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342" r:id="rId2"/>
    <p:sldId id="335" r:id="rId3"/>
    <p:sldId id="333" r:id="rId4"/>
    <p:sldId id="336" r:id="rId5"/>
    <p:sldId id="262" r:id="rId6"/>
    <p:sldId id="338" r:id="rId7"/>
    <p:sldId id="263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82" autoAdjust="0"/>
  </p:normalViewPr>
  <p:slideViewPr>
    <p:cSldViewPr>
      <p:cViewPr varScale="1">
        <p:scale>
          <a:sx n="43" d="100"/>
          <a:sy n="43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337D13E-CB2B-4928-9FF9-1323DBAD75CB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3F66D01-FB5F-4D8B-BC56-067205810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145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A4CB-1EAC-433D-B1ED-9A3E9882F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3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0D1C5-25B9-4EA2-943C-987D599927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58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A1D35-1EF2-4538-BBF6-CAEB324150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9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2DC9E-E296-47DC-B0D7-E1FF0C006E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95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D470-C39C-4B19-AC13-AED691A3AE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79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E964-D2C9-44A6-9549-FD0510730E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07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F11B9-924C-4F00-9834-FC28560DC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22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20FB-42CC-4F68-BD74-5A7AF4CA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61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8B7F-3F55-44F8-A4A4-5364B33F2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3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92AB-B1BD-444B-B569-B31AEB4F1C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11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3C69C-1D24-435A-BCC2-02B104A3B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67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39BF9-A891-4AA9-8656-993A3479A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23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50F3B6-DFEB-45CD-9865-C9448A3E2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371600" y="533400"/>
            <a:ext cx="6248400" cy="3810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09800" y="3416300"/>
            <a:ext cx="47132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NBTN: Khám phá đôi bàn tay</a:t>
            </a:r>
            <a:b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tuổi: Nhà trẻ 24 – 36 tháng</a:t>
            </a:r>
          </a:p>
        </p:txBody>
      </p:sp>
      <p:pic>
        <p:nvPicPr>
          <p:cNvPr id="2052" name="Picture 4" descr="bambfgi-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715000"/>
            <a:ext cx="1524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887825mrw4rfg3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91125"/>
            <a:ext cx="762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887825mrw4rfg3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91125"/>
            <a:ext cx="762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887825mrw4rfg3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91125"/>
            <a:ext cx="762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887825mrw4rfg3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91125"/>
            <a:ext cx="762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703888epemuh1sl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194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7" descr="chim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1981200"/>
            <a:ext cx="21145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3" descr="mt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9600"/>
            <a:ext cx="1828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 descr="2090694whzimiyey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85912" y="-1052512"/>
            <a:ext cx="733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5" descr="Bluebird05-animated-chick_in_flig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5248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bướm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7603">
            <a:off x="1096169" y="656431"/>
            <a:ext cx="12192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7" descr="hoa lá 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8" descr="2090694whzimiyey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80867">
            <a:off x="6005512" y="-1052512"/>
            <a:ext cx="733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9" descr="hoa lá 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86175" y="-866775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0" descr="hoa lá 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05775" y="-866775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1" descr="hoa lá 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886200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2" descr="2090694whzimiyey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733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3" descr="Bluebird05-animated-chick_in_flig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9025">
            <a:off x="381000" y="2209800"/>
            <a:ext cx="85248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24" descr="bướm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6533">
            <a:off x="2772569" y="4618831"/>
            <a:ext cx="12192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25" descr="cyworld006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0761">
            <a:off x="5257800" y="3733800"/>
            <a:ext cx="685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26" descr="cyworld006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72765">
            <a:off x="7086600" y="2590800"/>
            <a:ext cx="685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7" descr="738322z0khilo37b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800" y="1676400"/>
            <a:ext cx="25019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1630363"/>
            <a:ext cx="249396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58 0.01458 -0.03055 0.02384 -0.04722 0.03333 C -0.06007 0.04051 -0.07257 0.04699 -0.08472 0.05556 C -0.09323 0.06134 -0.10868 0.0625 -0.11823 0.06481 C -0.12795 0.06713 -0.13715 0.07222 -0.14722 0.07407 C -0.30555 0.07153 -0.30781 0.07361 -0.40139 0.06481 C -0.42222 0.05694 -0.44132 0.04444 -0.4625 0.03889 C -0.46823 0.03102 -0.46996 0.03403 -0.47639 0.02963 C -0.47795 0.0287 -0.47899 0.02685 -0.48055 0.02593 C -0.48281 0.02454 -0.48524 0.02315 -0.4875 0.02222 C -0.50052 0.00486 -0.51979 -0.00579 -0.53611 -0.01667 C -0.54462 -0.02222 -0.55451 -0.02454 -0.5625 -0.03148 C -0.56337 -0.03333 -0.56406 -0.03542 -0.56528 -0.03704 C -0.56649 -0.03866 -0.5684 -0.03912 -0.56944 -0.04074 C -0.5717 -0.04421 -0.57726 -0.05671 -0.57917 -0.06111 C -0.58073 -0.07338 -0.58628 -0.0875 -0.59167 -0.09815 C -0.59531 -0.11759 -0.60451 -0.13241 -0.61111 -0.15 C -0.61684 -0.16528 -0.61163 -0.1537 -0.61528 -0.16481 C -0.62066 -0.18171 -0.62708 -0.19838 -0.63333 -0.21481 C -0.63385 -0.21782 -0.63385 -0.22106 -0.63472 -0.22407 C -0.63524 -0.22639 -0.63698 -0.22778 -0.6375 -0.22986 C -0.64271 -0.24792 -0.63507 -0.23148 -0.64167 -0.24444 C -0.6408 -0.2963 -0.64271 -0.34398 -0.63055 -0.39259 C -0.62135 -0.4294 -0.60017 -0.45162 -0.58055 -0.47778 C -0.56215 -0.50231 -0.54479 -0.52731 -0.52639 -0.55185 C -0.52465 -0.55417 -0.5118 -0.56366 -0.50833 -0.56667 C -0.48125 -0.59074 -0.45139 -0.59444 -0.41944 -0.5963 C -0.34496 -0.5956 -0.27031 -0.5956 -0.19583 -0.59444 C -0.18837 -0.59421 -0.18333 -0.58981 -0.17656 -0.58704 C -0.17292 -0.58565 -0.16545 -0.58333 -0.16545 -0.58333 C -0.15798 -0.57685 -0.14896 -0.57454 -0.14045 -0.57222 C -0.13333 -0.56597 -0.12361 -0.56389 -0.11545 -0.56111 C -0.10295 -0.55023 -0.09514 -0.53588 -0.08472 -0.52222 C -0.08142 -0.5088 -0.075 -0.49745 -0.07222 -0.48333 C -0.07292 -0.46852 -0.07292 -0.4537 -0.07361 -0.43889 C -0.07396 -0.43426 -0.07795 -0.42708 -0.07934 -0.42407 C -0.08611 -0.40718 -0.09219 -0.38634 -0.10694 -0.37963 C -0.1151 -0.37153 -0.12691 -0.36505 -0.1375 -0.36481 C -0.22413 -0.36366 -0.31059 -0.36366 -0.39722 -0.36296 C -0.42048 -0.35532 -0.44253 -0.33866 -0.45712 -0.31296 C -0.45937 -0.30301 -0.46146 -0.29329 -0.46406 -0.28333 C -0.46354 -0.25556 -0.46389 -0.22778 -0.4625 -0.2 C -0.46215 -0.19306 -0.45989 -0.18634 -0.45851 -0.17963 C -0.45764 -0.17593 -0.45555 -0.16852 -0.45555 -0.16852 C -0.45503 -0.16366 -0.45521 -0.15856 -0.45417 -0.1537 C -0.45226 -0.14375 -0.44288 -0.13681 -0.4375 -0.12963 C -0.4309 -0.12083 -0.42274 -0.1162 -0.41545 -0.10926 C -0.41389 -0.10764 -0.41285 -0.10486 -0.41111 -0.1037 C -0.4 -0.0956 -0.38298 -0.09282 -0.37083 -0.09074 C -0.34184 -0.07778 -0.26476 -0.08889 -0.26406 -0.08889 C -0.24514 -0.09537 -0.27673 -0.08519 -0.22656 -0.09259 C -0.22257 -0.09329 -0.2191 -0.09699 -0.21545 -0.09815 C -0.18542 -0.10694 -0.16146 -0.13403 -0.14323 -0.16667 C -0.14045 -0.18194 -0.1441 -0.1662 -0.13472 -0.18519 C -0.13073 -0.19352 -0.12726 -0.20255 -0.12361 -0.21111 C -0.10868 -0.24606 -0.09479 -0.28426 -0.07656 -0.31667 C -0.07465 -0.3294 -0.06927 -0.33727 -0.06406 -0.34815 C -0.05937 -0.3581 -0.05538 -0.36829 -0.05 -0.37778 C -0.04705 -0.39352 -0.05104 -0.37755 -0.04028 -0.4 C -0.02778 -0.42685 -0.02083 -0.44329 0.00278 -0.4537 C 0.02847 -0.45255 0.04497 -0.45509 0.06528 -0.43704 C 0.06892 -0.42963 0.07431 -0.425 0.07899 -0.41852 C 0.07969 -0.41481 0.07899 -0.41042 0.08056 -0.40741 C 0.08212 -0.4044 0.08542 -0.40417 0.0875 -0.40185 C 0.08924 -0.39977 0.09045 -0.39699 0.09167 -0.39444 C 0.1033 -0.3713 0.09115 -0.39514 0.09722 -0.37963 C 0.10035 -0.37153 0.10504 -0.36528 0.10833 -0.35741 C 0.1132 -0.3456 0.1184 -0.33403 0.12361 -0.32245 C 0.12413 -0.31921 0.12413 -0.31597 0.125 -0.31296 C 0.12552 -0.31088 0.12726 -0.30949 0.12761 -0.30741 C 0.12917 -0.30255 0.12934 -0.29745 0.13056 -0.29282 C 0.13368 -0.25949 0.13941 -0.21968 0.125 -0.19074 C 0.12118 -0.17176 0.1066 -0.14907 0.09445 -0.13889 C 0.08958 -0.13472 0.09149 -0.13519 0.08611 -0.13333 C 0.08247 -0.13194 0.075 -0.12963 0.075 -0.12963 C 0.06458 -0.12037 0.04063 -0.11505 0.02778 -0.11296 C -0.00399 -0.11389 -0.02292 -0.11134 -0.05 -0.12037 C -0.05798 -0.12731 -0.06684 -0.13148 -0.075 -0.13704 C -0.08472 -0.14329 -0.09392 -0.15208 -0.10434 -0.15556 C -0.11614 -0.16597 -0.12934 -0.18426 -0.14323 -0.18889 C -0.14757 -0.19491 -0.15121 -0.20139 -0.15555 -0.20741 C -0.1625 -0.23079 -0.15364 -0.20347 -0.1625 -0.22407 C -0.16614 -0.23287 -0.16858 -0.24514 -0.17083 -0.2537 C -0.17187 -0.25741 -0.17378 -0.25972 -0.17517 -0.26319 C -0.18021 -0.27662 -0.18646 -0.29005 -0.19184 -0.3037 C -0.19444 -0.31088 -0.19583 -0.31921 -0.19861 -0.32593 C -0.20399 -0.33866 -0.2059 -0.33681 -0.20972 -0.35208 C -0.21371 -0.36736 -0.21684 -0.38843 -0.22361 -0.40185 C -0.22917 -0.43125 -0.24045 -0.45995 -0.25295 -0.48519 C -0.26024 -0.5 -0.26545 -0.51389 -0.27917 -0.51852 C -0.29219 -0.5294 -0.30139 -0.5331 -0.31667 -0.53519 C -0.33542 -0.54144 -0.35312 -0.54537 -0.37222 -0.54815 C -0.40937 -0.56042 -0.38802 -0.55486 -0.46667 -0.55 C -0.47517 -0.54954 -0.48594 -0.54259 -0.49444 -0.54074 C -0.51423 -0.52315 -0.49288 -0.54005 -0.50972 -0.53148 C -0.52326 -0.52454 -0.53576 -0.51412 -0.54861 -0.50556 C -0.55469 -0.50139 -0.56267 -0.49653 -0.56805 -0.49074 C -0.57552 -0.48287 -0.58212 -0.47199 -0.58889 -0.46296 C -0.59913 -0.44931 -0.6092 -0.43588 -0.61944 -0.42222 C -0.62743 -0.41157 -0.6276 -0.40278 -0.63333 -0.39074 C -0.63472 -0.38773 -0.64236 -0.37176 -0.64444 -0.36667 C -0.65087 -0.35139 -0.65243 -0.3331 -0.65972 -0.31852 C -0.66111 -0.31157 -0.66354 -0.30694 -0.66528 -0.3 C -0.66493 -0.28565 -0.67031 -0.19722 -0.65417 -0.16481 C -0.65035 -0.14444 -0.64392 -0.1162 -0.63611 -0.09815 C -0.63437 -0.09398 -0.6342 -0.08889 -0.63194 -0.08519 C -0.63194 -0.08519 -0.62066 -0.07014 -0.61805 -0.06667 C -0.61076 -0.05694 -0.60451 -0.04769 -0.59583 -0.04074 C -0.59305 -0.03843 -0.59062 -0.03472 -0.5875 -0.03333 C -0.58264 -0.03125 -0.57847 -0.02778 -0.57361 -0.02593 C -0.56996 -0.02454 -0.56597 -0.02454 -0.5625 -0.02222 C -0.55312 -0.01597 -0.54236 -0.01019 -0.53194 -0.00741 C -0.52517 -0.00278 -0.51996 0.00162 -0.5125 0.0037 C -0.49809 0.01343 -0.50555 0.01042 -0.49028 0.01296 C -0.48316 0.01667 -0.47673 0.01944 -0.46962 0.02222 C -0.46267 0.02824 -0.45503 0.02894 -0.44722 0.03148 C -0.43437 0.04167 -0.41979 0.04375 -0.40555 0.05 C -0.36441 0.04907 -0.32309 0.04907 -0.28194 0.04815 C -0.27292 0.04769 -0.26302 0.03449 -0.25417 0.03148 C -0.24948 0.02708 -0.24305 0.02593 -0.23906 0.02037 C -0.2309 0.00972 -0.22378 -0.00463 -0.21406 -0.01111 C -0.20868 -0.02176 -0.19844 -0.02685 -0.19045 -0.03333 C -0.18611 -0.0419 -0.1816 -0.04144 -0.17517 -0.0463 C -0.1651 -0.0537 -0.15538 -0.06505 -0.14444 -0.07037 C -0.13437 -0.07546 -0.12292 -0.07685 -0.1125 -0.08148 C -0.10191 -0.08079 -0.09114 -0.08056 -0.08073 -0.07963 C -0.07326 -0.07894 -0.0658 -0.07407 -0.05833 -0.07222 C -0.05226 -0.07083 -0.04028 -0.06921 -0.03472 -0.06852 C -0.02483 -0.06412 -0.02882 -0.0669 -0.02222 -0.06111 C -0.0217 -0.05926 -0.02153 -0.05741 -0.02083 -0.05556 C -0.02014 -0.05347 -0.01875 -0.05208 -0.01805 -0.05 C -0.01406 -0.0375 -0.01128 -0.02639 -0.00555 -0.01481 C -0.00469 -0.01296 -0.0026 -0.01273 -0.00139 -0.01111 C 0.00017 -0.00903 0.00139 -0.00648 0.00278 -0.0037 C 0.00469 0.0037 0.00556 0.00255 0 0 Z " pathEditMode="relative" ptsTypes="ffffffffffffffffffffffffffffffffffffffffffffffffffffffffffffffffffffffffffffffffffffffffffff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58 0.01458 -0.03055 0.02384 -0.04722 0.03333 C -0.06007 0.04051 -0.07257 0.04699 -0.08472 0.05556 C -0.09323 0.06134 -0.10868 0.0625 -0.11823 0.06481 C -0.12795 0.06713 -0.13715 0.07222 -0.14722 0.07407 C -0.30555 0.07153 -0.30781 0.07361 -0.40139 0.06481 C -0.42222 0.05694 -0.44132 0.04444 -0.4625 0.03889 C -0.46823 0.03102 -0.46996 0.03403 -0.47639 0.02963 C -0.47795 0.0287 -0.47899 0.02685 -0.48055 0.02593 C -0.48281 0.02454 -0.48524 0.02315 -0.4875 0.02222 C -0.50052 0.00486 -0.51979 -0.00579 -0.53611 -0.01667 C -0.54462 -0.02222 -0.55451 -0.02454 -0.5625 -0.03148 C -0.56337 -0.03333 -0.56406 -0.03542 -0.56528 -0.03704 C -0.56649 -0.03866 -0.5684 -0.03912 -0.56944 -0.04074 C -0.5717 -0.04421 -0.57726 -0.05671 -0.57917 -0.06111 C -0.58073 -0.07338 -0.58628 -0.0875 -0.59167 -0.09815 C -0.59531 -0.11759 -0.60451 -0.13241 -0.61111 -0.15 C -0.61684 -0.16528 -0.61163 -0.1537 -0.61528 -0.16481 C -0.62066 -0.18171 -0.62708 -0.19838 -0.63333 -0.21481 C -0.63385 -0.21782 -0.63385 -0.22106 -0.63472 -0.22407 C -0.63524 -0.22639 -0.63698 -0.22778 -0.6375 -0.22986 C -0.64271 -0.24792 -0.63507 -0.23148 -0.64167 -0.24444 C -0.6408 -0.2963 -0.64271 -0.34398 -0.63055 -0.39259 C -0.62135 -0.4294 -0.60017 -0.45162 -0.58055 -0.47778 C -0.56215 -0.50231 -0.54479 -0.52731 -0.52639 -0.55185 C -0.52465 -0.55417 -0.5118 -0.56366 -0.50833 -0.56667 C -0.48125 -0.59074 -0.45139 -0.59444 -0.41944 -0.5963 C -0.34496 -0.5956 -0.27031 -0.5956 -0.19583 -0.59444 C -0.18837 -0.59421 -0.18333 -0.58981 -0.17656 -0.58704 C -0.17292 -0.58565 -0.16545 -0.58333 -0.16545 -0.58333 C -0.15798 -0.57685 -0.14896 -0.57454 -0.14045 -0.57222 C -0.13333 -0.56597 -0.12361 -0.56389 -0.11545 -0.56111 C -0.10295 -0.55023 -0.09514 -0.53588 -0.08472 -0.52222 C -0.08142 -0.5088 -0.075 -0.49745 -0.07222 -0.48333 C -0.07292 -0.46852 -0.07292 -0.4537 -0.07361 -0.43889 C -0.07396 -0.43426 -0.07795 -0.42708 -0.07934 -0.42407 C -0.08611 -0.40718 -0.09219 -0.38634 -0.10694 -0.37963 C -0.1151 -0.37153 -0.12691 -0.36505 -0.1375 -0.36481 C -0.22413 -0.36366 -0.31059 -0.36366 -0.39722 -0.36296 C -0.42048 -0.35532 -0.44253 -0.33866 -0.45712 -0.31296 C -0.45937 -0.30301 -0.46146 -0.29329 -0.46406 -0.28333 C -0.46354 -0.25556 -0.46389 -0.22778 -0.4625 -0.2 C -0.46215 -0.19306 -0.45989 -0.18634 -0.45851 -0.17963 C -0.45764 -0.17593 -0.45555 -0.16852 -0.45555 -0.16852 C -0.45503 -0.16366 -0.45521 -0.15856 -0.45417 -0.1537 C -0.45226 -0.14375 -0.44288 -0.13681 -0.4375 -0.12963 C -0.4309 -0.12083 -0.42274 -0.1162 -0.41545 -0.10926 C -0.41389 -0.10764 -0.41285 -0.10486 -0.41111 -0.1037 C -0.4 -0.0956 -0.38298 -0.09282 -0.37083 -0.09074 C -0.34184 -0.07778 -0.26476 -0.08889 -0.26406 -0.08889 C -0.24514 -0.09537 -0.27673 -0.08519 -0.22656 -0.09259 C -0.22257 -0.09329 -0.2191 -0.09699 -0.21545 -0.09815 C -0.18542 -0.10694 -0.16146 -0.13403 -0.14323 -0.16667 C -0.14045 -0.18194 -0.1441 -0.1662 -0.13472 -0.18519 C -0.13073 -0.19352 -0.12726 -0.20255 -0.12361 -0.21111 C -0.10868 -0.24606 -0.09479 -0.28426 -0.07656 -0.31667 C -0.07465 -0.3294 -0.06927 -0.33727 -0.06406 -0.34815 C -0.05937 -0.3581 -0.05538 -0.36829 -0.05 -0.37778 C -0.04705 -0.39352 -0.05104 -0.37755 -0.04028 -0.4 C -0.02778 -0.42685 -0.02083 -0.44329 0.00278 -0.4537 C 0.02847 -0.45255 0.04497 -0.45509 0.06528 -0.43704 C 0.06892 -0.42963 0.07431 -0.425 0.07899 -0.41852 C 0.07969 -0.41481 0.07899 -0.41042 0.08056 -0.40741 C 0.08212 -0.4044 0.08542 -0.40417 0.0875 -0.40185 C 0.08924 -0.39977 0.09045 -0.39699 0.09167 -0.39444 C 0.1033 -0.3713 0.09115 -0.39514 0.09722 -0.37963 C 0.10035 -0.37153 0.10504 -0.36528 0.10833 -0.35741 C 0.1132 -0.3456 0.1184 -0.33403 0.12361 -0.32245 C 0.12413 -0.31921 0.12413 -0.31597 0.125 -0.31296 C 0.12552 -0.31088 0.12726 -0.30949 0.12761 -0.30741 C 0.12917 -0.30255 0.12934 -0.29745 0.13056 -0.29282 C 0.13368 -0.25949 0.13941 -0.21968 0.125 -0.19074 C 0.12118 -0.17176 0.1066 -0.14907 0.09445 -0.13889 C 0.08958 -0.13472 0.09149 -0.13519 0.08611 -0.13333 C 0.08247 -0.13194 0.075 -0.12963 0.075 -0.12963 C 0.06458 -0.12037 0.04063 -0.11505 0.02778 -0.11296 C -0.00399 -0.11389 -0.02292 -0.11134 -0.05 -0.12037 C -0.05798 -0.12731 -0.06684 -0.13148 -0.075 -0.13704 C -0.08472 -0.14329 -0.09392 -0.15208 -0.10434 -0.15556 C -0.11614 -0.16597 -0.12934 -0.18426 -0.14323 -0.18889 C -0.14757 -0.19491 -0.15121 -0.20139 -0.15555 -0.20741 C -0.1625 -0.23079 -0.15364 -0.20347 -0.1625 -0.22407 C -0.16614 -0.23287 -0.16858 -0.24514 -0.17083 -0.2537 C -0.17187 -0.25741 -0.17378 -0.25972 -0.17517 -0.26319 C -0.18021 -0.27662 -0.18646 -0.29005 -0.19184 -0.3037 C -0.19444 -0.31088 -0.19583 -0.31921 -0.19861 -0.32593 C -0.20399 -0.33866 -0.2059 -0.33681 -0.20972 -0.35208 C -0.21371 -0.36736 -0.21684 -0.38843 -0.22361 -0.40185 C -0.22917 -0.43125 -0.24045 -0.45995 -0.25295 -0.48519 C -0.26024 -0.5 -0.26545 -0.51389 -0.27917 -0.51852 C -0.29219 -0.5294 -0.30139 -0.5331 -0.31667 -0.53519 C -0.33542 -0.54144 -0.35312 -0.54537 -0.37222 -0.54815 C -0.40937 -0.56042 -0.38802 -0.55486 -0.46667 -0.55 C -0.47517 -0.54954 -0.48594 -0.54259 -0.49444 -0.54074 C -0.51423 -0.52315 -0.49288 -0.54005 -0.50972 -0.53148 C -0.52326 -0.52454 -0.53576 -0.51412 -0.54861 -0.50556 C -0.55469 -0.50139 -0.56267 -0.49653 -0.56805 -0.49074 C -0.57552 -0.48287 -0.58212 -0.47199 -0.58889 -0.46296 C -0.59913 -0.44931 -0.6092 -0.43588 -0.61944 -0.42222 C -0.62743 -0.41157 -0.6276 -0.40278 -0.63333 -0.39074 C -0.63472 -0.38773 -0.64236 -0.37176 -0.64444 -0.36667 C -0.65087 -0.35139 -0.65243 -0.3331 -0.65972 -0.31852 C -0.66111 -0.31157 -0.66354 -0.30694 -0.66528 -0.3 C -0.66493 -0.28565 -0.67031 -0.19722 -0.65417 -0.16481 C -0.65035 -0.14444 -0.64392 -0.1162 -0.63611 -0.09815 C -0.63437 -0.09398 -0.6342 -0.08889 -0.63194 -0.08519 C -0.63194 -0.08519 -0.62066 -0.07014 -0.61805 -0.06667 C -0.61076 -0.05694 -0.60451 -0.04769 -0.59583 -0.04074 C -0.59305 -0.03843 -0.59062 -0.03472 -0.5875 -0.03333 C -0.58264 -0.03125 -0.57847 -0.02778 -0.57361 -0.02593 C -0.56996 -0.02454 -0.56597 -0.02454 -0.5625 -0.02222 C -0.55312 -0.01597 -0.54236 -0.01019 -0.53194 -0.00741 C -0.52517 -0.00278 -0.51996 0.00162 -0.5125 0.0037 C -0.49809 0.01343 -0.50555 0.01042 -0.49028 0.01296 C -0.48316 0.01667 -0.47673 0.01944 -0.46962 0.02222 C -0.46267 0.02824 -0.45503 0.02894 -0.44722 0.03148 C -0.43437 0.04167 -0.41979 0.04375 -0.40555 0.05 C -0.36441 0.04907 -0.32309 0.04907 -0.28194 0.04815 C -0.27292 0.04769 -0.26302 0.03449 -0.25417 0.03148 C -0.24948 0.02708 -0.24305 0.02593 -0.23906 0.02037 C -0.2309 0.00972 -0.22378 -0.00463 -0.21406 -0.01111 C -0.20868 -0.02176 -0.19844 -0.02685 -0.19045 -0.03333 C -0.18611 -0.0419 -0.1816 -0.04144 -0.17517 -0.0463 C -0.1651 -0.0537 -0.15538 -0.06505 -0.14444 -0.07037 C -0.13437 -0.07546 -0.12292 -0.07685 -0.1125 -0.08148 C -0.10191 -0.08079 -0.09114 -0.08056 -0.08073 -0.07963 C -0.07326 -0.07894 -0.0658 -0.07407 -0.05833 -0.07222 C -0.05226 -0.07083 -0.04028 -0.06921 -0.03472 -0.06852 C -0.02483 -0.06412 -0.02882 -0.0669 -0.02222 -0.06111 C -0.0217 -0.05926 -0.02153 -0.05741 -0.02083 -0.05556 C -0.02014 -0.05347 -0.01875 -0.05208 -0.01805 -0.05 C -0.01406 -0.0375 -0.01128 -0.02639 -0.00555 -0.01481 C -0.00469 -0.01296 -0.0026 -0.01273 -0.00139 -0.01111 C 0.00017 -0.00903 0.00139 -0.00648 0.00278 -0.0037 C 0.00469 0.0037 0.00556 0.00255 0 0 Z " pathEditMode="relative" ptsTypes="fffffffffffffffffffffffffffffffffffffffffffffffffffffffffffffffffffffffffffffffffffffffffffffffffffffffffffffffffffffffffffffffffffffff">
                                      <p:cBhvr>
                                        <p:cTn id="8" dur="5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58 0.01458 -0.03055 0.02384 -0.04722 0.03333 C -0.06007 0.04051 -0.07257 0.04699 -0.08472 0.05556 C -0.09323 0.06134 -0.10868 0.0625 -0.11823 0.06481 C -0.12795 0.06713 -0.13715 0.07222 -0.14722 0.07407 C -0.30555 0.07153 -0.30781 0.07361 -0.40139 0.06481 C -0.42222 0.05694 -0.44132 0.04444 -0.4625 0.03889 C -0.46823 0.03102 -0.46996 0.03403 -0.47639 0.02963 C -0.47795 0.0287 -0.47899 0.02685 -0.48055 0.02593 C -0.48281 0.02454 -0.48524 0.02315 -0.4875 0.02222 C -0.50052 0.00486 -0.51979 -0.00579 -0.53611 -0.01667 C -0.54462 -0.02222 -0.55451 -0.02454 -0.5625 -0.03148 C -0.56337 -0.03333 -0.56406 -0.03542 -0.56528 -0.03704 C -0.56649 -0.03866 -0.5684 -0.03912 -0.56944 -0.04074 C -0.5717 -0.04421 -0.57726 -0.05671 -0.57917 -0.06111 C -0.58073 -0.07338 -0.58628 -0.0875 -0.59167 -0.09815 C -0.59531 -0.11759 -0.60451 -0.13241 -0.61111 -0.15 C -0.61684 -0.16528 -0.61163 -0.1537 -0.61528 -0.16481 C -0.62066 -0.18171 -0.62708 -0.19838 -0.63333 -0.21481 C -0.63385 -0.21782 -0.63385 -0.22106 -0.63472 -0.22407 C -0.63524 -0.22639 -0.63698 -0.22778 -0.6375 -0.22986 C -0.64271 -0.24792 -0.63507 -0.23148 -0.64167 -0.24444 C -0.6408 -0.2963 -0.64271 -0.34398 -0.63055 -0.39259 C -0.62135 -0.4294 -0.60017 -0.45162 -0.58055 -0.47778 C -0.56215 -0.50231 -0.54479 -0.52731 -0.52639 -0.55185 C -0.52465 -0.55417 -0.5118 -0.56366 -0.50833 -0.56667 C -0.48125 -0.59074 -0.45139 -0.59444 -0.41944 -0.5963 C -0.34496 -0.5956 -0.27031 -0.5956 -0.19583 -0.59444 C -0.18837 -0.59421 -0.18333 -0.58981 -0.17656 -0.58704 C -0.17292 -0.58565 -0.16545 -0.58333 -0.16545 -0.58333 C -0.15798 -0.57685 -0.14896 -0.57454 -0.14045 -0.57222 C -0.13333 -0.56597 -0.12361 -0.56389 -0.11545 -0.56111 C -0.10295 -0.55023 -0.09514 -0.53588 -0.08472 -0.52222 C -0.08142 -0.5088 -0.075 -0.49745 -0.07222 -0.48333 C -0.07292 -0.46852 -0.07292 -0.4537 -0.07361 -0.43889 C -0.07396 -0.43426 -0.07795 -0.42708 -0.07934 -0.42407 C -0.08611 -0.40718 -0.09219 -0.38634 -0.10694 -0.37963 C -0.1151 -0.37153 -0.12691 -0.36505 -0.1375 -0.36481 C -0.22413 -0.36366 -0.31059 -0.36366 -0.39722 -0.36296 C -0.42048 -0.35532 -0.44253 -0.33866 -0.45712 -0.31296 C -0.45937 -0.30301 -0.46146 -0.29329 -0.46406 -0.28333 C -0.46354 -0.25556 -0.46389 -0.22778 -0.4625 -0.2 C -0.46215 -0.19306 -0.45989 -0.18634 -0.45851 -0.17963 C -0.45764 -0.17593 -0.45555 -0.16852 -0.45555 -0.16852 C -0.45503 -0.16366 -0.45521 -0.15856 -0.45417 -0.1537 C -0.45226 -0.14375 -0.44288 -0.13681 -0.4375 -0.12963 C -0.4309 -0.12083 -0.42274 -0.1162 -0.41545 -0.10926 C -0.41389 -0.10764 -0.41285 -0.10486 -0.41111 -0.1037 C -0.4 -0.0956 -0.38298 -0.09282 -0.37083 -0.09074 C -0.34184 -0.07778 -0.26476 -0.08889 -0.26406 -0.08889 C -0.24514 -0.09537 -0.27673 -0.08519 -0.22656 -0.09259 C -0.22257 -0.09329 -0.2191 -0.09699 -0.21545 -0.09815 C -0.18542 -0.10694 -0.16146 -0.13403 -0.14323 -0.16667 C -0.14045 -0.18194 -0.1441 -0.1662 -0.13472 -0.18519 C -0.13073 -0.19352 -0.12726 -0.20255 -0.12361 -0.21111 C -0.10868 -0.24606 -0.09479 -0.28426 -0.07656 -0.31667 C -0.07465 -0.3294 -0.06927 -0.33727 -0.06406 -0.34815 C -0.05937 -0.3581 -0.05538 -0.36829 -0.05 -0.37778 C -0.04705 -0.39352 -0.05104 -0.37755 -0.04028 -0.4 C -0.02778 -0.42685 -0.02083 -0.44329 0.00278 -0.4537 C 0.02847 -0.45255 0.04497 -0.45509 0.06528 -0.43704 C 0.06892 -0.42963 0.07431 -0.425 0.07899 -0.41852 C 0.07969 -0.41481 0.07899 -0.41042 0.08056 -0.40741 C 0.08212 -0.4044 0.08542 -0.40417 0.0875 -0.40185 C 0.08924 -0.39977 0.09045 -0.39699 0.09167 -0.39444 C 0.1033 -0.3713 0.09115 -0.39514 0.09722 -0.37963 C 0.10035 -0.37153 0.10504 -0.36528 0.10833 -0.35741 C 0.1132 -0.3456 0.1184 -0.33403 0.12361 -0.32245 C 0.12413 -0.31921 0.12413 -0.31597 0.125 -0.31296 C 0.12552 -0.31088 0.12726 -0.30949 0.12761 -0.30741 C 0.12917 -0.30255 0.12934 -0.29745 0.13056 -0.29282 C 0.13368 -0.25949 0.13941 -0.21968 0.125 -0.19074 C 0.12118 -0.17176 0.1066 -0.14907 0.09445 -0.13889 C 0.08958 -0.13472 0.09149 -0.13519 0.08611 -0.13333 C 0.08247 -0.13194 0.075 -0.12963 0.075 -0.12963 C 0.06458 -0.12037 0.04063 -0.11505 0.02778 -0.11296 C -0.00399 -0.11389 -0.02292 -0.11134 -0.05 -0.12037 C -0.05798 -0.12731 -0.06684 -0.13148 -0.075 -0.13704 C -0.08472 -0.14329 -0.09392 -0.15208 -0.10434 -0.15556 C -0.11614 -0.16597 -0.12934 -0.18426 -0.14323 -0.18889 C -0.14757 -0.19491 -0.15121 -0.20139 -0.15555 -0.20741 C -0.1625 -0.23079 -0.15364 -0.20347 -0.1625 -0.22407 C -0.16614 -0.23287 -0.16858 -0.24514 -0.17083 -0.2537 C -0.17187 -0.25741 -0.17378 -0.25972 -0.17517 -0.26319 C -0.18021 -0.27662 -0.18646 -0.29005 -0.19184 -0.3037 C -0.19444 -0.31088 -0.19583 -0.31921 -0.19861 -0.32593 C -0.20399 -0.33866 -0.2059 -0.33681 -0.20972 -0.35208 C -0.21371 -0.36736 -0.21684 -0.38843 -0.22361 -0.40185 C -0.22917 -0.43125 -0.24045 -0.45995 -0.25295 -0.48519 C -0.26024 -0.5 -0.26545 -0.51389 -0.27917 -0.51852 C -0.29219 -0.5294 -0.30139 -0.5331 -0.31667 -0.53519 C -0.33542 -0.54144 -0.35312 -0.54537 -0.37222 -0.54815 C -0.40937 -0.56042 -0.38802 -0.55486 -0.46667 -0.55 C -0.47517 -0.54954 -0.48594 -0.54259 -0.49444 -0.54074 C -0.51423 -0.52315 -0.49288 -0.54005 -0.50972 -0.53148 C -0.52326 -0.52454 -0.53576 -0.51412 -0.54861 -0.50556 C -0.55469 -0.50139 -0.56267 -0.49653 -0.56805 -0.49074 C -0.57552 -0.48287 -0.58212 -0.47199 -0.58889 -0.46296 C -0.59913 -0.44931 -0.6092 -0.43588 -0.61944 -0.42222 C -0.62743 -0.41157 -0.6276 -0.40278 -0.63333 -0.39074 C -0.63472 -0.38773 -0.64236 -0.37176 -0.64444 -0.36667 C -0.65087 -0.35139 -0.65243 -0.3331 -0.65972 -0.31852 C -0.66111 -0.31157 -0.66354 -0.30694 -0.66528 -0.3 C -0.66493 -0.28565 -0.67031 -0.19722 -0.65417 -0.16481 C -0.65035 -0.14444 -0.64392 -0.1162 -0.63611 -0.09815 C -0.63437 -0.09398 -0.6342 -0.08889 -0.63194 -0.08519 C -0.63194 -0.08519 -0.62066 -0.07014 -0.61805 -0.06667 C -0.61076 -0.05694 -0.60451 -0.04769 -0.59583 -0.04074 C -0.59305 -0.03843 -0.59062 -0.03472 -0.5875 -0.03333 C -0.58264 -0.03125 -0.57847 -0.02778 -0.57361 -0.02593 C -0.56996 -0.02454 -0.56597 -0.02454 -0.5625 -0.02222 C -0.55312 -0.01597 -0.54236 -0.01019 -0.53194 -0.00741 C -0.52517 -0.00278 -0.51996 0.00162 -0.5125 0.0037 C -0.49809 0.01343 -0.50555 0.01042 -0.49028 0.01296 C -0.48316 0.01667 -0.47673 0.01944 -0.46962 0.02222 C -0.46267 0.02824 -0.45503 0.02894 -0.44722 0.03148 C -0.43437 0.04167 -0.41979 0.04375 -0.40555 0.05 C -0.36441 0.04907 -0.32309 0.04907 -0.28194 0.04815 C -0.27292 0.04769 -0.26302 0.03449 -0.25417 0.03148 C -0.24948 0.02708 -0.24305 0.02593 -0.23906 0.02037 C -0.2309 0.00972 -0.22378 -0.00463 -0.21406 -0.01111 C -0.20868 -0.02176 -0.19844 -0.02685 -0.19045 -0.03333 C -0.18611 -0.0419 -0.1816 -0.04144 -0.17517 -0.0463 C -0.1651 -0.0537 -0.15538 -0.06505 -0.14444 -0.07037 C -0.13437 -0.07546 -0.12292 -0.07685 -0.1125 -0.08148 C -0.10191 -0.08079 -0.09114 -0.08056 -0.08073 -0.07963 C -0.07326 -0.07894 -0.0658 -0.07407 -0.05833 -0.07222 C -0.05226 -0.07083 -0.04028 -0.06921 -0.03472 -0.06852 C -0.02483 -0.06412 -0.02882 -0.0669 -0.02222 -0.06111 C -0.0217 -0.05926 -0.02153 -0.05741 -0.02083 -0.05556 C -0.02014 -0.05347 -0.01875 -0.05208 -0.01805 -0.05 C -0.01406 -0.0375 -0.01128 -0.02639 -0.00555 -0.01481 C -0.00469 -0.01296 -0.0026 -0.01273 -0.00139 -0.01111 C 0.00017 -0.00903 0.00139 -0.00648 0.00278 -0.0037 C 0.00469 0.0037 0.00556 0.00255 0 0 Z " pathEditMode="relative" ptsTypes="fffffffffffffffffffffffffffffffffffffffffffffffffffffffffffffffffffffffffffffffffffffffffffffffffffffffffffffffffffffffffffffffffffffff">
                                      <p:cBhvr>
                                        <p:cTn id="10" dur="5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58 0.01458 -0.03055 0.02384 -0.04722 0.03333 C -0.06007 0.04051 -0.07257 0.04699 -0.08472 0.05556 C -0.09323 0.06134 -0.10868 0.0625 -0.11823 0.06481 C -0.12795 0.06713 -0.13715 0.07222 -0.14722 0.07407 C -0.30555 0.07153 -0.30781 0.07361 -0.40139 0.06481 C -0.42222 0.05694 -0.44132 0.04444 -0.4625 0.03889 C -0.46823 0.03102 -0.46996 0.03403 -0.47639 0.02963 C -0.47795 0.0287 -0.47899 0.02685 -0.48055 0.02593 C -0.48281 0.02454 -0.48524 0.02315 -0.4875 0.02222 C -0.50052 0.00486 -0.51979 -0.00579 -0.53611 -0.01667 C -0.54462 -0.02222 -0.55451 -0.02454 -0.5625 -0.03148 C -0.56337 -0.03333 -0.56406 -0.03542 -0.56528 -0.03704 C -0.56649 -0.03866 -0.5684 -0.03912 -0.56944 -0.04074 C -0.5717 -0.04421 -0.57726 -0.05671 -0.57917 -0.06111 C -0.58073 -0.07338 -0.58628 -0.0875 -0.59167 -0.09815 C -0.59531 -0.11759 -0.60451 -0.13241 -0.61111 -0.15 C -0.61684 -0.16528 -0.61163 -0.1537 -0.61528 -0.16481 C -0.62066 -0.18171 -0.62708 -0.19838 -0.63333 -0.21481 C -0.63385 -0.21782 -0.63385 -0.22106 -0.63472 -0.22407 C -0.63524 -0.22639 -0.63698 -0.22778 -0.6375 -0.22986 C -0.64271 -0.24792 -0.63507 -0.23148 -0.64167 -0.24444 C -0.6408 -0.2963 -0.64271 -0.34398 -0.63055 -0.39259 C -0.62135 -0.4294 -0.60017 -0.45162 -0.58055 -0.47778 C -0.56215 -0.50231 -0.54479 -0.52731 -0.52639 -0.55185 C -0.52465 -0.55417 -0.5118 -0.56366 -0.50833 -0.56667 C -0.48125 -0.59074 -0.45139 -0.59444 -0.41944 -0.5963 C -0.34496 -0.5956 -0.27031 -0.5956 -0.19583 -0.59444 C -0.18837 -0.59421 -0.18333 -0.58981 -0.17656 -0.58704 C -0.17292 -0.58565 -0.16545 -0.58333 -0.16545 -0.58333 C -0.15798 -0.57685 -0.14896 -0.57454 -0.14045 -0.57222 C -0.13333 -0.56597 -0.12361 -0.56389 -0.11545 -0.56111 C -0.10295 -0.55023 -0.09514 -0.53588 -0.08472 -0.52222 C -0.08142 -0.5088 -0.075 -0.49745 -0.07222 -0.48333 C -0.07292 -0.46852 -0.07292 -0.4537 -0.07361 -0.43889 C -0.07396 -0.43426 -0.07795 -0.42708 -0.07934 -0.42407 C -0.08611 -0.40718 -0.09219 -0.38634 -0.10694 -0.37963 C -0.1151 -0.37153 -0.12691 -0.36505 -0.1375 -0.36481 C -0.22413 -0.36366 -0.31059 -0.36366 -0.39722 -0.36296 C -0.42048 -0.35532 -0.44253 -0.33866 -0.45712 -0.31296 C -0.45937 -0.30301 -0.46146 -0.29329 -0.46406 -0.28333 C -0.46354 -0.25556 -0.46389 -0.22778 -0.4625 -0.2 C -0.46215 -0.19306 -0.45989 -0.18634 -0.45851 -0.17963 C -0.45764 -0.17593 -0.45555 -0.16852 -0.45555 -0.16852 C -0.45503 -0.16366 -0.45521 -0.15856 -0.45417 -0.1537 C -0.45226 -0.14375 -0.44288 -0.13681 -0.4375 -0.12963 C -0.4309 -0.12083 -0.42274 -0.1162 -0.41545 -0.10926 C -0.41389 -0.10764 -0.41285 -0.10486 -0.41111 -0.1037 C -0.4 -0.0956 -0.38298 -0.09282 -0.37083 -0.09074 C -0.34184 -0.07778 -0.26476 -0.08889 -0.26406 -0.08889 C -0.24514 -0.09537 -0.27673 -0.08519 -0.22656 -0.09259 C -0.22257 -0.09329 -0.2191 -0.09699 -0.21545 -0.09815 C -0.18542 -0.10694 -0.16146 -0.13403 -0.14323 -0.16667 C -0.14045 -0.18194 -0.1441 -0.1662 -0.13472 -0.18519 C -0.13073 -0.19352 -0.12726 -0.20255 -0.12361 -0.21111 C -0.10868 -0.24606 -0.09479 -0.28426 -0.07656 -0.31667 C -0.07465 -0.3294 -0.06927 -0.33727 -0.06406 -0.34815 C -0.05937 -0.3581 -0.05538 -0.36829 -0.05 -0.37778 C -0.04705 -0.39352 -0.05104 -0.37755 -0.04028 -0.4 C -0.02778 -0.42685 -0.02083 -0.44329 0.00278 -0.4537 C 0.02847 -0.45255 0.04497 -0.45509 0.06528 -0.43704 C 0.06892 -0.42963 0.07431 -0.425 0.07899 -0.41852 C 0.07969 -0.41481 0.07899 -0.41042 0.08056 -0.40741 C 0.08212 -0.4044 0.08542 -0.40417 0.0875 -0.40185 C 0.08924 -0.39977 0.09045 -0.39699 0.09167 -0.39444 C 0.1033 -0.3713 0.09115 -0.39514 0.09722 -0.37963 C 0.10035 -0.37153 0.10504 -0.36528 0.10833 -0.35741 C 0.1132 -0.3456 0.1184 -0.33403 0.12361 -0.32245 C 0.12413 -0.31921 0.12413 -0.31597 0.125 -0.31296 C 0.12552 -0.31088 0.12726 -0.30949 0.12761 -0.30741 C 0.12917 -0.30255 0.12934 -0.29745 0.13056 -0.29282 C 0.13368 -0.25949 0.13941 -0.21968 0.125 -0.19074 C 0.12118 -0.17176 0.1066 -0.14907 0.09445 -0.13889 C 0.08958 -0.13472 0.09149 -0.13519 0.08611 -0.13333 C 0.08247 -0.13194 0.075 -0.12963 0.075 -0.12963 C 0.06458 -0.12037 0.04063 -0.11505 0.02778 -0.11296 C -0.00399 -0.11389 -0.02292 -0.11134 -0.05 -0.12037 C -0.05798 -0.12731 -0.06684 -0.13148 -0.075 -0.13704 C -0.08472 -0.14329 -0.09392 -0.15208 -0.10434 -0.15556 C -0.11614 -0.16597 -0.12934 -0.18426 -0.14323 -0.18889 C -0.14757 -0.19491 -0.15121 -0.20139 -0.15555 -0.20741 C -0.1625 -0.23079 -0.15364 -0.20347 -0.1625 -0.22407 C -0.16614 -0.23287 -0.16858 -0.24514 -0.17083 -0.2537 C -0.17187 -0.25741 -0.17378 -0.25972 -0.17517 -0.26319 C -0.18021 -0.27662 -0.18646 -0.29005 -0.19184 -0.3037 C -0.19444 -0.31088 -0.19583 -0.31921 -0.19861 -0.32593 C -0.20399 -0.33866 -0.2059 -0.33681 -0.20972 -0.35208 C -0.21371 -0.36736 -0.21684 -0.38843 -0.22361 -0.40185 C -0.22917 -0.43125 -0.24045 -0.45995 -0.25295 -0.48519 C -0.26024 -0.5 -0.26545 -0.51389 -0.27917 -0.51852 C -0.29219 -0.5294 -0.30139 -0.5331 -0.31667 -0.53519 C -0.33542 -0.54144 -0.35312 -0.54537 -0.37222 -0.54815 C -0.40937 -0.56042 -0.38802 -0.55486 -0.46667 -0.55 C -0.47517 -0.54954 -0.48594 -0.54259 -0.49444 -0.54074 C -0.51423 -0.52315 -0.49288 -0.54005 -0.50972 -0.53148 C -0.52326 -0.52454 -0.53576 -0.51412 -0.54861 -0.50556 C -0.55469 -0.50139 -0.56267 -0.49653 -0.56805 -0.49074 C -0.57552 -0.48287 -0.58212 -0.47199 -0.58889 -0.46296 C -0.59913 -0.44931 -0.6092 -0.43588 -0.61944 -0.42222 C -0.62743 -0.41157 -0.6276 -0.40278 -0.63333 -0.39074 C -0.63472 -0.38773 -0.64236 -0.37176 -0.64444 -0.36667 C -0.65087 -0.35139 -0.65243 -0.3331 -0.65972 -0.31852 C -0.66111 -0.31157 -0.66354 -0.30694 -0.66528 -0.3 C -0.66493 -0.28565 -0.67031 -0.19722 -0.65417 -0.16481 C -0.65035 -0.14444 -0.64392 -0.1162 -0.63611 -0.09815 C -0.63437 -0.09398 -0.6342 -0.08889 -0.63194 -0.08519 C -0.63194 -0.08519 -0.62066 -0.07014 -0.61805 -0.06667 C -0.61076 -0.05694 -0.60451 -0.04769 -0.59583 -0.04074 C -0.59305 -0.03843 -0.59062 -0.03472 -0.5875 -0.03333 C -0.58264 -0.03125 -0.57847 -0.02778 -0.57361 -0.02593 C -0.56996 -0.02454 -0.56597 -0.02454 -0.5625 -0.02222 C -0.55312 -0.01597 -0.54236 -0.01019 -0.53194 -0.00741 C -0.52517 -0.00278 -0.51996 0.00162 -0.5125 0.0037 C -0.49809 0.01343 -0.50555 0.01042 -0.49028 0.01296 C -0.48316 0.01667 -0.47673 0.01944 -0.46962 0.02222 C -0.46267 0.02824 -0.45503 0.02894 -0.44722 0.03148 C -0.43437 0.04167 -0.41979 0.04375 -0.40555 0.05 C -0.36441 0.04907 -0.32309 0.04907 -0.28194 0.04815 C -0.27292 0.04769 -0.26302 0.03449 -0.25417 0.03148 C -0.24948 0.02708 -0.24305 0.02593 -0.23906 0.02037 C -0.2309 0.00972 -0.22378 -0.00463 -0.21406 -0.01111 C -0.20868 -0.02176 -0.19844 -0.02685 -0.19045 -0.03333 C -0.18611 -0.0419 -0.1816 -0.04144 -0.17517 -0.0463 C -0.1651 -0.0537 -0.15538 -0.06505 -0.14444 -0.07037 C -0.13437 -0.07546 -0.12292 -0.07685 -0.1125 -0.08148 C -0.10191 -0.08079 -0.09114 -0.08056 -0.08073 -0.07963 C -0.07326 -0.07894 -0.0658 -0.07407 -0.05833 -0.07222 C -0.05226 -0.07083 -0.04028 -0.06921 -0.03472 -0.06852 C -0.02483 -0.06412 -0.02882 -0.0669 -0.02222 -0.06111 C -0.0217 -0.05926 -0.02153 -0.05741 -0.02083 -0.05556 C -0.02014 -0.05347 -0.01875 -0.05208 -0.01805 -0.05 C -0.01406 -0.0375 -0.01128 -0.02639 -0.00555 -0.01481 C -0.00469 -0.01296 -0.0026 -0.01273 -0.00139 -0.01111 C 0.00017 -0.00903 0.00139 -0.00648 0.00278 -0.0037 C 0.00469 0.0037 0.00556 0.00255 0 0 Z " pathEditMode="relative" ptsTypes="fffffffffffffffffffffffffffffffffffffffffffffffffffffffffffffffffffffffffffffffffffffffffffffffffffffffffffffffffffffffffffffffffffffff">
                                      <p:cBhvr>
                                        <p:cTn id="12" dur="5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 smtClean="0">
              <a:latin typeface="Calibri" pitchFamily="34" charset="0"/>
            </a:endParaRPr>
          </a:p>
        </p:txBody>
      </p:sp>
      <p:pic>
        <p:nvPicPr>
          <p:cNvPr id="3076" name="Picture 2" descr="E:\anh cua chiem\Hình ảnh0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9"/>
          <a:stretch>
            <a:fillRect/>
          </a:stretch>
        </p:blipFill>
        <p:spPr bwMode="auto">
          <a:xfrm>
            <a:off x="0" y="82550"/>
            <a:ext cx="9144000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5181600" y="1524000"/>
            <a:ext cx="1295400" cy="11430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295400" y="1676400"/>
            <a:ext cx="1066800" cy="990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4101" name="Picture 5" descr="E:\anh cua chiem\Hình ảnh08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/>
            </a:extLst>
          </p:cNvPr>
          <p:cNvSpPr/>
          <p:nvPr/>
        </p:nvSpPr>
        <p:spPr>
          <a:xfrm>
            <a:off x="1371600" y="152400"/>
            <a:ext cx="64770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2209269" y="304800"/>
            <a:ext cx="472546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 BÀN TAY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>
              <a:latin typeface="Calibri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 smtClean="0">
              <a:latin typeface="Calibri" pitchFamily="34" charset="0"/>
            </a:endParaRPr>
          </a:p>
        </p:txBody>
      </p:sp>
      <p:pic>
        <p:nvPicPr>
          <p:cNvPr id="5124" name="Picture 2" descr="E:\anh cua chiem\Hình ảnh0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3276600" y="1143000"/>
            <a:ext cx="1143000" cy="1905000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3124200" y="771525"/>
            <a:ext cx="2657475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+mj-lt"/>
                <a:ea typeface="+mj-lt"/>
                <a:cs typeface="+mj-lt"/>
              </a:rPr>
              <a:t>Lòng bàn tay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E:\anh cua chiem\Hình ảnh0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004050" y="5181600"/>
            <a:ext cx="191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Ngón tay</a:t>
            </a: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H="1" flipV="1">
            <a:off x="7543800" y="3733800"/>
            <a:ext cx="457200" cy="1524000"/>
          </a:xfrm>
          <a:prstGeom prst="line">
            <a:avLst/>
          </a:prstGeom>
          <a:noFill/>
          <a:ln w="825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E:\anh cua chiem\Hình ảnh0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4953000" y="1371600"/>
            <a:ext cx="990600" cy="990600"/>
          </a:xfrm>
          <a:prstGeom prst="line">
            <a:avLst/>
          </a:prstGeom>
          <a:noFill/>
          <a:ln w="825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10000" y="533400"/>
            <a:ext cx="1992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Móng tay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943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-457200" y="-838200"/>
            <a:ext cx="9144000" cy="6477000"/>
            <a:chOff x="0" y="0"/>
            <a:chExt cx="5760" cy="4392"/>
          </a:xfrm>
        </p:grpSpPr>
        <p:pic>
          <p:nvPicPr>
            <p:cNvPr id="8200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295400" y="5105400"/>
            <a:ext cx="60960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2981"/>
              </a:avLst>
            </a:prstTxWarp>
          </a:bodyPr>
          <a:lstStyle/>
          <a:p>
            <a:pPr algn="ctr"/>
            <a:r>
              <a:rPr lang="vi-VN" sz="36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 biệt các bé.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33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Làm lại&quot;/&gt;&lt;property id=&quot;10068&quot; value=&quot;Đúng nhấn chuột tiếp tục&quot;/&gt;&lt;property id=&quot;10069&quot; value=&quot;sai nhấn chuột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Bạn phải trả lời câu hỏi trước khi tiếp tục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Câu hỏi đàm thoại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1&quot;/&gt;&lt;property id=&quot;10164&quot; value=&quot;1&quot;/&gt;&lt;property id=&quot;10165&quot; value=&quot;Đạt &quot;/&gt;&lt;property id=&quot;10166&quot; value=&quot;Chưa đạt&quot;/&gt;&lt;property id=&quot;10167&quot; value=&quot;FFFFFFFF&quot;/&gt;&lt;property id=&quot;10169&quot; value=&quot;Question %d of %d&quot;/&gt;&lt;property id=&quot;10170&quot; value=&quot;Send E-mail&quot;/&gt;&lt;property id=&quot;10171&quot; value=&quot;Bạn trả lời đúng rồi&quot;/&gt;&lt;property id=&quot;10172&quot; value=&quot;bạn chưa hoàn thành câu hỏi&quot;/&gt;&lt;property id=&quot;10173&quot; value=&quot;Câu trả lời của bạn là&quot;/&gt;&lt;property id=&quot;10174&quot; value=&quot;Trong khi đáp án câu hỏi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10957PHOTO" val="/9j/4AAQSkZJRgABAQAAAQABAAD/2wBDAAMCAgMCAgMDAwMEAwMEBQgFBQQEBQoHBwYIDAoMDAsKCwsNDhIQDQ4RDgsLEBYQERMUFRUVDA8XGBYUGBIUFRT/2wBDAQMEBAUEBQkFBQkUDQsNFBQUFBQUFBQUFBQUFBQUFBQUFBQUFBQUFBQUFBQUFBQUFBQUFBQUFBQUFBQUFBQUFBT/wAARCAZA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T8lv73yPQiKiPuZk2fxvTt8tsksUsv8Aon8Pzfdp7urxP93ZTaUFa5ez5XsVPOV28pfvr89V5ofn3bf93ZV5Nryuu3/7OmQ7d6K27+OubX7LCXKlzLQsaVbS2eoxMsWzyn3rVu82zXTtL/v1XhRkdFVvkSnb1dmb+BPvb60dTm32BcrdyZLaV4tyxfJSWH2ma1uIrmBYUX5Pvb02U/yWeLb5rbG/gqZJorNHlZvv/wB+pjytaE37alhEif5fsypEiqn9zdRD5sK/L8n+wj/wVC6NcpE3nq/8dTPuhbazNsqoTS0erFy6XBN2x22sn+5ToU2b2+bfs+5UyJ837pt6fJ/33Uvk7P4vnf8AjpaA7qNyl9mb52Vad9xH/jq2+2HZ8yp/sbaqfKjvt3b2+9vrNK6uibczv0GwwyvKjSrsq6lm0Kyyfu0T7+z+N6r+cu3dT0m877sX3fvO/wDFWai0DTatEclyyPtX+NasIm9U27v7lNhhXykX/K1Y3r5rxbm3oqOyVd7qyKjKUN0Mms2SBPn/AN35qitrZkl+aVnT/bq1NbM/lMrL975kohtv9M+advK/ufwVEYxNlJPcPJWFN27ZuaonSdLjcsrbP4f9mrfzXMvzNGifc3ov3Kd+98r72x0b+OhxTdw1vdvQLaw3rtlZk/26a9n/AK39/I6fwptq0ibv4qbsWFH3MqKtRFCdui0KL6b9s+VpWq9DZxQoi7PuL8tENyifv933P7lEN/v3/wC189TzvmLb77EqWyu23bvf+FKIYd87p/d/gqL7Z+98ra29/vTf3au200UP7rcyPtpLRXKbsr2HzeY/7qCVf+B/cp038DM2/wCXZUX722lf5V37v4P4qPlTYvlfe/2fuU07u8diE7bbhNbRXkHlSxK9MtLaC2lRfKghT+/T/OZHdolb+43zUI6pE7Mvz/fovKaswTs7lhNqNukbYtWNi3LJt2/equk3y/d/4BT0TZsVV3/NUuLj5FpxasCQsjKqt/F9+p5XX5vLb5d22okfY/yxb9v+1Rs2LtVdiU7pbasSsnYi3p5Tsnz7f46e9sqN/fpjzb1+9THvN8r/APxNT+ZesixD5X3m/wBzelCQ/wAK7qi3/wAP96jesK/e+Z/46m/K9x25ncnaFYpOvz/d3U13kTeu9kTbQkyMivu30O8U3zsvz1Sly7id5LYZNbx7Ym3M7U2FN8j7fk2L81OuEV227Y3i+Xcj08bftLMq7YmqpSctVsU9Nh7pHDE/7tXRVqfzFibb/Av8X+1VeSZURfvOq/LuZd1NSTMm1lb/AIBRFaXFytq7NBtrxfw7W/hqC5dli/dyRoy/ed6iI2Tsy7dzfe+WmJ9xvMlXG75Vdf4apaK1yFGxZmdERlVF+b722mMhaNVVvu/N8tR+d5PlRru/75+9Q7si/wC3Sdl8Ww4pdCcRxP8ALHJgq33qcse394u3ctQbpE/9mod/u7du/wD26iT5vdBqXTUehkRGV5fNf+9tqRptnm/vP+A/3ajSZt21mVEpVjWR/M60k7/EJJdSSabCM3mbF/2qav8Apabd3y/xbKbvXcyhdn91mX71Phj8r5VZmX/dppx66MVlaw9EV2Xau7bVjODxUK4i3MzNj3qSEgp/9lup3vtoZyGRbHX5W37W5O7+KpT9aaWVXC92qCWIbXZdzN/vUpSuJK5Y3MUxkbqN6oGLN8v+1TI0EfyrjaP4f7tMdN+9VbZu/iqeeQWJvM+XLfLSpKGVT/eqHau6RVXZn7zUsbKu7PFClJBYHcIv8X935Vp/mrs37hs9c0Kg+b/ap33VqU7gxElV13KVb3WkZ9oz/D39qH+ZfvbKVlBAz2qm2xBH61Iv3RUdLn5aUHZWAkplIDmmI5eNWX+L2qm7gSA5prFQwY8t2qIl/OVQeNv92mLJIm5mV33N8q7fu0K6HYsh9yq1MmXzV27tv8VNifag8z5Wb+9T9w3N1pKcmFhj7vNT5f3a1OGqIs3mKu35fWlRsj+61Pmd/ILChwwYrg7fShXDxB+i43fNxTDKAW2qzNT2kVVwxrRTS+IRLRUSHYNoGFWmXA3xNlmA/wBmq9ohWLA4p2RVOJfJjSKNl+X/ANBqUud+OcVoqqQWLFFMDUMcL03e1dKmmSOpabmjJqOePQdh1FNHWnVSdxBRRRWgBRRRQAUUmRRkUroBaKKKYBRRRQAUUUUAFFFFK4BRRRRcAopMCk3VDdtwHUU0mmqTjmpcknYB+RRkU2inzMB9FRg5p26kppgLuo3U2ii7AfRSDpS1oncBMijIpaKV2AmRRkUtFF2A0mgGjbRtrO8r3HoUdUhludPnigfZJIu1Wzt21g2Wn646SySzxRS/Kq7m3fd/4DXXUVpd2sIYO1PoopJWAQ8CkBxS7aOBSs27gIOtOpMijIqlGwC0h6UtFWAUUUUAFFFFABRRRQAUUUUrAFFFFMApNtLRUtJgMKUhSpKKydOLAYBimkVLUTN82KynBKI7nhMyRXipE33H/gqvDNElw9nc7U+XfE+35HX/AOKqxcoztF5US70b77t/BTNkr/6350/v7vnrsnD2ektDCjP7Tf5A+1InZVVEaovtMW1F3K+6h4ftlu9s0/k7F+V9tZ7+HraztXaJlh2fJvRfnSseRXubKXN7z2NiG58mVNy7N/3f7lFtDLNdebt+Rf4HWm20MsNr5TS+dV3R5ltldvNZNrNud6izi7lXurJFtEZ4nZtyO33aybm8V1eJt2xf7i/frVR5ZkRfmfc+xaqom+6f/b+TfRykxtewW03yv+6X+5UsKM8rrLF8iL8rpV2GGK2VP/QNtPSFXn81ol/4BT5jRWTvYfbfJFEqr/33/FRE7bvm2/f+XZR5Oz5tv/AEqwlsv8KqifwolQ7K+u47yej2K73K+btX5/8AbdaheFoYtqys+77z1Xuf30v+3/A6L9yrfktCny7n/wB+nNyVrdCFypXaB3ieJ4v7v3qel5LNapFu+SL+PbTLZFtvuu292+bZTLb5E2qqp/sJWS1HG0i3Du8r5fv/AO38lPh3farhmVXdFT7jb6qQ/wCk+arbvkapbaHZLKzL871Dk4uzBau5ob/k+79z/aqZ3X/fqpD8+7+Ono/kpu+V2oTbBXfQtI/k/wAKon8Oyorl2SJ5du/cv8FV5n/cbvmT/YT+P/YqxDD83lLuouurBaKzJU3TW6Nt2Pt/vUTJ/pHmr9zb/dpvneTB8v3NtCO2xNy/7dNWavc2+IdsZ0dV3fPT9jJv/e7Pl+Wjf833vkWmI8SfdZn/AL2+o1e4OV/hQ9IWRty/fb5N9TfNDsX5v7m+mJcr8/3vlp29t+7d8+7fsf8AuU21FXtYbbjuEySvE6/N8uyrD+bD/qm3vQ83zuu7/dpd6w2+3+9QnZXJvbcZ8uza38X3ql2LtdfmqJNqfeZX3/8AjlSwvE7P+9ZPl+5/fo3d0xu3VakqfInzbZv9inwpvb5lVP73+zVdJv7rfPVh5l2blasndyGn2BHbzX2r91fv05t33WX/AG6g3snzL9xvvVY2b9nzVaSTvcLrsMdNkv3vk+/Q6Ls3fxf3KZvbd92i5dtu35tn8VJpv4gi1F3sCQq7OzM1P2bV+Zt6t/dqL77bfubFpyPvb7vz7dlZehuopFiOKIK3GxFpjbVPlrTfmLNuVkoTbv8Au1d23djWg/8AdfP83z7d9ORl+f5Wfb/f+5Qm75pNzf3fnqpOjJLu8xk2/wAdXdSISk3Ytp5bou5WR/7lOJ/fsy/3agTdtT5m/wBmnOrOvzSbN/8Acojd7vQfLbZj0ZnX97t/4BUqR/Kisq7KiWZU3K1Ozv2LubZUq8dwkpdCTeu7buapHddu1v4vl+9VV3ZF+X59tK8ohiwqtKd33q0s7XJ5QQL/AA/IirtVNtA+dtzbX2/3VpyTR/OzKzvQjtt/e7d/+xSTu72FzW3IXh3yptlb5W3VaXb5hXI+X5qY9wifxf8AAaXZvZW3NQ2o7lEvnNt3R7fvbac7qm5Vb5m/8dpHkDfw/wDfdRiaJJH+VU/iaoTUtlqZKN+hJ5ys7ozK+3b8u2kNwyru/utSFmR2Xy9+5d1MP3VXZw3+1826neN7AkkSQ6lC8DT/ADIn+2u2piq7fmXduaoM53M0bbVpjsmxizfu/vf8CpOVxcq6FnKI7L83zUK7S/Lu+7/EtV3nZ4naL/W/d+akiDWtuvy7/wDd+81Q20HKaCnrmmLNG7Mu5SyfeX+7TR/rt38LLVd18lvtCwb52+VgtCly7sixa8wKw/un+Kns4XioJdxRlRl3f7X8NMCSNuUt96n9n3RpJj458puZWHzbdtMvtzIixNt+dd3+7U3lsDjd8q0eV87N81JNpaoSsncI5GbcrLtVf4qIo44g7LxuO5qheGSLYsDBFH8NTq3H/s1PmJY8ttz1oJODjrSZHHzfe6Upwoy1GohFf59tCsGyB/DSg8U3dtf2aqWo7jqZs/4FQu7LHcrLmnM2B/s1nFXdgsDoHRlbpTQFVtq/wr90VJu+Vdx2tURbY/s33q05VEY902bm3baY67R/eZVqTcNwGeaiE3zMrMp/vL/do92QLQItzJ86/wANNCMgVi2/b/Ft+apd2zorMaftA7VCi+XQCtGGdkaNlEW37u2rC43NjrSABl6H/gVPAxVa3uJu4btval3io9p55pcGmpyWiEKJflztNPJqDa21t2GqUdKam2rAU7GwisnuXj3Znk8xtzbuauk5pAMUVpzy6ieou/tn5qfk1HnNLlfWrVRvYLDt9NDtlsjilPSmPnHHWk6jQWB2O1tv3qqwxzPOkzyMqGNcxf7VWeTRG5Yc8N/dqIzYyfdRuqPdTq6lO5A+iolY4+al3Cj2sR2HbqN1MyM07NJVG+ohSc0A0lN6Gk5NO4EtFMoqudDsOJ4ptKOtB60PVXEMIxTqTdSZNZppO5Y6iiirTuTYKKKTPFRJooWiigHNNWQD6Kbk0ZNa8yJsJRRSjFJaiHUU3dRuq7oB1FJ0FN30OSW4DicUm6k3A0isGFQ532YDwc0E4ptOHSqjK+4C0Ug6UtaJ3AKKKKoAooooAKKKKACiiigAooooAKKKKACiiigAooooAKKKKACmladRUuKe4HzpZXn7pvPVXVa07OFn81WlXZt/vVzlvqWxvuq7f3W/iq5pur/aGSWeNUdvl+T+Gvv8Zl8a+rVj8dy3PqmHfs5+9EuXltsR2gbyZW+6+3+KrGgot5ZvK0rTSpKySo/3/wDfq1DDY389u0jeTt+Ten96q9zZz6PrMsq7vK8pETY33G/+JevksRhJUfdex+mYPHUcTFSpyvfp1L2zyYpfKiXe33XenwotzE+3cmxv7v36saIkWpWaMrb/AJfvv8nzVD9jnhvJVklX5P4ErzHBN2PW57eTJks96P8AK2xKdbWESMirup6bU+aVv4vmp+9pv9xv++6m+lkU3G11uEL7/OZW87yvk+Sj/j5X5ZWTym+bZTrOFbNtu77zfLQjqiOu7Zub+Cs2lr5DjePQbczeTFTLO885U+WpZrNrmCba2z/bqqmm7FRovvr91/7lSrPaxHxS90sTakqSpu3b5fkV9tEzs8Tt+9+b+OpbmaNLVpd3yLVdHleL59tVZrYpScPMqWDt88flbPm+V600ttiOrN/9lVdLlYX3f3fnqWGZn+Xb/t/drNwd7oObl3egJu+8qt8v8FTI7P8Aw05Hbd8zVYh+RXojF9S4tdiqnlTL+73JTk3Izr/lqsQ+V5vyr/vUTTKm9mb5U+870rNqyY3KyvqVd+9UZfuf7tDzN/eqV32fdb5H+emJDvfz2XZ/dSs5QdrkwcX0OclvdZt/ipcWNvdT/wBkxWMU7xPt2fNXVzI25NvyfL9yqn2VLjVrjUG/4+JYFt9/+ytaMO1Plb56ble3u7K2hUYtKyYx90yI21kpjwy/I23Z83/fdW9/kp/fpiP+6SJW3/x/d+5RE0TaSVtiB923bUsKNsp2zezttXf/AH6b/wAtdv8As1n+Q0+bcsbG3bPl/wC+qHfe/wC9/gqFP3P8X36m3qkW7cuyr5kFnbbQlhff83/j9EMy7933Plqvv+bb/H/cqX5Ut3ZF+dVqWr303HpJWb1BEiR/lZn/AI/nqx8vybWXZ9zZUULr8/8Afo2KjblrK7vYdunQlTzU+7L/AMAp6PsZ281n+bf89VHtv3Tqy70f73zU93X7vzJ/t1S1dolcut0SzXmz+FnT++lNSbzlRvm+SmbF/gZn/wB+n/3Ny/J/H/s027biSurIl+Z2dt3z7flpyIqKq7v4d33qj+T73zf7lOT59/8A6AlJKLNW0o6akuxf4m3/ADffobyPNRm/77/u1X8tdu7b8++nww/O7NU6kJ3Jy8c3yt/F/ElO3xtu8vbv/wB6qcyNu+X+CpX3QpK/lfdXb8n8VV8i3ZK49LpXR/K3Ps/2fvN/dqX77RNJEu//AGf4ab5rIdvlKif36N67WZlXei/f/u0vUhNdBztuT5l+f+Gn7tibmX5lqL+KL5qLhdn8W/cvzP8A3aq93ZDd0Oh+fY0artb5mX+7Uzpv3ru+RqiR/JX7rP8A3nSkcttb+BF+89V7xLu9x6/e+Xbvpgdtzszb/wDYojdXG7+H7u5aXYqFF/75qeV825pYheaVFdl/742/eqRJJmT5ttNniQiWJpGTb83yNtqby2RlZWX/AIFQ3FbkrQPOVim7duf7qtTW3IWdZFT5fvP9yrKbXXbu+Vai+V13bV27vlpKSbuK4vmyKqs3yf3tlO8tvN/1ipEv+zSbY/vfN8rbWanfuWfbubdH81Da6Iz9BUh+ZtzfM38NR+Wz71Zvl/hT+7Vp/Lf90y/7tV32zfu33fd/z81TF9wTbH7csi/f3f3qdjyVZVVnO6k2Rujbl27qlVY1LbVXc1EfITHNuTcv8H/oND/J8vmfO1MjVYd3zfK3zNvp4dg3zfc/vVFr7EEEEMe+VgrJIzbGZv4qsjb8zD5T/tU193yr97d/47Ujxq5+b5v9mkTcgwBI23dub+OnbG81fm3Jt+7Ua/NPt3f8AqR3WM7m/wD2aOtmUNVv3qfK25t33v4aVHU/MN21flbcv3qavySMu7Ldvl+6tJJuMkSK3Ctudqv7XuiLKyb1z93H3qSVWC7l+YfxLt+9UabZVZVZv9rdUx+5tq07K8iGrDI3Yplk2t/dqaoJJQn/AKFSJKsnzbf9nc1SnYLMmUVWWV45lh8vKbd3mU/fhWMm1EpFZV+6y7fvNQrNWRSVhsjyjdti3f3WZqcu5m+VVX5fvf7VRpciV/l/1W3+7VmNdv8ADijbRjaa3GqrbtzfIq/7VRpC6JJ+8LMzfK1WN23NRoipKzbvvfw0ovSxI3f8n8SVKvG7c1NfnOG2ttpVKb227d38VCjcB273pVK9qiHzPlgv+z/ep+fmxVJtEj6KUDNG2rimDGk45PSkV9x4Hy+tNZPm3bm/3aSJx90sDJ/FUASjnin0gGKZht+7d8lbxuAqU+m7aAM0RvEB1Mp9N71bdwEX79PpmAetPpREgUUHiiitbK1hXEIzSbacpyaVqXKpK4hu2k24p/UUlTKC3KE/lUfzeZjZ8v8Ae3VLRQ0uoxgQilwaeTmkpqEY7MgKKUDNLgVajYdxtFLupKTSQhlPplPrOJYU1mxTqbs5NRLmasgEU0+gilFaQg07CEppO01X1C/g0y0kubmQRQRjLOf4RXid5411S+muL2ZtiNuSKJfuqu6r5JVG1HoJ6K57fFcR3Kbo3V1zjctTrxXhfwa8VtB4gl0ZTczWtz86I6/LE/z7/wD0CvdcfLVOnKEnzboSdxKT+GnEcUlJqw9xBkijB9aeOlLTVNMLkKhv4gPwp4GadgUYFNU7CDAowKWitbIAoooqgCiiigAooooAKKKKACiiigAooooAKKKKACiiigAooooAKKKKACiiigD5WSFTsdl+bd8tPeJraV23M+1Vl+792rcyNsdVX7q/LT96+VKrN975W2V+q87P5bp4hzjfZjEe5h2fvW/3ErdsPEjTIsWoL5yRfdTd/DWbs+RKqTHym3NH53+xtrmnShWVpI9jC5nUws+eLa+86Ozv4NNuGvl/49/+W8SfxL/f/wB6ti88q8tXlgkbZL8/nVwlnM0LbraJYd6/N/BWxo/i77MkVjebUif5Yv4k/wByvmsZlcrc1Lfsfp+W8Q08SrVZWf4F22+2In+lN91/ldP4q3oYd/zbm/v1Rmha/iuJ4NzxRL9zd89W/Ol/dN5rQp/cT+KvnZUZ0tGrM+0pVoVE5Qd0i27rD/uf36HT7S33fkqpcwzzW/3tibtnyffSornWEs7fdLPGm75N8zbK5krGylLoaH2D7NBuVvk/uVUR/wB18u1P738FVHv5bPVEtmvFd5V3+Un/AMXVt7NXldl/4D/sVm0k7vUv3UWHTzl+58n39lGxdm1lo85UX7y1Ud1S68zc2/7myhRbV76ApJKwW1tFbb9qqm7/AMearLuzt975KhubZZntG+VHibev9/7lPfbC/wB7+H5npp33Gmm7Fj5XaJdv3PkZEpyOv92qjosKp5vz72++n8FTbWqLL7OxrzRW6Jd/zp838dTI7bvK2s9V0/c/L9/5fl31YSFtm7dseoa5dhJ3VokLu+7bu/8AHaHdv4WXZT/J+f5GZ/8Afp8Nnvg81mVE3bNlPRu7FbvoEO7du3fPTn+ff5Sqj0f6nf8AKuz+/Qj/APfG2o1NLSiTbJd/8P3V3Ux5lhX7uxP7iJQnyRO3y/3Fp9siv/qlV3/uUrq1rCtrcY7t/Cn/AH21PSFv4vubad9/7tRTTM6ou7Z81Tp2KUZpWuP2ffX7j1LDCybNzb027Ki3tt3fNv8A79OR97uu6ktFZiJvJi/2fk/gp339irtR2qKGHev3fkX++1PRG2fIvz1MrLZ6lJ2HIiw7Nv8ABT9jP95vkT7qUzyfmTe2/Y2771P++vzfwtS935hFrruGzZE/71vu/LRs877y/wC3sof5H/23+en7/wDYprQpc3UcifJuXbTYU/dO27+P79P2Nv3K3yfxJ/epjpF/49vqLRexa93fYlH8f9yh90Oxt33vk2Uz5Zt/yrsps03nJt2rtWiJWlr2HecyS7W+f/cqVE/dO38K1V+Z9jKzJ8tPS22KjNL8n8T/AN6nZLrZjcr9CX5d2yhNsLMqszr9/wD3ar/fnd/4Ke6fPS/u9B3tuSpMzr8yyb1bfsp803nO0TRf7fz0JMqK7UO6p/Dvem9rtC23E2M8u1Wan7/3rKrNsb5GV/4mo+0ts+ZfkpUudifxfLVbbkWclcRJZCn9xW+X5WqXdIn3ari4Zpfm+99/5qf538X975VSm9Vcabbsh6fJEm5dn+wlP/i+78/9+oQUimb/AJ6r95alTlZV+ZKh6JS7FizM2z+//v0xHVNm777Un7zan7tdu2lM7QMirF/srUtKTshJWLDv99V+/wD7tQ7WeVl8z5V+bbT3dv8Avpqa8zQ/Mi791CXLsJXQ9QvlLu3fN8rfw/8AAqPs8bskg3O6bvvNSy7twZdtJ94Nub5v4lpXfyIsSJ8/97/4mmbF+ZtzbmXar/8AxNCDdu3MzfNuphRUfb5rIrfw7fvURkFib5XX7zP/AHWpE3I0XyyP/ts1I8MfnxMsioy/w/3qSF0uVZv4VakIm/133vuL/wCPVC3O5o/+Ar/DSq++dvMbbtXau3+KnSzR7mVfnf8A2a0Um9LaAtCeIt95lX7v3aliXam6Xb/e+lQJ5CbGb5G+7tqZvJcqu3dt+b/doUX0MZDE8pGbay/M3/fTUTTRwp+8+7/FUU00bRfxbl/g/jakd1iX5m+Xb8sVRKz1W5SVybzVljbcV99rfdpwlUny2+as9maUfu/ut97bUsbLc+U/l7lX++tZpNK5ThYmWaO2DttbazfNUqSsIVG7zW/vVFv/ANrYzfdoXd5m5d23b9zbTcpNWRPKhjtJt2q3z0v3f4vmpqK292ZVTb/H/epW+9Iq/LtWpc2zQbs8pvmb5m/8dptxCrxr97bu3bU/vVI+5PK8zbt/vbv4qexkZtq/JtWhOSV+griW5aNPm/8AHv4aksx80rfMNzbvmqLZu+78j7fldv4anDqy4+9xu2/xU+dESFRm2/vGXdupm/Z83y+VUpX5+aPKZt3zVUZO9iU0hqbPM3LUhmWORIznLdKVUbd/s0uGxxWmt72IuI2e3So/tK/K20/M22lKNsCq+WH8TUNEHTa3zbaTu9h6DlmbHzL/ABbakqNU+VcGn7aSlJgIuW60u2lpm1du3+H7uKQDg1OzximhOKQ9fpWkZSirskk3UZAFRg+9ITlvpV+00uBKGBoamqtOIzTTlKOoDPur8o/ClByM0UVFgEDfNUlNyaVRgVrBpAOWhqSkJrocrKxAtMYHHy0+is7cxTIT5hRtu3d/DUxGacBik3VagkrMVxAKQin7qN1U4xatcQ2m7uKdS7M1LUnsAbqSl20u2rab3Ajx83tTqdTTw1Q4W2HcKKcRxTaJIaCnDpS0Voo2JOE+Llzdw+B9QSzs2u3nHlEIN2wf3q8kublvtUunxW0k2prAj+S8T/xV9H+SoTao2r6LXPWXhK0h8T3+tSQQveXARFk2/MFWlGsqejXoVZSRk/DPwBbeC9LQsqvqMvzyy913fw13nRaaowKU81KcpXnJ3bFZLRC7qXINIBmlAxVq7ELRSDpS1oncAoooqgCiiigAooooAKKKKACiiigAooooAKKKKACiiigAooooAKKKKACiiigAooooAKKKKAPna2uLS9DLvV29Awyv+6M8VYh0+1BDKoR3OA23buauM/4QyKa6bUrPULjTrxV5e3ji+b/vqtG3h1+yRXh1Oa8df+WV2U2t/wB8JX6VONvgkfyHBTg7S19Lf5nVR6arHLYH0bdUE2nwo+I4ESZv41Vqjs7+4hh8y6hFuP4lWRpdv6VrJcOrfOuN2Pu5NcjlNHZTqcytdo5x4WinePa26qupWaor+fGr27L99/4a7Bo/MYliHHy/I2PlqvcQRzqq+Wjxk/MP9mtI12diqypPmRjadeXaum2Ropd235W27l/hrobLVWW1aCeKPf8AwypJurktatGsbhJollZe4VdystXNF8u5up4JF2KsaMvy/wATUq1KnVjzNaH0uDzath/ehJ/obiXN99nvWWfe+3fa/L8m7/brz+50fU/E+qRRXO6aK3b97cS/Ju3ffr0S2S5s3/dTskX8SJ/FU03lfYpWii/eqv3P79fOV8Hytyppan6Nlue0sX7lV8svlYr2FgqXHnszP8uz/YatNPN3bYv7u+sK2h1C5lfd+5t/9j79bsKfI6s33q+flCcL826Pt4NPzDYyRIu6P5PvIi0JZyw/vW+Td916HhZItq7U2fwU+H9zEi/Ns3fJUcnOrsWq1WxX+xtNcJOysm2nQ7kn27v9upn3Ony7nfdQlsyRO2752+89S4PqEZcy8yw/ybFVd6UfKifM2z+D71CbkidnZtife31C9ss2xtvz1Kj7uppFxvZom37P72ypftOz/b/u1X/2KEtt8r7Wb7v3KjlX2mVyrXyLCXKv92mQ7rlPKj2+azfLRbW2/f8Ad3v/AOP014WhTcvzun3al6Ow1Z7xGJfrc71i+eWJtjJ/BVtH2b9qr/31TLDTVhZ/KXY7Nv8Ak/jamTXK20qLtld/9hfkqY+8+VbDba3Re2L5W1VXZ/cSmI6ou7d860bGdEbb/wAA/joR1+7u+ehcqVluWop7h9xdyt/wCjzv3qfL8+3+7R/f+Wj5Ub7v8Oys7pKz3B6gm7ZtX+JtlPTdtdvvr/cSjZ8/y/fqVPn3qq7Nn3qrS1xrRXH796fL8iUJudn2quz77PTE2pK7Mu/+P56ejr977lVddiFd+hKibPm3M9M/jdv9mn+dsXb/AAUxJlf/AH6zlY2j5gjrCr/wIi/f/wBmnwuvyN/e/v09PK2P8zf980ze38O3/wCzovGIf3iXZVf/AGl+41Tb/wCHc3zfJRsV/l+XZS0e/wCAPXUhR230/wAlnT+JKe+2Hf8Ae/2X2U5H/e/760mnv0LjdK7ZF/qVf5W/2aEuVm3rtbft+/t+Spdn7p13fJTYXa5b7v8As0uV8pfMxiPJDdJ93yqfv/0zbu+RFR6lhhzv3VXT5JXRV/3qlJom0vtFuFItm5V+eh93z7dr0759n+3T/l2O6xN/7O1aRfuiTuRJu+f5tj/7FCP/AA7t7/7dSoiu7/Ns2UxYU3sq7vu/3vvUN2dhRfN0It7/ACfN8/8AFUqf7W2npCqRfd+X/doddi+ZtX5abSfUcbp3QRQu4+anw7kZ1/joSZk/h2U7f/FWMVa9+o25P3UV0m3o6tuf+8j/AC0JE3k/e+bdu+epn3bf/i6Yjr5DM23+7TlctabC/wDbRv7rJ/eqhrF/Lpv2eOC2luWll/75rQ+V0X5vmanzsyfMzL8v3t392iKV7sXWxFCmza3lbHZanhhYM+1t27/x2m/c3s3/AAGpdqpv+8jffpNXdiWxkVsv73btRm/j209E3xKzfI6/e2UkSb7b5W2t93zdtPdV2t93arfxVdl3IG+V+83eYvzUb18rzIl3s1OihVJX+ZnaT/a+7T/v/dVfl/vUpR0vcVxFX5fu7Wpol3/Mq/utvzM/y0/eu6Rf4lXdTpflVW3f8BquW7u2K4sTrsT5dm75alRm2/NHsqJH+f8Av7v46mLlvu8Um0naxmQ/e+VlXdUcpkMcYZV3tUxdVk+993+BaFRN/m7V3/d3VOnQq4vl9vuLuojh2J8vy063UIn3mbd83zUIu0N/B81EuW1ibsgi+eAsyY+X/Vf3akiiaPcoK7P4V/u0yWRF/dyK3zN8v+1TxvVirKu1futUtWXkAxLVod3lt8pbdtaldNqN8vzVI0g8wRqy7vvMP9mnK4k/vJtp2u7sOZkXkHEe1fk/iVqfHDsXFP38ZbG6k8z7v92iyTsgvIrFd8rR7m+7/DUmyNF3MvNTuVReW2rSO6ptz/E1TcLjY9rqzf8AoVSdKQvyVw3+9UDXASdV/wBn5qb5U7RISbLO6m+av+181Qo3K+ZtV1/u015Uf/lo3y/xLQptD5R8zskTyKrOy/wVOpwKiDYG5QztUpfnHFONkubYA20m3jmm/wANPJ2jJpJp9BWACnDrUe4L+NLnk8VSaQiWmUzzBnbnmnZ4puSYC0m3DFqSnVKdwCk+6tI7iJSzcCgnJpvQB1O21XY525U/eqRHyOm3601JdQH4wKXbTOaNxquZdgHZpKbk5HPTrUtNK4DQcCjf7GnUVtZ9GA0tilDUnlrnOOaTYay9+LuA7dRupmBndS1HMwAdKKAMU+tIpyAj80btv8VSBqawpEoU5J2FYdupaiVt4yPu06qVR9Rj92acOaYB3pa2i39ogXdTqZRVpvqAUUfjR+NTd9gHUtJS1oAUUUU7gFJkUE8U2obsA7IoyKQdadWibYBRSHpQOlHWwDRxT6aetKvSojvYBaKKK2AKKKKACiiigAooooAKKKKACiiigAooooAKKKKACiiigAooooA+cdDtWjhuBJh4gm5S33W+Y1rootVBSPbu+9sFV7GVXt2jPyYWr7PsiPy8Yz16V+hTk3J3P5JVp6rRkcco+Z9x29PlGanLCUvuzsK7du2qsoEMbOAzf7OKljeTeBtU8etZtDpzcfdZn6DpuqRTXj3t0JLVm/0dcLuUbq0ZXWNvL+Ybv4tu7dU8ZZhiRdnzfKFb71TvE3AVV2j3rBybd2ej7NSjeKsZk2pNC6QNE+GP8MbMp/4EPu1laxBHZ6rYairGOKOQCdV6bdj810iqcujIgTHynPJ/4DWL4gtLpGjkti+EIfylZdrkg7lq4STdkHJVgr810b8ULMSFUBOn+1STOtvLtK5LKu3vWX4d8VQXkDrKHF1ExEkCxszDBPP6V1QgiuYwT2+b5q5anNCXvHs0KblG8HaRXtriSWIW0rs0C/Ns/urWdefbkvbdbZYnt3b967/f2VcmgkjWQxffIwN1W7OV4/8AWqu5vQ1yVKUJ9D6/K88r4X91Vu13IYUaFv8AVL/f/wB6pf4vmq3cRmSJHgj3hW+b/ZqjM8syJEq/J/f/AI/9yvDqUHTfMj9Mw+KhiaanB3uPf9zL8q/JupzvvbavzvWOmlXl5f7W1CdE/uIqVteIIho19pkMytM1xLs3p/e2Vjyq9pHUp8ujIHvNku3b/vU/7TvZ2X/Vf7dOvIYkTd/BVezdX2SffRW+VHrneivY6Iplj7n8VPhRvssvzfeb7/8AtUz5Pk3f3vv/ANyjZv8A4aSuvQhOzvEEdf733KbbTNMzqyt/v0bP4vufwUf8tf8A0KsL62ZrrJXuXUf+989CJvZ2/wDQ2qom5E+ZqEfyW3fwJ96m3Yi5oPDv+VWpuz5tzf8AAf8Aaqijt/F/45VvZvXarfdqXFvqaJXV3oCeb975dlCJE77mb7n8G2n/AHE+78n8XzUz5kX7tSlFmkI2juTeds3/APjtJv32+5lpsPmu7s33P4Upz7kTbRpawRsLv2Jt++9O374vlpny7af9yLb9+p+H1CI/zv3W3bv/ALtEO7+78/8AcqX5fNT72yn7NjPtah6rU00j6kKbn+b7lPT5P72yjezs9M+0sj7W20Llew7e6P8AOX51X503bN9Dur/dX/bqJHabZtWpUm+X5VqFo7l8qasx6bkT5qYm6H/bSormZklSL7n9+h3+RGXc/wDv0K7d/wAyVGLVy6/3PlXftpm9UdN/33/uVF9z5m/u0O8T/K38dEW7WKtyryLuzZ/FVdyvyfN/FTZn2fe/vUx5ldfKiX/ef/2SpWm7G7NXLsNyrv8AJ88X3PvUTOv3mZv9xKrv8kXy/Ii0+ZGRfKVV3/K296aSlsQ9fhLdsm/5ml3uzf8AfNJ/e8qXf/eeokdU3yt8lTI7b/4ar4XclKyu9hyboV+X56a77G3bvlphaeRkaJV2L96mPN8r/Krt/DTvFJt9Sk0h7v8A3v71Pi2fM39771VIZm/i/wC+Kfvbzfvf7qVPS4yd9u92ZW+7s303znRdqqr/AO3VeaZvKfzW+dW++lEL7/m3LsqHqXbuWFfyt+356midnZm/dun+9TN+z+GpEHzNu27W+6q0WYmP2bPvMzrSbPlVc71/9BpEmV4vlZdm2nNFuRl3bpfvbmqrS6kbbjt6pu+b+GmO8aMytI3yrualO5G3fNL/AAqtORl2YULuZvmahKzsSPMy+UzL8qKu7dTfmXcrL8n9/dSxb2ZQsuNv8O371ST52srN838NWlF9SOtiJ9p+baztTnZXXay7d1RCNniVmb5v7yfLVhE+RPm3vU9blNpDIrlvnX+7T1uGX5Vj3t/s0zyd8TNG3zf3mqV4Ny/K23+GiUUR7pHl2Pyxqqs3zNTiwilbaq/Muf8AepHtll+9833dy0phVvl+b/gNZdbdBaCSM3yr5m1W+X5fvUPHulU+cwVf4d1PhRtqs77yv8W3bTVRXi+X5Gb+/TtKSshCJwvmYZ9q/KrfeqTc3yt/31TtrN975P8AdqJU3ldu103U0kgHruH8P8VJhvusu5f4fmpjCRmdfu/3W/hqRITGzMZGdeyt2pJJ7jGPu3/7P8S0123RKzRtjd8qrU6Btill3P8AxU87S/8AtLRdWuTcieJjtZfkqTZllb0WoGAjLTNub/a/2ae6ZCtt/er92ouFiRVIRtp+b/ao8sKu3+GmI3yfu2V/mqQbtrc/7tW4pqwhIk2r97dSMivj/Zan/wDoVVZn2hjvbaq/wr96lyoFdkqKwDfN/F1qYDioI9p27h833lqXeu8ruG7+7RyoHoRtEWl3M3yr91VoeMSqvPfd92pitJSaaFcaUyaeOhqFkDsu7+HlWp6oqLtXpSWiuMFXn/2WnLnGaRjtHNJ95ePmqbvsAM8e35mWnggdKao29KEU4xjao6VpGTeiFYV228t92mllXPzU7b8mPvVGiKkfyrs/i21Luxj99LUMsYZPu5+b/dqXY38LbaI3bsxWFpdtV3d0K7U3/NtZvu1OpbB3VolbcQoFOBwKjyx9KVAdq7vvVUX/ACgOp9RhsDnrS5GcVSm0Ap60AZHNKtLVwjd3ATbRtpaZTcEgFGadSjrTcBfxrRQtHcVxtKm7b83WnU7AojDmVxbEe2nUUU1BILhTh0ptFWtBD6KZRT9oh2H0mBTQ1LuoU4sLBk0bsUlFZuTQ7CjrTqZnNKGyK0jJEiU4CgdKWnGKAKKKK2AKKKKACiiigAooooAKKKKACiiigAooooAKKKKACiiigAooooAKKKKACiiigAooooA+freH97vVV3VoI2WbPGUAP92stLgoWjcjcy/Iy/3qvGJ3IG87O4r9CqI/kWEnB2LPl/Mx3blIxtpscRHRVVm689qrglVR1ywyUb8P4v0q2HIPtWR0KS6olib7x2/NUyuEwWzljtqoyMzttkePgfdxyaeZPK25Lk55+X71YPU74OxKWO/vtPy0rAlenPb2pYhxuLE/71PKAAMBhf7vSlc1UW1c4htNfSfFpES4S/VRHKq9HG9q7+OEiUuHYJhR5fGBisHUkCskmwk2rrOrf99bv0rXkvvKcA52n+6uc+tFWTqW8jqoVIwWuhdhv7WYYKsv++u2rMKKyZwp57GuZS2iuwGuIo3be2N6+7bf/HavW8f2JMxopb1K7f8A0EVzyprozvoYxt/vIq3kbQjaJXSBvLZlxuX+GrdmivdxyTxojDqqn5ZKraTdpI37xgrN8qqR3rSvLFJ4l3KsmP71efUtflkfYYCdSEPa0pfIx3h+zXDys33fu1j61d6hqPiWyn8r7TY2+12d5dnz/OtbF8iTssd4qpI21VK/Nup720SRblXYn9z+5XBVoW95an3OAx1PExab95brqD/6Yn735P8AcWof3SL/AOOVFNcrbRPK25/9z+Kjzl2/e2Vw3UVY9m/mWETY+2jyfv72+7/Huqulyrsm2VX/ANurCJv3/wAdYLV3Rfl1Irn7ysy/d/jSoUm2S+arf7r1M6RQ/NVS5feu2JVT5f8AfqLa2WxcfdVi2m5Pm++j/P8AeqWFFdHqpCjfdl3fdq2m75G+4n+7TtHfqRLmlsSwwqn3qmTd8m1f4vmqH/UruZv3X32qZPkT5W+993fUL3tyHzLexLsVIkZtv3vuUyFN6o0vzuv8dHkqjU/+CqULGkU1sxjv5Lb2+f8AvfN8irSoivvakRFT5d1RJ5u9G+V/m2NUJWKWjsyXyfnqbYrxSq38S7KE3Ir/ADVynjnxzB4J037S0H2m7lfyord//Q6apuUlFa3Kc0k2+h1e9tn/AMXRvbbVGwv59SsIrm5gW2eVVfyv7laPy/3fkpShGGxopcxCj/P81M8ne1PRFeV1b+9T/wDZZVdP7m2sVFRd0XG+t+g5Ifn2rUT/ACROu75/ufJUvzfPKj/w7KbbJs2bWbdTUk/M0ixk33N2751p6bkX+/vpzoqJRDMm7azbP7vy1HS71E5JbIPs29/urv8A4qe7ujbtq/7lCTfO/wAuyok837u5v9+izl6BHbl6jn+d/m+Rkp7p5yuv36Y+3zfvNvp+9ki+TdWbjZX/ADLV1sPTc6vu+f8A26lT7j/NUTuyOm1tlSwwq/3m2J/fSmuy2Emoq6IraZnT5vubv46sQvv3r8tVEhZF+Zmf/b209Jt/3fnSrUbC0ve5d/5ZbarpCu6X/b/jo3t95vuUecv3mZUSjl8x2YxIW/vVMPvvUKfe+b7/APDT0+58v+78/wB+iXw6jWrsx/k70/2KDZq7L8i/e/u0fKiuq0tpcbIPuMip8u1f4lqFdjTb9RyvJbh1bb5Sfd/3an81V6/JTHO9mUfOv8P96m7Hf7u75fvb6d/e3FfvoPR4/m2qu+jf/rPMVfvfwfxVDvV9ny/OtEL/AMW1fmqdQWquWPMRE3bmTdR8rr/t/wByhE3/APxFL5fO6NV2t97f8tCkmT8yRXZRuVd+3/apqzKip5kf3m2/7rVCkSuW2ts+b/vqnpC0bK27/vurWitcmxYDsi7WpXbaNyt91qr5/dN82/8A8dpUf+8rJt/8eo5Xa4WJlmZGZVVdm2mJN8yyMu3d/dWonhX/AFnzPu/8dqSMskX7tF/3Pu1NmTyosuuzbt2ov96mPthRmZfl+8zLTm3bVVV3/wC9TEP/AABV+VdtNRUd2QiR598TM25FX+KnrN/dqHzdsTRquz5dq037VsZfM2q7L8tNRbC3kWMN/fpdiqVZvmb+81VnlaZV2r8v+7ViF938Kp8tRZrZieg59u77rbv9mpOo/iWokQjYfMbC/e3fxVJht3X5aHp6kEaOrqVRvn/2vvVJ83y0ySXa3+98q0O7Kvyrv+aiS1sA4oCTg/NTtnvSL83zZ+WlJ2jk0kmtguNVVy3y43f+PUrDan3vu0AYpPl2/NtpJ9xXARpvz/FRtDZbmnY5ycbqKb0VguMVNqqPvbafs+fcD9aXdRn2pqyENZto3Uincv8A8TTiytx96nq2aaSbtcBj0b/l+WkeRVZVJ5bpS1Luth3CmD7p+X8KUHzE3L+G4U/bS5WIQDJFPGfxo24oBxW0VbcBNjf3qTbj8Kkpp61UkBGy5HXFSBaQNg07dUxUQGspxx1pGhVipPVelP3U3dim+VADClQYHUn60v8ADTaPhdwHbaNtIOcinZqlZAUksYhevcruEjLtYZ+Vqu4zQBSk1tFaXkISilz7UbqpWXUBKKKXbQk2FxKcOlIOtOq4oTEam07AowKbi2IbSKu0YpxGKSs7W3KGnrTHXcOrD/dp+7NLwax5V0YrjaeM0m6lDVcbdxC4HrSU+iuhxTHcYOafSE4oBzSVk7CAdKWiirWgBRRRVgFFFFABRRRQAUUUUAFFFFABRRRQAUUUUAFFFFABRRRQAUUUUAFFFFABRRRQAUUUUAfNVjOJWlJ+/AqyD/0H+ldBG6SfNEMNj5vauTs5fsksrbG3Mvzf7Vbln/pKebB86lVUqx2/LX6RWgkz+RpKUbab/eXopiLl4mHCqrBqngjE0Zw7OCcfPUBkLunJXLY+YVYLlIgScPlsba42jWk0732Q6CUlHwdzqzYq278Z9Kqw5J5NSbSr4B+VjzjtWTVjupTbiTQEpnv9amcF1yeKqbCRj+L+Fv7tTxytIjK6heMcNurM66bXLysqMgRuS7lvlORjFRwfOyx7hujYsf8AgWdtWGIZec/gN1Qk7Nqrlt7feX+H+Ja0vpY5ra36GgkO3sDnvmp4zgAsRnrhTmqxJYq24gelNVY0LbQoZvlrGx6MJxhsi08Aa7gmCK207tzfw/LXSWtwXXDbQuP71YMLZqaO5kVxFsR4mGGZpPm/75xXFVhzI+lwGIVKTfRm5d2Mcqg5yf5Vk6xpn9pwpE0kkbBvlZDtqRr2aAqy7pULfMv92tCKdJ1z0Ncq5oH0MK0OfnpPlkcxc6a3lPH5rJKtZk2gy3P3p5Ni/eRG+/XZXtobi3ZSSbgf6thwz/7NYG9rlNysv9xd9cFaDXvRPu8FiY1oXad+pRsNHi02J/scSo/8KVrWyN8n3f8AcpyJ8ny/3aIUd3rg+Lc9S6tZCzQ74n+b/gFVnhfa/wDu1bRGRPvb6r/N/FUvR2JTS2BIW37t3/2VW021n/c/ib71Wodr71X5P71JJvqD1Vyw7tbLuXbN8uzZUyPvVPlVH/2KqPDK/wA0X/AqlRF/h+T5f9+nysNJR2LCf71DzL/tJVX7i7ZPn/3Kd5yp825tlRG97GiVyz+8Tf8AL8n996RPvfLTXm+Rdzb/APbqpDMyM67l/wC+f4KSslcaVzQf5HeKs/VdHttYlt5Z4Ipng/1Tum/ZUvnbPu/8CqZ3V1+9UqbWxdoWsMRJUTc38HyfeqWF6r/fipsKb/mpKLXUai0XU2zbP7n+xT/uS7t3/AKr+cv95v8AZo+ba/8As/x1ld3uaRsSo67HXdsepkf+63yVUqVHVE+balTzfzCle17ljem3bu/4HTH27vl2vtqukzP81CTfO7bP9iiyi7lrReZY3qny0Pu/hX/fqqk0nmuu1dn9/dViHzfn30cjJUVFXHbG37fm3p8//AamTzfu7fk276Ifu/Lt/wBupb92eO3jifyWWX5ti793+zWbsht2K8zt975n3U/ZLNbuqyeT/tpTnf5dqt8lRO6+U+7bvSqT5VfY0V73bLaJ8u1W31D9maHftZUTd/B/epqOuzduXf8AwvTt6OyfPVrVXM7aXH/xfLRs/h+/USOqP8zff+7TPuN9771Y6lRa26lhNu7du/4BRNMqK7bm/wCAVEnyNQ/3Hff9z+5Q047lpNA+1/8AY/26sW21N+3c/wDv1C8K7fl/j+f56bD8j/xfJVLWI782nU0IUZ4v4t39+mfJ+9X7+xv4/wC9TEWT+FWp7ws7N/e/2q1SuRZ9xjoz/N/HRbW2xtv8NWEt9iKm35Kd5DJ8qlt1QlbToPm0sMG+T7lSQFpB8zK/8PyNQkEifxNs/uLQ+22ib5fkSiySskRdCCJtm91+b+FV+9TvLkTYq7fvfNSo+xvm+9T4fK3Mse35fvU17u4rjmh3o200qItIRtG5Vztb7qN96iXbhlZflb+GkmkZ3YIu9W+X5f4flpqbUZVZlpInQxtIsm/d8v3qm8pcfKtRbmAidP4l3fe/gqN2lZ2Vvu/+PVNCrfNuXZ/7NR9ncr9759tVYcX3ItjBtvmMyfw1DFdQSztDu3ypV5Ydm7c38NCxqWbbt3t/Ftq1JLcFJIPkT7rbPl3b6dEFVtv8f3mYD71TKMelOVBv3fxVK1MLkSPt2rtbbt++1OV1YNt+8tPc9Pl3UgOS2FwfWpt5hcjZiFYjaPm+81Km14vl+7UgAPUU1vmRto20mrq4xgx940JJuaovKbzUbdtTb9xqlePMR8ttjf3qhXluO47fj5c80O37tv4vampHj5fLVV/2ak2Ddu2jd60kpLcQ395tztXdQ+7Hy9d1Co25uRt7DFOUHHzdaNQE5z975aBx8q0gPOPl/wBqiNWVBu+9R0uAgA3ttb/eWpAcUxEVelP20Wu7oVxjY+8f4aF+9y33v4aXZuHIpFQKfeklJBceDThmmhaeq7RW8E2IOaOKWiukVhOFFLSA5pjuE6mlzdkMft96NtMVOTzmn7axSv0ANtMCbaeG/KloaTAb1o2CnUVfKuoBRSk5oBxW9o3sISk3UhOaCMVnd9BjqUdDSUVpFiYmcjiloxmnAURTJEXrSnpQOlLW0VpYAooorQAphpx6UxjgVhJgM3KG27vmpiSs0jAr8v8ACal2nOe9NXrXJttoWLT6QAU7gVvCLYgBxRupdtG2tbMkRutA60EYoAzSs+YfQdTT1pdtG2qd2IWkPSloq1oAUUUh6VQC0UUUAFFFFABRRRQAUUUUAFFFFABRRRQAUUUUAFFFFABRRRQAUUUUAFFFFAHznqmkCcWzKWR0k/g/u1Tsbt9OvJ3DNuEeWt/7y/7P+1XV6rpzy2cqxMEm2/I3o1c1c6e+o2UpR4xMi4LI1fotOoqi5ZPQ/lFU5UnyyNxyCgZWBUhSrKfWlUhQuf4T8tcxY6i1pdMvzeRtXdtrqolWZEkzlW71E4unuYSpSUtFYbFP5rOzK3yDj5amMv2cbXJcqu/O3rULwtLF+7uJbbb3jC/+zCrLyBOMmRlXp/E1c1zphFqN29Rwkk8zBAEZ/izTbe6MqHcu3DsuF/2alfcJ2BOI9qlfrzu/pSBtobgf99VnudTTg7XGqTsZgTnLVW1OaWLTLmRIle5jQyRp6spytWzMDlf4qaSQ6hVG31q0Rz22Ysc0c8SOAHSXBUfez8u6pJY0eSN3/wCWXz4/hqjpFuLK18mTaCrSSFU+6qs5atYEeXubj1FZtWOynqroduAVcsf+Aj71TqGIO75f9pahhuUDpHjIY/gK0QqspFc8metRipK6Y60doo8M5kYc5fH/ALLV8wCUMUxG5X76is0bGLKVJLDa3y/erWtMnhjxXBM+nwr5vdewokdkBkChk+ZW+9trO1fTBFcDUlXbvGJF/wBqtxbeLYylVfd97cPvUT2i3cUsTOTFIuzy/wCHNcnMj63COVGd27nLfNu+VVqX5n2LQkLI+1l2fwU/ZvT5WauOpFRbXY+pjJt819CvvZN/8dQzXOz+LZu+7T5vKf79RTPFvRW/4BXHLWWh0X5XdCWz/Lt+/VtNuz7u/b/cpqIzsnzLsRfubacn+ylTs7shSTV7Fjzv3vy7fu/3qEddm3bsT/Yp6Iv3l+/USQ/3V+Td/erVqLQJ2BPn+8ux0pnyvvVt1SvC3z7aam1H+Zawaki3JR2BPnXdt2bP4KNif3alT5PmWjc3+zS32GnfqV0R3b5V/iq3sf71Mh3TfLv2fwf7lWIX85X+ZXib/Z+ffQ9S4xK+9ni/h2LQm5PvffZv9+rf7p0T5m2J/BTHf/R32NUPlY9SLyk/2qZ99XX7mz56lf5E3N9z+P8A2aenlf3v++6WhUddyvv2N/tqvzUbG27flf8A36sOkXlP/wB9/wC/THSL/nr8/wDcrO67lrX3RqQqm/8Av0xEZNy7fkqVPK37lZqH3eVt/wDHN1LvfW5a09AhRt7/AC1Mjuj/AOxQiUQp5zIrKz/NUfD7wXV7A7sm9lXfTHdtn3diVLs/1v8AvU1Ifl+b56cXYTV/QPm3fNQ9srr/AH91OS2Xfub/AMfqxs2b9v3P4d/8dEn71lsN3XwlWFNiPu+TZUvkru+7/wADqX7MvlPu3PTX2onzL92mnfYbckrWGbFT5vNb/vmnJ5X8LMj/AMXy0/5UXavybvu09/k+Vv4qpK6uV710+4zZ822rEaKV+Zd7LQm1/wCFfm+TelPhRfnZV2f3qTVyuaQx4dm9l+daa8LbkX7n96pXdUVFVfl3fwfw1DbXkU3mr5nyo3zb/wCGl+ZOu/Usb/JX/V76em7HzfepqO27+F/mp0r4X+J3/wDQqIvlVmD1BWb59zbN3+1QkzIrbm/8eqLfv/36hntludiybtn9xKbs3ZCXKy6jqFTdtTd8qqtEPlouxf8Avmo0+RVZlqx5y+V/tfc+RaqV+xL0I/vMybWZmX5nqVNrt80e2muyp8zf99Uebu3fMvy/3aVwHpE2z7ux/wDZajZtVt396hGXaq/d2/epiO3mNu/1VRJSlsRYeiK8u3+596niFi3zj/dK0JNs+b7/APuVL821m3UveUdCOZjERvNRmb7q08uy7eKi/wBSiNu/df7dSK7fvd5VEVvlatGoskevmMFYqqtRbuXT5qheQ/e8zYu6iL7247vmX+9Wa0Vg5Syv3m9Kl3VUV2RtpXcv97d81EUn2iNW3Mn95auPukcrLG9XX5aYW2jozdqWH+L5dvzU91+X72yhxu7iI96/Nu+XbTuN3X5qj2Ku5vmqvM627eYG+So5XItRuXKFXFVZ75IGZf7i72/3akSeFNsasP8AZpJN9BcrJcfMDUgqFZ1LFakPIp/CKz6gVpp70F1RSWbA/wBqghtvy/8Aj1S4p7CEX92oX5m/2qBld2cf8Bp1NXj5cVPSw7iKSJP9nbUtItLt53VcVoIbTNgYqzD5hT6Q9KkBFfbu/wDiqdG7bfm60BaRSHUMv3atObV2BIDilBzTQAKcvStI3AR6ihYPH8q7f9lqfI20DC7mp+0A5o5Xe4DaUdadTKrlAfTKXOOgpdtQ9dgGKd3zLR97dzTlGDTqaVwG9qSlBxRtzV+gADinU0daX+KkncB26jdSUVrzsVgoHWinLVJXdwYtFNHWnVsnckKTdSbqXdQ5XAQnNMA3d6eRikrGS1uwDGaTApwWgjFPl0u0Ag4p9NNAqk7OwDqKZml3U1NMAIoAxTqKLK9wGtSUhXcCKdg1Du3caBetKelMSMKoA4Ap4GK0je1hC0UUVqAUUUUAFFFFABRRRQAUUUUAFFFFABRRRQAUUUUAFFFFABRRRQAUUUUAFFFFAHkLkMoU5z0471xehlbrXdZSJVjgMm046EiR1f8AHdmto6vFFY3dyWBa3QyNHu5IUVkeH122ktxE2955Gf8Ae/3t+7/2avu4RcVK5/L9VqTXMiK/s4r+J9y/Z7iJmRXi+/S6RrcWnumnXszvIzN5Uvl4zV2401XvXufm81f7vzVla9bWj7La73Isq/uH2/P5u2uxcs1ysxg7x5ZanUTNKYZFjwGK4Vj9004JDv8AM8td/wB3cq1xeheKZLa8TStScuzfLbTf89f9n/x2u0Qqvl7MspPBXp+Nc06coOzOeUJQlZ7DiZHBA28/dp0jpiKSUMpV+FT5qa8hEgUY2t0x97dUwTKls9qxNINrbUeEQkuOtQ26QkmRY0Rg23K9/mpxyqMyj5qI4woGF2/NupWNVLyG3cvkzQOFUfN+9f8A2FVq0pF3Jg1maqWfT7pVLBjEyjHf5auW8ykjnJOFz9Kiztc64zi24t7kEMhks5ed0waQD5e+Tt/pW5AibNqooUjnnrWLawmIMPWRm/8AHq0LNUz5mxd+W+bHzVjUVz0cHUadmjUVwG2jiprZ+dqrtXv/AA1Skj86Ije0b4+8n3lqyGVQqs2Wb5QTXFI+loyadzZhKBMLx/u1IXOfl+bb61RifHOavRNnpXE1Y+no1OdW2MzVbaXcJYx5kTN8y/8APP3rPRGRHX+8396uhaIeZyitv+V8/wAS1nXunfZ5PSL+FqwnFSjY+lweIbThLoY838e5VSqqQqk7srM/+w9aUyK/8Wx1/wDH6z/JVJX2qv8AtPXn8sujPV+LR6Mto67PkWq83C/eoRF+dvm3/fouUVN7N8ibayjH+Zgvdv5EqPvdN33/APb/AIqsO+xqLOHZFt+bZt2U/YyIn3vvU4opTurtDN/yu1NR9i7t2ypXhVPurspjwq8W3bvouXFxG79m+nJ8ifN89P8AJX5Fbbvpmz/ef/cp30uWtHZAjsi7l27/APdo87Zv+VU3N/BT0Rf4G/3aZ9xvmb79YpbtrRii3vbUEvFSJ6Hv13fMvyP/AHKimT/ZqJE+T5vv1Nla5qtfUtPc/LuX79NR0d03r91v41qvH996cibJfvs6UnJroVZluGbfvZlp/wA2x/lX/Zquj7960J/Gu7/7Gs5MvTsO3smzd++R/wCDb/FUyTfI9QpT0+R/9mpWgtSZJm2ovyp/eektppfN+bajr/caoppm+9t+7/sVF838P8TfwU5RQ3JI0Plfez7vl+7sqWFG+Tc2zbVKGZt/zVY+0/J8zfJQrNWGny7vQsPbb/l3M+7b9z79O/5au0q7Hqr9pieLa2191O+0s+zdu+f+PbWcrpXYru9ybf8AL8zfIv8AAlV0T7jN89O++kq/f/31pruqf3t/8NO4OV+pa87fsVtu/b9xP4KajqnzfcZ6hhdYXeJf9a9P+VIvm+//AH/7taJWdh3RKn+t3f7NPR/7zfPUX+p+bczpVhNrwfdpx8hXk9gdP3X3vnSobb597M3zK3zJtqxviRPlT5/uU0zKj/6pd9Q9DSyvcl++u5f4v4NtPH3Hpj+VvRlVXdPvPRv+98tTZCSuMR96o396poX+Zfm/75pibvK+XalCfPK/3aqy7iVm2rbD4fnbcv8AwFKlTanzMq1URNg27ld/79P2U7Gbg0WPORF+8v8Av1C0qpKqpIsf/Aai2N8nzfxVMib/AJttU7MqLvsSI2xdq7U/vf7VP8xN23/x2mRJ8znbu3UzyY/n2q3/ALNWJVl1Js7925fu0eW025WXdRD/ALLfJ/fqWLzED5+cfw7f4qtJrczvbYam5Ebc3/jv3ac6749qtsaiaFlX5fvM33v7tP8AJbd8zbv9qk+ZO+hN0RqHZvm2s395GoVpI9u77v8AsLUy26gA7vu0pi27tu3c1VGz3J5kQKZPM+RVC/ebd/FSLK25du193y1b+b5/7tRQzrI39z/e/ipttdBXEhZnjXdHsCtt2VKIcM7btzNUoxt4o2bupqetiLleMBARGy/M396m3KN5T7V3/wCxUiJ5TMFX5Wb+9T3izGy/dzT1vcd0RbN0i/L8y1W+x+Sm3+791v7q1ct4VhgVVXYP9mpmXNSuZKw1No5yGGdJbiO5dXT78T7fu1sWzf8AAN33VqRoNzNn7ppHQbd3y/8AAqltP1NG01YF3Z2/Lt/u077tGz+Ld81MePcrLIu9KmNuhCBywHyts/h+7Vhe9VMf6vau/wDvVNFJlW/9lpp2CSJlp9RBwwBFJuO1tv3q1jNR90zFcbhx605e1FJvFR1uA/IpCy45NNDZXNNSTna33qrnYEmR6UlJu657U1W2nFLmYWH0VErZj3H5f+BVIzbRV8zFYdn2oz7UucD5qQ4q22gsJT6j3U4dayixifeGcYpwGKWituRXuA3GKdTT1py80472RA3bTqKUVUYq9igwaMGgdadWqimK40dadRRVpWEFFFFXYBNtG2loqbIApKWilYAoooosAUUUVdgCiiipAKQ9KWik3cBlOHSk20oGKiKY2LRRRW4gooooAKKKKACiiigAooooAKKKKACiiigAooooAKKKKACiiigAooooAKKKKACiiigD5I1/UvtKxQQXKw7fnb/x6t3QdXjexeCZmiukZm+Rdytury3SIp9X1S4klZblEVG8p2Xf/F92uutXNzbs2m7tqr9yWLY0X/2Nfr1fDwUeQ/mBv2vuSVnZPXzPRNOnWaGOZCzrI7KzH+Hbn/Csvx1Yx3K6C7nbIl+AOMswMbZqx4Ou3e0mtJdvnxs0oI/iDMTg/wC1U97p76l4k01z5TQ2R8wjd824qR938Fr51uVOo32KhT9k7SW5xnii1Q30dhOdyxRrdW0v912X/wAdaneDPGkh1G407Ul2zrt8p23fPUvj55pPHdkYV37I4WuE3fKy4m6/jtrmdWT7R4htZTHsuJYoootv97a9e1Rgq9JKfVEzqU3OUZLS9l5HrkUkVyqOrbgj7h83Rv8AJqx5w3tjIO371ea+D/FjT3c9teRLDKF2xbDuSX5v/Qq7CXW7TS418wgRt91YUZ/9r+GvNrYeVOXLa5w1eai/eenc2m3SqrK5Q03Y4c/vG+b5V/2aZHcIw3AAbu4qT7YiHZtYe4XNcri0TGpCXUm8vbtBJODk571Q09Raz3No3zFGNwMnqsjlv/HWzU0d2JG+Rc7fvbhtqK7BgurW5yqJGSszHH+rK/8AoIbbUM66cot3RoiUoyq4VS3yptNW7aUncduNv96qj5Zl/wBmpV8txtdQ3+8tZyR2Up2kXnlkNuxACSbfl2kGrUJBEf8AFtY5ZqzLW3iQgLHGozztWpLiXy5bZCilTJjg5x8rVyuNz3aVe3vPY6CPaeSoLe9W43BbB/lWXDMu0FsFfSr6g7s7vl9K4ZRPqMPVuro0sluKr39sLuHyc7G+9G/o1PtX3PzViRVkXayqyiuR+7I+loyvHnizkJnVNnm/f3UxNif7dauq6f5jNLEowzbpN396spIfJ+Xbvf8Av1yVaai+ZH0NCcasebqPh/3Wqvc7ppU/uJV1IWT+8lNS2V5d27e9cySvdHRr2LUO7Yjbl2fxUI+z5l/io2bF2/x0+FNif+OUkrq6NVJJXK7vv37vuUx0Xeny1Yf7yN5Wza39379Gw/3ar3bXFDXoRbP7v92h4fl+9/HVhE2f7n9yj7n93/gdS5tdjSzvYqJM3lbm3b6a+5F+b5N/3atfwUfwfL9/7n3qzejsXHm+RSdGdUZaERnidWWtBfn/AIfko8lkfa23Z/D/AH6zsluD0Mx4f3Sb/v8A+xTUfYvy7fm+b5FrVdF+9VdEXzfu7/l31CfNuacztYqJu3fd/ip8L71+786Vb2Lv+ajeiRbmi+597ZStfcUZPYZ80yfdo3r/AMDp/wBpWZ/l3bP9taPvtKquv3Up8qSu9Ckr+6Q/Nudqeif3Vp77k/h+/T4fkl2svyf36mznuKLV7CeS2/b9zb/HT0hlTZtp8Ls+9m3feqVE2fNu+5Sv9k1ltYi/vrTvm/4HT9m/7rfd+dqZ5Lbt26kkmRHXYem756N8qfutv3vnp/3D/sUxE/2m3t87b6XW0hvQZ9xnbb8/+3Vjzt8SfL86UJCqRP8AN95qem1F27a3jFSDpYEffv3bqsI/7r5aaiLs+Rlp33EdW+5Wel7WEk07kT/vk+VW+9TH3P8A7f8AwOnv8i7l+d6Z+6+T5dn8dZt36Gqj2Q+F2T7yrQjyM3K/J/sUxPKSV1Xb89PhRU37acNdeoPSWoJDsV6P9T8v/oC/dq6kPyfMy7//AEGq77tn+3/FQ4yluTG17kUKbP7qVaMLOm1W2f3qromxvmb7n3asI/7p9rU43C6ew9IV+7/D9zdT9n8O7fTPl+XdUv8A6BRYTVhv3Ep8ar91fm/21pyfxUxNuzbFt/4BScWhD8r95lqRGZ/l27E2/fqBBs/4DT/tLRp8y72/2KHruQ1fYcnyL5e35f8Aep6btztTftKp8rfe27mpHdmZV8vzUo5SB6uNihd3zf7NOZ9jdNzU2Fvlb5qZDF+73K3/AH3/AA1KjK93oKw8s3lsvy+btqFEbzYm2t/7LTx/rJd3/j1E0Ujf6ttla6dxiltyP5o2Iq/fqdeq7fu01d+0/L/u1GkjLjzW2u38NQ00RYfE+d3/AKFTfM2bt27Z/t1DsVJ/3ayfO25v7lSwvv3bmXzf7n92rStsOyH+cqhv7y9UWpVbcKgTd5Tbm/74p1uAU/8AHaiUWBMDmk3Y3H0poHl7m/vNUUzLF8xA/wBn/aak1bcRLjC/M1RvIojbzdqfL83zVIvzp8y4/wBmjisW7DIndd21mpFIuFZSvyVKArOwxTVdX3BTuKthqhJrYdxwCr6fNTPJ3tuLH725aR5Shb5fm/h/2qXzGG1SMt/Ft/hqop9hCv8AISzMdq/NSp937uyo2mEIbduwq7tzUm5ZQjNuRvvVdn5jsTMf4d3zbfu1HFMroqr/AOO0OjbfM273X7tMRmeDarL8vy/LT1tZ6BYk4CruakiTY38W2oYm2R7f4v8AapXiMq7W3Iv3m2tQm0XYn87Kr/Bu+7RnYv7xf+BU14t6t/dqGaLYqbm+Xd/HV2UupKVy3vXbTl+uaiCfL8q7GoRN2zd95KjmXmSSbguPXtTif9mmKvy/3qijTyXVdzbf4Vqot2sKxa3UmeMVHubc390VGwk+bCb/AOH71a3kFibzFPSnDNReXvAfaFkpYx8uSu1m61PW4iXOO1IDxzQM4FM5yMn6Vbk0KxLTQ2aAM06rV2MKUHFJTgMVvG5LFopMijIrTQQtFNyPSkockh2H0U3I9KSpckgsPopo606mncQUUUVoAUUUUrAFFFFMAooooAKKKKVwCiiimAUUUUAFFFFABRRRQAUUUUAFFFFABRRRQAUUUUAFFFFABRRRQAUUUUAFFFFAHwDaW13NavfaNOsOqr86orf63/Yr0vw1d2XjGGTVLK3+y6skXk3dpnaxZf7qt96vnzwH4vnsNWdvM2fd8re38VfQWo6elzo//CVeGXW01SJdzRYVfPZdu5DX6tWq86Sfxd/0Z/P2Lwjo1FJrR9f66eRqLBDYSz6lA5+4oMZ+9Gy/xVN8KGuL+LUL65lMkjTMgLH+7K26vNPFfxVn1S50+GO0+y394v8ApNpubY3yP/F/wGutlvW8I+HLhYNvlPHvREb7r/LJ8tZzw05U+WWkmcEoRi3OW6LglXW/FWq3UbbRGixhNvVI3dA/55rF1Wxis/HcbwW0HlwW8Ekjt8u0bZtzbaueAtXN/KjeWsfm3EiE/wB5Vasu2n/tXWNSv5o180zSW67fnVUSVtj1vTpypzdPokfNVKsozUtDM15Ws5dKmtp2S5+0t8n/AAB6tzeIDqNjpotlZLuK5lWd/m+7sf8A9mqLxHYyxeLLVV/49IooJdn+0yvWTrZaw0mwaBltvPvJ1Z4m/wBmvStCpGLe7PTpRWIp++rHpXibVrnR/Cst7azOJ7aDzXKDPy7V/wDiq6DRdVbUNLtZLjHnTHhGb7392uJtNb/tjwx4ghnK7o9KJ27vmb5SP/Za1tDuU3aF5Uap/pzxE+i+Sflrwa1LlvGS1X+Vzz3CVKpytaf8Gx2KiMTeYm5SwCkbcD5amurYXUEqN0ddtef+GPEl3d3mqwSyMfs1zKn9/btlda7aLU4QyxSMI5iqtsX5vvVxzpODsOLve2zLGnXK3kfnhMSBjG/+8hK/41PbxhNwztbO5tp/vVk20rW+vyQHatvNGnlD1m+dn/8AHcVsMyJEW/hVa5pKx1Qk2rssSyonOSqqu47RUkqxiALGi5X5lUjatVJFLRN/d21PAu5QG+bmsnFI7adZttW3L9vIvmhgODhW/wCA1uQfNg1yems8Uf75i0gkkb/gO87f0xWvpVy077977emx121xVYM+nwGJV1GW7N+IjzGGP4VqxHIzLkgL+NVQ2SPb9adGVbkqtea1c+zhUsTyBG/dP0k+WuevEa2dlZW3Rfx1vE5Ye3NUdQQywxumGwzLI3+1WbimrM9rA17ScXszNd22/N9//YqxC+zfF/tfNVd087ev9+mI+z+L/YrzGk2fQrUupMv8VRfb98u2Jv8Abpn+19//AGKisP8Aj4dmVXTd9yh2RpfUtu/8P33X+Oh7lPKfdVeZNiMu1k3fd2f+yVK6bE2rtSj3Yji2tx/necibvn2/P/cod137v4Fpnk70+b56l2fL/v0ra3RSk0N+VPvN96nO+z/llsd/vUJCu91bc6bflp6W3yfd/wBttlZN8247tq7D5tn3qN+x0X5vu0IjfJu+/wDxJTH3Iu6klzbmqbluDuu1/mqL7Srr8rbE/v0bN++hE2J/t0uRCu1sy26fKm1t9CIro7K29Krf9dfv/f8AvVZR/wB061HKwshjp+9X5vuVK8NRImyV2ZmfdUv+8vz1DVirO1x+xfn+aonRfvfx0J/GzMuz/bomm2K67qm3vFcqD7lOT5P9j5ar79+/5fkpqXP3/l2UtOm4cyLqOv3W3UzYqb9rfPVWGaWb+L5H+7/fqx8z7PlV0/v7qS93YLa3JU3OtP2J8m5qhj+49RP57ttWJXTb8zv/AA1au3fqSppfEWJod6J8u/8A2KtzQqkv+3VdHnTZ83+8n8FWJn/vVfSxXMrXBE+f5W+Sh/vfN/d+5RCkULN+9b5/79WPldajZ3Wo4ydr9Ci+7a6rR/ur/v1b3qm/5fv0xPn/AIatRTV3oWp2drkSfe+Vd6tV2zhaovsf91f9rbVqGHYysy/+PVSsuom2yzDbRInyrspjwq6PTlDuy7tqr/Ftprp86bZNm3+D+9Tje1zHQr/Zvv8A/fXzUIPvbmWpXRkb+H/gFNeHf8vzfNWDVik0tiF02fe/4F81Sx/Ojr839z/apXRUV93z0kUW771NapvsaX0sL825KYqMsrSfL833ttSyLJt+VVf5tvzfw0bcxfMrJV8zJTsrgf3f+7RCrTht7Ls3LtVaz7+Fpv3a7odq7Pkb71WtOhFrapGdzs3y1VlFXsTe6NHYry/7a0i7dv8Ad+amTQtMyruZFDbvl/ipMkbuGdt27bt+7WPK2royHSosx/21/ioVF+7tqXLf3RTD8rbv++qevLuNO4x933fvqF/vfNUy/wC7iopoWmX7v/j1P2SbqzcWxCeY24fLt3VDJFvmUsvzfw1b2Nj71AcMGVW3MtWotgpWKr27O3zqv3vlp8MDI7/vPl/hX+7Uu1pI13fI9NVP3u5n3f7NUroXMxduxThdzN96nkFF+Vd1BG9PlbbR3x/ShX6iH/w02l6Z5pf4fWk9QI2XPFFLncODTNqp82furWFgHL1qIoyvlWXb/dqVG3U4jNCVhrQb5Y3bv4qb5SsDn5l/2qftGOnFKDmq0C7EEZpWzTt1G6r5YpWTEIO2Kr7FRyVj+ZvvNtqwG9qqRMx3fdZVb7396lJ6XQ0iFEZ0dJPnX/Z+WrCRM+7dRsjcbUbZ/u09CPLVs/w9WrHrctu4zYqMny73+7uqxTVYU/dWq5WrEXGqipT9tMz81P3VcXERHsYs3zVIoxS0VpyK9wG7aXBpaK05UQFFJkUbqOWI9Q20KM0tKDinGK6gw20oGKWitlFIQUUU09aT0AN1OplFRzW3HYOPSnY44ptKOhoTuDEooo25qdXsUFKDikpdtEVIli5FGRSEYpQK2u72ELRRRWgBRRRSsAUh6UtFS9QG7adRRQkkAUUUVVgCiiimAUUUUAFFFFABRRRQAUUUUAFFFFABRRRQAUUUUAFFFFABRRRQAUUUUAfklrGgt889s2y7Vflf/ar2/wCFPxDiufDlxZ3kiw3NrveWLc2yVN3/AKFXiv8AbH2yC4ib+L+P+7WFrfiG+02LdZwRps/jRvnev06Fa3un5BOjGrHkep7lqSXPi/Xk1Cxi3/ZW83f/AB/xrUt/4qvr+eJLmxgd9vlfPO2//wBA/wBiuS+EvxXbR1llli87zV2NvZk/jretobPxDef2u26G4iZn/dL8jfwbN3/A69ihWUpNyWx4GJwvsXaesenkejWOr/2RoWpX9o/lNBbebHEv8TblqfwOUdbmSBmfd8rbPvs3m/P/AOhV5tea9Po+rJpW5keVVlli/g2tvau+8IzSaRHYy2zsGiu3ubmLdt82J/u/+h1rWguSTjq2fMYig38HwnR6u1veeJdVlDt5EFnA7fL93761xPj2zjsLXRbZfMdvtks7Iy7fvRO1dHpWrxX9xqFztZ7W/wB0C71b5mWV2daZ4tshqus2dqfmaVIo4P8Ae8s1yUOalNQnsjlp1vZSWuj3OdSH7Bpss9zKv+o++m1vl/uV33h3Zd2mgmFY4dmoSlvm27vkNea+IYmtNKf9350V4zWbb/8AZ+9UnhDWvsyWlzL5jrb3LyxJ/wAC2V14ij7eF09T1Pdr3tG9/vOu8MahaaONcnXc6tLPvdoNr7vPf+7Vq6hS/wDiZCzD/V2tqyt/d3BxXP8AhC5trifXLaeRvKni370Xc+5pX31u3Fwtn8SxEyq/m2Nmn6vXBOHLUkutn+h48qdSgoqyXfy3N7V9VEPhabUvPd2sJJTvx/d/2a6rSNTh13SY7qBwyzLtOf71eU+KLvf4DuI5dsUtxPc26bPvSddq1t+Ab4W8qWkZC/ONqltqtxXJPCc1B1OzZrTlKcHKS+49MMjMrqPvKuQKaYyHj+8drbt1YWieK49VjuH2GMQSujN/sq+2t+3ZXVQsjSbv4mFeROEoO0kdC97XqSxSSZbcAq/w7W5/Kr2mzrK5ySQflwy/3WqjHtOPlDcn5v8AgVGk5gjZW7yyN/305Nc043Vj08PVdOadzsICJWQ/3TmrHlqUK1l2dySPQ1qDDr8w3CvInFo/QsLVjVgIr4G7A/3qamZGkiwux1DKc/xUvVuMBVp0gVgQ3SosdsJuDUl0MSbdDsba3z0yFG27fv1evfKnjFysYLAN/wB9fxVDbfuV3NtrhqxSdz7XC1Y4inGSY19uz5fuN/s1Do8PkxfLLvfzXf56uui+V/sVFpvlQ2/y/cridn8J3XjazJf43+X/AL4pqI38X3/9ipX3fw/ff+/T0T5vl2027RFf3tSF3ZEX5fv01PkX+LfVhEbzd275929aY8O9t38X8VQ0lszVXZFDNsl2t9x/43qV79dnm/8AjlV3+Rafs/hpXj2KimtmO+0q7/eohfZ827f833HqL+JGf5HepURdn3vkrLmt5F3kRI+xv/iKZ99/vb939+pk2ur0PtTft+5/DVNtGCd3Yhh/vbfv1bhTfvZdvy1X877/AP6AlSw/J8v3/wCKpfmaKLZY8ltibW+el+zfP8v36d8u7fRv/iWslzMq4x4V+aJvn/36a6K/+5Vjev8AE3+9TvJ/jpqLQ3ZK9iukK1E9t+6fb8lXdmyn7G20ribu7lJLbfs3Ls21LDCqfe+epXT5/wD2Sn+d5zfNt3/7FZuNnfoEZq9rBCivFu/76Sh7Ndu7/LVKn3flpqf6r5vv1rpa5S12GfwJt/goRPmZdq7G+f8A299S0Ijb/wC/VR6voxtN9QR9ny7d/wDep6P8n3vu1Y8lX/u70/jqu6Mn3f4vvVGvRiWqIt6Om9vkqx99X3fPuqHYqIny/wAVTPD50W1qfMmrMpK2w/8Aj+//AMDp32n+9USbXRNv+4tHk/P8v3KnbccS0jrL833QtCfJKtV4d2du2rCQ7Nn96tIt9wuuhK8fT+Hd/DR5OzYrKzr/AOg09/u7l+/UXk/Pu+bduqW1e2xirvcS5VUj3LFv+ZVVae6bN3ys6/3KHTY25mbb/s0/Yvz/AC1ajpd6jGbFm+b+H5XqV1by2b/x2n4ZAzf+O0BG7M3/AAKs+W2xJBNbb1+7vp0UW5Ubawp6J91tzP8ALUyfdqloHMyMJsG1f4alAwKWirtEkh81Rtz8pb7u6nOrNwp20jQo+3cobb92pP4qLKICbRuyPxp1FPq4xUidhlRt84Zd2KlK00nFQ4W3HcTbSU5fuikOcVLViReFHtRu5xR1pegpK79CxvHrRtGfejvS/wANSrMBF6011+bdS0jBj0rPpYCAxK5/h2U1ZY/n2rsH3mbbUuzYnyr/AMBp2z5eGaoba06F3IVZim5V/wCA0qS7k3bf9n5alC7aVFAFZxYXGeZ975fu02WXG1VXczUSuIvmb7v+7T9u/pw3+0tWothoV9zb9u5W2/w7qVf9XtVf9mnm237/AJfvU5ImG7JquXlK5kVtvzLtVflX5WWnR7nXkfNUrQt5n+xUcVuz7Wk+Rlb+9U8rHzImVvl6babDuXdu+9TI3ZxLuXYytTwgZiuW+WhR5d0SH32+9Tlf5dzMu2nJDtHy/wAXWlESZ+7tZq6I7WJugyyfd+apfWmDO7/ZqSnBX3JG7aMGnUVo4pAFFFFJJoApRikpwGK1hdksWiiitRBRRRQAU3bTqKTSe4DKd1FIetKvSpjvYA20baB0papJMBB0paKKa0AKKQdKWhagFFFFWAUUUUAFFFFABRRRSuAUUUUwCiiigAoopD0oAWiiigAooooAKKKKACiiigAooooAKKKKACiiigAooooAKKKKAPx/+zLC0s8XyO/3q5q/vJX1RPNXfEq/f3Voaxqqw6c/kbXuH+7VT7GqWCS/K/2j7ro38VfetXPzCLcVezsMs7/7HsgX/VSs/wA/92vS/hj48XSrx9Kufnspdjr8zf368cmf53X5kdf46La/n0q4T/gHz1vSrcj5WaVMLHEU2l1PpDXof7eurS5bynuLhvs6yo3zqqp8lWE8Saholgvlt51wzNEszts/77rzfwN45imvUtr5m8pfnb+5XV6lfxalrb/Y/ksvKi2p/tfx17tPFqbUXbQ+Xr4OWHXK43j3PTvA/iFAbVJXZYoZ/tLwq33W3ferdhu54I5tbuJPtM9iz3Sjdu2/wr/441eQ2zz6V9ovoNyP5XzbG+fav9yun8F66kcF1bTyedBer5Ejv9/bu3V0TUausd2fLV8FeMqlPVHa+LdPim0ywtGn2NFJLfT/AMX+sX/7OuLv7aTw5ZXq+W2xINy712/7W+ururv/AISLxG6xupsry2gtdv8Auq+6l8fW0j+GGvUmkluERlXcy7/lVfkrSj+7Uacuv9f5nLQrexSb2e5wfhzVWsb/AO3RKr27t+9T7r/K9d7p98mu+JrLUodzJaeU8v8Ae2qrqv8A6HXm+o6d/Ys6efAu/asuxF3/AHvmo8A+J7nT9Rv2VvJe6i8j5G+6u9/n/wB6irG+iPVrUIYmjzLdHpPxLVvs3htVk2M17I3yf9e5qa0vmtzZ3dpFH5+mSNcyb22+bu+XbVTxEIPFWo6Xb2wjtbhGUq8X95otu7/P9yn6h5l9a3s1tc+V+5+zMibf3u35fmqYwUqUacv6uzw6cJU4+8+t7dTpPAV2suh3clzGsrSyzrsb+H97XQ2niaHT/Eo0kK/zRwyIyLwpkL/4Vx3gG88wi12xpuuf4P7u/bUcd1NeeN9VmLK37iBd393a7rXn1sOpVZxf9dimpxla+n4nr2nPEC6JJv8Am3iotMl2Pz1mncL/AL3zGuCuvHg0yW1IRog7eVuVG+fatdBp2uLcT/KiJhlkRh3avKqYOpFOTW53whKyfQ9Fs5twG3HBrWSbI61zFltht0H3wWZ/++if8a0re6Y7gwUL/DtNeDUpn02ExXIuVs1lcSSHLHpwtOQLDnaqr7qKzWmYNuX73TrVmJvNTaTu9q5nBo9iGJUnZbjoc+ZMjOPLdcov90/xVQm+R9tX48q+Pyqtfsl1bifb1Zh/49srnqxvHQ+oyfFS53TfUds3r/wHZT7CH5dv33/8coT7jt/B/cpmiXLPYJ8uzaz/AH/4fnrx7O1z7KLLqUO6wy7lb5PuKlRPcywr/E+yn79n3aiU+bToaxsORF/hodG+fd9+mo8v3vlpifI7/L89ZLX0Hdx2B4fldarp87/d2P8AxVK/3NzNsSondd3+3T3VkVFt+Y9N6fx0J9122qnzU5Pn+aot7b3rP3pOxKTfuj9/yUzf9xvlfa2/ZQ+5F+Zf4aih2fPu3VSaauW078q2JU3OjszfxVYhh2K9V0q2m351rPmY/d+Ecm5Efdt/2alRF3bt1Vbb5E2/fqwn3vvMlJNodh7p/F8qU5Jmmifdu3/36i/vruoTdt83+D+5Sk113JLE0y/8svn/AN+ovO+V/wCCq++Xbudl3/8AoNSujOn8O+hpJ2Ktzbbj4Xb738e379Cfe20Im/5aem50/wB371JNMcX0luIm5InSptjbXb7ny/x1DN87bm3f3Pkq2ib9396j4lcu+tkRfM/8XzqtH73d8q/79Sp/rdu2jyfl2t89CdhuzdiV/nXazf7tNTbMm1dv9xaZv2Sp8tDp8u5l/i30tZKwcjGI7Jv81fk/h2VYR12ozf3ai2fPt+Z0apf4Pu/+O07I007D/m3bmZf9ypYdu56r7G+8q79tWLZG3O39+nbW0jFprqTIjPF8yrv/ANinbPm3U9E2qrfcpFjZlZlfk1XIkroyHouyP72+mLt3fxP/AMBpk25RtVtrN/s/dp6blbLN8lQ4W3B6K4MQA2TsZl/io2N5pZm3Lt+5T2dX+XbTU/u/w1afLsA5E+XbtVP92n7WqEP8vzFU2/ep2X6jay+1Tr2FYbMqo26Rcr/e/u0W6eUzr/wKnSs3l5Vgh/2qTYybF+WmncfSxYoopN1bXMhacOlNoprQApw6VF/F3qQHFKOm49xKKKKlpsoQNinNSUVV9LCsLgDvTe3NHNITtHNTvsiRKfTCwIOPvU5/umojvYsTvSEZBop9StRWGbex5o2/Wn0UlTTGN25o24FOApSMU1TuriGYNAAp1FTyoY1s0LmnUVXs9b3AZQBxg81Jg0YNP2bFchVF3/d5X+KnhRtxjbT8GjBq+VvcLiYop1LVqCQrjKUDilAxS1cYiGUU+ip5EO40daG60u2k207O1hDAcU8HFJSrUU2xsdRRRW4goooqrAFFFFFgE20baWipsgEHSloooWgBRTR1p1JO4BRRRRYAooopgFFFFVYAooopgFFFFKwCDpS0UUJWAgeUpIi7WZW/i/u1PRRTAKKKKACiiigAooooAKKKKACiiigAooooAKKKKACiiigAooooAKKKKAPxHRPOv4opWVLdm/8AHq0/mtnfc3+q+dayd/yJ82zfTYb9nV4mX5P4fmr69VHLc+JlhVF6O67EqOvlfe87ezfPVK//ANb95t7/ACVL/H/sVXf99L92qlUj8zGNOVrjLa/a2f8AdN86fd+bZXbeG/Gc8MrrO2zb/qnRq4e5s96bqyob+ewt3+0wb/Kd9zw/wrWlOpJO/Q0cYVo7H0/4e8Wxa3s0+WXZLu++9WNShlsLyWSDy3eJUlZ933v/ALKvAtN8Vf2bdJL57I6fOyba9VtvGEWt2qbdvnbdm92+9XuUMUlt+h8zjMA6NpU+u/Y7L4e+M/tOrTXd5HviTbF5T7v4Xeu/fWINS1ixtjcyPbRSLLKm35FVkrxzRLZnW3VWWF2nZmfdU+ieJ57bVnWdpU3/ACL/AHPvvXpxxCk7nz9fL6VZ3Ss+vmesePrZk0Z08qOaa83W8Uu7+6leavZto940rNv3KldBc69/bDafp88+xHl/dbPn2syVa8VabFN4f1DyNqfuNi/7/wAlbK0o6bnFSUsLK0tiv4N8V+RrHmHb5sW3/wBnrt/E0Fto0ujraeXuup2aVkX5mVot3zf8CrwPTbz+zbp5WWRJd3/PJtn3/wC/Xa6J4w+2apZQT7X3S7N7t9z5HpU3aabNMTgI117Wkz0N/wDiTWsWpRrvfT2e8Zv7y/3a0vDV5BJpl3qaszrPuiX5fn3LLu+7Wdrd3bWmgbf3j/bF8pkeL/dasLwVe3Ony2sirvSK8eVot23cu966JQVWDa3/AK/U8R05ctr+8dV4ytll1K3giZklt44rr5P9pXqPSvEMln9nj2MjtLs3/e2/7dLo9yniGe/1OWdn+Xyv+/T7awfFUjaLq2nwKrI95/H/AMBdkogkoeyqbnThpc0eV7nufhHxSt/CkVyggnRtkgP/AI61dnHIURgOo5r52u9Vu9N+xahAzJb7tsv/AAFfmr2Hwt4mS7t4YpXBl28Mx+Y18vjcE4fvILQ67qDuntudtEysoHc9Khh8y3n52sn97PzVBbSMZW3A7QFKtUtyvm+W391t3/jtfP21senGalFSW6LzTrHH5i9B81NDhrNyrBTGNzK5+Xa3+1VMFmGS3yN8uKt2zxSwvBL92VWU7qxnGyPXwGLcK8ZbIsw7Ui21BZv/AKRKu3Z8+/8A36htrlreXyG+Rl/2aEdodZt4v4J/k314FReznZn65TqKUeZbGg6ff3fx/dpifx/3Ka77F3b99Qpc/unZq527qxvFuW5ef+BV/jpiJv8Al+5VTzmeX/gPyvUzuzvtX+L+5UO6Nk2lewfMm9f7tS7NjO1VEdd23czu7ffqb+/8tTKXTqJNJ3sS/wAH3qru/wD33UXyoyLt/wBhdlMm3OyfNUdbDSkyXfvi+9/vVFC6zI7RN8iUfvf4fuUec3lf7tLlLux/nN5u3b8n9+rCPVSHd8nmf8C2VLD1qnoriTS6alhNyN8v8fz1YSZnX/cX7lV9mz5ml3/N/wB8VMm5FrNSjJXZbdttywj/AN6od7fwr/321COu/wC9vT/bo2b5Zp/4P9j+Cs5OPyEk0Nfa/wArLUv+yrNvemf8tP8AZpvzJ91vkpq79AcuVWZYTciPtZqcjt5rt/fqJEb513bKseT/AHWqopBzOQze27cqfdq3DNs+X+P+Kon+RXT/AGaE/j+aoa5dFsC0iOSZnlepoUbYzNVT/lltX5N9XYX2QNu3bv4apNJXsNSt0DZvWmomz5VXelO2Mjbty/dp7vs+akvMfN5j4U2NTim/f81N37Edvv0PDv8AKZlq1G6vfQnS92Idvzsu5Pm+/UsLqttuCsjMvy1G71ah+dvmoWhLd1Zj0mVPvU7dvVtvyfL9+ovuP/D/AHFohTzE2tuT+8tX7pFkSuo3q/8AwGmKi/dCgKv3dtLEdisWzt3fLSeTiR2+8zVm3dWGKifL8tMR1lRG/japfuL/ALVM+WPbgYXbt2r/AA1fKt+oD/usq/NSFV/ibO75al/9Bo3fNjFS22K5A/lo3zKu5qihuVuYvlX5Pu/NU8km0cbd392m/L/rNrH+6tEbd9QVkSkMsfy/ep/3hTOyqflP+zTd2zft3Pt/hpp2ET7qMVAjtt+dfm/2amBrXm1tImw7AowKWitdBBTT1p1IelJ6gIcYpKKMGsW2+hQUoOKSm4O72p6rZEjqKT7tKPmoTvp1ATHpS0+inyIdxo606kAxS1a0EFFFFVcBlLg0u2gnFSoXHcTbRtp1FXyILhRRRVWEFFIOlLUJXAKKKKYBRRRQAUUUVVgCiiiiwBRRRRYAooopgFFFFABRRRQAUUUUrAFFFFMBMikx706io5b7gFFFFWAUUUUAFFFFABRRRQAUUUUAFFFFABRRRQAUUUUAFFFFABRRRQAUUUUAFFFFABRRRQAUUUUAFFFFABRRRQAUUUUAfiFNbb1do2bfVHZKjfdXf/vVXsNYnhSaVp22f+gVe+2RXLW+1Y32t8z7vvV9P70T5hXWnUcn3KfsTyvm/vVXuUZF3Lt2/wDoFP8Avq6N8+5f46lTsrk8rirFi8s5YWeNZY9+376NvSseZGTfuZk3fwJ9ytWztoEt5fK+R/v1V+V5ZfNXf8vy/wC9VKXM7MzdKKVmZk0MU08UrfJdr8nnVpabqrWavEzNsZm+eGoprNZvur89ZT3M+mvFB5sk0Usv3Pv7KuM5Q0Rr7NT0keu6D4/32qK1yzp/f3VuQ3kVz8ysr/77V4RZzRPFugVUT/d2PXR6P4nbyn3S79nyV6Cq2V09TxamAjzuUVoz1XQdYvLbVPNZt+1t8T/3Grvf7Yg1Kwigi+/83m71rxrSvEMDon3k3/7NbdhrbJLuWVkTdvrvoYvk8jz8RlkK6emqPSr/AEeC8gu1Vd9usCu2/wD8fryp3l0fxAi+VsR2+V0/4HXdzeM/O0mWKJdlw8XzP83zUeKtBgfS5fIlV3itUuGlf++2yu1104nl0Kc8NLkqK6LVh48nv1t7aW8neK1+fY/3G+TZXd6xZrpsT3iyRfZPIR1+b+PZ89fOUN/9mvfKuYGRE/uLuR/v16FbeJJdS0ZNPaVkTc33G+8la0K6Xu7HNi8FyWqxV0z0PwfeN/Zbz237lZZ5YvKT+La9S6xq7eI777WE+0y2W3+L7i/drH8NzNo6yx+b8nlI8X+w7PvqDR3udNur2ex2/vV+ZHbZu+d69KUrq+jPFhFU6ifLZvc6m81X+0vC4sFdt8TSy7k/2v4K3LDxNPptvFtZnlXbtrz/AMPals8URLcsuyVlRot3+/W7rc2yLTYIF3+VctLK+77ysvyVkpRXuSWh0Toyg2rbnvvhXxh9sWNJ5i2/o8h6N6V2dtcCVMgqR32tur50h1iKw0uWf7jrF8r13fw18XTSW0v211fc+FCN0Xd/6FXg4vALldWlsYwUqcrSZ6YVCSkELt4amrN5Ds7EybfmjDf3qRpEuE3IwdW/iWs7U4Xlsg1suyVC21fu/wAJWvEUU3aRUKqhPyLWpLsstN1eP59jN5uxfupVnUfu29yzfInz/J/FSaPN9v054pP+Pdl2Ns+ZF+f56xba5ltpbexnXZ9lld4n+/vi/grwcXRlz3P2vLcRCrhoW1Z1H39n8e756E/1vyotQ2c29Nm7f81Wf4/vfcryLdOp7dpSdxyJ89PRN9x5W35/4aZv+b/YqLzmdfv1m+Z7FaR9SZ0WH+7TpkV/vf8AfFV4dyb/AO5/fepdjb3b5nrLXmK62BERKH3J93/vumzbtqbdv3v46c7t8itRrPYm+lyJ/nqL+PatWP49v99f7tQ/L70KMkVfmG/K6/L/AA1YhfZv3bnpifeTd9yrCIr/AMVU7JWkhqNiZH86J1pPOZP4t9EP/j6U/wAnzv3XzfN/cpWj2GrsZv3v8n36m+4n+5TE2/aPlqX78qL81TZXsitbXCFGqZ0VIvu1LDtdtu7ZRs+X5avmIab6EUP95V31dT59rbdlV4X2K+77lWPOVPuNv/26zUWw1e2gx02S/K2zd/s1EkLI+7b/AL3zVYSZn+X+7T4fn+ZlouOxD8vlfMtWEKJF8y/e/wBmjYrt91vk+9TfKZPNkb/0KnbrfUuMYku9UZF2/epyPvVv9motny//ABFTImxv9msnqLSIJDvV/wCOrCP8u35floiRET5akKkdF3f7tOxOnUq7P3+7+Nqt7NjfLTE/hb5k3f7NSbtm/wC81a/3WSRMGLblZUXb/Ev8NSfNv+9T/l3UyGIB2amopbiuhUUQRf7C/wANKw/4F/FT2+anbeMUXT3EVvOZ1G1Pnb+9/DUm5tv8NIxVdvP3v9mmgDzMbGVdv3v4alq+vQrToTI/7vc1Dy7FzSIqpu28U3YqbVqtOjFYcqfx4+an5B71Em59yvTsN5vX5dtXZPcQ/qKAMUIuxNtLTatsAUL8q8mk7c08dKcSWG2jbS0VtZCEHSkanU09amW1gG859qQNuHFOpu0Bs1ncdh69aCc03dzS0cytYQo606kHSlq1oAg6UtIOlLVxAKKTbRtouwFooopWAKKKK0AKKKKVwCiiipAKKKKAEHSloopJ2AKKQdKWhK4CDpS0UVaVgCiiimAUUg6UtJO4BRRRTAKKKKACiiigAooooAKKKKACiiigAooooAKKKKACiiigAooooAKKKKACiiigAooooAKKKKACiiigAooooAKKKKACiiigAooooAKKKKACiiigAooooAKKKKAPwiez3/6ptibaqJDeaalxLbfubiJd/nf36Zba3PbbFiWN9n99ams9Y3745/M+ddlfTXly7HgSXKr9S7Z69Kn7qdd+5fv/AD1bS8gubd2Rm83/AHaxLn54k8hlh/gVE/hqKF2S6ddzI+1H+7/BUWjJXiZvRXlc2nmlREVW/wB6hH+T5vn/ANyqsOq/v/KaKJ0fdtf5vkq1bP8AO6/31qXJx3M03J2exe2eTFDKu3yn+7saqV48Xlbt3zq3935KhudNns3TaqpE/wB3Y1HzW2xdtVzRezNUr6NFea2bzfK2/e+ffUSTND+627P9vd96rT/I+1dqJ9/Z/s02ZFmTymXZ8v30qk7O3QmfL10LVncslvtVt7/+hVraPrcvlebuaZP7lYNt+5tflbftWprCZU37v7vy7/71bqqmrHM4RbvFanoVtf8A2+Lb57J/uV1H/CSTppctr5rbJV8pv9ta8dhv5bZ5d8uyL/nru+7XS2GvK6pEzb0l+RXrWNSa31RFTD0qi5mtTtPJW5iWLzf3Stvauee8n0fVLf8Ae7083/2R6d9v2JuZVf8A36bc3MWpRJ5qrvrWGIlB3vdGDwqnG1rHpUPiSKbREZWZ7359yf8AoFdXYXMWmr5rKuyJVuGevD7C8lsGSJlXykb5djV6HYa2t5omoWy/fng2LXvYbERnHlbPjswwM6UnKHQ0poV+0Jc7pEdW3xPt+9/wOrum38Wsa2nnsrvtSKJ/9pd602/8qw0OJWZn8j/Smd/9pPuVxmlJPDeXEm9kidt8X+/vff8A+h1tKcoPfQqhSWIg7vVHqt/eSTaS9ssv+t3Kyf7Fb2j6x9j3qzb02/crym28Yb9UtIJVZ3Rvvuv+w9ddr1zLYW6T2fl+bKqbfn2fwVtCuk1GWzOOdCXwvU9y8I+O3+zRyvtEC/6xN3Rf4jXo07I0UUi7nhYhvk67dtfM73/2aJ5bbcnmwKjJ/t7K9h8M+J1fwoHmO2FY9qt/c27a8vG4WLaqUjynT9krS28zpPDepfY5Xtp12K0rbET5dy1L4nsGOyXbsuLf96v99lZPuVyTXkUuprc/x7VRf/H67P8AtJde037vzqu3en/fNfOZlh3Th7Q/QuG6z1g3qyXTdSV/K/vr8jVt797uzMz7q8/trxbbf5rMjp8jf/F11thefaYE+b7tfJSt3P0WMm/Muu/zfe+/T3eLem1fufx1Fv3om75Kd/B/sVlfS5fI2roej+cvysyVYR9n8Xz1np8nmr/H9+rcO7f8zNWfKJ2bvYdN89D/AHf92imu/wAu1qSbSsaSt3GI7fdqLf8AMyqq7P4qP+Wu75qY/wBx/l3/AOxT5lzDUW1csI/71V/jp8Myoj/eT5qqb9609H+T5qmVxLQted89PR9nyrVREaaVPu7KsPu/1Sts3rRp0L5V3JvO+5Uu/wC4u7/d31U/h+X761bdPl3f3Kq/KJLm3LFtuRt1S72/h/36i3r8+35NtH323K3ybai8pdBrUlT/AFr7l/3af53/ACy3fJUX8e1Woeb7n7rf81F5CJdi/Pu+/wD7FXYd3ybaqo+9nqVH2LTjYT1LTv8A3mpu9Ub5m+4tRO9OmeVLd/KXe/8AvUKz2BtJ3JtjJs3f+OVKrsvPzf79V0f5KY9xs+Vf4qWnzHo1dst/ci3K3+zsqdWSKLj5EWqCTf3v4vupU6R74vm+f5v46l2YaEzyt5u1aP8Alr/Dv/8AQai2MrP96n79jfe2VVlEVkS7F37mVd9O2/xf3ag372eP5np33/m/h3fwtVXZFixhcbacpqrJsf8AiZN3y/K1P/vL/DUXs7oLFjFM2Kg+X5ar/c+997/epn35d23/AGVak3YfKWPlB2qnzU1/4GVf4qjjaQL83z7f46nT5P8AdqovuD0FUlV5pdu5t35Uz5v++qXH3V2qy1rzW3JsTbqb/FTdys1QzP5LrJu/2dlUuZisWF6U8HiubXxVCl5dQSpJut1Vm2RNVPT/ABnJrl+8VpZypbr/AMtpl210RpS3WxHNHudfuoyPSuGm8TT6bcvFIs8uz5mdomb/ANBrU0nXZ9RNwFtmiRU3K7q33v8AgVaOjNa9DNVIN8qep0oJNMSVX+6Qa4XR7nV5r/VPPm3xeWvlbP726uj8PSXUsMrXMez5/lonS5U25bDU1J2SNWSRUX5jUU8vlwvIvz7V+4tZ/iY3y6RK+m+W12v3fO+7XFabp3it42OoaozlvvLE3y/+gVnCgqi5+axTmo7oytI+N/n+IFs7zTJ4od/lboomd9/zV6xFdrLEJE3fN91Wrz/+wZUn/wBQu/77VuJpWpXlxazvO2I5VZk+XZ8tdFWhSl8Ct8yIVJXtLX0OuHT5qeelLUbb8rt/4FXIlZWNSSiiirsAUUUUWAKKKKkAoooqwCiiigAoooqACiimnrSbsA6imjrTqS1AQdKWiiqWgBRRRQAUUUVVgCiiimAUUUUAFFFFABRRRQAUUUUAFFFFABRRRQAUUUUAFFFFABRRRQAUUUUAFFFFABRRRQAUUUUAFFFFABRRRQAUUUUAFFFFABRRRQAUUUUAFFFFABRRRQAUUUUAFFFFAH8+kNzsbzVXf/Dv/uUf2qzyywfvUdVX5/4KpTXMXzxf6n5fv0O+9kVW+RPvPXuKpe/keDJKLs7s0/t7I8TK2/5vmh/2K0Ib9XvJZ7nzZnaJYlRK52bam+Xd8iVIk3/jtVzc+xCg5bm880W9/IarFtcyou1f4fnVN38Nc4kzJFMqt99KlSaXd5qys/y/Mn8FNOTdtLFcitY7CHXopk+98n8O+raXMDqkv3N/3U21xSXO9/mXY9WLa8lSCXbL87fx7atwXQhu+h0sPlTNFub5Pub0o85ER1+/XOJftDEjKyu61bh1hXlfctTKL5RuSSvYu39t5M6fdhll+f73+xTftjeakS7t/wDu0xLyB33Sxb9nzo/9xql3s9l8v+q3VaikUqdi2l4sOxdqv829vm/gq3bXK/J5DbNv8H3K5yaHyVfb/H/wCiG/2PbtE+/+9Sine6Y+TmVrHd2eq796zr8lWIZtn3W+TdvWuYS585E3L8j/AHnq5Z6lvd0+5s/gpxkpbbk8mt2tUdLbXn97/wAcrW0q/wDsd+kvm/J/FXMvebJUli2o60W1y3ztK3z/ANxK3o1XRd7mdSjGtdSW57hf6wupaMkTbd8vyN/3wlYWqp9gXbtV/wCP5PnrkrDXpYVRWbem7+P+GuovL+K50byl2pLKrfPu3V7KxEJRV+p8j9Tq4Wr7ivEr21yt+nn/AH3ibev/AKBWrDrey4SCfc+351fbXJec2lS7rNmRG+9sq0l+s0vytK/953Wmq1nbob+wjJ3PQ4fEKzfZ1WWVNjb2+WvT7HX5LPQZPIZZre6XY0Lt96vALPUmSV12/Ii/froNE1v7BeW9n58728rfcdfkX/crsp4lbPY83FYH2kLPU+jJdViSzt75W/dQfvd+77vy/Nu/76rpPD3iHydq7mRt29Xrw+/1eez8P6habm/fxOmyuysL+CbQ0l8354v7jVyZhSjiKNkGTylhK957HqdzCsy3bQMr+Uu//bam6DqrWzfN/e+bZ/AtY3gnxO02pRRTz73ZfK3v/GtXvE8P/CMa9FqEUXnWsqokqbq/OJU/ZydOe6P1enK69pFaHoXyujsrb02/LQiLXL6DrbW0/lNtSJ/nidP8/LXTb96ebu/4BXK+ZOzOtK7uh03+t27l+apv4tny/d+X5vvVRufu+b/d+epkm3on+9UpXGr2uiwjt9/5aN6pv+Vd/wDfpiOqNVeaZt/y0uti7dbBM+x/+B/wUyH7ztTX3I7s+3Z9+mfc2fwf7FUl3DQto6vvqX+HbtV99UoZv3vzL95qsWz/AN779Q7pXuZK7dyxCion+3/FQjtt3eUvyNs/4BQm3591Swps/h2U48paSQ9E/vfP/HsqWH503Nt/3KiR9i/d2b1307f8u3bRZdyox76E3nKi/Nu/75qxDt/1qxbN9VIX/wBmraTb0f8A8dqGrK1gUmnaw5Njv/cerDp8qbqqo+xnZv7tWHffFRy8pLVxifJvbb89Swp8+7/ljtpsMK/wp/sVKnyPtqrp7IUrvZj4f9ipUT9x5W7+Kokf5ttSo6o25qBKNlewInzbaHh3r/Dvqu80iagkiu2z+5/BUs3zs+37lT7yd2W1fXoWE+T5tqu9Swn918q7KaiN/v0/+HduqORidkM+VNkW3YrbkX5qlTc8e75d6/3Ka77PurvqWL7rLtrbl0TtsSM2b/mb+KmW53713K/+xU3yonzUiqBuaNaTbQ7jZk3/AHfuU90+/UUe7c0ezZFt+/8A7VTbtgUNzubbRb7xETIu5vm/4AtNcbF3bW2r/cX71WJUyNq05l3oaEubcOZkaQq/zbak2f8A7VOUBRimIB975vmprRWFcbxKqvztX5qeoXOf7vy09V7/AHaVhgVbp2VybjF/vU7aPSmv93nbt/2qfT1GUDpkDXUsvl/O6430+KyWB2ZVXNXMDFLxWt5dyEknexW+zK38NLFbxxq237tT04ZqouXcNOxWS1iTftVV3nc+P4qmX+LjFSUU3qBEyhhVdLdUCK33qtUVkm0Wm0Q/Zo/vbalRAi/KOKcOtOrSJAUUUVoAUUUUrgFFFFMAooooAKKKKACiiigAooopWAKKKKLANHWnUUVKjYAoooqrAFFFFMAooooAKKKKACiiigAooooAKKKKACiiigAooooAKKKKACiiigAooooAKKKKACiiigAooooAKKKKACiiigAooooAKKKKACiiigAooooAKKKKACiiigAooooAKKKKACiiigAooooA/nnTynV1aJd+37/9yqj2fzP8q7G/8eps03kxI+3/AHnq1C+9NrV7CvG9lueC0nPkKrv5KOq7k3Ls+SrEN5+92/36d9j3ru3fdqL7kvyt/vU001dD5OWXMncvcU5EX+Fm/wC+qr/bFSJ2/uLUr/uflpRlLboa+711QqTSu3+xTt/8P8CLVWG8Xdt+b7392p967H3S/wAX3KtSad7D9nCza6jUhaGJNq/J/C/8FSveMmzfT0SV97RbX/6Zbqi/1392rk4vdmaSfulr7Ss29WZvKZalS5Z22xSsiJ/49VJLZki+X7iNUXnNvTd87rShNuOocvmbqak+1/NbfTHmifZu+Tauz5Kx3vNm/d9xPnp7usypt+Tc3zbKHo7sq7j70TYS5ktm81d3zfwf3604blnl3RSqlx99fOrl03J8vms6fwp/cpyXi/IzVpHXYLqXSx2H9pNvh3bU2N83+7W3Z3nnearN8+35d9efw6l5yO33NlattqXzo27/AGKieqsFrfCztPuIkTfPE7fNVywv2totv3Pm++lYFnqsU0W35t6/ed1q1C6zWv3t/wAz041pJWZzWX2jo/7b3xP8zP8A7dOtrzZv3NXLpcyp8q/cq49y33a29oyI06drS2OqsJm8ra7ffZq0LbVZ0vUZpdluv+1XKQ6lvRPNl2fN9+tO2mS83rOzeU/yP8u+t4Vubc55YflV0mepWeq/aZUWdt7qu9f7jVu/bG03SftiqrozP5tv/fWvGtN1iW2gfzfndN//AHzvruPA3i22vJZba5/1W3b89epSxCSt0PHr4Rxi5RWx6w+vS6bBb6hp86w+U29k3fP9yvaNH1v/AITPw9caZLKr3rr5trL/AB7/AO5XzVfzbIkWDy3d663wH4kZIvlk+zXdq29U/wCB18/mWHVWKrR6Hu5RiVKHsZXZ6rbX/k2H2a8Rn3bolmT76vXYeFdVa5tUiuW/0hPk/wB6uPhe28VWb+bJvuJfvI/8f/A6mtr9rB2VlZ3X5/u/er5ZyU1ype8fUwi07nqWz5dv391VbZFRd33P73+xVHQfEMGpad95t8Tfx1rP935lrGMnF2a1NdLcy2LCIu1/43b7tV3Tev3vu0y2uVT/AIBT/lmbctUk11GlePMiun+tfb8ifx/7VM372+WrFz935apWcLojtuZ3f7u9aE7+8J6S90seSyN5qr9+rCbtv/oVMR1SJF27EX+CpvvpU83cH7vkyVE+X7qo9O87yXT+N3oR2837q7Keif7P/fFTcq8XuP2fLupkL79+2nu7bH+b5adbJs+Zvv1Timrj3dmNdNkqfNs/9nq1vd9ny/c+9Vd03y7qmh3InzNRHtLcm1tyxs+T/wBC/wBmpYYWdXWq6P8Aw/8AodW0+6/zNvf+/Qny7g5JbD0fYtSp/qvm/wDHKqfKnyq33aen76JF/wDQKLN7EyWly7D/AN90b1TfuXZtqJIdjo1Wvvr/ALFNqyuCbtZIiRPOi3LVjZ8v/s9M2fMjbf8A7GnomyX+J/46iNrWGm+oyFPOidal2KEZmb+GiKH5NsfyJ/cqyiba0SsrLYfMxnyr8v8AHTF2o27/AIG1SyMqstMDhmDL86/3v7tTrFkXFZFfay7qlRf733qZlvMX7tSGQKOtNNP4hEaoyfdVfm+9Ugzg80ucjNRBFRt22qWnoTce77V+YU44XJoIBpr/AMNLlRQb6Rd2Pm/vUeao+8y7qfu4zQm0Ailu4xTtv3qKcDWsHYliNQvWkoptWdxDuKOKTbS7a017ALRSDpS0LUBB0paKKpKwCYFGBS0UWQBRRRUgFFFFWAUUUUrAFFFFFgCiiimAUUUUAFFFFABRRRQAUUUUrgFFFFMAoopD0oAWiiigAooooAKKKKACiiigAooooAKKKKACiiigAooooAKKKKACiiigAooooAKKKKACiiigAooooAKKKKACiiigAooooAKKKKACiiigAooooAKKKKACiiigAooooAKKKKACiiigAooooA/ndu7Nrm1lgX+JXWnfNDE7f3FqVLz5f4vl+9Sv/Gz7tm3+BN9e1ZpWbPEtHm5upKm7+GnTWyv95aLa5ZG+79z/AGqm+0xP8rfJ8n92rSb2Kk+vQzJrNXWWL5X+X7j1KiMm+L7iVoQpFNsZVXe6/wAH8VP8mJ9+5tm2ovbR7DcIxje+piP+5l27f/Ham/dXP8Pz1q3Nn53yrLs+X5d/8NVP7K2fdapW/VGtnylZNyO77m+78tRpNLvSXd8jL9zbUr20/wC62rvTd82z+Gm+SyM6tu2f36txklcz02vqLDqqpsVVbY/+zVlHie3Rll3v/Em2s3Z5O/8A2adbJv8AvL8lZJ2dxculupoPDsSq8yMj/d+T/eoe5lRX2/8AfFP8756pczElb1Hpu2Iq/wAC7Pko+0/f+Xen9+mwuv3qkS83/LWqmu1xg8yvFt3fI/yNViG5ZJf9xarwotyjq6r8lEybET/apXV7E6p22Na2v2hldo3rQ0rW5YV8jd+6Rq5dE8mXd83z/wAFSp+5Z/Kb5P8Ado5lN2RTjHqegW2twTb2bany/wAf8NXX+Rtv/oFebw6l/C392tvStb2bNyqifJuRP4qbXLsQ4xatY62G5ZE+Xa9W7bVfsy+bK33v7nz1iW2pWly37iVnf+LetNuZt7IzbUlT+5/DU8y6KxfvJWZ2FteRTJuWiHUpdNn/AHS70/3vu1ykOpbJflZtlaaX+/5WWnCtOEu5MoRlHsepeGPGbTTxLLKz/NtZH/iWu9v7lZvm09mh+X+9XzxZ3jWctvtb5JZf/i69K8JeJ1ubOVWZoZV37fm+9XqRqxmtdjyamGqUJKpTdmj23wT4quUlSCWWP7Wi7/vbN9erJqsGqwRTytsuPuSpu++v+/8A3q+X9K1KC/vYomZYbjd+6f8Au13t54qvNBliivlbZ/DMnz181i8NFVr09GfR4StKrH39z1V9Yl8N+ays3lffV9tejeHvE9t4h063aBtjvEiNXh+leIYNY037Hc/vreX7r/8APKrGieIZ/BOtyrP5j2ibW3p8+z/7GvOlDnvf4kelFqPoe9OmyV/m3uv9yrdt++T7q7/79Zmj63Fr1glzFt+78zpVuG5W23/3K5U2ly21NPehqtix8u3+5/DTE+//AHKa82//AHKhSZt23b/wOqUW1cm2tzQf5/4aEfY+3dVVHZ/lZqcjr91vv/7FLl8xKN3e5bfd5T/Lvqw7qn3W+SokmXY6tuT/AHKE+RHqkkviNW2h8P8AHuT7/wDfqff8vytvSq6Js+amu67Pn/jrK7ElfclR/lfduqVHZ/8Abql9pVInZv8Axz+KrcM1VGbtcfKXURd+5dr/AO3VtNtUYXV1+8yVMj1DcmOyeyJX2ovzNRD8kqf7396mecvzxMm//bo3ruo0tzSepHvF7zt+9fuf79OR/Of5VqrD9/8Aif5qsQ/d+Zd+yhNspxt0LEMzfPUqOyfe+fdUX+3tp38Xm7qViNL3LyfceodzbfvU1Nvz7Wpny/7laEpNdCV3+RGfdu/2Kam223tQqbvm+b/gFSulNNom2txm/wD3UenIip/F97+9/FUfkt5qfdRNv3KkVvKbYqrs/hqLvuMf9/b95KjUStO2WXyv7v8AFU27Cf8AxNKMOv8AstWykmrkjtvy4o28YpabuO7G0/WqvbYgTYud1L99eaX+KkHU9alu7vcsdS7qaelA6VSbTsQLRRTSuFwKmQ0OpwPtVVsQRyMq/dX7tWgK0i2IWiiitQCiiirAKKKKVgCiiimAUUUUAFFFFABRRRQAUUUUAFFFFABRRRQAUUUUAFFFFABRRRQAUUUUAFFFFABRRRQAUUUUAFFFFABRRRQAUUUUAFFFFABRRRQAUUUUAFFFFABRRRQAUUUUAFFFFABRRRQAUUUUAFFFFABRRRQAUUUUAFFFFABRRRQAUUUUAFFFFABRRRQAUUUUAFFFFABRRRQB/PPs/deVtomSXytsX36uonnfKtPs3itrrbtXZK2xq9v3em54ydzHR9k7tu+enwpvd23Va1WwaF5YPlR3X5XSmpYRbvlb5P8Abqm0ndMUoqSvEh2RWbfum+Vf7n8VWLZ2eJ93z7qVLb76tTtjQ7Pl3/N9xKm6kmuwo72K9zNKkqfMyf7aVLZ6r/ywaXZ/sVK/lPE6squ/8L/3Kpf2JE6p5EUSOtTa7s9Dfmly+6bcMyzNu3U+aFXXavz1zMNtc2aOqr/FWhbak1tsVV+f/b+ZK05H0ZnG1rWLdzYKi/uopbl3/gRaqfZleJGi+5urT0283xJ5u533N89af2ZZonl2/O7b2f8AvVEnF77hyS+LocykKpKi/M7q3zb4qa9mtzA6tu3tvRk/2a6L7NFsRv4HaornRNn/ACyi81l3q/8AHsqrxvZDk7Ky1Oa+xyWz7Vbei1YSwlfYsTKjs38f8FaFzZzwtuVVdPuf7lV5rn7NLt2s7/w7F30JSTvEcZRj1KiTT2yv/t/eRPuUJM0ybmi2fNV2FFuYvN+5/vrUlzbb/wDVMz/7CLWclZ2tYtvmV0U0mb5/NZf9mnpt2f7bVXms7v7RuaKPyv7/AJtDoyOnzbKzaT+F6kOzXLbUmezifZIqr8v8dVIfPh+Xd+6/h+WtCF/lpzvvif5d6LVRqOMuUEorTqFtqUts/wAzM6Vt22sfaYvKZl+99/8AjrmryzV//QN9PhRoYvvf98VpdfMcXH4mdUl5LC21tvlIv8FPTUlmSJl+4vyfI1c5Z6wqKjS/On/fdXZngRFaBtjtL839yiKs9dxRk27I66z1VnZIpVX738Hz7a1dK1JrCV/Kb5Pv7K4Ka5ltkdvubf460rPVf+mvz0ouUWFr+aPVofELW0qTqq+aq71316anjBfEnhp7G5i85NuxX/jir5yTWGTYyquyuo8K+LZbOX90y7N33HrOtFVIp/aRpTcb2i9PQ9i8Pa3eeFZXtp1lubeVfl316L4e8bafqum+Rcp8/wDC+351/wBivGr/AMTwarp0XlN5Nwq7PvUWc0kypul8mV/+Xjb/AB158oqfvS0kejFygrLVH0r8N/Fsvh66uLNdr2/34H/ufP8Acr06w8SLfu+7am/7uyvlTR/Frabf2itLsl/hdPnTfXoej+IWe68+Cdn3/eh/g/4BXPOlzu/U25ke+pqW/wCVtqVaR9//AC1ryXTfE7XPy+b9351f+/8A7Fd3pusRTQI3m/Otc04yjsODTOiebZS2z797Vjf2lEkTs25Pm+/V6zuVdPN3K6f7FQrroa20NiF9/wArVYR1qlbfx7fufw1aTa++puVyK9x6Puo2KkX3WpyQ/PQ77ahc8ndEtrqRPtT7yr/s1Xs3ZN8Hyp/dp/3/AL3zun8dSvbb4tytsf8Av04tfaWpo42d7mgnyLTHfZcbv73yNT7N1mT5vv0/ydj7vm/3KIr7yHJp2LCIrp8q/dqX5U/uvVS2uVhuNstTPNv+8qpUO66Fx0V2WN/36dC/3G/u1VRE37qsQ/J8uz5P9ipiFi0n/jlWD9xKi+5QfuJXRF3M0uZXZY/dI6bm+dvkX/aoTbt3K2+mRTIrbqfvb7zNWvWxna+xPbncrNuyi/dp7p8rUy3f5W/3qfNwu7+L+Gk3YjVO7Id33cruX/Z/hok2+Yi7cVFDL5ysyfN8+3/dp7vs2bqwSakX6EqTKrMv8VTjNU2TCqzK0u35ttXV6Vqkl1IkhajVlP3f4qCgUD5c7fu1G/yNu3U3Zu1xLUmGKeTmmqcimKzb2Vl+X+9VX5Va4rElNVt1QbndH+ZV/wBtacjM33v4f4qnUdieikUUm6lzW3QDqctNorRNIQ+im5NKDmtlJMkWiiiruAUUUUXAKKKKLgFFFFMAooopWAKKKKLgFFFFSAUUUVVwCiiimAUUUUAFFFFABRRRQAUUUUAFFFFABRRRQAUUUUAFFFFABRRRQAUUUUAFFFFABRRRQAUUUUAFFFFABRRRQAUUUUAFFFFABRRRQAUUUUAFFFFABRRRQAUUUUAFFFFABRRRQAUUUUAFFFFABRRRQAUUUUAFFFFABRRRQB/PZDN5LO0XyP8Afp6JBNL/AKSrbPv/AHajSHY/3qntvNd3X5fKT7teq5Rd+XdHmRtzbFi5h+06ak8TKnzMip/u1kecyL8zfP8A3617byki2q2z5qzLxNku35URa0g5P4tQSS2BLyd4nVYlf/b3U9Lxfu7v+AU19qJ+6/j/APQKhdFRt38VNa3srWI5Yp3aLVtMsMqblX72+rcNyryv5S7N7/c/uVj7GRt1HzIjsrbKzlK/vN6lR5jpbZIn/wBbtdE+T71VX02KaV5Ym8lf7lY6TSo3+qXY33nSrVtf/wAUv8P3acVKJLs3e2peS28lvlb+H5vlqWG8aFdrbtn8VV4bzeu5W+78/wB6no6un9+t3yvc3UbK+haS82bFliX91/zyWt6wtotSaVYpdmyLeu9vn31zOyn2yNDv/es6UOOnMtzCfuSvbXyNZ7Pejo26nQ6bFcsir8jt/fqKw1JkfdKrPt/uNWhbXMH+tVd7/wAG+sZc97kuHNG7WpmPo+xtu1fvfc2/fqp/ZrXP+q+RNv8ABXQed5ypt2un+9UTu0LOqxLN/eR/7tXHmFG6tFaXMJ0lT9wy/J9/ftqu9n50W1vkf/YrqJoYETzV3b2+8n8FQvZxeV/CiffrNtLVLU2S933tTknh+wS7dzOjt8r1Ekzb9tdFc2EVy6Nu+T+H5fu1VTTWSX5l+T+/VJwk7tEX97lM/wC0q+/+/TP4KlubBd6bfn2fdqr9xnZvubfv1g4KPvIE5Jtb3Jfl+bbTE81G+WX5/wCGiGFkV2Xds/2KmdGT5v4a1im43e5appuxYsNSWZPIuYFmi27NlOeFYX/cSt5X9yq8PlP/AMtfkf73y0/ztmxdy/M1Z3bemnkX7OVrP8DQs7xtjwSqybW+V9331rQ85kX5ZfvL9/8AuVhb13puX7/3qtI8qfxb0f8Av1UZzJTcVyvc66w8SNYP5Usv7r+F/wD4uuws/Fsn2dIlbeiN/H/DXk/2lfvbdm+rcOqvD8vzbNv3EpyUJ7oqNRwdm9D23QfEkV5dJFcz7It3/fFeleGPENz4ev3nXy7+ylX7m7/0CvlrTfEKvv3eYmxtizItd9onjaWz+8rOlctSlJ6I3jV1u9T6sS5j1LSZbzQ7lUli/etDL8jtV7RPGbWz/Mv+8j/w14ZpXiSK2dLzTJ2tnZfmi+5XQWHjOK/vEi1D5N3/AC8Q/fri5Gk4vVP7zpUl0R9N6J4qttStUi2x7/7/APHW1Z+VD8sDqiN8/wAnyV8mp4zufD2rWksFz9p2t+9+b71e4eG/Gdt4n2eVKttcf733q56lGdJKUfhZ0wknrbU9Vs9bW2VFlZfk/j2/frbtrmL7Pu81a4Sz1hn822nXZLF/fWtCwvItNlSKT57R22L/ANMv/sa43GM+pqnfY7BHb726qSTP9vl81W8ram2oftK2y7V+dP8Aeqw+2a3/AHTLv/260i0o6GbhJl7YrxP/ALlWIfk+X5az9NvNj7W2/wBxkq7sX+GsHo7Gl9Lh+9tpUaL7n8dW/OZ1RqqO/wC6dW+5/E9RQv8AZti/8sv9j+GqSkwu7XLsyLMm379Mtnbzdrf/ALdW4dv3l+5T3hX7y1XK7WIckiVIfkp8L7JX/wDQKZbTb4vmWpUdU+Z6ULx0ZqTJ/HUqf3dvztQm7Z89CfPt+bZ81acytYytfcPmS6i8r7n8SVK7b/l/9loRPmTeq7/96kba33pNu2qWjsKKs7okhRg27dViZFf7zURblRPu0133rVt2M3q7jIUXa6Kqp833Kl2K9Rb96qv3HqTe27Z/F/erFSu7iH7fl+9977u6hG+Vl+bC/wAVOGGPzL81Rs+1trVa1Baij51ZWG3/AIFTdmGyvLf7X8NOaXGflb5adnjdtrO93dAOSn1DE25al3VSfLuSN8pd26lVdopR0oPyir5dLiuCqF6UmDSgg0AenSpeu4xFIK/LTqaowKdWq1ICn0m2lraKYBRRRVAFJupaKHdgIOlLRRQtACiiiquAUUUVIBRSDpQelHS4C0UUUAFFFFABRRRVXAKKKKkAoooqwCiiigAooooAKKKKACiiigAooooAKKKKACiiigAooooAKKKKACiiigAooooAKKKKACiiigAooooAKKKKACiiigAooooAKKKKACiiigAooooAKKKKACiiigAooooAKKKKACiiigAooooAKKKKACiiigD+eSF/v0/5f9qqSPsV227/APYp2/569dvS6POUpPUvQ3MsKbd3/fFWP3V5ayq339vy/wC3WP8AN9olbd/DsWrds+zZ92nKa+F7kPT1HJtf+HZVhE3p823Y1V9ivLup7psR2/76epu5LYSlce+2b5f7lJNZq8SSNuSJfvIn33psKNMyfNs2f+PVatr+DbKjfJt/2ahpPp9xVrqyGpCrp935qo3Nnv8AmZdj7vlrYRF83du2f+z1Y2fI/wB10eq5lG1tbgoxXQ5hLNklf/ZXerutOSaW23/M39+ukvLaKaL5YlhdPvbH+Sq39mxPapub50b+CteZ/aJS5tkVLO83um5v4v8AvutD7f8AuvK2r/v/AMdZ82iLc7P3W91ber1Xd57N9qRNM/8Ac+5T9nGaundl8ttzYudjp8v+x9+pkufJ/vfwfcrGS/aFXadfk3bK0EvF2P8AN/wCn70d0TJxvc1ra8a2d9qrN/H87fO9WHuYvI3LWJC6vLu/jq75P7rbu37l2NWKd3e47Jq73LbzM6p829KHvG+T5f4qzEfyZX21Nv8AkXd9/wD3q1XkCckrPUu/LNFtX7n99Kl/dffl3Om7ZsqlbP8AaV+Xb97Z+5p/7+F9vyvC1S4XJk7bjrnTV3u23Z/dqq+mq9WkeVF2/wAH3/vU1Jm8/dt+f7i7P46ErG1o9tTM+xy2zPu+R/7m3+Gq8zsn3vkSuoTbefL99/uJvrPms4vK2/7Xy76zja9rakS5onPvDs+6uz/co3t/FWr5LQo/mqqJ/vUx7BLyJ2ZdlPbVoNXs9SrDcrVj+P5Kz7mza2Zvm/h+V/4KsQu21N38dZWb95Mai3fyHzIsyfe2P/DRvnRH2/O9MfbN821X/iV6lSbZ81Um+pVla5btrlnV/wDx3fWxYXLQ/wAX7r+49YDu33l+TdTobmW2d1l/hpxatf8AMXs4/ZPQLPXp4Yn/AHv+5XQab4q86JNzV5Zba3sX+4ife31qw39tNKnmxK/+3/s09LWkaRlKK5VuesfaZXtYrxGWZN21vm+df+A1b8PeNp9EZ2iWRE3bF3155YaqyRfupfk/3qm/tXfsVv8A0Gs4P7E9jXmZ9leAPivB4h0u081t9x9z52+evW9Kv4NYs02/3tn+9X53+HteufD0vm20q+Vu37P7le4eBvjTs/dTzsn3H+Rvu15uIwbT9pSd0dMKqatJH1LZ6k1ncRWbf6pvkifdXQQzMjpt+5XlmifEKx1i3RmZvN2/+PV3Gla9BeWqfMry/wB+uDnto1qdMUnHVnVpNFM6Mq/7+yrcNyzrtZt+3+P+9XI2epLZv5DS/JKzOu+tPfLCqT/8sn+7SjvYL23Ol85Yd7f36bNN5LRbNuysfTdbiuflfdC6f30rQf5986/cT71K3JL3kP3pR0NKG5b+9+6rQR1f5t29/wC5XJJc7GdomX/arQ03WIpt/lMrv/FVW+0Tys6CaH5flbZTIZlmVNy1El+v/fX8FPTY77t3zrUxndWYJStZmhVmMbl+Vtn/AAGqdnNE/wB5fnqd5V/u/wDj1RZhZdSf5d38LuqffpCuf7r/AMXzVEkzbn/uf3NtHnbGTdt+atIsSTXwl3zm/wDiqid/O3qtRJ8+/wDv1K8OxGpXurtkaxIofkVt1SK6htqrTXRo33bt6/8AoNWM+cu5WV6SkkaNpa2BGYMzfMxomT+9Tfm2Ku5d9JvZNzbflaqSaM7EzuuynbFw21R/s1Ejs8Xy/Izf36sJ/u0R2sJ6Cge9NSPbIzf3qeSBS0k7KxI1ckk9u1I6Zj20oOKSrv2ARVGcq1PyBTQWx0o3bD8zUJtq4D6KiX7zLuapP4qtO4Dh1p1Mo3YrRSS3JsLuo3UlFZ87HYcDmkakoq3O6sKw4dKWm5NGTVcyCw6ikXpSNVdLiDdSg5pAM0oGKUeYBaKKKsBB0paQdKWiIBRRRQAUUUUrAIOlLRRTWgBRRRVgFFFFABRRRUAFFFFVcAooopgFFFFABRRRQAUUUUAFFFFABRRRQAUUUUAFFFFABRRRQAUUUUAFFFFABRRRQAUUUUAFFFFABRRRQAUUUUAFFFFABRRRQAUUUUAFFFFABRRRQAUUUUAFFFFABRRRQAUUUUAfzn2c37rd/HRM7feb7lPSHYrsjfdqPVLR7u28n+Fvll/3dleq1Fyvc8rmvHmW5G94vm7Zfuf7dSpc713RUzUni+RmXZEmxKif9zF8q/xUJJq8SVTk3dl221JvtHlMrOv8T1eh1JoYpZd33d/3F+9XOQv/ABfffdV2zfzrV4J/499NSUdwg7Wvpc04XZN7N/Ev8FW4X32/lbvk/uVkvC3+qZvOt/v/AD/3qi+3tZ/e/wBys1JvRbHQ+W11sdLDCrwfLKuxP4Ki8796vzbHT+DdWJbax5Lvu3P/AHd9WIdSX738dbKVtzNNPTqbb6k1snzfc2/NT5r9Ui3f3FrEe8imV1b+7/33TPtKuu3dSuuqFBNG9bX/AMny/wB6tVJorzZu2puX5Urj0vNjJ/H/ALFW7a8i3O0qrv8AuLUuKl3+Q0uXc3X0qB7faq1Um0eVJdyrv/gZ91V4dSlTf8qu6fdf/ZrRh1VUX5vvfxb6tc9L3dwShPuUry2lR4tv975qks7mVJ3llbf8u/ykX90labvBNsb5k/8AZqIdsMvy/cb+Pb96qjVXLtqLl/lK7w+cr7WZKrveS2y/MrOn9+tz7H8zr/6BTfsET/v2+RN/36E4r0G4zXwmFZ3kULPKq7N3z/J/HWt9sW5iRom+9Ve80SC2ldfKWHd/cWqSQzo77WbYi7K092RDd4WZpec7yu3+ylRXLxb3+XY/9yqnnKn7pl2ImxFqJ3b/AJ673qIwZfKzStn3vuVm2J96h7nfs2qyfN9x6ro+9XWq7v8A6VEvy/N8m+o0B3XkzXR1T90u35vn+9vqSZF3Oy/f/irK+4ny/fp0N/8AKjyLs3fwUrcquWkpK73JprZYUdm/491/8eqH7Av3lXZuqZ5leL5fuf7dPe8/vfPu/jrJ8yV2N2UdzOmT7NLuZdiI26m/L/qtuxk27flrYdFm3s22s+/0re262l2fxt8uzd/sVfu313MlzJeRUTzUg+VvO+apfv0+2mls9m1W2fxUbFm/2KfLLqtC3FJXK6I2513fJT0meF321LMjIn3fvfx1dTTYn+aXb8n3alN9UVZSV1oRWGvNC21pW3/7Fav/AAkLfJ950/21qqnh6K8niZVV5V+RP4KltvDE/m7VlZ/vJ87LsrT93J2FFyvaJsWeqrcp8rbH/i31oQ37Q7GZdm37uysS20ee2lSJdr/7n8Faz20iJtb79ZKUVpF6FrReR3Xhv4i3mlSp5c8n/fNe2+APjMuyKdpN7o33Hr5aRJ9r/Ns/uujVZs7+5sHl2tJvZfldP4qTo060bO1zSFd09lofoP8A8J/pniq1stq7JUb7iV0Fn4hiSzeKKffFv+49fBXhX4nanpuxmbei/e+b5/8A0CvXdE+MEc2yWef7/wB53ry6mDnTVobHZTrxle+7Pqi2v4L9vl/c7/8A0Oq/9t3OlO8TStNF/F/sV5PonjxbmL9xOr7PnZHbZXYf8JDZ6rZvE0uyXb/Gv3q5bcujV0dKmlsdhYeIbOa62ys0L7/md1+TbWhfutte7oJ1d0+bzof468n1K5ns7KWCWBprd/4Nr1X0rxheTfLE0sMqfI1u/wAm6iNNy96D0IjUi3rue52HiHzvllbZL9z/AH60LO8+Xd8u+vGdK8VRTPtuWb/gC/PWxZ+PIrO6iSV2eJm/4HWbpzjtuWuWW57NbXn7p/79Wobz+FmrgtK8YW00rrFP8n8O/wC/XWw3NtfxReUy7/4vmqVLk92asXyzex0aOv36qX8K3KIzfJcJ/HWejtZv5W5nT/bqaG8V5UVqE7PmTuZcr6F22udjbZdzvt+/tqfGyVGXd833qa6ROvy/O392qrpLbOzffXdWbcW7lLmZdmmbymb+L/0KrCTL5Hm/M4/h2VmPeedvVG3y0+2m3y7flTZ96h2fUXKafnVDv+XczMn+7QZMybV+9UXmS/3VpqVhKNuhoKi/e2/Ptpm75du5ty/x0zd8vzfJub/vql3rv+b+H+OhamdiQShhuT+KiPbBG2T935mZqMCo0ffu/u1a02HYs7qY0vysu1t1Rwu2372+jf8AM3zbd33amN+YnlLCttCj1o6N8zVFs+V13U7Zs3Nu/wC+qoViQdadSfw0tUtBBQRmiitEk1YAoooqeXsA3tRz708jFMCY3e9Di0IdRSLSheKaTYXFWg9aU9KbWktrCQUoOKSis02ihd1Lupi0p4rSMna5A7dRuptFXdgPopNtLVq7ATdSbqdTDxUO6AUHFKDmm0Uk2gH0Ug6Utap3AKKKKdwCiiimAUUUUrAFFFFMAooooAKKKKACiiigAooooAKKKKACiiigAooooAKKKKACiiigAooooAKKKKACiiigAooooAKKKKACiiigAooooAKKKKACiiigAooooAKKKKACiiigAooooAKKKKACiiigD+cd7yW2fbt3pT0v2dtvlLs/3qlhT57iJt37pVdai8lf7qo9em4panmQUpq62LVtfq8v3lp+xfnas97b/nluTd/co2Swy793yVm12Y4yd+XqSwwr87xKqfN/BUUNs1tFcL8rum9/vf7dSojb3+b5KlT7zsvyOy7KpPuEo87T7D7ab5U3VYvLb7Ta/Lt31V+xq8Ttt/4HUtteS20v71fOSrsk7opRv00Mq5tluYni+5/BVZ0b7Fu3Nv8ANf8A74WuhvLOK5l8+Jdmz59ifxVB9maGXbtXYy01JJN9znjBp3Znb22fd+SoftkqNu2/drUms2+Rl+5VZ7b5fm/hoU1JWRreUlZaIfbXiu7tUr3LIm7/AL5rPe2l8rbF8j7qsb/9Hf8A2VpXfxE8vM7dTQS5875v49tWEv8A91taJXrMtk37G21Nv+fa3yU+aU90brWNpG0mq71/ubf4KsW1/wDO/lf8CSsL7N8nzPvTZU1s/wB9VVkqYqIJKPkdUmpMnzr9+rcN+zxbJdu7+KuXtrnfs2y/7u+tBLxdj79vzfJ96tFUh8LQtL2OltrxXWWKT7ny7XqWZLbzU8ptj/7tc7Dfqmze33/kWrVtfyp8rbUTd/BWiSauUoxfQsXOjtt2s0Ts7M6/L86q1Vf7E8ldv30+/wDJ/DWhDqXnSorL8+7YtWptvlbv71JOaVmZK7V9jnXRvkX7lV/s2+VGb53/ALlbrwq6/L/wGsz7Gzy7lZvlqbobVlcakMqPu/8AZqhf52RfuVNvb721tlQvuR0/2/nq1Hm3FFInTan8NJN86bV+SoZn2I7bmqLe21KicbK6YdbBvlT5fm+7tq3Z3ks06RSy/J/crP8A3qM/zM+/5vnaoUuWhl3fvfu/3ayteNnuXGLsdR+6uYNrRr8n3n/joh0rf8y7XiRfvpWLDfs77Wb/AIBV2z1WWFXiWRtjr81XFTjoCcX8S0NBNsKPv+ejev8Ad+eqqaqty77m+enP5Fyn3mT/AHKT93cuPLL4R/nMku7c1S22sb4Ei81qqQw73f5vkqskMr7GXbs3bG+b7taWjNWZMUzcS/nT5VuWSibxDLDKjT3LIi/dd/4ax3Rk+bdUUyfaU3Sqv3dn3fv0lBLfVCleJ0B8Q7G+8r/3q0odeguYvvLvX5G/v1wvk+S+1FXZTN/ky7mXey/x0KlB7Owc05Kx6L9vsfK+Vo/u/wAFaEN5B8jKy/LXlz3LPv3NvX/bqW21WVFdt2/5v4P4KSi1tItODVmtT2/RPFtzpsu5blk/vJurvbD4o3nybpd+xfl3tXzKmvT7vN+0yf7laVn4tlR9u5nrN0VLsy41ZQ2PtPw38YJ9SsktpZd6bV+TdXRWfi3Rb/V7SVtqOy7Ja+KtK8ctDsaKX+Gt6w8bN9sW5Vo9j/8AfdcLwau3HS50xruW6v6n2b/wjcG6WfT7zzreX51R2T5Kz9StmsFdfKVG3fNsrwLwx8ab7Srjas7J/t7q7X/hc39qwP57K/zb977645UcRSdm7o19pSemqfmdLN4qXSvFFuu6WF2T5/l+9Xofhv4nT2bItzOr/wC2jfPXjk3j/SNSXzbmCOaXbs3utY+pa3p9zPE1tPLbOn/PGtFaatUix3cfgfyW59d6P8WrV3SC+nV0f5Fd/wCCuofVVtnililidJf7jV8WXOvfZrVPNljm/j+8ny10fhj4tXOyKB5WdEbZ8/8AdrH6tdc0HoXGo/trU+xU1W2vIE2tJ5rfwbarp4n+zN+9X5P91n2V4lo/xUV2i/ervT73zV6LYeP9HvHSK++R3/jrilDl+KOhrdXurHa2d+ty/mwbX/26bczTw75Vi+7/AHKwbaaKGdLzTb77679iMqb607DxayQPHPFF/wAA3fNWcZRTvHVdno/xHK/VGnba233ZVbfu/u1sQ36ysi/xt92sR7mC/wDmgVU2L/BVd5p4Z4m3fIjfNvWt1ySXZis7WZ1f2l/u7WpfN8lc+WvzfMzVgQ67Ptcsq7Vqe28UwXKyr5ciMny/d+Wjl5XexGhrfbU8/Zu+fbUtv8+6s19s371WXe/8FELywy/Mi/7L0X6R3HZm6uAnLZ/2qFRcVhJqS/Oqs29altr6Ql/vbP8Abp8kjPkNhH+ba33qcqhKzUvPm/i3f3qniu927eGobklcnlfQuj5Vp1VobtHZl3dKnD5qlJLchpodTKjlm8oru+7/AHqlDUSkr2Cwq9KWk3UtEWgCiiituZE2AcUvXpSjijIq0rKwgwKMCjdRuqtADbRto3UbqfugNHNPpN1JuqVZAOpp60oOaRhQ9VdAIp+WnA5qNSQWyc1IDRF+YC0UUVYCDpS0UULQAopN1G6i6AWiiipAQdKWkHSlqogFFFFWAUUUUAFFFFABRRRQAUUUUAFFFFABRRRQAUUUUAFFFFABRRRQAUUUUAFFFFABRRRQAUUUUAFFFFABRRRQAUUUUAFFFFABRRRQAUUUUAFFFFABRRRQAUUUUAFFFFABRRRQAUUUUAfzxbP3T0eTEmzcqvvqukzeVspPO371X76V6luQ8uOlr7sX7Mqb9336h8lX+Vm2Ub2fY25t/wDFvqKb5JUb/wAfqXG75iVJRd+o/Zsl/wBihHVJUVttQ/aWT/bpsz703ffdW/gpXVrSRN5PY0Lb/lr83yN/BTLz53+X7ny1Uhdkb5Wqy7r8n3vu1LjZ3Noe8mn0HW03ko9aCIl59nXd+9b+/wDcWsjzmRvm+5uq1YX/AM9EoyvzLYqLi1yrYtpbeWyLt+TdSTabFNK6r9x/49tW3dX3yxfciX7jt9+pURZv+Wvkuvz7P71DsldFqPLtsYUNmySvu3UPbIiPEq/I1dL9mimdPNi3ov8AtVm3Nm8P3fn+b+7RHmk7Ey/urQzLZ1tn+62z7myraW0FyybtqfP99/4Kdf2C+VuVW3r8+xP4qi/hRol/hqrW2vcmz7j0tt8D7fufdoSHYu1m+7TrOZvK2sv3WqwkK3O77r1rddVYrQPJZ0dlZX/2HqJ4ZYYPNWD5P9irEKffaraXP7hImbem77lTdrZXIlFJ2RnpDLt3Nt+Vv++Ktfb/ACd7NtRF+er00KvubyqzLmFkZF2/J/frT4lcd+R36lhLyf5PvO6f+OLWnYaq3zr8zojfMlZSOr05Pkd9qs77fuJ/HTdn01Kk01dnQedv+63z7qr2dz5LOzN8/mslZ6TM8SbvkerdtNsiT5t/99HqtIxMZOdr2HJNGmyLb8ifdTbUTuvmpu/hqVLaJ/7yP/D5NZtzC32p2WXeirs/3qhRjZtPc6E2knbc0Hhgd4pdvyfcV3qF4Yk3fL/u1Ve8lS3iiZm2I1H2z/a+9WUE0rXZMfi8ixsX51X79V3hbf8AL/wKi5v1dvl+RNtQwzb/AJf9n7700m1fqJt/EiylnsuE3Kuzb9+p7awVFT+//FVeGaVPlb53rThf5du356zUmne5quRx8yleWHktuVtnzfwfxVXR5dz/ANxK1n3TI8W5U/vfx1PD5r/uvK85/wCHYtOE5L4ieRPbRGRbXLPL833KtQ3O9NtOmt4ndGiZtn+7VWFGhl8pv++9tbvl5dRu60RY3yo3zbf9mnOium1W2S1E83z/ADfO1MhvFdv9V975Fd6ysws+XUtpbbGdlXzv9v8Au1FNZrv+Vat708r73y05Efe/y/Jtpc0umhfKkrp3MJ7byW+ZvvfdoS23xXETfPvX+P8AhraeF9v3V+9/HUT2y+ajK2z5fuUKV5e8RyNq72MLZLCm5/v1L5kv99q1blFd9u3ZTXs1mi27mTZSfP0WgcvKrpmfDM0M7ttX5v8Ax+rv2xoYv3UUSbGqu8K7NrL8lG/ZVKbTsVFaXNOz8Qz7n+ZkStqz8Zyw/LLuf/crkt60+2tvOR9vyIq/wUnUiviQXlZJbo9ATxbv+7K3+5tqxD4hkud/7/Y+75djV5/bI2x6tW1/9mZN1LmTVkXFWd3+B6Wni25dEXd8n3KsWfjCWzd/mZ9v8deZXmsfaYtu7YiN/BV19eZ9jS7dm35dlQotK9hq7VlI9dtviF5KebE373+/XV23xgudsW6dpv4N7t92vnebXl+z71p8Osb5djfe/wBipUINXsWrvY+uPCXxsvLO982LU2SL7nkpXf2fx7Z5VinZblGb78zN8lfDVtqUts3yts/j3p/HV5PGFzbSorTsjs2/Zt31i8LTqO+hUKs4u2p+hWkfFxLe5WSC58lv96uws/jNZ3jJBPtm2/xu1fnVpvxLuYdsvm7/AJf71bdn8Wrnz3ZnVPl/vVzPBJ+h0LFa2S1P0g0rW9P1WV1ingf5t/8ArV+7VyH7Ncs6syp838Hz1+dvh7403mm36TwXMkLo38H8dd3Z/tLXlhsla8nf+P7z1yTwNdO9ORpHEU3pNH2w6Swyp5VzJs/3fvVP/bVzD/rUV0/v7vnr5U0P9rWa72+fJJvi/wCerNsda7GP9rnR7vyoNQixF/Hsil+7WfsMQvijf0BVaS2Z9CR6rZ3MiMytD8taML7FTayujfd+avn2z+OvhrUpX8qVoX3fLvifZso0r9oTSrC/S2ufLe381U37mWhRq7KLNOeH8y+R9FQ3MT7/AOCnbUZPlb5a8l/4XN4ehung+0+d8u9fl/8As6sWHxR0+8+z+Rcq8r/eRv4ayXtLXs16iXL0dz1WJ/73z7fuvSpMyy7t1cDbfE+zRXjnblfl+StRfGOm3Vv5kV1EnzfddlXatQ6jjuivZqR1GoTYMMm7G0/cqRL/AH/eWufbxDYva/Ldb9v3f9qmW/imzmR/Kl3svz0vbpx1QlSs7WOqFwiRbmbp96pty+tcvbeIbRG2t9zb/A2+rba3bPs8uRZXb/Z+apVSKM3Sub24f3qZE+Qfl27flrn01SC2bavyVL/bls3DSrt3Uc99g9izeeTahbr/ALtCSqejZrHtb5bpZGVt+1acLlQ3zSKu77qNWnt4rdiVJmxvp26sdZk3Nu+Zv9n5ttWBf7fvbvu7vu01XS6kOlI0aKof2gu5l+Uf7zVIt9HtLZrWOIj3J5Jdi2aQGqb3kTr9+pEuUk3bW3YolWV7hyNdCyO1BNQJP8ucU7zBVe1VrE8rQHHmbs/7NS1BLtkTay7h1xUdjfJf2yzL0NJVEuoWdrlunA5qMHFPBxW8JXEx1FN3UZNa86FYGpV6U2lzilzK9xCjpS0g6UtaRAKKKKq4BRRRTAKKKKACiiigAooooAKKKKACiiigAooooAKKKKACiiigAooooAKKKKACiiigAooooAKKKKACiiigAooooAKKKKACiiigAooooAKKKKACiiigAooooAKKKKACiiigAooooAKKKKAP51IXb5/lXZt+/uprvOlx8qr5X+9UMNy3mvtVd6fd31Y3/L/t16jSZ51o/D+Q3zm3fL9//bof+NWqu833G/2qIbnzkdv7tK2t2RBRegJDvb7vzvVf7nmqv+/Urv8AxKzfP8/3ai+ZJX/jShJqXNfQdlDZDE81LpG3fJVt7lXTcrVDUXkypBKyr8/zPsSnfmVzSMtLRRLbXPnROzL8+5qme2XajLtT5qop56RfKq7/AOL5qel4yW9w0+1PKXdvqVGTd0yYpQVnE00f97vWtCG8/e/M296xEufnRv4KlTa8ry7m3uuxqUWlKzWhr7z2OrtrxUb5mq3/AK6JG/v1y6P83mr8n96rsNy0KovzPVJRcvdDmd7HQTWG+LczeSjfx1VfTYnuHlZVT/coh1hHi8p/kq1v2Kny70pJNK8iItR0uVIbBfN+Zfk/iqL+yms2dll85H+6lXbaZZv9x6sPCrp/sURb6bEWdrFJLBkidmXY/wDClM+zNs+bbv8A9ir0L/I/3v8AgdMd9n3q05nGRUbIz9kqO7+Z89Szbv8AlrudP4asvNsd/l+5/cpPOXb89OTkNxi3a5X+zK7btu/Z8/yU10b71WIXif7rfxU65SJ4tu3/AOzq1OKVupMoLdIqw3PyOrfPs+7Tkm2NvWnpDF97+P8AuUyaFfKT72/dUyjGTuXGL5Qe83pt/vr/AAU1Jotu3+58lQbJUd/mX/ZqHzmz935KaV9OgruXQ0nhXcib1fdUX2NX/h+7Wel5FC/zK2xPvbKlS/Xykbc3/A12UrtKzBOKduoTWexV+X5P4aih3I+5vn+arT3iv8rU/wCV1qFKUd0U1FAlzv8AlZvuLV1Llfu7vnrNSFU+63+98tWIUX+589Z2UttGNcyLu9kl3Lt2Mv8AA3z1L9slhi3LuR6zU3Qy7d3/AI9V2Gbzpf3v8f8AfrVtLW2o1ZfC7MsQ6wz/AMS7G+8+6nvtm2NTEtrOaB1aD5n/ANmhLZdn+5WcmmrrQ155ddQ+zKmz5W+9vps2jrebG/jRvufwVKm5Ff5m+9TobxtqNtb5qFzLXqTJx+0VbmGeFvKZfk/v7qIbyVF3MvyJ/frVmeJ02fLv+SmJteXav8VJTTV5LUpau0dxqXLPvZvnd/n31LbIsy/Mv+/TESOGX+J0+5s+5T3tvJXdH9z/AHqTUegWnFXsPfR1+fyP9V/Dvpn2BN+7/Z/vUyZ50/dJLv8A7uxqsJN+62sq7/79JczB2avYLzSotm6Jt6bU3b/71ZT6PO7bvlRK1Umbc/8Acq3DN5KvtXfu+T/cqPei7CspR0vfyOY+wSom3a1UXmnRXVf++K7p9lzsaX50/wBj+5/cqu+m2L+azMyf3U/v01OL+JDUZL4WcfC8v8S1NvZ1/wCBV1CabZv93cm371V7/R13O0XzpU+0p2tYpUprU5yZGdH8ptj7ackM6fN8zp9xX/v1pvbKkT/LQifK6/c/u0/a/wAo/ZWd2ZtnNOkvzbnq0jtvp/323Mvk1YRIEiddq7/v7/46z9o4+89wjG179SLfK6J838VS753+VZf4vmT+9Qk0XyfN/F8u+pfO2fd2/wDfVHtmti3F2sh+99/3vn2/L/fqazhlRf3T7EXd8+771VIbxX/hq0l/FDuVv9+qdRt3FaMd2WLO8vIdkXlR/J8n/AKsf2w2/wAqXc/y72/uLVT+0ok2bl/g+5UVzqXnROq7k/vpT55LYhQT3ZuW1/LZujK33vkVKnsNbbzX/dKn+3urnLa/2bv/AIqmpcyp8yba09rPuPlS2PQLDxtebn89VTb93Y2+q9z4huZpXX935Ttv3/x1wMN5KiP8zJ82/wC9Vn+250lSKXbv21alNPmVrkWi9j0e58bXjxReVL86fx1Y034tavZpbyrcq6Rfe+b/AOwry/8At5kf5lVE/iemveROnlbl2bqpyurSQ0lFWR7rD8eNVRH3Ss7r8+x2+StKH4/X3yKq70/i3syf+yV88Wz7JXZWb/ZqV7+8R9sUu9Nv+trHlpXtYq8+rbPpD/hpDULCJIlnn+X5/s6fOn/oFPs/2l9Qs5/+WvlS/edG+7/45XzO95Oj7ZZWf/bqHzv7yq/y7PnqfZ0FvFCSqt3jI+rk/ai1B1l2zy7/AO47OtWNN/ax1qFpfNnk/wCmX71/++PuV8j+cyKm2X5137asQ3mzfKzM7/3KfscN/KiHOrF2Uj7X0H9sOeafbc/O+35d8rv/AOyVeh/a0s3sJVkgZHX5N/zf36+HE1Jf+Wu13/v7aiS8+SVV8qHf/Gi/PWX1TCyd+U2VWstpXPvCH9rqzSCVV8xJWVkZ9r1UsP2wPt9qjNKyMsv30V3f/wBAr4d+2L8m1Y9+75vlpyX6w/N5UcK/f+daFgsK/si9pWW8tT74f9rxLn5Vm2S7VVnRG31nWH7X9xZ+IFDSCZIvlVpWZt618LJfrbMjff8A9valOS//AOWu75Nuxn2/x1f1HDRjsJ160tmfoI37aljbSvHchZUf7r+Q/wAu7+Crtt+2JpaWssLCTzNvyr5Uvy1+eL3kU3zeVF8i/wAa1El4m1GVYnT+4i1CwOFe6YvrGJjtZn6Vf8Nc6KlnEzKqL/F+6erNz+1lpMMkG1ozKv8Adjb5lr80n1XfbvEsUez+HfTnv2dPliV3/hRP46n6hhvMpYmuviS+4/TaL9qnSI1gzKFidV+dId27/errNP8A2iPDV9ao7XskO7+FU21+TsOtyuqbljRF+fYm3/4irUPidkVlinZHVvuIqJ/7JUvLMO/tMf1qr1gj9fbP4t+GtYKxpeRbvl/1rferO0P4j6TZ+Jrqxe8iW3n/AHqZdf3bV+Udt4/1qzRNur3PyN8vyp/8RWtbfFTXkuklbV53lRfv7V/+IrFZVFX5Z6MpYxJWlD8T9dJvHekwxqxvYkTds+9Ra+PdKuFH+lwRbvu+ZJivybT4/a9s+bU5difwJ/f/AO+Kup8b/EO5F/tOVHb+BGT7v/fFP+yX/OH1mFvgf3n6422r2t3xHcRSk9o23VcFwo//AFV+Uug/tM+KNHnSRrlrlF/vtsf/ANAr0DS/22NeRlz5sm35OZJf/iKxeV4uP8OSZksTSfxJr5H6Nibn7w/KnbxXw5a/tuo0CLcyAf3v3TNtb/viu5039s/R7vTPNkOJfu7hC9YvC4yO8TaM6UtpfefVoelDV4Lo/wC09o1/anz9qSqucRNmt+H49eH7pVZJ3UL/AKzIXisW8RTdpQZcYxltJfeetg04tiuTsfHmj31rFcW9/Dsdtu15FWr/APwkli6bkuoHX5efMojitLNWYeyk9kbgfNOIzVSK6SRSyndU4kBrWniYS0uQ4tbktFN3inV2KSexIUUUVQBRRRQAUUUUAFFFFABRRRQAUUUUAFFFFABRRRQAUUUUAFFFFABRRRQAUUUUAFFFFABRRRQAUUUUAFFFFABRRRQAUUUUAFFFFABRRRQAUUUUAFFFFABRRRQAUUUUAfzlQuu2hLlPnqjCjIz7afsZNnmr9/7yV6nJyK7PHjUnOWmxLsV0l3fc2/8AjlHktu3eazov8FV9/wAm1afC/wDCzf8Aj1Tra3QLx57XHpM/3W+/upjvLDcO27/R9q0xJmd3+Vfl/wBupn3fJ/t0k7Oy3Nvd5ddiVHV/+BVKied8qts/3Kz3h33US/wL89W/ms5YmXbv3fNU3V+XqXCW/mP8nyV/2aPsyzROrLvRqdbXMrs+5dlPh+6/y/8AfFDg4rQtNR0ZSSHZK6svyIu/ZTLCFrZdu5n+Z3+etP7M2/5f4qEtl3bkX56vTl1ZCvN2ZCm5121pwuvyLWZD5qK277+5qsedL97+P/bqYrmdzWLiaborr93fUttNLZ7GWXYq/wAFUPtm/wAr5dlSpeMj7mXZ81aqTWljD3b3NhH+4399qupefJt2tv8A4azLaZZk+dVrQSqi18MkaX+4a+3O5V2O/wB7Z/FVh32ff+5Vd0ZHf5vkqxC6/ZfK++n+3UQik7shpsJrZfKf5fk2799CWHyuy7fkX+Oh7n906/K/y/LvotrlX/iq23HYOZv3WUfJl2/Kvz/w013nR/u/+PVsQ7ZvKZvkf59yU68hidUZf4v4Kn2ie8QdO6urmEkzebv209/Ndv4krSewVH3bqr7F8rcrf7FUnHl0Ls+XcpQvvah0X5Pm+7VtEZ0fzfuL/GlM8ne27dvSlaP2iXKL2ZUSz+ah9KV/mTdv/iqz+9f7v975ad9sbf8A/Y0+aVroq0b2MxLNoXdv9n7lWPs2+J9taaPE6J8yu6f+O0P86Sr5tQ536ajUU1cyoYf3u7ez1a+zMnzK1CPs+7RDc7PmX+9Q05bhJe6N2Nv/AOB1YR/nqp9pXd92mvN/45UvmW+4k0uhr2bq86qrKn+27U95lRP4Xd2+/WFC+/Z/t0/ezu/+zRqWmmttTaS5VPl3bKlhTzoHVtyb/wDarCtnZE+atW21VdyNL87/AMT/AN+hRsr31C9t9UPdPn27tm1vv7aPm3fJVjzonl3f3qZM6v8AMrMjU077iTSV2NR2+7u/77qXeyI7bfkT+Oqm+VH/AHv/AH3/AH6EeXY7N8n+/Wlu1gdSL+JsmeZ/vfx7qlebenzRUTebc/P/AMtdtVJnlR021K5m7mqfuNp7FtLn53Zfk30Q38ux9yqiL/HurPuUZ4nVW2O3yb0ohfyURduyhRS97qTGfu6Oxofb2Teu5qPtm+VPNZkTcv3Kqfb97/L/AHaimufOdP79KUXa9h8y6u5de5bzf9imvcy+a7bvn27N9UftO9PMXd937lPmm3xf3KxSa3RTkmH2yV967f8Avil+2Ls/estQv97bTEtvOXdUcqXkUotqyZY+2bJXVWqo7t8/+9vqJ7Zkf71ELtu8r+7TlH7KepPM7WJXvNn/AAGn/bN/zVX3q7vTNn7p9tY+7awrFhL/AP3qsfbP3W5vuVmvuRPu0z5nq9LWIXMzTmvGdU2y7ET/ANBp32xdz/N89ZUL7N/9yh3/ANIRqXvfCbRlGJqpNv8AutT0v5fKfc3yVled8m6nedvTaq7P9imuZR8jOyNOG8Z/m3fJR9paRkbd/sfPWVvXf87fcX79MR/9pt9UpX6miszbmm+//tVCj/3fk+bf/v1n+c3zszN/8TTd+zf/AAJtqXzTVyVJp3NhLnY3zMz1KmqsibWf5N3y1iJuofd95fubfuVLV1ruC0dzYm1Vdv8ADTfti7tyt89Y/dKc/wAi1SgmHMy8959zd8lCXn323b0rPd/mRvm/4HTkdf4v46SVlcHdFvzpEZ2/goSbem6Vl+T5N9VIZmdnX5vk/jpu/wDu1SdxWd73NLzmT+Kj7T83zbn3/eqkj7Pl+anvc/NtpLQqLLf2zZs2r8lP+0r86/8AfFU/lff/AB7Wo85fNRqSk0rBdRLyTbP4qlSbZ91qzU27fl+4zUiTbJUpvVXLv1NBLlv42+T++9PhvPl/2KqpMr/KzUzero/zN8lRGb+0aXdrXLqTfuvvf7dP3rs+XbvrP3snzfN/coS52feb5Kpykne5nJmhvZ03P/B92hJlhXczVXS53ptpjuqK/wDcSkptq7G7PY07l1fY0Xz/APslVE/1r/Iu/wD9kpkNzs2Nuo+//FVKckrXM5pyLCPvfd/H/Dv/AIKm+2Tv5W77n8Sbd6NVHf5LP82//cpUmbd975F+9WqrTQOMWtVqasOpfZt/y/ebf937lSp4hneLb8qf7G35Kx960zf/AAbq0WKnHdkzjFadDq7PxI0L7l+R2+98qVLbeLdTtrrzYrnyXZvm2N9//wAcrld+yhEXejL99K0jibnO6KfT7j2DQfjH4h0pUii1NnVW+5uX/wCIrrdN/af17SvlnZn3Ns3+bs/9kr5ymmVE3f3PuolO8597yy3LP8v3H+5VWpzfNNKxSpzjL3ZNfM+zfDn7Zer6dCv2qSY+V/01Z9//AI5Xs/gf9sqw1mRIrlQG/i3QOn/j1fmtDftbKiqzbN38FWNN1We23t80P+4qP/6FXLPB4SqrcoQq1o3V7pdz9g/Dvx18O66m5bgxKPvE/MFru9P8Q2GoJut7uGYf7Ema/F/TfG19ps8U9jfXNncbvm/dLs2f98V6P4e/aW8UaCn/AB+SXKq33H+T/wAf2Vyyylr3qU7epv8AWY29+OvkfrYswan7h2r4D8DftxSwybNWLI/8Syq8q/8AoNfRHhP9p3QdeCecVjDLnfHyK5KlDF0F70bryNIVKdT4X9+h7vupCa57RPF2ma4m+zvIpm/uBvn/AO+a3POGM1zrER2bszRxaJsijIqPdTwcV0RqcxNh1FMpElDj3q1NMRJRRRWgBRUaN1X+7TyM1CldXQC0UUVYBRRRQAUUUUAFFFFABRRRQAUUUUAFFFFABRRRQAUUUUAFFFFABRRRQAUUUUAFFFFABRRRQAUUUUAFFFFABRRRQAUUUUAfzkw2bI0rf3Pvf7lK8Ku//Aac9yrrLFtb5l+b5aaj/fXavyKleq+eSu0eUvdtFdSH7GsMX9+ons1dt3/jm2rG/e/+x/cqv5zJ95d776j3r8zG5Qjshjwts+7R8zp/uU1HbY+5mqWF9kDt/cod38JmoroPh+eLduanO7b/AOGoraZn2fwUXMO+X/gNZp3djq1cLx1LCTfPtVd71dttqJtWsVHa2d5f9nZViG5Xf/FV20uSn3tc1Um2O6tT/OVE3baqJc72f5fuUx5vOVNzeSn8TpWT5HHzISlfTYvJt+7t2VYRIni/erv/AIKopMu19zfd+7/tVMky/wCq2/7f3KtKxav11NB7aJ4tv/jlQ/ZtlRTX6paysv8AB93/AGqk+0r5qf31+ejmkk10Q9CdPu7mX7n9+pUml8r5W+SoPti7HXdSPNsX+/8A7FbQlbYPhNX7S3lebKu/+Df/AH6fDcxb/u7N1VEdXgf+/Vd3ba7NtRP9j+CsebW8irOO9i9M8U33W2SpUMzxf8t/uVV85Xb71SvebEf5a2lPl23HG9rvQsQ3LbP9yrv9pb1+Wsj7T9z7qVD50Tu7M3+xQpc241dK5t/2krp96j7ZvX5fnSsHzvlT7u+rdtcr977++s7qInFt3uaaP+6+aonmZN/y70WmQ3i79rN89Od12O1VePUhxdrpiJNvf7tSbPvt/epkPlInzbkdqEhWbZu3PQpPoCupdCxCnybvm3/xUOiozr8v/AKa+3yJdzfc/wBmqnzIu2qbu7t6Gt4y6FtLb5flXe/8NMSHevzLUVneb5d0rf8Ajvz1K83nb1Zm+f8AjpNJ6t6E3UiL7BFu3L99vv077Grtt+X5Fq3bIqRf63ZEn8H3ESpbNF+f/wBDrJ2cvILe9toY723ky/Kv+9VffJDLtVd+9vnrpvsG+LzdnyO2zfT00eKZPu1TatZlNXbcehz2/ZE9N3/3fk21sPo6v/Fv2Uf2C01u6u+z/coXLFXcgaaVjMSaVG3L/wCP09Ly8d33bdifd2VsPpXybo4lTZ/BTP7K2b9vyJV+0QOmnuUvtLTL838FWPt7Pb7Voe2/u1XhRf3sv8FN3Zk03uaENz5y/N8lEz7H21XhRoU+7spkz7H+8v8A8RVJWV2VZ2tcsbFuflZfu0fZlRfmb56qWd5LDLL9371TPfq8r7v/ALCsru9lsa8nMV7najP8uzd/cqwkKvsqo8y/P/fqL7Z87/MybaiV+jsNws7XLt5+5il+Xe/+9UW/91VR7/f/ABVXe82NtVam8n5D5Eti752z7zb3oSZfn3MtZr3KP/wD+/UMzq/zNt2NWCabavuWrtXNZ7mq/nfK7LVR7nyfm3fIv36Y833vm+9T23CM0XvObc/8dQpc70+daqpc/I+5tlM3/wB1losnuHu3uaaXi79rKuyj5fvLWf53z07zm+dv4Kzd2rEqXcsOjIr0z+OlSapd67KuKaVzXlXxEX333tTkmV97bfn/ANum7Pv0xE+Z2+amlcSbevQsI/zfd+Sjf8/3ai+Z/u7kpiI/3vm/4HVRTIg7lvfsX/YoeZXT5f8Aviq/ks+xW2/M38dDwsn8NHJLogle97EqTK6/3Ke8zbflaokhbY+5d/y0mxUT5vuJQqT67j005epM7r8i7t+/72yh7n91u3VCib2f71P2f7Oz5qpxk+gldkvnK+x2o/hT+5UWz5dv8FCJ/wADSs3Bp8t9ClJvoWNkSfL/ABs9GxH/AIar7Ni/do85tvyqvzUlHkd7hJ8zsyw6Lt+WmbGR926m72ejzvv7qwjKTd0CXLLUO70xNyN827Z/cp+/77bfvUb23bflrbm1sOSXL1GIzfO235KZ5zv975Kf9xNtRTJv+81OMzGSfQck3+18n3Kmhud/y1U8ltu5fuJTN+xqvpYfNymmk2/5Vaj/AGv+AVm7/m+VqlhmXynib/cqUmuuhcpK2pdf+Bf4al+0sn3vnqlDeb4qmd1el0t0Be7qi07/AMX8NSpM38P3KoW0zeU+5fk/h3/wU53ZGTbU2C7krouu/wDFTfOV03N9z+5VRLlXi3NL9371Md2SX7tJa+6OTXw2NDf/AHduyh/4P79Ut6u+7+OpUm2fx76puTFHlkW0m2b6lSZdm2qcM2yXd9/f/BUe/Z935KhNp2sO6e+hpptdn+ValR12OzbX2r8vzfcrNhm+d2+X7tO85kvH+b7y79m2tN029kLUvR/eetLYsMUXzfP/ABVi/ad7bd3z1YS5aaBIml+792nFO90wly2uar2373d/B/BUTuyMio33al1vVfmiZV2Iyqn++1Z9teRJsVl++33/AONK0U5NX1I0fmiwkPkoixbU/wDH9lW7PUr7Sn+02dzKjoyJs+TY3/jlVLlIkldovn/26fbTb7J1kX5N2+uyOLnFXWpi8PGZ6x4A/aQ8UeErp5Z55Ly3if8A1X8f/APkr608D/tsWGpWsX2tlZ1+X9/E2+vzwf733tn3HqVEiTzfK/c/9cVT5qynDDYv+JC0vImnUq0nyxd15n7H+HvjF4f16GJ470Rs69D92u3ttVguo1kikV42+7sr8X/DHj/XvDEsS6ffSoif39nyf+OV9EeAP2yNQ01rWDVUaJIv4k3P/wCyV51bK501+4lddup2RxFN6TVn5H6SB+3rVcWiRbPLVURF+4tfP/g/9prTtdgiLTxuv/XPY1er6T8TNF1RfkvArf3Jiq15DVai7Ti0dMI8yvB3OttLxXLKW+ZetXC1ZERhurfzI2V0dt+6L+KrAmFsnzMzj+GtKWJi9ETKHYtLtDMO/wB6paopfRNJH83zN8u2rmciuunUUlYhprcKfUUjBMszbVFSL0pw0diRaKKK2AKKKKACiiigAooooAKKKKACiiigAooooAKKKKACiiigAooooAKKKKACiiigAooooAKKKKACiiigAooooAKKKKAP50nT5d38DVCn7nf8tUvtkqJ93f8A8Cpn2lnTd/Htr13dq9zzFOMti3NtdqZ999tNR2fYq/PuajyW3/30/wBus0ubcOZRdiF/KdHpqbkXav3N1EyMjf79OT/VS/L91d9RblVjPnd9dAfclxt+XZt+Wj7TKjoyytC6Nv8Ak/8AQKiT52+/9yrf2Nf4v46LKDu0aQk+miM/7S7s/wAvyUxH+Z/mq2lt8zM3/jlQ+Su/ctaqy2FZX50wSZk/i37qelzKkX99/wDbo8nf/Fvqv5Pzyt/s/wDfFK99kHO+a62NCGZtu379Ftf7F+Zt7o3zJ/sVU3+TL/vU+GZXd/uv/BWam10OnpcuveKn3P8Afp8Nyrs7bv8AYasx5tn8S7PufKtSIm9P+BUJpKzM1o7dDcS5+V0+/wDNT0mrKR9mxWbZ/cq0jr/47UqSZsopqxppcttRPN/3npk1z8rqrfI9Ut/91qif/ZpqKk7tiailKPUupc7Gp/nb1f5vv/drP37E3VK+5IpW3fcX5Uq3GK6kJXVpFiabYm7+7/cqJ3+V/wDbqG5+T5W/u76id/l/3qxV16DST3Lf3F3L9/bsV6uvvTYqy7ET+BKykfY/zN93+Oia8byt38daRY24xVn+BpJN8z/32o+2Nt3LL8ifJWV9v8nYzNsf+GmQ3O/ytzfI7URbFzRvY3odSbei/wAb/drQS/8A92uUSbZVhLlkVE3UPUqKOj+2bGdlb5P4qEuVfY38b1zj3LfO3ntv/wDQqPt7P/qmb7u+lGPXqRfl8zoE+TfT0+esz7YyNtZW37UqZJm37aq8rX6Fcuty/vl3v+9bZVi2eX+9s/26z0mba7N/3xT0eV/4qt1G+1jFKxsQzMi7mZX/AIPvVK94ybF3LNs/2q595p/u7tj0+HzdieVt/wC+ttNNPsdEbvdXOj+2Miuy7v8AgH8VWra/2W7ru+Suf+3ywq6rKyb12fI1NhvN6fK1ZtplX1trY6V79nfbuZ9z/wB7771Ek2ze25f+B1zP2z533Mz0Jf8A2lHXc33fmqrR6EvR3OjRFeJ2Vf8Avinoi+Vtbbs/h/vpWIl43kbfNbf/AH6d/aX8K7t//odVr3D4tehrIif8Apj2a7NzSb0f+P8Av1lPqsqW/wAyqkv8WymfbPkT+BFqXKSV7lKSe2xbms1+dfvpVGaz2LtX5E20/wC2b967v92mvefcrNT5FYFy2uipMjIn3vkqlM8u7d/BWg8yuj1Rd6xcpMmKV7DXf97UO9t9CTK7/wC5T/7+3a7vUuTcSrETu3/xNLsb/gH9yld1R0WrH36IqXLsaWZSRGd/l+TdT/8AUxO27Zs/2alhRXb5Wb5v4Kelgvlfuvk/4DTvK9hWKm9tn+xsp7/3fuVopYSvs2r9+km02VEdmi3/AN2iCkxafIo7N/y1L/BWj/YN5NsZYm2fxbF+etWHwZqFy37qBtn+38la8lnZsSfZHOJC2z72+pkRt7qvz7P7ld7pXwo1O5T9+3z/AMSIv/2FdroPwNleL5mb5f43Zd9ZylTgruRtTpVJ7RZ4qnzy7WVk+XfV220e5vH/AHUErp/f219G6P8AAqxtl2tErys2z7q11dh8MdMh2Ky/d+98vyVz/XKMdk2zpWFq2tsfLlt4J1WZvmgV9/8AH83/AMRXQWfwo1WZkbyv95P8pX1RZ+ErG2/1dotattpqovyxbP4/9+sHjpr4YnRHL425pS18j5atvgnfPF80Hk/3dj//AGFXbb4CXM0X3Wf+87y//YV9UfYFfY0q/wCxUyWCp937m7+7WDx1bo9TWOAp92fLn/ChLyGXaqs+/wD5ZO1Nf9n65T/l0Xe33kSWvrKGz859zLvfbsqxDpS7PlqHmFaOj3NPqFLzufHlz8B76GJI/IZPKXZvRv4P++KoP8E76FXbfJ/45/8AEV9rpo+z5lZt/wDcqv8A8I3E/wArLsRl/gWrWY1uqQLAU13Phqb4V31ts+Vvk/vrWPN4J1CHe3kLvf8A3/8A4ivui58HwTbN0W9E/grCufAdtv8AmgV0/uVbzFv4omUsvV7qTR8TzeG7m2fc0Tf7m3fWe9h5O9miZE3bPu/dr7A1X4V202/bAvz1w+q/CVf+eX+xXTTxVOqrNHM8HUjHXU+dHs9jfe/26rzWzI6f7dewax8LmhR/KiaH/rjXL3ngaeFty7vl+7vrROKV4sj2bW8TgnhaH/bpn2Zk/i/irqJvD14jIvlfvX+7We9hIjOsqrsX71NpyV1uZuLettDFj+8++mfK8u779ac1g3m/MtUXtvv7f4aabSvYy5NLETuqNu3bKZNu/wC+qmdPkdvl2LUW/Y3zL8lEXETj7qutGMx/sr96mP8AJvZVX/vqn7BR/A6tUw02MnpsCfJ/31Vnzv4aozIzxJuX51pm/wD2W+eha7lX6Pc0km+5UyTb6zIZtjfM3322VZ85X+X/AMfpNyTsCdlZ7Fp/vbf4duynJs+RflSqqO23b/HUsM373Z/A/wDH/dpvRXKVkrBv2Oy/wfxUb2SJ2Zae8LP8v8FCJ+62/fT7lK/MrjSbd1sEP7n7v8dCTf3qVIWR/vfJSXlsqRebtprV3Im+bYcj7/m/76qaaZkTd8v+/WfDNs+9/HVrzlmTa38NUm10J22epMk2x13fJt/uLVjzvnSXb92s+FPmf/bq1c/6N5TfwMtX0uaNXNO5uftOxt2+s1LnyZXbbvf7nyU5Lxkidtq/JRfwr95dyf3dlKM9bSQv8RdS8ieVPmkdKsecvm7axYX/ANH/AN2rv2n9793ZWkVpboYq6loXdn8X92i2uWhd9zNsaq/2n56e7q/3VX5KUWNxv1Lzzf8ALWJvk/v1Lbaq6K+359tZ1s/8LLS/Mlw8W2tYzcdbicItXS1Og0fxJLoj7orlkdfuoip/8RXoWg/HjXLazdfNZ3ib5d/+z/wCvG9/zP8ANs+Wo3dnVV81k2/JvT5Haur2qqK01czVNxfNF2Z99fCf9rxksbeC+kZF3f6qVdy/+gV9PeEvjPo/iXZF5nlu67dh27K/Hq216S28nd877fmuNqV3vhX4kanol0lzZzts2/cRv/sK86rl9Kr78PdkdUK84u1RXR+tmsRmSwmksp4QV+dWrY8O+IodbsIZchZWXLJXwh8Ov2tJ0iiS+lk3/dZH3fJ/9jXtfg/402epIjL8j7nTfu+/Xj1aFeg7yV13R3RnSrKyep9O7t1OB4ri/DvjS1vVVfOR12/K6/8As1dXBcrOgZGVgf7rVnHEe9725i6dvQu0U1WzS9BXpKSaujIWiiiqAKKKKACiiigAooooAKKKKACiiigAooooAKKKKACiiigAooooAKKKKACiiigAooooAKKKKACiiigAooooA/nKfSorn+Jodjb96VUudN8mX7zfe/u1bS82Qbfm+anTXm9N/wB/ZXqpTXoeJCpBq9tSqlnslTdViGHYm35qc83/AAOrcLru2tt30pNpXaNoqBnpu3PuX+KjYvmv/t1p3O14kZPv1EkK7tzbd1CdldEc2tlsUUs9jfLUqW2xfmVfl+7Wglsqfd/74qv5Mm5//Ham6tc1baj7qM9IWhi/h+9T0RP7v8XyVLN911VfnRaihT5/mVfl+69QpKSuaKcVFeZXdFeVG/ufx7alSH56E/fO/wDcSn72T5f4KHqrIyjJXvYrzQ/N/FR5PzvLUqTb9/8A8TR/7NVXsrM0tb7RX8n918253p/k/vUX7iVL8ybP9tqi87/gdZSbHp8iX7MqKm3+Cnpt+7VRHZ/uqyJ9/wD36ejy+b935KTdldGlle6ZYd1T5V+/TMN/fqu6Kibv7v8Acohdni+Zt7r/AB7dm+k0kG25bR2SmO7U1Hamb2d60asrdSbu1pbEv36rzP8A3tyfN/BT/m8r9197/bp81tv+9/dqVpoxvR2RC/m/8B/v03zm2/d/2Pk/9Dqxs+TdLtRP7m7+Gh0/u/3v4K0vygo3fulfY00v+789S+S3m7qsQovztT9g/u1F/wCUcYvl8yo6S/Pt/u1bSz/vUqfvvl2/7FWd9S7tWsJJL4iqlmrxbm/vVYhtt7/epibnV9tWN+xPlTZsqm2gVoqzJUTYzsrfPRCnky/eb5/77VVmuWddypTPvr96lZ9zZKMlZG3vi+Rv40WmTXPz7duysqGZk+Zvv07+P/baktFa5lyP7Rbe8ZH+Wj7e0K/LVR0X5N33P4qmRGffv+597fT0texo07WTFmvJd3y/9976T7TLtRW3b/79EKb2f/ZqGbzZlT5vnX/0CjmdrWHZ2unoWHuW2feoSbY+5v7v36ihSpU+RHWhSkirKSsiwlzsfdu/ho+2b12/Lsqsv/Atn8VQQ/J8vzbKHaWxFo28zQe53p83z0z7Yz7P7lQQp9+h3WGXbURve1iEm1Yl+0tuf+5TPtLbqa/z/dqwlnK7IqxffrW/Y1jGK2IfOleJ1/j20Iks2xq1rbQbmZ/KaCR9/wB3YtdRpvw6ubzZuVUT+4lQ1GPxaDSu7K5wiQs67vKZ0/2KsJpsu7csTf8AA69g0r4S7PvLvT+FP7tdVpvwoghVG8iP7v8As1i6tKCve5uqFR/CjwK28PS7HbyJU3N/BE9a1n4DvJpdywNs2/xts319FWHgOzRXaVVTYu/7tbFt4es7bZ+6V/l+X5K53jVayRtHCVPtP7j54sPhjfJEnyq/+3W1Z/CJnZ2ZWf8A9kr3uGwiREVYl+9VpLZYU27f96s3iaj6GqwlNdXc8ds/g5E+xmgV3+//ALlbFn8LoEiRWiV0T/ZWvT0RvKeJvubt9EMP323Vl7arLd2NI4anH7OhyFh8OrFPvRLvrp9K8DWKNtigX5a0LNNjOi1rWH/Hx8z/ACP8lEpTcdWdkaUFskUbbSorNHVVrQhtlepn+R3+WmI+2sXBM1TurEttCiS7W27Km8lUiZqhR12o/wDH/t1Mk3z7f4KlJJ3HGFvIsImz7qt89WLb7j/wVDCn/jlXrb5G27fkpcz7HQqdwT5/lq1DCjun+zUT2e/5ttaFmjbn2/x1ndSNlTTJbaH560Ibbeu6mpDv+XbsrQs7bZs2rWC1NYw08w+zb03fcp39m/PWtZ2bJE7f7X36tfZvOdKhNuRXJFbnPvp33Kq3mifN8tdl9g+X7q099N/dbmWrWhXKjzybR/ldWX+GsW80FX+Vov8Ax2vTbmwVNzffrEms9mzav8X8dLmX2Uc7gkrnlupeEoJt/wC6WuX1LwHA6v8Auq9ovLDe23+Osm5037/y1SlfqczpXdz561XwBs3rt/8AHa43VfA29k3xq+2vpK/01d+1ot6VympaDE7vXVCrJGEqC6Hzhf8AgxfP3eV8+3Z8lc/eeEti7fKX5P8AZr6C1LRFTf8ALXL3/h7f91a2jX0uccqMfI8Hm0FofvR1SmsGT+GvZbnw9v3/ACLsrFvPCv73d81dUKvMrswdOL+I8pms2Ta1RbPlf/Zr0C58Ksm9VVndq5+bw9LD8vlKkVaxel7nOqN1tocu+7f/AA7P4qZs/e/e/h3bK1rnTWtt+5Wf/cWqj2zJ/DTt2Obl961ilvX5NvyPVr79RPDvT5lqJP3O/ataRa3C5YSbZL5X3Kl/jqL5XifdTIf3LIqp8lF+xPK1vqaENz/e3bKu70dflrH31bs7xUba38dFk9i4S5VbYsb9jzKys/8AGtaH2bzrLzd33fvVUfb96rdg67Hib50f+/UrUt2V7K9zCmha2lf+5T4Zt7uv92r/AIh0rybd/KX/AIA9Y8L7HT5apOxg4NPmLcM2y421p36LNZWm3b935tlY83yfMtbFz/yDbdlX+Jql2bsi0k3aRko/ky7qvJc/ut27fvqhv+f/AMcpU+5Vr3d9yE7FtPv/AOxT7l/nTa1VIbneqfMqb/kqXezxfvVb5GoWsRPe6Jkm/vVYtptiP92qW9ETcv3npyff3fNTvpy9ClyvVbmmlyr7FZtj7flq08zP/Fv2Vj+c2/72yr0M3735qzl/dFfW/ULlP+Af3aE/vff/ANinXnzxN8tH3Nu1qtS5VdC62IkRk+Wrr3MsMUXlbfm/j3VXT52fd8lDv8m1dtdNOUmrtEOV9kb1nrbbkWXcjp8m/bXW6J42vtE+bT5/utv2bvkrzffVuzvJbbyvl3uv9/8Ajq1VfLZ6ozcmfYHwx/aKlttkEsuzd8jI/wByvpz4d/GnT7++ggubhdsv+1X5e21+sy7fld/4E/267Pwr4/1XQZYvKn+433N3ybf++K46uDp11eOjOmFeUHaWqP160nxBBqM7wpIJSK2s5GRX54fDj9pWexMUhkZZYvvo7bf++a+0fAXxW0rxlZweXOq3DrnbXnOnWwvxK6N24VNYHoORS1EkgYZqWt4zU1eJmFFFFaAFFFFABRRRQAUUUUAFFFFABRRRQAUUUUAFFFFABRRRQAUUUUAFFFFABRRRQAUUUUAFFFFABRRRQB/OF9m3793zpRs8n5lWtBLbY26qk1hc7otvlOm7e/7352r2OdtWZ4kFFe9Fald7n+7TPOZ/4mT+Crb2DOz/AO3VeazZPl+alZWtcHdK4Q3kqbF++n8VW0vN7ferPS2b7vzPu/jqVLPZLub7n3KndWWhMZNbK5dS8bc6bvnqb7TK/wB1tn+5VF/9GZm/gqb7SsKv/cqXFtXOiM4y93Uld2+Zf4KZTXuV2P8AL9+q6Ps37ahJPbQhSSfL0LGze1Dpvi/36i+0smz+/UMN+s38VOzNKco/CPd28p/4P/H6lT/x+qj3n39v36elz827+OplzN8r2L15r6WJZvk2LUWz593zJQl5vXc33/4qY9yqJ8zfPSlF/ZE9CZPn+bdUPnbJXi2t93fvp6TKkSbqimmj+RmrNvmdmaptK4//AJaorbvm/wBmpUTZVRNS2SxfL8jt/BVd79neVd3yf+P1bUm72Hzxe5pu6o/zUts6+fLLu+TbsrIS8Z13N/DT0uZUV2iXf/sUNN7ExlJuzRu+dE7/AC013VH+asj7Zsl2/c31Gk2xEVmZ3/vvU8i6FKon6mrvixu2r/v1Ejp/D9xfu1S+bb8svyK1PhfyYkp8vKrp3E3zq+zLqTVL53+1VJH/AHT7U2f3Ueq++VIt3yo/322fPTb5dFuKMpK9+htJMtPR1dv9usvzm/v/ACUsMzJF95npLmUTRvm3Nfeqb/7lKn3XZfkf+/WP9plm/dfxVe3sifL9+lFNdCVfrsWvlml2/wAf36r/AMW1asJtRU2/IjNvl+amu8UKov8AtVpze9ypGtrq70GJDvVNu1E+5sqwkP71NzVXhm+b+KpUdvNf/d30mpJWBRi92WPJ3713U9HTf5X8dMh+T+9R+9+638H3alXUdy7J7j3Rdn+xQiL95f7u+q6OyS/N89Pd9m/b9+pa5dyXoWN6or0x9u/+GovO2NULzLTvbcpK4/f8r/3KZ/fpHmXbt3VcsNKubzesETO/8P7pkoUG9eg7q9pbleFN9WEs5/tUSrA0yN/cWu78N/C6W/dJ7xfk2/6pFr03RPAdnYbGWCNH2/fRaznXp0no7sunQnL0PJNH+HuoX6I0v7lP7n8deh+HvhXHbN5rL5z/AML3GyvSNN0qCHZ8v3a2IYdn3WriliKkttEd8MPCK11Zy+leBoE/5Zfd+89dRZ6JbQoixRL8n8dWoU2L/sU9H2LXL70tzqhGMdkPS2VItv8ABTk27PkqL5np6VCSZoO2Lsfd/FT0+TZ/HTP4X3fJsqZE+bd/d/uVacUJNN2JUTbRRv8Av1N99f8A2RKSdjRU+XcTZsTd/wCOU/7i/wCxUX8H9/8A36Hf5KixootF3Z/EtSpN8i7du+qqTb2ejY3lf3KtKxcYO1y19p3tU279596qiQtvf5m2VoQw70pdLj16liFN8D0+G22I/wDHTk3eQ67fnqxZwybPm+es722NopXuTWCM7bv/ABytBLbe33aLOFUq6ibH/wCBVN+x0RiCQ/I/y/frVsLBfk3fw1V2K7qrL/u10FtCvlVzSte7NlFRV2V0s2d33bnrdsLbYv3V/wCB0+GH7tattZ/ut23fUpp7mhSsLZvKfcn8WxUrVhtlTZ935asW9tvl/v1aNphvmajW9inFN3KUMKzK7K2991PeH7/+3V22toofur/3xTniaZXb5fvfLRHexLXZGL9g2K6/3qyrnTV+T/Y+7XUXMO9dtVLy22P89NO5nyK9zl7mzWb5vleuf1KzVN9dnsVJX3LvSua1WbfLKrfxU7mTVjhNVT/SnXd/D9yuav8A7r12Wtwqk67m/hrj9Sf5X2/cSqT0sjlkclfp5jvWJeWyun3d9b1/tTftrMfbt+9W61OaUE3ZGFc2C/PWfNpu/e235K6jyd/3aclnEkW3b/wOtYvlMZJdTiJtHV03bax7nw9v/wBuvRbmw3r8tY8yLC3zVrdx9TK0b2PNLzwx/dWsK88Ks6vuXf8A7n8de2PYQXP93fWdeeHt/wAqr89CqNdRcik7o8Ev/Dzf8sl+esS80rZv3LXuGpeG1f5mWuX1Xwx8rfeSt1Wb6GUqMOx5Olszo+6JkRafv+Suo1XRPJgd/uf7b1iTWDQ1vGXO7nFKhKPvdCkj/fp+/f8AN82+jZ/eXY9ORN8X+7Tuc0rliGb5K0Idv8P30rFT5JUV6u2dz87xM3z7a06XuWnfQ6D/AI/7X/0JP7lc1eQ/Zmfd/DW7YTbGqLWLD78/8Eq/wVCdn5BrJ2MdE+0xeV8z7/7laVhtm0Z/vb1lZPnqlC/2OVG2/wC9Vvf5NrdrErfM29d9aP3npoF4xVmZPzQzuy/3qmm+Rn+X56hv08n5qHf5kb/gFGslch6EyIz/AHlXerfK9WIdzxPu+/8A71Q2z73Rf71PdNjv81Gi3M1G4x9yS7amSb5flb/vimP++/8AQKi+aHf/AOgUXd7g4tF2H5F2VL9+qsM3y/xJVhH/AIv4aEmtS7bWexd+0+dAis2zZT/vrVfZvtfl20Jcsjf7FGv2QTadiX77Iu7ZVjZ+6T5qi+V1+b50qdNzoi/7VaqUmt9SJPsRIiom3+P+/TYf3Lv/AB07/lq7N/e+/UmxHXayrs3b6ctY6asjlRI77NjL9+tCwv8AY6LLLv8A9+sebb9nfcrPt+eh3iR03f8AoNO8reZDcmdhZzLbfeiX71ekfD34r6r4Va38qdvKib7m779eNWd4qL8rb0/uVq2dy3lbvl+9W6qacs1dAk46o/Sz4I/tMW3iGGKzvp/Ok+VGd2+cV9JWF/BqVus9vKssTdHWvxk8Pa9LpV0kts2yZG3qn/2dfX/wF/alk0y3TTtWkbd93Y6151XCcr9pS+7odMKl9Jbn3QDmlrlvCPjzTfFtsHtZ0MndN3NdMDkVzRqJvl6mrVh9FFFbCCiiigAooooAKKKKACiiigAooooAKKKKACiiigAooooAKKKKACiiigAooooAKKKKACiiigD+dLztifNVi2eJ03bfnq7NprI+2JarvpTQpt2/w17rp2jqfPU5KyXYYnz/AMTIit9z+/T32u33aa9m0KP97evz/PQj/vdqffT73y1nKClI19ou4/Yuz/fpJrNPs8q/Lv2/LQkLPbvup6Js3/NRyJbPU154yVkij9jV22/wbaqzWavE+1WT+98tabvspyJ8lZ+8tynFP0Mf7A0MW7cz/Ls+eonhZ3Xb/eradPl27qrum2oXM3bqS6S6GU6MlVLaHZ977/8A6HXQPCu16q/ZlSlzu1hJJGO9s3mu26oX3Iu7+Otv7Nsqp9mb97u2/wCzRd2sbRi0rszfOfytqs1M+f72/wCf+/UrwtCn+q+997Y33aEsN/73zW/3P4NlaaFRa6alf++zN95fmd6a7z7naWVn2LsRK0vJVF+aLzv9j+9Vd3WbTn2qqXbr8r/3awvKKbWtyG5TloV9jJFub79Dw7Ivmb/eqy/zr97+L5k/v0ealS+dq5ail6kKIyO/3dn8NEMzJLtqx8v+zs/26N6ojt83y1M3d2Rom37vUrujPKn3qNjJLt+X/vqrjvE+xonb7vzVHNtT+GrizLk9+7eoJu3Irbdm3Y1FtD5yI0q/vV+T71CP9xlVX/2KlR9jPU3lH4TSy66D/wCzWfYrbdm7+9T4bPe21lXZupz3OyJPlb5v9mn2ySzRPt+T5flqXd6lSnG/KtR72avspfJi/h+eL/bqyls3yearfP8Adqwlgv8AF86UN6WbuLllfYz4UV22qv8Au1Nsl/5ZL8/+38tT2yKkTs235GrRTbs+9Tbtp0LSXVlGG2nmgfzVVP8AgW+nvYLN8zLvRat+cqfNVea/VKlTm9tBy8yVLNYVT5V30bFh+9VJ9S/u/cqv/aTTb1+b5aq8m77jV3pbU1t/8NQvcrvdV+5WO9+3nuq/c21Xe/8Asyv8rf8AAFqo2a13IV4uzRsPf/L92q01/wDf2VlfbGdfm+SnpDLcyvFF/wCg1nZ/IqVtLdS39sldX2bUT/bq1pthc37bYImd2bZvdf8Ax+ug8H/DptV2Tyyt5St/y1217H4e8K22mxP5Sr5rr9/bUSrQi9NWdUKEprmaOC8JfC75Ekvpd/y/c2o9eoaJ4SgsIvlWtWwsNkW2tW2h/wBquB1pzer0O6FO3qPs7Ndvy1oQpsWmbGeJNqr92rCQ1lpe50pX9SxbfI+6pvl3vt++1Mh+781O+X71HOwSsL53kxfvG+f/AGKld/uVXd2f5fmof5Plb71K/wB5epa3/JT0eq8L/Jt21YRN8W6lfozWEGiVN2773yVYR22fL9ymomzZ/tVL9ylJIvlS3Gv97cv8dTonk/LVd3+X5/uf+gVbh2/epJX6l62sRI+/5drVK6fwrUUMLu+6rSW33KfW5cYsmhT5Pm++tSx/d/26ERkXd/BUtslF09ylFIbC++rtsmzfuqvs2Suytsd/460LaHf/ABb/APfqdLWibxh3JoYdnzVpWcO9/wDcWmW0NXrZF3/NWEvxL5X8h1tD826ryW2yL5l+emW0P73dWns+b5l/77pJ2VjpjFNXCzhX/W1pQps+99yoraFdiLt/74rTtoUm3/wJWPKjbkvsatnD9p+789acKMlVLBPs0SfL8lbFn++t/lb5v4flovdcqHblJLePC/ep21ftPzKw/wBpvu1ZUfufurVWLbM27dRGLM07k7E7TtbYq/eZf7tMG7dt+Xeytt3U6zVt8sf8X8NWYYYUxB/Ev3U21UVLqZuSiVXXZB+8/hqC8h+R60hbLs3R7tv92o5YMwfdZPl+5SsS5KWxyd/tTf8A3643WH+fzV+5XdarbMkW6vOvEM32ZPlb5Kqy+yRLaxyniTUv9K+X7irXFX94+52p/i3W/JukXcv/AAOuUvNS+0q9XytOyOaT8ya8mebfVRHX/gFV/tO9du6pYU+VHba9aqN+pxyuW4UqVPnV1+5RDtmWnon8O3fV2JSUtmORN8W1vv1i3NnvldWX/deulttqfLtqK5tlemnYXIcZqW7Tf3+35EqxDeRXK/K1b1zprXMG1q4+8sJdKnf5m2N91K0jyyVpbmfLJK6RoPbK++sm/wBBV13qvyVZS8/iVvn/ALlSw3KzNtas3CSM211PP9V0RkieJl+SuM1LRFSXym279v369tvNNWZP9iuS1vQVeJ1ZfketFPl3BpfCzxS/sG3PtX7v9+s908rZu/vf99V6Hquj+Sztu/8AHa5W/wBN+/uX566VV7nLOkn8KMeZFmV6ZC+9aldGhlf+4lRPuT7u2to2exwOLRoW0zI6VtI++zRf4W+7XN2z/wB6tSzd9r7mq3dq1yoS5Xdsimh+fa1W7ZPOXbt+fbQ7/JRbJsbdRD3dwkru7MnVUaFom+b7uyqv8KNW1rFtvgT/AHqxXT/vurXM1YylD7g37HRV/vVYdm+RtvyVUT5P9+rfyvEn3t6tS5e+pHKyVH3791SunzfdqlN+53sq/wC21XbZ/l3U3ZK44Ts7WIn3Iqbf/H6ls/nd13fP/wCh1M6edD93/vuqiI1t8rfw1rBXjcGreRoWyb4rhVZU2rT3hqFHXZ5u7fuq8ib4tzVhzO9xJ2Ira52bF+b5v9mrU217V938Hz1SeHyflVVq7D++i2/+P/3KajBu5mm1sMh/3vnpuzyf9+mI/wAj/wDfFS7G8r73+7XQlFtvsVdXuTQvv/dbvkpjwtDE/lM29F20JuR/vffp/wByfds+f++9Cu1chysr2K6TSw/eb/erSsLzYm3/AMcqr9mWbf5St5r/AN+qkLywy7W/jotzK7FHXc65Jvn+786fPver9nf7JUbzWR65rTdVaF/mZnRf4HrYs/KfYqr/AN8VSqTp6rYu0WrLc94+EX7QOq+A9WiaedprT5P+AfPX338MPjPpvjmziV540uHX5Wzw9fkkl59mlTzW2bvlr0X4e/EjUPAc6yxTt9iT7yf3aVbDwxK5ou0ioTlBWktD9dYpFdcqwYeoqbPHNfLfwV/aXg1m3t7bUJV2/czur6R0bV4tY0+K7hPyP0zXjt1KMuSorefQ6ElJXjsatFFFdQgooooAKKKKACiiigAooooAKKKKACiiigAooooAKKKKACiiigAooooAKKKKACiiigD8EryzZ9jRL9373zVn3n3Nyr86V0SQs7/xfN8i1Rhtle8eCWLfuX5d6/JX3jwsV0PyClmc+miKL6a32d3lVfK/3qzprZUd1211tzbL9l8p1V/vffqlNYL5DtsXfWTw0Zbo2jmUoO7Zy8ybJUiZfv8A3aimtv3r/uvnT/x6tw2rBtrfeVt9RzWbQxO3m/P/AH3rmlhorc9alminC+zOfS2b71OezdInX7lbFnbbPs9srM7yts+f+9VKaZdt3/u7F+X+KsPZe8elRx0amrZSdP7tVXTZF+9+9/FUkz/w1V87+9WMqTPQWIj3sSu679v8dRPt2fdXev8AG9UZrmJJXZvnf+F/7tVft7fZ90rfxNXG4N76G1KopK3U05plT71VHdXlf5qo/bFuX/2KEeLd8zf7tZ3W1tTpdS/QfM7bU2pTPtKpF5v+zQ8yvVeb+Bf4N1RfS5nFa2Q/ztipulqJHV3ah03u+6qif6373+9T97W3Q05ZQtJa3JXd4f7yP/co3/L/ALdPmtpXi3K3+wqU97Zki+WL+LZvqtLXLc23YrvDK8EW3/lrTE+T5VaraWbb9q/c206z01v+WrRu/wDc/uU3orAkkr9QtvK2vT4dsMvy/wC/89W4dK3xbWarSaUvm7YlVERfuJ/BWVlrruV8tTNS22S/KzbN39yrdtbS+b935Nv361/scWxIkTe3996d8u1Pu1CqXVgSkytCny/e2PVjZ/F81Jv2b/u02a8WGKVlX+H7lRYu7au9Cw/ybF/u0O/8W77lZlzeSvv+b+GmJcs/ys++m0oq7HF8z02L01ysKf7FQ/bG8rdWff3+xfm+SqT6r9/5aaTkrpBpPY03v96/LLVGa5bzfvM++qX2z/dpn2ln+Wh+67OxbSasi294r7F3fPT/ADudm+s55lR0/wB6m797u1EPe2Ek7aFtJt7/AHqHfzvN2syfwb6ihTZLtVv93/erotB8GT6r5UW35Gffsf56Ph96ewcrm7Iqabok9/PtiXZ/ef8AvV6x4S+Hq20EUtzF9z++ta3hvwlBpsqful3r92u4s7bZ977lcc6/P8Gx20aXIr7sZYabFDEixRKmz5NiJWrZw/7e+iztl+etC2h+auRrsd8SaGH5dq1dhTZE+379RQwt/FVqFP7v36T1v5HTy3VtyZN2772+nQu291/goT/ep+U/uGjmvuJRt0HfNtqaH51+9TN+yLbt/wDsqE3Q/wAK/d+/Q7sdmPR1Rql8n5Kro/zVb3qiVLd3YuN72BE2RVYh+/t3Ns/2/wCOiFFm+7TnT/xykoN7GqVy3vaHYqrUU3z/AOq+/tT79JD8/wArVchh+Z/9uo1g7MqzkrDobb5UqVE37/8AYoRPv0+FN6fN/wCOUXUTRK462h+T71TJt3/xUQ22/wCZfuVLN+53sv3F/jpv3tjSI25R9n7rbv8A9uraFfk2/PupiJ9zd9xvu1atod7fN/D/AHFqVJotRuN+x/MnyfPWxYQ1Clt9/wC9WtZ2zbf9uod0rG8F0HW1tvTcq1NbWyuu5fubqsQp5MW37/zVaS23q/8At1K1djpjFJ3ZFDD81XoU2fep0MPy1LsbeirS957ItJJ3uTQ7n2ba1bD5/mZfnqvZw7PvKz7F/wC+60IUbZ83yVlzSNk0+hoQ7vu1r2IZP3bLvVqzbNGdq04kbyk2N/vb2+9Tul0JkrKxpW+593yqnzU+zsY1Xcke75WXfUVvE0io3mb9v8W2tSFm3fdX5qpRv1PMqNrYr/ZPJX5m/u/7zVOqK52x/Mv/AI9Uzxr5fmNuTa23/ZpZvkibb97+GtHBp3Ry87ZAm+VGZmb/AIFVInckhj3SqvyN/s1cA3vu3Mvy7aqzJs3yRqu1vvLUvU2gYWpTReVKrbt/8NeQ+OU2W/y/JXq2pba838bJvtZdu3ftpwSNpytsfL/xF1jybyJl++kv/jlc/bax5z7Gan/EW5ZNRuFX564fSr9kuNrN/wAD/vV0uNlY45e8ekW1zW7YfOr1xWm36u3+3XUaVc/P96sU0zBq5u2ybJfu1dRPlT5dlMh2uif7NW/J+SqvfbQOVESQ/vf4qu/ZldflX56bs+Td/dqewRnf5vuU3dmiTjuVYYVffXP69Zrcwbdv3a6XZ5N0/wA3yP8A7P3Kpalbb2T5f96lZp2REoM8nmSezvXX+F6lhmZJdvzfc310HiSwVGTevyVzT/JLL/s/JsrojHmOKaa21Ni2m85fvUy8h85Kq6bMszOv8daTp8jt/cWolEq99zlL/QV3v8v3q4jWPD32bzW/5Zbfubfu16rMm9ayryzWZ/lpLmTsOzWx4Zf2Hz/8B+/WW9t/3xXqOt+Hl+dttcFeWGx9yr8jferphNLY5Z0efcxIX2S1bR9lxu/gqJ0/et81CPv/AHTV0Rk+pw2lDc1bZ1m/dfcTd/45UqfI23+7VDzvJZPvf3Kuo++4837+5au6ItzK5aS2+327wbd+/wDgrnZraWGX5tuzb/wOtqG5WF0lbcnzU/xDYReb+6Vni/h30Xd2u5ootROUf5HdtjbP4ato/wAu1vuMu/5KLlPk2rTIZt7/ADLsrVNx3RypNuw9/vbf4NtPR9tF5Dsi3fwOtELr92qjYn3eu5as929Wb76rVh7PfE7fff8Av1FC/wA/yVoQuyWUrMv3KiPMCV1zdDPtv3K7dtaFs9RXiLs83+9/HVS2mbc+75P7tEf7xVzTuX3ru3b0Wq8Ny0O+rCf6s1X+/vXbVuyVgtd3TL0KLNFUdzC23b8vz/8AjlRWH7lkXfV2bb8jt9/7lOKXcxut3oyKF9/3v4H+X5auuiuu3ar/AC1n7Nkr+V9/+5uqazvF2eU33/79O6+zsTzW2HI/k/8AfVTPCrv8zbHoRFeJ1Zt+7/ZpiIyJtVfk/iq4vmdgltdGYiS233fkrd0e833Cfe3/AHaoXMP2laLDdDKn73+Khrm3FZ3tc635Zvu/fSpbOZk3K33KxbC/VJXiVmR929ndf9bWwm25i+98lRF8j1Nb382dBoOtz6VcJLZ7Uda+vPgV+042k2MWnanKrMrNuWXdXxHD8ibWi+St221LyW83b86fdfbvraap4hckxqcoPY/Xnwn4ysfF1ilzZyAnHzR+ldIORX5rfAf49X/g7VY4bqYGzLYVi3+q+/X394P8d2PizT4JYZFLyrnC15NSjLDTd3eLOjmjP4dDrqKarZpQc1akpK6ELRRRVAFFFFABRRRQAUUUUAFFFFABRRRQAUUUUAFFFFABRRRQAUUUUAFFFFAH4iPpv2aJNq/xVlW6eXFK3zP8zf8AoVdRf7ktd3y7P9756qbFs9JT5POfzJW2N/tfNX6rNKSuz+eacve0ehzr/O/lbahufkfyl+//AA1pw2HnS7lWNJVbfv3VSvLZUn+b79czcWrHTJ2Vuhn+Ss0vyrs/vfLVG8h85Nq1r3MzfYJYF3JLtf50/hqs6K8Xy/frkcbaW0PQpNctomRLC0N5Zyb/APVT/wDfPyt81UNSh+Tcq/8AfH8VbNz8/wAv8S/PVG8f907Ssvzf7VYTiou6PUpNyTjFbHP3MLvFu/g+5WTeIsMsS/NsZflb5a1ry/WziSLd+9Zvlrkry/WbzZZa8ypJdD16NKpLfYZeOsO/b9+sv7TK67fuUrzM7/L9yquxv4v++K4pNctlqfQUacoK62HfaW3bVl2bNtTfaWRkX7/+3Vf7MqNup00Pkt+9/grByUrX6G70lqXoZmmq0iT7t3zeVVe2dU37vubasf2r5LpFtbY1Jcz2OxKMfididNNuZtnmrGnzb3+bdV9NK8mJJfl2PVF9bXci7fuUn9ttsb918+1H2fwVnepItxS6llIfkdG/vOnyVeRF2fM9c1Nc79m35Nn9yp4b9t23d9yk4W66kXTlpsdAkMW3+Gqs03kt8tZj3jbvvf8AjtRfbPOR9u35Kah3KlpHRG7Dcq/zfc/2KH1VYd7L8/8AeeufhvGRtytUsM3735m+Sp5Vylt3V+pvfaftK1XSZvur/wB8Vn/bFtvmVvnrPfUvOb5W2UoLS70Rkrrb8Dae8/2vv1Xe/wD9I2/wVipebN/zbHX+/Q83zt82ypum7MOtjS+3yPLtiXe+77lVXv8A5HZd2/7lZ7zbGfbupiO3z7mq5ctrmsbydmy29yzu6f8Aj9Q7mpsKfvXZm/hqy/yL8vzvWXtHI0lGNrvQSF/3W6jzt/zr/DTE3eVt++/9+mWfzq+7+9WblfctXRN/H/Dv/hqwkLJ/E2x3+4i0yGz85nZV/e/wvt313fhLwZJeTpPKzP8AL9z+CiNoR5m7IIr2kuVDPDHhJrz+H/gdeu6JokFnEirF8/8AfqLStNWziiSJVRP4kro7OGuSpJ1d9jvjD2asixZ2yo33a1YU+ZFWqlmnyferQtk+asFobLR3L1snzpWhDCz1UX7yVq2afxUfCdKuldE0MNWoYd6f8Cohh2LUtttRXbbsSobfQuNx7w1X2ff/AIK0KieHfs/26Nti+RkNsjPvp7p8lW0h/homSpuUotGf5P8AeqV9yfdb56Jk+apkTetUtNeho0kSw/Ir1a/gquiPs3Vbtofko23KSsEPzv8AKtaEMO9qqQ7fN2/3a04Yfn+9WfMzVJPW2oeTsq3Z22/5aZs/dP8Aeertg+xXZV/4A9DdzSK0uRP9x2i+/wDc+SqiVeudqRPtrMeZXSi99jRRTdy6j7Niq1adn9zdt/irKs0Z33Vqwp5Py/36LX2NnBs07NGeJ93z1saVZ/Kir/4/VGwh/dVt2CMlZWkWldWsV/J/e7VrVhTzl2022h2I7Nu+dqu2abH3bt9T1sbxWnL1GW1skz7v7lW/sypvZvk/26u2cP7rdRsSb+HelaN306CWhbhhXzU2/wB37lDw70/uVKm54vNZqsWyb9m7a/8AHWNtLm8W+5YskVFj2q3+0zVpWybztZfl/wBmqSbUb5W+5Wkm5/vNsVf4lqYpmVVlj5li27vm3fdqzaL5u795sdahkUMy/NxUtoqxyNuj/h3b1ar1vY86fwlwviWdP91ttRyzDzGyrbtu77tELq0u7b87K3z7aa829ImZmVlXbuetlocqVnaxRa833Lx7fubfvVBfXzbGj3f71Jqd0scsTL/F/H/s1zd/qXzferBTTdrHdGN+hX1W/wBjPXn/AInvP9Hlb+Pb8tdBqtz5zffrh/Ek3+jvW8NHcymrHy/8VLZft806/ff5G/3a8neZYdkq/ci+7XsHxORd0vzbN9eKvN5MvyxRJEvyfJXdGGlzlbSO40TVVuYlb7n9/wCau60G5V23bq8Ps9Vl026ilji3ru+avU9B1L/VNt+R646kXF2RKfNsesWDr5W5q2kTeu776VzWiXKzRP8AMtbdhfq7vE1YtqO5ooye5pW1sv8Aqv8Avmiw/wBb/uUQzfc+b5v79PtvkvPvf7f3aqM0aK/Vj9Sh2Lu21k7383Z/s1val88ESqjfM1YNz+5uF3f7laJ2VjF3asYut2avat/s15vM7PLdwKvzRV6lqXyLLtVn/j2V5142tl0HUtP1Bf8Aj3vG8pv7m+t4WZx1FdXRzVtqUtteRSqzI+50311dhrC3m9om/wBj5K5nWEWwl/idG2vVTTZmhZ1VdkX+xXQ4xnHY5XdHbOip83391UnRdu6izvPOXazfP9+pX+5XM1Y6ofCYl/bK61wXiTStm6eCDf8A3tlei3kLfw/c/irFv7bfUX5NmS007nj9/Z7Pu/8AfFZjp8yS/wB2uz1vTWSWXa3z/wDoFcpNDsat6d0rvY560Lq4/wD10T/xv9+nWdyz/um/4ElVUfyW+Zv4qcn7mfcvzo39+u2HvKyPOSSNN0W5i21rXjtc2cW5vn27KybZ2ddu3fV1LnZFVOPJLQp6RMe5tldkqrc23kujr/4/V2FFSV1/2vlqXVYVdd391apOxjKP2kyl8s1ruqr/AMtPlq1pqfad8H8f8NVPO2Suv8SVSdjOK7lu2dt0W3+981acLt5UsW75G+/WSn8H8FaCfP5v+wqfP/fpLVXBLlJoX85EVV2f79MubPf8y1UebfFt+b/gH8VaCP8AInzf71C09SVpe/UfC+z5fmR/9umQ/ff/AG6meFtj/wAe2oURkuk2/wB35keto7XB6DXTyZdy/wB75qtWz/bINvlfvabDbedvXcvztWenm2b7mZU/vf3Kxj36hJRaszSttqfutzbF+8lNfanzfN/tPVhPKm+Zf++KERkV/wCP/gP3a2Wq5upEY3VnsQw3L/IvzbP9utC2fY+7av8AwOs19z72X77Vdh+Rf96qTXRFJRQ/Z87/ANz+5TdjJ/sP/t06F1fevyp/t0fcT5fv0nF3umZrUr3PyXG3zP4d9bFhf7Ity/8AjlVNStv3sX7uX7q7flqh81tL8v8Aqtu3ZWuklbqHK+52kL/aVT+PfVjf86fNsT+KsLR7/fsX7lbdzt835fv/AO9WEXK9ik0232Lttc/Mm5f++K9w+C3xsvPBNx9ma5kS03fLs/hr5/j37XrV028/e7W+dG+9XRGamnTqK6YLmSuj9Yfhb8R7bx1pCMkm+dF5b+9Xf9RX5mfs+fF+++Hfii3R2863dv8AvtPnr9C/BHjqx8aWHnWrru7pXkVKMsPNreLOmPvK51dFFFaAFFFFABRRRQAUUUUAFFFFABRRRQAUUUUAFFFFABRRRQAUUUUAFFFFAH4rauM2fmRSMn3t39yqepee+nSsG2y+X8rf3flrYubaB7WLdt/euy/+OVXubdXs7iPc2xl+b/dr9alyn820py5ny9TEeFks97S7H/vpUVzDsl+98m1HqxfuyRbf40rM+072l3fJ8v365LLsd3MpKyvcEttkVx8292XZ/wCP1S2bHdfv712Kn92rD3LbHrJvNVbTUS8/gVvl3/7Nck5NHbSV+VQ3KWpX8Vmrs332+T5K43WPEivK6puRP79UfEfiaa5kdVdtn/jtcjeXzOnl7mf/AGq8mrUjF+Z9ngsJPl9407/W5Xn3ebvf+HZ/DWQ9yu9Nzb/mb5nqk7+Zvbd8+1ajebZsZm/2K8qUne60R9HToxjoi99sZ1dtv3aY81VHf59v8LVNv+X+H5aximdUk9PMckzP96hP7q/wU35UXczfxU7f/drJ1L7aF7qz0FSaX7u75N3zf7dJ5P3/AL3zLs2I1Kk396k+X7qr9z56q/KuZbjsr2TuWPkSL5m+7/HT/tLI+xqi/vr/AAVE9w/ntHtZNqq3z1yqdi3yt67kvnbFf71Mhufmdtvz/wDoVRP/AOPvUvk+S/zfw1olzPmZLurcvQlh82Z/N3f7FPR2+f8A77oeb5v9iqm/e71U5OCuKK3T3ZpwzRfe/wBnZVea53ptqv52zfvb5Fpjw7N8u1dv8VTzLoP3oprsTec2/wD1rf7VEO59rNUOz+7T0h+X5l/8erKdnHcinz83MG9U30r/AD/w7/mqP5fuVNCm/wD76o5tLnSoXdxlSpDsTcz/AHqekOyX5V+Spdmz5f4KlSU9zoS5NivMny1MkKvL8y/L/wCP05Pv/Mu//fqaFKj2rtaKElzOzK+zZvZv4Vp1tbM7IsS/O33atpDv+79/dsrsPDfhtbyXz2Xftbf/AMDrW8YK8jZc0vdSH+EvCTOqM253/v16lZ2f2C1TyovkZkRnqvZ2y2EW1duzb8z/ANyta2h/dJ82/wD264HUlUd3sdUIqnHYtWEK/JtlZ1X/AMerYtkVKz4U2Im35K0Idz/LUW7GyVy9DD9/bWlbJ/FVK26Vpwp8/wDt1T1NkmvdLVsm9k/uVrWabJaqWyMlatu/y/LXPeUfQ1St6FhIdkTt9ypYU31Mib4qYnyfe/77pcze5tTVx6J89SpD9ynonz/Kvz1Kif7VK7NiLZ89MmT5aldG+8q76gmdnZPm+9WliU7adSs8PnfeqzDD8m1ahd9nzfwVp223ykaouXyohRPuLVtE2fLTNn+kb6mT7n3qLmnKx0Kfva0P7if+OVFbbfKT5VqX/lqnzf8AA0rN8z16D17aFjyV816t/wDLGqife+arzwqj7vm2LTjY1WpXuYd+xdu9dtUUtle6+dWfZWs9V0tvndqfwqzNYprcl01Fff8A7NbEMO9fu/NVLTbZvNRFWt22h+SklbY6U7D7bp/FW1bJ833v4qyra2bc/wDs/PWrDt+Rl3fdptWNFqabpsXcrVbs4dkTs21Khh+dPmX7laaJE+zbuqGrlxtaw/TfnTylXZ8tS20P7+Vvv1UTcjv/AL1aafuU2/x1LsiNPsj3h3xIq/xVaT5FTatFsm77vzulOZG86L5vutv+7Um0V5Fv7MkiqJFU7vmVW/irRRdttu3fdX5aoB2ZdybX2/Lt/irTh2pDt2/8Cqo2OOq2NdIngTd9zb81Su2yHav3d1VEP7hN27d8tE0ypHt3NurO/mY8jZoRStv2s2xV+bbWbrV5+4Xa3zVHHN5z/fwrLtZqy7+/Uf7i/L8lO+l0XCmoyuzP8QaqJVtf3n3dy7N1clf6ls/i+fdUuvXOyVNrVhTTecny/eX7tZKVtjbpfoWLndN/FXNeIUX7H8u7fXW20LTRbm+/trmvEMK+U9dVOTascFWz2Z86fEWz3+b8teBak+9nXd9z5Gevoj4izIkUq76+d9b2vdP/AL9ehT1Vzzr6WM+wmTz5Yvl/v12vgzVdjfZmZvk+dflrz+8RvN3RNs+X5q3tH1XyZbedpdn8Df7VVKm+XQ5qVXllys+gvCt5vZ1/jat2F/s17uRtm/8A8friPCVy3yN/er0rTbBbmdG/ufwV47V9z2qc1F2NWzT5KvWaedLvb76VattK371ZV+9v+StNNKVIt3/AKimrO5pdGPqSROkW5fuLXP36b4n+b+KutvLbZK/8fy/LXO+T8m1tqV12XQ45M5/Upvlf73z1xnxCh/tLwbcR7vngbzVrrdefyYn/AN6uQ1599nKv95a2imZy25upx9zqS6rpFk21t6rTrP5NjNWLYTN9lbc6/uq2LOZpvlauvToeVzLmN2zT5t1bEMPnJWRpr/wtt3fw10lhbb9jL9z+KsJLWxvFHP3kLQu6/fTdWNcp9/d99fkrudSs96v8tclf2bQo7NWKdzpasrnGa3ZrNF93+LfvrhNSs2Tf/f2/x16Tfuv2d2X50T+5XI6rYed/Er7V31cXy+6YS9+OpxTpvX/dp0Ls8X+2tWbmFoao/NDv3L/3xXZSaPOqLVLsads/+1WhbfO23dWIky+VWnptzEkqtL9z+Ktk7mcUtV3KmqwtC/m/wbvmqwj+dav/ALtWNbha2ZFZfv1Vs33p937n3kprTXoZyTk7lG2TyZfNX79NvIWSf7v+3V3yfnp80KvEm379W9NjGUX0My2f5kX5t71sWCedcbdv8NY7psatPR3ZL2JZf3yP/Huo+EOV2sV3hZJXVmb/AGadbOyfean3L77qVfl+7Q6fukl/2qFzS3J5ZXu2adheNDP/AH9/yVLc75v3v91dlY6XKu/3fu/x1p20yuv3vv05KQot82mpRtnZIJW3fPuq5Ntm+6zP/v1DNCu92+be9MhdYWi+bZ9/+Kq0vaw3yrbcls38n7zKnzfM71ob1dKpXO3b5qq3/fVPs9j/AMKpsqoSTdpGT5kr9CwifLt+WnQuv3W++tN3/P8Ae+emb9ku5dtaRi+mhZYfcm+hPnZKIX3oi/8AoFV4f9Gfc3z/ADVSdwTSVkbd5NvlRf4FiSsm5h/iq29zvlRfv0+ZN7RKv8VJrl23MrS7FfRJtl1tZq6je32qZV2/Z/l2vXOWCbLz7ux2bZ8lWLa5b7U8v8f3F+ah3Q17t79To3+dn+TYlMR9kv3qZYXPnJ/v/J8nzUeTslddvyf7bb6zibaWujYsLzev3tjp/H/cr334EfHS88Ia9FBdXbKlx/En3N3+3XzbZpsldtv/AAOtWF1uV2q3z/wv/croUo1U4T1TI2d9j9hPCfiS28UaPBeQSK5dcso7Vu/wmvz1/Z0+P974WvotMv5mkT+Hf/Ev9yvvPw54ks/E+mRX1jIHifr/ALNeRKlKg+WW3RnVdSV0bNFFFWIKKKKACiiigAooooAKKKKACiiigAooooAKKKKACiiigAooooA/GS52zzxbf+WDbv8A0Jaq383kptb50uP3TJuomfZv2Lslddm+s+8eC23Ns2fxs6LX61UsnZH8zYWTauVdY+e8dVX7kS/xf7FY0yfZv9ytW8mVIn+T53/jrmNa8QR2ET7l3u33a4JVXax62HoyqNpvcZqupLYb/up8qfcrzjxV4pa5Zk81nT+FKbr/AIhlvI2Xbv8A9yuOv7hvMZW/9CryKuJUdOp9zl2A9ldy6jJZ5Hfczf8AfNVn2JSB9q7v71J83/xVeFKbm7s+spwjawQvv+VW+/UQ3b413fKu6omhbe3+98tTRbSysv8AF/fqW7bs3a6A43r/AHPu1JsX7zbah3qjutCI2773ybaySUmmnohNyXUe+11pj/6Mm2Knom3etHy7HZv4KmaiilKT0uK7K6Iu6pEf5E2s1QZMcgkb7zNtX5aT5kbbScrq1wimt2TQpsV1Vm2bvv1LsV9+2ot+/Z/sNvof7+75v/iq5feUdTf3fj6Eruuz+FESmI++Wq7p/eqRP9qrUl1YnPW6Q/zv4aVE3/dqNPnbdtqRE3ujLSk1a0hXV72H+Sro60ffiZtrbP8Abp77UidlodGd3/3fl3tWT0NIxu7sE+f+H7lS+Sz/AOx8tPSHYjv9x2X76VKifOnzNs2fMj1cY62vqaONtCuifJuapXT/AFW1afQiM/3qltJ2NFovMY336f8AwL8v3/4Kf5OxdzfwNsp0P+tdmb5E+7U8suXQrl+8aibqlRP3v+x/fotoV+T5difwpXQaJoLX91823yv9ta3jKMFeWjCN72kWPDHh5pm/eKr/ADfx/PXpelab5KfKv/AEqDRNK8mLaq/Pt+at+ztmSXb8tcEp+0dr2O2nDlje+o62Rd6bl2Iy/cetCGHYr/7bfN/tVEnztt2t/v1LCjbKkqPmXoelWkRfk2tVKH/x+tCHb5qUrpbG0bdzTtn2bErVtk+dKyrb71bUKfuvlasG7u0jpWmpp23zv81aFsn8K/fqlZ/wN9z/AGK0rZPnqdb8q2HY0/Jb7P8Ad2J/foS23/eohffvWrHk7FqHdbmqbQImx/8Abpzp+6Tb9/dUTzKj/eqWX7tC0Nbsim3PA6/x1Xfb8ny7Plqxso2f7O+pu07IcbFTZWgibLfdVV0ZJd275Kuwpsi209DW3cqPNsliXbv3NVuFF82VlX7/AN6hLP8A4Hsq39m/u1cVpctpPqPhfe+35vkq1bP9+orba/y7vn2/cp0PyM/y0ua+5cUXodr7Ku/fidd33/8AaqlD9zbViHd5W7/apxRcUWPs3yfw1Ds/dP8AN8n9+rG/YtRI++42/wDjlSnfc6IxsXbbbD/tvtrQsJt+/wD2KpJCz7WqwieS7/epXVrmq946Cw2ujt/449WIYf3sW37lZOlPsTb/AB/w10dtCrsjN9xKmVrXOnl5TQhf9061p2EP7qsyzs98rrXTQ23kxfLUxSau2XLltYh+zL/d+7Td7O+1vkqxCjIlDoqfN/wClK0TLW9r6Eump8n3dn+xVrymRt275abD/q02/dq0GUw/73zVVN63ZL0G2T/v2Vv+A1oOhCDdt2t935qytMXfc+dtYIvy7G+XdWjHIzj/AFS7vm/i+7VLQ5KnxFK7fau3d95t25/4apajesqROrfKtTX9yuzd9ysm8uNmmTH/AJ5fd/v1lGx1Qikrs0Le8XyHaRtm1d1c3qV/s0aVvuPu37/9ip3v2SJmX502/wAdc/rFzs0t/mZ/l+/S9nzA3YwtevG+1RLKzfc3qlZ9nNvl2q3z/fqleXO+/wDK3b321LYbvNT5v/HamSa2IaurHW2eyGz+ZvuVxXiq88mXd/e+7XVu7JEi/wAH/oNeY+PLz/abeldtKJ5NXXY8Y+It5vllXdXiVzbNNL823d/HXpnjm533rs250VdmxF+9XJQ6aqK7S7ppa74aHHWnGnE5K8sGRfu1mQ7klli+VN/3XrttST5H+WuMv4dku6uiK1t0PL59ebqeweANSa5WLczf3G319BeGEX7OjV8ofBzUmdr2Jm37Jd6p/Gib6+svBP8ApNmn/ffzrXi148stNj36TvTudrYJ/s1oPbN5Tqy7Ny/LUVtC3m/79bCQrtd/m31C5Ub2dro5S8h/dfN96uPv/wDRnru9Yh2QOy7d6NXn+vTbN9WtDF6X8zkvEM32lbj5tm+uK1h99nLL82zb9+ug1u8++m6uR8SXPk6JL/t/xvXTT0OSbSiclZwullqay7djLvXYv3PnrQ8PQ70iVm3utVIdr2Uq/wADLVvwxefbPKli+dGWuu55q0Ow0222T/d+5/HXUaUi/NWPpW28/e/f/grqLBNnyotc0md1LawXNtvX71cvqVmu167qa23wJXO6rZ/fZa5+ZXsdNjzTWLbyWdvlRNu/fXFX8K7rht3+3/uV6bqtt9+uK1W2Xa+7/gNKMnexi9Njh7+2R33fx1juldHeQt5r/wBx/wDx2sG5tmT7tdMbdzmnCKvpuZ8KLDL5X3Eq3DM0Nx8rLUX9/wCX56Y//fFdKbZ5zvHdHYXMMV/oMTLt37mRnrnNjJL833Kv6Df+dBLbNLsdfn2PSX8OzftXft/8era3KSotFT/XeaqNsp9tcq++Jtu9VqH5kf5VqJE3vu2/8DrVJN+8ZBeQrC+5V+SpbT+GnzfOtMhhZHTbSl8QmuxFfv5OqfN8nmt8v+1V1H3rtZqbqsPnSxSt/wCOVC7qkqbmbf8A3KFZ38xaWtcfs+d923/Zp8Mywum77lV4dro/3kSrD20rum1vnT/x6tFK3xMzu+xdhdXfb/HT7yz/ANF+X5P9uqkL1oW0yzWbqzK6PScn01CfK15lR3/dbafbP5ND23z/AC/wVFc/I9XKPcmytbqaWzem5f8AgVZ/zb/nX/gdTabNvi27dn+xTr+Fvs/yr89TCVo8pMr3vYsWbs8qfJvp7pvd3qlbTN97bsStiz2uu7dvpttK4Tslcz3f5tu7Z/erQ3/vd21flqvsV9+9fnqW5eJ4rdlib7vzVpzeQ1JKWv4mnYJ5N0k6qrvWJ5Kpf3ESs3yNvWtvTX+WJm2/e+4lUdStm82Vt67Gi/74pJN9SIyle3QmsLzyXfzW2ba3YXW5+b/0CuPR/wDTEVm++vyVt6PeKjLBt2fL9+m42V1uUko7P7zV/wCWr7f7tMsJmtp5W3L5X8NTfc/36h8n7n/feylGSDTmOj85ZtjbNjp86un36+of2W/2g5tB1D+xNYnZ4Zfubv4vv18k2dzsuNvzbNtbELy+ak8DbJYvuv8A7Vbx5a8XCppcFJp3R+xGnajBqdnFc20iywyLuRh3q0CMV8R/sz/tIyQ38Wi603yy/KF9PvV9rW1wlzAksRDI67lb1FeROlOhLkl8n0OmMlNXRZoooqhhRRRQAUUUUAFFFFABRRRQAUUUUAFFFFABRRRQAUUUUAfizc3Kuv3dlZcl3bS+asX+kov3t67Ep1/eRQ/erlNV8SQWEDxea39/Z/fr9RrVFHY/njBUatTYm8SaxBZ2srM+x0+6ifxNXkOva3Pfzy/vG2I3975KseKPFTXMu7zF2r81cbc3BcuzMqtL/c/irxatRwjo9T9Ay/ARg+eaFmmZ3ZV/74Sqzne33f8AZ3f3ar5X5al/gdv4Fr5ypUnOVmfRqFiDdgqtMdlTczfdWnOqzMrbfmpn/s1TdHXCPkLDvZ/u0iP+9p6Ps30fLu3VEpJbGiV9ZA8O/wCWn7FCu9MTf/FRsbem5fk/iq+libL5Euz53qLZv+X+Dd81Pdlddq/cZaZs3q6+bXNLSOoe7GWmoyZd3lp/BG26mkqZWX+Nv4adEzFW+Vt6ttp+/Y6NS90rSUrti7GRf92kSbf/AOzU6H7z7f8Ax+monyfNTjeW4aW0egP/AHqNnzf7H36YibGdqm/j+Vm2UuSMVZsH7kdCVE+Td/DT96ors1Mh+R0+X5KekP39qr86/NU80Iu9ikm1eLBNrruX/fqwnzo67qIYfvtu/ufJUuz/AGd9YzcV7zOqGitoHyuv9yiHb/33R83ybW+epUTdQqaXvcx0QSqKzIn3pE7NUrpsbbvp/wBm3xbmbe3+3T/s29Kjmle9tAS0sxjou/5vkqWG2+Z9n/fdTww/w7t/zVs6Vokt5cIq7q2c9LjcrfCtCvo+lNcyp9372yvS9E0T7Nboqqu/bRonh5LZU2qu/bXW2dgrxfMv31/jrknVVR3Wx0whYq2dgyNt8pdn39/+3WhDtT7v8fyVdSz2fIq7KZs2P/t1iuVeptrazItlP2b321KibFodPvtTbs7jih6f7NXYUbclYiPs3q0X3m2fJW9pvzp93/gdT7huk0aVt/GzVsQ7dqViwp8+776fwpWrC/72sTaLN2z+eKtWHai/3ErKs/kV6uw3O/eu77tFrao0WhoI67vlq277qyra5XY+6nJc79+1qErq3UfKy35zJ92pfmdKpQvvfdViF/v/AOxUP3XZD5kW+n/Aaf8AfSmQvVhIfmSlc0jvcPsG9U+X5Kls7ZdqKvz7f/HK1YYVeJKmtrPZK9Re0dTpKSQ/Jt+4+2k8lt22rbwtv3VXm/c7Nq7/AJqvmY+XyItnky/w1PCn/fFNuUZ3T5dlS71RtvzUy0klYlT79W9/7pF+b71VbZG/3KseS2z71CsjWMUOhdnfb/45VhIf36N/4/VW2fZKm75HrQRF2tt+/VX7GvKolpHV221bd9+ysez+87N8j/8Aodathuddzf8Aj9ZtRSudEEjW02HYjt99/wCGuls4fJRFb+7WPoiNNKkTVtu6o21az15TZO7sbFmio6Nt/wBj5K2rd9/7v+9/DWRpv+qRW2/79aip+8P3n3U4OJL3sNmdUi+793+Cq9zu+RduxKuOFnDf3v8Aapl7EyKj4+X/AGfu0Wc9ylvZkCMUsLfa0mS23ai/w1qW6bk8vdnb/Ey1R0oecvl/3Grdhg2hv9qiLkYVJKJWsJPK835futt3Uecv3lb5lb71SPtRaznkX7NKysvyttpW1uZJJu5m6xeKku37kSVz9/f/AL11X+P/AMcqxqVz52/d/BXOzXP7+r5YmlzV85U0591Ymqzf6KkX8Cr9yia/+TZ/tVn6rc70qfhVzFts5q8hiS9Rv43XYtadgm90rJv9r+VK/wDe+WrelTbJfKZv4fld6zbuUtDpbmbZays33F+9Xjvj+8bzXZfuV6w82+wuP92vEfGFytzFuruo8qVzypu7seVa26vdP8vz1ztzNFbJtq74n1iK2levNNV16e8f72xHb5n/AL9ehTi5eh5OIleRsarqqJv2tXO3l+ru+9vnrPvLlpklVqozfP8AdraUVBWZxqUo7o7D4b3n2bxksX3IpYt+/Z/Fvr7I8DP+4T5q+IvAd+1n4o09lb5HlVPnWvtr4dbZool/v14+Kjadz3cG7wuesaannQRMtab7UXa33Kz9K+SLb/drVmTfF/wGsErnZJu1jldbdHievL/Ek2zfXceKrxoZU+b5HrzTxPc+c0q7vkZa0IkvcOI1ibfL92uO8T3K3lultLt2f3P79dBqtyr71rhdVmWbV0+ZfNVflTdXVRWt2edV92OhYtnVLdFiX767F/3al8JW3koixN919i/991FbO72qf361dEf96ny12pcsLI4F7zuzu/DG6G6libc6N89d1ptn827b96uK0Tb9qiZfvrXpGlIr7/7lcVRO9z0KSB7Zkidf4Kwb+2/v12Fzbb/utsrCvLb79c6STavsd6SasedaxZqjfKtcVqtsqb2avTdYtvv/AC1xmsWe+qiYSijzK/tm82XdF8lc/eQ7/mX7m6u11izlRvk27N3zJXNXlts3/wAfzVdO3Ywdmcv/AH/96ovvrV2/tv4lqkj712tXXCSaujy5R7oLPdDeJKv3Nuyuifa67vuVhWyb961q2b74kX+596t077EqKZFeQ/Zvm2/Jt376zIX/AHv+xW2lsr2vzLsdP4KxLnbDs/3q6L+Zly62sad5bfLtVv8Ax2q9m/z7U/vfx1d3/ukZayodsLbVX+LfWas1doxTSNC8T9wjRLVSZPl+6u9P7n8Va1ttubF12fd+bfWZc/uf9yrS+0gauV4X8ltv399XU+9uVapTIuzcv3/4tlW9Nf8AfpE33H+9VxS6mPS6HQ/c+X7336mh+T/YSnfZvJneXc2xv4KbMnzURUU7LQLo0LbbN95qo39ts+ZV3/LRbPs/e7dj/wCxWh8tylUua+q0LTtsYVtNs2RKrbF/g27K6GFPtNq+7aj/AOx89Y1/bMifK296t+G9S2J5TMyJ9z5KpWSuiJxvsCQ/f2/f/iqxYTbPl+b/AH6Z5LW11KyyyvE33flplyjIiN9yqaTJ1b2uzQ+Z2dqrzTb7d9q7HSn6bMsyVNNCz27qu35G+X5aiD5huV/iRf0GZfsv71t8u3+5U0z74k3MruzMnyVR0f8AfROv8f8Acos3luYomX+FnTe9N6u4O/TYiv7ZkureVG8mKL96zpUV+7W0qXm5keXa6o/8VbTwrc2qK0Xz7djb6g1i2XyEV1/4HVwlcySs7GlZ3kV+iMy7Ktonzbq5q2eVPlgVfNb+/W/DMz2SNu/e/Pu/2KwSa2NJWewmxkuHZf7ta+m3O/8A2KzHT90n+xT0fyX/AN6tPiVhW7HRJcy2d4l5bNsuE/8AHq+9f2Vfj/H4w0qPQtUnX7fb/Ku7t7V8C20yzRJWr4Y1ufwl4lt9Xtp/J8ptzfwb/kercY16bpy3Wz6hFuOx+wAbNO6CvJPgV8XIPiL4etRI3+lqn393369a/iryY8ybjLodQ6iiitACiiigAooooAKKKKACiiigAooooAKKKKACiiigD+frxJ4+327wxr87f8ta4HUtbnmLtJK399kWsd75ros25n/urVfzn8p938Xy19tWxKatE+Dw+XqirtDLtmk/3d1U32j5v4FWpDN5cbL/AA1XZ/nZVbev8P8AD8teJOrKTsj2acdLEZDO6y7v4du1ac+7yn2/eZaSP7ppqTbItzfJ/erHXmO2KUlYej7Jd38CrRsX7+z/AIHTEqb/AJa7VqHBrYLyIdiom6h/nfyvvpUnyx/K3975tjURSbViU7fvf3aNIhFybsiT/XSv/B8q01HZ1f5m+ZvmqKZGeVdrbFWnO/zPS5H3E9VbqNl3qq/7TVDc7k/36lk/1W1W+bdTd/73/Yqas2wpvUe82xkX++tOmfYu5V3/AOxTH2zbF2/PTnbZKqt8m77qVz9b2NYKK1FdPm+WhN27c1Pd237adsZ0dazhzN2B2bsNTa6vUuxv7v8Au0xEWH/fapn3Or7l2f3at2atIv4fdY3/APZqeGFoXf7u91SmQpvlqwj/AN3+Baxk2nZGtNJK7BE2f8C+Snp8k/8AwGmfNuiqb/pqvz1FlqnuzaLUnZIciMjfM1PT596rT0RNr76sQpviq3JSai90bRUkrMYm1HSLd8+3fVtIdj/7FEKfukVVVNv8FaVhZz3jpEqrv3fxt/DUrVWexbS6MNK0ptSl8rayJu+/XqHhvw9FCqS7fn/v1X8N+HoofuxN/wADru9N03/vhawnJt26GkItK5XtrPYv+xWnbW2xfu1ahttiVbS2rPmR0xioq7Kn2b+Oqr2373dXQQ2e/wD3KZNpuxX3L/DS5y1GxieTspqQ/L8336tQpvRPvUQo3nv96nylme9syXX3fkq9bJsX5asXMP8AEtEKfJurO6tcFfoO37P4q07Cb+LdWOlTQ3Oz+L5KT1Vi1pudP9v8lE+b/virNteb3rlvtnyJuqxZ3nyfeqOXSxcZaWOo85k+ZWq3DNXP215vT71adtM33lpcrvYfMzVttvz7au2yb4n/ALlZ9tc761bb5/u/wVMkzSCuW7NGdk/gStDyd7pTLBN+9fmd/wCGtZLD5ovl3vupRffQ2ScXZMdbJsrYs7Pem6ovsbV0elWey3TctZS8jsijmbmzb+7vqk9mr/wt97+9XbXlh99tnyVz32be77aFqbRS5THmtqf/AAJ/cT+CtW5h+Ss+a2bb92rVkT0sNs4dku37/wDt1LM6pvVqZC+yVPmX5fvJT5v9a+2qS7iTbK/zPcJ/c/v1oWfz/wAVUt+xt39yrCTLv/36i+ljePvFpP8AVPtb/gb1sWcLPF827e/3XrNs0Z0+Xb96t22+5Rf+U3/umxo/7lt333q3Mm/UfNX+L+D+Baz9K+Rn+ZvvVuw7Xl3f3Kdny6F31uaaW37qLazIyNWy8amaXjH+ytULcNLIsCuzs3z1pKWafd/31U62sJSZX3/ZrXcyq7LIqqqLVq8gVrRB9xVZf4qfs835Vb5V/hqxLAtwixBVeRvm+WmrsylK0rsztH8uKeWaXdtVtrLW7OdgZfmT5flqmlm1u0u5f4qlRWaNfmX5VarjHUyqNSlzJlOVv3C/KqOvyVm3Nz/ov8Sbq0k2vArKuz5fl+WsXUn/ANF+b76bvkpadjeO1jjLm5lS/uN33G+6lc1eX7ef96ui1t1R/NVtn7quSRN8u7+P+Gq2V0Smr3Rtv86J/t1n36b9i/Mj/fqVJm37X/u0XL74qjUyuuhy95uT5VX/AL7q1YTfMny1Ff8A+t+7VdJtlv8AL9+sWrglY2ZrlobCVl/3K8U8czeTFKy/cr2KZN+g6g+7/llurxrx+nneHnn2/Pt+Z69GjFI86v7rufNviG/a/wBXlbcyRbdn/j9c15Pk/In3Fqe2/fWXm+az72f7/wDv1Fv2T7fv7q9FOzszxHzJXZE8O/8AiqvNCyb2qx9sXc8W3ZsouZt67dtacy6nJOVndsZoj7Ne0zf/AA3SP/7PX3L8OnZ7KKVl371+/XwlZzSw6ppnlN/y9J8ifx19xfDr9zp0SqzJ8qvsevIxWrT7ntYCb5T2bTX/AIv7/wB6tjzlht4vN/h/grn9Nm/0f/b/AL9WHvN9r8+7etcsXpY9JttWOP8AFrp+9Zm2f7deRa3eb4vlb71ej+M7lvnryLWJtnzfLvSrSsQ7OJyd5Nvd1bciI1cTczb9SeVV+fb/AAf3a6jUrldrt9+uJhhW2/iZ3+/vdvv13Ut7Hm1dVZm3pUzfvd3+q27Fras0+467vkbfWBpu3d93+H79dV4eh86WWLbXc/d3PPivet0O+0GH5bWXd96vT/Ddtvifdtrz3wlbM+mo0v8AC+z5K9V0G232/wB1q8uTd7Hr00iWa23q7bqx7+HZ/wADrqPmdHXb/DWVeW29PnrnTsdfLpY8/wBVtvv/AC1x+q2bbH/v16XqVnvf/e+Ra5TVbZYU27fkp77kttu1jy/VbDe7q1cbqVmyNL/tfPvevUNSs/8AvuuQ1K2Z5dtWm1svvOecX0PO7lFdfu/J/DWPMmy43LXUalD5Nw/ytvSsO5T5vl/4FXVDmRyVVpaxnQuyS7d3yVatpvJuN396qUyMj0+2m85n/wBj5K6VKyujzeRnRWz+cj/7VZt4jbXqxYPvX5VqW/hXyHZmrVWZi9CKz/1CL/e+Ss94fJllTdvT+Gn37tZ2aSqvybttOvEgmidlX+H5qFqY82tkixpW5FRfmRKluYfldWb7lRaU6zRfK1WNYh2XULbt+9d/3q1eppcx/OZJdu35KHTZL5q/f+SrHkq8W6q9t88rxS/xVPOzCUV0NOzvPtMXzL/vUx4dju2779Uof3Mv8WytCGZby1Rtvzfw1ak1fTchR7DLab5trK2/+/WmieSu6sy8haz2S/K6bd/yVoWDreJ5G7Zv/v1cb99C9Ilu5s1mtUlVl+f+D+5XPvDLZ3CN/d/uV0ULpbbFb7n3Kr6xpS+bujbelW4pEcyk7X1Czm+02u7d92hEW5t/Kb59n3f9ms3TZmhleJ/uVq2yN9oppXfMQtL+RTsHawvXl3b/APgNbNm63K+buX5P79Z7w/vW/dM/+2n8FLpUzP8A62JUdW+5Q5X2Wprd3uX9Kdf3rRL8is6fPRbJvfyovk/e/wAdFncyw3W5f4Pu1esE3s7UPQmyjdPdjv403NT5n87/AG9v3d9SvuSX7vy/36iT+7/3zTvrczcOrepl3kPk/Z51VUuImb+KtrTX3p/D81VJrbzt67d+/wDg/wBujR3aFPnbe7tVPWNw1ve+hsfci2q1E33PlWnTJ+6Rlb5qejq61jeMXYtpvZkumzNC/wDsPWtN89vti/8AH6wZvk2NuZNjVp6bc722t89aNWV4kpWVj2L9nj4kXPhXxbFB5uxPN+ZNuz5Pn2V+jPg7xKniTTEmxtlCru/2q/JRJpdNvIry2lVHT72+vuX9nD4lte2G7ds2RbWR2/26wrx5v3iRrTlZWZ9V0VT0zUodUs0uYG3xtVyuNO6ubhRRRVAFFFFABRRRQAUUUUAFFFFABRRRQAUUUUAfzLWwZ2+T7i/ep1y++XbUNn8nzN91qX/lrI38K17cub5nzWt7X0I5n2J93/7Gq3zb927fub/vmpLn71Mt0jWXavyf79c2kXc6oe4rtCRFXRm/2qa9NijaPcv8O75WpPvyO275VouubUrT7JKgj87LLv2r8vzbFWpHTZL/AH9tQo/3Pmp77tqNtojP3vIq2lxm/wCbYqs7/wANPSoinmqjU+FNny/xfxVCmr2B2taI77jO1H3KY7/c/wBr5G2fw0J87otS24vmewWcXcbv2Nu20JtWJG+b/Zofd5v+xUr7XT+/WHNzbI3cU1dbkny7qjT99K+7+Gh3bajKtGz53ZKuMXJXbFK0opPRoPmf7tPRGSXdu+Tb9yhOlO2bH21m5JbPUmDkrcq3J0++n/jtDvvaoN/8K/fWp4Yd+xtzVCstep0tNy5UWU/c0Iibvmp6JvV6Ehbdv81kRf8AZ+9WLnc0XNHYfs37P4Pm+Wn+Su35vv7t9Tomx/mp+xZn+9/vVaSjub215nsSpDv+7ViGH5KVIdkW5f8AvirdnZ+d8sS/e/j/ANqpWuxoopK8R1nZtM6bV+/8lel+FfDC23zNFvf79VvB/hhU+Zv+Aptr0iws2rllN3si4waV2NsLDZFt+Wt2ws1REaiws/k3ba0IYfkT/eqOZvfQ6VTRFNCux/u/dqxDbb121L5NW7OH7+77m35aG7ROiwyGHYu1lomhXytu2re/Ym3/AIHTnT5d1RFjvreRzTw7PkWmOmyX/wBkrQvE2f79VXT5/m/iqraXGVH+8/8Afp6IyRbf9qpfJXen996leH+H5vlrKS5iNTPmh/u/8CqJ93z1d8lkb7tVblPv7aIstJso/aWdk3Vbtrld77qzH3/8Do+0qm9d3z07O9yjetr9YfvVu2d/5y/erz9L9t7/ADN/uVt6PefL96mopuw+Y7qzff8Axfcro9NRUl/3lrlNKmV/u/PXYaam+LdUtWOmF0dHYdFroLNN7Vzlh8ny10emv+9+b/gVYbbHTBKTuzas7Zf7m9627a2bytyr9yqmm23nSo392ujhtti07HWlpZlJ7b5P76ViTaUyM+1fkrrfsG+Lay/J/sUPYL/drFySdi4pWscLc2eyJ/l37KyXttiPKzf7td3eabvV65y5s2TfE3z1aSYrJbHHu/zu1EM3+Xqxf2bQ76z/ALif7n3q0eu5CV1cfC7Izr/7NWgkO+JGrM+4/wAtaCTbIkX5vnrH3r3NLm3Z/Ivy1pwvs+Zv46xLC5+R/wCOtOzmaa3Rv4K0WprFfaN1Lnej/eT/AHK1dEm33jqzfw/NXOo/71F3L8/8FdBpW1JXdm/hqHJR2NVp6HX6dLn95/EvyVLafPI7fcO75qyNNvP3Tq33/wC/V2wmZN7N8j0X7FJNG2n76tO2RVuoZA2zarVlQn5t33lb71TW8rR+b8v3mrem2zkqQclYfM6pNKF+VvvUts+G8zd95dq/LUM3zSbtrOrN/wB806EN93zG+Zt22qkTb3SK3l+eWNV+VPvVkajChubqDb8zp92tB2VL6f7zbvm+aqV/D/y1+5srJNM1+Fcx5v4h3Q2ErMnz7fuVyNtcy+VDJt/dNs+fbXceKrZkVK4e8RrPTXSJtm37tab7Dj7yuaaTN57t/foR/wDR/wDd31n2029U2t96rcKecrqv36DPk0uY947O+6qSTK7fe+erVz88W7+PdVK2+86/x/7tZ2NjqLD/AEnRtQi/g8h68K8SO3/CKtBt2bmbdXtWlfPbyxbtn7pvnry/XrZUtbSLbsSWd4v9iu6irbnlV+vmfHVtbbFeD+7K3/odUnf5nrqNb0eXRPFEtjLFst3ZvKdF+78++se/s1+f5a9GTX2jwZN2sYOxv3u7+GrcO5P733aZMn711/8AHKfv+SiNrXONxuVLBPO1nT4m+RJbpPn3V9wfD1/J05Fba/7r7/8Acr4u8MWy3PijT1X59sqPsSvtHwen2bS7TauyvLxOjuezgl7p6hpVz/oqNVi8m2W7/N8lYmmzbItu6m39/wDunrlgd2t7HKeMLlXiavJdbm3791d74nv96yszbE215frF/EkTys3yf7dWQ9FY5fW5vkdN1YT7X2Kv/fdaF5Mzq+6Jk/u76zE2vFu3Mm1v++69CjrtoctRe6belQ+TF8sXzs1dV4e2pdJ/tNXL2G14IW+b71ddpSb5U+X7rK9bzV1Y8ymnzHqHhi2RPNi2703b69N0S2/0J/vPtrh/DEP72Jmr0rTU2RV5kj3aKdrobs/e7fmqpcw/K/3q1Uh3q/zVFef6r+/WfMdaafQ5q8s1dXbbXH6xYff3LXoD7XR121zmq2bbXqDN+7ujzLUrD5nXb/wOuP1i2VG+avTby2+d12/PXG6xZ09XuZWd7nl+sWyo/wA3/Af79cveW3ks+1V2PXoWt6a3lPtbY/8Af2765W/h/hZVR3roi0uhzN32OMuUV9jf8ArPTdbfL8uzd/BW3eJ87/LWO6M6urV2R1VmebNOL5nubum/cdlrQmtlubX++jr/AANWBol+qRbWVvvfMlbiP5K/wp/uNXRGLW5x9blKa2V9OuIGZvN/heqVtu+x+VKzb1rduU8mVG27E2/LvrCf5H3LQnYj2btcl0d12v8A71at+i3lg/7pd6fdrAd/sc6Krb9y7/8AgVdLYPFc2r/31WtfeC0b2MWHciutRvbNsfa3z09Jt7vtq7bbX/h+f/bqW7K5Ek+b3Sqib9nzVF81tLuVqtfZvJl/2HqJ086Lb/drWKTV2ZNNO6LuxbmD5ttV0f7NKi7dkVRWbypdbW+5/DWrqsOy63K3nROqP5z/AH/9uri++wru1rFu2dbn5f4/v760Hhbytu3fs/jrn33w26SxN89dRbO1zYPPFFTVS6sgTfZM5y5sGRN/8aNv+Spba586VG/jb5PnWugSFblnib+9sasKaz+xyvE/8LfK9VGTbs9GT8V9NiVPkWbatGm2yzSurJ95W+f+7U1sjfZX+VUT+5RZov2qVt3ybflq2k3puQnFq70K6TeTKiov3P8AvitjSv8AZ/vVk3iL9nRV+4rb9n8FW/Dc2+8dfvquz5Kzcla6QtftM3blGSJmqlM+xN1aF4+9dq1ShT/llt2bP4KS1Jc21dbDkTevzLWV81nZSttbekrP/wABretkbynVqzns96yxMvyNVpt9CuZxVupt2zrNYIy/xVXtnaFn3fxfJVfSrlZlliVvu/J89XPJ3xbd3z1ktHYtNInmh87fH/A6/wB2iHdC+5Wohm85f92nOn323bK1Tb6Dur+ZsptuYtrV6P8As6+Of+EP+IiWdzK39n3X8G35P468t025ba/8DfcbZVi5SW2vbe8gZkdV+4/+fvVUEmnGXUlaH6j+BL6LQ5dvmf6BefNF/d3V6YeeBXy3+zV40i+Kfw7uNNd1/tC1+6v8f36+g/CutpqED28jN9rg+8r9SvZq8pJptS3R1Rd1c6OiiiqGFFFFABRRRQAUUUUAFFFFABRRRQAUUUUAfzKw/JB823ZUMzqj/wDoVWP4Kz3+4/8Afr16j0ufOR97cSUsz/K2xN1RmTa+35qbJI53fN/Fuan7Pvt/eqLX3O6MNLsY6O+9f4ajD/PtX+9UkcuRubc6qtOfbmlzrm5eUrSzVthzptki/ut96h3V0+ba6bqcv3X/ANmo/vu3+w1ZNNu99SKadr2BPM81Y8rs/wB75Fot23O7f980Ps/i++9Ft8laNxe6KcWveJfub6hh/wBY7bvlb71L9+J2b/gNMhRXX7+ysnBJNye4culh/wBz5fv/ADVK8K7Pm++i/LUUO19i7W3q38dWH3O//AawcrKyNeSMndEMO7ZtZfnp/wBxk/g3PUXzb9zVK/8ArUalF+8S3dWZL8qU/wCZ/lqLZvVmqVN3/jtQo8rafUuKfyGImz5V/vfNVtNqfLtqK2+eX7lW/J3ui7P4q55G6TRYT54trNTkRvnbZvT+Kn7FTZUqJvXbWii3FeZvsrsZC6+a7N8iI2xP9ur1tbK8Uu3/AGvnqWGHYu35f79Swo1DldWNnJTVrD7NN/8A7LXceEvDcty3ny7dn8NY+g6U1zcbvm+T+CvU9B01baJFVfnrKdRr3YlRT7aGrZ2a2ypt/h/jroLCzbd93+Gq9hDv2JtroLOHZXGdS93cLO22LV1Lbe1EKbFq8kP7rc3yfLRJs2WrsZ7psV99WLOH5dtWJrben99HpyIybKhOxvfSxV+b+GiZ/wB0+2nO/wB+q+/90+6tLrsEoopXPz/xVXdPOf8Ai2VKiLvdlbf/AMCp6Q/PQmkrEW1sMhh2N833KmhhVF/2Klhhbyt1Somz5dtRL3r+RaSSsUpoVRPl+SsyaH/ZrYmTfspPs9Y3RT1Obms137vuP/frC1V/Jl3L9z+/XcXNt8tcF4ndUV1rSnHmeq0FJHPTXkvmuyz/APxFdTo+pLvRdy/+z159Dcu8rxM3yf30+Suw8PJFM6Nt+dPk311NJuxjJnqegzN5Fd1pVzviT/x6uA0RNkVdlpX+q2t8j/xVyTstjopN9TsLB977Vro9NRvNTb/H96uc0SFfvN9+uws/ki3Iu96zvfY7aasdLoX8dddCjTbPlWuR0dN7/drsLOb91TWh1LV3RNDCyLUvkq8T1Yheq9z8iPtrJxTNlKLdjPubNXTaq/PXKarZr5tdWlynzr/HWZf2yu3zU1FoUnynBa3Z7F+7WF9jZ2dtrfJXdarZo+9VasKG2WGV1b50/uVpzacvU59Dl3h+en/NNF/cetK8tl3P/cqkibHZfmpNNlxatcu2H3HX/ZrTs7lUTyqyoXZETd/F/HUttebJ3+bZSOlTudHZu0y7v7tbrzNDZ/wo/wDfrmtKdd33vlrXebzpXX7jr/crK2tzaNzo7D5LBJWauj01NivXH2zskW3+/XRaRdRy3C20kmPl+Vqd7dSkbtu3mxsy/wANK7s8cvlyMzfK33fu0iJ9ncJ8v3mX/epfO2SfN8yVopcuyM7X2NWFF+xo27r81Vt67lZVZ/8AaqKKVnt2Xb/3zUqKqRKu3+H+Cqvfc51Hl3ILnc025V/8eqrqW5F2N/D822rWzcyqu1FVfm/v1FqULPau333Wi0TXpY4LxVbb4tu7+L5dlcTrdmyWqf3Hr0PxJbf6PEy/xN83+zXKarbedavFto5ne3QlK5x9gjfx/cStWF1dN3yv/BVV7Zod7bqlsNu90+55tXaN7Gj1Vilc2ypv+9slrH2NDL833NtdBcp+6dW/vffrEvHV4k+Xfvf+Om00S7s29Bmi8qJpWbZt2V5/4whitre9i+Xes+9f7j12Hh5N9wkStv2t/G9cF8UXWz1KWLa2xvnrppxTV7nBVUb8vU8y+J3gldVZ51+TzVWVXT+Fq8h1vR7mz+WVfufdf+9X0xcv9s0m03fwJsrjfEnh62uYN3lLs/v16EZ2VpK585NThfsj5xd/37RMrb/79VZn2M+1f4a73xP4Vgh/er877t9cw+m75XpylCKuc8U57ItfDqzlvPFVov8AyyiXe2/+9X2BpTqlnFt3PsiRK+bPg/ojPrNw3kN8rbFf++9fStt8kW35fuonyV49efPLVnuYeDhCz3Ojs7lfK/21rM1W/wDlemfadi1harc7In+as4RZq9Xc5rxDefK67q881J977dm/+7XUeIb/AH7l3Vx2pXOyX/d+etfhJOe1Kbzmf+7/ABPWfbPvlRdv7pPu1auX3+bt/jqpbW2z7P8Ad3/frphpE5ajUnynRaamz/cirvPDcLPeuuz91tR1rh9BTeqMzb3b/Z+5XqHhK2/e7mWuipL3Dloq87s9N8MQt5ETfx7a9I01N8VcFoKfZoE3fcr0XQU+T5q809+lHS5L5Pz/AHazbxGd9qo29a6J0VG+61UrmH/viltujpUE3c5r7MyO9Ubyz3xPXTTWe/5vl31mXNn+6eo1tcxeh51qVnsR/wCOuP1Ww+//AB16heWe+J647WLDZv8AlrNO7sjBux5bqtt+6f5a4q/s1d5f7/369Q1K2371riNV01d7qy766E4o55Hn1/Cr765e5/1rq3367O/h2S7Zf7tc5qUKpKnzfJ/feuum38Rx17SjsYnnbG3L/wCOV0elO1zA/wB35f8AarnJk+atHw9cqjPFu+/8zV2rU8lXSujpYd01n/D5tYk0LbpflathP3M7/Mzo33d602/tk/1v+zVJpO1iXoc9cpvtXVVrX8PXn2aWLc3kuzbKpwws+9l2/NTERoZfm27/AOGqvrYltN2sW/ENm2laym1vkn/gpkP7lvNVl37fv1s6x5Wq6NaXiLsliX503b6xLN9ku1qqO92ZTTelzQhm+071l+4lM2ff+WmbNjbttTfad/8Ara1aS+EndNLoUk+eV/lbYv3q1YUa5g27l+X7uxfneq/2aL55YmX5vvJTrZ/scqfL+6b770431t1IUWt2Nud0O/c2xKfpWpS6P+6aWV7eV9lXbyH7TBtX7m7+7VFLNblXtnX52+Rf9lqErK1htpx906tEZ/KZW2fxt/t0+5tluYtu35/v76xPBmtyveppl587/cV0beiV0EyLYOjbfkVvlppcrsybaWkc86f62Jv71XLOFUvIll+dG+9U+t6atzZO23f/ALlLZpF5EUm1t+3Yv+zT5v5WHuKOmhgvC0LPA259rfx1reFUWG83M2x3/j/u0zUkaa1lli2vt/jpfDe550WVl3Mv8FQn7rv1E5OUXdbGvNMpnfbu2U+zh869Rf45fkWsy2vFe/eJvuK3360EuVSXbVRTTsYXajqW/uO+6mTWyvsZV2f7lPdPOgdol/4BTNNdJrVl/wDZa05Va5akm7tGfbQtbXtw399t+92rUtpvkSRWqtc22x9336LP5P3VS+V7ik3e8UaVttf/AIFUzorxOv8ABVSGFki/26t2e14n/wB6oVkWlZc3UZZu+/bu+7W6ieciK1Yvk/O+2tjTZm/5a7XrWSdrxJVk7vc9C/Zk+JVz8O/iVbo7bdOuJ/n/ANlPnr788QStomt2Gu2yr9ll2eZsb70W35q/LbUn+wXUNyqqjr9191fop8GfFkHxX+DTx7t+oW0DIu/+H+H/ANlrjxUeVxqLbqdNCSPoBHV0Vl+61SVyfw51GTUfC1sZz+9g/cv/AMBrrK5k7m7VgooopiCiiigAooooAKKKKACiiigAooooA/mSmm2Mjf8AfVUXdfN2r/d+5T5m/e/dZ2/uVD5zb3Zv3O37yfwV6spN+Z49OEeg1er0b/7q/JSy/wAK/wATU0RyeVIv+0slF01rozXmZKjr/wDFUm9X+X76Uiq237q7fvfdqZE++39ys9IyFB3VhnnLu2/x01Eba7NTH+dt/wBypYd2/wC78j/JWLnbpqaQg4+g1HVFT7vzfI3y0yFF+9t2fM1ENtv/AHX3NtP2futv8W6qjKMZas2aindD3f5X+Xf/ALFQ/LDLu2/Jtp+/fF97YiU0P50u2lO0t9jGXu+60T/3Gb5KZ99nX5f79KkO+JFZm376ZM/k/N8r/wC3WFl3HGHu3QbG+yuv8DU9N29Pl3ov3qTf/qv9qpkeleUPeIle9h7u212VaTeyL8v8X+1Qm1Plb53ZqmhTe6Vkmt+psot6p6FqG28ltu7fVhNztuZm2J8i1FBu3/8AoVSpWM3aNzvjpC+xNs/1Tfxq3/fVWobb77fNUFsiv/31srVRG+St+fS4krK3QdD/ALtaNnbM+z7z/wCxUMKN8/8AtV0ej2DO6f3K5nr7zLV2rHR6DZ/Zti/NvdfvpXb6Um9EZa53SodkrxK3z/xJXW6bDs2Kvyf7FZ2V73OqK8jbs/kratk3t96se2T97troLBPl+Wsno7nQldXZehhX+Jau7Vquif733flq0m1F+7U6dNzbpcHh+XctRPt3fKv8NW/uRPVTer/xVDsza3KrGPc7t3+xTf8AlltrSvId9UH2o3y0XM5LmKiQ7KlSHYqL/BT0T+Kmf+zVpdEJWNCFF2/d/hqJ/wDZ/hpkL/O9Sp++qEkvQpNIrvVhLNdlN+5K6/wVdRP3G6s5RRsrsx9VTYj7q8q8ZzKku1v7u/fXqGsTf6O9eK+MJt89wv3Ja66UXFXM5I5mwffq0sX8H369C8Mfd2s38Veb6buTUnb76ba7bw9Nsuk2t93+DdWs9Xe5jbmPZfD3+ksld1ptt/dXf/v1xHhJ9+yvT9HtvkRq86pq7HXBGtpVt8m5q63TYd+ysnTbPZFvZfkrZs32fMtZJpHXG50WmpsV63rB/k+b79c5YTLN8rVt2b/JtZv+B072d2dEUbFs7P8AeapX+eJ/79VLN9lTXNyu37vz/wB+rv16Ft2My53JE+35KyfO+b5vuKtWdVvP3Tr/AOgVzk2pL/erJJpXJTbLtzMs0Tt/tbKwr99iv5X36ZeawuxFWsWbVf7zVSTbuZNXLTp53y/f/wBiqs23f8tUX1Le/wB6pofMm37a0UW+oyGa5VPm+/tqaF/4v46c+jzzfcp8OlXafeX/AL7qXHsbxlyq7Rq2E3y/K3z1rWE2xq5+2TZvXaybKltrnZ839xqg2pzbdjtYZv3VbFnc/wCmW8vy/L96uPtr9UXbWxYTb2il+aoOtOx6HdXMdzcptb5mXd/wKq9x8ku7+Fv4qwkv9jJW07pNZJO3z/79CuthxXKaCP5Kpt3fN/BUskp3rGv3l+Ws+GfzraKeLbtarNn/AMfdxKxZtv8AC33a2i7mUlbUtFFSZFZvn2tVe5dmtLmNl+98u91qzeJvnhuNu4n5f++qZMGlSX5qErKxhfS5z7w/abfa3z7PvVz9/YffXbXW6ZbLDduwg85V/grKv4fOvNysuzb8yUoJdyW7fCef3lh/yz2/O7f991mJD5P3fkrsLmw3t8v96srUtN+fdXRFXEpJOxzL/wCt+6vz1nzQru8rb/u7K1r9HT5lqps3vu/jqrjbb6FTR932h32/Purmvi7pSPLub7mxHauqtofJn3fxs1UPiLCt5a+b82/b81Wnb0Oao9bnkX2xbbS9v8at8tc5qut/utu7/gFS+IbxrbfEtcLquq7J0Vm+Rvk316EHzQujwKkXJtrqUdbvN8sv8dc0/wAivu+//sVeuZvOll3N8iVr+EtH+3z+ay/ud3y7/wCKsqs1GOptQpa3O7+GmjrpsSMq7JX+dtleq2veuT0e2+zIir/BXSWc2xPmrykm3c73aOw/Urxk+Wuf1i8/cVoXkypv+b71c5rE37h1rZJIk5rUrlXZ65e/m3ptXdWrqUy7X/uVlXm5P9V9/bRe8tDNysYVz86fLtdV/jp9s+yVPlp2xppfl+f5v46Ehl+dlVt/+xXVFpHNJI6DRIW835m2Jvr1vwnZ7H+7/drzfQYVTyVkZnlZ/vvXqvhuZf7Ut4ov4v7/APHWlR3VkZ0YNO56lolgvlJXYaamyKsXSoVSLatbVm+zZ/tV5j912R71JcsTT3ruTdQ6K6/36r79/wAtW4XXb8lD1NW7FF02b1as25Rtj1rzJ826sq53bn+WktTPl0vc5fUrb76r9+uXvLbetdzfws+/dt3L/Alc5eQ79/8AfqrHPKPkeX6rZt5rtXGaxZt87ba9I1K22NK235K5LWLZvn/uUzntbc8q1iz2RbWbf/v1y9/bfc3bfu/NXoGsWzOsq7tn/Aa4y8tmSL979/b/AAV1QfKrGDUWcU6fM9VYX+zXG75U+b79a95D87/LWPeQt8/9x1rupXkeXWSTtc7jzvtlqm77+3Zvos3e5dIG+/8AcXf/ABVmaJc77eJVZn3rs+7Vz/jzuknVm+Vqqxzpu1mVtn2aV4lVvvUzUrZYZ1lib5H/APHK1ry2a8l+0r/vtUKQ/bLV/uv5X9+tFazfczi3e5e0SaK50m7RYl3/AN9/v/frE8lvN+7sdG+arGiXn2O8+WVkRG2bNv3qsa9bNpt/uVt8W3fserUWiG90+pFC+/5WXZUDpsb+/wDNU7uv2VLlm+TdUqIsyvtaqiydErpD7ZN8G3dTof30DrK2x4vu1Xs/9Gd/lbbup7wtbXTy7tkTxfvUf7n+/Wqs1YwWpLYTMjJuWrF/pqu32y2Vvte3Zv3feos3imlVvvpWnbXMSXCLtb+/s21UbkVE76Oxy95Z+dsuYGaG4X/lqldd4b1JvENnulb51+RvN+SsSaFUaZW3bHb/AHKo2F+2g6ol59+3dtk6f7H9+o5XLcux30O62fazfP8Acqo9nLDcS/3HX5UrT8lbyDz1+f8A29tMtpvtkTq6sjq+xt9UldX6GMXKz7MxfJX978uzcv8ABUOlQ/Zrzcyq9vsqa8+S6eD7j7ah015X82Jvn8ram+hKxfO2muwy5h85ndf/AEGrelP9pv5YGXY6bfnf+KiH59+2oraH7Nq6XK7t7feTb8ny1d9LHP8AG7s2rZ/n8rbs/gp7w/ZpXlVvv/I1MmT50ZanT98iL/cqVr6G0fMSZPk2t9z/AHazJkW2/f7f99/9mtW/+SBWqrcpvsn/AN2hpIFZ7otJ9zdu+RqsWyfvdtZttMrxIrN8+6tC2fZvl/u/7VES7Rkro0YYf3v8Xz0lm7JdXEUqr5X/ACy/v0623O25fuVYubb54Zdvz1SV1Yh6bDby2a5s5mVVd4vnr6M/Yg+I8ei+LLvRbvdDBf8AyIr/AN/e9eAQ7d+1vnidf4Fqv4P16XwZ4vsry2ZofKl81f8Ax+lOPtaUoFQmou5+pmh3K6D4hNinNveSO6NXd15VYa2vifwRaavbKr3aqjr/AB7Wr0rT72PUbOK4jO6OVdwrxqb6He9VzFyiiitiQooooAKKKKACiiigAooooAKKKKAP5hHeX7Ru2/JUG/e/zVZl3fP81U4X379u3738dek72bWyPMglNWasSTL8qKv+7/u0jLvT91t3f3qNjJOrN/wKlTfu27vvVHLeN3uNOCVmSoeHG37q0krtCvy1DaFTKyr/AA/wJVm5+SiV0rSDSN7dSvv+epUf91tX+H56iT+Hdt+b5VqX/U/vP4Pub6x5rdDWGkdw3/uv9umJ8+5alT5/9xEqKz2pLu+/Q+VrTcG7Ow9/nbb8yJ/fSmw7klXa1OdN7bqcm3f95f8AfqXBw1exz7q7Gwuzzytt+7935qc+50f/AGKZD8676Xe3lIv3Fes5WOlba7Eruzwbd9P2Cq7ov8TVLv2LVRhzGEknsSwvs3/7vy1Zs9vz/wDjtVqt2fz7Pu1jOO9lsdcGr2sXtjJ93+OpUh/u/wB6mOjJFE2xvnbZVtIdn+2m779ZRi9pHWuX4VuWIU2Ntq1Cnyf7H/oFRQw/vfKXdv8A9taup8i7d1Jq/wAJcbF6wTzn+VvkrttKtlSJNv365vQbNfnb/lkq12elQ+crtt+5U81tyoK8jb0qH5t39+uosEXf92uf02HyX+Vt9dRpsO9qy05bnRBXd+hq2ab2TbXQWdt/s1S02zXdu210SIv/AAPbWEpM61BMYiKjIv8AHVtIfObdVXZ+/wB22tW2Rdr76a0jodCVlcz7lNivuasrZsl21tX6KkH99/4aypod8qVLbauaKz+FD5tu3dWZN0q7cv5MX+3VJ5ldNy/PQm1rYTViuj/fWmb/AOFfkpsz/M/zfJVS2ufmfc1U9TJWRsQ/uV/2/wC/T0dqrpN/eqeF1dXqelhaPZD4fnb5fnrTT54E/uVFDD/F/eq08Pyf3Kz05jqpx0ucvr0P7h9teK+ME/0r/d+9XuWvJvR68i8Z23kyxbdz7v49tehBNGLheR55YQ/8TF9u7eq/c/grq7B/JdG/4BXP2abL+Vtzf3K3rZGf5v7lW3rZkx/mPYvAd+zyorf3a9w0Hc6ptr5s8AXMUMsUS/w/J/uV9MeD0WaJNteZXtGWiOmmmjq7ZGRdtWEhZHT5vkqW2tl27qm2b9+3d8q1ztW9DrhyotWEy7WrVSbZs2qzpWbDC1asL7Itu6qeha0NCG52J81VLy5f5v8AZqrc3mxf96s+abfv+9WltOZ7kPUqalqX7p/mrjNV1VUV60NbvPv7fkRK8v8AFusPCr/NRFSkDszQ1LxV+9+9WRN4q3/xVwP9qy3M8rbm/ubKEm3/AN1/mrdxSdhXWx6BYeJN8u1mru9B1VZk+Zq8Ps7n50Zv4Gr0DwxqWy4RaynZHZRSenU960GwjuYq6208MwXA3Ov/AACuK8E3nyou7/dr13SIftKbV+X5fvJWKu3a50tqENUcvefDm0u8PCfIZl/u/wAVcZqPgS+0ue4ULvRfuOjV9F2+i5RW+8v+0tUtQ8MefuKxrht25dtbWa31PLjiqTlZ6HzV/Zs9mm7b8n9z+7WrpVy23bu/77r1DUvCS+U6tB82776fxV5/c6O1hL8vyJWVlK/kekpKS0ehbsH3yo1dQjb9LdVb51+7XJWb/N8v8NdFprs/yt/FWVne9y1Jo2LOz2W0X8dWbJ3t9QulZd0W1NtSWPzNFGqrs+7TJrZkuLhmWP7P8rfPVx97cxlJSdmT3zbIUWo7ebZFKzfPuWmzOzwKzLVdHXe6staCekbFff5O9l+/TLaHfBcbv9/7tW0tt/zNtqvfzfY7d2bd8tS1dWM9TEubNvK/uPvrHm/j/vV1cyb0T5qyr+z/AHvyrv3VcGhSta9jhL+22PKu1fvfLWE6fZv4a7rUrDejyrXNXNsv935GrpurXM1K/QqWcKvE7f8AA1rC+JFytt4etFX77s275a24Ztm+KsHxzDv8Pu3y713Oqbvnp3T3OeejufMvi3VfJa4b+BWRN71wlzc+d/B9z56t+JLz7fq+oWa7nfzVRUT5K09H8HzvFul3bq7Pdpx1OWSUTJsNHl1Kd4v4H2fc/jr07QdKis9q/wDoFV7DR1s4E3LsrYtof3u7d8i/wVxVKntHylpOOxsWEP7rzfvuzVpI+yJ9tZsM2xkX+9VpH8mDbWKckT8RVuXZNjbv96uX1i5+/Wxf3P3/AJq5nUpvnq0rbkyetjCvPnZ9tZk3yPLurQf/AFvzM3zrUXkq/wDDUwk1fzImrGfDbbF3eU29m++/8C1YtrNvtiRRfIjfP/v1bS2XzXb5t7VsWFm0MTy/c/grW7MVFstabZ+TKjLt316X4Mtv+JjFKyfIq1wmm2beajf3Fr2PwxpSpslb+7VyqcquzenTTdzu9H/1S1pF9/zbdjpWZYfua09y1yvQ9SCXUtwv53zN/DUsL7FRd1UodzvtWrtsm9vvfIlLpY10e5b+/wDLWfcwr87bV+f71aT7U/3Kq3nyRbtvyf36FqJJMwZrb53bds3rsrldSs9jO1dw/wA8Ttt/3a5zUrbztjfcq3ePvIxd11PPbyFdsrbf4q5HWLb5t1drqqeTdSqv3K5XVdrxP8tNO5zzuzzfW7aX+Ha/95Hrh9Vh3o7RL89eoaxD/s/8Drgtetvmf/brohqccjh7lNkv99N3y/LWJeQrD8rfx10F/Dv2bduys25h3o6tXRCyOGrByM7Tbnybrb82z5NtdNM63Nru3Vy6J5Lbfl310GlXKzReQq/PurfpY8u3I7s0tNf/AJZbaZ5LWzOu1fm/gqFN1tv+ZUda0Uf7fBub/Xf360hdehfN7xjunkxbt3yff3v/AA1spDBqWiOqs32j+HYtVLm2++rVDpU32aV4G+RNtdDs+uhnKOmiK+lOz2csEqqmx/uUQvLZy7W/1X31p722y889W2f3v9upbyzW/Xcy/d/uUlFtWQuty3coyRebt+Rl++7fcq7pUMVz+6nZUR1273rNsLnzv3DfO/8Ac/v1oJbeSm7+Bq3UV6GNlaxk6Vt0fW0g2r5X8KJ/B9+ugv3WG6dlVtjbKgvLOK/WKWJf9I/h/jqGHzZkliZG3p8i0K7dyGm3exbhhW5fczb6qXlgsMu1vn3LT9H3QskDLsdPk+etK5T7T5XlMts6fN5u3f8A99pQ7ozUWpaFfwrrE9hP9hufuMvyun8ddMj/AGaXz9u9f7j1xl4jQxW8+1d6Nv8A9iul0fVV1XSE/wBvelVZ2uDTW5Y1uzZ0+0wRb/7qbqz7a28lHbb9/wC9WtCjJvgllZ/9+q/2PyUf5fk/hrNrm2ElFK7Rno/+kSrQ6N95aldG3fK2yiHa6P5rMmyrptroYW1skWLabfvib+Grls+y4qhsW2l3bvv/AC1bT55Uam1Y1g7Xt1LF4n+hyysu/wApd9N2edZPWqkP2mJ12/eTZsrJtvuyxMvz03o7oIowprmKzlTduT5/v7a6PTUieX5m2I33321zmvWfzOu5kRF3tsroLCbfao3y70WjfYG7PlNCzfyfl+5srY/4+VRmrF/jfcvyMtatnu2oq/PSvrfqJu4aa7b9rKqMrf3qx/EiNbOlyrbHib+Bd9bT23k3vm/3vkb5qi1i2aazlX/ZprSXMSmm7n17+yR8Ql17wvcaVcyrvRfl3/79fTHw8ugbO602Vsz2U7f98M25a/N/9m/xg3hvxvZS/wDLvK2z/vnfX6CeGNR8vxuk6psg1a2XB/vOqbq8+tS5Kja2auehTkrWPT6KKKyLCiiigAooooAKKKKACiiigAooooA/mAudr/u/uN97dtpsQYNK21lX+Fv71IlysbTlvn/2aSOZZG+Zm+VfmrsnK7aXQ8xXXTQkdliPzfP/AHqY+0xrJG3z/wCzSXa7Y9yt8jNuWno6+Ym1f9a1HNLe4uWxIr/PuWP733qW52p9/wC//D/tUJ9x9rVHK/you37lDd92JJR1GRztLEu6PZtb+GpZk+d/7u2oXqb77/M3+9XPdRleJrG1m0MhZU3ozbN9EO3btX7n3KYnzq/y1IhVnRWWtedtWWhDqSSsRxojfMGp7/uvm/vVLM7TR7m27mX/AL5pWXdsXbvSo5n9ocU5R0Gr5abo4+9R5+bb82ylZfLDtt2RfdpHTydu7/gT1Nr7GsedXi+g/Zsbb/BtpybX/vfJTP4v9j/eqzD8/wAv36bTXUiTbdkh3zfIq1pwp9z7z/3djVStkWa6iVm2Ju+/Wkm1Nn9+sUm5anSotq0dw+/s+bZsetCG2ZE+b+9VVE2bNy7/AJq0kRnf5vkRW+WlKatY6YJLdFiFPn/26vWyb221Utvk31p6PD5118qr/faoTTdzok1ynU6VbKiJEqqiba6nTYfkfytyPurC01PJf5vuV1empvrKptbqOEUlc2tNtq6bTU2Vj2aV0Gm/OvzLseud6qx3QVlY3dNTfvrYT56yrP5ErXhh3xPUWsrs2SuNRN7f+z1d/wCPZ0+VqYifMi/cfbT5v95qlOzujeMVexUm/fTv92ovs3kon9z7lXUT56iv3Xyvlo52WrL1Od1J/Ol/2FrM85t6L9ytC8+RHrCmudjbt1JamF77hNN823dTLab59u2qTzUQv9z5vnStloYWlaxsJNsqxYP89Y8NzsdF3LW1pvz/ACrRLmtY2oxTdjqLNP8ARf4au7FeL7tVbCF0X5dv+5WrbQ7Les6TR6qjaO5yupWzO7/368p8bWy/xK3/AACvcLmz87f/ALteT+Nrb5Ljd/DXctTlas7nj8KKl+67vn/uVvWaMnmt9/7ife+7WLs/4mjs/wDufPW7bJ5yfeqbe972xi1ZWN/wxc/ZtUTc3ybfuJX1H8Pblbm1T5q+V7N1huImb+L5N6V778K9V3xRKzf8DeuKtGTVzSn7ysfQFmiva/dotk8mV4v71WNETzrVKu3Nn8u7+OuY7IGf52zev8dCXn36r3m7fVVHbclaJJGvKaDzM9VLyZtr0TOm371VJnb+Ki5jflOV15/levGvHN5+6dmb71ev68/7p68i8YW3nI9bQUVuZ2vucfYQ7LdF+bYn+1ViZ1SKm2ybF/26o6rc+Tau1aLWRm24uyIpvEkVmyLI38WzfXZ+D9eiudnlS14Prd/vaXcu9P8Aeq78N/E/9leLbezll2Wl58i/7LV0VMPem2t0dNOuqclB7s+6vh7qP+qr6C8NzLuibd8u2vlP4dakzui7q+mvBs/m26bfvba8qkuWWp61SKdI9psEWS3VT84q1JAjqy7RVLQm3WorUK8V3ez5o6H55VvGo0czrujrKnmR/Kf4q831/QUdm+Vd6tXsd2+1Om5a4PX7dftC+WsaLIvyrXNy6WPdy3EyXuS2PNIdE/0rdt+etOGzbciq2zY1bCWe2Xcv8P8As06Kw/eRLGq7P4q52mup9DJq9ya0h3N/7O1LcJ5kjN97+9uqSJF+7/e/2aR90SsvzOzVrFWV0YLRkCLvidf7tZ/yuzrL/wABrTgbLO3/AKFVJ7bfdMzfIq/wf3qHBs1+0Oh+661Xv086WJd3yKvy1btoWf5tuzfTXtvn82jl0sZW5hIbZfI/26z7y2Xbub59taG/yU/iqlePv3/xu/3quMVaxnK5z95D50r7fuba5q/s9m/atdU7qi7qx7l1mV13fJTvbcy5X0OCvN0Mvzf3q5zxUk95Zuq/PXoeq6azukrL/wADrBvLBfN2/wAFDaWonZnhdt8L7aHXJb6eLe7/ANypbmwitrWWJVVK9S8SOls0vzK/+3XlGq3Lee9O0qu5grLoYlz8ibf46dbOvlPuXZSTJ9+nQ/Js3VfKvmZyZd/uP81Me58lNv8A3zVeab5tu6q803zbaadiCK8mZ65+8m3yv81atzN8vy1jzfPL92nzMSTSsZ6Q72fa7f8AA1qbyVm+63+x8lTwpvb5qswp81StRyYyG2X+KtWzsPO2Mu7Z/cotrZHi3VvaVDvTbt+7U31uTFq1rF3RLZUl/v7q9N0SbZ8tcfpVn8u6ut0GHZ8zL8n+3Sl7x00o36HXQzb13VYs3Z9/m/8A7VUUT918tWIdv3fmrOLlex2RRrWz/Ntb50rQX523LWZbIyIm5quo7J81O6NrFtH+dFpifvt9Hk71+WrFnCrs+75PlqooG7GY8KpvRawtST5XrpryH5K5/UvnV1oujnlFWueearDvunX7+9a5LUk2M+6vQNYtvm8z7lcPrcO/ftqY3Odq5xmpQ71+9XG69Z7/AJtv3a9AvIa5TVYV+dvuVstDmkjzK/hWGWaLcu/+H+5/v1z9/CyS7t1dVrFh5Mu5dqVz+pQr8611R+E4nzLToYF4jJ+9Vd/+xTrCb7NcJKrMm77yVYm2vbuv/AN6VS+b/viumlPmd2jya0UnY6iF1eL5vuPV3R7yKzlTzVV0VvuVlaVc+dZpUsL7/mX59jVuotkWZsX8K7/NVm2tWZMmy4+X7lbNhcpeLtl27/vtVHVbaWG63bV21orNWITadhlzDvi+9S202y8ibb+6Zvm2fwVLZ2zX9vt273dti7Kz7DdN9oinZf3TbF/26cG+az2FLVNdg1i2W2le8s1/3krSs79Lm1+WX5/76U2H99b+U336ovCuj38sqRs6eV9/b96uiMvsmSu0lbY6Cw3een+z87f7laf2ZftHmxff+/WUiNNEk8Ct8qrvf+7V3Tb/AGXqLL86PWaVyJabLQr3NtFMybl2Pu+Wpbb/AI99u6r2q6b5MqT/AMEv+1v2Vgw+fYXXlLteL/bbZW0Yc0TKWnvM2ERX+Vm+R/vVXtkl03VNu7Zb7URU2/JU2xk/2KdM/wBpV2Zt7/36mPugmpbm3MizWvmr870991/AkbfwrWZolz/yyZq2Htvs0+5W3pTSsPmVrGJfw7Gibcybf4KH++jr9xq0NStvOifb/dqkn3UiZvufPVR3uZyuSzQr5SfNv/vJtqK2m+V923fVt/nt0X5d1Y95DLDL5qv89Amle6OwsLn91uX+7VF5vm3L9x6m0eZXRN33H/jqV7ZfurQtXYrpeJhX6b3ffR4b2pE8H8CrsWrFzD80sW5d6Vg6bM1hq+3/AJZXD/8Aj1Vb7JLWt2daiN5T/wCzWnps29Eb7+5vv1Sh3ebuVt6SrUtn+5l8raqJUJ2LeqsbEyLv2r/v1M8KzWtQ/f8As8u7+HZWhCippt2v3Pl3rVtJK5m0krSOP8PTf2PrMO5dm26Z/wD0Ov0u8B6n/afw10PV45GnbTJGZ9v/AAGvzPv4f+Jl5jKz7f8Aa+T+Ovuf9k/xH/a3wj8RaVKsnm27/wAf912rkxXwKXY6aDfMtdz6zjcOoYdDT6yPDd99u0OwuG3bpYVPSteuGOx1hRRRVAFFFFABRRRQAUUUUAFFFFAH8vWzfcOq/PTk/wCPpFb/AH2qH/lpK26nB3dWbZtX+9XU4zlqtvx+48+/uWHuPOV1Xau1vlqTyVRovm+7Tfm3LtVf93+9SCffKsar96iDb2WxknLZEybvn+b+Kq3zRMq7t/8Av1cG3ndVK4bLq21dvy7qbV7+Y4tttdiX5Uldflf/AHKc6fO7Nt2baaif3fupTnrKMdbm0U5K72I/92pPl3ItMSk+8qf361Tu7E2tHmW5YZVHlfe/2ttOhTfK8X8Krv8AvUy2+Rt3zbP7lG/Y237/AP8AE1jbmdjO6TuL9xf+BUrvvT5ag379y1KibIvvfPRKK5TdOL+G/n5gmx4N25t1WE2ps21XT51i3ff+5VhE/u1PqKGrt1J7P98/mr9zb/HWtDufZ/BWZYJvuJf9hVrWh3PK/wAu90Wud6e8dVNO/M2WLOHYlXkh875W3O7fdTbv+eq1mi1YhTY7tub/AGv9mj3Z7HTeN2u5Yhm3yvF829f7610eiJ/Fu+SsGFF37vm3V0egw+Ta7f8Aa30rRTuimo9NjpbOFfnX5tm3fXXaPD8qMv3HX+Ouc0376LXW6amyJF/9ArObsdVNe6bdsnyJtroNNh+XdWJZwtvT+5XQWfyfLWDdztpXNiwR/vV0FmmxHb+4tYth9zc67P8Abratn+5/frJu50xiupK//oFH35f4f9ymu++J9zfPuohf5tv8dTdmyuh2xfnZazbx/krVm+eKufufn3/N8qVPKr3E1Ywr/wCRfmrl7mbe235XR/79dLrG5E/v/wC3XK3P3q2jy9DkkQvNs3/3EpUuf4laqm/7/wDsUxNv3VrS3MZXRqwzLu/2a6vRfv1xlm/72u28Nv8ANWdXRXO2gludlYW3nbP9n561fJ+TbUWjp8m7+9WrMi70pUj0uXWxnw22zzmXbv8A9uvHfHkPzS/3Pmr2i/8Akt3bbXjXjzb+9rsic0kr3PB7z5NURpWV5d/97566KwT90nz/AHK5rVXb+0d27eldHo6b03Uznnqbtn/eXdXqvwuvFS/i2tsRq8ysNv8Aers/Bl/9guk3bU/4FWFS0tjSg0+h9i+ErnzoEVa6CZPl21wPw61LzrVN1ejTQ/utu6vMSaOrrc5q/hV/N+aqMKfI/wB2tW5TZLtbd/s1SS22Suy1bbRotFcpOn3/AJqo3M2xfvVoX6bP9+se53bPvVpCxl7phaxteLbXmviS23791em6qny1wmvQ/frZWRg9DzKaFrZ3Vv8AgL1zniSbZavtZf7lddrEK/P/AHK4fXtrxOrbnT7nyVrFIiWruzzzVZtk+35vnrMe5/s2WK5Vl3xSq+9137dr7q0NbT/SE+ZU2t/31WVebvsF223+H7+7+KvThyxgedNtVL9j7Y+HWq+dFbyr8nmqj19P/Di432rfx18cfDHUvs2iaVFt2PFFsr6g+G+sfInzffr52b5Z9j6ylK9JLufS/hq63fLurp/WvPvC18rtF97d935a78HIr0aEk42PicfT9nVKV6GCNXD6kjbtrMr/ADffrv7u3W5jwawLrR/m+7v/AL1ZShyuxpg60ae5yT27LL5irv3fL8tCwqrNMtdLNo8eOnyr91qz54Wibb8tYckex7UcQp7GVBE0mWXb/tfNTlgVW3bflb7y1pLD8m1V2fxbqiWHd97c+5vlanCxSq3MV7f+H5WoSNn2M21P73zVoXkO9V+Vt38VMtom2/d+X+7V8sjrVS8bleJdkm3+KnsilfmXbU728nnouf8AgK/3aaE3NL95m3feqHFoz50zN+x7Fl/2axblNiu1dI7NENu7e/8AdrLubZfKf+ChO25ooo4m8f5W27qwnm+WX/2euj1K22RSsq1zN5bNsobsBm3Oq/L975F+SsHUtS+f/fq9eJvWuc1V1Rt38dTzR+ZlJGJ4hv2ml+XbXC6l97dXUakm9vvff+7XOTWbbf4nrWMlFWOZq2+phO9RP0rQdN8rr/c/vrVbZ8v+3RfS5krsgeb7/wDBVd3qV0qJ021IkmvQqTJvWqUyffrSdN6f7dVXhbd/sUNt+hotFdFGGH5t38dXkh3t97/gFMtrb97uXd/crYtrP/gb0A4qWxLYWbf8Are02zlSLc/32o0q23p92t2G2VH3fwUSl5DjTs7M1dHs22pXW2EK7du2sXSofl3LXS6V919y1m5NHSoqnsWETfBtqxCjfJ8zf8Dp8Kbd9XYbZvvf+OVkpNmkUWLZP3Xzfw1bRN6ou3/gH96i2h+X/bqVIdny/wAH8NaNpG3MixCm9Pu7P7tSzbd/ytUUKfK+7d81Fy7O6fIv+zSjvcXpsUrx227fv1iXkO9XrbuU/e7f/H6x7lPJ3/3GarWuxLemuxy+sQ74nrib+2+d1au71LZ8ytXJaqn32+aqSuckrnD38K/PXKalDv3/AC122pfIsrba5e/T+KtlorHNI858Q2bbHZYvvt82yuWubZfK+ZVTY9eiaxZ/aYnRVbfXCQ+VcxJ/cb5Pnroi18JxNXXN0OVvIdivt/74rPd9+zbW7fw/MjRfI6N83y/frEfakr1pF8p5lWLvdbF7SrxYZUVfuN/s10EKbLhG/grlN6oyNuro7C8+026N829a6IrW5zwkl8RoQv8AZpdq7fvVtTQrqVk7NK3m7fl3/PXNO/3Jf4/4dldHpVy27ym2pE3yfe+fdXRd8u4ru17mfbbraXb9x93zVRv7b7NP56/x/erWv7b5ZZ/7n/j1FtDFeWtxEy/Ov3X3VSkmZ6t3Zk72dHli27933K07lItSsHVd3zr/AAfw1iwo1hL5UrM++X+OtLTX+zSvFLL+6b/ZrTSLvETTdrvYZoM0tnviuV3/ADfLvatt4fO3sv32rPv7BnXzYl+789P0G8+4srb/AOCqkr+8tGZPXY6DTUW5s3gnT593y1RvLbZ95W/uVpwp5NxuX7lW7y2+02rNEvzpTc7u5D0VjET98+1v4Vo8n7+5d+1fl+WiZ/JuEVV+dqto/nSvtXZ/sUa2ujmV46MzLZFe6Rl/h+eurhm3wba5z7H5Mu7+DdW3ZpvT5Ksv0JdNh374JW/i++9ZVzZtDfuy/c+T/wBnrQvv9Gfzf4/4qZM7X8G6L5/lqrBPUqTbke3ZX2IrfN/tLRf2yzRbl/jWnvuubOWJvv7f4Gpj7UiTd89CV9eoRt1/Em0Td9iRf41lat2z/fLu+/srIs/Ntk3Ltf5vletrSn/0jbupvUEknZbGZrELQyo38Dr8tc1N8nzK38Vd7qtm95pr+UvzxNvrzyb/AEmB1b5E3N8lHS5C1Ou011eLczfP9+rV+ivqMUu3Zv8Ak+9WP4emZ7OKRV2JuZFree2+0wea3z+V89KKL5+xpQ/Ja71X7laEMyzROrfIm379VdKSJ7e4Vv7vy7P71Os/40+5T+zfqT9r3jndVRfsrs38W5GevpD9j/xgtnrPiDRZ5W8q9tVeL+5v3vXzzrdsyWEsHyp8z/O/+1XXfs8axLZ+N9MuVlZN7fZ9+z5Pld6zqRU4STNYtp2Z+l/w0uftXhKAbt/kySRZ/wB1zXXV5p8EZGXw5LaytvdJ2lU/7LV6V0FeUlY79OgtFFFMAooooAKKKKACiiigAooooA/l1HyNu+X+781O86Ty/Jb5l/2aj3fN8zfeqR/vL/c/vpXQ9TztRyzLt27ttPXa77tvyqtRgmaOUAKxZt+6p0+Rf9itFeCstyba3iOz8yv8uxvkqCbejpt+f+8n+zUqJvi21A6N8mxvn+anddzSL5W1LqTojeU9Md237d2xGqbeyInzVDcp9xv7vz1zxTi7tmqTSsmCU62VZdjNu2tTRNsX958n+1U0P7ld7fcqveMuVN2ZC6funVnanunnPvX76/eqw6InzVXR3T5lpTkn8JbUUH8f+7T0RU2bf/2aH+RN1Mhdnf5vv1KafoL4VyrcV0/0d1X7+6pE835NrU1Pki2/xpVhPk37aXMrXRMbmhpv+vf+PavzVpeSv3ovv1lWDr9sdW+46puT/vut22T5Nv8ABXMoNe8zupKSiTQpsfd82/bVpIW3p96iFKsJ8ifNWXO47G8E0TQ/eTb/AB11ulQt5SfLXKWHz3FdnpSfN/sItb2Q0rux0elW29otsXzq3zO//oCV1ump/erE03amzd8j7f463rZ2RUauaTlJWR3wi2bVh9/btrYh/gVU+5VCw3bt1aVt9/8A2K53q7nXC60Og01GS32t/F96tBHas+2dtlXf+WW6sfU6kkweb979779WIU3s9VIUV23blrWRNmza1UpJe6bXQy5+58v3NtYV58iu9btz9xqwrz50epV31JaurnL6lNvd65y8+Tf93YldHfw7HdvuVzVy/wA71rFR6HNUS3MyZ9m9qiSZd2+iZ/mdf9mqTuv8TL/s/NWysnY43ZuxpWz7Jdv9+u78Koz/AHq8xsLxnn2s2/5vv16b4S+58tZ1eZKx6mER6toKb4vm+/WhNDvl/wBj+KqPh5/k/uV10Nmsy1VGNup6Nla5zl5bM8D7a8H+Jfyb1+WvpC/hitkZt2x1/jr5s+K82y6uPm/4HXdGKtc4nJN2PB7+ZZryVolb739371ddoiNsRdvyba5qFJbm/fzfk2S/99LXdaVCvlful2fL/BWcviMajNCwtlT5m/hroNH2/aol270rNt4WRK2NEtmmuol/2qwqcyLw61sz6a+FaedbxJt+evaIbNkiRmVtj14v8MYWtoomr3W2mZ7JN3zoi152+x6Mkjmr9Fd32/PtrKRPv11F5bLC7y/Lsf71c/coyXS7Yvkdvv07NbGaujEvE++/8a1lP8kUW1V2V0V/D8r1z8yfvfKVaqO1iHdqzOa152RX2rsrh9VRnZ/lr0PUk3xf364/Uodm/wCatY37HO3ZXPL9eTyWda881t9/975fnr0TxU+93f5q801J2e4f91sT+/8A3664rS7Oe7OO1i2Xyk/ubvlrNS2/tV4rZfNfzZfK2Q/fet3Urbej/wDjuyrHgDSmvNUuL6dfOS3+Rd/97fW8ZxUG77HJOK59D2vwxtsFt4ItqbFVPk/v1714A1XydnzV89aJ/wAfCNtr2XwM7JKn+9XjVlZ3Z9LhZNrl6H1f4M1j/Rkn8xn3bfk2/dr1zTblbmH3rwTwY/8AoqV6t4Uv3kjjZtyfNsZK2oTUfePKzXDprnR2hGRVW5hZ1+WrQPFIcGvTlFTV0fJJtGW9nuUx7flWsm+06Uyrt2/8DrqNtNaBX4Irm5HsdVOu4HKHS5E3Mv8AvVC9vu+70+9ursDApqg+mqjO33VrN03Hc6oYu+5yjxsqhWXfu+VqgWBlbbub7v8AFXTvp3G5fu1QmsN03ytsfbWign6nbDEJlBLeT5mUsir8rfLT5olRGZq6OGyj2baztQtdzzqrNv8A4al07KxnHEKUrHLOP9LlUjaqr9/+9Wdc27O7Mv8ADXSvZ+arMvzVWuLNdrVzyiz1qdZI4fVbD5a5S/s1Teu352r0vUrbzlb/AGa5S8s/9j+Kskm1c6eXnV0jzS8s97P8lclqtmyf6353r1XVdN/ey/LXG6rYedVX7Gbu1Y85ubPenzffrCubNv8A4qvQLzTdivXOXNhvl+ampXOeSOIms2+0S7m/3Uqo9n8j11E1hsV/lqlNbbF+7VcztYmxzKQ1A9s25635rP5NtUvs331am9VcLGP5Kuj/AC1XSFk3rt+StuGz+bb9ymPYMjfd3/NWbdwSsV4bDZ/uVp2dg2yrsNmu5a1baz2Mn9yqWquXGLtcZptg0Oyugs7ZX+XbTYbbZsrXtoV2/Kuyp917mkSaztv4VrbsE8lki/v1n2ELJ96tqGFfNT/0OszTlZetoWf5q0oU+Wq9n9/av92tCG2/dbvv0a2uaxVyZP3OxmX5Kl+5v/uf36en3dtMRG+838NU3ctahvXbTH+df92pvm2fMy7F/gqH+CqtykS5r2RXfa8tZt/tq7czeT92s+5feu6X5KtKxnJytZnOXkMW5/lrl9YRk/hrrr99i7vv1zmq/wB2hOxzz0OKv03765q8h2b1rr7yFU3tXMXkP3/mra6OSSOJ1X721l3pXBTWbQttb77V6RrcO9HZlrirzamopAy/637tawkc03Y5m/tlmirl9StmTe277tdhMjWzSxMrfedF31lfZvOldfl+aumK1ucTi3HyOctn3xbq0dEfZdIsrbEasZ0+x3jrubYzfL/cSrcLujIy/c3VvFaXZwNJO52Fsnk/LurQtn2b13fxfcesfTX/ALSgRolben3q07ncjbmb+HfW0UgUrX8jT+X7EjvF+93ff/2KqJvs502/uX+/Tra/i2JA333/AO+Kr3NmsNrLFFuT+P5P4KtXi7pEPe6IPEOled/pkUW/yvn+SmWf/Eytdrfwfwf3a0tNv2v7WWKdfnlX5t9YsMP2C9lVd237676avuxJtdDqNBuVvLOWCVv3qrsrKubBbBflbYitvpiXMttdRSxfcb/Wp/sVp6ltvIPNiZXt9vzfLVpWd0ZS0lZbFrR9SW/tdyt86NsZK6Czm8lNv8FcJbXP9mypOu3ZK2zZ/wCz110NzvRWVW2Vo0jFtPoN1Kz3ypLF/A9Q7Fhd/vVt2yecu1m2b/79Ub+HY+2ldxVkZ3kV/JWa1epLOb7NKm7761JbJsi8qopofm3I1X0sUrdDSvP33zL8iVS0R1tpbiKX59rUywmaaXyG/hb79N1i2/s24edfkd/vPtq4x+yS2m2mtzQe2W2f7vyP/HWfqttLDapKqq6bvmR/7ta6J50C/wB/+KqtymyLav3PuU0kieZfEMtka5iTbVjQZmfUbuJl+7s203RP9GZ1b59rUxN1h4mu/mVIpYk2fN/v1Qk2zq/O2S7mZn3NvlT+/Xm+t2c9hqN3A0WyL76/8C316RMivF8y/wAKffrkfE8P2m1b5v3qLRPRXQJRRm+G5mSJ4G+d0+f5K73Tbbzre4iWLfvirzLwrN9m1SWBm3+a/wDGlepaDN5Oxt2z+89Z2vsGkSvoL/uN2373yfOv+3Vi2d/7Wu7b7m1UqOH5LqVf4N2+rV5Cr6yl4zfeVVb5a1sKN72SMbVUlubC7Zot7p/B/wADp/wrufseqWXlfcW6lT/x96W8Rktbr5W2bm/irE8EzeTLE3/PK8Z2/wC+3qEk767lc7tc/Tn9nzUxf6RKy7eVw3++rba9kr57/ZolzpdrtGd0s+5q+g814z0djspaxFooooNgooooAKKKKACiiigAooooA/l1G1fm/vfNSqmz+H5WXdSRsp27mH/AqsfKn3vvferrk3HoeY3YgYqkH8VSwxLjdt+aoUdYjL82xatJth2L8vz1TUZqxUlpYfDt2/L91qqb9/3Y2+9Vx9qfxbKrXM37/wDdK33vlTbWbUvhSHGKLW/Zb/d31XuNz/d+Spofni+/v+aiXYjou35qmMV9o0laKai9itMNnm7fn2/IrutTJ5r/AC7V8rd83zVCPvbVX/eqaL5F/wB6tHFq3kZ8z26lhJvk+7UPlvudf4duyrMPz/xb/wDbqu8zI7r/AOOVm0k7RJlCUVaLIi7P941Ns2fN/BtqF/vbP/H0qVH+Xa275lpNJOyN4cqjrqOh2uu6poX/AHu3b/33UKbPKqZH/irPR7Gacl7sSX5ftSS7fn/irpbP99/D/DXOOmzey/f/ANut7StzxfL9+stVHVHXTld8repsWyfc/jqwkP31Wm2yL97dU6fO/wAv8Nc/W51RTV79SawT/TU3fcSu10eH+LdXH2Hzy/drsNK+TymqnrHXYuFm7Ha2CLMu5q27ZGf7u3/gb1iaVuSL5tv+z81dBbJvi/uPXO9Njupq25t2CVsW0Oysqwf5flrdttu3cy/7tQ7tWOuC6vYt233vm+7VqH7nzbdtRImy1/h31LC++pburnRG/QtwujttXbWrD8kX3qx7Z9jbq0Ef5U/uNWLTasaXZFM6v9759tY9y/yu1aUyfxL/ALtZU38a04W7Ckc1qr/LXL3O37tdLrCb65i83b0+98n/AI/WsWYz1MS/2pvbb89Y80zbfl2/8DrS1V2h/h3vWLM/zon96uvpc49TQ0pPOuk3fw17F4Mtv9HTdXkvhiHfef7H+9XuXhiz2QJXNWl06np4VWid1okOzY+/7tdWj7LesLRIWREVl+9XQPZs6St/dX5q1oNfaO+T7GPrE0U1rKrN91fl/wBqvlr4r3i+bLF5vz7/AJUT+OvoDxVfrbW8q/7Py7K+X/ijqTTaii7tifPXopJnnvV3kc5oNsz3Us7bdjfdSu202H5U+8myuZ0f55UlVlTavy11mmtvrmk+Z3RlN3kbVsm9Hb+5Wro6N9vij2/JLWfYbnXbtrrfCuj/AGnUYt6s71zz97c9DDwT1Z9EfDHTWe1i3Lv2r9+va7azVIPvfw/crgfhjpTJa267f+AV6qi/w/7P8VcKTZ1yZzt/CnkOv8dc5coqN8v3FrqNb/1Uq/c+WuPuZt7vF/Bt+5SepnAzdSRfnWufuX2fN/GlbV4/397Vz9/Mvzs1KCaCehhar95/mrj9bm2K9dLqszfPXD+IbnZFXXE4J6Hnvie53tL81edXm15XVm3/ADfLXVeJ7ld7szbIk/jrmobNbl3b5n3/AHXddj1srIyauYVzC02opbQfO7rv+f8AhrtdB0qLSrVIFf733nf+KorDSltm3Kvz/cWtiFNnzbd71EpcysQo2dzd0SHZ8qr8iV7B4D+SVPl+7Xlmgw/MjN/F/BXrHg+FkdGrjqSUj18PdbH0L4QfZa/7Hyt8lepaI/7rdu+7Xk/g2bfaorV6b4ecSho2Vv8AZrGHkLMI+5c7q3u1dasodyq1ZFgjRCNY1UJ/drXXpXq4eTXunxFSKi7IkoooruMApu2nUVLinuBEEBG3tVW4hRCv96rwOaY8Svjd/DUqCjsVGTiZKXmzarNH97atRXMe+SPa1aNxpVtdbfNjVtv3alFqgUKv8NCgkdCqxTujn5IVRGXbub/Y/hrOu4WWLarbl+82/wDirqZIVLbdvzVTksN8jf3WXdurnlFN2Z2U66W5x91YyPG46M33f9lq56501t77q7+S1Vw0clY99YqrN8v8VYOnbY9ijiL6XPMdYs2/0jdu+Va5maw87e23/wAdr1C/03MTLXPzaUqK/wAuyuax2SZ5fqdh/DtrnL/TdiO237teraloi7kbbv2VymsWC2yJ8v322U1ptsYHnM2mqj/KvyVlX9gu3btru9SsNn8NYU1t+9dfv0RsSnfc4m5tvJX7u/ZVKG03/Nt/irqLmz++tZSQrvdf9qpWgWMr7Bslf5vnq1DZ74H/AL9W/s29n2/fq1Zws6fdp2K1M2wRXV/9n5Gras7ZXRFos7DZLK1aFnC21H3U0ruxdh8Nt8yLurds7ZZokqlsZPurWxZ/cqOty1qP+zN5W1a0rZFeLd83/fFV7b59m/8Ajrbhs/4lpRX8xqnb4gsIfnrYtk+Xb/HVewT5tvzfJV2FNjPVa2sU2m7j7ZFp7wr86/KjtToU/ep81DzLu3f3apaAmkUpof4Vb/vuopn2RJu+/TpnX523N/tVXm+dd1Vy3VmhaPcqu7f99VRuX+R91W3qlL1apWpEtrnP3+7a7LWDc7neujv4di7W3O9YV5/u1Vm92c7supzV+nzv8tczfp8nm/3vkrq7xN7blrE1KHZVp8phP3tjjdThV1euH1izZLj/AOLWvQL+H5dlcfrCbFdtu/8A2K2pu2xySTOPv4WSXdt+R6x3h3yuy/wV0tykU0W2LbsT5Pk/hrKv4fJXzW/u7G2V1Rk90jltzK1jh9Ss2T7zfxffpkP76Lyt33PnrV1K2b7O67v92si2Tybrd/BXQnZXPPmnGWpq+G7lrOV4Gl3vXZfNNayqqr5T/O3y1wsyNbXkMqt8iN83+1Xa6Peb7V/m2b9vyVtzPsQnGUexStn/AH77YmfY3yon9+t1H+02X7pv4appbN9s2rt+f7tT6Ci/apYpVV3f7uykmnqRJ+7oZ6I1tKn3k2/Nsp2sWcV5As8Db9n8f/odTeJ7b7Bdbkb906r8/wByrWiP9suPs0vz+b9160crK9znd3uYumzKfNilVXfbsV/7lbWgzL5v2Of7331d/wCJaxdV01tH8RusS/6Iy7/7/wA9arv9peKdf9bEv/fVUncTairsuzaPFYfuFi2J99EqbR5mSV4Jfkqxv+326Nu+dFqp9m33Xm/xpVRI5Y25rHQIjW0qeaq/e+X5qsXKfaYvmXelRab/AKZF5TN+9i+4lSpNsXynrWLfRambjczLyFYf3u35P9iiF99a1/bLNZyxL/GtYltbSwv80u//AG6tO6sS2krD9nk3SfwPW7fwrf2vzKroq/crM8n7TFu+Z9v3avaVf/LLE3z/AO/T94XTmK+mzMjPE23/AGUSrVyizWr/AC799RPZ7Ljcv/ff+zUtn5X2/wCzS/c27qvQiRnvcrDauyq3mq3zVLrDtNqMUrbfNZYtu/8A3KoPvRnib7jf7NWLzzYbzT5WX5G+Sh6kX946+zfZKi7tibdm/dXG38yvqlxZ7m3ts210fneTLE0q79v8FcjrEP2bxbp86/IlwyJ/447UdLM0s1sc1o9y1t4oddyukTb/APfr13RH87fEv32rx7WIZ4b+Ke2+5u+Z3/u16l4e+fym/wDQKprl2JleTvfQu3k3k36KrbPNX5U/21q1czbIt7ffX+OqviFFRNMZV/0iK6+Z/wDZZKl1iaD+xtV3Ku9YEeL/AHqtNroOX90Lm2aaKVVZX+XfXGaDuRbvZF86ys+yuwd2e8uIom+TyIn2b65WzhWF775v9b/wCudalRdlY/Rj9mL59Mgni2+U7S9P91P9mvosdc18xfsU3jXnhS6V41d7ct/pH8T7m/8AsK+nccV5EvdbTO2Dbux1FFFI1CiiigAooooAKKKKACiiigD+XUw7pf8A2anvHL6b/wCHdSWztFKn8e7+Gh3b51/75rulJr3VqealJuyGkbF/v1b/ANdsbd8i/dqvGWdmX7vy1PDCxVVLfMtTC0ty+Zv3ZBMi1CztE+7K7f4t61Zm+Rar+cqTs7L8vy7t/wDdpJySuV7rjoWoUXZu20tz87p/f3UWe5Ivus7/AMKUy5+4nzVKs3rsYJXd0Qom9npyYfyniX/gdRvJ+93bfm/3adD8kXzNvi++vy0lLuzanFStfSxoWz/N8u2q/wBm/wBIlb/Z+anwpvg2r9yjyV83c3z1K969+hceWJXTyn/2Nv8Afpzp83+xSvD9mR3+VKHT+Hd/t0m03cXw7DvlRP8AgVTQp81MX5l3U9HXfUppKw6TUlctbPk+X560/DczbXiZvnX/AOLrKT5F2/cRPu1Y0e58nVNsv/LX5FqFFrmOiGsuY7KzmV1+Vt+6rFt8isv+1Ve23Vpwp+6/8f8A96uW0Te/2iWw/wCPj/c+dq7DR/nTav3P7lcrYbfN3V1WiJ8vyrV8qN6T6vRHXWCK+xmX7tdVZoroisq1yump/Ey79q12FmnyI3y1i0nL3j0KTRoWfyPW7Zo3lbv4N1Y9v/ra3bbakVZO6Oxalv8Ah20xPv8A3afv+b/bp7w71+9srNK5cNHZEtsiu/zt/wCPVoO6p8tVLaHem1v4qsTfJb7tv3VqHo7nStBjv+63Vm3KfO/zK/8At1pQwr5T7fuNVK5hVPlWpejsS1Y5vUk/vVyN5D5KurMzv9/fXZaknyvXJak+zfuropqxyyg1HQ5zVYVeLdXO3KbP+B11V5Cu1/uvXNXMO9H3L/vI/wDDW110ZyxV9zb8DJ507qzL96vevDcMX2VPl/h2V4V4MRYZU+XZXuWiXn+ixLu+7XJWnzS0PVoSdrHcWD/Kiqypt/uVrXn7m1eXz2/2Uf8Ajrn9KRvNRq0tVdvsrrvZ0rsotWsjpm7K55x4h8+8eXdL8lfNnj/dNqUqxTq8W7Zv/wBuvp3WPktZWZd/y18y+P4WTUZW3LsX59j10871j3OVq8hdE2+VuZtldvo9ts2Ky/d/ufx1xnhtG2J8vyPXoGj7U2VzPmRk3Z2Om02z37Plr1f4XaD9svf3qqnzffevMtKuVRkr2j4V3kH2pNzVy1L2uehSty6H0B4Y02K2tUVfv11E0jIm1Tk7fl3Vg+H5mdPmffurTu3/AHX+zt+9XPFNdTRq7Oc1682b65Kab/Wsv/A629YdfN/3q5e5+dXZv71Msr3j1z9++zfuZdm2tK8uVrC1L/VPSiZy5Uro5zWJt++uC16b5Xrq9YdkrhNbdnb5l/hrqgkccvhPPdb3PePF/A9Q2yeTVu/+ed6rpu/vVo13OP3rWLtsm9E+WtSzhZ5dv8FUrOtewTY6VlZ2sbU0m7HT6JZ/cG2vVvCttsRN27fXnnh5N7pXqfh6H5E/v1yydlZntUVbY9U8KRNH8y/er1LwzKyTbdv8O6vM/DK7v9+vSvDMTeeGb5Nq/wC9up0jPMHelqeg2mHjBqweABUVmu2BR7VM1exSikrn5/J+8KOlLRRWxAUUUUAFFFFABRRRQAzZuHzVHt+XO35/7u6p6KnlQ7syb+wia6ilb7/3VrPv7D5G2rvFdG6bqa8IasJU9bnRTrOB53NYvtZWVtm6s280z/R/u122qadHa2vzN/F956x5rbYm1vnX+7XJJM9+jiFNXR55qVsqVyniez329vt3Jvb5Xr0PVbDzrh9q/Ilczrdnvtfu79rVnodzslc861u2XzXXdv8Al+/XNXiL57qtdrqsK+bLE38FclqXySy7f7tK2tzOyexzlzD89YVzDslSuouYd9v833/9ise5tmdv9tP46LDhoUUh/e/dqwibE+VamhRXepZk2fc+d6hK3QadyxZ2yzXD7f4qls7bZK8Dbf8AZqKw+839+tBEVJfMp2Zdx9nbbPllbe6f36uwp5P7rb8lMhhXz02/3avPZ79jfxr89K2ty4rWxsabbLNtXb8+37lWrB12PE3yOjbN7/3aq6Vv83/f+9Wwln5zp/fos9zXW9h1tbSpvZf460E+597Y9RJ8ibdrf79Su6TJTXvblcqHu/zJ/sVE6fLupzpUUztDbp/fZqfSwmpLYz5tz/6r+9/dom+S3qVPk3tuqlc7vu00+V2YFJ33/wAPyPVSZGq2+5N6/wAFV5k+Wp0tczkYl5u+fc1Y94i763Ztrq+xqwr9Nju39yiGm5zNJ/CYlzD5LfMv3q5/Uk2RV1F4nnJXO36b0da0Tu7kHKXib961yupW38O2uwvEZJf76Vz+qw/P935K05ne5zONlY4mbdbM6qvybv7tVb+Hfa/d+etq8tvn+9WbNu8r5v4mrsg7nFNcrujjNStv3r7vkrnNYs1hZG3bE/irttStmhVP4/m/jrB1Ww85UXbvreNrXOSrZ7GbCi3lk8X33+5sf+Otrw3eeTKkUrfJu2NWLbI1tO6t8m6tK2hVNi/ceX5/nXZXSo2VzgdludW8LTf6qJvlapU2pLFPF5qbH+4lV/DFz9si2t8j7djJurQm2wpt3bE/v0ovSwPVJPobOq6VF4k0byotqS7f7tcJDeb0R1ik3xNs2P8AJXZaVcsl15TbdlY/i2wl02/SVf8AVO3zOla02m7NEPlQa3YRaxoaTxL86/8AjtYug6lvgeKXd5qtsbev31rd0GZUukiZvlZvl3/x1laxon9j6vLJA2+3uF3/AO61VHlXuvcHGLVja03dbS7ZW+R2rXmha2ZZVVayLaaK8sEXyvnWtvTXW/0t4vleWJvmq9VuY2Ikm+zOkq/8CrSv/ngiuYvubvmrH3rDLtrQs5tkW1vuU4vl1ewpRZe3r9nRvlRKr3kO/ey/O9S3KbLfa27ZTtNeK8V4n/u/7laxaMtLWKWj3j+bt/8AQ1qvM8kN+/lfcf8A8coe2azv925djL9+podtzP5Tfx07om2lzYsP30D/AOx8zVRv/wB95U6/8svu1Fptz9muniZW+ddn/j9XZoXe1dl+SiKFdRdramfMjPA7fN93+CqV5cteaRpkrStvs55d3+1VuG5WZfKlVtj1C9t9jtXVl3xbvmpp2VmJNL1OgdF82Lc2zd93/visXxDbRPOkv/PJt61pPeLDa2/3t+7+7/DVC8fZfpvXejfwVK97cqP4nI63Zpf2cu35HT51dK73wlNs+Vv4Vrikm33t3B5WxFb7+6ug8MXkv8X95qFdmcU4q0jsNYTfpd223ftXev8Av1Fc/wCmWUq7f9bBsq9f/vrfay7N0VZdtt/sja0rI670T5atXauVeV7dCvYTLDq1x/yxSW1VPn/grPs0VJdyxq6ea+6tC5TZeSqv+qigidt9VbPyobpN3yJu3/J/FSt/KCV9j71/Yat0/wCEM1e4/j81Y/yeWvp7ua+Wv2EQU8Ia8D/z3ib9ZK+pQfmNeTVXvs7aPwJdh1FFFZmwUUUUAFFFFABRRRQAUUUUAfy9QfJJ/tL92medum3fc/3qZbfO3+3TjG0cas33GWuq8bW6nBFKMtWKj79zN99at90pm5fNRWb/AMep6bqEuVXRDdnZMH+7935Wqo6N5ssW6rcr/uG2q25V3f71V3TY25vk+Wk5tq49bXtqWrPbtX7z7P46Ln987ruohfZv2/P/ALH3KfMn7qVlT59tCScS+V9yonzrUyfuVi27aiT726nQ/P8Ae+/UW97YSmmrMtpuSf8A2F+7sanJtRHZV2VEnzy1L/qU+anyu1zO3veRE6b3RttM2fvd25qs/fWoXfZLt2/8DqG7O44xle9w2bFoT79PdN+yq6I2+L73ys//AAKktVcte7saEP8Adp3nNbSxMq7/AJvv/wByoofv7qsWz72+X/cpWim2+hupJqx2thM1zB97Zv8A40rTtk3p8vyVznhiZ5rXa21HRmT/AMfrqIUrklvZHfFrl1ZNZ/PcO27ei11WjuqJ80tc0iMifLtrqNEm+Xay/J9yk32NYWtdnZ6U6vs/+JrqLD59q1y9htrrbD54krOzOyFviNWGH7lbFn93durPs037/wCDZ/4/WxbQ74nrJto7U07+YTJsX5Wq3bOr/LVKZGf7v8NXdNhb+7UWXLudEUr3ZpW0Kv8A8B+Sn3ML/d2/JVu2h2RP8tEyb9+2sYydrFOKenQz/Jbbt+X7333qveIqJWqkL+V8336pX6fJWkVzqzNHocfqSfP/AOg1yt/99q6+/RdztXL3+13f/bqot3tY5p6HL3P+3We8O+LarfaX3fx1sXnzs+2qqJv+X+OtG2jgehDoKeTdbl3In8X+3XrGgzfuk+avN7CwZH+83+3Xoegw/ukZl+es5vmd2enh2kekaJN+6+WtW8mZ4k/dbKytB+RU3Vuu8Tsi7q6aTXRHbJq9rHFaxDL9lu/3XyMv/fFfOHxChb7Vu8pvm+Rq+udesIPsErfffbXzF8QrZUluItrf7L10qz3RztX3Rzvh5FeKJv7ldrZp8qVwXhi8i3+Rub5fk37a7qwmZ0+bbWb0VuhxysndmxZv5LbvuV6X4A177NdJ82x91eVJcy7d235/96uq8K3my8Rq55q6uelhZX9D7Q8Daq1/ZRfN91a7CaH9wzbv+A15Z8MdVVLXb/HXq0J+0Rbs7a4YyN+VXucZr1sybPl/irmrm2/dOtdhryNt+X59tYNzC3lbmVd9F2W1dXONmT5nX79Yl/8Axq3yba6u/s/3vytWDqVnv3sv31+7STuZNJHD63Z71rz3xDCyK/8A6HXrV5ZqiyxLEuzd8uz+CuH8Q2Gxnren7u5yPQ8l1KHY27bVeFK2Nettm/d8lc4959m3qrKj/cXfXRaT2OaUZR3Nu2R9tbVhtdvm+/XJaJqv2nVEs2++6/K/8G/+5XXWfyP8tRJa2CDR3Hh59myvVfDCb9leSaC7bkr1vwejTOlcEke7Qv2PWvDi7BuVW/ufLXqXhm38w53f7NcB4bsGePav3Nv8Feu+G7D7NaqW+9XTh1fc8/Na0YQ5VubaJtTbTj0paK9hHxAUUUUwCiiigAopMijIqeZALRRRVAFFFFABRRRQBl6xu+xfJt3bl+9WFOqxsFztX7uF/hrQ8St5sVvtfbtnRtv96sq5ljaRdzL8zba4pcrd0ethYtRMS/8A+PpmjrmtSh+T+Gt3UZI7e7n+bfXOvcxOzr/drjvfc9yOx5/4hT7NrNxE3z/Kj70rir//AI+nX+Cu68Q7X1y7l+X+D5E/hrh9ST/Skbb/AMDqVqNaqxmzJ+6/v1mOjbX+da07xF2yx7V+9We77Gf+Oqu7XIfu7FGHfD/wP5Kmh+7L/HUL/vnfbUyOu+i/PuaJ33NBE8m33f8AfVSwzK/3aqJcq8TxU2zm2O6s38VNJItOxtWD/c3ff/hroLba9c7C+z5q3bB22fNUPQZq6PD8z7vk+b771vWyb9lc/bfO8TI2xEauos0WF/K+/wD7jVUWja5Ymtt9v9zY9Z6WEtnFL82/5vlrVhffKi/K6baZM67tu3en+xQlYtOysZs27yotv/AqdeeVsiVdz/8AstFz910201Hap0Lv3IZrP5t26s2Z/mq7NNs37fnrMmhZ5U+X+Kl7xFu5XmhZ3+aopk/dfKtaE33Nv/j9Unfem379aXZDVjHm2osrN8n96sS/Tfv/ALlbtz/H8tYtzt2baG0lY53dK6MR0+R91YV/8j/K1dBND5Kv/vVkzQ75f7iULVWM5Lucxfw/K/y7653UkZ/u11l/bNvf5q528tv7rfLWsVbc5ZLucff23zbqyrlFeL5lrqryz3o67a5y5h+Tarb9lbQdzlqGFeWbTWrsv32+6lY722+3Rt3/AH2tdBCmzzYvLbe38dZlzbMm/d9yupczVjhqI4rVbPybpJV/3K07Z/tMCbm31a16w/0fzfK+fb9z+9WVpT+TK/8AtferojFnG0nbyNXR3bTdZSVfuT/I1ddfwpeW7fIr7/79cPqqNNb7omZHX5/krsvD142q6Hubb5qNs/20pWlF3M3r7yKtheND9n81tjv8lbupWcWq6NcRK2yX+F9u+sG5RrO93/M+75FrZs5m2JW19bikmldHP6V/H5sDebF8jb//AGSt3W7OLW9GRU/cvt2b/wDaqlc2y207yq2zzfvVa0qbyYniXds/h307/aItzO6Oa8JXjQ6jcW0u7yom/jrqPO+wXSbd2yVtlcvrGmz6VqiTxN+6lb+Cugs7n+0rBPm/3a6OlzG/JuaGpWzP+9i/1W7+7TIblkbbWhpUy3Nk9o3zyr93+/WPeQyw3G3bsTb9+hK+4R5tddjetrlnXa336r/6mXd9x6ZDuuYkb77pUsyJcruX5HpxdnfYzUWyw8P2yJ2/jrP+xxf61ovnrQsJv9bF/c+7ReQt5D7a0U2/dMmm1YpX+7dFeLL8/wDFWnpupfbIvI+X5/k2f7VZ6Jvi8pqx4X/s3UnXe3ytvb5f9+iO9uoNyasbV5bKiOqrsdfu76m2Lc2aM3+ql+Rql1uZd8VyrNN9oVUb+PZVKw2/vYP9lfK2f36ta7iTv6ksyNDs3K33kqXWHXzd3+ytN+0q8W5v/H6l8Q7fK3Nt2eUlKduqK15jh7nbba9d/vfneJZWTd/DXR+Ffnbaq/8AAK5fUk/4nlwyr87wRL/6HWx8Lrz7Tev/AH0lZPn/ANmpWguVvfU9Itv30EUW3ei/dSsyzfzt+3/gNaFnuhVPl+T5vn3Vmu/kzvu+5VxlpdBfSwlnu+y6xL5q/wCqRFT/AIHTbCF3v4rlWXYn3t/92i2dU0HyFb968rOz1Lo+z7VLu+4i0K6dytD7z/Yg01bf4dajdBNnn3ZT7v8Ad3f/ABVfSY614B+xjGyfCYsybVe+l2t/er31N2Wzj2rx6itKR10fgJKKKKg2CiiigAooooAKKKKACiiigD+XqM7F8xT89JOZNu7cr/7H92mALEy7vu/7VL5v8Sr8rLXUotS01PPjFXbZO8S53fNUu9YWVV3Ojfx1GnTav3KfsCVfKuhl70eg/wDg+X79Vrzc6fN/6FVtH2b91V7xF+TZ/wAB+Ws5cppH3dwtvnd1X7jfI1Xfl21n20fk/LVv5YV3N871Mlql2NeZSdykmdn+78tPT+9t/hX+Kjf5jpGq/wDAEoiTZHt/4DT0Mo+7LUtwu2/7vybakT99sZf/AEGood21Faptnkvt/gqXorhGTj7thyfOm7/2aonRXb73z7d/3asInzJtX56il+9WbTfvFNxauVkdki2t89P+/sbdT9n3KPlRk+bYlPz6grr4gT5N9WoX2Pt8ptm1X2fx1XX79WLZFRt26p63kbyX3GtoNysNx/0xlruIfnT+4lebwvsd5Ylbyvv/ACV6Nps32mBGVW+b++1RXUb3R1UGrWNfYrolbuguu5Fbd97+OsWHanytu+df4K0tBmlT5VZt/wDfrliuZN9EdidjvtNdvvKqvXVaU/8AC1clZzbJUVYtn+5XV2G3YjUrxtY6qduU6Kw/1r/e+b/arbtk+RNtYVhNviRt3+7W/Yfvvl/u1hI7qbuWHT7S27+/Vuwtvn+WpbO2VP72zd8tXkh2P8tZNNKyOpalpE2In3nT+Knoip8rUxEk37tq7/ub6tom9kXbSs2rMFZepSuU8mse8R/utW7ePs2fd21iak/3/wC5VLQg5XVfuvXJalu2M1dVqSN89c7eW2+J1rRWbuZSfunLzIztVqG22Ju2tUyW2xvu1q20OxE+XelW7tXOZpMpW1t8/wB2u40SHZEm6ucs7ZvN3fLsrsNKhZ4qykztoux0FtebF2r8lbFteNMyf3lrn7aFUTc38dXbN2R9u75F+7W1N62PRg7q51GpbXsHVmb7vypXzf8AEi22Sy7Vr31JtkT7pd+5K8S+ISfO/wAvyV2Ra6mUWux4lpV/9g1nasW/cu9k3bK9AsL9Hbaqsmxfl/uV5lqW2HW7dtv3W/gWu902ZvITb/4/WcmuqOGpc6u2ud6pXRaJ886bf++K5e2dXXbXXeFbPzrq33bvvfMlcs9Fc6cPqfT/AMKEb7FFu+f5a9lsH/df+hV5R8N7bZZRbf4K9Nd/Jtflbf8ALXnX1a7nfdFTVXgRfvVzty+yKnX9+z3CLtZ0l/ufw1VvH/cUSuQ+ZGZcv8u6ufvE85Nv8das03zbazX+6+1Nj1Vn9kxbaMS8T5d39+uM8Qw+d/DXZ3M2+KXdXJaqiorturoSkznlLzPL/Elsqb/lrzrVX/e/7D/wf3K9N8S/eevLNbuW811VWf5ttdMFYwbctjHubloZ0nil8l4m3769U0S8+32qTq29G+ffXjN5MvlOrL8ld18H7/7T4ee23b/s8rp/uVcotw5mEPiPY/D255UiXb/v17h4Gtt/lfL9yvGfC1h50qN8v3q+gPA1n8iNtryZz5tj6KjFpXPWvDAaJ4m2/e+X/dr1fTf+PZa828OWPmyxbd3y/N8n3Vr0qx+SBVrsopLc+VzaalPQtA4p1MpN+K7lUUdz56w7jFV57oRfwlqWS4+U1iPNJJI/nLs2t8q1hVr3Vos3p0uZ6mlHqQc7GRv96oL3VhDH8rL8x2rVJ5mRWb7i/wAVZ8lysrbmX5/7v92sHWk92dkMPFu9i4NYk8z+Jv7yVVv9SleRGjb5Vb+Os17vZN/8TUc12qRbv71UpNbHoxw0b3sbNjrMyzs0rNs/3vvV0EOqwTQrIr7lavOLO42PNHhkVfuq/wB2p4dVkSJV3Kj/AOw1aKry7E1cApvQ9HN/AP481UvdZSGB3iCyuv8ADurhHvDewtGytt3f99VHbSy2NtsaTft+7T+s626mSy1Lqd0NcV4Vx8rbefaqN/4g2JkH/gP96uSuNSaKHduXzW+78v3VqD+0lnXcrfNt+asZYhyOinl8U72NrUtZ+VGZ1Tc23/eb+6tZF3qKxxfMyu3+7WVfauGiOPn21gXmsN5XzN89c6qSTuenGgqcdC/qWsfNu/2f465251L96+2qN/f/ADfN89c/f37Q7/7n8NaJpq5Ev5S3qVzvvLhvl+dU3bK5LWH2So23/YrQm1L7/wA1Y+sXKzadL8vz7flekrIjmM+aZfNfbWe8y/PUKTb3f5qid0Sgj4XYfbP+6fdTt+9dv3H/AIqz4Ztkrqzf7tCP+9fd/e/76p9LGtlLqbEL/P8ALTYX2S7Wb591V/m/v7Klhmi+dmb7n9+loXeJsWE2+X5q6CzdvNT565y22+Un8FbFnNT5vIaszsLDbt21eS5aGfd/wCsS2vPJi83av3at6a/2lt7fP838FNtIuO1zoEmVJXZWo+0tNP8ALtRKz3uVRnZtqI/3asWzrbKjLt2JU819i4ksyM/3W+fd/HWfebnZ9vyVd+2O7/LQ6M/3loKSa6mb8yfK1V/lhlTf/G1aSIvz/L89VZk30k0law+dFS5f+HbVKZNibn/jq1efJ/eqvMjbfmpi5Va5m3P3Pl+9WDND+9dttdHND96se8+RPvU783wmLVzEvE/dVjzJ81bd5D5KvtX56zLlPkeqduiOd6KxhX6fw/36x9SsIn+Xd861uzJ8qM336x79GdX/AL9aJdzHlOam8p0f+OudvEi3v+6+T+KugvIWtv8AvqsS/h+WtIs45x69DCubaLfuX71QvbLcxU+/h+V1qppu62Xa23Yn3fl2V0RbPOkjNm01nguoGZXf+JP9n+CuM8mS2fzW+T5v469MubZZlSX+Nf8AxyuO8Q2zJFcMu77vy/79dsX7upzWGQos0H+29HgO8+wapcWbfcb7sT1X0q8a2dP43T+/VK8/0PVLfUNvzwS799bSU5LyJatePc7rxJprX9g7RO2+L51dKfo83nWqOy7H/uf3K0LO5XUrBJ1Rv3q/981j7Gs9RRV/1Mrf98PUxTW5lpazNB4d8W1qy/tP2O6Rfm/33/irc2b6xdeh8n978rov8brurRPm3MXq7ov6lbNqthu+ZPl2Lsrl/CVz/Ztw+lS7n2/dm3V12iPFt+b7n9z+/XKeLdK/srUU1WJtieavm/N96qi4rdj5VZrudXC7W10kq/c/irS1iFb+Lds/h2Vn6VN/asXysu/b8uz+Krdm/wC68hpd7rV3W9jC5U02byZdrfc3bK09/wBml3fNs2ffrP1KzaGLz1+5VjTZlubV4vvysvy0PVXDm7GhNbeS+/ds3rvqWGZbmLymam6Un2yXyGb5/ufPUM0P2bzflrSL+zITXNuVbm2azlf+NP7/APdpk1gt5ZNKyq/8DVpw/wCn2u5vv/7dZ7/6M7q38X9+qWvqZSutEQ6VtuXezZvn+5T7bdDdJ82xlqK2/wBA1q3n+5tbeyf3qsaw8Savb3MCfurj5Gendi63Jbn/AJar/eWq/wBs32fzL8+35kovElm064aJvnRflrK+2JNF8u7/AL5qW+bcqyMfxJuhiu9QibekUX3P92rXw02vr0sStv3Mj/P/ALW+otN/0nS9Vadlfyovm/77qv4JRk8R3Hms3lOsW3/Z+/RF2TXYWtrnrCXK+Qn+9VK8m2VDDMsyxbW+433KiuZvmlX5t+2tHZELQem11tIm/wCWsvzbK0LNGeK92/wL/HWZYOyalFFK+/bFvZ0rds4f9Fu1/vrSWkjVuysfoj+ydbfZ/gvpg27N08rf+P17R615z8AtN/sr4UeH7duGMTSlf7u52Nehw/cX5t3vXjSac3Y7Ka90looopGgUUUUAFFFFABRRRQAUUUUAfy9KzPN/d2/+PVC6fMi1ZX5vmqONdsu35vl/iZq7I9PI86HnsP8AMZHYybVZfm/3qsb13bf+B1W2qkjh1+ZPl37qkhuVfZtX5d3zU5NSXNceyux7wrNQ8Py/3EWnfc3ttoR22PuRfm/uVg5cquNQdS1upWh3f3vm3VZ2L5G2Lb8lVI9ztEzKqbm2feq3D99/mq20/eRekU0+hCg2S7fuVNs3vF8tN++u77lTI6/wr9/+Os6j5jljvzMRPnldN33FqVPn+aoof9a9SomxauDXY2i4kyPv+WmTJsR6l+583/fNNdGf5V/gb5t9S7tX6DdNNWGbPkqvsXe+6rc3zyoq/wDAqhfb/d2fNUcmlymoPci3qjpUsO1H/uVFM7b0VV+81WNjJQk1Iumo83N0LaOzrt2rsrqvBl/E8T2u5keL7qP/AL9crDt3/wCxWhpVy2m6taSqu9N2xk/2KqVOUlJGkFZ3PULZFdUZv4GrQ012+0f7jVn2bxTKjL9x/nrQT5LpGVtifxVwRTj1O+DaScludro77GdW3O611dg+yL5q4zSptldhpUyu2ysnr6HdF6XOs0376f3K6Gw+R65qw+8tdRZ1k7I6Kb7nRWaLtRqfCnk72b5Pm3s9VLZ9n8XyVbR12fNUNXOmM2acNt83+9/fqG5mVEfbVmGbfF/t1UudrxPWevXY15ipcvvi81v4az7lPnl/uP8Ax1sfL5Sbfnqpc22xfu0KVyLp7HIarDXMzQ7/AJd33fkrsNVTYn+9XNPbfvdu3+OtiWmzK+zKj7ttWIYfv/dq68KO33dm2iG2Xb/FVRtaxgotuxEibG3Kv3q6LSnbzdtZSQ7P9tHrSs/nb71Q1c3pu0jpoU/dfM1QvN+9+WiF2RdrVBM8SfebZWkDvjJXsT3N/wDukVa818cus0Vwu75NtdleTN5Xy/Pt/v1wfjB9kEv8fy10x2sTJa2PDtSTfq3y7vlb79dhpr73Tazea6/c/v1yt4m/VPK3fe+9s/jrqLBIkXbt/i3/AHf46pvl3Oaq7nW2bs/3V+evU/hpZrf36bV3vu2V5To7s+zcrJ/tv/FXvfwo0H54pVVdv+xXBXfunRQWl+h774Ps/JiSuwmTYm3c1Z/h6zW2sEb5d/8Acq3eXO/f8tcEX2Ole9sY95CqLWJeXPy+Uq7/APf/AIa0Lm5Z5fK+asq8f5X+7V62sCbjuZN4/wA39xKzZn3/ADfx1LeTM7Iu5dlZUzsjP81aJ2MW7qxUvHZN9cvrD7Eetu/uWRX+auM16/2K9dNO7OeSRxXiG5V0evKtbf53/vu38f8ADXdeJLl9srKu9/8AerzrVZmmaVm2oif3K6ItLrYlanP6k/z13HwNhZ7fVW2smy6+VH+/Xn+pTNv3L/B89ey/AHSm/sZ52gVPtk7P97f/AB1Va6ptX3Ioe9Wsj6A8B6P5zRbYvu19BeENFaG38za3y/NsRa89+G/h5naJttfQXhnTY9isF+WvEgnKWh71Wr7Cnc6Hwtpv2eLey72rqIkZRzVXTU4J27V/hq/jivUowb3Pg8RVdSbkyORtq5+X/gVRPN8tF0+1G3LmsWe/2S7d3/fNZTbcuUmlT59i7I6on7vai1j3cnkosm3/AGalN1G7eX5i1Rmm/feWvzLtrKx6VKnYW51LYio3yKzVFKFkiVlPzN/47UE8Kv8AK6/Ivzbt33qje5/dbqUUd0YL7JWkKqi/vmVf4mX+Kqv2v95/Ft/2lqYyrudv7rf3arn94zr97+7Tckj0IRRWLuk+1m+bdVhHXbtZVRv4WqNEVZdx3fKu2q15LcK8Xlquzd83y1z87Om3NoWHkW2Ls0jbPvM7tST3RiX5tz/LUDQ71/eL/F8qf3af5TbdzfdWo52NRihlzN5zfM2zbVWW4VF2rVLUr+JLpIFb5/v7KzLzUokbazfPRGL6mjkoqyH3l5sV9zb99c5f6k32d93/AI5T7y/V1euX1LUlRn3M1PkRjzq1mWJtS+XezfdrCvLxnbduanXN/vX/AGHrCmvG3vvat17qujmcl0LD3lZl5f74nXdVe5v6zbmbev8AwKtlJS3OZ+9uOSZdtV3vG2vuqrNebG2/wVXe8/2v92q6XGnd3RK9y25P79SwzfNuasp5tjp83yU9LmpabdugXOoeb90m2j7Tsi2/xtXP/bN7pUqXizUWtuLmOrsLnf8AK38NdBYXip/FXCWdz5P3WrQ0q/8A3ssrM3ztv+epcbu5srO/kdx9sab5v4E/g/v10Gm3KwwVxVteM+xq6XSnZ4vvUnq7Gys1Y27y8WG33L8+6q9neSzWUW5W+b+/UP8AroPKb7n+xV62RU2L/wB80Xu7JG0bWsbGlIqP821ESrvyur/LWUn7lPvfJt+bZVpH3t8u6qUUhWIn2p92q6J+93fwf3Kl2N/F96hH+Ss156kW7FK8RX+X+Cs95vvt/BWheJ86bW/jqpNbfPWi1XL1L5U9zPuUbbu2/frHvIfv766CZGT71Y9ym93bd8lJaGV12MW5RHXb9+sm5Te+1a3nh+f71ZN5DVaGTi16nP3kK7E+X5KzXRXV62ryHf8Aw/8AAKynRkV1/grTpYxkv5jl9YhV1dvv1zsyedFXYX8P7rb9z+CuZe2ZN6Nt/wCAVUEc01dXOVvE+ZFash/+Pp4vmTau/fXQ3iVi3ibJYmZlR92z/ertjeJ5zVyVH/dP8vy1m6lZxXMUvzbPl/uVehf/AGt6f7dUNbtmhdGaVkRfvJ/fraN1scclrZnFWcLJPtZdj7tlW9Vtvt9lcf39v360NYs1hZLmJt/m/Pv/AL1S2Drcqit/H/frZK6uzFwSVx/gbVWmsEtm+R4l+ZHroryH5d22uFsPN0fUbjd8+7+BK9FT/SbCJl+5tq3q7rYylFc2mxFZ/vkSXeybP4PlqG8sPOidW+ffS2yLCm3b8i/x1dSFtj/N9ytE0zJxS2OX0F2s5ZbaVvnR/l3/ANytrUtNXWNNliZVfcv92uf1VEs71J/uP9zf/BXXaPMvlf8AAaUrD944/wAMa39gureCVvm3Om//AG1rqrmbfdfaV/u/M9cr45sP7HvYp/uPL8+9P9yug0S5/tKyiVl2P/sVrpa9iHG3vWNa223MDq275q5797o9/wCU0WxN2xf7mytuwm8m4dWqXXrD7TZO0W3eq70o+0Yt3duhEly1neJeJuRNv8bfcq1eTNMry7aq6btv4vs0u3f/ABVYsN8N5LZyt937v+7WycV6hpbcsWb7Nm77lQ69Z/adNlaJ137akvLaWwleKX76fOlT2Ey/Z3VolfzV2fPRd3uS1FK5z7o1zBbsy7Jdv+/TrOH7TA8Dbpnqa5tvsf7rzW2ffWsyG5+zT7o/k3U99jF6F62vNkTqzf7FYl46+bt/vVLf3Pky/K3yNWbqs0u9JdzbGrFpvY6YpPUx5klht72Ly43+X91W14GvIn1dIF2pLE6Ozv8AxVjzPvtbj+N1WrHgY7/EKbm/5ZbPnrW76kSs213PTrB131Rv932y4l+bb5Sp8lEMzQxIytv3f+O0+FPtL7lb/Z/3qa97cSVlct2EP7/d8z/LXQaDbf2l4jitm3eU2zbsX/frJ0p1RX+Xftrvvgho7eJPiNo8Xlecj3iov/j9CfLFt9CLs/Tbw7p8WlaJYWcI2RwwJGo+iitKFNiKvpQtR2z+ahb/AGmrw4Sctz0kklZFmiiitBhRRRQAUUUUAFFFFABRRRQB/MJcwsjItV9mxtzLs/8AZq6a5s97vuX/AGF3pWfc2Hyy7fkdF+5/frvXMlZnnpqcbLRGVsUL8y/xVLt2H5WXav8ADTrlPlqL/Uy+V/BUySMuW979CXY02zb8lQb22uqt8/3N9TxDyl8v5t7/ANympCz/ACt9/wD3qltQjdanTByjHUg/uKzM71PDu835Vqv8zsv8f8NS7tm+slJN3L5oyi1LoWPlf71Gz5k2VXTayqu3erPu+erb/Js/9DqIvmlq9DBq0XZaMldF3fxbP770Ijf3v++KZ/H/ALFTJ8/mru+9XQ0oq6WhCjbUc6b4qPmRPvM9Gz7jbf8AYo3ttlX+4v36fNG12hpyfUaj/P8A+hVE8Lb/AJmZ/wDbp2/ZA7fx7KP4dzNWPN72isaRipjP7+3503ffp/3/AOGnuip93+9R/f8AlrO6Nk0/dHQ/J8zJVyb/AFT/ADfP9/7tVt+yrcM2+327m2NWkN7vYfN9o9C8H6lFf2EMsUvzr/A610yQ/J/frzjwfefY794vNX52+VK9Js5vOVK46kXGWmx3U58yvbQ2NBuWm+9tR92zZXZ2Dt93/wBDrgrZ1tpflX73+1s3V2VhMr/xM9ZpWvy9Tri/M77SnrorO52f7m2uN0p9kX3q6Czmf5P79crszshK2nQ6dH+VN1bFtN/D8v8As1z9tNv+Xd9/7r1sRdFrPdWZvCSRvW23ajbqr3/zxf7VMs3VHf8AvvVh33tSSuaJ3KUO37v3KdMn39tRPDK906ru2VdS2X7E/wDz1qvhVh/Er9DmtStldXrnXs9nzbdny/crqrmH5dzVmXNt87szfI38FKLYuVGL5O/73z0JbbK0NivvpiIqUENcu5nunzba0NK+7ub53qu6b3+9RbI0L7VZn3v9+nYmO9zs7O2+0xVXv9N+Tbt/4HTtEudkSK9bE0y+U7NWtGUk7HXe+5wV5utvvbq888W3n7p9u569D8T3i+eiqvyfeavJ/Ftzvil2rXdZdTN1LyPPdNffql2331X5F2LXUaV8+9l/hauZ0f57+42r8/3/AJP4q6nTYf3r/wBxmrKVr3Mpu51/h62a5nRf/HK+nvhpbLDBEu2vn/wZpu+VK+jfA3lQ/Z1b7i7PuV51bV2OuktLHrttN/or/wAFRXN5vR2/if8Av1DDcqi/Luf/AOJqvs3q+5vnrnUbK1jqjFWuZ9zM29/lqhcws7bf/H6v3kPyf7FVZn3r/uLQlctpo5+aFawdS+RN9dRef6h5IvndP4K5TVU3/wB6rTaIkt7dDmtSmV0dt1cB4k1Jk/d/c2r8tdlqv7mJ68q8T3+y82bvn/uV2QcW7nJPQwtYm85HXeyf7dcVqTrv+VvkVd9dbcvXOalbb0f5fkrRWUiObS5xl/DLM32aBd9xcN5UX/Aq+sPhF4YXTdIsrZWZ9ionz14l4A8Hz6l4jTUJVX7PEuyL/bevrX4daIsOz5awxVZNKC3R3YKjvPue2/D3R1S3T7yfL/BXuOg6Wq2iJt2KF28V5n4Kh8lIt3+83y167pUim3Cjrt3Vjh1d36HBm05RXKi9DCsK7V4FSnpS0V7KioqyPkyhqT+Vbs1cffQ/Z3lKyM+75mrqr66x5ij+7XGaltyu7533ff2/dWvMnqe1gosopcfvfM2/OzfKjVd+0M7b/lbcv/fNZrvHFLK0a/d2/L/eqRJlRG/vfe+78q1xynbZntuF+hdeaQRn5d1ZUrMs8u6Rfn/1e2rct1vG1WxVD/j5nf5flWlFu1zanC2463mZ0+7T9rPu+XZ/tUyFGhXa0jO/3qsW6t5PmMtBo3YrvtWNf8tSJHwzqrOP9qpJYGuYfm2rt+bav8VIkbQbt254/vbNvzVCXNsPmXzJh0+9iq9xOqL92iaWTH8Lrt+Wsi5mb7zfcp04XGlZXMTUnidvN2rv/hrn9Sm2PXS3kO9W3L/3xXP38K3MTrtrVNt2SIckzlbl5dztu+SsG/3Oz/NXTX9t5Kfuv++KxLm2+XdWruyE21c5qa8be6/7NYM15Klw+5vkre1V1hTdXGXl/wDPK33E/wBuqinJXMnqW5rnZE7N89UftO/zfmXYtVZrzZburffqoj/98f7tVY522upYvLnZTbZPtNmzN8+z5t9V7ndcwOy7dq1a8Nvsl8qWdkt2+8/9yrhqS3FpvsZtzN9ymPf7JUWor9FR3iX5E/hrMebe3zfcT7z1Nr7jU7mxbX/71/vVbhuVhR91c/52z+KnfbNn3mqeWV7Bzo6tLtUirV0qZnX71cfYTNeXCN5uy3T7ybPvV1Fm+xflbZ81D0NU4r1Ows5v3SKv/fddXpU3k2vzfO6f+PVxOj75pfvfJXUWf+y1ZOSRtBnRwzb/APcrQR1/2f8AgdY9n88X3q2Lbany/f20udfM6E0i2j1YSaX59336qQ/61G2/JVh3XY+2m5NqzKfKywnz1L5K7Kis/ubvuVdhT5PvUv8ACKxn+TsZ1VfkT7z1VmhXa8u3e6VpOmyWVf4/v/71VUhZ3daSdydL3voZMyb4t22sp0/dPt210dzbNs+Vqydiozq38NaX7ieqsc1MjPL5W3/visy8T566iaHYzbawrmHe+7au6hWfUwtpc5+5TYz/AMFZV5t2u22t28+f71Y9zt+f/Z+fZVXMWr7nOPDvil/8d/2KwdSTY6LXTTQ+SrstZGq22+tXZGTVjkb+Hf8AMq/frmr+FX2bov4t/wA/+zXV3O12eBf9avztWTeWyvvrrpysebUXK7owk8z/AGaZqtn/AGxpbxN8j/xfNVjZsZ/96pk6V0Qk0ccmr3OXdP8AiUszSq726/LFRoiRXlv567t6t8yPV3f5OqXEE8X3vn3/AN/dWPpry2GqXcDN+6l+dflrZK/qc8paWGeJIV81Nys+9f4K67wrf/bLd7WVd8u39181c/rcO+CX7uzb9+meHnawuLdV2on/AKDW/wBkSV1Y6j5oZ9tWLOb/AGfkqxqVtK8Xn/fdvnrPhdX3r/GtRDQycU3cj1iwW5gdWX5GrL8MXn2a4e2lZkm/2/4q6aFPtNu6t9/+F65HxD5ulS29yvmbFn/e7F3/AC1vCLasZOVtzrfHOjr4h8L7dv8ApES71dK8/wDCWpNYXVvE0q/e2bP9r+5XrHh65try1RWi3o67Ja8i8W6C2g6zdssH7pn3s+7+KnTUUrML+412O9vE+ZpVVU3fPVuwv1midfld9uysfwrrEWt6W8Ssu/8A2/v/AO5UdskulapcRN9xvnV0rTlMFFPfcuTP/ZWpefv+SXYn3a0fEMMrpb6nBt3/AMXzfe/v1DeJ9vsnaBl+78tO0G5bUtBeCVV+0RfOyU07LmJWmvU03uf7St0ZvvrVdHaFd3302/8AfFVLC52Rf7FTb96u33Ef7tO67DknawXO2/bbt3vF9165yb5Lja3yPW3DvTczffT7tZOsfPceft3y/wDodTK+y2JWhFqsK3OhyrE2y4+f/wCwrKuUa8s/KaXY6fdf+7VqG/b59zL83yVm2ztClxBKzf7n+xULmjuXe2mzHalpsVno1uyyrM8qtuT+P/fqr4Jh2ak867nliX/2eqPyoz/7uxaveGNtnLcf3/K+/WtnFOV9WYuKevU7W2uW+wP/AAbfnrT0GZbbyp54GdFn+4/3Kx7B2e12y/Oj10Vnbf6qLb96hNNWYFib7rqqt+9b5dlfSv7GvhNL34hG6eNhDZJvX/f+evnC5s5fPtGgXf5Tb2f/AIBX3h+yB4WbRtKvLuWJvOmjw0rf733ajENKi0nuawfNI+kQMUkMXlJt3M/+9UtFeNGHKdoUUUVqAUUUUAFFFFABRRRQAUUUUAfzmvo6zI25vu/OqViXOlMlx5rJ8+3Z8n8ddLbXKvv3bqe9sr/3X+WvS5ZddUeVyxasmcDf2Hy7fmSqVzZqjp8u/d/s12GpWbI8Xy70ZtlUprBXbd/H/cqJptc3QHJLY5FE/eo38H3Kf/D8q7K25tKXfu+bZ/45WV9mnR/mVdm7Z/wGocE1cOaW/QrIn3Itu/bTXh3yuv8As1dR/Od927fu/jpj22xE+X+L+CueyvY1g11KSfLL937lOgEsg3M21P4qmm+7uVmT/cqKFNny/wDfNa8rStohPms1eyJYXXzUbbvqwnyK7f3aqbG3fuvvrWhbfvoH8353qeZ8pUWrJLqTJD99v/HKrulW7bdNF8q/IlQujIkS7fnpyg+XXYm/Yi+/8v8Af/go2Knyt89M2H/x6n7/ALiqv8fzPWfJreLK51G/L1DZseX5m2bacn96no/7p4v4vv1EibJf79TZHSklr1BPnX5l/wB2pYXbcn8H+xUTp8r/ADVKn93b92tI+8ZRVr3W5ob23xNE3ksjb96V6n4bv4r/AE+KVWV/m2V5PD88W3b8m7+9XVeD9S+wTvbMvyS/doqQ93mO2hUV7dD05923ev31+7XQaJc713f3fkrn7N/3SKy1dsJmtrxIm+4/zq/8D15lNqacV0Oyzve56Lpty3yV0dnNvdPmX/aSuK0e5/dIy11VhN8tQ1fY3pyfU66zddla9nefwtXK2czIvzfc/hrStpmR9277tRKCtY6rnUWd4ry/7FXvvsjfwVzkLs7JXR2zq8X3qxfu7GseUdDtRNqt8tN87e22mPuT+KokfZs+ar5W1dbDT5tyG8T9w6/3Kwpn/h/jreuZt7/LWJebfN3Vl1sVcz3fY+7b97+5RD877fvvRMlSwpvi3fcerJGfZl37qfDCu/8AiqxCny/36ekPzbqh83UpaqxLZv5LfLWw83+jv81YkL/L8q/O9Pe52LVqyd0EtrGP4hhXyn3LXiXjOZfNdfNZNvz7Er3LW386B1rw3x55dtLLLL/yyrvjNuOpzKbTszj9BffqN2vy/Ltf733q7XR4V+0OvzOn364Xw8jPql38q/Nt27P469K8Nw/vfK++9TNW2NYPueu+ANNX5G/g/uJXuHh6zVERlryfwZYeTsbb/DXregvsV1Za82zk73O6k0dxbTN9n3VYebf83/odY+m3O/5VrTSb+H7j1LTR2L3tiW5s2mtflqKGwXyq2LaHfF83ybqltrNZvN+be6VlLaxpZnJalo6pE6rXCa3YbHTd/BXrT6a1ysqs/wA/8Kf3q5LXtHZLd/l30J26mb1PGtbhZPN3fcrxfxVbN/akTMv+xvr6Q1vw8zxPXkXjbwrL8k6/cRt7V00aiZhOC3Wx549t8n3asWelec21lrWSz+bbWxpumq7bmX7tbXZFKLNfwZoPyp8q/wDAK+g/AeifIiqvz/w15v4M0pdyf3K9w8H20Vtt+X5N3zV58lfbc9SkuU7zSUW0+VfmrvdE1HeMN8rL8tcJDMsSll27f4Vrd0mdUibbtTd81dVNxjE83G0/aq7PQklEi5B4pXfaM1z2nXzIzM3yr95ttR634kjs4x5fzs3/AI7W3t3JWPl1hpufKkS6heLG8rMy1xepX6u8iq23dWbr3ilEZ90lcz/wk+/ftrllJpXWp9ZhcF7GPNI6trn5tzfdqeGTfbq3zbf4a5tLxrmLcstathDPD5sby+d/drmSfU65JPYlkRkbdu3v/wCy0tts+17mb7q/cqSVG8yJl+dv9laf9mxMdzY2/wANdKs+pN1axblj82Nt3yfLVZfMC/L99V+b/arRtfmdmkbelLdfuTKyx4X+FWptXOVTs+WxkWBuftErSbdm75dq/dq9Msu1matLQrmzu9AEgbazt8oVf4qqXyvE+0xfIy/M7fw1MYuTMlX56jVrWMP7ZFNPLAu75aLmHZFub7laENhEnzRqqb2+b/aqK/dbaD5vuf360jTd7m8pL7JyOq+alq/kL89ZU0ypb/vdqPWxr14sMUu3b8v8CVw+sX/ybV/u1tyoz6XKWvTRbP7ktc/c6ks0rxM3yKtQ3k1zco7fffd/BWO9/FbS/v8A5EZtn9ys3Gw1orGVr1zK8T/N8+2uHv5vn+au41tIn3Kq79lef62/k3D7f4auE01YxbsNe5+f5m+RKPOZ4nXdVHzvl3ffp6TNu/v760M3d7lt3ZF2rTPtO/5Yvkpifvlprp5MqfN92ritbdSNRmpJ5Mr7W31jzTfO/wDt1q3Ls6vWFL/q6i/8wkrj/O+SpUff977lZjv8ny1NC++X5vkT/YqVGwX+46C2uWT5duxK6WzeLajbvnb71cOj79m1q1bZ2SJN377+9Sja/Kh86PSNKufszIu5q6iwm/i81q8sh1V7Z4lWX52/5ZV1Gj6wyXHlS7k+X/gFTKmy4VT06wm85N1bFg++uU0qb5a6uzT5ErncbbHfElebZLt3VbTdtdahhh3y7v79XnhX5Pm+f/YqbM2XKyW2Tem3d8/+3WnYQ722/wAdVLbyoYt21Xf7nz0+2mZ3+VW+X+5VRb36h8RYvLbZFuVfkX73+zUKbUV/vVob2dflb73yf79Un2vu/wBitIvXm6maTcTMuUbyn2r89ZE0LIz/ANx63fv/AC1k36N/e+/WgW1sY833ZWZawrlNm/a1dHcoyRPWPf2zOny/JWaikYtcuxz7oro/+9WPfpsd1WuluU2bEasSaFZrh/lq7K9zJ6O5z9zD8u6sK/hXY1dRcoqb/wDZ+SsK/s237t1NO0rmPSxxl/D9/wDv/wAFZr229HbdXS6lbb1f+Cufe2+aVd33lruUkzz6iMC/h8lvlWqaPsbcv8VbF/C22sp4fk210p2VjhnyspaxD+6S5/gi3v8AfrAvJtn2efcru399fu12NsizQOrL5277yVyTotsv9nsqu8Tb1d/v7K3jqc1lJcpowzLco6yqvlS/Js31k39s1mm5V3vF861a0qZne4gVfnVtion361rmz+02Ev3X+XZTTsZcrirHQeHrmLVbDav775aozW32C63Kv+9WP8OtSVJZYJWVJUb5krrtbtleBJf7n3qpauw7WdmVIdqS7l/iqDW9NW8tbhf4GWnaVN9pStC5/wCPfdFW0TmlFnKeA7m503fp88u9Fb90+77y763fH+lLqVn9p2702/P/AL1cf4hs/wCx9estXiXYn+qn+b5NteoW3laxapB9+KVf/H6Ti2ubqXK1r2PENH1Kfw9rMTKy+Vv+bf8Ax16Pr1nBfxW95F/Cv8DV5h4z02XR7jULNdyPF8+z/ZavQvAeq/23oP2Zm/ewL992rT3rXMpe776DQdSWad12ts3fOj/JVv7M2m6y8qy/JcKifJ/H9+s+8RtHe4liX5Nu9a6VPKudL3f8tUqk7CutXbRmZMnky/7H36t2Dx3NhLu3JcJ93/bqlfo2paD9pVNktv8Ae/3KZo94ryxSxfPFT1te5l0uSvNsl21n6k7Js2r8laesWCpdblben31rPmTzrd6z5k1puUkmcunyT3ETKqJ99dlRXNyyS1dmhif/AFXybPkrP1KFdjysu/Z92n6g130KmxnvZVX54kXf/uVreG33pdttX7v3N33Pn2VmJ964libZvi2Vd0T57dJf79XryiV2ro6vTfN81FVvkeu1h822lSdm2eUqutcv4cs/tP8AwCuj/i8rdv3/ACbKlLmdmTJo2/DGmz69ryWcTSTS3W3/AIB9+v0s+EmmJpWgLHHHsTZEv/A9vzV8Z/sheGItV8b6nrl5Fst7CLevnfc+V3Svu7wppa6Vo0K9ZJd0rN7ud1cuKknNU10Oqml8Rv0UUVzGwUUUUAFFFFABRRRQAUUUUAFFFFAH85/ktCj+Uvz0QzN95otj/wAWxt9ac0P7rdE3/j1Z/wB9pfN3JuXZXsK1TY8uRKk3nI8Uqr9776NVebTVmfcrMmz+4tWHRnbd9+okmlR3X7lZtdirRtYzJrCWH5W+4tUntlfevzJ/H92ui87eiNUH2NZtm5m2fxVDTjuZyUonI3NnF/31Uc0Mv3V+5/frobnR2hliaJlSGL7ybfv1n3kLQ/Mv3F+9TVm7lpcquzF8lkfa1Q7Fdf8Acrbe285HVf4v79Uvsbeanyrs3VzuDbuxxlIqJsSn202xfNX/AIFTnhaH5W3b/wDdoR2T5dv36HHsiHJx2NBE2bNv+5T7+2f+FmRGohm2f7lXd6zbFb7lEVLS+6NYSTVjCmRX3urb0WoofnX5v71WntvJ/dbvn+Z/u/eqKZPuN83+5WVnHW2ooqPKM2bGpuxt9H+u/wBav+9Tk/16LRdta7nRG01dj0/1T0zf/Ejb0qZPv7f9qh0VE+78n8VF1a7RkrqPvMfZu3z7vuVpQzNZt5kW7ejb1/26ykf5UWrqf3W3VrpU6WNIRcFa9z2Dw3qUV5ao0T73augdPOi3LF/49/HXl/gbVWs7/wCwyyq+9V+d/v769Ttn+XbXlzj7GWx61KpGUdjV0G8+VImbfKn3v4K7nTbxXbbuWvOYUa2lSVVX7uzf/drqNKv0m8p/l/v0vdmro3iz0C2RXh+X5Ku2yKj7qxNNvFetv+FG3fxfx1hdnSmlHY1bN1dk+b7ldBZzfJXKWc2xtv3K2ba52fLUb7lLmSuzXd97Ur/7K/c/2arJMuzd/HU29nb/AHqUkaqVypcw+TL96sq5T5/9utW5m2P81Zk3ztu/goSsJK5Qm3Ir/wAD1LbfJv3VYdPk/wDQarujbvvUrFvQuwor/LUrpsTdu+RPvVVtvkfdV3f9/b89ZyWtx6kW/wC/83zvVeZPmfd8/wDwKi83Yf5aqO+xamyWxX2SpfuvlP8A368d8f23yvOvz/wV63qTq6PXmfjaFZrW4Vm2Pt3q/wDtV3UJN7nNNNO55x4Vtvs2pS7f9z71eseFbbyVRmWvN/Ctn/pDyqvzu290/u1634bh/dJVVVZ3HGS5j1fwlN8qV6RpU2yvKPD1z5Kou7+KvR9NufkRtu+vP1vc74Kzuzs7B23blXZXQQury/MrbHrC0d/O3r/drds32S/7H9yhanTFu9zo7ZPtKfKyon8NXbKxVZJV2/M/8dV9Ntl2+arb4mX7m37rVrxO1unmfcX+89YONvhOtO68yrLZ/uv4qwr/AEqV1l3fdb7qV12VkCt9zdUDxJL5uV+7USXkQ7s8tv8ARPOR/lrlb/wrFcxSxSwf7tewXmjtFO7f3qovokT722/OlNSaFrax84a98PfJ83yIl3/fWsnTdBltpdssWyvo288PLNv/AHSvXJar4YWF3ZV+SuiNXS0iFDl8jnPDFn9mVP8A2evSNHvFh2fMtcUiNZp92raa3PC+7atVyrc2jVs7s9VsNVX7rfxVv2moKPl/75rxiHxJKiptX5K0IfFtykSfMuz+Gs3F9DonKnPR7nsVzr6xo25/KX+Fmrj9Z8aovm7ZE3oteeza9Pef8tGRKqTXLOz7f7tHLbfUzhCEPhWpp3mpS38rzt9/+GpdNmlm+VqzbNN8qbv4vkrdsLPyZUbb9+od2b3VrM6XRLbfE/8AcWuhtf3CPMyttl/v/drG06FoR5CtsdtvzN91a2isb7oZPM2rH97+9VQMJakt15luyf7O35E+Za1rba+1dq/O1coNbZrqW2ZJHaLau91+9V7SLnfLKqr827f92tOlkZTpNwN1IF3yqy/61v71XGtvNjG5dzf7NQWHzvKJpFC7v+ArWpMyW2E+9/eq1zNWPLnNp26mFDpiWFlKvzOrfxf3mrTgtzdM0kjyEtHt2s1Vnje20/5dz5k3bf73z0uqX/2PTfPXdyu5dy1vHQhtzdluUtTuPsUTMu3ey7fu1h63c7LLc3yI33adrNxJBZjzJV82Vd3yVzGsaw01um7/AHF/2KmK7Hco2VjE1K8Z5X+b5K5TUrn97uZvk+7WneXPzvt/vVy9/cxJcbW3Tea2z73yJV3Ykrm7DYRPL5cUX3/7leS/Ht5dEli+xsyOkqbnT/cr2Lww/k3CSsvnIi/cevNfjq//ABO4pb6JYUZon+RtiIi0U0r3RzTcoy1PL7Dx+2lXX2O+++8W/e60zVblZovNVlfcu/5Kx/jlpv2zxz/aun/6Zo8qxRLs/gbZXK6b4n/sqXyLlvkf5P8AcSrnSXxJanPGp3Oqtrlfn+7VtJvm27a5S5uWs3SeKVfs+191belX8V5bpLE2/wDuulYNWVzoUkzbhf5flVv79SzJvqKF96fKtWk+Rn/u1Ubvch3TuZtz/drHvPkrdvE37G27P9+sK/8Avu1IhamTv++tPSZtu379RS/equ9yts3zf8Bojro9yHdu5ds5pYZUbb8n3GSuo0q5b+9vR65SG83/ACszbK1rC5+5/e/uVbVtWtTHmd7Ha6VCqPtX5Jf79dbYeQ9v5Uqr5qfI9cFYX7JL/vfdrvdKfevzf8CqN3dm8GdnoNmqW+3+5XZWafuq5XRIdifuvkT+5XUbGhi3NXPLme56dPUuoium2rcMPnRfK2+q9mn7h/m+9WxZwqlum3bsT5NlTc6VoV7C2ZIv3/zy/wAT1YhhaGVGiX/Yb5at/L91V+//ALNS7PnRW/8AQ6et7lXHOn8K7fu1nzJsi3K1bcyLt/2/4UrMvId8W3bspNJma1M22k2JWVeTb5/K3fdrVRGTcu35KqXkK/Z92397u+V6LaXEkm7mFMjP5q7vkqtNCrxP/sVpvZ+Szsq/f+9Wbc/JFL+63vTSuRPUwbxPl/26ytku562Pszbv9l1+5VeaH+GrUk1czlZ7M5eazZ52ZtyfL/31WVeQ7N9dRcw/vXb5vu7KwZrZnll/uVSk2c0ku5yV4n7rbtrmnd/NdVWu11KH5Xrlbm2Te7fceumDindnDUV+hk3Kb4nXdXP3ieTL81dG6fwr9ysfUod6fcV/mrsjbuefJFKzuVtrj72zd/4/Wf4hh8m/ivtu/wDvb2/hq06ed/B9356bebbzS33r81bpXVzklvc5lHtodUl8jd8/z/P9+t6zdUn8r5XiZd/yf365SaaWG3SXaqSp95K2963MSXkcUiSxL/A1bqCUdSHFL4viGWdt9m8WvPv/ANavzV6YkP2m1Rfvo/3a828Qwyo1lqsS7Et32Svu+Tb/ALld1oN5E8FuyMr/AN6lZ2uQ9TFhT+yr9Pu7GbY3+1W15K/O2371UvGGm/Okq7kRG3/JV3RHW/st275krSKdr3Idn6HN69pv2+wltpduxv8AZq/4V1VU/cbvmi/jqx4ks2SJJV+5urn082zukliVf9tP79aWJdkaHxX0Tzre31dW3oi/NsX/AL7SuE8H3jeG9ZeLczxSr8n/AH39yva0hXxV4cu7Hau9l+X/AH68Q1WwazlltpWZ5Yvuv/e+/Tjr7rM3dnomvW32zTXZW37ot60/Qbxkbb8vy1n+EtV+2ab9jaVd9r95HamXNnF4e1d1VdiT7H37f71NKzsZrVW6nQPC1tqXlLtRLz5P9ha5rSvK03VpdPnlVEb51RP9966NLlbmJG3NvWuc8VWzQ3iXkW39197/AHKdwV2rdTdtnW5il/ervX+D+/WUj+TcSqy/Jtp+lXKzMjL/ABUzWEaGe3WJf4tjPUWUi7u10Y958l15v3Ipfk+Ssq/h32W2Jt7vvT5/4K6KZPn27qx9Y+TfLuXYq/coTuL8zF3tDavtRd7r/H9ytqwh861i+Zk/g2Vjw/dTcvyfxbK2NHhW8unVW3/3krZLS7M17u56N4Vs1h02JpfkdmZK0LPypr24ZVZ3Rfl/2m+eobb5NLtFX+Hf8iV2fwZ8Ky+IfFFvuX70u/f/AN9/JU83KnOXQetrH1/+zV4BfQPCNlHOqJNft+/Rfvbd2+vpfrXCfDKySLRorjP3V8lfbb96u7HBNePzucpSZ2RioqyHUUUVZQUUUUAFFFFABRRRQAUUUUAFFFFAH86SXLQ71Vtj/wC7T3fzk3f+gVXTb93+Jad8yRf7Fepd3v1PMSbV5bj0doZaJv30Tsv39tRO7PE6y/8Afaffp77tj7Kb0VjS2l+pGj/Nt3UI7Q/xb0qKGHfv/gdvk30fxOtHW3Qx5n9pGh5y3Nun99fvP/fqu9hFN8u773yb6r+d99d2zZ/HViF/l+ao5f5djbdWTMybTW8/cu7Ztqglj9jXaq/JuZv++q6fer7G/wBr+7UU1tE6/Kq05Jwd29Aso28jlEhW5R5WiZJV+T56bNYKjbo2b/aSt2801bn+H5Pv1UeHyVf7zotS3F/De5ikubXY59/NT5d38VaNtefut1Omtv3XzL8/+xWfc2zJL91vu091Y0+FXNWaFZrdJ/761m7/ADl2t8nzPtohuWRNq7kod/8ASN1ZODi2nsymrqyQ0dXpE/vNT0/gamP91Pn37mrNctrI0/Ilh3f3aPJ+R2/jp+/+7R/Du+/WiglsZtRk7WuRIio/+x/Dvq1D9999N8lXV9y/7e+od7ea7fwbdlCg1d9zWK5VpsbFtefZnSdYt7p8+xK9m8PX8V/YW95BL8kvyV4jbOqO7V3fw01WKHUpdKlb/W/PF8uxEffXJXp80XZbHVh6qUnCXU9RRG2Iu/en+7UlnM9nLtX7lNT+6v8ABR99HVdqP/frzYe5a3U9DU7PTb9X2NXSw3+9E3fx/JXlmm6l9jvEtpZV3svypXZ6bf7321o0lqVGdtjrUmldNy7v9z+/WrYXjO2za2z+/WLptyu11rXhdUXdWOlrG0Zm9C+9Nq/O9XYX2fw76x7N/nrQTcifxVnJPubKzGX+3d/FWfD/AK3btq3czbF/v1XtvuNL9yl7sS9Iq4902Rf77VnzPsl+9Usz72qvcv8AP93+H79U9A1+0So/71Kt/Km+spNvm/8AAauu+xvmb59tR1uC12JZpvlrKvHp9zc7G+9WfNc/I7UrK1+hpdFK/mWFPmrgfE+68il+Xf8AL9zdXZ6kjTNWFeWCv8taQlyu6JkuaJxOj2DWd1tiiVE272f++9el+G0/dJXPpo+xkZV2V1miQ+TsraU+fcySaOu0SHydtejeHrn7i/L/AMDrhNKhbZu++9dVok3ybttcZ2U9T0vR08l91dRYbf7tcPYXmz5q6vTbz5dq/wDAXqE7q53QV9WdbYPsV9v33/grdh2zJsZd6/xVzumzKmz5a3IJsNuVs7VqJWOx2lGxcMcZ3Mqq5+Xb/s1X8n5n3feqWELuVtzLIrbt396pptv3tu5l+X5aiLME3F2K80K/Zx95/l/jqo6N9n/h+T+Orv32dapXkywxOv8ABVpJDbaM+ZNn3tv/AACuf16GLc7fMiP95Ku3OpLDvZm3u/3U/u1zWsaxvX5m/wBiq5WRJnPvtuXf+4jbN9ZkwREfazPU1/ef3Kx5r9Ul8r+OrcbKw9S66b1/3KsJM77F27N9VNNdrl3Zt2z+5V7+H/bSktPdLWg532I/+z96rdnCryoq/fqv/wAuu5UZ3rT022lRE3/O71HLpe50x5nHQtW0OxfN+/W9Cn2xreBf4fu76optRHX+P/YrQhh/0X5f9a/yLs/hqfzNUpM6S0tJLaZom25X5auuy283nDcu75dq/wANUYRJDcI0svnN/frWtoPtUTvu+61Wn3MZNLcp/YILaV55F+9WmiLaPu3KWP8A6FSP+9kjVvmWPazf7NWAn2uJZF3fM38VapJnNObe5a0QrNEFb7/3v96jUbh5Vgb5lbz/AJdq/dXdUUUf2fd821lX5WVqpeeiQRSM2zyl+ZquLZx+z558yN/UQrLHAvyRRr/3181ct4maS6tZliZkdV2q/wDdWr7XPmxecsjfMv8AF/erI12/VLXzIm+8uxq0TsVSp+z3OSm1KS8nRZ23+V/BWPqszIkzbvkq3psywxXd5Oy73X5flrkrzUmvIv3qbP8AYq4p35uh0PmbsjM1jUm8pNtcvc3/ANjWKWVWRP4a1bv+KsKdFvJ0XbvRGpSNIpWudhoOsSwsjKzf79cf8UbldVd5Z/3zvXR6VD5MEvy/JXE+OU+9t3bNtbRUUrI8+fvNvseUeJLnyYksYP8Aj3RvlSvP9Ys1mb5l3/N/3zXa3MLb3Ztr1y+sJsR2b5P466W7HkuVtmY+lax5MT2bSq7r8u+tPR9b/s3WfIaL/R5f9U9cZf3Kw3Sbdu9G+/8A7Nab3n9sWaOrbPKX76f3qznS0u9jenVTPatNmW5XdurWRP8AviuB+F3iFdesPKlbfcJ8jf79ejJCvkPXBbldmdF2Z94jbE/j2f36wb9Nm/8A2q62a2Z4v9j+5WBfw72dtuz/AGKUVfcXL5HH3KMjbt1ULzclq7fLv2/+P1r3iOn8VZl5tdNtFtbESTKUNz5Mu3+NvvbK2LO8+f8AuPXKalDsuN27Zub/ANBrchf97uRldGiX/vqulKxj8J1lneNNa/um2b69I8K36vcRK212b+CvGtKmnSy/1izS7m+evQvDFzJDFp+oKq/61Ub/AGalxctjWMuU990P/ULXQW375Nq1haCi3NluWLZu+9XS2Fszsu3+CuSorbnpUZWj5luGH7Nb7VX5K0NN3OqM3yJu/wC+qYied92tOws3eLa23Z/t1Kdzrv8AePSFoXdmbfWh9mWaJm/j20xE/h/hp6IqLtpuzGtNiHZ51v8ALWfNuhuHl3b0/uVsTJ5Kptas25dnn2rSavoHNZXZRdPv/wC0tZ95Crxbd3yVtu6un+2n8FYjvveXZ8+yi3KZ3d7mbc/3d1Zkv8Vab7n81tq/99VRm8qGJ6l6DsZsMKvvb+Csy/RklT/e2VsQw+Ta7Nuyqlyn+jurfcpq6iY8hjzQ1j3ibGZf/H63pk2K+2sy8h/0d9y7HrSLV7mNvI4/VU+Z9tcfeQtv/wCBV3d5Cux65y8tvv1cWr3sc80mca/7m6dW/j+7Wfcp9+L+9W1eJvuN39ysXW90MUUq/wALfN/u13wdzy5R05bamZbJ+9li27933az7Z9krxTt8rts+da033JOkq7dlY+sQ/aZUlX5HVt/yVvHexxSRi6xo8VtFd7V3xfM/yVa0S532bxMv+7sqVLlrld21k/36zLB5Ybi4i37P7rp/crpWqsZ6tWZ0D2C6roN3Zsu+Lb/3xVfwHeNbQPYs2+WD5GrQ0eZra/SVtrxMvzJWFYJ/ZXjWWJVbyrr7r/3/AL9aReluhjZnpsNtBqtm6yts/wCA1ytg66Jq0sTMyJL/AAfwV0Gm3Kwz+WzfPWT42sPsy2t4v96pTkny9COXfzNPUv8ATLLbXKfM+9Zf9anyfdroNNuVuYl+9WPrDrpuo7ovuSt8u/8AvVa0MraW6mn8Otb8mWLz286W3l2S/JWP8XdBk/tH7ZB8kUvz70/u1X02ZrPWZZVX91Ls3f79egarpsHiHwbLuZXeL+B/7taOydxRlrex5F4bufJ1FF2/f+TfXa6rCupab5Tbt+3Z/t7K83vLOXTdRu22s6RfPF/v13Gm69E9r58rNs2/N8tVZvYUny6tEujoyOke6V9nyfP/AB1oeJNK36RF/wBNd6NWff7bC8S8gnZ7R/vb1roPO/tXS5Ym27ol370ok5BG17nnfhu/a2ung/5aq2xUf7ldZfp9ssN33HSuH1JG03XnlVm/0ht//Aq7PSrnzrdPm+/SktOcvT7KMe/m+zNF5q7EdtlZniTyv7LtJYm+dmZGTdW3eIt5LcRNt823VZfn/wBr5K5zUk/0d4JV+7935ayTjPyZDaTskZ9m/wC681Vabb8nyV2HhLTYvNluVVf3u3c9cvYWzTfuovk3/wAdd3bOttpaW0W77RL8nyf+OVq1dcvUwudRCnnWW3a29v7lfUv7PHgb7HYW9ysX+kPvRn/ur/cr598H+Ep9b1TR7ZVZ/Nl2N/u7K/QH4W+Df7JaxtlVdtrEssn/AAKsMVNU4KK6mtLml6Hp3h3T/wCy9ItbbaqlE+bbWr1FItOrz4fCdgUUUnrWgC0UU3d82KAHUUUUAFFFFABRRRQAUUUUAfzlPcqjv/e2/wB2pfO/dU94UeJl/v0xE2V6r5VseQk73bBHXc+7d/3zQiedLUUz7Kl+58rN/DTSVrtjUpN2bLCQ7N//ALJVe5T5tvzU+2mZE+WJf9zdsqwn+ky71VUl/uI1SouUtCmnKOpmeSro/wDcah/kT5a0PsbfP82+q80LI9VblfK9SlzfIrpuR9yysi/xU9Jt6feqHY23ay014W2/e/irN6CVm249Sx51WHtleJ/9qs9EbzXqX7Y0LKu35aTjd3ii7cwTWC/e21n3Om74nXatab3n7qXzP4F3tVqZFm+bdvd6xbktxaLZnKvpWzeyt8n9z+5VHyd/8P8AFXXPbLsf+/WfNpq7XXb8j1opSW6uaadzmfJba6r9xamRN6bd3z1pTWCwo6p/v1S+zfP93+Gop6tyfUcWuV6asiR2T/W1LbOv3V3f36e8O/YrLTERkRFVf4q0TuQm07aFhHV/l+X/AGnf+GmbFmT5k2P/AA01H2M2/wDvbasJ952ZmRP76UJ2KVppLqiFE2fN/HWnYXLWcqXkXzyxfPs/3apJC3m7ll+7tf51qxD91t1SncvSD5ktT3rRNSttbsIrmJfkl+8n+3V7yVR90X3P7leY/D3Vfs0v9n+b99t6p/vV6hC/z/3PlrxKsfZ1LLY9anPnVxr7X2S7Vf8A260NNv8Af91vu/eqps2fLt+Sq/krDcPcxbvN/iRPuPVQkm7FyS36noem6ls2fe/uV0tnefLXnmlX/wAv3vuV0dhf7E+WlKKHCSR3ENyu3/Y/iffWhDc/J/f2Vy8N5vXdWhDc/L/sVhY6FO5qu++L/bqv9pZN/wAv3aiS8/2qqPf7Pvf3qlQS3NU7F13376pPNsba1D36p5S7fv8A8dUpn3v5itTV47bFOS6lvf8ANR5zPsZvv1R+Z0SpoZt8W3/arME03cluX875v4/9is99zs9XUSoHT532/fqrJ7GnMUXTez7f4aiew3y7nWtX7M3mpuVqfDZ+dK9FpLcV3Iwfsfz7fv1t6bbLCrs38FW3s9juv3H/AL9aUNtsip6DStoaWm7XdFXdv2/98V1NsipF9756wdH2wxS7Yt/+3WxZ7tnzN89S7dDak5WsdBpVy3morV2Gm/6/bu+TbvrjbBPn/wBtK6jTZti/d31lZvY74PSx3Ftc7Pl3f3dtbCXnyfM2+uMhvNiJtWti21LzlRd/y/36lxUdzqU0jqLa/V/3Xy1ad2WHOdi/3v71cr9sVG3N/B/HUs2q74PLVm2/erOKKly9DQudRa2TzIGXd/frCudV+V1373+/VS/1LZavEv3/ALn+5XPpctulXd/wOtkmlcwbuWL+/wB8W3/x+uav7nzvl+XfVu5vG+dVXfWPc/I+59taOVlcnlKnnMm//a/jrmvEmj6hqUUS2cvky+art81dRbW3711b5/8AfrSe2WHZ8v3qhSad0ar3dhttbSp8rfP+6Xc9Xbaw87eqrv8Alp1nD8zrt/4HW9pUKQujMu//AGKV3yjvG947mJYWbfOrffWtiwhZ9275E/hqxbWypLcMy/w1Y0R/OtX/AHXzs2zZ/HUKKTsbw5ghs/3rsv39v3K3tHtld23bd6fe2VWtbZX1KKJvnjTa7bK2oLNft7OqbE2fKtOxpIkmh81ovLjq3YPunl+XyYo/m3t/FUVpJunWFvvf8s/l+9Vlomt3YxCPeW2s38NEIuO5zzenKEcXly3F0zbUdd3ztVrRokfSkZjsLMrbXqz9mj+zL5a8M33kqK4uRDbHb95VrY4m3UVkQT3DLqu7bugVP7tZ0N41zFcNPHsTd+6/3at3KSo6eUy/e+b/AHapTXP2mV0+4jU7xvY3hHQZZzReQm1tkVc/rF5/rV/g2/LWhef6NPb20Xzyy732JXJX9yz3UtOi+bcT1dzP1K5ZLB/K+/trkX82af8A9B2V01/MqPdtErbJW+5u+7WP9mVNn8b1sm+honY5/Vf3Pm7V+d/4Krww7Ik2/cq1qX768f7vyU+FP9ISJdrvt31KaXTUE7F2HdDbovy72X5tlee+MJt6y/N92vYLOw+06XcK+35It7V5J48s4rDRHniVUd2ZGrpumuW2p5dSSR4P4q8SW2mtKsjbH276861XWJdS3szN5W75Up+q6lLqus6gzNviil2L/wABrMvH3t8rV2xUYqz3PFle97aGPebZmd1/h+dqt+G9Vlhv3gZm8qX/AJ40x7ber1mTbrOd5f7lJ6qxhCSjLU9I8GXP9leNIlVWRL1fm2fwOtfRFn/pK7l+evlqG58mKy1NVZ3gl+bZ9/ZX014JuVvLBGX77LXj1HyzPapPmVzWmtv3W3bvrnNSh+Rtq12v2Zf4qxdSsGRv4azSuafCea6rDsfbt+7WPcou6ut1uz2SvXLzJ+92/N861uuV7mUlpdHP3kMr2+5vnuE+7TPtP2aw+07v4fmTbV2ZFhZ12t89VbDdZ2dxFErfO+xfmrWDajsYOV3Zo3dHf91E38Fd74J2pdPFu3xbt615vojsibdy/wC1srtfAEzPqLy/88p/7tbRUuV+RCmlI+kPDczfZUVW/wCAV3elfdSuB8Horo+1vk3V6NYQ7Ik+X5K4JJ9z2aMk1ZmhbfPK7bV+ati2T5fmrP02HfFcbfvxN9z+9Wn8u3d8yJUqNonbdljZsi/2Kr7Ni/eqxbX+xXXbvTbsod/O/df980rBzK9ipNueBP8Aeql/G7r99a0pof3W3b9ys/Z8su1vn/uVGhafcq7JXi3StvrPmh2J8y7H/wBirSP9ji2ytvqk82+4f/d/jo5n1ITuZj7tkq7fk/uVm3O1Nm7bWrNuR3+Wsq5+eXZtrMoqX+52Tb9yoptqQOtWHh+b73yVXuU376uO1jJq7sZLpvXd81Vbn50+Vq0HR0rMvHq3orHN1sc/rFtvXd/HXNX6bP4a6q/3P95q5rWNyb60TS6HO4tHH36fO/8A33WbMjTWcu1fnrYdN+/7u+qLp5O9UrrpyVrM8+tFnLvudXX7lZUyfI+7+Ct37Nsnl+98/wA9ZV58k6fMqbq6otHDO6duhjw7YWeL+8u9f/iKyrxGS68yL5/+BVoXKS20r7dvzf8AoNCJFc2r7m2Pu+VH++zV1JpanK1Z3epoabcrNEny/PVTxsjQwW+oRbvNtZVf/gH3Hqvprr5Sbf4GdN//AAOulmtotS0O4gl2zI67G30R3uY31LFnc/Jb3KL8jL9+ti8totS05otu/wD2K4jwxNO+jPbTy+dLas8X+/XWw3MH2WKXc3+1vpqPdjj7rsjHsJmtp/KZmfY1Xdbs/t+nOyKu/wDh3r/HVfUoVhvPPX50Zvlrds7mK80bb/Gn9z+KtXKxm9VdHFb2udNt5f8AU3ETNuSu48GXivBcQSyr5TL/AB1yV5C0M8q/wN861d8H3O9kVlbf9yqTk9iG0lZIxPFVhsuH+X79Yuj3MsMrwLu2fw767XxbC26WVIt+351RPv1wl5bJ9tedXb7PLEm1H+TY9axf2SJOXyO2mSC80jb/AMtfmVql8JXizXW2eL5HZk+9s/2KwvD141zE8W1nf7nz1a0SZodS2t8iN8//AKHUtPW72Iu7XuVfE9gsMvzfO6NR4bf9x5W7fsbYtavjOzleLd5+x3/jT79c14euZU3+av3Gf/gVRb3SnLS7NjVUaz1xNvyfaoki2bv+B1y95bRJe3bK0rpcfO29v466DxJNFbLp8qxfPLL5W/8AuViQ2f8AarS/L8kXz73X5N1Zwik7i1bui34b01dyTqmxNtegeEtHbVdWRU3Pt2fIi/erB02FbDS3/db93yKlet/C7w9c2b6fKsWyWWf/AOLro1s5dyY+e57h+z94Y+2a356x7EsF3/7zV9keE9FOh6WscjGSeRmlkd/vEmvPfgJ8OYvCfhSKe4X/AE64leVm/wBndXr69DXjym6kn2R1QirX6j6Q9KWiqRoFRrGqbv8AaqSimAU3YN27vTqKACiiigAooooAKKKKACiiigD+dLf99tv+xTIfn3srfd/gpnzeVuqLZ9/b/wCP169jyOVRd07lzZvV938NVvl/i+/9ymQuyb127EoeHzl2/LUN23HzX2jqWId6Lv3VV3t5v/Avv1Kk2x3iom27HapUmnzdS7osJcyozqsv7rb9ynPcs/8AFVJP71P/AL+6qUkwhNrYe/75Pl+T5qTyWdaru7Qo7Lt37f42otryRG+b+Koak3YIvbzH+UarzIyb9n360EmX5/lpkyLMj/wVOt7FXvuV0f5KfC7Ij0x4ZYdjJT/lmXdVW0sNR3k1qyVLxtyeb87t8lDp5yOrVXTdv+83+zT/ADm2fMq/M2z71TyW8h0+t+oTWaoibV/3apPYLvfbF88vyO+2tLfvamo/97d81JK4mnHYybmzVItzLv8A4KrvC/yf71bcyLN8rVE9su75azV1ui4v+YyZof8AapqWzbfvNv3VpPD/ALP8VReSzqnlbv8AZStE7KwuWMZaFX7M23dub5Klhff/AMstlOeFUiRF3fOtPf7r7dv3d9Zt3HJu9raFi2fZdJPFt81PuvXpfh7xg00UX2ltkv3N6V5vCmyXdu+TbTofNhuElVm+T+Dd8lTJRqKzOmjUlDY92s9SiuV27t/916sPCuz5VX5lrxmz8SS23+t3f8Ars9K8eedsillV/K/2a4KmHcVeJ2qrGpuddZvLZ3T/AC/utvy10VnfrXKW1/BqUW2KVXd/k2I2x60LObyZXiZl+X+49QneK5t0Vblkeh2FzviT560HvFhVF2ts/wBiuUs7z5PvVsQzfJSaTN7mtDeNt+aofO2XT/Lv2fPVX7YzxUzzvObd999mysGr9DS6NBHVPu1Fv/h2/fqFJvn27f8AgdWX+f5qehd1yib2f5d3yVLbbk+Vaif/AHqsWDq6v/BtqdHuVBvoXZtvlbv46bbJs/e1L5LPFuWrcNnUScTdKKd+o6Gz3y7lXeu2pks9n3au2cP+zV17b5PlqVrsUotbGbZ2fnLt273q7bWe+Ldu+d2/j/hqWGHY7t9xKtwwr959tF1e5f2SKzs2Rn/gT+KtKHcku3b8lNT5H21L53+kbv4P9uqTsODS3Ni2f978v/fdbdm7fwtXP225N7Nt2VpJctDsb7lZpp9DrjI6OGZkgTc3z1LbXjQvuX7m2sqG530/7Sv91UdvvUTSZsptGq94zy/61v8Acq2l+z7Iq5lL9d6NtZEq9bXMts27/Z3/AO7SszZaq5qu/wC63/xtWVeXLQxJt/1v+9Tkm3xRLKzO/wB+qV4izX7tt+T7i0bbkrzKm/8AdOzfe/h2Vj6ql89xafZtux5f3rv/AHa3vs38K/8AfNH2ZUi+789UncpXRD9jVJ4vmZ6fc/635Wb5V+WrGxdjsy732/LVeGHfO7bfvVMY+ZSVjYsIf4quo7bt38CtTYXWGDb/AB/36u6VZtM6Rffdmqely409b2BLlZmXb87v8nyVoaVD9juPuqibv++6ZZ6V5N5t3bPNb+P+Grdt+5ukaWX+L5XqDogos0tIs1tryVf7y/N/7LWrcyyQhNrfM7f3aitbf7HcXK7VZH/5a029+0x31tJFtaLdsZWWmrsyvzMtR7YL6NfXcvzfxVowr5ks29GjX73+9WTAm67lk3bmX73zVqfaY0s3mb7ir822too56qLRO20dc/c2/wDAqyFkk+xY2/Pu+b+NqVN3kSQq2/zG+Zm+8tDwskGzcr/79XdkwhykLzfZ4ZV/jl+WPfTbOFk8ppdqbPvVJdJG+3crbVX79QYkCrGvz7/lXfQldWNWk1e5zWpTMl68qNsdPu1ipC2x/wDbbe3+1XQX9ms0/wB750bY1Zl/Ctt+6jben9//AGKuKs7MLq1jn7lGS4lVvubvlrKmRdu7+Dc6V0U22aV2ZV3/AH1rH1KHfe7mb+9K2+tbMzbTVjmpk2Tysy/PUujw/abxpf79V7n55Xb7/wA9b2lWHnJu+b7v8FYx3sOekDQ1J/sGjPL82xv4E/jrxH4qXjf8I+jbf3W50r3PxPYNZ+F7dpW+e4bfsr5/+KO7/hF7hml2RP5vlfLv+da9Cik7eR4daTR8j2b7LeVl+RGlZ/8Ax+qbzfO7VcsE87TYl2/P9xaz5oWTfW+8tTzqjcSL7S3z1Fc7nX5qETY7/NVhE86KrSi+mpwa3s0aGju1zpFwu1t6L81fSXwZmludGsmZfn8pK+avDDo8VwvlM6Nui2P/AL9fRvwKf/iR2m75/l2V5uJStc9/DP3fI9dmsGeL5fv1VudN3r8y12CabsRF+/VfUrBUV9tcl7qy3Oh2aujxTxJZ7Gf5a4qaH+Jq9S8T2zbpWrg7yz2L83yJWkHzEPU4/WP3MSN/crOSaK2sLdl3bH+RURfurW9qVtvieuf01/tmm3sDN8kTfN/BtrtUb9dDhbtIsJutm82D5/7yV2vgl2RXXb8+7ez1xthudUXcrov9yuu8PeYl++5l8p1+5W0UrWMZL3j6R+HszTWH+392vU9Ndngi3ffrx/4Y/wCqT5fk/uV7RoKRPsl/j2150o62PboN2ujoLO2/dJ82zdVpEXzfm+emojJs/uU5E2M7NWC0PQi+YitrNnb++lDwr8/mq2/+GtOzT56qXP391ZamkbXsUndYYqovNvq9eP5K/NWVcoyJu20r62ElcqXkyv8AL/HurJTd5srf8ArTTc7utVJnb7K6q3yPUrQtKysUt/7r5vnqlN87Va+Xbt21nvN+9fc1DTaujPrci2Lvf5aqXL7/AJdv3PvU+21KK83qrfxfN8tV7z+6rU0myZIz5pl811+b7tZj/I3zL8laDp8nzNvdV++9ZVzu31olzKzOd6FLVU+bb/s1ympIzq9dBf3O+V4m+f8A9krEvEV1etbu3LbQx945K5h8lN/3PmqrN8+5t1at/DH5W1v4qxLn9ynzfOlbQk3tocTV1YyrlGhvElX50b7yPWFrHzxSypthRWronm3y/drEuYdjyqzfI9dkVynA1f1OdeZk+9877fv1UR/s11Ey/J5q7Gf+5Vi5s/s0qLu+7VLUkb7LuVlR/vq9bxkr2WiOVwt11NB/neXyv9btrV0R/tNh8zfP9xv7lc69ysypKzbE2/M6fJ8tbvhV1hsriBWV3+fb/wB910JWVkcUvdC2T7Hfy7W+SX7/AMtadm/nfuqrvDsf96uyiFNlwrf3atuMdiotl10iubVF/wCWqN8rp/BTNHdbbXEgn+S3l/jqxbeUl6is3yT/ACVlarC1t9nvGb57Vt+/7nyUkrtruStVZmh4hs/3XnqrPt+7/t1iaPfrZ3CSr8i+b82+u4h26rpvlbdj/wB/+/XmcyfY7rUNKb9y8q71fd/e3/8A2dVHexhfS6PQtbhi2pdL8kW1N3/s9ef6rYLpWpPZszOl5L+6313Wm3kuq+H5Ymff9nXZXG+J7ZdV0FLyKJXvbOV3X+/WqTTvcadzMsLlrC9t1b5P3v8Ae/360NSfyfKuVbY0Db2/74qvbeRrel+fEq71i+bY/wA+6q8PzweVL/rZV+bZ/HUrUmW1js9S/wCJrobyt8/8Df7NcTo7q7+av3Hb7+773366vwxMt5oMrfx/xb2+789c/wDZmhv32qqb23fJ/wCz1ILaz3Lut/8AHvFtVZvm+5/cql4ehldHbdv/AOA1d1jdcqjLuTf/AHK1vDGgyXixWy7v3rbN9KO1x21sdh4G8Kz63dLLLF+6RtipX0v4Y8DXUNro8HlbHuLrZFs/9Dqr8HPAcGpeI7TSoF/0S1Vbi6dPubK+ifAuknxR4v8A7XMPkaZpLeVa/wC233a5alWUm7K1jaEV8R61p1qthYwWyfdiRVFXaKae/NYRVkaDqKKKoApAMClooAKKKKACiiigAooooAKKKKACiiigD+deGFv72yoti20vzfcb7taG9drstRI7Orxf+P17XqrHjp2aTd7kX2ZXXdtX5v8Aaqhc2HkxStF8mxd+xFq28M8KPL8v2dF3s+6nwzfPtl/u1nJa3Gmn0M/ZL87fLvprovlfN9ytfyV21SdG3v8ALvelyj5VH1KiP8/zK3/fNPRFRJdzfw/KlXZkV9it99vkqKaz2PtaojA0cbepF9mXe7Mu9Nvy0xE3VKky+VLu/hX5qEhXc8sTN8/9+r9k5u7GmrXtYi+zffXc1MRJYZfmq9Z3Pky7ZV3/AOxuqF/3z7kapa5dhxT5veY1HXzU/wBqj5Ul81du9f761Fcpv2Kv97+CneTs37V+f/bqb233LVncHRvs/wDC7/f+eotku5GZV+Rv4G307979zauyrELq6/xf8DWi/MroFZ6XKr/uWTb8nzfNVhH3/wAWxKZc229XXc3z/wDjlV/3qOny/JQ1cJSZbf5Fd2/gpm9X31E+59n+396jfsaspc1rErnZL9+meSqb9tLD/H82+nbPndf71HLzBda+QzZ/EtV3s13+bubelXvldfuUzetRZpXRbl3RUSHZ/E1WEm+fbt/hqaFN+/5f96h4U+T71ZmmqdkQo+/7y1I8O9dyts3f3KRE2K9MeGVGTb93+KqUWx8yJraa8s9+2Vv7m/ctdLonjafTbiL7Zumi+4z1zW9kZf7n9ynI/k/e/h/jemo83xItWTuj6D0e/W5iRlbejrvroEvN7bdvyV4p8PfGFrbS/wBn3KtDv+RX/uV6nbXP79l3VxzjZ2aO+DbVzqEddibfuU9H2Pu2rsrPtrn5d336sWz/ALp9tc3KjqWhd+/s2r9yrCTfLVWH7v8As0/eztt3VmlYqKvuWkm3t/cf7laFn+5idm+5t/jrPSH+L+OtKH5IqT12NouNrl6H51T+5W1YW2+Lc3yVj2CbHroLbcjotRJRexomuhKkLb3qxCm/f81P+Z6eiKj7Wb/gaVC0Nl7yuxiJ8rrTE/utV6ztvO30yaHyd/zLUdbGii0SomyLzWl+RKmhTYv9+qL3K/w1N9p2Rf7FaKN+pLVjQtpl+6q1qo7Ovy/I9ZVs/wByXd9+tLfvWp5X0HGXcsPM3+q+/UTvKmza1Meb7/8A47TfO3t935KtOxtGWlmWrbbMyS7l+9/3xWtD88SS7W8rdsrHhm+zblVfvfdq7bXP+qib5Pm3/J/DSWqudEG+hbtvvPubfQ+1EaWmJt+ej79q/wA3yVNyraXB6Zf3KpA77d7otDw+c21v4vu1Xf57rb833anfRFRsWLPdNEn8FacNssP71v8AZSs/R9qJKzrWgjo7J8tVzO1uhtvsWLm2V7f72x9++tXw9C2yXzW+dG3r/uVFDD52z7r/AC71rb0q22K6sq76hOxonb1NCzRLidY/42qjcv8Avdu3Z5TfwLVuzdfnZdr7fkpjwq9/Lt/iX5kqeTyLpI24Ubyk+b+H5Uqwg2WYVhvl3bt1ZlteLDOkUrf7tXS6vKtaW0sZSV3Y5/WdXmsbC6u7ZFk+8uxGra8GXsmraXvddjuu5v8AZ/vVaWwSbdu2ui/dq1poGmRSCFdiqu1V/h+7WyTSsias06fLFakMbN5+5SvlbflXbQjbN7N/47SfZ/JLSNJ/wGmPKIYWRfu/e2rWfJpclK+xHc7pvuyN83y7Kb9m86L/AHanhhVP+Bfdq1FFtP7xKUYu9hyeljlprZoWt9reT/e/uLXNX6T/ANovuVXiR0+Su111YtNgTcrfvX2LsWuUtke8uJW27HT7tdMWJKyv0KqWao+5v9z7v3ao6xbLNKm7+CLYrotdRraLD4flliVftSSq+/8A2ayvELq9w7LEqL5C/Jt+78lS5tmUk5Hm/wBjW2+VV+7/AAJXV6JCiLXPpCru7fxu3/fVdVo9mzp92sY25ipLS5j/ABOv2ttLt4oFaZ3/AIP7iV4v42s/tng2xbbsll8391/d+5XuHj+z+waC8/m/6R9xU21474zv5XsNPtp7ZnRN6b93369Gm5JXWx4lVczsfGUNtLYNdwN8jxTsi/8AfdV7lN+9V216L4/8DNDfy3NsrOj/AHtnyV5vNuT73yPu2fOtdvI7XPM0kuVme8P3vvb60NHs1uUu2lnWFIIt+zb96qm/5H/9nqr8yK/lt/rfvf7VOLt5GL1VkbHg+FvKlaL/AGvk/wC+6+iv2fn+06JaS7fvV4V4bSJIH+bYm1/uV9Ifs92ypomnqq7922vJxTTPWwi0sfQFtC00W777tVfVbbYrqtbFmmyJGb/cX+5VHUk3o9YrmasdzTXQ8l8W2ausu35HavP7yz2Lt/uV674ktlfYu37i151rcKpv+WhakONlY4e8hXyq4qGFYdR1OJt2/wA1XX/viu6v0+d4q5O5tv8ATX2/xN82+uukn0eh583y7CWfyS7f71dRZ7vKdkVfutuesSztvuN/t7K6DTUTbLubeiq25Erqj5HJre57x8N5tmg2k/8AHK2zyUr3XTYdioq/O/8AcrwD4e3LvZ2UTLs2/Psr33w3N5ybVrgnpI9zCq8Trbb5/wCH7i1bhTf+9+Wqls/y/NV2zTfFt2/J/sVy31szv5WNfa7PtqjePsif5v8AvutD7N9/5t6f36zdV82GB1Vld/4d9Q2kuU1hdFS8ffFF/H/uVn3+3+Ffkq6/8FY958jOq/JUxaLUmtkRPMqI6/fes+5m3rtWnzO0N0jbd6VX3q/ms1S0kHn1Km/5Kz3mVJdqfc/3atvN/rfl31nvcskv/AabTREuW9w2Kjuy7fvfcqpcvvlZV+/VjYrtu3bKpPN/wNN1C0VzJybKNyn3/wC/WLcor2qK0WyVnrYmRd77KzL+H907f3ad2LbcwvJ2ebu+/urGvN0Py1vO6zb1/jWsfUvkrSM+ZXOVpo5y/wBr1i3LrWneP8z/AO3WTf8AyRferphHuc0lpdGPD/x9Stu/iqO8hV3faqo7fPsqe2ffK/8AG9VLyZUuE+7XXF6WuebNSbsc1fp877lV6yrOaVFlglZXT++610+q6b9yVdv3t7J/frAhs/mdduzZ8i1b5epzyva99DPs5okguLZl3/Nvif8Auf8A2NbGg36vP91UdfvVz+9f7Sfa38WypbZ28rzIpfJl/h2f7NdkLM56iUnbqdrr25JVlXc+xv71RQzed8277/8AfqV5lubNGVf4VrPs5vOdlZdjq1aWRgk7crZsTTbLJJYl37PvVYeH7Ym1V3rcfdSqtttmsL2BvuMuymeHnZ7Dym3JLa0ldCbuW/Ct4qM9nLuTa2xayvH9h9p+yagqq8sUv39tXZv9GvPtn/LX+J/71aWpWEWt6DqFmyrsdd6/7FX1uStPeMXwNqv/ABMXi+4kv7pvlq09mttf3qtF/o7qrt/s1xthN/ZuubV+Tb8ldr4huWuXt7yJfkliXd81U1f0IV38R51Dt8K69LZxf6qWX7m376N81bF4nkrDKsTbHb+BaPFulQeVFeRKzvF95KNHd9S0u4WXajxL9zdTU01dCsviuXfDb7PtEDIqIvz/APfT0+/s1S4dotu9/vvUNgn2aWVm+5vrW1KFU/2/412Vi9ZA7S3ZUS2aaW3X++3zf7tfRHwc+FE+t/Z55YmeXdv2ItcT8JfhvP4t1R5ViZEt9nz7d1feWh+EbP4QeDI7rAfU5l+VX+9vrHE1VTSpwfvMqnFvYm8G+DNI8F6NLBaJF/bmqN5X3fvV6r4d0C28M6VDYW2fLT+JjyxrifhnpU+qXk/iLUEcPt8i1SX+Ff4mr07oK44x6t3Z1N3VhaKKK2JCiiigAooooAKKKKACiiigAooooAKKKKACiiigD+eR9Niuf+WjJv8A7lV3tpbZX2sz/wC/Wh/qfm+WopnZ7eWJf9b5W9Xr3FdHkJQcfMqvN50G1vuf3KZ5Oxnb+CrFzCuxPlqukMUP7pVVN3yfJSegRv2K80zeV97YifO1O+3/AGZ7v++0S/JsqxeJF8+2L5NvzJVDY1yj7Vb+592oevvdB297zJ/vt/t/fqZPn+8v/fdV/OZPvNTkmiuYvmX5P9uolJy06FxWluo2a2XdLFt+SVfm+X+CmTIyS7l+5Vv7Su5P96jesy7aSbTStuUkoqz1ZRebzp/mVflVUpqP8j7W/wC+6sTWy/w1UmTfE6uvyN8lK38ooy95+QyF9/3l2fN/BT3f5t1M3r/wOh5l3fLWcrydy00yb7ZEkT7l2bKYk1M2fJQmx6ElHYEm1Ym+0q7bfuVKjq6fK1V3ton+9Ar/AO/Qm37u37tWrNWsWvd3Jdm/5qi2L5qfN8z0ya2iT5lVnfdvohs2hi2/7VZ2ja+oPR26Als3m71anp8j/NUmxk+6v36jRPnelqRpHYe7/wAO2q8yb/8AvqrDpvT/AGKET5PmqYsq/PvsNSbZ8u1ad5y/3aERHbcv8VRPD822psluaNJkr/Om3+7TofnqLyX3xbWb/wCKo/eo3zfP/eetGrK6FbtuWnTf/uU/7Nv+Wq8Lt/eqyj/vfmXen8VRa6shqaTsOew+5837qvTfBnir7eqafP8A62Jf3U2779eWpefuNqpvq1bak1tOk8TfPF867KXs3JWexuqtj6Gs7lfkVm+etK2dU3/3Hrz3wl4ti1WL963+l/xb/wCOu5s7n5N1ee4cr5WelSakrmvD8ny/wVYh+R91Z8Nz8u2tO2f5H/v1nycruaOz6FuH56vw/Ony7apJsT5atWzts+b56xsaxaZq2z1t2f3Ubdv+X5q5+F1RdqMtatnM22k4tm1zbhfe1WE2ovzVlW1zsfbWgk38LVlY6E10LsLslRXLrMrrRvV/4m3r/cpiOrvup20uaRRUtklSV2l27P4asJ/Au6nvtpkKbPm3b6Vh2ND5XiT5a0IX86J/mrP3/JT7Z2+fbTVmLpY0NnyJUSP+9+9UqTecifL9yj5U+Zf4qfSxUJBMn7qXa3yI38bVbs33/NVHzvOn+8z/AN7/AGat6ai7Plos7WNommm1Ef8A26cm5InSq7zbFfYu/ZQlz/epcrLU79S26b2T5d9Mmdrm43bdn8FFs/nbWX+Gnon71221FtLmia5tSxpsP73ayNsZalvIdkv7pm2bvleorD/X/e2bm++7VoeS2/a3zvurTS1ze8Yu5saO/wC4Rm+f5q1U/wBe7LWFpsOyLb/Av8FbcKM7/K33qzSsaLUupbKm7/b+9ViFPvy/feopkZIv76baZZ3ivZXUTsrvt2bKmzGlYt7NjO23en3N9MmuWhnt9sTb2bZVuzh+16XJGzLvVfm/vUtwihl8uP5YlXdUj5lflNkBUkeHdukWPds/u1B5zuG2/KP4lX7tRrIHXzFPzSfMzfxVBFIvkzLjZvbdt/vV1J3V0cqg+pNHNmMtu+f+H5ajtzvT/Zo2/KreYv8AtLUsSbI9uPlWs7cxroMlXesTQ/P+82t81aOzzYWWRlQ7qzkhaa1Roo/JlaTe2+rs224WeCBR9qjVZo8r8vy/w/NW8Ur2OWrKxFqtslxZNEyq6qyt/u7a52ysojeSq0Wz52+f+98u6up1G8jS4VXVk+0Nu2/7VV0tWt0jbb5xC7l/2qrbcunPlhqZM1t5zxfKsP8ABXKarpu+D5f3Py7Pk/vV3FyrLdRblZbeVfv7awdVsWhttki/vFlb5/79Yu6dkVzP4jyvyWhaKKVm83d/31Xa+HvkeL5fnZtlc5qVsr6zb/N8v3/krs9BhX7zLWC0kKeiuUvGcMV4j7vnr5/8fpFNKm3/AJYPX0lrdms1lcbdqbF3/P8Ax14L8SNNWGw+Vdjtu+evUTvDzPM5V8jx+/SKZn+XfXnnirwHZ3jSyxM1s7r82xa7i5m2Judf++Kzb+b5fvf8Aram2ldbni16bjI8Rv8AwleWG/dL9pT+/wDc21jpYNDLt/u16b4kufs1vK23ztlcRv3u7bd7/wCxWvM7XMIJF22tm+xOq/ff5NlfUvwQsPsejWkS/wAKqlfMtnD515pkHy7pZU+R/v19a/C62WzskZl+f5NteRWZ7uHi0exWz70SDcr+VWbfzLC/m7W2VY019ivLUNzs3fNu2/xVludSjaRx+t+VctcbVZNlee6rDv3rXot/86S/N952f564HVYWhuty7dm35fl+7VrUfKcXqtnsauPuYVfVHi2tv/3a9K1i2+4zf3d/yVwWpf6Neyvt/wC+66MPFt3PMrRurlfSod7SxfL/AH66jRLbyYpdqr5rLXP6bCqXT7VXft2V0ulIqMn3v9qvQ+JWOLXoeq+CUZJ/m/5ZLs/369w8NzMiJ8v368K+Ht5A8vleb99q998Nw+dKjMzP8uxUSvMqPWzPbw7cVZnbWCL8i/7P8FaUNt8nytsWs+wTZtVv+BbK0E+VPmbf/wCO7q5zvih80K7dtYmqoyb9rfPWnNNsX7tZk23du3b/AP2aueVuhrEx7l2Ss25fZE7fx1dv92/d/tVn3NyqRbf++qVzVKxUuX32/wDt/wB+sq5Rkbdu+StN5lSJ/wDdrPd/9mhSu720E2pboz96+VuZW3s1Z9ztTY393+OrUyb5fvfJWLqTyw71Vt/z/LVKSZjZXsyx538W6qLvs+62z+P/AHqimuV8qqm/YiK33P79ImTVr3LFzMyK/wAy/wC/VW5m/dVDczN93+Cq802+LbQpJmd7qzM3eyM+7bsrMv0V/wCKtCb5N/8AvVmXL7/mpuLWxmc7eQr5r7W/3qx7yFvn+X5Frbv02M+7+Ksy5maFP9tvk+Stoua21RyTV/dRzUPyJKzbkRqZcpFNZxN5bebF/s/dq3ePsX7tV5vngTa33W/u16FOUWebNe8Zl5c+TsWs/fE8+3+P/Yp+sI6NuVWff/c/hrMd4kRJdrb0X5X/AI66LRkctTVXMTW9KWzv4p4tzo/ztUVtt+2Sxx/Im75U3VqvcteabFLLtRHbZWUjr/akTSxK8W6tYTadjnu7XOw8NzLc28Xm7v7jb6g/fw6tcL/Ai/wfx1Hol+tzLd7f+WT/APA60Nn2+/lVdqOy766OZ/I51Jsmtn+V23bKZps39m+IfvK8U6/Lv/vVU0ebYvkNLvliVd1Tar5s1q7RL/pCfOtC09BmrcusyvFs376t6JeL9lfa29E+Rqz7O5Z5YpZfubvv0I/2PVLvym/dXG12+WhaOxCu1Y5zxDbfZr3d5XyM3zPW3o7/ANq+Gbhdy/ul3r/33VfxDDLNBKy7d/8ADTvDE32Pzdy/JKuzZWy0Fe+5XufKvNNf+N0b79ZWiI1tqTysv+wtattD5KXcG7+JnX/gXz1X02Fnl3Mvz1l6GKVnZl7yVT/0Ouy8GeBr7xnr1vY2dt5z/Lud/wCFax9E0f8A4SGf7HF87/xf7FfVv7M3huDwro0t80u/UFl3qn/A6mpU5IPk+Jm8Ixatc+gfhn8N9H+FXgZtQubSL7SF89g3b+6KteDLK7+I2rvrOrIW0yL5bVH/AIqxtMt9b+LeorFcyT22hQS7pd7ff/3a9wsrKDT7aK2t41igjXaiL/CK8yEORvmfNJ7vt6HTG0VZIliRII1VV2KvyqtTdRS0VskkrIgKKKKoAooooAKKKKACiiigAooooAKKKKACiiigAooooA/nvfyng2svz/36qTbYWdUl3/L8vy7Km3ts+Vd9UXuf+mW/+DZXuni8yauh800iNt++lMm2vs/v0+5uVmdNsWz5dn+/UTpL97b8n+9WaV1b8xpSUtCu7y/eX56tQzecz7l/h+/QkLO7rt2ItDw/Zk3f99VmrM0vZXYs1su3a1VEs9kUvlN9/wDuVoed9ymbF/h2o/8AsVCi0O2tjP8AJ3p8336E8yH+LfV2aH+KqSTK/wDv1fO7XRo4K1noS/ad67mXY9Rb181NzbEp6Jv+VVb/AHP9qq8yf3v+A0KUXtoZrmYy5T5vlaqjwy+V/c3/AHavQzfJ8y/xbKlTa/y1PSxSSaa6spfN9n+9ToZl3o2351rTfSon/h/4HVK50prbf5Tb/mpKMG7B70fi2Jdi+Ui/co8n5PvVXTd91qXztnzNSSsWptEkO6b5l/vbKseTvqraXizJuVWT/gOyrsMy1L5k7PYFN2syLZs+X+/VdNyfw/JV3ervTHtmf+LZ81HuvcSbe5B8/wDwCk+/92hPNRnVlqZ3aHev3KpRS9015la6IvO8n+Fn/wBxd9L/ALy7NtWrb/Z+/Va5haberN975Klq/QXvfa2Hpt+6tCIr0xPkT5v/AEGpU8qZ/l+SjS1kJq+w/wCxs6JtbZUTwsm/dVjzlT5d33aN676h3avYu9tyoiMm/wCbZQ6b2fcv3atui/cpzusK/NSi5hF2dkN028+wXVvcxMyOrbPu/er2DwN4qi8Q2flL8lxB95H++y15PsXbtqWzuZbC4S5gn8mWL+OiVONRWe5tCtJO1j6GtpvOi21t2z/IjK3z15t4P8Wwa3b7fNVLtV3sn96u4s7nf/sV5kozi7HoQqpqxuwzK/8Av1eh+RGX/wAfrEtn/ep/sVsWz76hwXQ6eYsWabPvLWxZuyfLWYj1btpt+xf41qU7qxsptqyNiH5/vVdh2p/FWZC+991XoXWZflrJ6mkJWdrlpLnY/wB771Sw/faqv3In+WnpNvl2tSOhSadixv3/AC1aSH7jf3Kr/K6bavJtdf8APz0vetYtSSBP/Q6lh/1u3+/TN+xv9ihH2NSsw5nHpoXn+REqF7ld22mvNvfbTraFfnb5d9DTRUHcfCiw/vGVXd/vVdtvk/1S76q7N/y1Yh3oiKy7N3yUWZutC68zTM6/xv8Ax1Xm2wt8zfJT3/cwJ5S7F+5QkP79P/Z6SVlY1jZK6Rq2cKQxJtVdj/dp8MPzy1U3/Zk/8dWrqO0M6SqvyN/47UJ2BO7utAmtvm3fLsrWheVIop2XYjtsrMeZZoniZfn/AIXq3bTfMn8dN6nSk+ppWdzvbczVvWCfuvN/u/erBs9sMrsrVvWd55MW3+Bl2NQtB2XQupN/oqW0vyOv3aqPtT5miWHZ8jIjU2GbfL5XzO9Q6qmz7JPE2+3lb97/AOzpR8Wxcd7HQaajeV5v3Jdu3e/yU17lnVF3fP8AcaoU3fdib7N91/n/ALtF+n/EulZP3Mv8LpUKz06mkVrdl20uMN9m3L8i/N/s1ShhkuZXTzWf5tyvUSJvlSf7jsvzVK7+T821t+6rin0ZTjZXiXU+fZt3bt1aSbfM/wBtqz0dUj3bv96rNtMw2fdf/bquV3sZzTtcu2u773mZ+Xa2yp4Hj8yGRfuK3lM22oIf+WqtG3/xVWwi+V5cKbfmWtbq9jzqhLPZ7UZvLWWJvmjapmsBLEu1m+VV2/7tSTuYrbdGvzKvzbm+Vqs2cRESf3UX5kVvlWtrKWx57qSSuYGr6bH9mSNt3l7l27KwtZhlnihlHyfL/wB9V3Gv2cT26BlLwyfLs/8Aia52W22JHbt86qu1f9quWfuqyO3D1faR1PI7yzl/tn5vK+7XQaU/kp81WPEGnNb6jv2/Js276xLyFkiRmlZNjfM9YX8ztabVjqNVdXXdOyum3fXg/wARZmeC7bbvd/kX/Yr1i8dvsXzV4548f76r/ersi3y+R5ri47nhusf6M7rt+592uU1LVVRHbctdX4qT/SJfm+6teOeJLxra6uP+eX8P+29dVCXM7HFXpKXvEGt6q143lRffpNHs/wB75sqs6U22tpZtvy/O9bV4iaJYOzS/Kn3q2qSsrM4qdOLLHhW2i1XxpvVVT7Ou/wCT/a//AGK+sPAyLDYfc3v/AHK+dfhXojbPtMq/vZ/nf5K+kvDf7m12rXjVH72h7lOHs4nYWz/uvvVFNMzxPub+GmWz/JWffvsaXbUw1Netio7xeVL/AB1yWsWy+b/f+WuouUZIolXa+ysq5tvOb5Yvu1unYyel/M4+8tvOX5lrgvElhL5qeVtT5kr125sNlu/y1wXjmH7BZW86r8jt81dFPSRwVbuL8jmbZ4kun8qJfNbZu2ffrq9N0dr+VIGXYj/Mzo38FUvCXh6W5nvbydtlvFFvrp9HuYrmwSeLdslbYv8At10yl9lHBTjc7b4e6bawok7LsiT7qba9l8JXi3MSSq3yfwV5ZZ7dHvYtPXa8vlebLs/hWvUPBlstzZpuTf8Axqm2uCe92e1QV1Znd2f+t/v/AN50rT3r5G1fvVnWeixIrNBFs2/3Kd/ZcqR7or1kb+6670rnU7noxSt5klzM22sS8dvn2rWneXlyn+tgjdFX76NWFf6ksKO0qsn/AAGufld7lRuVJt3lbm/i/wBqsx03/wANWLm8371Rt9Uprae5+Xcyf7lRJW3NiJEi3bPl8r7lVLy8VG2r8+3+5Vj7Hs3qy1X8lYflVVRKlyTE1czLm5ihX+Lfu/u1i3lzE+9lb/vta3blNm/+5WPeOs0W1lWrjIy5X3ML5X3/ANyq8z+T/eerTwqm9lVaqvDvR5Vl+9/BWimkRKxXe5Xb8y/Ptqv529aY6Nv/AHq/8Dqu7+Ts2/co5Y9DF6BefIzt/BWPczbFrQuZt/8ADWPfzKi7fv1qm2rWOeS+8z7lGeX++lZVz8nm/erVRNm9lZt9Zt586y1unbTqYc1tzn5od+9vuVmXO62X5q2Eff8AxVS1KHfE9aqTTscdS8tjMuU+02u5fvrXNbGSB2lXyfm2VtQzNDE8TL/wOs+byrlHX5k/4DXTG8XfocKly7speSqW8sW1fm+7VL7MsM9urKzun8H96rFtDLvdV3TP/c/u1K8Kvsnn/wC/z1tDTYyk/dfN1ItKmZNcf7u3ytm/dXS2yK+sp8q7/K+/XKWc0UN+8/zbP9uurR1fXrS5X/VNt81K6Dls+5lQv9mupf8AbatJ/n+WsfXt0MsrRMqbG37/AO+tbCJsRPN+TdVJXJd07jbb7n8XyfPQnzy7v49tFn87bVp8O3593399J3Qk7uw6Z1mt/ur8/wA9V9Nh8lkiiXYlS2yK7PF/H/coSFkl+9VJtjv3LE0LJdS+b/dq94V8N3niSXbZwN9n3fM9V0TZfxK0CuzfIte5eDLC80Tw+6xRSW1vL/sbN9ZSk4x03JVpOzM/SvDCeG7hIom33b/uvk/vf3K+j/gT4I1LWdQuVl/c6fbov71v433V5L8IvAer+NvF9vLLu+yea7xJ/wB9191aD4fh8O6YlrbL/d8x/wC9XFWk6aSTvJm0IqOxb0fTLXw9paW0R2xRDczt/F/tVrnoKavTFRWzfuE9QtZU5cpRZopo60m/5ttdKlckfRSZFGRVXQC0UUUwCiiigAooooAKKKKACiiigAooooAbup1ULO/jvPM2LIu1tp3xsv8AOrxOKBJp7H89dtYMku7czo38D/wVY/spZrh/4E21pQ7UT/bqK8RZkllVWmaJf4Fr3Wpt2ueNGMYqyRlTaU1tvX7jp89QomyLb/c+etNLltjxS7n+X5d9VJv7vy1k4STsTeV/d2KqTLseiaH5d27+HfTIdvzr/tU/ztjP/u0ctpbFtcsE3uyGazbyk8rcm1qbNDKnm+auz+PfUqXk+x12/I33amd5bmKWJm+/Q9HeVgu5K1irD86OtR+Qu7dtq35Kp8y/fqH7SqJtZt9RHlLi5fCReT8krRM0Lv8AxpVfyWSLbWgjxJv/ANqok23jbYGV/wDgVC5VfzG4tq8SjNZrcp80SzbPn+7vpv2BtiMssiIvz0TPcwv8sS+T/f3fPUL/AGzzfNWeVET5Nn9+pabjo0OErO1tS39slT+86f7C76sW14z+asv8H+zVe2vF+T72+i5mif8AiXfUJtu0loaa2uiW5RZv9Uzfe+49RfZt6bqa8yotJbXi/wAXyJTbsrxGuWLuxXh8lN237n9ymecr72Xcmz73y1ob1f5lb5KHSKZfmX591PmtHUlWbutiijr8ny/8Dq3vXytyfP8A7FMmtrbd8sWyooXZH/2KFafQlpx9CV3d/u/cprvvR1/jodPmdl3b3WoUdkZ/79JRsrpGiTY94ZbaV13fJtX50oTzd6fJv/8AZarpMyI7VLbXiuqM25Kq77FqV1e+hN5ypL8216ZMkT/L8qIy/cpk0yv+920faVRvutvT/ZpLXYyab2HoiwoiqqolP2b96rRNMs3zMu/+PfToX/ev977tLla21NFFdR7u219v36lhmZ1ffTE/jpvnSp/DU20tY0uW327HZtqJ/wCg1F8u1qakzfdX7n8VOT503f8AjlMfS5as5vszxNEzQun3XSvUPBPjNr/ZZ3kuy72/L83368qT/dqVIWR93/j/APGlJ01OPLIqNVx66H0nYXi7UrVtrnem5a8c8GeP5Yf9D1X54tv7q4+/t/369OsL+J9myVXT/YavNlTlSdn/AMA9SlU5tzqIbnZV+F1f5qwEmW5TbWlbTKlc71OtNM27N9i7dzVYSbZP/FWZDNUv2lfNT+/QvM2i7nRpcr86/L/svQiM67WbfWZZ3i/PV62m3pu31nbyNL6XLsLqnytWglz+6Td/DWUj/PUu/wCf5mqeViUki7vabf8AN8n8NTfNt3f3Kov/AKM+1fk/jq2j/utzUn/Ki9fkS7/Oi8qn2b/wtVdHqxCjfPQ7pWLUuXYuwv8AfWpvJ85Yvmb5WqpD+5iT5vnq2j/JQrpXsVCTHTPs2batonyJu/iaqn31+9U0M3yIsv36mx0qSZavN6b131es7n9xtb/gNZ7/AHk/uNTrbcl0kW1v3v3U/vUNNK1jVPm3NCbb/DU0PyWHmou/d/frJhuZXuniaLZsbZ8/8aVrWc3zOu3YjVnqaxRpWz71Rv4/4qto/wArq275ayvOZHfb89XUdn+b/vrfULm6Gti9ZzMl0kvmsjv8n+xWkk0H72Cfd/vpWUn3v92hId/zbmR/4k/gqrlrU6J9Sil8qTb/AAqtNeaXzfmbfWZpsywxJBKvk1dhRvtT/d2J/tVCu90aXUXc0HTZFuSmzXMT3USru+7v+9TE/wBQkXzfJVdIVtrj5fkSrTT3KhqaFy6u/wB3ei/wf7VWrOZUZPl2J/6DVWH52+bc+5vv1bdI3j27W/2v4aLje1jahRty1sabbrJEd33lX5axrQxuqqu75fvJWvDIGlikVFj2/Ky1utTw6/NsW4bZrWTcxZl/us396p9HkMU0sCweSi/d/utT7ZPtm5vubvu7/wCKrU0O2Xb833f4aq7PHnNP3XuVNWhjigiZV+6zbdi/LtrEuAJNkW1Xn27ti11f2bZCiqv3qzNU05kTMa7/AC1+Xav8NZyV9y6FVR925wWvWLSPK0nzI38TVyF5pTPbyqu5P9uu7iuV1K1mZtyfN/drPvLFLaLdt/4HXC+ZOx9HT7dTh7Z5f7OuFufv/wDodeP+Nk2PLu/ir2qZN8Dsvzo38deO+P0++3/jlb0pu3KZThFHg/iq5VFl3L/vPXi9/uub2WVlXyvvrsr1vxnc7GdW+81ec21hvuotu37P/sf+gV6UJciuzx615uyH6PbRWzzMzMny7Fplyn9t69FYwL/o/wB+V0b5/l/v1Nrdyum2r/30+RdldB4D8MfY4vMnXfcS/Mz1nKorcxdCGtz0XwZpXkxJXpthc/ZrXc3yJXJeHrPyYq7Cztlm/dMvyf7dcKaR3JpOx0FheLc26NE29G+7Rf7f4aqWcMVnEiwRKiL8n3ald93+5URv0GtCq9s3z/NRZ2bWyoqxNs2/K9abwr5SfwO2ynImx/l/groTvuRPRXMK8tvmda85+JEKIqQbd6S7Pv8A+5Xr1yn73dtX5q8p8eQreaym6L5kf5fm+7W9P4veOKbtEmd4LbwlFbbf+P1vK2fcq34S01ftn9qssH2TTl8q1i2/elrnNShvNSvEg+4iKqK/9xf4663TfKe3t4oINlpA3y7/AO9XU9I+6c1NJux0uiJ52+Btz6hft+/m3fOq17h4Vs4NNsIkVdmxdi15b8NNBl1i/l1OX5LeKXZv2/61q9wtraJPuqvyVw1XFep61FNu8jStAxRmdl37aHTej7V2O392iH50Rv71F3c+SNvy7/7tcfMj0dTPvHVP3X36xbx96Pu+RFrYubnZ/wACrEv3bY7ffT+FKybbVrGkdrGbNYWybF2qj/30qt+/ton/AH7Tb2/jp80373/fqLzt+/ctRf8AmJabMmbVWh81pYvkps1zE8W7zfkqWab7+2syaH5Xdvv0OUW7E3l2G3L7/u7qz7mzbzXXdTJppYURd3yf71V2vJXi3N/e+bZVKLjsQ3J/CVJod8rtt2VSdNiOv8FWHm2P9/591ROlamDdjPd18rymrJuXVIt339tab/e21SubNd7sv8dNK3oYGY9zFNv+Zt6/erPm2zS7l3bKZqKNbSuy/wAVUobnzov7j1uopq8SOdBNDKkr+VOyVlX8MiLub+7WhNNs/jrIv7n761pC5yScb36nPb57OV22ed83zUTXO+LcyLv+5sqw+6FfvVmXkzfd+41dKOZpp2uZt+ku39wy7938dRPtRPu1amRn+b5aifbtf5a15l0OWaZiTPAlxtZm+Zd+9P4fnqJHS5iuF3N93+PdV2a23o8rKu9VeqW//R5liZndPvPtrWLvsYXly7Fe/h+wQLKqtM8rbP8AfrqLCFYfsm7+L7tc1qSLeTxKrNsi+dk2/frp7D54rf5V3rW6ndWvqc9mkm+pS8SQ7571Z9vzVoI6vbxRN89VPE6edq9wyy75fKVfJT+OrfkrDaxSs38VNtL3ieVld0+zfN9xFp/zPK+37u6q+pP51nKqq33KsWc3nRI23/Yqvetcjm1sOhTZO7VrQ2azfN/wCq9nYNM7su7+5XSv4elsLLdL5n3d9Q7IOZ9joPh9YaVba9p8t9Erv56P86/w17FM+tfE6/SCxWSz0eKXYvyum/8Ah+SuK+DngNtVskubmBdn8O/+BN9faHgnw3YpoNvLbW0VstvtRniWuapUjF8yV35m1OLl1L3wl+Glp4Os7d1j/fRpxJ67q9HniEiyD/ZoSddo/h/h2mobq8jSCZvNVNq9X+7Xmrmk+ZmqTWw6zuWNjFJL97b81PilW3gTzWXcF+as22uzd20XkNvVvul/lq5HZx3GySRt+3+Bfu7q1gmneRTikX4pFmUMp4qaoBKqKu37tPEiv0rpTSVzCzH7qTbTqKu19xBRRRWgBRRVGw1S2v3nSCVXaBtjqP4aAL1FFFABRRRQAUUUUAFFFFABRRRQB/P/ADPFZ/NJ/B/47TNi7opUX5/92tP7AsyP/frNR/Jn/wCWuxV/55fer6NRt11PE50nZCPbecz/AMFVXttk6fxy76upf75Xg8hv9/a/zVXe/nddsS+TKvyb/wCOk1NfCY815arUr+SqSvEyq7t/s1SuUZKtTWc9yyMzM+9vmqb+zWTf82+s1FI6FKLXL1M+F9mxW/jqPe3m7f8AZ+/V99NWaVGlVd6fcemPpr7E/geuaNr36midlcyU83z3+ben9z+5Q6ecm1lX5GbbVtLNkd9qL8/3tlRfZl/uq/zVfL7wf4SjC7JcOrL/AOPVXe2iffL5SvKnz79taaW2+WX5dm1fv1EkMqO/8dTBpNtbsl6+hX3zw/LF8ifcWnJM3zq1TIjO3zLTvsy7X3NWbSa5TRJrqV4YYnbb5S7v79TPpsD72ilb51+ZNq0xIW3bv4KkRNku6hXY+VXsVn03ZFtX5E/uUQ6U2x23NsqV3ld/9ayf7lPTzX/j+RKE3eyYO0XdjPscqbG3fx09Elh+bzWf5vuVO9heJFu3K6O38bVFD5qJ8vz/AMFU7dGPR7Jjd7IiU5Lb5X/uVN9ml+622hPkd9tSndWiwVNtXD/U7933Krvbec+5fvt96nIl5c3H/LLyt/8Ae+er1tZs/wC63Km/+N2qkklbqV7yfKtjPe2b+GmfZt/3q2HsGhldWb7tRTW3y/L8lTKa+EI2Ml7NoV2q2/5vv0/yjVv7NFCj/wC9T02vv/ufw1VvtCKjwq67fmT/AG0WrHk+TB99n/4DUtz+5lTbtfdUqTN8+35KlRsr3NE7+pXRFdUba3/fNDp/Ft+589XrbdNA7S7d/wDcp7+V5Ts23dt+Wm2l0C/mUnfZKm37n+2tQvc/ZkT73ztsq0+11SLylfb/AH1pvy+btqE0pBdy3Gfam+Tb9yokmn3P8v8A49VhIf8AZohs2RPv/JuobinYq3NsMhvJUT/plXUeD/iFL4bZIrnc9urfwL91a5zyVRE/uVMnlJ8zLvRv9mh8sly20KhPl2Z9C+HvEMGt2SS206vuX+P5K6W2ufk/v18y6Vrd5on7+zlZNv3odvyNXqHg/wCJdtqTJBPE0Mv8X+1XFPDySvFaHoUqqvY9bs5vm2Vc+Z/lrCsLlXXcrK6f30rYtrzenlN9z+F647W2PSUky3DuTf8AN/wCtCzudiOzfcX+OqMO11q8ibE3fM6Ur62ZpurI1UdHpiXMTtVeF9/3dtZ+paI1zLuiuZYfm3/JUw5W7Dv71tToHTzl/ip8L7F/2P8AbqpZ7obdF3b9lWN/3G2/epJWKcmnYmR60Lab5XrJf5N9W7Ob+GoabLjJvc03f5d2ypYX+V9zf7tV96On+3T7ZJX3tStbcFdmgkzbERqltnV23N/3xVd/vJ5TfJ/EjrUTzJDvajQ3g12NWGZd+5m+5V13WbYy/wAP9+sXzvv7f7tSpM2773ybP++Klrm2NVdq5ob9jvu209LlZomaKVkf/drJTzZkdZW+RP40rTs0XZWd1E6aVu5dhml3ebF87p96thJl/hXZWLbTbH+b+KrSTMnm7G3/AN2pTsrm/MbG9fP/AIUfbs/3qsTO0Kp838P3Kx0uYt6ebuRP9irCQy/O33/mqNCk7u99Dbs4Vmtdv/odW0f7Nsbd8jfwVR0SZ0aLc3nfN/HT3mW2Z4vlRG+6lSuZA5puxbe82P8A7brUP9pK/wC9+X5fvVXSbzrryvl37f71EMK/Orf+OUrrsbp3OgtJZd0v8DP8yu6/drSjTz9n9z/ZrDs32bF2/J/DWrY/63b/AAf36cdNx6WsbFurQ3KgfxfKtaem3MTwfN86N8rbazYfL3r95dv8TVehRRNu3MzStu21stTyqy5tzd0u+xI8KRt+6+Vd38VXjNJKsW1tnzfvF21lCLym/i3fw1rW86PEsi/+PVfNE8KrFJ3RNLNuZdrfw7ax5ryWF9vmQ7pG8tflq8n79/vbFqG/RtsjBdzbflapc7K1iIJJ2OcmsW81pDHs+b943+1VebTm2N/zzatNZils3ybN33l3VWmmVIv9lqwaue3TnM4zWNN2W7rEv+7Xz78VEbTVu/N++n+1vr6a1u5gSwuPNb7q79ifxV8ofF3Upby4lX5dir9+taMUjqnJtWPnHVbyfVb24ZlZE+5En9//AG6z7lItHsJWVVRE+dq6t7DyZXb/AGqzHsPtl46+Uz7f43robT6HnuFnY53QdB/tK6S+uYm/vrC/8Neq6JYfPVHStH2Ki12Om2HkslYylzO/Qakk7GrpULfJ/vfM9dEj+TF5v36wrN/37qu2ujRG8r71Z2d7lR3uXXf/AFS/Nv3fLUtsn7p9v33as/5nlT5m2JWtYJ+6+7R7xq3JFq2/1qK3++tPdFfev9yhH/i/9Cof9zbvKzf7bvSTadyJMz7yZUV2aXZt+evH7y8l1LW5ZViZ4t2yL/bavQ/FupRabo1xKsTbnXZAn+1XD6VD/wAI80U8673SLfEm7+L+/XdSdk33OSo29x/2C5ubr7Csv2OV9qNLu+6rV3/hXwwniHW9qqyaFp37qJ3+/cS/xvXmvgazvte1eWdlkeKWVnluHb73z19NeD/DzWdlF5q+SiL8qJ/CtFWSh5MVKDk7m3oNh5MUUES7LeL7qV0uxPK+79z+5WajxQrt+5TIb/5/vVwa2uevSSibqXKwqysqu7fx/wB2qtzc7/K83a7r92sy51KK2i81m2Iv8dV7bUkuYvPZt7uu9a5+Y1jBz3LFzN529vmrPuf9Vtah7/zv4apTXP73bt2f7CVnzGysiGbdvqq7/K+1vvf7NSzTbKpPMqI7fwVDuyoshufk+ZV+eqs27btX+9Vh7nen+3VSZ1eqWhHMivcwq6/d+Ssy5s9jp5DND/eRP46vTTLv2/fqvcvsR2WqTbVloYuSRk3KSpcOssW+JPuvuqLZAq/3H/hp9/c74ki3Mm9qz3doZUb+5XTFe6crsldMLmFU3/N8jVkzPs/3KtzXi7nrPe587Yq/PurRJox5laxj6lD8vzfPXNXkMtt8yrvTd/droL+82eaq/Pt+T5Kz5ryLytv96tqd+hxSmzEdGuX3fN8tUr9Nmzd8mytOZ/k3LWPeXLfO0vzptrfld7IwdSyuMm2va7WWsS5fzpdqr8ir9+rDzNN/F8lRIkSK/wDG/wDcrVRd7s5pTclYqTJvTbVd4VT96zbNq1bmdU+bbs31SuZvO3rF9/8Ah+WtY05fIw5mZ94/2mJPIZofNbf/AL61Uh+66RNWh9j8lEXc29V2UJbMkXzferaKjaxlKeljMeZn/wBUv/fdb3hVFubO3+b51+T/AL5rn96vL+9XY+7YvzferqvDCJDs3fc/2KaV+mpkpK1mg8Q2y2cvzf8AHxt+V6qpueBN3/fdS63NLc3+5mZ/l+/UVt9x6rlI5gRNktwrbdmz5adZwqi/MvyLV7Tbbzm+Zdjv8ldA+grDdWVmrL9rnXfs/uL/AH3pX1sCuzQ8Jab+6Rltmfd93fXZaromp3kTysywxf73z12fgnTbawi09ba2aa9iVnld1+/XezeHpLm10rSFgb7RfzqjfLXLKo+isXCLvd6HpHg/4b6ZbeA9C0hVb7RP87Oi/wDodepaVoqaDYfZrX5Iv7m3bT9KsIraW3ggjXZbxLFvStoRfvf726uR3fXQ7abVr2Gp5r/xfJt/u1Xm0qKaB1/jl+TfWukfl/dVf/iaiWIycNh3T7sv+1Su1syObSwQ2cVqixwxqn+6tWmRT1zTZYmOxl+8tSqpC/M3zUop9zO5Vt5luIt21vvf3asRs3zbv/HarxJ5Uzr8x3fMrU+Wf7Ors21F/vUwavsWkJNO5FZmn6vDeSPHG29lrSroTaVnuZtNbjsijIpqmnNWqndXJGO21axdD0Gz0i7vp7UbWun3utQ+KtXOkaXcXSjfsWvCvE/xf1e1e1fTrVv3suxfmb+H/ZqqdKdSWktBycYq73PpmisTwnrUniDQra9lh+zyyL86Hs1bIGavbQlO6uOooooGFFFFABRRRQAUUUUAfg08y/xN/u1RSZbn/VRT/J8nzxV01no8SS7m27/77065S2hvfI8/5PvtsWvpHyt2R862kr2MV4VS32+UqP8A+hVmXNt8u7arujV1Fzc6ei7fKa8Tb/y8LsrMS8ihf9xEqbfu/wBypi/IcZoqpbbIPm+T/YpkOlf6O87Ttv8A7iKuyn6leNtdt3z7vmo85vn3KuzbvWpSdrotqMndld7CdN8S7Xfb8r7qlfTZU+Xazy7d/wA9V01VrOfdBLslT+5VebVZ7mX5597L8nz1Uqet9DTdWWo+5sFhbb8u9/n+Rt9Y/wBgVJ3bdTrm2ZFlbzW+dfvp9+np/qk3Nvf++9ZunL4kxKyIvs0f/wBhULp99dtWH3bH2/J/delhh3u8XzfL/frP2el5GsUk7szkRvuqnyU10lf+H5K2H0q5f9625Eb+NKJtHlRd275G/wDHayUUne9gvL7RifZmm3pE2zd/H/d/26ZNDL8nzb/71aaWbpsb5kp/2NvnZv71Hw6oq2lrmZ5LbPm+Snw2zeU6/c3Vq/Zl8r/cohtlffRp1Q00uhlPDK/lL57J/wB8/NTHeeH5t3yVpzaarv8ANTPs0Wz5vn/2Km0b3LinuV0mZ13VX2ff2/I9aHkxQqiqtMRI/vKtVbsh/MiT5Ityr/47Vd7xdiK26Z/m2/LWnsbftWj7N8vzUOyldGerdmzPS5l2uvzb6PtLPsVW/wB6pXtl3bfmotrZXbburPT7S1NIxVrtlR3bd/E+5qm2Mioqqr/79XUsG3P86/7Oyj7GqS7mlq7fZBcqd+hU/evs81VR/wDYbfTdkqRP83z1peTvX5absZF8qhOyuXotyinmvF95kf8A2Ka6b12s2+rqQqnzM1S/ZoHbdt+fb/33U6kJJO/Qz5klRV+9s+/T03bUZV/iq68K+Q/zfvUb/wAdpiQqibVqVoaPl6EX9+orCFvNfd8m759m75KuwpvV9zfPT38u2+dmb/cRaS5k79Q230GQ2bTfKvzu9SQ2b/I0stSQovlfLQ+7zdvzP81Uk11LXK9egvypv/et937ifxU77Z9mdJYIP3q/dd/kqW2tvO+bbU2xU/u1SfJ5jk2ndI1vD3j/AFzRNn8do3+tiRvnr2Twx4z0/WItvm7H/wBv+Bq8HdIk+XdvSpoXWFXliVUlb+N/79ZzpQrK+z8jalWnF2kfUFtN+9df4/8AerXs5l/vV88aJ8Ub7RPKa5bfbovzOjb/APxyvUvDfj/TNeVJYpWh3fwPXmVMNOn5o9KnWiz0OH+Nal85X+9WPZ3PzOvy/wB/71aEL72f/wBArltrY61Jvcuw7dny0/f+8+989V4ZlSrb/wAHy79tJ3RcrXvYZ9pXdt+bfT4X+f8A3Kr/AMCbk2PVrZsX/wBnqbhct2zq/wB1fu/JWnbPs/3Kx4X+WrcLs7oq/wAdDbSsPrYvvMqLTdm9H3NQm3btZqY7tvRl+Sk42NI80R/nSpKkSxfutvzPViG5++v3KrI/7r5WqLfs+bds2VOhtzdzWs3WH5d3360IZl2vtb7lc5DqX937ladhNvZPm2VLT6mnM+poQ3i7tzfwVahm3vtb5E/v1lQoyTvtbejfwf7VXYdqfupW/wBjelTJM6FO7vc1nm3wSrtV3T+PdW1oib7D97t81Pn/AN+uX0pPJ3/N87NWtDeNCyNE3zq1Ry62NozNh32Soy7vk+ei5mi+zvK27elV0vN7Oy7dj/wUO+yVP40ardkrFJ3dx0KfcnZd6ffq9bIsy/NUKP8Auvlp/wDqYvvbErNtI3jI27Pany/3K1bfZE27ds3VzlnctCqee6763bG/zDu+X5W+VazNIrWyN23XMvy/cVfmTb92tGO4gTYqnH8KqrVz8OqnzpNzqiD/AFm//wBCrZgWR5Puqyf+hVuny7s8+tBr4jfguVuo1KfeX5WXbSoWhj2M2/dVK1P2dpG27d1SzXXmssbbX3LRdXseS4WduhdtpZEPl+R8ittV1b5qgv7iRo/lb5lqvZoEZmWTa275vmpuowymRCrfKjbmWlfW1iIwSmVhcxjzG2sz/d2t/wChVUnk2t83yL91afdp+62qq1BPEtzApZalxTPUhFI4zxjfP5c/lqqn+FfvV82+M7OWbzWZvOf+/tr6d8SaartvX+7Xj/irQVTe399vuU41Elyrc6JJHz3c6I0yOu35/wCJKl0rRN6bm/3K9IvPD3z7vKX5f79Zj2Cwtt20J36nLJW2MS201YX/AN2rafPL92pX/wBa+1f4afbIrvt+atFornOrt36FqwTYybv4/wCOuj3703VhW33dzf3/ALldBZpvZN1NK4PR3HQp+6+78+6taH9ym3/aqFIVSJ0X79TWzr9779SWppFhHihidpfk/wBusfW9S8mwl2/O+35UqxczfbJfI/dpEnzyu/8ABXGaxrcUzvtVrm3i+f5P4ttVGPN8KIlYzPELrcvFeXk8UNpYL5ux2+89cl4e0fUPELS6hcrK8V18kFon/jldHo/gy+8Z373mq22xGb9xYp9xK968PeFdM8MW9ou6LzolV9kXz/PWk6vslyx1fkYqLqOzF8AfDH+ytGtGnRYfl3+Sldu83z7fuJ/sVXh1KV/3rM3zf36bNc764ZSk3eWp3Qio7lj5d1Zl/ZzvOm2VoU/2P46e83+kbvNaia8V13bvuVg22dURj6bFcwPBcr5ybdjb6ZM620SRRKqIi7FRP4aimvG37t336zLm/wDm3bqW+5aaTsaD3Oz/AH6z3v2fe38f8VUprxnR/m2f7b1UmeJ4k2sz/wC+tRZPRvUq+ly89+u772+qL3KvE9V9+z5dq/JUT3MrxJ91P71CTRk523JXuapTX8X3fl3/AH9iVX+3xQo/mszy/wB+sq51JfvKv/jtbKHMrMhza2ZoTalsZFqpNfxeVu81nesSbWIN7+bLWbc+JLFF2rW/s+0TmlPld7mxc6x+6RYtz71/jrn7nVbmGV0lVU2/dTdWZf8AieLbtVqxbnW4Jvm3M7p/frqpQfY55VF31Nd9Vlmd1ban+41Vbm/Z96q2z/gVc4+pWzv823f/AH6R9YtXleL97v8A92u6NN3ucEqy2vqa73PkxfLUNzcxXMW1vuVlPN53y/co+wedFuZt9WqUd3uYOu10HukCRfLPKj/3Kz7mHzotrfP/AL9XUs2h/hX/AGUSpXs1f5G+41bKKRxSqOTunYx/sDJF8q1Xe2bdtWJa6aaGLbtjZtn+2uyqmxUd/wC/tqnFS2J5nEx5rBvK2tT00q2hgT5v3v8Au/crQmm3/K38VQpD53+tpqLe+hDkluZ02m/aflVKyJodibf7ldNc3Kpv8qL7v8dYLp+9f5t/8dV7NWsQc+9stn5rM3yO2/566bwwi7PNl3bNu/5KqXPlJZJtVnlZqu6J++82La3y0+VfIClefPLtq3baPK8T7VXZtras/BlzfpunXYjtsV/79dReaJBpUUVs2mLN5sXlL5TPvqeZfCgWpz+g6DEmnW9z9sbzVb5kRUevUPhF8LrzxP4h1DV5XkmSJdivKuz+On+Cfg+0zy+Q0qbIv7te9eDPAfiOztYtMs54Nkq75d8tclSqldRlq+5tCG9up03gDwTY+G7V767lWbUPvrCi70X/AIHW74Y0S51jxal9ctst7dt6purV0nwd/ZsTvqE/nS7VT5drJXUaVZwWbeVbWywxJ/H/AH64Y7t3u2dSjaWiNeztfs0S/wAG6nPN88S/f+b5mpU/efvGH7xl+41OSHY/Hy0Ra6blFyMPLJn7qVYC7ahMq267drbP7y1P8rL6itEk1c5LkcMomXevzLT3i3rioLd4o0ZY/uq1SCVX+7/vUnZbBZjLhWPzj+GuN+JFhfX/AIUvV052+2qu9EruBj7tR7PmxsXb/eqozcPeS1BO6scF8NdCvUtIr2+T7Pd7NkoX+OvQl9uKSNAihR/DUgx3qlzTlzSItZWQo6UtFFbCKGoWKXkW1lzXOSfD7SLufz5bCF2/h3r92uvpGbaM1i4SezsWpWViCztksbWK3iGERdq1awBUTyCNd1JDcJMuVNbQ0VibO1yeiiitRBRRRQAUUUUAFFFFAH4KTeMLZL3yJYmm+Xe2yJnqKHUopm89YpIf9ja3/oFD2dmkvm+RGjr959tac3kfY/8AVKj/AH9/+zX1UqkPso+Q9nUau2ZL3P2mVGXcn8HzxU+FPubvk+b7n+zWn/ZUqJ8zKiN/BTJrDev3vu/3KwdSLOpUmla5QuXXZuVfk/2KovbedL95vnrahsJ33eU2xEbZs2/eSov7NnhleJfn+b+BqLqPU3SXLqYs2jwXL/vYFd02srv99Kl/s2TZ8zKnzfLWh9g+WJWnb5F+aj7NBN8ssuzytz76m7e5e0ddDJTSoppZVuZWRP4tn8FW3s9Pf5drXMS/8/C7KsJ5SfL8zozb2qvc/Yd7rLFG6fc/fLRrPe4b72LEz2aJ+7sYnf7ivuf5aqwzS73+T7q1LbalbOj/ACs/zbF+WoXuX/hg3pL8m/79CSatYHKUlyof9vubmLcy+TuX7iVShe+mi825lZ33fxr/AA1deZ0R9q/OqVFNcskX71dif7Hz7KOTyKa1s9Sj9j2Nubc/zb6tokSNuZWfe38FM+Z/l3fd/wBmhEZ0/wBbv2t82xazUU/QtOw+58jem1f4qifbt+WL50/8eo+zb027vv05Nqb1X/gVTGOlo7jWpVR5dvzbXf8A9BoSHe/zVadN8TstRecsLfKvz7d+ynZXt1BzkthiIz790S1Mmjy3K7mi+Sq/29nZGWDYn+3UsN/cvvbzWdmpxWl0wbvuP8mJJf4d9ORF3y7trpt+T56ie2+0t8y/98U97P7n73/gFRyQk7X1IlffoMmTf91VrPeH7+2tG/8A9G+7871nffT5lpJWVzXn6Iejsn3fnen/ADfeplt+5/hq3/DU2HZ79Cp9pRN//odS/LMqMtMmT/ZqwiMm3avybf71VyIqDtfzGv8AOny7f+B1C80m/wD1S7P79aHk77X7uzfuT/eqL7Hv/wCWrJ/uVmo8quy1ZK1zP85UlRfv72qVIbl5Zdm1K1oXtrZ02qsyJ/fWj7T+9fyv3KP99KGpLdE7bmZNZy7PKi+d3oSH5Pl+d1rVhtonl3Stsp/yw3Dq38S/LStLlNbK10Zm9v8Aa+aiHzd/yq296t74obj5WbfsqxZzNbNuX5Hb5Km3LshpX+IiTzdtCWFy7u0sqpF/Dsb56sPeLN/y13v/ABJ/HUKOvz7W31pFva2pWl7WZN9gih+Zt29P49tO/dbNv/fW9aalyv8AEzbEp32mBH/+xqUra9QVlEiR1Tevlb3qWG8ntokis2aF/uLs/hpv2mKH5YPkfb/ub3qHf9pif7yO9XBycQgdnoPxI1rw95TNeNcxI3+p+/sr0jw98ZtIv2RbyD7NcK2z5FZN3/fVeJQ2crxbn27P9756Y8MEyus6rN/v1lOjTqbrXyN/rE4vli9D6ysNYs7yLzYLlZk/uVt7NjbWr4/s/FWq2Df6Dc/ZkVfl2V3Hhj45a5prpBfSrfxN8myZq8+eBmleL0O6niYv4j6F+bzfm+43/jlTJu2JXnWj/G/SNSfbcxSwyvs/1MTvXb6Vremar5v2PUIn2/d875N9cUqNSHxROqNVS2ZoJDs2VMj7PmXdR5LJL91XT7/yNvpE+/WN9L3NeZF5Jvl+f79PTa7J81Z6O71Ytplm+61RYqMlexd2fL8tMeHfE67aVJtj/LU8PzrTuzXmRlW0Mtt8v8FbFnN+6/8AQqNn+z8lMh27d3zfep7bml+YtpMsK/3K0LaZfvJtT/crMRN8Tqy/O33afbboV+8u/wDiqHFo1U7GxD+5l3fx7qsQ3Ox93yvWUlzK7JtZX+b5keru9Yfmb7lJrsXGetupppM3/LKru/5N3y/JWJ9p2J97+Kpjfq7eUzfO/wB3/aqdb2OuNQ6JN77/AJvvVND/AM8mVn3Vk2EzJEnms3zVrWb7121jKDKUk3dl25Tfbou35N2/f/tVp6b/AAfNVGHakSRfwfw7P4a04XXfUapWSOqFa5rny0O5o8q38Nalm26L5fnVW3ViWzsju7S70b+CtSLb/Eq1Kk0rGdRXVjVF029lZfkZvlqxDcRvGiorROq7WRqyvtPlKFVl3t8q/LVqKZmP9xm+9/FWyafQ8ydMvRR7Gba33vvf7VAT9+/97b8tQb2WXdu3pUjSfL83y/71NK5lysqu+Jd0nybvu0wtujZaf5sfyr9xV/2abcLw23avy1LfLsdMexj3oW4kf5flX5a4XxDo8c38O+u9vtuxt33m/irC1KFXi2/3KyjJWudSPL9S0qJ7fcq/3k31xN/YeSzr/BXrd/Z71dXrl7/R9+/5a1jK0dGcrVzzd7BUl2UQ6b8/zbtn+xXZ3mgxvF8y/JTE0pfK27diLVxbWxg9TnIbP+LbWhYbkf7tbcOleSnyqtPms9n7pV+dq1VkQ9DM33P2/aqr5KfefdUty/2aDc21K2LPSpYVRd33f76791V4dH3yu08W9929nf591U+Vu4XfY4K5sLvUr11lb7Nbs3zPt+fZWxZ+CfOntGgXZaW6/wAfyf8Ajldr9jgf5mi37P4K1vtK3LOzLsTb8tJ1JLYn2bm7sqaPpX9lRJ5W1Hb+NPv1bTTVT7u35/vO9DusL/w1C8yu/wB3565eZxVkztScVfYvO+9Nq/J/BTkm2LtZqpPc7Ki85fn+aok+YvTsWLm52PuX50qJ7lnSs57mVIvNb5E3VSm1VU/iWktFy9SuZmrNcsibaz3dkX5mrKudeih+82+se88VL8+3bUJNu1hOTR1E02xPm/36pTX6p96euHufGGxNrbUSuf1Lxn97bVqhN7Ee1UT0C51tYfu/3qzLzxCr/en8lFry2/8AHOx/maucv/GbXO/bPL/3zXRHDuRxyro9Y1LxnbWauyy70T+N65nVfiKsy7YPkT+LZXlGq+J4IYkibzZnf7qbd9ZkOt3j7Psdsrvu+b+/XdChBdDmlXdr3O91LxhcorssSv8AL/G+ysWHXp7lN0rbH/i2Vy9tqs9+jys3/jvz76uwvK6vtX/gb1ty8vus4Z1Gnds24UubnzfIudm/7rvVi2tp4Yv3tzvf+Ksy2mZE+Zt9FzeMjbd1aK6XL0ObnjPY003fdXb/ALNWkttjuzMtYsN+n3VZnq0l5sZ2+Z/9itoxmQ3Y20dfNRVWrCIyK7Mq1Ttn8lUZfkqP7TKi/My04pvbYybTVjV85PvbVqu9+qP96s17z5fm/g/v1nzalv8Al3ec/wDD/s1rGKMlZG1Nf72+Wqr3m/5l3b6yYdVaHeysyOtV01i23bmZt3+78lEbXuO6W7Oghufl+b79V7nUlT5Vb56xby5a5R2X50/uJRptnO7RLBZs7tWsFZXI5kldlj7Yty7/ACuiJ/s0fLeb4rXc77tn3a6DQfh1q+vSoqrLZu7fMm2vb/BP7OUqWdpPP5eyV13P8rvWFSpTpq7epSUpdDwC58JT2bJLOrPEvz/d+5XYaP4J/wCJMk/lN/pXyRb/AOKvp3UvhjY2fh/WPs1tHN9gi/ev9x23V5J8N/Ddzf6NpitPP/ossqND/sb/ALlcKxPtYvpY6Y0uVXkdn8MfB9j4h8JfYZ1tvtFq0qfP/fq7o/wWludWt5Ui8mXdsi8pt6Vu+CfAzarrPlNLPZpPL9+L53r3PStHWw1lLGKeV7ewX5n/AL9crl7O6i7tmkYqW6Oc0f4Yro7NE0qzSr9567vR9Hs9K0xPl+f78sr/AMVWLlIvNSBfndvvOlaEMPy1z2f2mbRjGO6K/wBmV6sJ8n8NO82JP4l/urRCcr8itSWpT1ViaJGiH8X3qCm+Xe27+7/u0ls6u/yqvy/LuqVdxk/h2Vonb0ILEL7/APVyK8X3aXYybtv/AO1Rbx+Wiq38NOLc5xuWtIvlOcXZvVdrNt+9Tj8vzVF/yy/if/0Kj5k/5aU5CsSqit/e+WnGPMW1fkpqOuf/AIqnv9xtvWiNrXsQJ/6FtpULFfm+Wk+VVVu1OZwnWq97qA4c0+mr1pT0rpjtcgMCjApaK0sgMfX0nfSbjyP+PhV/df71eYfDDXfEsniK5s9VWX7P9396v/2Ney9etQtbxl92BurRTcIuKV7j0e+hYoooqRBRRRQAUUUUAFFFFAH4PzJEi/L9/wDip8N/51ukEqt+6Z9r1Ym02JIpWVtkr/7O+nW2mxJdfLF/D8tfTci5brc+Y9rCRnzakz7HVWfe2yrELy79y/c/irQewaZdsSr5tWEsLmbfuqeRdiOa25jvNfIj/ZWa2dWXa+771I+lXk2xrllSVvn/AHLfw1vw+Hp/Kfb/AN9vTH0S5dNrMyf3nRqag1sCrU929Dmr/R2s082eWPfu3/e37UqvZ2EUy7WlZ4n/APQK6e/8PM9v5rfcb5KyobCJJdvy/ul/75pOKjuxLEpXtqmZ72dtbW7zqrO+7+Bd+6or+z0y2nhbyFmd13/aHi2ba3d/k/MrVj3m12/3KXK/tF+35vskUO22R2ggjR5fkb/aqW5v9ipBtjTyl+4lQb9kW7av3vv1WSb7TP8AxbP77rsp8i6m0LP1LE3mzOku9k2/3Go+2QfIu3e6/epvkyvE7L8n93f9yqj/ALn/AJaq/wDeRP4alxurM1Ur+6SzX6uzt5WxG+6lNhSWbfFAqo7f322U1JtkqNBF86/OtOvLa+vJ3lVV+bb87/x0uRLyJipOWoOi20q/vWm/vJu+7UP9qxfe+X918m9Fqx/Y8COjNKvzLv3p/wCgVPN/ZVnA6wQNN/d3/Jt/26V4vzZ0KPLsyg7tMn7parwpsldmlq9bawtnPt83Z/wKqL3izPEyff8A9tKn3uaz2GlJ+8W3hgT5mZaPtKw27xL8/wA2+s/fJ5qfKv8AfqWbckT+bEz/AOwn39tJQv1Dnkhv2+VH3LQlz9pg3bmT/gNWLbTZfn/jiVfv1K6KnytLv/8AZapKKduo5eaM/Ysi/wB9KlhhidHZfu/7FaKTQQ7/ANwvy/d31U85n+Zdzoq/KlUldWsQ7x3Intl/h+R6cm1ERd2/b956lTTZ7ltyL9/7u/8AvU+5s4raX5vLmf8Ai2LWKim7XLvdXRFeTfuNvlfc+fzahtnlmXa3yVb+0rNa+RtVNn/j1Z/29oXdV+5/FSd1dJbBG9t9S2j7E+X59lM3/Nu3Vn/adjPK27+5V22RXZ/m2f7dJtIpXRI6fxNUKQtNLu81v9ynP867WqK2fyYn2tspKckrjejvYtonkt8stWIf9V8/8LfLVSHbv3bt/wDsVb/g+X/x+r5u5V3FXtqSp5Ty/d+emO7Qtu++/wDt0kKN5qSszbPuf7q1DDCv3vNZ0f8AjdajS90aKTZF50ryu3kRJ8vyvu+ekS/vIUfdEuzd99Go+b5/3v8AwN6Y6LtdW/iqX72we/3BLmfzd1N865mll/etvdvm3tRDDsd9vz1aSFXldfK/4HT5nexV3a9xuxvKf5qEml+dd2yrCW33lZvvUfY4rb5Wnab/AG3qFKK3epCVne5CiXO9G+1S7P4k+Sn722P83/A6c80SJtVvk2/wLVWaZn2Kq0N3H1u9S2k0CQPu/wBb/u1Ue8gSdF+V5ai+xy3P+tbZ/sJ9ypUtood7Mq73/jqeZxKXKty6l5LNB5SsyJuTbs/hq9Z3+oab5s6ahP5v3/urWZ9p2K/3f9mm/aWdd0krOi/3/wCCr9r06F81lZHoWj/F3xHokqMt8zorfLs+5XYab+0nqf3ZLZZkT5/n3fP/AOOV4O+6Hft/36Yj/PuZfufdrNxo1PiijSNepe1z6osPj94amf8A0y2a23rvV03f+zV2um/ELwvrb272141t8uxt8WzY1fEu/wA5d0qrv3VLDqtzZvtinlSJPup/BXM8JRns2mbLFT1v0PvCzeC8TzbHUI7lN3zfMqOlW4XkSV1ZW3r/AHPnr4Us/GGvWz/uNXlRF+7+6T/4iug0f42eLNHZ2XVbl0ib+9s3r/3xWDwErXUkdUcapK1nY+1UmXZv3b6sQutfKum/tUavbeU1zYtco7b/ADZd7/8AffyV3GlftXaG8u280rYv9+Jpfkrmlg6kdlc6Fi4NWue6v5bxO3zfJ96h0V96/wAFcPoPxy8E68jr9pntpf4f3T11elarpWtun2HUILn5l/dbkR6ynSnBXkmdEZRezuasKeS3zVK9z+6+X/Z+/wDfohhabf5Xl7P4fmWmvCqNtZf++6w0OhaFe5ef/lku96dpt5K7J5sWxm+9U0KbET5l3fxVYRFd3b+OszWM1H4jdtnVNn+3WnDNsSuZhmaH+L7taFtcq6/eptRSsjoVRNXR1Fs6+Q/yrt/26vW00W9Pm+f+5XI214/++ifeq9DqsSN/FWTUlrc3U0jtYXVF+/ViG/V2+X79c7bX6zRfK1Tw6kyfdbZ8v8FQ1f1N1NLTr5nXpMqfMvyq1SQhYVVfNZfm+9XNQ6rsidt3yJ87VYttS86LdUO66kvlZ0guQr/KrYb+Jqc8277rVz01/wDun+ah9V2J96qWhHLE288q25f4ahuL1Y1+ZV+Vvl/2qx01dNvzNVS51JZn+993+Chcz+IHyrqaN5eNMu5v+ApWfebprd9v36z3v2eX5vkqX+0l8rav8VVGBk5pKyZXmtmmhTcvz1nzaUu7a333+StB7lUf71V31VYd8uz+HZvrVRaVzFybMe50rZ8u3fVT7B9/5a1rnUlmdP8Adqi94vm/NTuw1lsjNdPJR6ltn/dPLK38Pzb6tvNF/eX/AGqh+3wQ2/3VRKTelmHK7XB3+Xb9xKq3M2+X5tz7qle/geL97L5P92s99Sg+dlbei0XQmrl391D81H2yJPu1m3l5Ei+arL5X992rl7zxhp9tK6tdqiI2xnSkry2QJtHWvqS733NsqpNrESKnzV5ff/EixRH/ANJ+euXv/ipEm/8Ae7E/3q09jLsTKqr3ue0TeKok3/NWVc+OVT+Ja8HvPii3mv8AvVT/AGN1c7f/ABLl/hlatFhW1exzvFJdT3+/8fxO+1W+eufvPHP3/wB5XgF58RZXTb5su9/7i1lTeJLm8i/1rfMtXHBxXkYfW76Rdz2+/wDHMSfM0+/Z/tVztz8Qmuf9VuTc33HryS51VUi2yt97+5VebW2dUbzWf/f+/XXCil0OeWJkvI9DufG15cu6o3ybti/NWO+vS3NxuluZdn9zdXEvqUr/APLVtlPR9jfvZd+1f++6v2fRHOqzluzrX8QxJ/Ez7P7lZ95rzOybfubfmd6wnv22/L9z+LfTN+/738dKEOXclyi1b8zQ87fsii+RF+7s/hqbzms5flnV5fv/ACfwVnwuz/dXYqfJvp3nLu2r88v9yqav0I5/snQWG597fN/farD63sSKLzfvPsVKzfuW77vk+X5qtWCRW0sU7QLNt+6j1SjGW6JlLzLb3MvlbVXfcfw7/wCGrEMLTS7mZdn+xUVm9zcy7p/KTf8A3K0oZoofmZV+X+/WiSRm7NWTH21srp/f+arqQxIrtFu+7/HWN/wkMSM/lMvyfwJWS/iHULlH37U3/P8Ae31paSVmZtW0bOvfUoraJNzb3/uVhar4qitm3eQ0zv8AdRP4P9uuf86VN/71n3/ed2oS5WwWKXazv9xURaIL5gkoe9c231Web73yJ/45VH+1YLbzdsvzr/BtrPd5bl9u1oUZd2+tPw94J1rxJcItjp8sybvmmRX+7/3xWyhyq8nZEe0ttqV7nUvm/cea/wDdTb96pbazbVbqJV892lXZ5Xlb/wD2SvdvBP7HOtaq0N5qvkWySt8yOyfc/wC+K+ivB/7N/hDwZFu+wxXmpf8APXyvkrinjKNP4XzPyGqVWata3qfJvw9+BV9r14jS+bYWu7Z8kWz5f++K+mvA37P2laVexSTqtz8v91Pkr3Pwx4MXRLf5pYLNJV3rCi76tPpqum6Cxih8r70qffavKqYupVdr2XkehTw8Iay3OS0T4e2dxdLbWdnFD/t11VnDp/h7RLuxntlRom3rK/3P9ur1tpsttYJ82zc2/fu+ffXP+MH16/0tLFbaC8iZ9jXG7a+yuZRVSW50JR6aIx3tm1Kz1O5s1lmtLptkqJv2PXl/hXz7bxlcW1nEqW6T/wDfe6voPR7O5ew+xweWlvEqp+9rhPCXwr1Cz8W6rfXMUX2d2R0dH31uuWLal0M5uTVkdB4es/s2t3bQbtnlLtd/7/8AHXa2FtP5EqxfJLL956ZptnAk6/3P4q20RUX5aTmmKKVrhbWy23+2/wDFVjztrMvyu+2ovOoR2dPmb51rNu5aa6oN7fxbU3VYhRkXa1RO/wAm3Z8lOR6L6XY7stSPsj+VW+8vzL/DUyFd23dVSKbO+lSbZWicVHUzSurl4t86M33fu/8AAqjXckWFTZt/hpjsrvtZf4aHdm3bWV2/2mpKyM0rElxK6LtiX95/46tKnmfLu/u0yNlXdtbfu/hoZ9i7vvtuVdtUpWdhWLCjJUyIc/dwv3ak3fNtWofPbMi7v92m+dj+L5mprQz5WWE+f71OaIP96qu/f/F93+5TkuVf+Jtv+3T1k73DlZYXcgX/ANBqcHFV4pUkRdjKR/s1Ln5q1g7OxnK5LRTd1N8wbtuefSunniQSUU0NSg5pqaYC0VFIm9Nu5l/2lp68L13e9VcB1FIOlLQncBMijIowKMCp1AWiiirA/D+50rYszNLvTb/H/DW3pulfKnm/I/8AsVj3Oq7LhF3fJXQW2qxeVu3LX2yi0rM/Np1JOKlrqWk0dbb59zP/AL9TJbRQyxfKr/N8yPVGbxDEi/Kq70/j3Vm3PjD50XyI3f8AvuzfJ/t1aikYzlUenM7eSOoeaDftX7ifPs/grPuZon3/ADVzM3i22SXa3yO9Z+qeIdjP9juZE+X5tlQ+WLtsVCjObsXtbv8AyYNvmr8/3fmrj/7SZHd1+ff8lZLvqd/cS+bLvi3fLWhpXh6fYi7t7u3y7/krmq+zj1Pcw+GUVee5Y+3732r8/wDuVFc7n+ZfuN96r0Ph6KGeWfbH5rLvZ91TpYRfdnlZH/hrm9rGWx0wpcu5mpZxJB5sqs7/AMKJUMzxPEnkW3kon9/771bv0tra4iVZd+x/++qqXkzI37pVdP4v9im3fY2hdblf7NPeI8TXkqW/z/JuSmzQwWe9Vl3pTHRnZvmVPl+5UX2aWZ/mqHFvrobcvK7od9viR08pV/ubKtvr1y9ukCy7It29U/26r/Y/Ji2svyN/H/fqWHSt+xYl+T7ioi0cse2vmNRkneLKTo02zczP833N1M8lpovm2/erYSzgtm+ZVRIl/wC+UqxNbLDEjNFvd/up/eovZ3RceaUdTnU0qJ7hPNRrmX76/L8iVtWeledFubaifw/36vJeMjoyxLC6Ls+RqZ5y/NLK33V31N5SEpLtdlSa2i837v3F+ZKpfvXiRlg/h/jrQS8Xz/3UUr7/APplsqVPtNyv72JbZN2/ZR7Pl9AervfUz9n8Lf7myokhf51VV+98z7a2Es/s1x8zfc/uNvqKab/llFAv3v8Aapx3shP3tzPSzaZt33ERd7UJMsKtti3v/D/sVovbM/8AFUH2CKFnWVt/+41K6irG0blKbUp7my2tuSKJn2olVN7I3zMzv99ner2z/vioXRfn+ap06ExT2voRPu+8rfPVW5RXX5t2yp/m+0bfK+Rv46mezZ0+X5HrHyluF1t1MzeqIi/wPUiXmzftX7taKaUuza38Hz/dqJLDY7UpJXstzSN1uVN7PL/rfk/uVV2NNL8v96t2GzgT7y70f+//AHqelssMv3VpxlzOwuZ2tcxLC2n/ANaysiI1aH792+Zvk2/crQd2dU3Kv3dnyVUhSeZN27yXarSadxxSIns50RGW5aHd/cb71N+zTpF5Xms7f36neGVJUVvv0/7HKi7vmmf/AGG+ejXoi9LXKX2aVP4d6f7DU/7NsRP++FratrZnfb5Xyf71SzQ79/yrUaxVpfgVpaxjonyPtbe9Gy5+7tZE/v1t21msO/5V2LQkO/f8+9P7lEStbWMf97u2s2/cv36YkOxfmbZu/j+/Wn9j2fd+5/cqwkMCRf6hf9+o23M7OzS3RiIi73+X7lHzJ93bvX+/W86WPlbmX5/4v3VUXS281GVVpproi4mekNy/yqsr/wDAaV9NldN7Ns/grW+0+dE8G6VP7zp/FSTfOyf3KyUUti7J7K5jppUrui7mRN3zbF+9/sVK9gyI8Tbtj1oQzfL96jzt6PT33KSu210Mp7b+Harv/t02G2l83ytu92b5a0t6v91f96mJD53zL/33Wbc17qQ24pXa1KRs5djru+ShLaR3/wBmrqWDb/mapvsEvyMrL97/AL7qfee25C5pbmS9syRPt+5u2fJQkLJ95t++rv2aJHfb8/8Ae2U/7NKiP+6l+Vvvur7KvlmVdJ2W5U+zMifM3yf7FPS2ZPuqqI/8H8DVdSwneXa0Uu/7/wAitUyaVqcy7V0+eZG/gSJ/l/8AHKLS7hFq15FeHQWmS3idooUb596Sqj1Zs7a5sHlaC52So3yvuT5Kk/sHUHiT7TZ3aSu33Pscv/xFbGj+BtXv382KxkdP4UdWT/gf3KXO1rKWhSqWlrqW9E8beM9Ei/da1cp82xdkqbG/8cr0DSv2jfHFnEkU7fbE/vu33v8AxyuBT4da9c74pbaBP+2v/wBhW9bfCvxHNsRZbKHyl+V3vv8A7CspypS+KzNY1Jt+63+P+Z6VZ/tOXKI7ah4fgm/g+Rn310em/tP+F5pU+06fd22/5G2RM+2vHH+C2ufZX8/XLJ5U+fZDOj/+yVLD8Adc1W3dp9Qsodvzr/pS1zuOGas9PvOmFes3ypP5nv1t8cvAepNui1qSz3t9y4tmTbXS2fjnwveI/ka9bI+7YqS/JXyrqXwH1XSrV/PvrS5T+5FLE+7/AMcrnP8AhWN5Db7m2/637ibHfZ/3xWaw9CXwyZ0fW50/iifcVhrGmTM7QanYzbP+m6pWnDeL+9Zbm0fb8/yTpXwXbeANTe4dbbdv/h3y7P8A2StC/wDBOvaDB9puZfvfP8jIztWbw1Nytz/gjX6+/wCT8T75tplmVH+123zfwean3qmhvF3pG19aQt/ceda/OzztT835bm7T5vmTbs/9ko/0y2fc1zJsVdiu9DwMX9v8EUsya+x+J+iCa3Alu+7U7Lf/AHPPWmp4w0i2idp9csodv/TX7tfnDNu27vPld1/3U/8AZKqzXjfPFtlml+X7/wD+xWkcvg/tN/JFvMm3pH8f+Afo1N8VPCsMrrL4ltk2/wCz/n/b/wC+Kz7n43+B7aVIJde+f7/yRV+e800Gzymn2bW/e/Kvyf8AjlWPtMEKystn53lfe3rSWApr7TMXmM+yR95p8fvAsyI39ryJ/seQ1M/4Xx4MRtv9sy3Lv/zygbe9fBX9pLv/AHVnE/8AdenwzbLdGlgjR9+xXRfvVp9Sox3b+8X1+pa9lY+6n+PHhPdKq6hIm/7u+Jvkqk/x+8IPF5X9pz+arbNiQN89fD/2+58p2lVU+b+Bd+yq8OpXyLtaVYX/AL8S/wANCwdNdRPHTfRH3A/7QPhW22btQleL7j74H+Sq837RXgpJbhftMj/N/wAson+/XxI95ePa7WnVP7zovz7aV7ltqsu3YtCwdJ9XcSx03q0rn2PeftFeE9zq0sk0u75USJqz5v2mfC6XDtEt3M6L/HA/3q+RUmn/ANaqxoi/3Pv1UeGV1/e3LOn9x9tU8JRXVkLH1WfVE37UumQxPt0zerNsZ5WeLd/frnNV/ai+SJoLGPY39yV3r53+zK6bXVXRPk+7Tf7NVPlWJdj/AOzVqhQTtYzeNqp35j2i8/ar1lPNaCJU2tsVE3v83/A0rmbn9pDxPrcDrulT5W2/N9//AH/krz17b7G22X5ESnfcl+X7lactL7MUZyxFRu/M2dBf/FTxLc/8vM/y/P8APL8n/oFVZvFWuXOyWXU2T/YTa3/slYk253dl3JF/6HUv2Zkiem9royVSUt2/vLD6xcv8095PN838fyf+g0TXkrxPFu+R/wC/VdIdny/LUVym+L5m2f7aNUNyvZDvfa5K94qL5Sr82z79VnuZZtnzbHpEh2NRs2RU7yir2I9o3e62D5tj7qPOVNlV0ud67V8z5fk+dfv0z7H/AHfk+b5qhqT30FGTvfUfNNvbd/HUqW3zo25nqVEWGX5l3v8A7a1E6NN8rf36LtbbCV2Pd1RalRGubd23Ls+58/8ABRbWa7f9utBIdiIrMqJWMl95qtrMz/m2blXe9WPscqSxLK2x2Xfs/vVYh3PE7NEvy/x1XdJ3lRlbYitv/v76pN/C0P3Sxs2K6/LCifx1Y02GLck8v+tVt61SRGmlfzdzpViZ2+z+VF8jv8lUoNk2RpO6u372Vn3tvZ5X++9STX6zSoyszon3f9qsuG2abZErSvt/jdfvVYhs1hRE3Mm7++ta0oNiu3uTPrclmjssW991ZN4k+pSo1z8+9tiwp8yVvW2gzuzt5U8yM3y/uGRP/QK6fQfhd4x8WypbaVodykr/AMc0Tp/7JWt1T3aXqYcya5d2cVYWcSWDysq/e+XYtRPcqjuu6V3/ALiRO9fVvgz9hjU9St0fxPqS2f8Ae2NE6f8AoFe0eCf2Rfh94YdF+w/2rLF87S3cS7K4J46hT0u5Py2+82jTrVHZRsvM+ArDwlq+ty26waZdpul+Xfavsf8A8cr13wr+yj4s8Typ58EkNov8af8A7Ffdv/CH6VbPaQWOn21skTfL5K/crsotTkt0+zWyeUv9/bXLLMKj/hxS9TdYRP45a+R8weGP2LfDlh9nl1W5jm2LubzkTfXseg+BvDnhKzeDSLG2tnR9i7Iq3fFTz2Gk3F4q+dKq7/nrUm0+ztrKyuBAsPmwRSun93ctcE5VZtOcm0+nQ6oUqcFaK17vcrIljbWrzzy/aX2/8tadDNbW2+WdWf8Aj2Iu/fWVDDFczxNFZxPtl/j/AIa2LPR4ra4SdlV5aXs4Q3N3Ll2BH+3un7pv++abNZ3M06WcCLDu/j3bNlbUKKlRW1t+9uJ93z/cWhOyuhWe99ComiSwvua8lm+X7nybKqX/ANsRrdV8rZu+at53+d938f8As0Oi/wAS0/ee407bMr2ds0MCbmrVhRU3rub5qqbGT7tTJ/e+ap33CLXzBIYoWeXb89WEmX51/jSotj/eqGb5N7U2k1a5ncsJNvT/AH6Z5ywyov3Hb7vy1VSGX7Ujbl2f36tPN5zfcq0rFttu5M+3a6q1Od22J81Rb97OjfwUOivs3fw1OoryLCPs+bb87/JTllVRsVfu/wAFRfMmxl2un9+hH379q/dqru17EJW9Swjt/F96hJl8/b/epvy0z5Xfd/dpu7KkSxS+XK9P81sbm/8AHKZsV6iT52+9/wAApWI5kWkn3nbt/wB6jeqfKzM6f7f8NVXf50+b7n+zT+y00muotb2Zatn2Rf32qbzm+0f7FVIZmSLcy/P/ABbKf5y+b833/uLVX77ktJ7Fzevzf3qLf5f4dm3/AGqgSb+9Q9yvzfumdKdN6WTJszSRt7blb5KjeTaCwZUTbuZz/DSecqUz91cw7G+da0Um9zDlZJDsQc7dzfeb+9U+dv3vzqr8qJuXbRerO1u3kbfN/uv/ABVpC3UTii7GwZcjkU49Kr2u/wApPN2+bt+bbVjvXQndWMgHSlpB0paqIBRRRVgFFFFAH4RalbPcsn+wyuv+w1S75EV1X5E2/K9RXN4+/wDdRec7fIqVUubmXb8u5Er6z2kz436quS3UsXN4uzb5u9/v1mPqX2mJ3ZZU/gX5at2ybE+8rvUt48CL5sW7Z/cdanmvo9zphh1G8X0MqGGW5T5l2bW/gqxbaPbO/mywRv8Axu+2rdtqrb/KWL/YX5vuVRmmb51/jX+41Q5SfuvQ1UItWsaHkxWbP5Vy21lTdF/BReaq211WD7/8aK9ZUMMHmvOu19v3q0H1Kd0fyF8mJvkZE/irFRXr6lbK2wz7TLNEisqvs/v/AHN1RbJZoHaX+Nn2/Nvd1p8Lrt/erv8Am+/TnSBIooomVP7qJWm2xorLbcpfZt8vlfcqwmiXl4r+Uywu3z73b7tW5rlkifyI43d1++9M87UPITzZVf5am8rWRaUfiZXTTZd7+ay760LC2jS3Tavktt+ZEqvbX8CXW1t29GXbvi+SrsLtCv7uJf8AgH8dLkYa2uilc2cW5PKiZE/id2+/Uv8AAm1lT5vm+ao3uZZv9azPs+RU3b0SkTSmvPKb5U+bf96k7R3ZV3HVJ3JZnVPuwK7/AO9sdv8AYqv52oXOzdFHCv8AcSX7i09/9Gf5pV2K3zVemfZFuXy0+X7iNUaxG7N6uzM77NJ88srb3+/Vj7HAkVxuXfvX5abeXMCSp5DM/wDv/wDj9UX1LZ5vys/93/fq1zMhRTu+iJkeWGVGZl2bdi7KszXjzK67v3v996y99y8sSsmzcv39tNubaXyvNZW+VvuItXptJ6kL3HfdFr9xt3Pu+SrEz70+Vf8AdRKi8lU+7TH81N7RRed/vtWZq3CKuV3mvpkRVnaGL+KH+/UT23k72SD/AEjbs3/7NWrm2lud6+bsR/kXZ9+pk8pE2qzO/wDt0m7DhfdlG2tpXXazbPvPvpv2ZU/i31a+Z/N27k/vU2G22bF3fO/8b0J3M9ftMhfaieUqsn+3t++9WLa2luYEZVbe/wDB/HWh9jWFt3y7tv8AHT7Z/wB6/wB3YrbNiVk582xaalsVJrZYdjSt+9+58lHkq/zU9/8Aj627fn2/K+2nwpKlx/D/AMDpm3M7WGQ6bLeb9sW9EXf/AOP1NDok7tt8hfN2/Nvb7lOhSVJ3VZ23y7d6JT/Olh3tKzOzL8rvWbTfwsatFXbuV00eV33blRE+98yVKmjwJFull87+PY60t5ctN92BUfb/AAVDC7zInm7k21WvcNH7zRYmexSWJViVHRfmdFZ6tb4vITymXe/3k2/drN+5vb7/AMvy76La53wRNt+dvvf7NTyO1xpu3K0TedE8rt9/5vmpIbloZYlW2ieLf8+/+Cq7pL5u7dvT+5/co+/s83+D7+yi5Su35lu51Jpot0UCon9zb8//AI9VF7+J0fasv/fNTPc2nmo0UW/+D51piTMku7yPuNv2UL3dkWtFeRU+0y/PtVv+B1X3zv8AK38f9yr00Nzf723LDK3z/PT003Zb/Mqzf79F3e499isiKi/LK29qa8O9Nqtv/uu9XUtok/5ZfPt/gWn7GmR5YLaV0+43y7Pmqfe8xcytydTPRPvqv8P99aHSXY6r8j1qpptz5W3yIoX3fx7/AP4itXTfAeq6lvWCzu5om/jeJv8A4irtyq7F7XlVjlUTyUXdUqIry7dv71vu7Fr3Dwx+zrqt+0Uslt8n8Lvt+9/sfJXoej/sl6rqW/z1gtrT+HfKj/8Aslcs8VRpu0pFw9pJX5bnyulmvmp/obOif3Fq7Z6DqFyvlLYt975div8A/EV9i+Hv2V9G0povP8u5dPmZEVdn/fdeq+FfgVos2yJYILb+Ntn/AKBXJPH0o7JsPY1Zb6HwbYfCW51LZ58t3/uIvyL/AMC2V3GifAeKGKJfsM955rfxxf8A2FfWtz8N10efymVfk/uNWrYabPbLtWVtn+9XNPGVJfBax0Qw3u67nyvpv7OVz9q3f2ZaW1l/D8vz7v8Acres/wBmOxSVJZ7zULlE+doUiXYlfTH2Cd3+7v8A99qtW1teQ/dZkb/rrWH1itL7RqqNP7V38j5/T9njwvCv/IPu/N/hdIlStGz+FcFh/wAeME6bvvP5X8Fe3/Y7mZXRm3pu/vVNCl55W1ZWh/3GrGUqj3dzWFKEfh0+R5P/AMK6/tK3iWTb/wADSrVn8NEhXa15HDF/F81ekPprP96Vqb/YMCb2lZpvl/jrP3lszojGKdndnmj/AAi0P5ZZdQXf/urs/wDQ6wtV+Ffhqa9SCK2WaX78sz/cb/bevWE8GaRM26XT43T7+z7lGm+CdPhglb7Mts7M7skK/Iv9ynGTXvNslqPSKPLLP4OeE/ISzaxjhlb/AJe0X7latt8EPA9/Lt8pvtCr/rbhtiNXfP4Ys5leNWleJv43+/WT/wAIZY2d1LFbK2pXcq79kqb3/wBj/dqVd/adxNL+VM4fVfgD4T+y+V/wl8tt5S72it3i2LXNX/gDSraVLHQdX1C/ldNnnJAny/8AA9leqp8H7a/RJby2tHvV37oU+RKvQ+Bp7OJIILGBEf5F2T1rGfTmbfmEoxkklG1vO54vYfATxVeb5fPtrlF+be86Lu/36sW37M3jia8iZotLfzfu77z569o/4Ru+SB4JWazi/v28u/dV22uU0fYy32oPcL8i/uP/AImh1Kq+Fr7hOnGSuk/vsfM+t/s/eMYdUltmsbR3gXfsiuv4P++K43xJ8HNXs5Ui+x+dubY29vkV/wDgKfMtfW/2D7frMt42oSo7rs2OtCWEHlS/bNTi2fxbJfu1p9Yqw7fczNYfnV03c+Iv+FP+Ibx0gW2tETd/HLsRf/HK6vSv2dZfIRtZ1P7M+7f/AKDtlr6avNH0rUli+0zt9n++ruv3KE8K+FfNTdrWoJtb/l3iXZ/wOqliqzVtvlqCoRirT/M+fU/Zk0O5uk83xDdzJ/fmtUSrdz+ydpW+4/4rOTYkS7flir3rUvDGi2c77fEupOjfwfZVdFqvN4Y0VPu3LXjuu9ftFqqVEa1X+d/chezg1ZJfefOs37IWpzRf8S/WrSbb913nT/4isyH9kjx0lvcNLqFp9o2/6LsnXY7/APfFfSF/4Ps3s0WDT4PNT59/3N9ZkOg6rpq/6Np8bv8A3En/APsK1jiK3SS+aMJQgpaxf3nylrH7NPxNhifyoFf+P91Lvdv/AByuSvPhj8QdKSWW80i9m835PJ8qX/41X3VbWHjhIIp1XZb/ADfukvt71Ff2Hi+8li8rb8v3vNum/wDiK0jjaqdmk/Qv6tF+85NL0PgebwZ4qtonafTPJTb/AHZU/wDQkpn9g65DF81nd2yf89fKf5v/ABz/ADvr7WvPhX4x177a19qqwxOv7qJLpfn/AO+krPm+CHizWLXyvtkCTJ8mxJ08pU/74rdYxNXk1/XyI9jL/l2n9x8SO955vleVOjr/AB+UyJTHhnuYvmdkRm2K6V9t/wDDNts+nS2eoRW15K//AC1+R3X/AIHXL3n7Ltsm/wAjT12fxfKtUsXRei3JVCvBXcT5ahSe2t3VZ9/8ao/8FKl/5zorMqP/AHPv19M6J+y7Z2ctw0sUk0W3fsdV/wDiKi1L9mDw/NeI8EuoWz7lfZDYo/8A49sp/WKHUpRqPp9582b9+/7tNR127ViZ3/v1714w/ZdvtNutKvtPWe5i1GX7OqajB5T/AHN/9ynw/sYeLry88rTIrSFJV3sjzpvX/wAcq1VoNczmkiUpX2u/I8KR7aFUZlbe7bKseTH9lfzUVIv97ZX0bpv7BPiiaf8A06+tLaHd8zxSp/8AGqu2f7BniG/i3Ra1aJF5rou/Y3yf98Vk8Thlrzgo1Grygz5fez+fyol+df4/71NSwWZ3i++/9x6+otS/YY8UabKkUWtW1zafc+Rl+T/xysyH9kXXryWW2XV7K2e3VXZ5v3Sf+gUliqLV4z/An95tKLPnG5s12fd3u/8AAlM/s2Xyv/Qk/uV9OWf7FXiW8ZG/tyy2fxOk6P8A+yU3Uv2LfF9nsaLULa5T7jJ5q/Iv/fFV9Zo/DzK4/ZVbuXK7M+YU0r5X3Lvo+wLD+9l+RPufP/HX0tD+yjr00/kRQK+/5N6f/sVu6b+xnrV/OkFtBZJv+eWa4ZU2/wDAFSp+s0VvIdNVHry3PlD7Grsn7qT5v+mT06zsJXaX90yRJ953+SvtKw/YtihiefV9Qsba3i/6ap/wP+CrFh+zH4TsL94pYPtMUX3Xt4E+d6y+t0X8N2aeyq2tY+MrDTYIXb5Wmf7mxInfbUT207y7Vtrn7nzbIJX+f/vivv3Sv2eNIhllltrZbNdv33iRHarFt8AdIuZ3aKXyU+Xc+2s1jKSfNysaoVD4H03QZ5on3RNC/wDzxfcv/slFt4M1rVX222m6lM6t/wAsbWX5v/HK/Rqw+Angmzl8+ezW8uF+7LNF/wCP10z2ei+FdEuF0yzWHYu9n/jqP7QS/hxu/M1+q1HrzWR+dVh8H9XhVGntJ0llbf5My7Nv/fSVq2HwZ8Q39+kcFjbP8v39zu//AKBX2Lc6JeawsUuoLs8351R2+dK7Xw34S/sqJ4oIltt/3n/j21P1+e7SuCwq5b8zZ8heEv2TvEviSf8A0m8+zRfwpbsv/wARXt3gn9ifw5pTpLqss94y/OyOq19G6Ui6bE6wKqbfk+SrUNy3zszNs/irmli69VcsXZeRvDD010Z51pXwE8J2Doy6HaJs+67r89eh2eiWdhstrZdiIqIqJ8iU7f8AKm779TfKibf7nz1z8v8AO22dKhCOyKn2NdjslM8loUlbd97+Cr3/ACyf/cqp9/5mpqKjuD1VyK2s1h/e7fnq1C6/e2/PVea8ih2K1VXeeaLd/wAe0S/8tqqz36B9m63Jby/gtkfzV31STz/EkW6fdDEv8D/x1Yhs1meVm3eUnyrM6/fqxsZN8W3ZtWrWmwK7VyW2hWzt0WJVSrbor2+35v8AgFVERnVEVasQv8n3fnqLAWPOVItu3ZtX79FtueBN336if/VP82ynW25FpvQzSsTQ/c2y/wAH8f8AepifIm35qH3PFtX5HZaZvXYlCjY0+EsI+9N3y7EbZVjeu7cv92s+FN/y/wAD1Nv/AO+KZk5NFhLlf7tMd1rP85nfaq7/AJquptdPur/tbKpxtsHODvsgqxC8U1ujr/FVd9qS7f4HWpoZoobXytqptb5a0Xvbk3LCIqP93fUs0MTxbfuPWZ/aSv8AK1E2pNNdJ/H8vzVKjyuzQc0u5p7N6qu7ZtX7+6n2yKkX/wAXWYlyr/8AfX8dE15O8T7VX/gdWldWkRKozb2b2+X+FfuVC6b12s3yP95Kljm/i+VN6rWP4gluRZStZpvuNvypuqElezZUb2vI00h/h3NTU+Te3/AKSK9aS1iaX77RLu3/AN6mo/3/AJqfK7XHyoY/3Ny1ND++X5v++KhR9kXzbd7/AMdN3rDL95tn9yldNWSISb3LSfIv+x92hEbzd27ftprurxfd30I6+bt3bKm8rWK+ZLs875dv3qlRPOi+X7jL8tV0dt9TQ/c/2KqK1ugbky75Kx/6tfnapbaH5KrW/R91OgXE+5t3yr8u37la2Od3auW402fL/e/2alRFQbVG0Uq0taxaMXqPopn+1TsiunQkOgoo6imPuH3aV/uAURqpbA+91p9V0kZpZFP3VqdaL62AWiiitAPwXttY+zPtVmR5f3X3apfadjv+637W2NvoT5PmVtj0+Hb87NX019W+54VuX4kSpthV22fJ9/YlOe8Z33bfm203ztio38H8W+mI8Uz7tq71X5ayim9yHHXTciuUba7fN/wCizs2mXzW3f3NjrWiiNMz/KqRbv4Kk85Pn+Ztm75kos/mW4WV+vmVPs32ZdrfP8vzVMm5IkVWX5KZc3MXz/vWd6iR/kdYlb5f46uMFa4Ql2RK774tzffqxDZwTRbovv8A991+eqiPLMm1lVNjb/kapv3u3ar/APA6TWlkNpp3SLX2BfkZ3b5P4KPl2P5W3733Kr225In81lR2bZ97fuqaG2b7tPkJvrYZeXkt5bu7fci/55L91KLNJZoNzM0KP/BT/sGxdyqz7W3qm6rH2ad/9VEqOy/fpcyKTUtii9hBZy+VEu/zfnZEohfyURVXZsq7/Zsum3Czztv3t8qO29KihtoHdFaKPfu+X+4tS0nHR6GjlbR7lKa2+4u5UT+4i/cpkKedEjMux/uVpzTRQs7RKrvu+/8Afqk+55U2qqJ/vfdpRbtYOVN2ZUSzZJf4n2fe31bhtpXi3eR5KK33/wC9Vq2vFmW4iaXfs+Raie5i2f3PlpuVyY+47DNkUKOzbnf7+zbUW9nuPuy/N8lNS8iSVP8Ab+7/AL9OudVZ7h9yy72/jdfkpqz1sPmUrx7D0Rki+6rt/wCgUfLCn8Sf8CqF3udz7J2RNv3EWh/PuXdVXfL/AA/7TVCd9iOWMtehXmmlSLyo4t/8e92p72e9d3y+dt+artnbNNvaVvufeodN+zdu37vvp8lJ6uy3N3orozdjbPkb+KrH2NvKTZ/wF/4Kuw3MFtKn+jLs+d2fd/FTH1WKGD7rJL9yhKo+gr9hE025dP3u3/R9v/LXfVyFILbylaXYjfe/2Kz/ALY1zvb+Nf8AZqVNBiudm6BXf7/z0Sire+/uDZWSuP8AtOzfFF87r89QI9zcs67V+b+BGrUh0qz0pUVWVH3/AHE/jp6Iqb5XiXe/8dSnHpqF7b7leGz8lNzbfN/idKP3W+Jvm+f+/Rc6l/DEu96z5pp7xtyqu/b9ys1GT+IttdfwJbmaDY+7d/wCq6Xm/wCVV+T+/Viw0q5mbdLLsT/Y/u1bTRLaH5f4F+dapSgnYe2xnpN8ibm/2KIfk+78lab/AGOFfs0Vsu/767P4KIYZd3zQL81TqXfS9yjDpU9zavtnXf8Ad31O+lKipub56v21tO7/ALueeH/YiX79Wk0HfEit59zv/uLvf/x2obkne4+fe63MVIVh2L5TO7fdfZTvJvHll2wM/wDt7q77R/hjr2otCtnp8CI/8czMn/sleteFf2bGhdLnV7759vzJb7XSsZVqVL43qVDnn8MbfkfM/wDY99c7P3Hz7tiu+7/4it7TfBN9f74Fs7u53/8APaJkT/vvZX2Vo/wf8OQ+V9m0OCaVf+W13Fsdnrtbb4e2NhF5UsEab1+4n3K4p5hFK0YmscLObu2fHGg/AHVbzypZ4o3d/wCDer/+yV6fo/7LS3jbZ76WG3/i8rb/AN8V9IWHhuxsF2xQK7/33rZS2RNixRKiL/crjeNrT+F2OuOEpx+Lc8s8N/s8eE/D0EUv9kRX8qfx3ypv/wC+a9I0rQdM0qJ2gsYIf7sSL8iVoP8AP833/wDb3UxEZ23N/wB8VzSlUm7zbZaUY/Ckio8MD73igXf9z5KfbaPc3Lbftk6I3/LJG+9VuHb8/wDBWlpsLJ81Sqajuay2uZWq6JfaOybdsyS7d2z+CpbB57be23Y/3F+b71b15cxI3kN/rf7lZNzteLyvv/NXRGPu2kjO7exj6leSvK6+U3++lNtpokd1+b5fvb1qw8OyV2o2K/3qz5Y9FYSunYtW23YjKyvu/wBqpvvr96sxIYH3tt2OnyfdqVLP593nz1VlHqaJ3NOFFdaZ5P8AdqqiTovyy/xUm+5+dVb56hxu7jV2WdnyUx0V9i/f3VXTz0R1aVf9miG5lRn2yrv20mkupd7bMNS+TTrjyv8AW+U+3/eohT7ZFE0rbIl/gSmTXk8NrLF5Sujfx/x1lQ6rqf2DyIrGDen99m/+IqeTsS2kar3jXieRp6+Tbt/rbvd87f7CVe0rR4LDf5DNvf55Zf42rJs7nXJrVIoNIsYYk+Tf57f/ABFW3udeeDb9mtIfm/577/8A2Sk422asOMlItvbb2/1rPTEtlRPvNWZNDq8z/NOtsn/TKpobC6midbyVrnd97fQtNL6D0l0LE3kQu+6Vn/3F31DC8EyI0FtK+/73mr5VWE03yV2xL5Kf3Eo8m8f/AJfp9n9x9tLS/kUlK1lsVU0SW/R2uVgtv9iFt77P9+pbDwlosLvK2mWj3C/PvmWpfs0qfK1zJ83+5ViGzl815WlbZ/ClZvnfXQq6krWIn8PaRM/73SrSb5f7tMh8N6LbJ8umWKfN8+xKt/Y0fZuXf/tvT0022RNvlK/+/Rd92ZOKXRFd9H0rduXT7ZP9xahSw0VJUb+yoH2f6r91WnDDEn8K/JUrp/dp2Y1FLa3ysZWzTpnRlsfn/i3xOlPhtoHl+XTI9n9991aH+/R98f7dS43/AOHZa5bWZkzWc77FXT7RP7z+e9W4bCX5Ivs0aRJ95933qu/wVNv+Xdt+StIw8hJpGe9hL5SfMqbP9mmf2O23/j5kRP7iVpvN50SNFu/2t9MdH2/N/wABpcjNPj3Mz+yk+dvNZ3/vvT7bTbbyn3Rb3f72+rezf956lhT+Gq9mpKwlNrRbGf8A2bZpvZYF+7sp8z+TYeQsUexfn2Vd8hKqPDsTYq1n7NXsVzPp+BFN5l59ln1BluXgffEjf8sv92oobn7MzrE2x2b5pvuVdf8A1X3ar3ibF+78/wDsVLhFdBp93qMmmebarS/7zu1NtppXi2qzJF/cp1tZqiv/AH6LmwkdfluZIf8AcVKOWAWZNbbd6fNs2fPUN55Wpb/tLRP/ANNpqih02VJUeW8lm2/36IdKs5ty+Qrpu/jWj2cRJ30W5n3n9n2EUSqv2N937r7OvyU9Jrl3+ae5mSth7Ndu3arpTvscux/KlbZ/cf7i0NRSskOz6Oxj39/qd4sUVtcrbb/kV5f7lFm+oaajrPqc9yn+w1ab2c9zdO32aN4ov7/96ok0pt+5pWT/AGE+5VR5UrMmTb2Zif2VbalEy3Ky3nzb9jr96t6HzbZfKtrOC2i3b/kqwkM8KJtiidP9+pU3bX3L/wAASh2foC5luV3haaVGnaSZ0/v1dhh2Rbm2/J/BUSTbPvK3/fNSw36XMTy/Ns/vutKztYcZK97EWz/W/dRK5zWIf7Y/cN8kW5dz/wCzV28uf7V1R9Ktm+RYt8833Nq/3Kpak9s8TxRfJDFt3fNTUOXZFe9e4PZreXSTtFviiZEVNv8AHXZ2cO9NzN87fe/2qwdBSL7Lu+//ABp8uzalbKXMULorffb7u+jlYW8i1sWH/wCzq3C6oj1nveLDv83ds/3aPtMsyboot/8Av/JSs2NNPY0t67d3y015tj7W+T5aowpfP8zRRIn9/dvenppqum2eVpv9+mkk73BtdEMm1Jdm2DdM/wDsUeTeXkW2W58mH+4nz7qsQ2a2yfLEqI/ybEWleZYdis/+7VN3M/UckMUKbtq/79D7rxfmZtlMtoWml3S/In8KVb3/ADfKvybqGu24rvoV7ZF8pPup/uU7Z8+7+7Sv8jyqq/Iq76l3/JU3ZoveVkRb/k3MzI/8OypUf7jKu+okfdUsKfuvmXZRHTcFNJWQ9/nid22/NR9yKnzIrwOv39/3qds+5tbf8v3Kq4r33GOjpUSOzq6/K7/cq35Pyb9q1D5Kv8u1qcWydPtESfuX+b+7T33b938FWNm/5ah2b1oDRbEGzfdbm2/J/cqWFJUWVWb77b1qV4VR3odN67v4NtK726By+Yf7X8dM+x+c7tt+4u+nw7tlW/4d2352qOaXcbs9zHfTd/nK33KtbGTf/uVe8n+OmTbf7tHO3uZ/BsVERZlTdV5E2feqHyWRk2rvoeaV227v910rRNyV0QuVmmkyQ/MtV5k85kZvn2Nvo3/ut1Szbd9Ck5KzLbv1Iv49q/fpnkrv+9T9/wA235t/+7Qjts2/Lv8A/Q6SbWxKaRE+6n2yedv3fwfdpNn8G2nw/uX2qvyf33q25JWQ7jkTfLt27/7tTRbfvbtifxf7NCfP8y0Q7nahtvoNzuSojeb/ALFTImxtv/fW+iFPNb5qkiiVvlZvvL9ymkkK5Zi2JKyqrbVWkWacysqwfIv8bt97/dp6fJF935v4qckPkj5dzJ/ClbW0ucpM+7b8qrvolaQfdWmPIUb7u/dSvNt27VZ2p82lrEWZIhbav/j1Kn+9SKQBhajd6vVx1CzJf4d1I8W8N822omcHaGX5fvU/f/d+7STigswc7F4+8fu/LTk37F3H5v4qjd267d/zU5dobH8TUP3dgsT7vagnNMVAq4UbaVc96rnfUmx+B021IvN3f71M/dJK+3zXl+/s3Vup4egmVGnXeifdT+DfV620e2hg+aJXdm3/ADrX1qaR89B3icy8zPs3QN935dn8dSfYJfN+633flrp0s1hTyloR4oW/1Su+35X/ALlWrISujn4bC8S42y/6rbvZEqX7GqW+2X/fb5fkroIbn76t/dp8M0EMu5l3/wCxUJyX/AE5SdpX0Zz9hpS+fuZf4vmf7m6pn02d55V3bLfb/B9/fWu+q2cNx/q1/v8AlfPVf/hKoIbhJfK2bG+VEWhuo3dIqL5VvoNtrPZBtXzU2fed/vvVd7BvIf5v913plz4wZ5X+Vppf4Ul3VSfWLm8iTdbQWzov9779Jxm3cq0W7p6mhbW1nDdJAzeT/H8i73dqlS/ihXcq7/mrlEvJbmWJfP8AvtsZ0ap/meKWJvuO1aci+0ybPqzfm8QwJK/7rZ/uLVe58ST3jS+U082z5F85NnyVmQusKP8Ax/3f9invNvi+Xc7p/BUe70Vi9C3c3jfI8/39vy1RtrmWGVJWlbfu/wC+qZNu+83/AMXUU1zK7uq/O+7+Or5VawOMk7mhYP8Avf8AY/uU+8/c/L8vzf3KyU8+Z3WKXY9af2bYm5m30uXW7BqfTQpJMsO9VVtyfPUqQs7Pub/viraW0flO23fuoh2/PtZtn9+k5LoEr9HcZYJFZ3DMttG+5t7b6lmRpl2y3OxP/HKqwo00u2WeL/cT+7/n/wBArQh2ojs0Svs+7WViY8trMIbPZF5sv3F/v0ya52Sorf8A7dW/OlvLXdF8m5v7tQzWCvsVmb/fovZ3Zq5cq0fyKqbtvlRq2z/Yqv8AZryZ4mib90v3t/8AHWklhLCiN+7f5v73z1Z/tK2dPlVn/wByqcn0RPvGYmlNM6eb9/du/wCB1sWHhXSrZEln2/aH+78v3aqQ3MrsiL8ifNtf+PfU02my3K/6xt/31ek+Z+63YqLUXaxLc/ZkndYlXZ9z7uynb2mf5V2babDpUthsVvL2bd+9G376f5y/Oq7n2fx/36xkuxWsuuozYyfxfe/gqpNC14qM25E/iierFn/pMSSrAqVds7O5+fz2+X+FN1JOwRjcyobCNGTcuxPv/dq7DCqW+7yl37ti/wB/ZWh9mitl3f7X+/VvTbO51Kfba2zTf7+5KbUnqzo5EY6JK6sq7t6fPT/7Ha8uk3Lv+ZH2f3K9H0r4aareMnmxLbP/ANMfn/8AZK9A8MfBZftG5rb52b+787Vi68Kau2gjTmzw1/DzQq7JBczSr/GkW+tvR/h1qut/NBBLCn9+Zdn/AKElfUWifC6DSkSf7Mr/AO/XUW3hL7ZdRNO2y3T52hT7j158sbr7q+Z0xw19/wAD568MfBD7NvVpZbl2b5tirs/77r1Xw98H4LPYy2MEO3+NPv17BZ2FpbfLbQLCm2tBNifLXmzxFSpudkcPCKuclYeCbO2/1rSOyr9zb8laqabBbKirEqf7larzLC3737lN1Lyklt2Xd975qySUtzVLl2Kj/J8qrv2Vbh27Khf59/zbHohf+6296pJJWKsWPO2LTUfzl+VmTf8A7NCIv/A6lj+9/sVpBK9kirj7bakXy/8AfdSw7n+8y76Edfn3UzfUqKZOpMiK77q7Lwaljs3XLbHRq41PnWrEN+yfLt2J/sUThKSsS7r1PN/HmleLLDxRd3kDLN+9+X97/BW74bm1N7Xdqcu+4roL+ZZm2tUSfJ8v3K0lWcoqLS0IhS5Xdtsh3/M7Nt2N93ZT0dU+989S7Vp/yun+3WD1Kt2InmX+Ffu/31oR2/u1b+VP4acifxU9QtbcqIjbf7lD22/fulq9sVEpm1ar3hKyK6WEW37v3aIbOJJXZlWpd9PT56VuUrmGOkX+qVaf9mVP9V9+pU2o27b/ALO+rEO2smrehSugtoVSJF/j/ipr7f8AgdS71+fbTP8AgNKzew7a3Ivk3/7VCbfNRv4Ke/z0xNv92nFLoUP3LUP8W6no+xtv/fNNd9if7f8AcSm4xZN3HoSwp5z/AC/fpzwtCr1e8N3K22qReaq7G+RqzE1KW8a4Vd2zzXT/AGNqvUxi9X0RSlbqCfOj7alhT7jMvz02Hai/KtSwu23cyVLsiroN/wArttZ6ekO9al87Yibl30fbJf4Yvu/36IxZN11K723/AAOmb9n3qsPct95arvud3qxatXZMjq6balR/nf8AdL/uVXs4Z4b15/NbYy7NlSzIyb2q1yoqw/ztn3ovkqLUpoHiiWJf97fULv8A+hfx1A+7ftamopPmJ9CW2h3p977lWoUWFKz7PdDviZf9v56vI7UnqKMUSum9/lqJLbZUvnNt+9T0dqlWRqrLqV9mzerf+OVDbW32n943yIn3d9TP5ry7V+5/E9S/cXatS3YUfwKn2ZUbd9//AG9tPdN7oqsvzNU3y7vmqt5KpLuX/gG+pdmap2GvD5O75t9Qomz+FqsQ2y+Vtl+epkhVJfvb0/uUkkiVZu5Cif3v/HKmTc/3duypZoWhZ1aq7pst3+ai0SQhSVIn3VEkzTRb2XZVh02RI277/wB2odi7NlDV9i029LaFiFN/3aeiVFC6OlSwvsV91Tto9xpWXmP8ners3yJUN5cxaVZSzsu/YvypU3nM6vVGaGW8vYl3L5SN82+qStpLYL3d2NufK0TQZbmWBXvZ1+VEX78uz/x6s6w0pXil+Vf9r5fvVZ1u8lm8S29ju/1UW/8A3mrYez+x2EW1leXdsb/ZqlZK9hrT1HWEMUKpF5Su9P8Alml+786tsof5J/4vkp6feRlb7tZ2W/UHJol+WH7v36lR9ny7d+6q7vv2P/H/ABU+F/8AvuiyDrcuw7dv3aid0SXa3z1LDNFt8r7jrVV4XmZ283/gFWrLcFqOmm+TasSvvpr2zfel+d/96pbaFUT5almdU+XbUX1tEFd9SB3dIvvbP42pm9vk/gbdTkR3X/bo+V2f5vu1VyPXYIX3o6/7VHdqiH8f9yhN1MI9oj4U/dOtWtm+Laqr81VXf+6v/AKsJt+8y0k+4cvcu/cX/YpiTKm/5fuVX3s70b5XieL7lFu9im7Kxe37Iqr+cu77rU7f8u1vv03ejr92hau9gsOR6H2vL935/wCGm+TvT+5Qm3du8rftqLGXwku9Ei3UJ86vu+5TJrbevzUOn3FrVOLVgeo9JlRN1S797bf4Fqv8qb1+Wno+xPm+d/79ZqK6Bra5L9xk2/c3U10bzXbb8lM++rq1HzJ/FRG73GS79kv+5/BUUKK77m276PO+5u/4DTJn3orfc+b+ChauxCilqaCIux9v/AqHdZv++aqwv99aY9y38P8A3xWidyo8vQtv8n+5Rs+fevzov99qrpM3m/M1OTb93+GnFOXqKSLCbXb/AH6E/g27v++ai/h27f8AdqwlVZQjqDsupYh2/dVqfbcvu2/JVTyd8T/x/NT0ffF91qzsr3uDVy8v3l2/I38VSwhVbzNrbv8AdrO877MqVY81tvy1omkRbmLiTKy7lZn3NTt+B8q76qo67VXc3/fNP+bc33dtVzK9ieRCjc+3zPvr/capGbPVmT5qq+ViLy49qMv3alR1lKsrVel7hYs7/wC63zU776tt2/7NVVl4wyrupEk2K7fxM3zbagz5GWUk2Jt/ipp+WLdt5+8yp/FVQTKf9t/9pacjKiq33dq/fpOLSsXyFhX82Ly1Zk3fdenoRFF91vl+WoYbpX+VW+bbuqaG53/Ls2UKLZm00WPvr9771Iu1GwfvNRE3mLu2bP8AepNm5lbaPu1sk0rmZ+HSTTpE6xTrD/e3y7Ep736pZyrc6rcu/wDDb7VdK4m8tv7SniZl+433/wC7Vv8As37Sqebtd0+df79faJRXxM+U5Z8q8vU2n8T6KkUW2e5d2/g+y1n3PiH7TFLLBFsTb8rv8lCaau1/l+SrFskUNu6tB9/+OkuRK6TZtBSSu2V31Wd1dooP4flRG+9Uzw6hqUDrBOttKn/TfYlPdGmd2ii/u/IlMh+0pcfNKr2/8Kf3KSkugotdx02lRPLbs0/kov3ti76e8On2zP5SfaX/ANtdlRP5Dy3EsqtM6L8iUx0T91uWPevz1N39q5u17ulg87967QLsZW+WqlzuuZd0v775t/z1Ns2b2Vmf+PZtoS5j8r91Fv3N99/kp2f2THX7KKqQr91Itn/AaTZLu3bvu1YmuWdpVb5/7uz+CqiJO8T7V2PU8vdl3T91oLZFf91PKzu3z73qZ32J8qs7pVd7af5Fbb/tbKtQ20vlf73+1VONupopQZXtv30u7a33fuPVtLNvN3N/6FWrYeHpUt3lZo0/4F89NRLZJU82Vrlt3zQ7fkT/AIHTaTlowV72exXdIIWRdrea3+z8lWpnlv7f7HFbL/f87bVi2htrm6eWKDyUT5KuOn73du+T+5Ut2FfldzL+zMkSbvv1F/ZUtzvil3fP8m92rYR4tm5vk21Bc395NsiiXfF9xXdvuf8AAKzu+wKzVxH0SK2RNzL/ANsn3pUVtbRWzy+bOyIi/feiG2ZEl2qqPvqH78rxeazu/wA7fNVRi+rIbTd2rFv7Ts+WJfn2/K71X1J5fK3Ky+b/AAu61L9glf8Ai/21qw9nFCn9/wDjbev8VCsuhN2tGyrvlvFfyoI0dP40/hp0OlRWDOu753+eryQzzfLF+5T/AGKsQ6DLcvuZd7r93fVNN7FJxfqZX2+xs38qCKX5fk+SB6upeS3KP5Vs0Kbf4N3zV0Wm+El2ovlKif366Oz8NxJ8sEUty/3NiRfxVjJqPTUunBvroedfY753Tcu9G/8AHK0rPw8ru8u3fLXrGlfC681W3/exNbJ9/wCSuw8K/Ba6eXzWijdEbe0tw9ck8RBddTsjRb7s8DTTWhlSLyG2f30Wui034ey6k373z3if52Tb/wCOfcr6X0r4XaGiPK1mt/dp/wA9V+RK6vRPBMFm+7yFR/ufJXE8ekrRizaOGf2j508PfBC5uf3sVjbW0X8L7vn/AO+K9b8K/Ba20q1RVi+fbvZ32V6rbWC6bbusUS7/AO/UyJLN823Yj/e2N96uSpXrTV76HYqMYeZzNh4YgsGdo/kRP49vzvW9YWEVsnyr/vPWgkPyfdpmxvvKu/8Au765VDm3Z1JJbblR7OJ/l/u1bhh8n7vyUeTs/wB9/vU/ztn8VPlXQV7bjkTb/FQ6f7VVftm/ft+fZTofPmdKvldrEq0tib7Gz/NtXZTvs2z5Wp947W2zbL8/36zdK1WXUr27inVt6N99/wCOlGPMrj929upP9jf/AIBViG2VKtpt20zyWdXZKq6W4+Yi+zb/ALv/AKFUqQ/xU/ZsTbtp6fJ/sVF7bCas7B5P8St/wChLbf8ANuapUp+9cbf46FJom7IktokZ5aR4d/3n/wC+KmdHemPZs8SN9yld9RqzK8yL8n+1T9kD/d/8fp3k7Hf5vkpuz5nWpSsStQSGh/k+9upyfJ935KX5v9+hKxr8IbH9f4aRPu/e3vRv+bbu/wCAU9HX5/4KUUyFqHnKnyt/dp6bfvfx/wB+oX+9u20/C/36AWhE/wA77aIZmT738VS+Tv8A4aY6L/ErU76WNCxs3p8rU/Zs+bd9z+N6LZ/l+ah9ro9Zq66gtA+VKfvi2u275KY+1GRaIU+Z/wB78n+3TSvuyU2nawJuR/76UQ/Om3bUr2yuyMrfJ/FvX71PT7n3aaaXQu77Ff7n93/fp+xNm75flp/lJSQ22/8A1vyb6Vl3HcbsXfu206F1T5V+5QkP8TU+GHyX3ff3vWZSil7xLs/utRsXbT/vpQiM6baqLtuF77hv2Km356YlyyS7tv3P4KNjfxfJ/uU/5qErBa2xU+Z/9h6N/wA71Ym3Im7Z8lRfwf7FS9Ch6OyLt/jod2dtv3EpjoqfN9yjyfn3K1XFojmtuPebYtV97P8A/EU6ZG+8tRfI7P8AN89WtC20h6Jv+apURqekPyJul/4G9H/AqE0yba3QzY396jzn+6v/AAGh3/i/gWorbc8ryt/wGkWrPqWLaGWGLazb3/26seTLsdv7v3tlM3s77m+en+c3z/Kz7Vo5rbtEJ2K+z96jN/uUzyZX+ZW+TdVj+CmPNs2LtZEep1lsy07DdjI9QujfPVhH85KH+ffSvrYLrsV97Oybvn3019runzb6lTb87bv92mIm+XbtqRrV3G7/AJtu2pdny/LTURdz07fsT5W2UpMq7BEZJW/uVYSFUR23fO1VPO3z7V+7/E9Ph3f3qLpK7BK4/Z5Kfut3/fVFhD52qeazfuol+anQ/wB6mzXn9m2d7K3zpt+XYvzvTuxXRmaD/pniPU9QZfkiZYot61uzJv2bm+fd9+s22hlsFt9qr5X8VaD/AOqiZv42o0HZ3uSv89MT5Eb5v4qm++lMRF3fN9yo1JehKib1Sn/c+61RI+xac+51+XaiPVXL/u9Sb5dyU5IdlV/l2/Nt/wBmrEL/ALr5fv8A9ynG9rGa1dgTzf4af8zv81HzpL/sUPcqjou2lY006DPmTf8AN8lNdPl276IXZ/vPvpjpv+ZlX/ZpuLXUOWV7Il+43yv975Kb/tfK6UP/AAM38FCJvXcu7ZSSuJO22weTsl3rtR/4v9updm9vvUx9yLuoR22/LUrV2JfM/hJk2/xfP81OR/m3fwVFv/u/epyf6qq0irA3Z3Ho/wC9+9VhH+/u+d6q7/Oi+Vv++Kl85XbatSrsq+tiXzt60Q7Hl+6u9P46r7/m21N5yotVFENxWhYf/dqHZ8//AI5UW/fs20+GZXSjW1rk8rtYlT7u3+5Q7r867VdHpm/+Fqi+VPm/gqY2Ks+xY+5L975KN6vv/v1Fv+bcrUb/AJ3+WhaClaxC+35G+/Q6LD86rsT+Kn7P++0o/g+7QrrqW1clSb56XYrxOqrTN7fdWJdn8NFtN+63fL89aa2vEErA+1F3N8m2nJueL7tN37120xH2fMrNSTa9SGrS11RdSZfKT+Opkuf4azPm37fvpUtsmx/lXfsocospWe+hMk2z5vN+797fViGb5nqikLIqbvv1YRNjfL/FTTTdiPTUsPcs8TrtWnwzbNi1ST/Wou/Zv+ShH/dPLFu2LRZSVgVnqaSSrCrLt2bvu0Wz/wC9/v8A96q/ktt+7/wOnuny7d2yiLVrDbS21Ls03zK21d/3aYh3Rsv3Fb+5TYZldVVkb/vmpXhV4tu35KfLJKyRL02GJcb96yL/ALNPdG81P4/l/gp6W6/MyrTovLcs38S/3qtXRL1GujbkZvkpyoyzurSK6t93/ZoXy5W+7/u7qmRPv/wVWpn8JHhZJJLb5k/3auJtQL/D/D81J+8DPuZfu/LQZvnX5l2/xbqtK5i22TgZFKv3RTIm+RRuL/7VSVasiLH4JJtRd3zPUqTSzS/KrJs/j3ffqxD5VtbuyrvlZtmz+BU/v0iP9jR2gtlm2/dTds/4BX2Vl0/E+cno7InSZU+bcybV/gqw8OxE3Muzb8z/AMdH2DzrWWeWeOF9vzJu+RKR/Ks1+bd/8XUafMzcWo33InSK2bdFKybqb9mlSB5Vi+fbvXf9/b/t0y5vJXlTyLZXf7m+VtlV3vL65ll+2N87f7W+h8zNHZq8ST978jSqqP8A7H3KTZ9pn3N/DUKPB88W7e38SVF/aUSSvBF/rdu/7vyU7cy5uoX0tcseTsd1X591RPDPM0Xy/Ivyf7tOm1KWaWKWKKOH+8n+1UVskqO8rSs6f3KNUrsqMk9xls8U0v8As1bs3i8/5lbYv3qZ9glf5lib52+4lTW2lKj+RczypE215ZUX56hpPqN2l5jrm5gmuk2rs+58n8bVes7aW/SJYFbZE38fyVU+zWMMu6L55f77p/BViHXp9Nl+zRSyp5q/8sWp8v8AKvvFzRW+3kbEOlMkXny3Ku/9x2SoobaB3lWfbsb+/wDw/wC3WJ9vubydN3m/vfuu/wD7PUv9lSvBErTs7o9W423eo9ndbeZe/tKCFPK8yWF2b7kMX3v9+q9yjO6fvWh/3Kdsl/1UCqny72etaG2ieVPP/g+9soVlsQ1zy2sZltZt+93Mz/L9960IbZkXdtXf/Dvq750Cb/4NlN+0ts/dKr/77VlaXYtRjFavUqPZ7Ff5qiRIofmb/wBBq7NbNc28u1vn/hqxDoLbPN+aaX/braFJz3Mak1FFdIWuU/dfc/2/kq7YaO0zStKv3l/74rq/DfgC8v0fzVWH+68T7/8A2SvVfDHwoihiRp4I3T/prtr26GXSm79DwcVneHovlfxHkWleD7y8lTyoF8r/AHvn/wC+NlehW3w0lSzTbFsf/wAfr1XQfAdjps/nrZwPL/C+2uusPDbI7yyq2/au2tMZQp4WlzM8rB5hXzLEcsF7p45D8DY3sLdrqeTezb9ny/d/gr0bwr4A0/RH/cWau+3Zvf5K7L7BB8/m7prj/bq95MrweVu2RbdmxK/Pq9SVR2b0P1CjQVNW6mZYaPBbb90X2l/4U3fIlXX03zokaeX5P+fdPuJV6zhW2/1SrUv8W77/APdSuNRSOwr21tFCvlRR7Iv7iVK9z5K/K1Pm+9tWj7MqLu+/SSSLaa+IZ8zruWrCTb0RV/gXZ/u1FC6ov36l+X5Nq7Ky1bs0NNPfYHf/AL7ohdt+3ZsWj+H/AOIqbYrq9WtOha02GIi+a+37jPVKa2nmb5V+SrqIqJ8v3KfsbbRflVieZ/MyUs2hl3NtrQtrxdrxNFvR6NlP2Kn8NQ25boWv2SvMn2lU2yt8n8f9+n20Ko77V+enInz/AC/8CqZPufdq730eha1d2Od9ifL/AAVMm3yn/g/3P46rptdttO+/977/APsVmlclK5YTbtp/36r/AO5Qj7E20rLuW1FD99O3qj1XTc7uu2h0Z1dGapuZ2ZbSZX+8tP8AOX/gNZ/2bZ8y05Id6bat8rBeY/fvX+JKem5//i6Eh+epdmz5VpLyNBn3KXfs+b+Onfw7mX56em351qbktpdCoj71fatPR/8AZ/3qHoSH5tzf61f7lVtuPRbodvZP4aPO+X7tP/vUz5/u7az17Cv22HpMz/eb/do85n+b+/TNi7aanyfLt+T/AGKatLc0uS2z7Fen+c33f79Qonyfep+z+Giy7hYleb5fm/77ohdd9Hyp81EPzp/sUiXdk29vnVf/AB+nJv8A4qEdPu/+P0qOr/doC3MM3uj/AOxTv4X203C/36Plfe275GpO8dUtCloHnfwUec2z5WpmzYqUOn8NL3eYcXZ3Zb3NR53zp81MT/vuohu2/wDxFFn2NE7q5YeZtu1fnoR5d/3aET+83/A6dU30sRoV33Ps+ajZvWn/ADIj7aifcm+rgF9bWHeTvT5qrzO0P+5Rv3xfMzfept5u+f5t7072dmDVwS830b1837v/AAOq6bdtSp87VPOx7bl1Pnah7Z921dtELsjbf46f9salF28glvYiRG+63zp/cqVP4P8Ax+iF97btvyfxUJT23KTsPhf/AHvkp0MzbPu7KPvxMy0b/v0WZPxO4/7Sz7F/gpm/f96okT+Nf4vkoeZtvyrR6FJRRKifNt/gp/8AfXb96ok+7uqVP71ZtWCw/Yu5P7m7e1Mubb5fP3fxf3qY77Pm20VSVgd0rJFKbd86/wAdPf7qbYv+AVa8lfkbbQiRb9rfJ/dqXZjWpVh+Rvu1YR9m+h9sO/8Avf3Eo37PlobsEdrAj/Ntqprfm3MVlAvz+bPsb5a0Idr/AHqpTJ52oxLt3pEu/wCekruWxeysy6jq/wAqr8m2h32eVA3yJu+WmJt2fJT0T7TBtZfkRfub/u0no7jk9Llh0ban9ymw7v4qYk3ybWp3nLvp6fMzikPR/wC61H8f3qZ/v035aS1KauSvtZvl+5/t1LC/8W6qqIv92pUf7m37m+rSv1BWabtqjQh2um6mfclfd/3xUX2n5du6ia5X7rL8j1LUl0J5Q+f7u6mO7OtPSZX37f4aPO+Tan3KpSl13DmXQEm/dbfvvTEufl27aPJX5/k/26Pvs9O67FXH799Mfd96Kl2b23UifO+2srcuxmlZ2H+d+63fwf36PO2M+2hE+T/cpn3PvfcpmidlYmSbZsVWod2d6hTa67qm+5E7batWQo2vew5LnY23/gFN3qny/wB77tQp87vU0KMmzd8j0rK9yt1dEqPtp6Ou37rP/wCyUxE3/wB13T/ap/y7Nq7qaSbsRyvuS71T5ttRO+/Z/cpv/wATSJtpNNO1y17uw9H2bN3/AI5UqfvvvL89V/46fDt3ozfJTWvqQnfqSzI3lfN8lMTakXyr8lNmmX52l+4lS74vvKvyIv8AHRyaWYrPuMT7u7+/TYfkif5V3s1So8X+zuof/wAe/hqFo7D5mndbkT/I21v+A0J8nytTvl2fdoSb979xXqtbWsD1Df8AJu27Epts+xnb+N6d8rqit8/zU10+SiMX9oSdlZF2H51Tzdu/b/BTJtqJ/v8AyLVVHZ/m/jqVH/vN/wAA21o9BtK92XftL+Un+zU1m+9Xb79Zju7r9+n2D7IHVm3vu370pWVrku6NWF/v/NvqX5XdNy/d/jrPSbY7tVhPniTc2/5acfdFZW5upbRF835mqX77bdvyVS372+VVfZ/G9WE2O27+6taKTQlqWCNivt//AGqjYqkv3v8AWrtVH+5Sb2dk+6ifxUfK+9ZF3puqLEajkfYtCbXX7vzf7FNhdXX5vkekQ4+VVrbSKuO7vZFlH/ur86LSo6zbl2s3zfxrUAn8pnX+797fUu3yk+Vdn93ZSVTl3WhHK0WE3bUVfuL/AHKsb+G3f8BqtbPvhX+D+LbSzTfw/eX+FqpO8jLld7H4W2222+Ztr7G/johuWeJ5VXY7fwf3arpM2zay/J9+n2029Pusj19p7r3PmORyV3oMSafyn8za/wA3y1YS8lubjbP5s0T/ACL81VXhZ2+ZvnSnJ5qfNFudt2/53qm11RCjb4vwB7xX+VVX5P46i87znfbO3y/eRPuU9NNaH5Vb/Wtv2f8AA6dNbLDu8r7n3FSpshQlLZjUtrZ5d0q+cm3Y2/77JR+43bYLaOFF/uVLbQtD977+35v9hKlS2ZFfyot6fNUqKTsXK8k1bVDYUZ9i7VdE+epdiwy7maVHaLYqJEzo70fY/OtXWWL5P9h6tww74trysn+5Q9DFNN26kDzXKfaPK/0ZNuxXR/nqmnmzb13M8v3N71qukW9Pm+T/AGKisIZ3RPlb5fn30ul4mtnHqRW1t/s/OvyPViGwVFS5iXZ5v3t67Ku20PzuvzO7f7NaENhvb97K2xf4Kpyv1NGtG09jKSHYzt83/fNXbO237GlaVP8AgNaaQrbP5TS/Jt/g+epX2ou5F30m+Z2ZKXvdyl8qJtWBd/8Az2/jqpcoz71Xa71ofZmuX+Xcn96iaHZv8pV3/wB+tYQuZSq8sX5EUNg21Gl2p/sbqejqip5cEczq33Pubql+a5lSJd3zfJvRfu11Gg+FUs3eVma5l++rvsrup4Zz+Lc8zEY6FNXTsVNH8Nsn+kzwQI/9xG+5XS2eiNeJcRRRfci3vWxpWiRXjeU0G9F+9vWvTfBngeCzV7uL/VP+62bf7tfQYXBRi+aR8dmOayjS0l+Opu+CPC8GiaLPcXMSv5a79j/8BroPse+J5ZVVEi+f5GqXUZYpbaK2/wCfr9w3/fH/ANjWto9gt/L9m+b7vzfLXZKfs05bHxMfa4ysox3Y+w0eSaJJWXZar/49WrMjf3m/3KsTPsgS283/AEeL59lRff8Am/gr4DMsa68nFbI/dshyqngqN38UtyKG2dE3N871Y2bN/wB3Yq05H2RU13+Svl2+bc+sVkrAlQzP822L7/8At0b/AOFv+A09EpNWK5tLj0T+GpZvuorN/wAAqKoZvuOv3Kz32KvrYfN97b8u9aLZ/kqokOxnarCVKil1NOYm3sjfw7P4v9irCPs3/wC3VFHba+77+6pn2/7lUtCB3nN/dqbe/wB6qm9f4Woe52Jtpa3sVZrdlj+LdTPO+V2/gSiGb5Xp/nfMlJWXQl2Q5H2L935KeifJuVaiR/v/ANypUm+X/Ypa2sNaD0RnRvlp+zZTEm/3qHmbZ9371SotGt3a7Gf7rUbP4t1Nd22Uzzti0ON9bGCfcsIjbKeiNRDMm371Su+xX3f990rMpXZXTd91vkej50T/AH6lR/kqJ3pJJK1xptfEPT72/wDvU7fvZ/8AYqvv+5833f4Kf52/etGyuiLq9rD97JLt2/I1O3sn92okdv4qe7/Ltp8r+ZommrB50qfL/BUsMzTRfdqvv3t96hPkTbRKPV7hFD4XZ2fcvyU75k+69RJN821fuUO/96k9SUn1Hv8A71Cfc2rVfzqE+T7rVFktzRal3/Y3U/5k3/x1Rf5/m+5U33Eq7LuLnHzbXX5W+eoYZv3u1Ub5f++KEdqen3H2VKdlY0JUdt3zNQjtu/8AQaYmzbup7uiU9PmZ8sSX+Oh9tUrm5ZJUVYt+9qlhf5X3LRb7y1Fst7N6/eo8lt6fN/wOmpMqPtp0Nz8u5vkT/brJau4R10Q90/dfN8lMRPk+81PT52+9vo2f3mp21sW9XYdvZFSm+c2/7tO2bFdt2/8Au03K/wByhaE6jH3JE7btlPT5/vLTEmT5938dPR13fN9ymlcpaSIXRvu/7VRTQt/C3z/3H/iq7Mmyqrv8vzVncViGFNifN99qf/BT4Xi2fNR8u52VvvVai27DjK+4Q/Oz/M2+nI7bfu/PRDIqfw7EqxDtqW31Woagj/K7U9NvyM336ZCjbNq/c/v094f4v4KSVncnW1iVHVE+b+Ojev3tvzU3ez/7i0ze2z+GruVfSw/78W5lZPmo3q9MdGf/AG/9ih0+XbSSb6DC2tlT5V/v1Y379+1dm2qlTO+xanTsUm2rtBv+SmJNsTd9x6Yjr8m6pn8r/gFNNLZEp2V2HnNs+7voSb5PNX59/wDfpyOnm7f4P7lNd1h/h+81SlfoJaiP9+m/3qe82yhNz/L/ABtSuWrLbUPJ+Z9v8FMS2X7bLL8rvtRKLZ/ndWqw77a194NBif7NP8n76/36Em3r91f9+n2b/M6sv/A6j3h2fyGfLv2svybfv09EX+7Q+5/7vyr9ynIjJEitt3/xVnyshau9g37Gpuz53VV2fxtUrouz5fk20J8jo9CUkrJDvbbYPlo8lk+7t2VKjtuTatTTJvtX2/f/ANirJ2VmV4U/vfxU50+b5lbYtPTb9n2/+PvUqPE/3v8Axyqbb6Din3KXyfPtX56enyRfd+d6lufKfese5E/74ehNrv8Awon9xKSv0Dl8xiI3mozff+5T/J85P7lDo/8AC1S/bGSJYmVd6/x0XGm0Rfc+9uoT/VI3+1T/ALT8nzVC7qifN9yptrdgk2r3LCfd/wB6on+eCVWVvkT+NaiR2/4HVjezxfN996egXUVchtv9Vu2/w1MnyJu/j/uVCnyfKq/L/sVMn8att2Udb9RNXdwRNkr0TffRflf+OnJtm+WL53/2KH2oyfNSSs7dRpXG7Nm9l+/R/D9/56N6/aNu779ORKpc0dyrxvYbc7tu5arwzSuqN/tfNV1Nv3ai2b/u/Jtpp22FHl66Fd3l8p9m7/4qpU3/AMNGzfvb+7/fp6Oro/8ABRfshNWDztjpQj/K607YqRbV+5/cpvyv937/APu0adCtHug+4yfwU7ezpVd03unzfJ/E9TQ/x/LUy3uCSfwjPO2S+U7fOy/LT33J/d/3KHhiddrfP/t0Q/Ov3aCOVdBjuybGp73jI6I33P4ad8rxOtV0Tfs3bvl/v1alfoLXsWPtKpvb5v8AgFNe5WF0ZW3ozfL8tGzYu1qJrNbm1eKL5H/vp/BUqCZSbeyLCf6p23UxHZNkqts2f3/7tSpbK6ItTfZlR3+XfV3M7p7j4Ub76ytVrfsaJm+dd3zIlVETY+3+Cnwzb/ur86VSTlvsVK/JoW3m379v39tJbXjTWbSbl+Vtuz+Oquz5vk+5/vVKiJt2rtTdWnu2sNXZp+dvVF+5/H/v1X87em1WZHZtjVEk2xfm+eodm9/m+5Wa0M3G3Uto7Qr97+L+OrEM38P8FUt/ybf7v3d9S2b7/vP89NyTCw9Jvkl+X5E+T7tOR1SVFX+Bfl2Ub1RXVWb+7USf63/YT71Cd7+Qkrlu0naYIrLsf+LZU6DYu3d/33VVPkb5VX/gFWPNR92xt/8ADVObW+oOy2Pwnd5ZnX918kTb9/8AfqwlzPcsjKzeb/Bvq3DZyurr8qf3X+/V22to7Zvk+dv4nr7jRbI+R1+ZSSzlmaJp5Wd/uN/t1LNDK7+UqqiO1aH2afzXVlVLfZvV0b/2Sm2yLDsb/vnfU62u9TK/va6MqJbNM8S/x1YTTYLaVGZtjf7u/dTXvPmRtvz7vlod2mbd/wCh1CjJ9RuTSuVodNihTdt3ujNtfdUzvP8AdVYk/wDiKtI/kp92n+SzxeYkXz/3Hq+t5AouW71KUKSukv79k+XYuxf46sJZ7F3f+h1YsLCK2d12qiffarE1zbQ/L+83/wCxFRKV+lwv5oqJZ7H83b86VqvYfZrfdOzbv7lZ8OpL8n8e/wCRfl+7U73lzfy+bO38Oz733KtQk9w5l8xYb9k3wLuSL+KrLzNviiX+NqSG2+0yorIux/vO9XodN+f90q70q40uYz9r7OPvMopD8svmquz/ANCrQs9Nkm/iZErb03w3FNPuvPuPt/29tTTJ5MUsdt9/+H5a7YYZt2Z5FbMOR2hYzLmFbO6lg/6ZI6v/ALTVn2dhLqUu1ovvNs2P/FXRW3htpvmnZpn/ANta6jSvDH2bZP5S70+ffXfSwiveOp5VTMFBXbM/QfDCpaoyxLv/ALldno/hJdn7qCNP+myffq1YaO00G6L55dzbUevRPD2l/wBkaZCIl86XzGfa/wDFXvUcLGEeZnx2MxzldLqZGj+Etl1b7Wb5m+5t+9Xb6E8FmkVptZ08x2bevyLVPQUkmZ2hVvNVt371Hi/i/wBqr7vtee2k+Rtu/furao0/c6HzfO6rs9UVNNk86dpJ2+e1ld/+A/Ps/wDHa7/TU/sSKWWNt8rL/wAD/vVznhXw2r273M7f6372/wDu766G5m3v8u2vks3x0IfuoPU/VOGslt/tFRadBn+ul3NUqbttRJ/vVKn+9XwnNKXU/VIRSVhiQq+xGp+z5Ke7s6Iq0zezpurG7+0aL3XZBs3ttX+OmPD8j7VqLH+389So/wC6+apfkXFq9g+b+98lV3eXzdu35KsfaVSJ2/gpqfOv3qxle97aFyuO+fy6i+bcu5dm+np8lO2fLtqmmhpa3Q1Nu3dtodGRt2779S7It26n/Lt+Xb/tU9thculyvDCzqktO2SunzKqf7lTJMqLto875/mpSk73G1bYYiNCm1du3b8tP2N93f8+2mbPn3LUqPU/mS3JjYfkl205NyNt/75p/zfwsuz+KnoifxNScrdRv3VZjN7bn+9T/AJk+9Tkdf+B0uz5dv/odKytcFzMrfxbqH3P8vy/8Ap7p8v3fnpnzIyfNSd1sDu1YsQ7kWnvN9/b/AN8VU3s/y1F+/wB+7f8AJ/cqVZDTsXfm96a77Ni7qrvuRXZW2f7dG+XYny/JUtp9RuKY77kr/wC3T0/1rruqvv8Am+bdUqOvm+bsVHSr5kQWPuL96rGz5f8Afqqk397bTk+/uVvm/uVS1M3zJ25Q8lv49v8AwCjZ8rtuommV3RNlNSZUl3baV9L3KUpvoP2fxbvk/uUzZv8Au0faf71Phm+d/l+T+/WZfvWv0GbP4alRNivTHf8A2aN+/wCXbv8A7tW1f0NHqP2fJT0p0KfL/Dso8ner/wBzbWIWiG+mo67Nqr8+6jY22hN0O/8A8dq4q6uiojk+R9vzVN8mz/bqik1y8+3yvk/3qsPDK/zJ/wACoasrMdkHy7d9NR1o2Sv/AA1Xmdv4VqBa9NC0j7/4qtoi7PmrKhml8r+HdVqG5/h3Vfs3a44rsaMP3Pu7KHRv4qrI+z+KlS8ZF+Zv4qVuzHJSHf8ALX5V+996on3bP7myrSTb2qLf/DSepCUnpci+VE+ZfuUecqU59rr8rLvqLyf+Af7dJK6uUkl1Hu+/5arzI235mp33P916a6b/AL1TqEUQw/O6fvfkX72z+OrCQ/L/AA0/7NE8Xy/JTHtvuKrb0/iqoyt1sNxTdx8O7/f/ALtWLbds+aooYWf7y7NlWNnzI2/7lS9Sml3BH+/95KH+9tpzw75UbcybP4Kf9mZ5dzU1qLX4SJJvmfZ/DTk+f+KpvsEXmpLtXzdvzOlSpCyfdqrLuDuiv82zdt/hofbtdfuU/Zv3/M3zUx4d6v8AM1Ozta4PQr71SV1qXzl+Tav8P92qqJ5PzMvyU7Z533W2Vm79Q32LG+P+5R8r/epqIu5KsJCqROtJqwL3tgRF+dm+SmO8Cb9q0eT8z7f++6EtvJX5vuURSve4a9hiOz/w/JUzuqL/ABU6FG+T+5to+/vVqpWYXQ1HVJfnX5HX79S7Fdd1ROiu/wDsf3KHTfEi/Mnz0nqGtrBs2fd+4v8Aco3/ALr++m6hE2Ju/vU503xU+VPbYvXqw3q/3lX5Km3/ACfMqvVd7Zvu7v8AbpyQr5+7+Nl2VFwdkrE0z/L/AA06FG2v/c+/92otny/NUvzf7m+qeisYrR3Hwvsan/avaoXT503Kr7aPJ+V1/gosrXG3fcHm3xfdZ3ahHZPlpqbttOTduo5pXsaKyHzI3yNt+SpYXX/gdRP5sKy7ZW2MuxtlV4ZmdEZl+ehRuSmkaG/7/wA1V/tKpL/vVEj/AHtzf7tMd4v72+Vaq19ir22JfO3q/wDs02Z2dXXdsf8Av1X85Ufbup3yu26paS3HdEyTbIk/j/26dDMsyfK2yq77U+bd8lNh2v8AMy/7a0rdVuO67Fvfs2f+yU6F98su1t6JTdn7r5WpiJ5Pzf3/AJKLt7DsXbZ9+/d/33Q6Ns+VaZZ/8fG3a2//ANCp/nedv/2KT0Jd1uRP8j7m+dNtOS5+RGqLf50XlN/33UT+VMrrubZVLUI27al3zt6/fWj7+9oqzHvIod+7d8n3qf8AbGh/1bbE/v7apJoHq7F2Hc+/c33FpqPsb71QpNv3yqu/5aimdd6VK1dwcU9jQS5/ianpMsyvWFc3+yB2VVd0/v1LDqTOyfKvzrVpJisas0393+OmJcqifNVJL9t3+593fUUz7F+9vf8AvvWajF9CUnHcu/b4k/8Ai6el4ux9tYNnM6P5Uu56W2fZB833/wC5u31qlFju+5tQ6krv5W1d/wD4/T/7SVPvVzM2+ZpWVd/956LDUmvInZlbfu/jXZRyqPQFK3U6Z7zzvmWX/wAeq7DeecqbWb5PvVySXOxn+X52q+l5+9TbS5VaxmnZ3udC82yXa33Kc9z+6f5d/wDsVzVzqXk27t829l/gqWHVd8W7d8lU43jsEbWudHC/yf73+1T08r5FZtif7C1ylnr0X2iWDayS/f3/AMD1dTWPl/26lxfUrmcly9Tef5In8ptlMeaVEiZtvz1mfbFmT71RW14tzEkTffXd/wACpRuCclHY6CG5Xa7f7NM+2KifeXYn+1WVbbvssrLEuxf4N1V7byJopdyxf3Pkq27uw1KUlZGw9z9/7qf3PmpiPPbXSO38Sfx1S+07Ilbylf5ti0f2k0ypu+5t+XfQpWVhSWl9TYs7yV/llXY+6pfvy/e+7975axftm/5t33fu059Y8mJ2lf5FX5atJtXixdLnQJc/ukaJPnoRP3H3t+371Y8N+v2P/Wt5X36mS52P8tCcvhRCd3pufjlDbXO11aVdm7eqJ/7PVrZs+Z/4/k30b/3u5ai/e3Mv3fkVfm319uopu70PkOa95PW4+5m/0d2+Z0VaqTIz/d3Vbd1+633KYlzFbN8392o+ESUG7yKltpq7k2tvf++9WXRfNRazrnVd/mxWzN9rX7vy/JT7b7Tc/vZ5dn3fkSkqc0rsz5oKNluaH2lfnX5qltrz/R/l/hZqb51nbRJFArXL/wAT3C7N1VfOubmV4lgWFf4XRqpQlLZGblGDve7LVzc/aXfz23/79Mh8+bf5S7Pm/wBb/HWnZ6C3lbpd02z5t7rWrbaUrz+VFFI/+28VddODfQxniUlzO1jCsNN2I/y/O7fNWglnPcqkW5ti/wAFdbYeFWRUllVf++q2NK8MfadSSBdqb9v3674YVzd7Hi18ar+69DlIdBaaJNu5H/v11Hh7QYrBZfNZrmWVdi79vy/PXV22j6ZDZurRSu8W53uHgp1no8TzxL5rQxbvl+WvXpYNqOp4FXNOd2TX3mF9gV2+78i0f2VBDdI0rNvl+T7tbyQxPFKqtO9o/wAjI8Wz/wAcqV9N+36Rb3MW6F0nlTYi/eVflrshhrnmPEXaaenXzK+laP533lV0/i/3a617OBLKW2WJXuFi3q6VoaJ4ea2sNQlb77wKi/7Hz1q+DNOjuLzfIvztJt+f5fl3V106cYXm+h4+MxylK0PhNPwr4Zt9NRWkVmlf5miRfk207SknWDz4GbzVnlVU/wB13rQ02ZnnuF3fOnyN838O6l0/z7TWXiVv9HnVUiTdt/e/Oz1jOpJ812eDKTqJva5fktHXWtqzt9naCLb/AL38VNKfb0l8hV/u+b/47Umoo8j2XktzFOzzsjfeXZ8v/j1LbJ/Ztl5G75GlaX/vp91ePiMSqFLme59pkGTPGVbzj7vc0/t/k2Xlbt+z7v8Av1Xe531S875Nm6nQvFt+Wvz6vW9rLm6n7vQoxo01ThokaH2n5Nq1YR22vtb56x/tjQ71/ufJT7DW1uZXi/jWuLll0RurN2ubbzM6Jt+9/vfdp2/Z/DUSOu3d/wCOVK829P8A0GsHqapWGu/+z8lHzJ9356E2/wATUecr0k7KwX7kL/3VWj79P3q/8Pz/AN+hHiRKlXStqVp8w8nYm1V/4BRsZ/lWh3/iWpUddv8AvLQo2Ku9kNRPm20eS3lfN9+rG9Xi/wCmu6mO67/K/wDH6HzNXNSvtapU/wBqnzbU+embNiJtVUdqjSRKaS8xuxUXc235Pno3/wCxTk27HZl+emvtRvvVTVyG2wT98j/7VWN7bU/j/vVXR1Rd27e9HnKjOv8AH9+kBYR/nf5fnf5KlSbY2xKpfadibqd5y7P+A1PKhJ3LfnfP96mfM8SMv8Hz7KrpMrq/+xQ9zsTbu3/7CVPKjTlLCfJvVf4/nqL5vvUJc799CfOtVaPXQXOr2Hpuf+FdlGxkbdu+/R53y/7dVLm5lRkVVX/gbUKNtkhyZYfdu+7RvVN7fNUSXLP/AK1FT/canPMtLT/hid1djXmZP4v92mfbGeX5Wb5aimf5fkZfKqpM+xfm+/8A7FNK4jT+37321Kl/8lZUMzf76N975qydYeXStlzFtSLdvl+X76U1CM3bqTZnZo7bPl+5/ElWEh3733bKwtB1W2v7NJYJfOSthJl+ejla9zZmqld2RY8mqM1yqXEUTbn3N/dqZJtifIzPTvld938FTyqIJtD/ADqlhm3xVnu+yWhHZ1fb/BS5NLi5uxoJuT/co87+/wDwVFC7bPl+f/fp/wDwGjkGp90O3s6P8tGG/vtVd7lt+9v+BVMkyuu6rcLdCYyb3GO+z5d1V3fzl+WnzP8A7K/8Dpm/Z/ql/wBuk426Gqdl5DPJ2f3qfDMsP3m+ShEXZu+WhIVRNqquypsCsi682xHoSZdu6q6JsX5PuUbKydmrFN39C2k333oSbeyN/BVdE3/eqVE/vbacbdha3sNfbufc2ynJMrxOtMeHenzVMiRJ91djrUt2VylFp7aEW9dn+3TN6u+3dRNbNv3Kq793yvT/ALN87tSST6lEqOqfLRC6p8u5vnaj5k+VV3v/AA0fY23Ptb5Nv3P7lOyIcraX1LG+jfs+X+Ook+981Om3Js2/Om779Uly7jSkviLEN5soe/8AuMvz/JUDvK/zbv4flSof49vzfP8AJvqEru400lZMsPctM/zL8jVYe8+/t3f981lb2Rk+Zvk+7UqPv+629P8AbqrCvbcu/bP4f49tH2z5N39+s2aFvnbcyOv3XqVNr/7dJWXUFJMtzOqb/wD4qhJlRtu7ez1XR22Mu5Ufb/HRbfc+4tVJDuu5aR12f7dG9f4WqrNuRN1CbXTbt+Sk1YNldbGgky/wtQ95vi/h31RfdCjqu3Zt+Wq802xU+bZ/uLS5ObYk04b/APhZvnX+ChJvm+Ws9EZJfl272/jqW23Oz/LRa2wWd7osPc/6QnzKn+3UX2ze23c1GzZ977lVPlTeu7/gdLlZcUXvObctWI/vf7FZiTfIm6Tfs/jq2k3nIm2q5R8qLELtD96nO6PVV3ZHom2wyxSsv+wvy0tOwmruyHfaWRk+b5Eqwlz/AHvn2VSSH91Ky1XfUok3ruX5KXK+g7Lm3Nv7T8r/ACqn8bUz7YsyblbfWZDcrcptaX/gdRQzfLLu+4nztVWtuRp2NhLn59u1fu0JNs/u/O3y1jpc7/Nl3fdX5tlP+2K+z5qLLsNWSubD3O9Pl+R9lUXeX5GVd9NtpvOd1++/3KdbJs83+4/3kqbqPTUq19ilNfypKi+V/rf4/wC5RbQyp5sv3/l+XfWhMkVS2392tueXLojFxv8AEyrc2DXkSbqclsyRIu5vkqw94qUI+9HZl2VjdpWZSSWsSlfpPNB5S7t+13+9T98s1rEq7d/y06Z23pt3baEmXdtb71S5SXQ00te4+a5aG4ii2/I/8f8AcqWGbfv3/wADbPvVVd2mf/bqHZ5O+VV3vSSu7Cb5djW+0t/CzU6Gb91/Fv8A499ZqfJEm2j7+/5mT5f7v8VXy3Kje1zQSb5drKu9aru/kvuVfvtWTDc3P9sxReVvilX+D+9VvVfPS3TyFV5XbZ97ZSt7we90LE375X/3arpCz2Vwi/J8v8FV5kZFdvNZ/l+4lM0q5lmsnlban3kpqMmr3DrbQ0LO/WH727Z/cSqsM3+t+RtlVHRvtG7+Blp8yNC6fwbmqbLvqRdLZEvnb4v3tPhfyVTbRDZrN95aupZrCm2jmC8u5j3k0szoyy7HVvuf36sPft8kDqz/APAae9mqM+1V3tUqf3tuxK25layRlaRmX7ypFuZf++KbYfbIUTfOzpLL80O3+GtrY235lXZTYU/ept/4ElSqkmrWBwT16leHdDcO25k3VXuYWdJfI+/V102I+6q8O3fuamvevJ9DRuLK9sk/lIsv+t2fNVhNyP8AK2x9tMeFn+ZWoRN8W5fv/wC5SXK3czTiilfvKkUu1t7/AO3VezvJX/dNu3/f2VoPDvXbKq0W1n8r7fufdXZWt9Lgc+9nPeatFcxTtDLE2zyX+46UzxtrF5pWky3MEv8ApEX3U/v1ppoLfbPPWeVE++ybfkql4z8PT3lvF9m/fOrJL/v/AOxRGa5kpPR9xSTtdbm1bXN4+l299BLHNFKv+46v/HWb4V165ufEOqwS7vKeJHg3/wB7f89V/BOg6rpujXFtcytsaV3VPv7V/grY03wf9m1T7Y08s37rZs2rWnNTjGV2mKz6aG14e1ie5vJYrxdiO3/fXz1Fpr6npU+txT+RNaMu+B938e+rtmiv/Ds/26vJ5U0X/oVc7m43kluXbW8mc/on2m8tZVn2w3C/wI26tV9z/e+d6qJDHbSu0H32+9VtEe5b7myo5m3dl3TVmgvE8mwSWL7+5tybf4KEh+0wblqV08612xff3/fqZE8lNqt/vUOb6EuKXqVIZpYYvm+Tav8AHWhZzLsRv43+7VdPnd12rsqxsih+Vfufw/LV3+8yTu2+5+R9tZ7E3fL/ALT0s1z9mbymlX7q/Ju+9WT/AG2yPt2q+/7u9qzIbO51WW7llaNET7v/AKDX3iUlfmex8XolqrM1rm/jhiuFaBnlb5F+Wq7wxeUm5W2fJUthZxWG+KJd+xa0IdNub/e0sUSbfu7G301BS0YpyTi9tDPtoVml+Vf++K00s/m+Zfkra0Hw9O7eVbWazfN8zzb03V01h8N5by6SW8ton2N/qnbeldlLCyk7PRHlVcZThpe7OP0fQZ7+6iVYFm+b7/8AcrsrPwNs/vI/+7XqfhjwNB5US6fYwQ/NsbyfkrsofB9to6M0/wDpMv8Azx270WvSjhX2Pn62acrsjyDR/Ac81rLP9paHYv8AqUZf79aWm6UttvWJf3v9+vStG8A6lPcyxLKsKfe/1q/d31V0/wAI/ZNUii8qOF55Nu+KvQo4WK3dzx54+o22r2Zwv9lNtlla2j+Vfmd2+eunTRItNlu/Ks4kSW1i/fJ9/d95603s13Xs8q/2lKq7Viu/4Nu+r/iGwe5+xS6escKQbfNTdsRvl2/+hV68aCg7M8aWOqTeu3bqZFzZwTaNrGmSQKkstmvlP/vNWelhFc2FxOu3yrVfN/e/J935a6TR4Fm1gSyrvefbBsZG2fL/ALVRvpsV5efZGiVGf73+62+uqMIrc8z2sXL3Xf1Kj6PbJe288e5IlVdyfwfcrW8OaMr3F/8AaW/49o1n2/7LNV+z0FUsHaeeR4vm+d1X5a3dNtIrkSwrH+9vlWzaX5t+1a5qtSNOPuGVfESk1CPTsZ0drcXOy3guWhib5diVPo9lPZtcfa5fORV++/8AdqxoieZa3Evy+bFLKi/8Bd1rcurTbrT/ALpXVrWH733fu1y1a9pciPOT5o8zb9L6FSGz+yeIruNG/dNaQNv2/wB7e1O1qwW5OlNB96C5Z5W/ur5TqtarpPfonkL5z/6pU3VSuZp4WeJVXcn8b15c66prnk9UfSZPlVTMp2UWojIU+xwOu753aq81zLNcbm/g/jerDws+xm+eq83yN935a+HxmKliJ3Z+/YDCwwNBUoWshvzbqsW0LfxNVdH+fav8FaFsm/71eXyykrHe7p2WoJCn3f79MttKghuPNiXY9XUh/dbf46eltv8A71YWa3ZstRiPs/ip+9X+8u+hLbYr/NvSmPCzp96oSsa3drD0f7/8H+/VeGZnRNy7P9in+Ss0W2pUhb7rfJRa+4pOIz77bW3VMn3tu37lMhhbz/nq35K7VqXo7LUu5X2M7fxfN/HTnTfs3N9+rez7/wDsUzyd6bmoemxSsyJJm3/dpsM0v8W2p/J2b/8Ax3fTU+T71CVlewlKyvcTe/8Aeprv/d2/LRvXdUv8X3t6N/HR6F87K/zOn3fkpqIz/wCxVrZs3/7VGzY25d2+s077Dck/Uihh+WnvC+56lTa/yt/45T03P/F/wOi0jJXZU+ZF/wBqmJ5v8W2rez5KY9s21/m+f+Gq0Lvbcr/N9n+X5KE83Z91atw22yL5n30JDSur2QlZkW/Zv+T5/wC5UKPK8Xy7k/vVeSH5n+ZtlO8n/aqWkyikjsibW3U/yWREq3sVIvlWkfbtoV2Ne7uVdi/3fnqo6N5tW3dX/wC+tlDov3t3y0uWQ+ddSjN935NtRPbNsfytu+rvy7qaibG3K1JKSdiG0iGzs50t90q/P/FsqrquiNrFhLbSr8kq/wAddFbbXSrLovyfLQpyTutxSu92cpoPhWDQYnWCLY8rfP8A7VdFYI1nFtb5/wDfqZEWb+KpXtlmi2tQ5S6u5a93yGb1RKbvVHqV4Yn+V1+dPuv/AHaPJXbtqlrsVy63Iti43fx1CibGdvm+b+CrDpsV/l31Fs+b7tNaK5KtHcfC6w/ep29vk/uVF8u1/vU/Y3yfL9yhNvoUpX3B33ttpyJv+bdsf/bpqJ/e+d6l8n5HWobadhxt02K+z97u2/I9Rb/3TqvybP46u+Q9M8ne71S0JUUir9/+GpUTZ8u5qelt99tzUzyWf7v3/wC/SdkF7bEqbkX/AHP7lPSbYu5kpmxtn9//AH6f83lfdXdU2Runcfvbc/8AcpjzJ8jU/wAlvvfL89Hkq+z5V+SklFmS1dyFJti/7tP3/PUvkr93bvohs4vnfYqU7RirIq8rjYbxZon+7v8AuNsoR6Y8MG1/3S7/AO/T4YVT5lVaSik7sfM73HJ8k6SrK1WEmV97fx1XRP3u7d/wCrHy7F2P/F81XcV3a9yKb5Pu/f8A7lP37/m/j+5TkhXzXZv7tV7ywW8i2qzI/wDDs+/ST6sV5vYf9pihZInb53+7v/iqul/8kq7dj1Yewtr9kaVVeWL7r/xpT/scTum5VqoShs1qS1JFSGZkbdt+Snu/7rcu53T5/vVamtlf5WVXio+zRQruqly9QipFW5maZdrbvnqFLbyZUZm+/wDJsT+GtBLZdry/f/vPUXzbPur/AN9VHS0QtIi37PkZGf8Ah31PZor/AC/c2tvan7Fh3/Iuz79TPDFt/wBv++lNpMqPvFe5eJJdrP8AP/sUO6vF8z1Ls+4zbU/g2JRDbRp8qr8lKy6CfM1Yr7JXbau6q825JdrL/u1YR501J1aJfs+35X3VYhmZLre0CvF/focpLoSk1HcqI7QxSs0vyf7a1YsElmV/7i/x094YrmJ1b7lCO0LfK2xPuNsoVmVGMobsx7bUl1KDdF5vlebsbeux/lqL7Sz72Zdibq3XSL/vumXKRTWe1du/+H5apSv00I1k7tmVbWH9q2FvtvJ4UZtjfuq00h+zNt3b0/hpiWzWyp81WEtlf96336lxT6lpJBC6zS7d3zr96rHk77xF+Z32/LTIYV+9t2PVl5m3I27Y9Ra2xasjM1WG5h0PU5bZWe427FTdWT/wisF5ZpPLuS4liTd/frpvuL8zb3/26Edt7/3HXZsoTmiPd6mPo/hiDTbB4rOX5E/gesG5sPEOm2VxF+4f7Q2xZvN/g/74rs02pFK3y/P8myqOsWEt/axLBO0LxP8AL8nybK1i3dyk9H3IcL/Cchpv9oW3lfuo7nauyearFh4k0x7r7N9pXzU+TYldQ9t5MssUS70lXY2/+KufT4daLZ36T/2Vbeaq/wDfdHPCXxfgKSnGPu6+pq/2lbQ2FpOjb0uJ3iX/AH1q79p+TdVJ9Bsf7Lis1s4kiin+0RJ/den2FtLDBKsq/PuepSgzRTmtyV9SV7f+5tb5qittVWZn2yrsSoX0SCaJ90X+8lZ//CMW1gjrbWcaJL95KpRgx3kdQ7xfeqZ/+PfdWTDYMkX9zdWg9yqWvlPUOnd2QlLSzIt6zJt/4BUX2ZkXdt+SrXnfuvK3U15n3PUOLvpoXGfYopNP91l/io3ttb/eq3C6ussW3fuWqSTSpLKrKuzb8tQqbegnK7s2Swuzo/8At/dqu9zPDdfLt2VmXniH+zbyyglb5LiXZ92ugezV2ib5XRl31tyOLvIaaexY025ZGSXd5L0TXi/JAyrvdvlpv2b97uVm+Sq9zpSzXFpLu/4923/Ov3qjlj8TD3pKwIks0u3az/3f9qrVnbRfY0WD+986U13bd8336fCnyvt3Im7fS5bR1QNW6aDntonV91RQ2y+U+5vn+/VtEXc+7d81VIdqXW1U3vt2b/46ajFq1hXJYdvnxLu2bm/77q7sXZvqvv2So33KbM7TK67t6utJU0+o+b+UZeI0Mv3WdG2fcofa7IrLRv3ojVLbbnZNv3/9itVBbtGbqXK9tN88vmr8i0vzIz/3P79JNc7P73/fNPhud+9dq/79Hs9b2JVWwXP3KqW33trL8iNVu53Tfd3b6ih3bN38FJ0molc7l6Dkdvu7W+dti0+2h87f8m+okuWT5VVvlqFHZ2RtzQv/ALFRGnfdWDm8wdN9vcbl2eV86on33p+g363lhFP5TQv8+6J0+7TH3J935933qakzI21fv1aUUrGeq3RofZlTeu5tj/PVjZ8kS7vkrM+2NvfzXb/cohdvN+6z72qHTT+I0Tbdjd+zRW0TszKiff8A9ypkSKGDczfebYqVnwzK6/71WPO+Xbt31SpR6ic5LbUdc2dtNsby1R9uzelV7b/RneKVf919336Lb5E2wfcVm3U+/sPt8Xyt5Mq/Or/3abik7dBxnzK7Qy8s99u/lNsd/wCOpks/9KslZtnm/J8i0aa8szSxTrsli2bqsfZl3vSUXa1zO/I7ld4W37WVvkaiaHyUrS2ffXzf9uh4WmV/76VjZxKvfc5+Z12PL+82f7C1YtrxbmySVWZ/9utPyf8AR6i+wb4t6quytot9g5eV3PyCSzXyvu/c/wBmrCWe/wC6zf7jrXQJ4YvJm3LFv2f31et3w94DbXrx/P8AkigX7n/A9lfodPCz6o/Oa2LhSk7y2OUsNEa//dbWr1Dwl8LpdSZEbckW35k+XY9dR4e+HUVg0X7pdn3/ALtei2FhdpYJZ2y7Pmr2qGAbV7nymLz2Mvdgvm9jndH8DWOiSqs6qiL8/wAmx/lrpf8AhEraazdlnkh/uvCqV12h/D/T76OL+0gsjt/FKqtWtH4Ts7AfZrRVht1+9siVF/8AHa6/3FOVrts+SrZg5SSbWpyvhm2h0fR2ibzHnaVv4fvfPWzpPhufUC13et9nii3eUkTbmb56b9ggHiN9Nj3IssS7f7m5t++uwlvUhg8n5ki2qu1KVWs1/D6nFzu7b6nFTfaZvEsVpaxNFaskXzp8qK396quo6Z/Yl6rNtT7rNKv/AH1XXartsLK4uY/vxRebWT4yhXUdNtHkaS4+1M0EqfxquynRrWmo9GXKU1C8dGeeXaNYeIppViZ1lii++u3d99qsRwS3Oi67ZtEsLRWnmxInz7tzVp+INPlbTINVkkkxBIxliRf+WSr8tXoWWBv3m1/3a7t/92vYdRTimt/8jznKSk1fVmZbXbW2nSr837hWZU/vNU2pabs1hbldqPdQRRRJ/tqrtU1taRw6lBFKvk2zNul2f3W31amvo71dKvoYpEFnfy+a7xsq+Wq7PvVhUqtSvFEucYK0ty8y58O61p21f+PPzf8AdZqNKjZ7vT5o/L8qObc2/wC+u3/Zqzpji6lCiXDXTLH8/wDF81ZmjxXMy3ctzcyJFBPOjJ8v3Vlda4P502RKai049TVsNN+xapepGuyJlWXZ/ts7tW3Y2MmppvtF835mi+f5fu1ZstJku9Te52/umgii/wC+a6qwtILGARwoI0ySQBj5vvV5VbEtbbnVRpKo0uxmRad/ZqPFDtUxr5rbW+7urnblN7/N8/8Ad/2K6XVZ2YkjaksjYrA2Ntfau/8A26+dxlV8tpH7pw/g/q2HT7lR7bYm35arzWcT/e+/Wn5P8TUz7Hs3rtXZXz19Ls+vUE43ZmJZwJ8qr93+BKsImx32/cq3838VGzf81RY0t2Ik+/8A7y/LVhPu7fuf7aUIlOS2Xdub79SlcXNy6kXy/d2r8tGz5Kl+zNvdt3+7T3h3/wC5QmmaNuSuipsoRPl3bqtpD/dan/ZfehqUdxwuncromz5qd833m+/T0h+T+/tqXZs/hqLWd0NcqIk/gT7lGzf8v8FS+S299vzvQifLtp28h3VrFdEZH/v0/Z8j1L5P36ekP3FalJDjpsVPs0SP8v8AuU9E2bkWrvkqjfcprwq/ys3+3UNXKKiJ/e/gp+zY+7atS/Y12v8AM33flenpDvfdQ0ug3aSuyHatNhRXlfauxP7/APeq1sXf81CQr/Dt+7S5X1EnpZbFX5t/3qdv+fbuVKseT/BsWj7M33dlXyoTlYi/1y/K2yh4djbv++ql8n5Pu7Ho8n/7KpS5dhqdndoiRN7/ANz/AG6HT79WP9r+Cjyfl3f+y0lrujR6O5U8n5N1Gz56t/Y1f73z0eT/AAr89Oy+ZLdivDbKkr7l+d/naj7GqPuq3sXfu207atVysmV1skUksIv9mmPZxJV5Lb5vurQ9tGj/ADLTSSM9b2sjMSzlh37WarHkyv8AxfPV1IVddu2nomxaykne9jQqIkr72b56m2tViGFXV/vbKckLP8qt/vUk77jXKiJEbc+7/gNPRIv4v7v36teT89NRNn91P9ihLtoUrpXsVPJT+789CW3z/L8laHkr/E3z/wANHkf7NUtRJ3KSW29fNZv4vuU97bfvZqnSHZ8tPeFf4UpcvbQasupnvZ73T5VdKIbCRN+59/8AdrTS2Z6d5OxaFGSB6malsv3Pm/36d9jXY6tudGq3sZ/9ijyfkqrBeJShs/4Wb7lH2Df/AMta0PI/2aEh/wBqotzCTsZ/ksj/AHqZ5Lbv9itD7Nv/ANymeT9xYo6EtLotqxV8ltvy07yat+TsRKETzl3L9/8A3arkdubqNSSM/wAn7n99mqXyVd91WPszb/u1Xezl3/LKyVm011Gmo7EU0O/5U++/yfJT0h2J838FWIbb597ffT+OnfZm+f5vk/hpNSZHMpbaFdE/h3UQwrtf+OrH2Zt/3amSH+FVWrsaFH/e3O6VN5LI1Wkh2fw7Hf8AuU/yf+B09VuTy63M9Idi7VVUo8ne/wDcrQ+zKn3loSHY7t83+5T1+ROhS8n5/wDfqH7GqVrJZt975ad5OxaWq2BSt6GV9mZ/l/go+zffX+CtX7L70/7Guz71Jvoyk49DNS2/dOu3Yn8VM+x/+OVqvDs3ru+9TNn3l20lCS6gpJmb9mWb5WWnOkWz5fk2VoInk/K3zv8A7FHkq/8ADVRg99TOUoyd76Gb9/8Ai+/TvJ3tt/jrT+zK/wB1dmyjyV+9/cpJW06lX6J6GV9m3y7v/ZaHs22bd3+7Whv/AHu1qlSFarUlpLrqYX9mt8+5t/8AsVKln5Pzfx1q/wDLXav36a8Ox922naXyKVkUfszPFt+ampbSov31RK1U3v8AeVk/u1L5PybNtTqtg90ykhl8p9y/PT4YW8r5vnetPyZH37V3utM2Ukn1LfKjPSz3s7NR9mZH+X50+5vq68Mqb/43p72zPFu2043Su2NamY9muz5Yvn/v05IWdP7j1eRN88sX33Rd9PhtmR3WnqZxMxIZd9Dws/ytu2fx1q/Zvn+X+Fvmo8nZLu/8cqHqbKy6mb5P39q7KPszf3vnZq1Xtldty/3qZ9mVHf5mpRva9hX0u7me9s23btXZUU1m38KrvrY2fJu/hqXyV2P/AH6FJrdErVXMdLNnV91P+wfJWsifc3Ivz/3KR4ZUiTcqp/HU6iunuY/9n/7dV5rNk+9W39jl3/NVj7N9z+/9+tW31Ksjl9Ns59svnxbH3N/Fvq7/AGb8/wD9jW29n9z5v96mJbfKvzVm5SbvcS97c5W88MW1z5StbK/lPvWtKGzlSyRWX59/8Fbfk/3aZN8mxfub/kqff6lqGl2ZSW0/mp93Z/FT/sbbn3M1aSQ7N+5v4aa8LfPWid1bQjbcz3sFf5mVXrPuYZ01TT4F+5O2zf8AwJW0m7yvmXZT0f5HZl3ulYuLRrFfcVHsGhZ9rfP9z5Kq3Nmyb54Iv3v3K0k+f7y/P9+no+/7sX/A6d3F2M00naxUSzZ1Td9+hNNbftfamytD+58v36aNqS/ebZ/cocnLYpctroo/Zv8Alky70/v0PZ/98VpolRPD52/5WStOdXsTy66qzKL6bE6/MtNSw2b2WrUzq7J8vz09HidtrLRzyEvd0ZUSHZ97bvps1n50W2L5Hdfld/4KuvtRXX79P/8AQdtJO6uGlrW1KL6Uuz5ab9g2L92tVH3q+75H/h/26ZsP92lbS7GkkZsNhs/26lezV/8AgS1dhT53+X+GpvJV6i+txuSRkvYbF3bab9g2RfulrdS2+T5m30z7Nsd2/vrsqrrsZ2k9zFhhVN6qv+98tWPJV/u1dtrDybqVmbf5tS+T/wA8m+Xd81HOr2EoOUdCqkPyVLCmx9tWPlRXb5d1EKL95V2I39/+Kp5n1KUWk0uhE/lI3zfff5Fpnk7Njebs2fwVbeFftHzVD5P+7TTS2E038RYh27Hf5fu09EWZU/8Aiqih3InzLTtn8Sts/wBiojvYr7P+QTQo+z5V+WjYyfd+5/FQkyzLtZfu1Y2M7f3P9yrcm1ciMZNNp2sfJV/4E0fR/Bd3J5G+42s+/b92vP8Awrol99s1NWg8ndFsiT5/mbe9e3/EJLaz8Iagsa75Wt5fMfb/AA7KZ4M8OR+I9OS/jnkhcPKkZi28bW21+20p06dJ1JLRn8qzzCtJS6sytH8PXZhSTUIoYd21FVJ9zNXTQ6Yth8qrsdv7lcv411TUfD2upJcvI8aqqpEm59/yvXQ3WuC/ig+X54lXb/3zVyVSSjJWs+xwOpKor3J3ufI+Vm+Rf9qtCweT7G+3597f7tclYQy391Ksq74pVX5H/wCB16NpGim3gjeWQqSPu5XH5VyYmUKSs9zHlbdoq5yeqsNHu7K5Zf3ry7Ff+78jtWxptjJdzuztv3fdWmfEe226dbTCPzWgd5ApXjb5RU7vzqXR9RdVt1gRpJpJMFl+4tc3tHOlzrc6YObk4voWtf02OPTJIPMMklwhjkI25Ct81ZHg/wAOpqFrdi6CrOrt5cXom4qp/Suvs9J2K73DfaZmbJLnov0qnpVg2neIbplkZo5Yo9okbOPmdtorijXlGDjF6nYrXSa0Z59r8n2u01nS7ZWMtzaeRE6L/EzH/wCJrn9FhXWLK9jupW82WNrVfl3bWV3WvQ7jTYtI1Yu0au0bCbzPRWd2rg9A3Q+KdSgn2p5Tfa4v9rzZXavcw1VThKx5VbR2WrZo6pK2o3S3MS/N5Kwf98q9aGp2f2bwprFjEvK2jTqqf3pNtT20UWm6PcTsvyQNLOzJ/vVbsY5BBL5bM7zLtb+/t3VE53SS2RlGSinGW7KOgR2sl1a3HkK8sMmFfb8+6tLTPBlyt3eudq2t0zbmLbT95/8A4qtDwz4QTThAZJWfZO84Dj5stu/+Lrs1j5zvOzpt7CvNxGKtJ+z6nfQo+0h7xBZWQtoFiUbI1XC7ando8PGN2/C9KefkGMkE9GC1UuHZJmb5vlWvK1k7s+ky7DqdaFNIytV+eVN1UntlR/l/jq2/3nZm/ipn9/dXi4hupLY/cMPGMIcpEkK7Hqvv+R6sJt3fKvz1n3lyrq6xN/vV58k72OyEk4jPtK7n2NUru3lPt+d65/yWtpfk+dG+89WHmZEf7zv/AHKrkX2Rqo30NhH/AIttTfK7ferl31vyX+bzUT+J0iatKzmaZd/zbH/vrV/VZBzxibEKf3f4qfVdPkX/AOxp03moibVqPYy7FOrHoWURal2K/wDCtVLC2uZkTcvz/wCxWjZ6POi/M2+h0ebdlRqq1kM2fL/t1D5Mrq+3+Fa1odHleL52ZP8AbqX+x2dfvfdqvZxtYt1Ix2MrYuzfTEhX/ge6tOaz2L8rLWZcvsl/4DQqN/dH7eBXdFtm3N9xv46tw/e+Zfnqp5yvVR7xvN/dfcX71S6Em7oSrRRrb97/ACt/FTvm3fdXZWfbTTvs/dL5TtsWtPYqXHlblpfV2P2sRjwsifNTUTetS6qk8OnSywLvlRflSmaV5t5F5rKyf3kemqEmrsn2sNddxfmRPmb5KckPz/M1Fzu3Ov8ABWOmpf6YkDbvn+Raf1eVrxFCrBddDbfalMT7u7/0Oqk1zBCrtLu/3EX53oS/iR4l3bN/9+s/q8rWszWNSL2dy3sV6Z8vz1VubxbZv9fHsX+41VE8Q20zbfN+5WUYPqWn3NX5YXRamRP73yf8CqolytzL+6bf/dpkyb2/1uzZ89TGCau3YfNrotC87rs+8tM3rCqNWfD++/iqx9mVF3eaztUuMVp1Dm5Swl5E7fLTJptiu1UnmVF3eV/wOrHy3kTqy7/l/jq1BRV2tBOa6osJMqfMrLvqXYrru2/PVdLODZt8pauwoqRJt+5U8qGpJbjUTZ/8XUUySv8AxKkVWvl+bdVd9qL8qqiM38FKMe4k7/EPh810T5vkT7tPTcn3tqUI+3+GnP8AwfL/AL1Ci0PmS3H+c3/PJf8AfT+Kmb9//s1PSHfL8v8ADRspJJApNK/QN6vT0m+faqt/v/wUxE3UbG+X+CtPdtYFoWN+/wCX5dlG/wCeovm2/e+eh92/dtX+42yo0LVpKzJfOp/31f5qqbN7b2X59v8AB/BRDN8n9yncOaJY/gp+9Uqij/7VTJ8m/wCb79FlawPV2LD7fk2/PR8tV0dfu1C9zPs2q3/2dJRsHK46ovb181F+b5v49tPd1T+NtlZz3Lfd/ioR5XTcy79tDjfqO2lzQ+/v3fcpqOtVLa/aZHZl+epUmV6NtxK0tXuTI9DuiVX3/fqpsb5283ZTur3sKzezNNEVP7tG/wCX+HZ/fqps2L8rb0pjvL91W2UrwKvG9jQTbT0dU+b+OqSO2373yUPNsT+L7tK66Cuy1sX+8z1MiLWejt/D/wCP07e3motF0VaRoP5SP8red82zfT0+dfurWfv/AIVo875/vf8AA6EoshKTeuxdT5F+992pk2/7NZKTbN/zfxVN52/+Krla1hOFncupt3U9/ki3MrOn8Gys+G/WFHlb5P71OS53xfK2/wD36zsiulyb966fdVN1S/8AAqqedvi+X5HoR22/e+SndJ3egXdrIt7Pl3U/91s+8u/+5Vf7S2x1+Wmb/wDvumrOQNNlhPnb+J6lf/xys37Syb1+anfaWm8ll+4/yfPRysmxYdF3fNRs+eq/n/7VPebZ81JK5USwiKj7v42+/Qjq+/8A2aqfbPkdlX7lZ6X620vlLEybvu/LVtNiuvtG3sVNi7vu/wAdSwuqLXPzaq3zqv30+9TbbVZX2LLF/F/BU8srWGop7s6VHWhNr79nz1j/AGz5Uanw3mxf/iKgImrN5SfM23en8dM+XZ96s37ZvT/Ypz3O/Yq/wU+XSxasjQSHZub5Uen7237mrMe82Mi7tm6h7lpleLzdj7flepSb6DsnsjTSb5KZ8u6qSTfJ96hHl+f56ErgnY0P4flpj7f4mqrDctudf46Z9p2fMzfIlEVy9S72d2W4U2O+77j1Y+5uXaux6o722fc/4BR5yp95t/ybFTd9yhqyuF0WHdfPRd33V+VKmR2R9yt/9nWe8y+ajbV/36dvXd/t01FMwvpY1tjbflX/AIB/fpiP8u5mql5zfd+b/ZqH7Sz71ZmqowfU1Uk9jQd96fLTfuf8BqpC6ou2nw3P3/m3pUWb2G7W5XuWk2o1Pfaibf7lV/tLuv7rb/v0I7b3Vvk3/PS5X1IjJrfYl2f3qa7r86/7ND7vN/dNv3f7NMTd8+75/wDbqOQpSTH7/wCH79MRP3W35abvb+989Ij/AL3dubZ/u0SpKStYHUUdx7233/4HoRNjJT9y0z7SqfLt2UlRaVrB7SLV0SzIrt8336iS2+b/AGFpj3jO/wDE/wDv1NDN8jqy1ahJK1gjUXTcdDD+9+VqiSFvtD71+T++9MmuW/h/jqaF96I25kesXGbVyXJMZND8rsv36EhZJf8AVR/N953b+7/cpjuyfw76r75XdGX+Bv461jSdrFqSTuzQe2Z/7uz/AHqEtm3usvyVFM7Pvdf4F3slP+0y+U/3U+b5USh0Z9LBzRkroYkPkptZal2fI9VUvP8AWt83z/xvTPOZ0+WrjRlbXcTqJFtIU+SXc2/7n+9QiKn71l+5VRHnSJGVl2f+P1Y2Nt+9UKi11Jc+bZksL7H3U9NzxbZdtV0Tf/rVanw/ud+5v9v56PZoXN56lpPni2/LTfv7PlV03/wNUMO7Zub53ZtnyU/Z5Py/coVOysxymlsw3+Tu/j31Clz823/2WpvmRqrvu89G2/8AA6XISqlxn2zZ/E3++lTJMz7PlamQ6VFN9rVlXY/zqmz+KrcKKm+KVW+78r0tdrC57bB537hGX7n3KdD8i/NE3/AP46mhSJ4n3LvT7mx96bads2Lu/gWj2Xuhz726mfbfvrp12sn7r/W7a0EdU+83zrTN/wA+3dTZn2J81JU7hzeZ4v4y0RbDwV4hmVvtTGzlUxTlVX7o/ixu7etc38CtYBtr21nfaImlKru+X5p3rrPi7fG1+HWtKMq0lvKmfT5c15H4P8zwyZfIb/Wtv2bv4d7t/wCzV+yYOk8Rhailu2fyI+WjUSj2PXvGXhODxFDEVWLz4s4ZyBxtKj/0KuIbTbjS7lre4XbKv8e3+Dd/e213fh3W49etzFNHtlHyglfvVr32jQ6xAYZ0DDoGz8y1y08RPDfup7GcVLm0Rw2lFoW8yRt7t/tV2Eetv9mwiLNLtyu9sZrlde8L3umyPcWcituX7xb71Taa86RPI275l2/J83zVtVVOvHnRuvdV2i14saa58OXslyzBvKfzNi7tq1oeC7K3s7OOGIbmVmbzatQwJdaNcQ3C/upkeMo/8Q4H9aj8EaY+nxXHnStNKXO0v/d3mvPlUXs3HsbRUpSS6HYQp+7561kX9sF1Kzud+zbJgr/ewj/41oROx7fL/tNWT4jhlvIraFWEbNOdpX/rm1ecviPSk48ifYzvH8EqWKzWyp57EoCx29EYr+tefajD5Pj59sXytY23mOv/AAOvT/Flm+opYW8eGiM+Jl/2TE2P1xVJvCNnJc+bKzzblVGVxw1elhcRGlH3vM4K1O1RyjuZGl6dNq+iSwLHvjlZlZn+Wuh0bw8NM8xzM0lw67RIQvyDP8NaFlaLaRJFDEkUK8Kqmr0bA47c4rlrYiU7pbMqlRTlzPchaF127juB4Yk1YQ7gyq3IqB0Wf5ZI1kVW3LuqVY1clSNy7V+U1yndBK90S4O7aPu45x/dqumnybmaVvvNuX5dtaWg6aj3wESJAoO51iA+b733q2tZs40G8t8qqrVyOvyz5Eff5Jgmv9ofyOI1uGK2i+6vzfPsrn3v1hgeVlX5aseJ9VXY6xMu9a891vUp/ssv737605QVrs+4jKd73K+seP8AZqiafE3zt92tDR3nvJ9iszu/ztXh7w3j+KIpJW3xK2/fu/36+nfhppscNql9fbfm+7D/ABtRWpxjG0UdFO8o+8zKh028uZfKVvk/ip0Og6gl0ltFE03+/wDxV3vgrR/s2p3F35HmxH5vk/2WrqEs/tdyjQW7LE3f5vl/76rj/hvldrA6kbcqvc43SPh3Pc/Pc7U+b+98ldFbeBraHe25nVf9la7Kx0nZu8zlatskKMYyn3V3bttc8sTZ2RpGLcdTz2LwsLyZY03I277+2sfVbOLTXl2t8i/x/wB6us8T39zZWFxDpu37RP8ALv8A7lefQ3lzNP8A2fdQ/wCmp86um75q76MHU96Wxk58rtudB4bSK4n8rYv3dzbv4K2Jpra2ifdtRKpun9hRRebB+9n/AI0/3d1R6laSX+nSyr93+5VKnDm5uhSnJ37o0LZ9n3dvy/P861hWd+qXT/e+Zt/zrTP7b8lni/iVa5TVfEkCOkjN+93fLD/erVU73j3IvG17m9c3n+lXDLt8r+H+/XE6xeXMN1dzz/JFt2Lsb5627z/SXhvIv3MW3e0NV9V8PS63YPPuaF4vn3v/AB0uWKd9kCbjsiLSklm8razP/wCzV1FtoKJ821fn+dnrC8H2bWGxWbf5X9+vTLDS21Wwb+Bvl+5SqRVPV7F35lfqYtzo+zZ5q7HdVaqSaal5A86/O8W7b/vLV/VdK1F7/wDf7ktVi2q+37zVJo7xx2i20at+6Zv+BU0ly8yd2Zxm2/eLz6Wk0EUjfP8A7G6qtnp3kz7f9cjfKqba0Ptn7rc38P8A49WBN4ui0eZ552+SL513/wANRCEpaJamm29x2pWbIzRbdm77r7aq6bo9pDBeyzqvm+V+62ff3b6kvPiZpHiPSf3a/Z5N33v71ZH9txzb18+jlnJcslZjile99CK5SC2ZvNZfm+SsfVUg1KdPl3+U1WLzwq2paol9K0j7Pu/3K09N8H7JZWg+fcv3H+StpxhBXvqRGTvZaI8W8YaxfW0txBuk/dfOvy/JXC22parNvZbyWGVm/g/jr3Xxb4VsdSglil+SXb/HXh+sWc/h7VrdYl3xO2zYn/A6xhOMvdStIp3Tvc9D0TW/FVhof2lbxrnY3+qm/wDZPkqGz8barrF48VzBLbf9Nv8AKVt+Htb+02UVszbIv7ldnDoNjNcW8H7r5lV2+X7m6uZtpNSgrscXL7LZw6eM20S3eW8vp7mKL+Pyt+z/AL5rstB8T6ZrekpeQXyzI/ybH+R64Xx5ptto88qxQL838EX8VYOleGPs0EVyu6zuN29nhWh0IThd3TOiNf2bto2e4QvBcp8zbEp9tCvkPtl+f+//AB1xWiX9y8T2zNvfbWlpqNps7s0uxG/grjeGaTd9jT6zH5nTfY9iea1y2/8A547fuVYs0i3JFuX+4vzfdrn5tV/0f5WZ3/26yby8s4Ue5ib59u9n2/Olc0l3ZvFyeqjp5ndv5j28rfL8vyN81VEhabY3msmxt9cO/jNraB5WuZ5t/wDs1t+HvEkt5ZI0/wAj0lCS9DbmivebOt2fInzU/wCzLC/zN89ZjvFeRfuLxoZZfk2f3P8Abrh/+FhX2leMrTSFga/Sf7yP8n9+tIUJVE3Hoc7xME7SPUIfv/7FPRF+fdWJeeKm8pIls4vtC/Iz+bVj+2F8r+HfURpyVrrct1Ipc3Q0ESm7Ghl27m3p8/zrWfDr0Hmp8yuiNUN/rH2lfNtp/JdW/u03SnF2aJjVjPY1t/yv953/AIahRPk3btj/AN+uV1vxhqcNq8ts371fupu+SvMX+NOq2d19hvvvOzOvzfepRoTlpFoTnyqzTPoD7NL5XzM33abcw+TsVv7vy1wVn8VGfyory+lhTytn99NlS6r8SNIs5Yrme5lvPKTesSJ97/Yq1h6knZg6qjujstnnfdb51p9tCzu/zf73zV5FN8XZb+6iaxWW2t0+8lvvfc//AAKut8PeP4Lnf/acUiXDfNEm1vnq3hZRWu5Drwjsda6bP+WtUrnTZbyL5b5od33Nm2vPL/xzfabqMty1mvlI38e77lV9B8f6v4h1a0g0yJppd3+ql+RP/QKHhZLXm0COKptXs2d9N4b1CFEk/tq7f/v1s/8AQK0k8N6rM0SxX0jvL935Vrin1vXIbi4gvljSJv8AWuk9dRYeP4NE0uL7YzbIv9U6N860ewm1ZNMFiaT6hqqNZwf6Tq7Q3CN5Sp8u+jRIbyZpW/tOW5RW+5tSuM8Q6JZ63qkuoae292iV2uJl2fPVe28Q6h4e+bzVSVf7jb61eFUo8sXqZLE092tPI9LS586Xylbe9WPsf79Itv71/uon8dfN7+PNa/tx7xr65tk+dFe3+58td18L/GWpa54xXV9R1OV9M0lPPdJfvyt9yspYSVODbexusTFpKK3PVvs08P8AyyZ03UQoz/MvlbP7+5a5H49fGWLTfDUVtocf+nX67t/zJsbZ8nyV4RonjbU4ZUW51Cd5X+f5Nmz/ANArGnhJ1Yc8rR8upr7aCdkro+qHtv3Xlfcd1376d9mbytrL89eC6b8YNahnt2a8Z4rdFiaZ/v7V/wBjZXoD+P7z7BK0Vy032jZtR/k+Sonhpr3bor6xC1kjqLnWNKS6S2a52Xe37m2rV5c21nKsUsq72VHWvAtV8T2yeJrdr5ms7uVfvxRb9v8AtvWf4h+K95eXllbWzRJ9lXylu9v39v8A47XSsJfW5i8S07RPpCb/AFTyxMrpt3s+6sr+0rO2uJYnn2Oi+bvf7n/fdcDrGt6nc+A0lttT86V12Soip8u2vIvE+q6v/ZEWnx3Mr7v3rb/4v/HKzhhVPeQfWuV6rU+rtBSLWIEltpVm+bZ8jbv46nvLZrN03fJF/t14f8DvEi6JqMUksbQ28VzuZX3bP+AV23j74mv4l8T2qafJ5OnwL+9T/nq38VbRwsuZpbLqYvFpu6ep2STQPB5qyqifc+dttPtryB2dfNX5K868Ya3Y3+lpFZxLZypEiJs/v/36wdE1trD5pZ/Olddn+9WX1dNavUmOInLW2h7dDD9slfbKqIq06Gwl8p54t3lRf613/iavOtE8YT2enO0v7l5dybP7q1q2fxJubfR720dpCrLsFZrC1HsU8XBep1EMyu7sjf71TTbk2sq/f+X71eY2evXOmqm66kd/977tNufGGppF/wAfzPt+6838NdUMHOWqZjPHRg7P9D03fOkTs0TOi/3Pnqxcw/ZpPKkb96kSy7E+f5WrntL+LKXuius6x2bmDyG+98u3+KtHxL4t+x28s/2ZXuGtovn3bfl/vVtHCSvaUSYY3mna9y2n7m6SJm2O7fx0zUrlbbau5fNaufv/ABV/wkN7LdwNI8VrAqyu67EX/gdZmsax5zWUsXzorb5d/wDd2U/qS6lvGqKvsdhbXMdzsVW/et8mxKseSv3vld92zYjV5Vf63LbXFu0Evkv5u/YjVX1LxnPZyvFuZ5du+uaWBk9mEMdF9D1j7Mqb5WVdjfJ89FzZrbKny/O33fmr5v8AEnxC8S6x4fuJW1CferNLsf8A2f4K9Q8N63qHjbRtM1D7Y1m7xLEyJt+R1+R/4KpZfNK/MVPMqdPc7V5oHWVpZ1Tyl+VE/jqazmidN25a4T7BfPFLE15/Bs/go0eG8sIvIll37W+/urf+z1/McizaDd+h6H5Ns8T7n+dfu1j3N5BbMn73+LYr1nojPK/z/J5WxU/u1X1LRF1jQdVtVl8l4IPNg+ZV+ffQ8F7NXbNaeZqo7JKx1exUs0l3Lvdv46RLmBE/1nzpXm9lqtzPrGlaQ0q7rz91977nyVvJYLD9n2qr+U2+oWCsryZM80dJ2tc6CbWLOFn3S/ep39vWNm6M0/yN8m/bXn/iq5sfD32i5l8tNq74tn3939yud1jWL59LSe2bY6/O3+ytQ8HGWxssxbV5I9lm1uzh3/v/ALn3qlh1i2vLPcrK+/8AuV4Oni1r9drNvlVfmR1rT8PeIZYd8TbUi3fLs/u0/qKSuJZg1HY9zsNSgv7qKLzV3yts+f79Z/8AatnDqL20sv3W+b+/XjOpeIbmG6+020+zyP3q7P79Ztzqs95LcXjXLbn+eV/9un9Rguti1j76aXPoiZ4nt9275YvvbGSh9NVL23aK8V4nVf3O1K8Es/E+pzJtW5ZE+58n8VXrPxPqGmz+VPL/AKIvzwb0+5/sVUMDZW5hfXlflsrntgvF07xHpFjcq2y/k2r8tP17TfsesyrFefJt+RP7teW634wl1jS7S5tvNS6s90sT/wBxq0LDxhLqWmxXMk/nSt/rd/399aRwD3E8ZFLTc9N022ivNnmsqbm2NsrlIdVlttcu7OVfki2Or1zWm+J7lJbhoLyV0Rt/yL8i0y28SS3N4kU87PcTtsV3/jqlgnZt9TF49JWR6HDqttD+6T7j/drQtryxdk3N8+7+7Xin9sT3l0+2VXSJvubf4lerd5repu8TM2z5vm+bfWby2+zM3jZvseq6lfwW146xTq6VNpt5Fd38VmvyO33a8UTxDdPe3EUjMifI6vT7+8voYkvoLuVJYG3rVrARtq9Q+uz7HsWsalZ6bqlpbXM6p9q+7/3xVi2mivPuzwJ/e3sqbK8S8Yar/wAJhdWl9J8ksSq/9+rFhrE7wSz+a37j56pYFKOr1Iljef4tvuPZbmb7HF5rTwbNu5v3qfItZttfrc3DRKy14++qz6rZ3Cqux933H/jq3Dr2o6P+/g3b/wCJErB4NWsn7xKxCfX8T1pHWGfc0tWHvIHlT7u+vLNN8VXN+j/vd/m/36frc13ead/o1z5NxF8/yfx03g31Z0Rxbi7PY9V1iwnhd1+VP3X96q8N4qQJ5u1HrlIPHtzrOmxSTfuZfLWJkT/ZrmJvFsv2h4tzb/7ifw1EMJNq0rFSxnuvyPUk1KJ03M33Wqrc6xBbS7WZd9eeW1zeTRP+/Z9/3f8AYqk+j3k14ktzPI+37u+to4SF73/M5/rc0rrQ9NTxJEiyqrL+9XY29qqTa8sMUu7d8q7/ALtcUmiT3Opeb9paG3VV+TaldHbaPs0uX96zuv8AG/36t4WkleN7kLG1HtJGwmpRPYRSxfxb6sW15Hs3bvnrmdN0e2dkZW3/AN75dlPmsFtkdd2/c3y71prCQfcf1uXfU6hNbgmiSJtv3tlas1zAlnFEirvT59+6vMrbR57ZJWWVneX71WLOHULa3T5vkVv42/gpPAwfw7ErHOB2b69bQ/eZdn+3V2z1vT/Pt452jTzV2ROn9+vOptKvr+C4VmX97910/hrM8Q6DqrwW89nOyXFr8676qGXwbtcmWOktU9T2+GD7Rtafadzfeo8r98hby1Ct826szQdVOq6TBM0Zil+7IvzdVwpq+HjLNGy7i33f96uV0VFtNbHFHMql+VvQwZtYb+1pbRdryqm//gFP/wCEhghv/scsTfKu9ti/w1q/YrZL2WcQKs+1drqv3qfc6VY6qMzQLv27VfbhhTdKk946GqzKonZMzIfEln5TyLL/AKP/AH3+StCbUora6ig8zZv2sr7a5nWPBOlPpz2y2kELxMzrKi/cqrcTM9harO2y7tWZVl2/w1TwlOX8O5rDMJ1fdk7M7D+1YE/1u75vu7Kq3OtwIm3ctcDc+fNdS+VfSJL8jslF+/2y1+X5Lhl2fd/jp/UlpZ7nT9cqWtodXeeIYtvyyq+2sq58T74tu7f/AHa8/hmuUeKJ52f76b3/AL9WkdvPeJt29Fp/VYxIWKk3a5T+OaTz+Dxb2w4laQStt/g8h/8A7GvNvDE0VyH3wbLhZWRn2/w79qV6H8dPEx0Lw1a28UQme6aTzFZW27RESf5VhX2itZ+Hn1SyiaYyo3yJ/Dt//ar9HwE/ZYZc32m7H804pJc04u7Vr+R1WjW0UM6Tx/J8q/JtrubWW2m3SKfmYbWVhXNWOlpe2gmt52Cledu35ac+g6rYAzWt093u+8kjKGP/AHyleRiHCpLWVmVRclra507DzAd6qU/76qlLZuGzHDGF/uqcVFZ63C06QXKGG4Pba3+f4a15I1mRgG27h96Plq4buB0qn7RXTKlkj3E2cgxKoUL75+asnw3dSDUNRhdvMRZW2sG/6aP/APE11EUcVumQMcg5x6mue0XS30u9v3mdDHPK7IqDorSO3zf991nGXNzHTKHsoxvuzfj+90/4FVS+iNxPaOT/AKmVpPr8pX+tS7/MVlPC08Ljaqrlc1NgUuaPKiLe4bg4zUykSSbe6/NUEZYIWVA/LLtLf7VWIi2clFX+9tahuwU492SkLkEkru+UD1pzbY2/3vahkVyrN8235lodSSuHZeexrM7bIjZmLrjbjPzbqsxhUbgfeqBj80eT9085/iq/YWj3d/sUblCq3/oVZzkoq7OvCUZVp8kNWGiatHa6rPE6v86r+82N8lVvHHimKAPArK29V2t/wGulu/Cdq8BkNuiTiNcH+7t6V4t4/ZbCKWdtqSqv365aEadaTqLdH61hacsNSVKS2PKvGfjCfQfEf2ll860l2Iyf990WfieDxgn+g/6pfvfK/wB6uc1jw9L4tuvs22R9zbGmevW/CvgCx8JaMkEUUW/7/wB2u+p7LS/xIdTEqErR1Ryvg/wTBqXi37HcvsRlX/Wr8n8dey699m0q4SKzbfFEqbP4P4K4mGZ9K1fz/mf7uz/Zqvf6xLc3Ds7fxb6zlGTkpXukEa7jF+Z694Q8X2dqksU8jRbvustelafe291CNp5H96vkp9SZ4nVW2P8Aw17F8NNf/tm3eCSaNLpflVGauPE4WEoe0T1OrC1pfC1r5nrE8gRQwJwP7o3VXnuFjt5Zm2/KtR28/wBoHyszFenzfeqDUXV08n/vpq8eMLOx3OTcjjtEu5dQ1Fp7qNWtln+Tev8AtvVy4e2+3+Y8Uf8Avu1V/FLvb2braN5zrudd/wAtM8OaV9svIru+g/e+Uvlwu29Fb+9XraKPOyIJwVkauo2cmoyS3G3dFHGrozN/s1z0N/seW0Zm2L/f/h3V6AYYprZ7ZSsUjL0DV5Z4rSbQpWXym2bvmdKWFkql4PoKTcfeRj+J9Yi0R3vPmf8AgVP7z1yWpeCW1LxBaXO3f9x2Tb96ti/sG1u9stsC3Oxvl316LD4fTTli89WeVl2LXoOap7bkcvMYj2a/Y0g+XfEv8C/JWxDpUX9jSqzfvWVv4ayvFtz/AMIrZPLOuz5dy/xpV/W9egh8NPPbN50vkfwL91qxcW1FrZjbUb36HK+AtEnh1e4l1Dc9v5/yJu3/AMb1694U1GN4bmOdFilibp/s1x2mySTRxSSR/PK1b0M3/TKssVB1XZjhKMNn95PrfjCyn/0aJJpju+YLE1Y73MW3cy7NzfKqK1Tb4JrqVW+SVlWquvXMdtoN2yt/pUqskX+z/t1FOEaSshJyfvNmDr3iH7N5u168/wBeuWmsJVnlZ3l/jrThuV16J1l/hZ9zv9z79cVbeIYtS8US20qt9ng2fO6/79dutmorVFqd1czPEKeTFFEsX3m/3K0vh3Z6hrus2TtEyJ5u13/77Wt650221vzV8r5P7legeDNBtpvD7rZtHbXETOiolTGu4x1RE0nsz09006bTSsCRMyrtzt21zXkwaVF5v3FT59n/ALJV6zm+yaQ0Nzt3bdyv/FurjNS1Kd7WXzV2fe/75ripU2uZN6GjklaUuvY4LxJftea5KsW3Yvzs7tXlVzo99rHipPm32lv87J/H82+vQvFv2mGLz4FXe33krH8AQtYOk9zuS7ll3s7/AO/8lbuy96Ng0kV/GGmz6Dp0V9ZsyS2679m3/Yr07wrYS3nh641C8+S48rfs/jdqx9Ys4tSilWf7jr829q2NNud8UUCfOn8NZKpJwS6oaSi3J7M5fTfD32/VLtb6dkt9339v3vnrYubDfKkS7Ui+4v8AAldE+lRW0TzyqrojfN81c/qU0F/KixfwN8uxqbmpu7MXzcum5VsEitpXZv8A9urFzcxTWrr5tc5qs0ttdI0U/wAiN8yf36yr/W/JgllZvkRaxm4tWuYtSkS3/iqfR55dsDTRMuxdis9Ps9Y86y828XyUb52T/YrE0rW21KLzYlZNzfL/ALVZ/jB2m0m7VV3/AC72evMqxU5crVj1KOIdPS9zo0ubOaJ4rby9/wDcT+Kug0H/AI9dzfIjt/BXjnhXQZX1Lcu1Fbb9yveNHtrG2skiZlf91/H/AHq7aNGNPrdHFisVJxstDTttm1Pl2f7dZ/8AYkU15Fcsq/a1/wBVN/cq19ss7aLbsXYv9ys1/ENnv+aeVP7uxa9JQj0ueCp1UD2E8LyxfcfdvbyWqe/m33W2Jm2bU/8As6zX16BEdopW/wCB1S/4SSzR907MkS/e2UlTSdzpWJrtcvQ6C2Rk+9t2JTvOXbubd5X322LXLv45099jQNO6f33gdK0LnXov7B1OVW/exQb1T/gdYVEkryNqVWvKXu7GFqXieKGW4glX7tedeLdEs/FSRf61LiJt6Oi11CfZpleVot7v953X79MhSJ2/2P79eRKfJLmje57KrTkrNo49/wC17CJIJ/nTb8k38b1p2GiNeLbuy+T/AHq6JIYndG/gWtZIYniRlX/7OrWImtEjBuUVdFfQbaCw3xeVs+f7+37ldFDqUEOxm/h/jqrDbMifKrVReaJ53i+b7v3NvyUe1b33MbuXqbGq6lFcxeUu3/crK8PXLaPqTzwS7Pm+ZEb5KqfxPtXYn36gS2WFnaLajt89ONWK90bpNK9zrbzW1uZXl/v1RubyO5t4laNXRPuo9YTzM8Ev9/b8qU+aZYYtq7v+AV1xrJLl2OT2Mvsm7Z6wqb4tzJ/sJVfW5ormCLyvvq2/7tY9nNvXcqsn+w61b2L5TszbP460U7u9yHHlV0O0HwfbQ29w19B9pWVnl8p2+5uqLWPE9t8MdGuNtnE73XyKifxvT9N8Qyw3DWLN5ybU+d/9+sTxO9nrDxfabGObZ/f+atuVN3nqRB1F3seef29c+MF/tC8lZ3WV/kmbY8X+5WhbWCps+b5Hb79XofCsaNLPYxKiP97ZW74e02KaK3iubldnnu7Jt+7WFR8x6qxCjFXWqOas7a5dpYJYNif6pdn8X9zbXdaOmoabp26WXzni+dd+2tubw9Y22rRXMTLMkSo+xPuUzxDNZ232Rovkidtjf98UlGU3ZLQ5JY1ydoo838eaPc6lfxarFKyO67GdP4UrkobldEtbe2lad5Wlf59te4X6Ra3a/ZoIFh2L8uyuKfwZvupmaXen8KP/AAUtUrSWnkbUcRa7e7GeEvFUug6j9ma52W91BsaJ/uVtzTWd/wCUrW3zxPv3p/GtYj+D1muPll/er9132fLXUaPpsWlWD/LveX5N/wDHSUYy2WoVaik+Z7Few1K5/s57OBVhuEnaWL+41E1ndoyS+b9/+5/fq2+1H/1TJ/wGoXm2O/mtvT+H/ZroalFWWxxxqa3iZt49z9jf960zp/4/UMNy3yM07bP7lbzvElrLLKuzYu/7tc5bWavdSyrueJl+VH/g+epu3HVG8Jty1OwtrxbmLb5q7/uMm756Nb+0vqyW0DbLfyon2J/E2yuZTSpZrr5W2Iv8dazzTzajb/6ZLvbZFv8A79XBqOxzyk+5pvbKi2/m3W/zZX8re33m2VYudKn1JJYln+zbIt6vXKW00U1v59yu+Wzllfzn/g+eul03xOtzbpKyq6bflR62UpLqc0oNr2iM3+xJfNl+03MqRKv3/k+eth/El4/h7ytzTJB8kSOv3kWq/wDaUFzFuZlh3ViPqstt5zffi/idF+5/t1XtJT3NIp9ND0PzpdN0FNPjnVLS/bf5MX8FYPiHW7mwuvIgaeaLyl/hrKsNel2RLK33vu7627Z1ubqJp9uz5dz0l7m+pm+ZGPeW3nW8s8q70i/es9O1JFe4Rov4lRa0E/ctdsrf61djJ/eqK/8A+QW7eV93c/yffp359zL37XOX1WG5021dfKV/Nb91833q7DwHeS6Uz2yqr2jLv+99x2f56sWFtZ+JNNisbxVR/wDns9V4fD0vhud4mbfsX5fmR6qnK3utGU+Zqx2r3Pky7fufKr/e+/VK51WCF0+b/Y+esLXprmbRomsW2SvVF7CDW9LRrllf5vl/voy12c8eolBRV2dnZ6rB5qRb/nerE1+0Mrqv3JV2NXH2cMsLp+/bfu+V604bxs7nb/vum1CXUhSakWrTQEi8S2urxtvuIP8AVbP4a2P7Vi+1PFKzfN87bKyra5a2l+Zm+aoodqXt3Lub97EiKn/A6xTWt+g5zm3fqYPiHR2vNU8+5ZZrdF+VKNK01ryXyl+RJfk3/crTmm32txAzb3ddlMsPNs3Tyn+629azleWvU255WscVeeG7nSvEFwrKsNuiq7Ve/sSe5n82KXZvXZs+WtXxbc3OqxXW5meV4ti1Dol5Lc2dx+9855V/1zr86vUKM171zolO6szK03RLl7r7DKu+Vm2fO1VJtHubCd7Zol3/AO9/DXpH2P5LK5ilXe3yM6UaxZ/b7i3ufKV5bf73+3W27uzF1JJ2ucv4P01UvZZbxlRNqoqItb2t6JBeWc0CqsyOv8dQ3mm/K8UTMm/50rYhRbPS4p2kZ5W3bkqHGLd+pLnd3iYulabFDpPkMv712+ZP7lO03TYprVovK2Rea3yV0D2C74p/4P8AxyiF1tpbdlVX3y7GSqgr/CxOcm7mVCkGjs8SxM7ov3Eif7laGzSHaynittlwrb23psrQh/fM8rr/ALGyq9zpS3Oz5d+1t61ooRb977zNS5ndDtN8JaZNqit9zzZd/wAi/wAVWdV02BIvK8rejtspiIyS/K3+7WpdXCzrE21X/vVUaWtm20SpSRh6l4ViSzingX52+T7v3aP7KgdIrbbs3fIz1tfad6bf738FVZplS4lX+6vy7P71L2S5tynUklYxbDwNBbLLL/eb7m2p9H8KwaaZWliXymb+992utj2pLt3fL5S/JRDD50Txq29mb5VpNJ3v1MueXY5e88IJpssrRLG6r87bP9qpn0GLyvmiX5v7lbt5JGlvLHK3zfc+T5tzU1HV0qVA0UpM5Gbwf9guk2/Iy/7rU+58MfbFlb5t+3eybvv10aWyw6z5u/enlfcq6B5Lq27fu+Xf/ep8r6McqkpO0jktH8N2z3n7xlh81dqui1yN/wCGL7SvFrt8r277P9+vULDTfskkW1t+2V5Vq9c6StzFLJKq/wCztaptyu4RqShqvhORs9NaFnZVX5vvbK0IbOWbYrL833PkatiFNipu/wBypUiVN067d61SVtbA6l/eTKD2aW1u+2LZtX+Cp0mVIt0UTOn8SbfvVYSZfNRtv31qeCfYku5Y/wDZ3U9uhDb6GW9mr3lvPFFs3N83+ytWr2GG5i3KsibW/jWpra8it7yKRVV0dvmrVuprbzvLXam77tZuTUrWMm5ud1sZmlW0L6ZarLHvl89t39/bWrLZwiTbGirE38P3qanlJt8tvvfwbaS21GT7QAZFAVsf7tcz5m7oJJy6iwxwQui+Wuxf46tm2geJv3aum6s17mB2laKXf82zfVm0vIHiiZm+RtyfL/C1KSdrjV0TO8WmxttZUX70n+1/vVPC0VzDbT+Wr/N8rK1YesWbSxyxtt/fr83+0tZ3g+aXR7KXT5f9Ukr+V838G6m6PNC6epVpSidpLcCK4LNtEe35nqsbv7OU3HftZm+997/ZrLuhPqlhcQWj/v1j+Vf71Z8P2y5gdWi2Sqvy1EaStqyLOPvG9eXdvcJ55LRSMu1vm3LVO40izubRYtv3fvJtqK5hSG1aSVV+X52+Wp0dop0+b+78m2rUeVWiw9s+bYoXOiQb/PVdj/caql5oMSOjRfJ/t7a6W8XZvX5k3L/drKmTevnszOmzb92rhJyVuhcqs7X0Mebw8sN4jearoy76im8PL8kv/LX/ANkq1N9puXtZMMiruWVHb7v/AMVVuF5bi/TbGvlbdrv/ALtU6dle43J6Nbs81+MHh9tZsNNka3FzbWdy004/up5TrXU+HtEt9J0RbERKY3Zn2dvmxUPjvVI7Dw7co4ZpLsPbx7N3UoTmtDw7fnUrBJGBjYNgH1r1nVm6Kj0TPxdwaqNX0ZzvhiNvDni670sOzWc8KzQJ/cLM5I/8dr0S3hGzou49e1YFzoscmtW1+MBoQBkNn5dr8bf+B1qi+PlNtVsr03rtriqN1Hdbndhv3V+foUNY0SGaUThvLuU4SVAuf90mqek2c1vcNJNKzqp+RavzTrI7x87sA9P71JY2zJE3mNvbczbq0TahaRzVJc1T92rEn2jzEYqoYfd+b+KjcRHvkHP+x81Lt7dcHPWnfdxtHy/7NQJNvcYs0dwjbVb/AIEu2pUhdfmj5Ofuk4WrEaZI9BzQI1j3Nt+ao5jrjT+0ytGZQSAqqufWrC5VePmOfmNIjDG0fKPSpERU2p/F24pNmlOPZ3D5HBHY8U1AjDdgnaP4l2023TA5+YqzFalbDghf92kbLRXGzqZ4JNjbH2Ha393itXw/4gs9JTzLuX97I235V/h/hrndauFsVVY2VWf5pG9V28VwOq3M93vk81Xldvl3/wAC0fV41afvOyPssjw84VHWa1R9JTava3dgZ45VeIrwa+Uvijqs+t6jLAqqiM3lRInz/N8/z/8Ajldtc+OZ30z7IsrfL97+5XEo6pO8sXyO7fM/8bVx4amsNzWZ91UrSr+89Cx4P0qDR7BPP2zXbb/v1002pNcp/DsSucubloV3L871bS837Itq73/jrXR++zg9nF7lS82vdbpV2baz5raK2R2X77/xu1S6lqv3/wBx92s25vFd90v3K55TmndHRSpJu7K8zy/3diUzTdevLPVIpYNySxN83+5Rc3KovzfcoX79XCu4u7OyULbOx7p4f+Jqw28X2qRvl+Z2+avRrwNqOn/aIvm3J81fLCXO+DYsrb/79ek+CPidcaHZpbXS/utvypu+7WVSlGovaUtzenUtfn1udel5E955Evybf9mr6araWe/azf313VzGvalYzWb6rayr/aH8Kf364m/8QzzTp9p8p3/3t9bqEam4lU5VY9f0TU5zdzSStIUPzblrL8WW0+qxP5Cs+/8AvtXP6J4qguUSBp/J81dm+vRYNNbZHLFN525vl2FawlKNGfNYr3Zqx51YJFpuo29tOyo8rbVrtPs8l9PBGrSfw7f7lcl4j0ae58YWl8f+PdGVJU/u7Vf566P+1tl20m/Ym1VVf7ta1HzqMo7sIRsmtrHPfGLSv7b0hbOxXfcS/um2f7KVH4b0Rra1iglX5IlSuwihjdlnZl8r/Yaq7/6Jc+R/eVfuVcKjVP2Q3Dlk5Nblf78+6Bdn+wn3K0bm5a2tonXb57N81Q21irys33Pmpl/NGnlbW+fd829f4azlZtIH/MjKudSa2vd0itsb+PdXNa9qrQq7f8DrK+IXi37N5rRNsRVrjtK1XUNeRIFTznd/mraS5Y8z2Gmk7GbeeJ5Zp7hbZWd/4vm/261fD3gNXiu9TnlVLh9jsm7+Cs228MLYapcSsv8ApEv8dar+KtQdfszM2yJdi/N/DXLOvKbtB2RGkVZo2HT7BsaJf3S/I3zV0XgrWLZNUlaVmT5E+5XnU2pXNz+783ZFu/g/jqxbTfZonZG2fL9+kq0F7spE8z7aHsrv9pZ5ZZ1miZty/NT9YvLGGw8hYo5pfvtLurx+HW75EeKWVZov9uj+3rxIniilVEb5aJ1INJ82wKTfTQu+IdbitpUiVVfb8/z1wX/CwoLC6f8AcNM6t/datW/3X6O21t/3K5V9Bi+2fxfP8uxPuVj7Sl1Ram2Xbnx/qety/LEtnD/Eif8A2VGm+PNT0TUUnkbzot3y7/k2Uy50GKzl8qJvJd/40/ipqWC/J5vz7f79JYyK0UdAfLLc6jxP8Qrm/iSLT1ZLiX5G3/cVKo6bf3NtZ7rlmdm+b+/VeztoknRmrQmf5EX+CplinblWiJ1ta5Xmv2uU+Vf++6z7+2aazlilVX81dmxK1oUV0dlpk1sz7P4Nr1xym5OwpRklZM5zSrNtNa3Vd2xW/wDHa2HvPOgfzfnRv4Kf9mb5W2/xU9LD5d1ZSak7yL8ivbQ/Y33RNs21afUrl1+WfZ/t1FNbK7fd+SjyVR321rGcuhLgnuW/t7uqea1VJYf7i/8AA6NjebtVV/v1K6S+RuXbv/ubqudSb6kuMeiKmz+H+GqT2yu7/Kuxqt723fMtRQozu7tWfNPuNQ5dyHyYtqL9xF/uVsf2lE+h3dmy/JKuzfWb5O9n/go+4r/3Km7+0yotXv0IYduz729P9upk/c7P9qqjv/dqLe0zOrL8m2ocbu44817Gk7pD8tW7O5eGeLbt2fxVmWD75UX+CtOaGWzidlXf8u9UetU4p8siraXO4S8tryyeXzf9I2/N8tclfzfZp3Xb/t76ih1tv7LlWKJYbvb9/wDu1Wuf9MdPN+/TlypW2QRjpdEU1+00X7hV3/7bbKsW15A/ys3z1mPbNbS7Vl3p99qpTOsM+6VvkrBQi3a5bdzqPOgRX2tVSa8WGJ2ZvkT52rmnvG3bVb5Hp7pFNbvEzf635N9b06cW7tkvQ9YTw3FYWCXl55jpLB5sSJ/FXHzTS21ndyzxLsdtkX9+ut8PeM/tPhB4rllmS33xfP8Awqv3HrivFV/FqVrbray70i/e7P8Abrrgmo2l94ThFq5nvcq77lbf/uUPN8/3d9ZnnMlw8EW35FVqEvJXd/NVdlJ1L6PYy9koq6N2G88nZ+6XZ9yqszq7ful/e/wvVSa58m13MzbIvn2JViH7/wDvLVQlyq6MuR/I1YZpXidd3k7k/gp9/Ctza7W+dKqJDLvdWi2bPnarFskqWtx5sq7F+da6FVco2b1OdQUd0N022a2neVW2b/7lbFhCv2qXzfLuZZVXbvrMh+e3ddv73d9+ia2lT5vN2J/fpc0WrSYmne7LCW0X+kNt+7/B/eq9bTRfY3Vvkf8AhrBhS5dkZZW2I3zfL96mXNzOkVw25pn2/K/+1Ve7exduba50tzNBNEir8ny7PnrIuU+422N3VvlqpeefNAnyskrr8qf7VadtpSwxStfRxzTOuxURt6LVrlgYOWlloUd7P5ryr53m/I3zb6itraKGX5ol/wB+tBESF0s7aBvnX+BfkrMvLOfyt3m73WX7j/3KPiLU0nYmm8izd/Kl++3yu61DqWpRW32dVl+fdvV3X+Kj+zft9x5U7bE/hfbvrK8T+EpdVitNtzKksDebv20kqcd7j57y1RYf99Z3FtFKzpKvzVK+62iRlb5Ei+4lVbO22WH2ncz/ADeVv/21rQ/cPpETKrb2lZKzjPW0UEkuXcx3811SLbv/ANuiz1i2e61Cxn8x7hrP5k/ufP8AwVtW1sv2NJ92/czpWb9gg/tdLnyv30q+Uz/x7K0cm+hMJKCtYdNrC2H2dZU3o/yVsQ68t5Zo0TbPlrPudHiv5fuq6J86b6z7x2s4vnZtkS/980otLYbXtI7G2+vS/bLe2WVn3fe/3a29SmbyEbds+WuB0d5dVle5X/VfcWurd/OtU3M2/bs+etFUuZyhyrlJbPUvs17t3VrTarvdIvN/3a5mG2ldfvfOvz73rW+zSzW+5fv7flrSM/e3Jai1aSR1VhNBNBKrSL5qr8tDwxJE6qqp/HXJX/n/AGNGtm2Sv/HW7Z3O+JGb5Pl+ar5ftGTcegQ3iwzvF/wOrE1ysyPVK8+eJ1/j/v1j6bfu89xFu/1VXpa5CjZ36nS/b/O+ZfkdafbXMuy4Zm/hrEtr9YWdvv7avJMrxfeajbV7E+z5d2Q75/Kdn+fYz/crQttSiS181pdmz+/XP39/KlhdtAu+VFbalY9tf3nkW7M2/wDvI/8ABUSd3ds6Yw51dnfO8V5cJL9y3+T7lUbaGOweWLavlbmdXRfv1lQ6ksNkvyqn92nvqsVzFt3fPSi/uEqdzd03WIrP9wv/AB77t+yrqalvieXd/FXG2afvU3Nvfd/3zXSvCyWvlN9xq6HNP4TBwd7MuvrEV5A8sUSp/wACrKfVW+weU38O5/naseztr6wuLiJm3xM2+L/4itCHR55opZ9vyfw0NxhsUqLjrbQt2fjO5vNOltmtm823bf8Aef7tWHv/ADovlRnlT7yJWCkypevAyfOq1vedFCqNFuTcvzVXtHDpYOQ6C2vH2bfm2bUerSXnyf7FZthcrMqRbt/y1ad1T5d2yrjJS6GMoS5rIl028+0xfxfe2b3XZV590KblqlbQ/wC02yr8O2aXyt29/wC5WrkkZ8kluZs2q/ZrxFdVdNv33/gqol5P59uyssyeb+9Td/DWF450q+ew/cbt6NvrT0GFrnRLdrn5Lt9275a55zS6nTGKSudKlyzqnzVL9vZN/wAzfJWVZzLDE6t8/wA/8dPTUlTWUg/5d3Xesz/JvepjV8iI0ZXsixc6l52xYm+f/dohufOR1VqZNDFbXu7cvlfw1mXN43mosS70/i3/AMNaKpd2sEqbW5tpM0zbdzJKn3f9qj+0vkT+/Welz86MrbNjfco2b0lnX7iVKqpdClSUywmsfZpf3sq/M1asN4s2xlavIvHlzeWbWl9BuS0Vtkv+x/t12fhu5uUsPmbf829Xp+0Wmq1Np0ko7HdWPlai3lt/e/4HWbbTS2d5cQS/cT+P+BqwbnVWs4Hn3bNv8dFt4hiv96bG814t61ndX3Mo0VrK25sabqsEOoW9nL9+eXYtbXkqsu7d95f4/wCGvLdKma81l9237RFtf/df569I87zdP8tvkb+J/wDZqrdjmq03CWjKltbrM1xbKnk/df5F21oTQyTNFuWP918296fDuSVdv/jtP+0/fVU+X+/TbbMYK7vIkQ7LVWVl+b/aqN7COZ/PX5Jf79Qk/ad+75Pmo0q/WZpYv40bZuqbNK6CV4ehXkhZFeKJV/8AiqsWcKWFmqt/qvvf7lXYYVbUFWRV/e/L/u0qW++CVW+fbUupdWKXvKzItSmMOhyy7VeWDdL8/wBxlrj7/W/J37v3O/dtlf8Ahrqk1Zb3TGX+BmZWR1/ut/8AY1w/iGwVLjzYmWaKX+D+NaUHyJpnVRcWrM9A0W5Wa1R/l+atO2uFN9Oqxn5o88/5+9XGeFb/AM7RLeBl8mWJmSuiF4uzcvzvtrKUHJXOeorOyNSJ94lEq/OF3N/31SP5dyqs275fu/L92q9s/nbp1+R9u1k3UJ8kTM3/AI4tY8pxarc0ExJIshZtzfLT0hREaNV+9VSK2gmg3Myvu+6+37tTJ975m+6tZ2KUrPYRLGPc0bD5v4dtRQoqM8e2Pen8X+zVjevytu+aq12ipcNOqfvZFXdTV2x35urOM1bSLXVvsvnrn7PMJ12jq20r/WrcNokSiOMbAvzYWniNv7qbs/LzT0jJbexZT93bXsczta5+RKPM7tESbzPJkjy1A28fxc7qk2v5md529lpBdRI2MOD3OxqJm3q3lfK1QW7JXuQi3Nxcyyh2Usgj446E/wCNWcGNsCmFDJHgMyMD95etSJnOzltv8TU7gop69SKCMNvdV2uR95l21YAYRt8u0/w7acw3qyDIbbVhRkZNQ5XOmFNIi81UbygMtt3U0ud23HH96niLnJ+Xn+Gn7c1KZs02NCYYuOw+7S72En+zSR7RwBgmn7DtbBO40jRa7ETR/MT8q98r96mtdRWVqZn3CNW/iFTkf6PKXbaAvWud1/WkjR1X+7tWnTi5vU9HC4Z1qsYrqcb4v8U7rx4t0n3d++shNbbZub7lUdbh+2Sv5u13aqtmm9/mXfTrzTfKtj9Kw1GNGPKtDoLm83xblVUrEmuZfPRViV/9vdV2bY8XlRbvu1FbWyv5v+wv96uGPLa52Rm7WNiFFmt03NVKZFhZ3VfnaoUuZYZfK+Z/9upnmZ2+b/0GjlnETs3cz7a2R2dm3eb9z56fcw7HRWWk3ypceV833d9NufN+dm3PK6/3vvVxzvKWp007JXtqVL9Plfyv+A76pQzNv+SnX7yvFt835N1VUmihbbEuxKzTklY35oml994tzN96taG5+zIi/wAFYiXLbd27fsp81/8AukWL/vutIzkRyK12WLy8beiwS+Tt/gT+Os9NSneX962/5v46ybx5drtK3yf3/wCBKbDMz/Mn8f8AfrbnlaxcYRSujsLbWFdE/wBmu90r4kT2dukW7ev+9Xj9tMsMXy1ehmldUZf46SrJLlauhKFtVc9lh+IUD3SSy7tn+7vrMv8A4i2c1489tuRPl2p5WyuH03dcxPtZUdPvVL/ZsXnozf8Aji0e3hF2tqXyz6u5t23jye51vzG3Pbp/Gn96vUNE8X2ut2aNtWG4X5f96vF/sCoybVq3ps0lhK7L9x//AB2mqsau+gKUke7vqLWypHA295dvyK1Y/iC/je6t41Zf3X3q5DR/GcttdJ57b9tV7nWNl+88W2Z/ldqtK2qL9rHq7HA/EK2/tKeK2b/lrL8n/fD0/R7mXR1RoG2ba1dYtvtMXmqv71fu/NWe9s1Yzm2uXocznFu8dzQmdrxd39xa5qZ1s53+983/AI9XV6DZrcypBK2xH+TfWP4q0f7G+5v4fnWuNaPlZoptK5R85dm5dtD3iou3+9WPbPvd1/2tlW5kZ2/hSs7crsXzPoaFtfq6Ou356Y71Stn3p8zNTHuVT5d1Ryv7JnHmkW0mlR9q/P8A3vnoezl3IzfJWPbXPkyuzNsT+F60LnWGdPvb3pNTWyKupEtzCz71+/VL97C3+q30/wDtH/aahLnf838D07Sasy4xVrgjt8/8D1dtpme32tWfc7ZkdWX760zzmtl+9SvzLlGpXdjYRF3/AHasJD9xfvu/+1WLDfyp/D/FTvtku77336nktsxylpc2JtsL7W+/Tdn91VR2rEe5lmn3MzPTJr9v9Vupcn2bkqpc3ks5X/5ZUz7Mu96zE16eFPKWVv8Aapqa3K77VX56apyRb5ZdLmx8rru+X+5VTZ/47UT37IiK3yb6he/Xyty1aTenQy0W6JnTY6f71UX81/8AYps1+3935KhS8b7zJTUGiraXBPPh37lZ6e6NIrsy/J/vVbhfzldv7lOubZoURmVdjLUc6juNRvsjHhhldX3Ns/3KekP91qe7skT7dqbKqWztDL838f8As00rq99RuKTsS/v7NN0Cq8qfd31bub+8vNitK2xfk/4BUVzefL8v36r/AGzyV27d+6q16IluSVkWNn+3R5zQp8vz1Ue5+bd9ypba5V96y/8AAaPeCLH21/8AaXf5WR6qXO2ZmWRVdK0N9siv5G59n99ar/K9vu2/e/v1m2l0KjPSz1M+FIvN837+xtn+5Vi28p33fx76sQ2G/wD2/mo+zRJs2rs/jpXJu2rosPM8MTxfcSX+D+/VeaZfNddv3lqx/wAskXdvqvND/Duq1JtWkDdvQqpCqTvI275vk+RauwwqkXzLsp+z7Mm1m2bqrvef6O+1vnVfl+Wrinfm6ENtDks4tnmrT5rZkRNzM+7/AGqHdoVt923ZL/tfcpn29dm3avyVrG8le4czb1Ni2+R9u759tNvJvJbyt1VEmW5bzV+T/cp77Zt8dSote8aOabsH9q+Su7+BasJeNMj7vnRqzLPR5UnlZp/3Sr9zbWgln+4+8z1rp2M21LYtwzO67d3yVD5PnM8Sr8m379Dp9mllVVV9n9ynp/rbdlb5Eb5k/v1tGOl4mDnJe6XXuVfYsrfOq/LVV9ViR3ib50b+/Ve/tmdvNVd7p92maPo66ra/bJ02XG77jts+WuqDha7RzP3XZ7mxZ6lslil2fxf3aif5Lp4m2ukrVdttttFt8pfnrKm1WBJ5dq/vV/jrPmSvZblqN3ZmhYTQTXUsTbkf/wAcqxczLbXEUqqrpu/j/uV5/Z3ks3iG4ufNkTylXam75K6L7Yt/YJL5W91b7m6lCUOpUqTb5lsVUsGhie2WX/R2naVYX+4u6qNg8t5cIqMyW8Urbk/vVtvNBtRNrb/v1z9hNLbXHzbU/et8lHM/eEoWVrHUWFstnpbxNL87zu/3f71Z/wBmWaXc330arCXLTReU38NUprxk+ZV+5/BUJyevUpxTVloPmRYdit8/m/d+Wsy8T7T5sX8G35q0HvPk+b5/7qVRfb9qln/56qu5NtT732giuUr6OkVnEixfP/uVsXN5/wA8kXeqr8ifx1Xs3WH+H5GrQe2V5Yvl+596tIzUehnJP4kTQzNs+796tqw+ewdmZU2PWPviRkb+7Vuzmiff9560TuYuDauW/scGza23YtSpCqK6r9xP46ZbJ+6/4FVtJldn8r+7W0G+5i4pvVWMqZ2dNyyt8tYM1g1tcSy+fKjvXTIkUNrKv8CMzt8tZmt3KotvL/Bu+Z0X+GtJN/IuN0rIihm86JlVqltoZ/urK1VLmFbO4/cLvR1/gq3bXnk/L9+oui1FpX6j7l2tovl+/u+auZ1jWPs0Dq21N7fK712yQrf2twy7f3S764TxV4Yi1jyvm/1Tb6wbjF3mb0pSW+pE95Lcpui/u/cp0NheP825tifOqVV8Nwrps/2a5l3pv/gruNHhWaD5V/iqadV/ZZpXSjsZ+jveeakrbvkX7legXLt5Fuytsfb99P4aow6bF9i+Xbv+/sqxMn+qVf4m+au5TvujzpSb2Rjo86Xlx5/z7F3763rbVfJs7i22tsdVf5KhmhV9/wA1VZnWF0bb8lXJx+0XC8+tmXZtNivN95tX7Q3yfIvzvWVDf/unieL+LZveq9zry6VLFulZNzfwVj3+pT38TLZy7Pv/ADv996wbaduh0wpa3eh3GgzReajN9zd81bsL75XbZ8n8Nef6J5vnxbdybGR67CGZk2f3K1Vl1MakUpaGhDqSIvzL8+6pftPnNuX5Nvz1j7/tLuzL/FT0895ZYli3vEu9v92tl5GT5mbH2+Ka1eJvvVUuU2RJKvyf+zVzt/eXkM6SxRb7fb82/wC+lUdN8QtqUUsU6tbP9z56xnG3vJ6GsKT7mnr2sfYPKb5djN82z59lD2FzeW6Ks7JK674pvk315pqV/qGlXV0t4rXNu8v7rZ/droH8Q3zy6VcwStsglTcifJvTZ/HUXlvB6HT7KKV2dtrH26aLTJd/z+av/AtqVXmuVtm81/4/vVk3niRry9is1ZvtsW2VYX/jRqr3mqxarprzu0/my7omidfuutTzTkrvQn2STuzo/t/2OV4m/iRXq7DeQOtx+6X5l/76euFvL+eZIlaXf8qJvrSs/NsJf4t7/OtZ3VrlezS2DxtfxX/h+WzWVt7q6/7ta3hWb7B4citpZWe4if8A8drkdSs/Ov8AT7ldyIk7eaifxfJWb4h8T6hpWvW/kbnSKL96jt/BQuVqy0NnTclZHpWqzK+ly/d2OlY+/Y6fN/wOqVh4kXUtJ+Xa/m/e+X7lZWseIYLCLe235GqFK7sgjDkVkdrDc2yeJdP1D7ku1N3+2y12D6xB5vmNF8jfLsRa86hhW51TSv3v3mXa/wDvJXZ+TEmzyv8AcZ67aTSPMrU5zkXX16K2liXYzxSts2bfuVai1KOGeKKRVdJfkVKwvENm0OnStFumlRd6fNs+aq76lFbW8U9yq7/77/wPXVFxmro5JU3Fc0dzpZrlodOaWf8Ac7F3fJ81Ftuml+0rt+9uq3DCtzZ+VKu9GWmWcLaankblf5vl2f3ajmCUXNXJZrnyV3yt8y/d2L89Pmllt5YpI2+7975fvVYvCv2SKSP77NtbfVJ5vs2zd++/j+esl73QEuyM+2/ercRf6lIvm/39z1xXiTUv7Kif5fuNv2J/crrXv1hZ5V/vVxXie5W5uot210lbZL/u0VJNdDbDwvI2vBniGC8tX2t/pEEvzb/41roDqUpni8qJfK/i3tXmVhD/AGbexXNsy7N3zJ/er0Czv4r/AG7ttFGV9isTT5Xfob9is9vfXHm7vKZV272rWR5N77ZF3/w/L95azJtVgha3advlfbEr7fvNtq3DMu6Jl+8rVM030POtv5F22eWFdrbX2/x7qsedvgdtq7/uVlPqTJI8yts8r+61V016Kb5ty71X+9WLptj9lI3Xhbz12/OjKv8AFVfZKjKrL/F8z7qz5vEO/Yv7tH2/cibfUFzrywt97/bpwozCMZJ2ZGYolfzdg3/3tvzUkSSAvly64+Vm7VIOgPvUwVVBYAe5rrufk0Y8xXmiDoAWK4/iUVBAhF1JhssUQMu3b6/NUkv+rC7d65bfn+7zVyNecgD3yaLhGHNIiS2PmZ3t/u9qQQqVMjIp9n/3qmwCwLdP7rVLsyG+b71S2zqhCIzjPpSjb2pCFG44+7T/AC/LRiKkai2MGV9/ak6Stk/w/dpyRtsLMApPHytu6U0LslkcLubaq49aLmnI1uPik3YOP/rVI8XzK351C6LGfmX5pPlyq05UEj+Znb91fm+WoNYp25d2U9e1FbGyZlYYPyturynVdb+0yyy7ldN2ytfx/rq3kktrlYovlXatclpUMc10jM37qL5/9hUrplKNKlZ7n3uVYPkXtJLUsQ/PK+5qNSh+zLuib53X+Osq51Jd7/N86f3KyrzW/mf961eU227n1MabSu9jpba2lSL5m372/vVbhsLmZnXavlN/HXH6P4nvH1tLXym+yP8Ax7q9l0ezX7PE3yum3fvrppxle8rWOTEtU9mZlh4b+ZJW/gX7lWLnw2u3cu5F3fKn9yt77lM+3z+bFFu/dfcVK6fYOSumeaq027X0POvEkL6PK67fn2rurl7m/Z4nZmrd+JetpZ3u3ymf7iN/3xXnlzrzOkTJFsR2/j+SuaVF2uerTndWN55mmWJV/wDH/wCCrsOlSTKmz/vusyzvFRkX+9/Htr17wxYQQ2CTqvnf3qx9lLlCrW5NmeU3MLWfy/M+3+4tRW1ncuryt9z50r0DVdB33+5VWqlzoOxabo22sQsTFq0jz97OVHSJpWdG/vrT4bD5vlX5P/QK7BPDzTb/ALybqzH02ezd1bcm/wC8lZ+zl31OmNaDVkzn5rZvn2y7HSryeb5X9ytV4WuX3eUu/b/31WnYaVvas3Tn1Ru6yjpfUxNNSX7rbvnroEs7lN77m2N/BtrdsNKghfcyrWnNcwbvvbE27K3UOyscc8RKWxySJc7f4vkqG8uZUXdXR3KLtfarbP4d9Zj6JLfy/wAKJ9+hRg/iMHUqRd2ZXhu//tjfFuberf3dj12em+HoIV83b/rfvvtqHSvD0Fh833NzfM+2ti2fyVdP4Fr0I04v4djlrVubYqzaIr/vfuf7dZ76Cu7dXRb9i1Xf52pOhB9SPrErWTMLyWs4vl+es/W5mvIt0iqjr8nyV0cyb2rJv7D7TE61x1aF1Y6qWLtucE8LI7Nu+5Qjs6Pu21saloLJsZV3/wC41Z9zps8MW7bXnVKN/M9CGIi1a+plO8vmv/3wtHzOrK3z0TQ/wtufZUPzbH2/crndOTOjnj3BIVm+X+BGodFR/urRv8n/AJa/JUzwK/8AFU8r+Rp7s1ZkLzbGoS53/Nu+SiaFbafyvNkdJfu/LQls277uyKhLSyQJpdSxNMryptX5fl+Si5+SJ22/JVf/AFKbtrf7NWE816zdObd+haqp9Btn86fL/ep9yn3G3bNtWrOziSB5dzI/9zbVd7ben3m/4EtV7F3vcylOK3YJCr72Vm37ar3Nm33lan/NDsVfno3/ADfM3/AKzs4OzZS0Vyi6NtdV+/T7bz0/hXf/AH91W32unn7qr3L3jxSrBBvldfl+arjzdTSDit9S06S3kqebL93+5/FRNbfc+bYi/wAFNtpmhbay/vdv3Hqxf3n8TPUTck7XNJKLd1qZ7uzq6/3Ko/N871pzTRb0ZfkqpNcxTXT/ACtsqHJvoFtbFW2v988sCt+9Rd9Svfz+V5XntWfZwwWGpSz+Q03m/wDAKz5tY+zf63bvdti1V9boajbqWJtVvER/m3v823fWrbXKuqbv41rl7mZXZJdu91qzbX7TMn73YlaK7VxKyVjormZfN/h/4BVd90Mv735Pl31j3N+1szsvz7P4E/ip9yk95En2mLZuX7m6ptbYSjc07xLlGTylV92z77fwVPbJL/uVXhvFhiT+9UV/rEttFuZl2/33qYznLRWG6DTube9tn3t6fw1X37IN3+181Z+m6qt5FLub5dv8FWLOHZavErbEenonZhyOKsXUmVJUi/vfx1Ejs6uzN+9+aqm/e3719m3+5ViGGJJ5trb9yp99avSKu9zLRqyGbLn+6uzb99GoTzftDs33P4am+5937lQ3N5s2bm/dfw7FoXMwcb9Rb9J32Kv3P4t9MfdCqfL/ABbN9Wkmlmt3/e70i/v1S1WaX7GkUXyP9+oUpNW6FuFlcHm+Z9z/AHV+5WZeTLZtu8pn81v4Fq9M7TSo3zPu+ShIfOlSKtYqV7x2FzQW4yG/8l4lVvnl+7XUWafad+2Le+1a52HQZU1e3ubuLfFF91K7qw/0aVWiVfKX+Cu2MHJWOKrVj9kpJbTwwbki3p9ze9H2aXfLtbyfl+5/frQs7lfKeJvuea33KlTynbb/AB/7tbKDXQ5PayTV9mYW+VH3baPDc0k1k88v8U8qKn+xvroH8p1eLyl3v/HWC9/LbNcRbfki+dfm+RqLWVkjZtVHpubaXLfeX7lDv8jy/f8A9+uPfxJcw/N5Svs/g3Vp23iHzoNy7k31aTTvZE8rND7TK+xdrb9//AK4zW5vsE9xL9xPv/8AAq6V9b3/ADKzJXO+KrbzrDzd2x33ffrGUn10O6koxMnRNS+0xfbFVk3/AMD/AOzXTWczf2Xui2/M1cJZ6l5Nxbwbdm/+59yuts/3O/8AgR1/grH0FLe3QvW14yS+Qy73/h3/AMdUZkZJdrL8/wB+qt5crC3mv877dnz1Rm1WeaLdu+f7++nZ99TNa6dDWe/8ldyr8n3Pk/gqpNrywukXzfPWV/bdzNFLA0C7G+6+6iF1uW2uv/AKesQj7sjSS83y7d29G/j/ALtPS8ab7zfdasqG2lRP3TNsT5F3r8laX2OWb7PLt/4BWnN5Cl56E0N401v5q/cT5N9aUOsM9rFKzNs+5vqlYJBZyyxXMXk/xrs+49RTXMXleV/A7fLV83kZ8uvK9jQvNVaG181vuN92s+w8ZtD83zJ5X3kdaydY1tbDS/KaDf5Uu/72yq6Otyss67Uidfm+ajmUd0aqDeh6to+vQXKJ93Zu+Z0rQ37L9/Kb5Pub68k0p20qV2iZkRV3+UleoQ3MtzEk6ys/y/3fvVvBRTvE55xSL00zWaS7fuMtMhe2dHguYvu/Ojov3/8AYomT7Tapt+eJ/npn2BkV5dzfIuzYlVKK66mClczNNtmmXzf4PNb5P+B1FrEMtnf27blRHb5kRv8AYrbtrNobJF3fdZ230/UoVv7X7v71P46fKpO4+ZrbY550nhifyJfn+Z99VU1JXV2b5/8AYrahs2+zorSt8lc1qVt9jnliXds+/WFTmas9jak1Loea6xctN48uHiZoXggV4oU/i+d69f0fW4tkSfcdVX5K8S1L/SfG9xcrFsfylRvl2bvv11ulJL9oS+jlZNnyMn8DbaxekkuiPU9lGULM9rsNSWaJ1Vd9RPftu+WuR8Ma3K+tv+62JEqP8nz1tvc+c0tzE29K7FUSPI5UdG9/vXdtXYy1zOq6lL86ruRF/jrQ0S8+0rdqzfIy7F/3t9Vbmzab/Rtn71m2LsqpPS8jNTinY5fxh5uvaI9tE2yWL51l3fO9UfDE08Os+U254ni2So/8P+3W3/Zs736RTq3lf7DbK3dN8GNZtNeKu/dt/iqeeN+XodKk0r2NPR/ki3bfk+4v+9W79pV7d2bcmxax0f7HpqebFsfzX2vuq3C++VIpVX5q0UeXZaHE2+m5pveMi7lbZ/eplnebLy4bd/rYlT56fDZrc+bEzfd/4HXM69qVtojxNLtRN2zftq4pSdluEVKR1D3K+V5H/LL79ef+PNSi0fUrSWxVn3fJKif7ldglyv2OKX5djVw/j/RJ9StUaxlX7RF+9/h+b/Yrnkle7Omi38jTub+z1vRLiXcv2tIv4/kp+j6CrypKrf6O3yfP/B/frlNNsGRbhlib5l3/ADrWrpuqz6VauqTyTRO3zQpWMIqKtB6nRI6ibw9bXmqWl5tX7Wv7rf8A7NRarpsVnLtWJnR2+5/cqK215diSbm2VL/bC/e/jro5JdjkvO9uhFqWj21/5TL+5dPveT/FV2ZGSBJGb50+T5KqJeRP86s21vkp9zNvRF3bKXs3exS93dmVeXipBKy/f/i/uLXKPMt/r0sS7ppfKV2roL/Y8rq336i0TR4Ib+7vJXb5oti/79c7ajdNas7Y1IxVkQo/2ZUZ/k/g+SuX8YJ8m2Vfk++39/wD4BXcX9g00T+Vt3/3K4/WLZb+V4LyL54vkXfSj7vvGqmnrHc7Pw889z4c0q5WVX+y3W9Hf/wAfSu7S/wDOV5W/u71SvJ7DXls7D7HE33G37K6jwrrH9pWfmr9xd/yO1dFFuSuzz60H8cT0Cwf+1bC98tfOeCLcyUTWC6xpCQJ+5mdXTelc54S1i5ttXuoJYl2Txbfk/wB+tjStSX7RLAqt+6bfsda7LJbHFrfmsdRpVy1npkVszful+7Utzeb7OD5t8qyN/D91a528v4IU81vn2/7NWkRk8popfJT+4n8VUoxtzdTJy962h1F5bsbOJmX5GqjfPE9n+7271/jRvnpf7RaGBPmbbL8n+xWPczPbS+f/AMslb5k3bN1TCDJdRKXLFFK/TZ5q/N8y1w+sW0v+kLu+dl+X/ZruL/bbXEUssu/f8mzd9+uc8Q2ypcOu3ejUNpm9Ko1K5zmlTXLxfv4vk/2P79ddYbUtUZm/4G/yVK+iQWH7qL998qPv/wB6orzbYNFu/wCPV/8AW0Rck7oVat7TQ6K/2PAkDfdVUdf9msLVfH8GlajFZtPsuLj5IkqLVb+W2uH/AI02o/8Adryn4qeGLzW7C01Oz/4+IN7eTt+/VLW3M9xUaSnO87I6bxJ8S5bN7LytzpPP5X+x9ysSbxhcpeWkW357iXZv+/WFpulXOt2sSqrJ/Hs/267rwr4Gi1Wd0uW3tF/f+5urP2vLoelJU4q1jpvAafb7N512u/nyorp/v12tnoMX2N1X5H3b2RF+Ssrwr4bi0eJIlVdjNv2JXZQuvzNFtRP7iU1Vk9mzx6s1fljohpQLjIzUFzB9psp4m+9IjLU4mY5pjq24uJG2qMlaPU/KVZ/CRzbiGVP9YAG60scQacZjX5VH7zPzU1kVCZyXVuhVPm3YqQeXtwEXb6baZKSi7scsPmj97EhK/dOd1IWlJ/doGUD+I7aeiKq7Qo2/3aftdmDK5AH8OeDUPQ6IpSFA3HGSPwp32fc27cx2/wANKuB8vpztqWNdiBff+KoudEIJ7kAQ7vvH/d9KTaUx0bP3asdewqNTlct1U8NRcXIhrT5HGRXJePPEw03S5LdJMXBUruVv9mujleG1El1cSrGnyg7m/ut/9evmPxz4zn1rVGXfshilbbs+4/366qEI6zktEe1leBqYmpzS+EqeOfiL9gieVVV5afNqV5DYebKvzsu/Ylec635t4iMzNv3fLsru7y/a8s7eL5vlVd2//crjr1+b4Ufo9KgoJtvYZpt5LN+9b533bGpuqzLDFub5/wDYq1bbUiTavz7vvvWff7f9Wy70euPmcpamzm3Gz2Or8H2cU1/5v39i/L/sV7Lpt/FDYJF8u/8Av/3K8a8MPbWdv5vntv8A7m35K73Srzzm3bq7KcrHBiYSlqtjpvtLfxMtWLZ4nuImb7m6ufuZmf8AhWpYZmRZtzN8i/8AfVdUql1dHmQpSasjl/GdtBc3DxNt3r8/+5XH3miWN59ngliid93yu9dnrcLXl1urP/s1UlRmiX/ZeuCUktmetR0VkZP9jxf6hV/2N+2vTvD0MVnpaKv391czDYfP8ytv/hrQS/8AsybfmpRqytYU8O5dTo7mH+7Ku/d82z+Oovs2+smz1KVHdfuL9/fVtNSb738f+3XXGbt5nmzo8m5dS2X+7VLVdEW8gfa2x9v8dM/tht77ZWSnvqvz7afJrcUIShsZVt4e2P8AN86VpJZxW0W5f4f7lRTarKittbf/ALG6sTW/EP2ZPKXbvb+CspXlomdCgpO7uixqviHyflXaj1i/221yr7mZKwX1Kfzfmqr9sXc7Mqv8vyv/ABpWMnJKyPRcYQ2Ra1XxzPpqfZlnkdEX5Ure+HXjyXVb17aXckTqiLvrzfWL/wDeoywfJ9zfXW/DSwlv9XRW2p82+uqPwWkjGST2PYEvIkt9zMu+qT6rFv8AvLVR332T7f8AviuM1K2aG8+0r/x8MuzZu+StKbj3OH2akejJqSun3qqTaqsLoy/On9+uVhvG2IrN8/8AvVnaxNcpKnkSrCn8X8dT7SF7XCNDvudzDfq8r0yaaJPnZfnrmdKv/scG2Wn3+sL5W6s5VYvbc19hbZGrc3kX3VaqU1zA+/5d9clNrzJvase58TzpE/lLv3fP96udtS9DSFFI7Ca2s925vk3/AHqzLx7aFf4UdPn37qx7PW2mi/frsqpfotzFt27/AOP/AHqw5IN2dzSMeVWNZPK27vvv/fqwnkP96Vvk/grn0uWT5du93q1bWcqRbm+RGb7lQ6cY7sqV+50EKQfPtZX2/PRss/4m+SsSz0pYYnZV+epntl8p221vGFN7NmLlUlLRl22SDf8A7FXraGCFNzfO9ZltDv8A3u75KNSf/R3WL7+2s5Qpm6jNO1zbeazT+LyU2fwVKiRPF833K4qbVYIbWKBlZ7ht3zp/FXVQ3MU0CKrfw0RhG1rCqRa2KV5DFC3+3WIky3O/b/uLXR3KLM3/AKFXNXM32C/i+TfufYqVEqMJO63NY1XFWO18PWekQ2Vx/aCs77f3SIv8dZmlXMFtep8rJErf8tlfZVjfE6p+6Xe/3ti0TW0cyOu1f9ysI0o683U19vO1hvjCGCG/lni+5tTa+6uXmvN6P/7PW1qqS/Y/K8/fF/zyrlbmFXWXb/rdtc7jFKx1wk173Uhv9SW2+bdU0N+s3zLWDNC0z+U33/79Z8KXNhv/AHu9N3zO9VGirX6h7VN3Z01/eRJas335f4UrBuYWuX3Lt82qU1tPqTuyqyRL93fW7o/kWFmjSwL8v3v7lS48u2rKi5SMe2edGTz2X5fvVoTPbTb1+WuauftM2vStu2RbfkRGq7YaUz/v13O/8T0Onre5XNb3UbOj20CS+VE2/wCb7ldFqTxJFu3b9i/f21y+lWdzDqKXLL86N8rp/HXWw6bLMv3qKlNXux83Juyl5K3MSf8AxNZXiFGSweJt3lV1v9msj7lXfsrPubDfE/mquyueMXF3H7VS6nJWFtL9tt/s0rfM3zJ/frsE/wBGVFZmT/Y2/frnLDQf7N1aK8WdoYom3rDXZ2brqtq8v+u3/wAe6uiUJTd0tCZVomS6K7bl3I9az2ctzZO0XyS7flenWelSvL5s+35W+VK20hVIttdKpNq1jz3ilDoc/bWEqRbW/wC+6rzWDJ8v366P5Ifm2/dquj+ddJvatfYvoYqvJnOf6mJ1bcnzb6idPtNu+1m2Ov8AdrqJkXft+V6hsL9Zt6y2aoi70V6n2Mvso2Vdsx/DemxQxXCzszv5vy71rbmtlhdJ4lXfUr+Un8NEL7/lq4018TWpytuUtS3bJvTe3z76LmbyYpWVWfYv3EplnNsV1/u1Xm+7ceV/y1+Rq3SS3Dl8gublfKRtypv/ALlV9N1Vba3/AH8vyL/y2rMdIP8AWzr/AKql/s2x1KwRVVXiRvuUubkVmtDaKXLotTok1WK/37W/4HWbf+RM6bm+7VHTdNis96xNEiVXvEltmi+bZ5rbFrKUoy6lU4SvexY1XRF27opfJ/u/KlVbaw8mw8pf3zv953bZVSbUpbmXyv4Il+Wqk2pSpLF97Y7bPkqbPub3Xw2NO8TyUdvN+RYvuJWVNqTXlkkU7N93+OpZrz+FvuPRDZwXMT/3PuNRfSzKi42uZ8Om+dB58Cqm9vv/AO3XRvc+dYfuvkeJdlUUhWzt/l3bH+6lPmh3pLFuXftrJakcz6lTUvn8plbe+75qq2Fs1zL5X3E/v0XKfYLKKeefejPsrY8K2EV5LLul+eJVeoc7ehvb3TJv9Ha2lt2ibZ838Hz76sQ6VL5u7b9/+Cuus7C2S6dZfufxP9+pXs4Eifyp5Zpf9tatfyowcm/hRhW1srp838FaUKL9n+aLZ83y1Xme2s3/AHv8Tf3aJtSWF/KilZ0ra3ZGTUm7mL4whX7K67tjv93ZVGa/2WsW5t//AExp+t3nnb/Nasx7yJ4EZtz/AN3Yu/5q0SaVjRNN2X4kWt3KzbP79Ytnfzw2EWnsqvK87Iv+1upmsOyXnyt8n8NUrDVZbPVPNbb9790n92s1zcump0w0V+p6L4bma8ieKWNUeL5Ff+9Xquj6b5NnFArb3Va8KsLy8RIp4tqb5drb2r1jR/EnnIi+bsli2bv92rjGRy1YuR2SfJZ+V9yGoryaLTbX9/8A6pvk/wB+i2mluWfyvubfv0+8s/tNhFE3zurfx106WvJnDyJavcrzP+6f+BP9iseHXoraV1l+RP79at//AKNYSr999vy/7FeeaJbPcy3F1c7v3srps2/d+ehSjFXZrCm38R6nrFsttL+6VdjxI67P9yuaubNbz93/AHq0tN1VZt9m3zuqp9/+BKfC8G+VfvujUmmlYizjseT+LfCTJcfboNyOq/NWf4MmZNJ8qddj+e//AHzvr2PWLbztGuJVX5G+TZXjnh68nfxA9m0Gx2XZs2/7f8FcjUlHVaHpUakuXlOr0RJ7DVpVgb5JVRIv79bVhYXNnvXzWud7b/31V/DD/Y71Gn3Oifx7a7BEidNyrVxlyrbQ55q3xM5+2hvLC43RKv2d33s+7/vuta8s2vNOS5tv+PuJt676u/ZvJ3fL/u1b0R/Ov5YN2zcq/P8A3K7FeWxhZdjBSwnmvbedv3Kf8td9dHYfabOJF+0zum77j/3f7lRQ36vPdwSqyS2rfNW7bP8AaYnX5d0q/feiSltbQjm6XM+azW5tUiZVdN2/ZtrPeGdLhNsX8WzfXQW1zF9oii+XzV+erd587u333f599be/DYiy7mJptzKjv95N3yVj+JNHi1618qX566VLNdVg+Xcj7qis4Vd3Vvv7vv7aFK6u9GSotOxzWsWcuj+Blggi87azbfm+5WToNtqFh5Tq3yff+f8Agr0N4YLywuLO5Vn+X91/tViPcwaazxNtd2i2LvrGUpWslctSTVonOvC3lStt+792seb99K8X8bfwfx12U00X71li+TylSuSmubb7RZXkUuz968U6Ov3Kxu+kSoNp3IrBFSWKL7m7+CtKG2ihn81/ubt7I9TQw202+VVV3tf3sXy/8AqG8vN+/a296SqSbsdXsm1dl59ltcXEH8H34nT7jUl5N8iNFtd0/grI1XW2sLDyG/31euMh8Zz3ml6heRK3+jqzrv8A4tr7afO5K6F7GTd0dXr15F/akUCy/POq7f8Aeos9YWFvKZvnX/xysFPElj4n06JW3TOq74H2/wDjlcVc3/2lNTvrGVklt/kb/gNZp83xaHQqSUT2O/v102C3Zp12St/B89Y/iS5trnTftiyM9x9xt61z+iTXmpWsUEqrc/wb/ufJTLbwrOnh7ULHdI7+U/lPt+5uenaP2nr5GbtTfLoVfh6kWsPqd35rbNzp93+69d/4VhbQbLUNzR/Z2fer7fuV518H0ubOwvdPlXyb2137dn/LX569I8PXP/CSPqFnKv2aKJVd9i7/APYq483M+yCrbkutzbtrlkv/ACm/u71euoRG81LlW2eav/fVcu+6z37fn2fx10VnrH/EuRfl2Voudq8VoecuRhv85X+9vVvmqzomq+cjxMy71/8AHKozXLO27d9771Fn++nRov72yuqm2laxwzUW7o6D9/c2DxL99P3qpVW21X7Z9rtm2702u1Tp+5iedv7uyudhha2vHli+fzfkl31oru/kZxfMrXLGsQtc2stsr7H2/un/AIFasxL9b9UinVUu4vvP/tbK2LlGmVG+55Tf99Vy95Z779/m2TRfP/vpWMrLVnRT5Ze51Oz02bZEjP8Ac+5Vq5hguYkXb+9T56wvA27W7C9gnZoXiZ/K/uN89H2yWw8QrA0rfMuzZ/BWlozvZ6oTh7N3uW7+wi1JEl8/91L8ivUNnpsG2WLzPuv82z+5WhDD5K/Nt+b56aiKkv3f4axsnuZ8/dmZDo6w3m2K23o38f8AHW74es7ZJVVV2K33tlRIm+Ld81S2cLJ8yr8m75t7VUaWl3oU6vN5mnZvPZ3j7tvy/dersMzZ3fc+as2Z5XifytqP/femJN9xW/vVsuVGbUajvE6R0ikjZc8NUN3ORC6QkCXb8tWEiHtUaWkIfe8cfmE/f2/NWN0fmHJOS0shIV2jCfKAc0TBtoZI0cjn522/0p7JyygkAr96ptmFP93FK5UYO1iMKGGMAH/ZqVIeOu760sMZLN2HapmwqjksfpUcx0QpXV2VyNrjj5mqe4iBXn5lwPlNM2uy8MVpHD7/ALo2/wB7PzVJ0Kyi9Nw24xioptsSb5ANimn7slv4j2FYfijVRbQOm4qAvT/arSlFzdkOjS9tLlicD8VdfvJIxFp65iZvmP8Ad+WvE9V0qeFfM+Z/m/jX7tetzakvn/NufZ/fqxYabZ3nzSr+6l/2a6sQ5qKhFe6j7/B0/qtPkR8+fY2udXt/N+TypdzIi/e+TbXVvueVG8rYjfJ8ldheeCYvtrrAsSJu2LsqleeHmhl8pYm3p/3xXnOEWewq8VHX5+ZiJbLM3ys1V7yFtu5Vaug03RJ082WWLydzf991oJojTRfMtQoNGUsRB+6tzzfTb+f/AISVLGf5LeVVTf8A3fv163oN58qRffdVrj7/AMMb7qKdd2+D7tdL4ShkS4SeVdjp8mxP9mrUW/eLdWHsnF9To0uf3qK33Ksb98u3d9+ql5bSp8y/P/t7qt2ab4Eb+P7laqzV7Hmwmm7Fb5fNdWX/AIHT9nnK6rEtTJZq7bm+5TvJWGL5aPY63LddP3Sv/wAe0Dt/Gn8FN3+dL81Wks2dv9invbKj/wC3/u01QgjN11HqGmwxbHaVf+AJTH2fPUU006O6xRLT/wB7Na/d2Vo6KWqehDqSk7sro6u33vkpzwwPv27v9lKr2dm1nK6/u9n322LWslnvbdt+T+J6uULbMj22tjB+zSpOnlNsiVvmSqWq6U15L5v8f9+uje28n/b+b5t9PS285X+X7q1k4W9++puqjbucS+ib1T+//u1n3/hhfvLErvXov9mrtdt1V/7KT+6lYpNO9zZzUvi1PNf+Eb/e/wC/XW+DNKi02Xdt2OzfM9aqaUvm/drTtrCtYpjnJJXItSRk/wBQ3yN/HXP6kkszbVVXdPn+9XVPbKn+3/wGqX9jxTS7mZd6/wAdJRtsVHkjqclNDPCvzKu9/wC/UMyXKRbVT/gFdg+iL5rtt/4HVtNH2RfNtrNxctEWppbHnVz9pezdotyP/DTH894EWVfnr0Cbw9E6L8v3aJvDbIrxMtZyjLa2gKq2rs8suUZ0esd4W8rcu3/YSvVpvCVt8zMv/jtZL+El+dViVErPkXmXGq7XsedOlz/ywVd/+3W7YWDTQfvfkroLbw3sl27Vq3/ZSom37lVyO1kZe1fYwodK2Ju/gSnbG3JFurbeFYYnVtuzbT7azif5lWnGF9zXnV7hZ2ESRfeZ/lqvNbK6S/wVseSsMT7V2VR+zKn3V+dm/wC+mojTd7mcqlndGFNc/Y0f5Vf/AH/4KqXmpIlvu275f7ldHNo8F4r+aqv/ALD1n3nhiBIHWJfJ3f3PkqnTT+JB7bscu9s00sUsqr8nz7Kf9vvEurdYtuxm2Mlar2H2aJ1rHeFkXf8ANWShNfCdVOrFuzNOHXvOZ1ZP/HqHdXukZoFeVPuu9c/DZy210jL86M29n3fcrqIbb918y/w1CglIcpRj7yQ57+VPK2r8n8T1N9sl8h/4P9urSWcXyRffRqvf2bFDB80S7H+RUraNPS9jjnXUdkYLpP5SL/rv71Zr6ayTyt8z7lrsvJXbt2rQ9hBNvl3Mjoq/wffrGVJ9jR4ttWtoeZTaDczXErbvkp8Ogu+/cqpXcXNtEiu1O+xq8H3vnqJQlaxosQkrvU42HTU+wP5TNvf5Pu1RhsP9HfczV3CWETwSxLEu/b9+ov8AhHl8rytv3/7lZ/V3Y29vFe8mjgrPQZby6lZlVERf7333rYs/Cstha7WnZ93z/eSuih8PRIj1M8Oz7rb0rX2LOWWI1vczLbSti/NWgm1Itvzb/wD0GmzJKn3Zdj/f+SmWzy7nXzd9aKjFFc8pe82czrHi1tHupYv3ruq79if3at/b2msHlWLf8vyp/fqLxDpS3iyq333XZWJ4eef7L9mklbesrfI9OcFNJxWxtBqRppDFrG+KX5H2/f27031u6DpUGj2vlQfIlRQotsqLt+epftLJL975G/g3UKMn6EtxasrmxDMzo67mqK5uVdNv9yqiXLJ8v33qvNc71d/mR1q0nHYysjQe8V4t275/4qz3uV/1q/fqlNN8rtVd5pba3dVg3/8AA6hQcndB7v2jbW8V03VKj7Ik21iabcyzb/Ng8n5tlaHnbE+X+Ci0tki1ys0Hm+R/mqvvXY67vkdaqffX7zPU3k/6LuX/AHPkp25SXJL3QhvFSXb/AB7al87f/FWZeWzI7sitv21FYJOkvzbfvfN/u0uV/Fc1VnE0Lz5E+b56zLaaK2d44o1Tf8+yta/ton2eVKyfL82+qOm6bFD9oZtsz7X+d1+dFrnbsro1hK0dGZ/2me2vX3bfs+2m/aWvN+776/OuytL+zVvInVl+Sq6aI2ms8vntN5q/c+Wqd4rmaNFO/u31Mp/uS7dryxfPTLn5NjN8+6rd/ZrDL5tiyvLKq7t60XNg02xf4K507u5TaSuPS2Z7Xcyrs/h3tUSQyw/Nu+Sp5pv3TqvybV+apvsH2nTpfm2PF86/x1pGLBKK+FlRJv3TLLL/ABfK70/VUa5lT5tjoq7NlYnxLhV7Dw/BZyskst0/mvt/2K1fBO7WILiKVt8tuvzf990JXXNcJJcvMmc74t819L27vn3fL/s1taJcyo6eXFvf5Km17RGm+0QKzJvX79WvAab4kl8hpkifY29f7v36vkla41NOFrm3pvnutw3ypv8A9qs93kttUi+aTZ8/3K1YUW2glnnXeifwJTU02d3l/v8A8L1MbxV2VzxlC9tSjf2H2yWWeBWeWKLZ92qT6JePsvImZNv8Dr96ur02Fkn/AHr/AN1G2f3K0NKtpZrC4gZm2xMz/O33vnreKlFXONNN3ZwN54en+Sf7+3+/WPc6ayQblZnTzf41r1h7CWbfF/yx2/wNWL/wj2+weBV37JWfY/8AB89VHzC6vseRalbecqK26GVG/u1k3+j7J4mnX7nz73r1vxP4esbBHvtv+qVHZ9tWr/wNFf29vcxLFs2r/wB9VNrbmkZ2d9zzfQbOV0RWi+589dRolhePf289s2/ZLsl/2lrq7DwM0Lbvv/x12Gj+GIkl3NtR6uMv5WTKWtyvok1zbW/yrsT/AGKe+tvc/vV3O/8AEj1tW1mqTuv30aq9z5UM7r5X8O+tU+rWphaJzmvX8s1vL5EElzvX5U27Kt2EMCWsW7/W/wAXy1sQ7Zl3LBs2Nsb/AOLqq8KJK/zbKElLdEtpfC9Svc21ml/b3K/f+4r7fnrQSwiTfL/eqv8AY98X8Pm7flrYhtlRHZpf4fubf46cURr3KMyLNsVVXym+9v8A4a8t8Q6P/wAI94tuGsUb54lddi/Jur1W2SLY8TS7Pmb50WqVzDE6vLPtR1rOS5bq2iKjUl1locP4e8Tyzal9hvrHZvbf53z13Wj7bnSfNZl3rK6Mjt/BWPc21s9wksCr861oWCN/Z3kN8n3qIpNXUbHY581uthvh7W1vLyWxuYFhlRvl2fc2b661LaKH5lbfXPw6bFbT+ayrvZflfbVt7mWzR5dyvFtraMeZ3icynZXLF/ZxWG+++V96/N/wGtC/hitlt5bb7jL8z76zNYSV7Xaqq/mr/eqLYyadEqt86Vqkkr9TPTojQ02Fprj/AH2+WrVteLu8qdtm75N/39tZVs8qXSMrNs/ufwVLcp9jvbdpfkSVkTf9+mpc2+4cyhIveGPPT903z3Hmu6/Nv3/PRco22VYp2hli+fei1n6VNO90krfJsb5kq1c+bvuJV3fKu9qfK73IckndXH3Pm3N1aSqzP83zf7fyVznjnw82sXXmwXPk+UvzbP8Acro5kltpYt33HXero29N1Y6Xk9zr1xZsrbGgX+D5Pv0K7d4sFJLSxLokO/ToorlVmfd99P464S88KrbXl3bNF+6uH3qlek21g1h9n8hvkibetFzo7alBK21nlii3/P8A3Kw1vdM0bizyeZ7zRHlniaRE2/6pPuVmW2pXmpQW9yrfZpfN3sm3+GvTbzRIrlUiaDzkddkv8H/A6wtK8JRWEvzNvTd/GtZy9DrpuXKc5rbteaHdvFKzva/vVRP4v9isLwfojPptxbSwL5s+6VX/ALjM+6u7TRJ7bVpbaVd9vKvypu/iqwnh6Kz+bym3/crCUXZqPUrnjHrqeQ22mz6PfxQeUyRO29nrYs9Iie61VVVXS8g2TxP9z/fr1HUvCttqqRSwKvmxfe3rTH8NxWfzKq72X5tlUrP3bamnt4pXTHeEvDC2egxfKyS/c+Stv+wWmn8pYm3t/wCP1oPN/o9vLEzJ5UWxkqKa/d2ilZ5d/wBxa6KdG++h5Mq6lJ36nOf8IBbWd/b6hB8lxudJYtvyPWno+jwaDFd3itv/AOeqVsQzecqLub+/89ZNtbXMN1Ksv75JfkWr5PMam3ELxPObd992bdVdLxYbd933FX+Ba0002d4kbbsdP43X+Gq//CPfIixfIj/3K0UFF3ZKlHqiWzRniT72z/bq3pSK7uv3HVvuJUt/pTPojxRf8fC7nV0p+m2bfIzf8sm+5/fpxWt2cdSUfi6mmjqibaIbON0dd2x/vrRbab5zO0v+p3fxrUthbLDdPXQmoqyMLt7speT5OxpV+dGrkdembZt+bdu/g/uV6BqVm3m7Y90ySr8qbf465p/D0WsPuX76N82+ueVm7t3LpzXNe2pX8Kpcwyv+6ZNrfK9dBNCty/myr+9/v1bs7BIbfd8v92rCWyw7/wC4zbPnq4t2vYdSfO7vYzH+eJ6ZbQ/bLf5Zf++GrQeFd/8AfqK2dbaV/wB0yJ/sL96tVrEwUkrxT3LqW0X2P5W2f3t9Ps0i2S7f4adZme7icbdjq275P4lp9nbNDtZVX73zJU2ja1wTTd+pYW0WaJvm/hrK+wb5ZV2q+z7ro38VbdtCzuzL9x6d/Y7JPvi2ov8A6FUOSj1NY3LB+Qfxf8BqTylkj2MNy/7VRQsN2e/rUnmqYWY5VcstYvQ/NqVpIaUzCY4/kz8v+7UpjWSJlPAb5Ttp6AAf7JpwO8fKx/EVFzpjEijdJI2xkL935htp/KHILEH+GlySvzDH05oJ2lVbndxk0iibhx1NM4iHAGT+tNYpAF+X5m/urUFzcGNSzH7tCi3saSly+pBPeCxiEhVTITuYK1eRa14pGp6y1uGbYjM27+838Vdb4kv5by3lWBtlw3yxJXnSWC2Cu0savK/3n2/7degoxowf8zPpctw3L7zL32CLz3Xau+X79H9pW1nef2fA33VRm/3K5/zr6283bK275tr1DYI/9rpKsrPuVEbfXLF3d5O59HGKtc7BIV3btrVbR7bZt/5a/wDoVW4dNbYkrrs3r8tUrywlhuPvfP8A3KSUam5ipSTtJEs1t+481tuz+H5vv1noiokvy/w/x1dtoZH8rzW/i+4n3KrzQ/eq3TSVjPmUSukMU3y/x/7tPhT7M25f4aovMyN8q1YhvGey3bf4vv1LhJG11L3TW+2b0205JorODdu2JWVsXY7P8n/AaLm8VIHbdvfds+enbS/QhKUdjehuYnTazf7qVL8r71irj7Z2dNqys/zff3Vu/aWh2fN/9lWun2WZOFjVTbbRIzL8lV3vIt1ZtzeNt+83+zWfsZ2+9ves4rW4lBP4jpUeB/729qlfbuRV+5WFZzNC6f33o+3y/vlil2blrWKjeyFKk5bM3YYbbzU+VU+b5np73i+e6xL8n9+sXfO9q6uy1UhuZUnRdy7P96qXJJNt7EKNuhtX83kxPKrVStrzfv3ffoSb7Z8vy1FeWctm25f4P4K5nNP3T04U5NXLrzb7d9rf+O0+2eKzVPuv/H89Z/neSu1tu/8A2Hpn+ulRmX7lCs/QlUeV3ZsPcrsf7tPs7lXrEmf5Put8n8FP+ZIty7trULUvk5joPtip8rNVd5oN77du+uZs7m5eV/NX5P4fmoS5+b5l3vRpe1wUZPodH9vVPlZqsJeRzRPXNJcyo+5olf8A260raZfvLtqlGMtl9xhJP4TWm1KOGLbtb/vmqk1yzq/9+rCeU8W2j90jo21fl/v1veMVe2pMVK1myp538LLVJ0Z5X/jrTm8rb/rfn/3ah2RbvmqHyvoNrldmyp9g+Tzdv3awr/dDLK23+H+Cu232flOqytv/ALjxVSubCzm37VX7v36yfMnexShdWucSjvM+1l+Ra1bazZ0Ta1W7yzW23t8rolaGleVtfd97b8tT0vFGyimrSeplPbSp/Ez0xNNnddzRKn+3XUb4vvMq/dqV/ISB2anzO3MlqY8j5tzlUs/s0v3d/wDwGoblFf5WWujufn3rt+6v8FYVzu2b2WjWXxCcbGfNZxfeqvDpVm/zTrviqVHnvFfdFs2t9yrcNhsgfzazUFazdmacrgY7+G7OGJ9vyOv3flqGazbytq7v9+uoRItm7yt/8H+7RNbRPE/7qnThZ36ilJ2sYVsmxPu/Oq/fqxNc/Im2rv2Zf7uyopoYNvzWyu+75Xq/Kxnpyma8zb/vfPVaG5n891rTms137liVKLazWGLd8qP/AHKmT+8cWjK2SzN+9i+T/e+9TrmZba3/ALmyti5s4vKRm+esfVdqW7/3f7+2s1eTuzT357bFfTZmm/esuzfWs+10f+//AA1S03a6o1X4YVS4dpdrpt+5WkZr7RE4voV3+Rvut/v1XuUZ0dt1aG9UV/4Kzby8+4q7vnqld9CIxVrsz/m+2P8AL8m1PnpyJsl/22+Smvc/vfl+dP4qc9yv96od10Oiz3WxnzO32jbIq7G+Raqvo8TypOv7l1/jrQeaB2dty/LVG5vFuZXilXzk/irGV5O60NHBr3kWN8U17aee3yRNVW5s/keVdz/NVSZ1TZ8tW4dSZImVYt+/++33abTS0LSkx1nctMm1v7330q27rsf71UrN96v8v3f7lWktv9Hfy1/4BS2+LQGnLRESfc+9vqwlsrqnyrWfDcqk7xf3V31be52TxMyq+xt3z0XV7IfJKOjJfs2zey/JVeZPJVPu/PVuG/V22fNWTfzeTOjSwb9jfL8u+qSa+IyitbGs7qkG3a39/wC7WhYQweUjbd6ff+eq6Wy39rtb5PN+Rv4Ku2dn9msniZvu/wDj1JRT3J1Wy0LE1tB5UXyqiP8AJWZfwwWcrqq79/3avQuqOm750X+CszW3lmvIpYol/uf7lDpwbsXF827JbmFbnZtX7i1FbaUtssrK3yN/A9S6a86Jtl/u/fqabSoLmV2lXf8AL9ylGDW+xqp26DEsP3W2q9zpU7ojLt/uffrYhtvs0D7VVEqxC/8Ado5X0MHNXurnKW3h5raWW58pd7/7VW7zTd9rLt+T5drV0Dw7H20+G2V13VPI3q9yvazm7M4y88JXj2srLt2uv3N1Phs57Nbj5vvRIldhc7ntZmVfur81c/4hS+TTnWJP3q/dqeSb6nRGcb2sc5No7TMnnwb03b1euj8N6JHptncSxL8j/e2f79YjzX2paMltO2x9zfIjb9ldHpSS21nb2zT/ACO38dS6et5M2ak1boVNYhX7Hdz7d7wLv+7V7w3Yf2VEnlfIjs7sn+9V9LZXl/hTd8lZ9nfyvqkts0Soiqjq9a2UlboYWdtyxcwwPE6tEuytCwtlmsvtLKqb22bP46q/3GV99Ohmbz/lolCJN5XvYmS2iRvlVU/vf7VWvJW2WX5fvL81Z/2yK5nX962/f/329WL+5Z4kbzf97ev8NaxWthvTcsabbRWcG1vufN89WERYf3sSrv8A9v7lN3r9jidZGR/n3J/BTHm2W+5W3vT5Xe4WUFdFf+wbbWLe7tp2+R4vm/j30WFnLZ2H2b/ll9zZV6z+/wD399XUhjubiJVk2b2++9K0b8pMfeVnoS6VD5MD/wC781H2NvtFuyy7Iom/u0+zdoXl/ubatfLt3bqaSjshRTlvsNf7n3fu1RubNblvm3JvXY1Xty1Ue5Xc+6tEr6pakSK+m2f2a12ysz7N3zvT7mzgmdFXdsqVIVf/AHJWp7wqm/8AgSoZnBSRRtkV33bvu1bR/wBxcLu3/L8rvWfslhS4+78vzrR9v8mJN3zvt/u05I0trcZbW2y4eXd9+n39tFMjxNtfzV2Uz7/79aq3l55Ol3E7bU2rv3vWbi273KjDWyMR0isL+0XcqPE7OqJ/HXV6lbS3MUV5bfcTbuRP4vkrgfD0K39/9unvpL/f8m9/4K9Ts9qWX9xH+SmpO9lqaVYKDshls0sybX/gVP8AgdNS2WGLbt2JTvmhl3LK1E0zJE/nsv3f738FXY4+WXcq2HnzRbJdqRKz7U/2aHRoXf5v3VWLOaB28hZVT/bqi82yVootr/8AAqjmcnboaqE4a7j7B/Of++m35Xq69/v8qCdt+xfl31XtrbyWRm+RKfNCrp5q7atRTd2Lld7Fv5baXdFK2x9v8NOS83vtZvnf+/8AxVn20y3Nr8/yPv8AuPVj9wlx5qrvRV/jquZRVmS+Zq7LCX++18j5URWp+m3iwzpPtV9rfx1SfbbXH3l+ZKd5Kwo/my70aleMlaw+ScS8829t33E3b/kpk02+XcvyOlRJDE67YtqJ/cpyeR56Ltqr63JjzEUPmv8AK38NPTSmvLV2b50ipn2yLyrhW+R9vy76sWF55KPKnzoy7Kiab2NU2pGf/ZsT3STt99fk+7TLywWFnTb87qv8P8NW9+yLdu3v/u1Yublby3fyvkestb3SNFGVrNoqabbfZmiXyvORf4H/AI6i2b28pvv/AOxWhDef3trvt/jqKFPn+829P/H63Sv8SOW0r3LENh/ov99Fohs1dXb/AL5qpqWq/Y7WVn/5ZLub/cqp4e8QwXlvuiZn2s6MjrVckmrtjVPlV0ze/s3fsZW+5/cqu9sz3EStueZm+WtC2m+R2+VP9ynPt3ee38H8dVysw5le4Qwr5u3b8lPez2fe+SmWyNvll/g/v1YR1uYHiZmf+D5626WMJNlfztkG14lf+7VXR9bj+1XFrE3kun3vlq7Miw/K235vu1jzaCr6vFfRSsjr95KdoWtJAlf3TbtrxblXX+D++6sjrUKTb5Vli3bEb+P5KfcwrDcbVb5NqVYhh2eb9351pq1rpHPKUu+g+G/bz9m77vz1nv8AJPLL/f8AvVoW1m26V0+5/t1XmSV4n3Ls3LStEqMZjEh+2Rf61kb++lWH+fZ83zrWVDcy20SLKuz+781aSTfabLdB99G+elzaXNXB9UPd2R9y/J8v3KNNmW8t/mX59zJViZNksTKvyP8AeqxDYRJF8vyVLd1Zk2i99GS2yfJ8taVikccjruX5l+Vn/vVkWaeTLLFt/h3rT0uV2v5tZzjfQ1hC7skaVtDJvf5ldd3/AHzWgkbfMtUbeZXl3fL/ALS/3qtvcyQxK21tn+3XJPmNlpLcpxpin+UCrIS37z5T8vFNEexuu7d/eqVG8vO5i2elaPU/L6SUNyMTLGMFnlPfK9KmtykqrhSueBuXFNhQA7j0qWSXyEZyAQoyOeazZ109felsQb3R9scaeXn5m3VNvJ+VhUceVB+Vdp/2qkB+8x2bQPvZpgrvqMkuo4I2ZvkVfUVx3iPxGkR2wuzOy/N8tHi/xV9m2xQRtI4KgrXC6k/m3/ntu3uuyvQo0lBc81r0PbwWE53z1NihN4nlTUUi/wBc+7eyVYvNSW/i82WLY/8AHUNhpUFteS3M7NM7Mnybf4axb+8V/Ni+4lZ4iXtN0fXUqcfhRDr3i2K2iW2dm+Te++q/hKwl1K/lni+ff91EritY1KW53qvyfMyLv/jr2j4ewxWGk+f80KS/JvT+CuK8YK8T0FGyuavnT6bZoq+Y7v8AIqJRv864/cKrvL8zfNTb+/V7rb5v3v8Ax6qkyLbLuVf4a3hpG/U4Xfrqab3MXleVL/3wlFykD7/Kb5dtZlnc/aUeRvL2btibKLmaJPvVrF62ZzTpJu9h81tF95v46z3/AHKuq7UiVf4Plqu+pLC/996z5rmXzfvNs2/x1nbXl6FRp8p1CX6/ZdrVj37722r9ys/+1ZPP8r5U+X7lSw3LTbN38LUnaOxtyyjd9EW9Nh2Ntb5KsTO2/bVF9SSz/eszIifx1Zhv/wC0pfN3b0o5ne5nJaXGXnmou5WZ6i/tJklRdrVamhV3Ta33Ki+wN5W/5qadlcmMuy0K/nb227alh+dvvN8zVL9m8n/lr87/AHk/gp6Orv8Auv4G+/tpQk30NW0lZItzTSpEm1Vf+981Y81+yO6/MiJW0/7mKKNvnT/drn/ELqlr+62o7UrqCs0OKbdrlebW28/bFLs/vOn36201Wd7f5pWmfb9+uCud1ts3bXd0Tc+6tvRNVl2bVbem6uZyctj01orHRQ3LO1bELqifw1lQIiJLK21Plq18syIzfwNv+7WsFc8+bady3v2b1ZaPO+Xd81G/em7+7UTvv31oldXFG9rXK9ztdX8r79YkM0tnO+7dW39z5f46ybnb5rt82/b/AMArnleKtY6KcoxXLfUr/wDCQs8u1/8AVIv8f8FbdtN+6SVdqJt+5XCalc/ZkdvvrW34V1uC/i8rc2xfkqqcm1eK0HOF4t9UdhZvK6ov9yh0lf70u/8A2Kls5mh2Mv36ek3975N9drm2ee4p7kUMMux93z7qZDC3nu23YjLs2Vdtt0P3f4aa82/5V+/Upyaduo0osZ9g3ptX5Hpj2zJFtVv916e7ypBL8zf39iVStrye537t1Jc7V0zS8VuiW8tmS1/iqv5PkyxNLL/33WrNc7LVPNXZt/j/AL9Zty/2mfc1cy536Hb+65feR1VtpUc1ui/655f9ms3UrP8Asq48iLb5SL9yqmm+JLywl2xS7Kz9Y16X/Xy/O8rbF/jrSMJp3buZupTfwo2NEf7Tqj7trpEqvs/v1n69NEjeUu7f/wCgVif22sMW1W/e/wB+q9zqS3PzebWe7uwptxNBHaG3/wBb9+r027yvKVt/+xXLpqssMqK0rPEn8G2tVL9ZvmqbSE5KTujQs/Phif5V+7WrM/nIm2BYfl/gasWG8V0TZKyfwf71WrO//dP57b3/AL9a7q73MpRjHqNuYd/+5ULo33t3y1VfUm+1JGsW9H+8/wDdqx9p2Qba0SfQ57rqhzvv/dU3ydifMq0ze1s/zN96h79Xg+X5337NlJ3SvE0TUnZleabzvl2rspj2avbuu35KivJvJ2bf7/zb6zH8QtDvgWWXY/3tn3Kzkm1c6Yq/uosQ20VmvlL9ympeedLt+bZVe8v/ALH5Sy/I8qq9Gju+373yOz/PUx79BypJbosXKRQ/vW3f/EVn3Lq+9V/4DWhqSNDv/e70rn7nUvJ+X77/AO7TvfzJXK4kKfuZX+aqDu3z/ef5qlhuZ5mfcux6EffK9Jza9So8pX2b4H3/AHP7lFtYRfPKq/P9ytDzvJspViZkdvkZNtGlJvVFaVfvffrNOT+IWqVk7kM2mxbfm/36mudKg+x7ml3/AC/wVLf2EX75W2vv/wCB1SSwWGDyo/3Kf7FN8r6l3ffUhsIVhnfbtRWqxba3LZ65br5W+J2+bZT3SJIvu/do03yJpUZVZPm+Xeuylrdt7MqPu2u9jP1iaR7yaJf3Py79iVn2Ftc3krq0suz+4leoal4J+03kV5ZtH5rxKjfMn3q880H7TDdXcW5klSV4m/2/nrKnPmj7p3Vbcuuht2ybEf5djr/HUV4i3ksTMu/Y396tBPN+633H+/soSw2JuX7iNv2PWtzz7yiJvZGi2rsq39p3rvZvuVVSzbY7LUMKN5Eq/wCz8zvVxkrWMCLUryXyt1sy/NV3TX87YsrLvrndVSd2SKDaifxUzw2l48rxS/I+7+OpcVLdnQoRSsdn5K74lb59rfNWk6bH/cbfm/vtsrKs0fY/zLv/AIatvctvTc3y/wCxTila1zFRu2+5a3rNBLFtVP8AbqLfvureJvkRm2fJVX7evm+R/wCh065eJHiVpV3/AH1TdWl1HoLkb2LaeVeRSqv30+RXos3ZGRdvybttMtpmsIt3y+TKuzfu+5T0m/u/fpqfMrL8QjDzIbm8ZIrhV++6slV/7SZ9NeKVm8qVfuVFeO0Nq8rbvkqK/htns4muW/iqHKK31NoxZFpuj2NtcfaYov3v9ytVHtvsrs330rE86K/lSz09m37vm3/J8lS2ELWzXC/wP/frFRu73+835Xewf2rF9oSD5t7/AN9asQ7Uldll/h/jp/8AY7TWqTr99P8Ax2n/AGNnR1ZVdNlW5xMeWcfeMlLmeH5mk3xO33P7laaXPypVe5sP3Tqu3fT7CGWaLymZd61o3FhaSV3uFtc7L/ymi3pu+V91TvrDQ3HkS7kR/uf7VVYbNppfl3b0ei5tpXvLeVpf9Q2+lHlvYFzS3NP7T51h5HmskS/Ov+zVjSrnYvlbl2ffXe1YKTM/7idfvtsXY1RQ/JdeVtbzUX/xytdJKzdgTbV2dbbbvN2/fp9tN8m1W+4392sTevmpP5rbPk+Srf2xYURfN2b22LUJJKydyeddVoaelal9vl27mRN3zb1q1M8qWrsrfOn8Fc/psK2d7dyrK371f/Z63vtmyVPKlbf/AHNtaKXZEylHlDZKioyytUL7nl2/f/j2UfbN7uqt86fJTba52J+9be/996FOfUxfLHYtJDLDEiqy7N1Fz5qfelZP9iq6XMD/AMTJsb+Ci5eKbY0Uu9PvrTcm3aRKk2N87e0S/feX5FRKLyH7NdeUzfOqpTN6/Pt2o/8AC+2nzWDPElz8r722VCa6jV18LBHV0dfm+b5PkrM1vTWv9IuLPds81dm9K0LaGKbesrMif7FSvDsX+/S9DWMpWucbo/hhtEsPKs1+dWZ1313GmzM6ov8AGq/cqH5Ul2/wNVjybbduWVk2/wCzUKbTvJjk5T3ZeR1/i+/WfrL+Ta3DRfPLt+X/AHqZM+/96rfP/t1K/lTKm/7n8fy1rZNXvcz6+7ucvYalqH2zzdu+JPvI67P++K0Hv/Jv0n2qifxf7lWH8pPu7qpPMvm1Kld2kinKb3Oj+2Rb4m835Eb+Nfv1DvitmdYP9VVWGZXiRahSbZK6/wAFC0Mrvoyhf3k/mo0TbNrNudKYmt3MKo23zkZvm31oJbQeVcbv4fnXf/v1C6RQ/NKqojfdpSqOPQ6Ip8vvGVf69c/aLdot2xJVRvl+7W3Z3ks0v3t6fxVRezivFZYF3/3at2dmz/Mq/wANUp9yZT0s0as03k3CRN99Nj/JRcvO8sUq/wCq3fM9NvJoryLdEqwuq7PkqvoKbGlttQZrmJm+V/7lSpJq/UuykrRLt5bb5f76OtS/NZ2e2L5Iv7iUX829liX79NhvNkDruid/uK9Pm5ncXIpdSWwvFvLL5fkdGdH3rT9NuV/0iCVVd/4XrPmv1hV9v8Xz7EqppuqyzSo3lfJt+Z/7tUoyu21ZMiyW7N190MtCTNDcJ83yf7tTJfrcwfN8nlLVT7ZE/wAyq3/A6tXe6M5JNWTLb2EFyryzt8jfI2z77Vz+j2aaVrNxEsX+hMvyv9z56sX+sfZldWasHTfE7XmtvBFArxL953rFOS/4JUYucWux3yPF+5VmZHrQT5ET+PfXM6xDPZ2crQRN5twvy7G+RKs6DrEt5axLLEqSt8n/AAKuqPwnG4J7HSw/Jv8A7lMmT590Uuz+9VfzpfK+aVt6fwUI+9P4XR/k+etoWRg1csTO0y/M2x6fbOtVLb554ovKX72yprZFeV2aha+helhl5N99P/H6tWb73l/jTav/AACqU1ms2xl+SrFsnkxSxfM/8dDs1aJKjdWsa0NzsilX/Z3r/tVWhSJ13NuT5v4P46qvMyKjfffdsp2yfY7bVTevy7KykrKyZtyK11uNv4Vmb7uyjTbD7AkrblRJfn2bqdYTSzS3EU+3Z/DV7YvlS7dtJKS90LO1myV7Zk2M3z/L/wAAofzUlWT+D5U2U13+RPm+796kttVWb5dmx6PeEqabvIu3KNvt9q7Pm+b/AHaWGFXZ/l+Zvlo87+P7lMhuVhutkrLv++tTZg1YdprrC87L/u/+PVb2Lt3bm2fwpVe8h2fNH91lp6f6h/m+7Wbs/eHdLpYkijMvmK6gr/6FVtUEa42gL7U63T5AG65OaSVfvgYOR+VZOVz88hS5I3GxDg55NNkUE9Bu/vU2bcg8zc2F/h/vVEVdpc+YyR7VO35dtFiXtaxbAijUyPgf7Rrk/FPiGSOwuFsdry7fl3/dqz4n1o6Y3k79ytHvrgtSv5bn+L/xyuujSSXtJanv4PCc7U5rRDLm5imR5ZbnfcbfmTbWVvl3vKu3/ZrPs7Dff+bubf8Ac31sfZvJTbWk3d3R9AoW2X3Fe8uV/hZneuM8WzNDayrF8jutd3ZoqSp/fauX8SaIupb492x3rjlJc3KdtHmi7M8/03TWvL+3X76bvmd69gtrlbbTooFVvu7Erl9N8PfYH3fNv211aWzJAn7re1Ycrm049DrnVTVokP2NpvKlZd+z7vy1oPZz3PzXUu/+BYU+4q1vaClt9qRbyNXi+XclbupabpmzdZ/6MjN9z+5XTzODs0cvM5LpY4y203fv2qqOq/LWbeJLN/qm+eugvE8lflbf/t1j2yfvX/uU4t3uZOVupjzaVLZ7/NZnfb/HVG5s5dqeUzIn3F+WurvLZbz70e/b8lZ/2Bk/iZ/9iremreooSbduhjw6U00Ty/N+6+eonRodm5vuf+PV1FztsNNlVtqbvvVxmsJLNeWiq3yeb8yf8AeskpN36HTG8lc2H03+2Ini837y7Pn/AIK27Pw9baPYQtFFsR2f50/iqHw3Z/caWugeFXXbu+T7+ynGOluhhOpZ2juZqWe/Y3975Kr3Pmw/LtX/AL6rY85fN2rUM22tlZepySbvexhJDs37n2VLZusLu3lL93Zs/uU+8vPOby/KVNv8aVnwpO8rrKq7H+7WclZ3ZtB82nQ1f9dE7M3+7XH+J0Z72LazfJ/AldMkP2aLav3ax0037Te/vVXezbN/+xXPLe50wlyu1zh9Shn8/wA3zdiL/BXVeGLyCztX82JX3rsX5fu0XmjtNKixQb/7z01NNns9irFv3/7Vc3x7np+1idLbOs38K1oQp/3xWJYbkR9zN/3zW2jtCm5v++67YI86tJL4SxNDE6/LK1RTOux1p2xvvbfnb+5Ve5+Te237lUtTHmdrJ6Ffzl2VS1i/gS1dtqoi/e2fxVYtod6P5X3N3y1j63pVzeKirtSs5KMndmsZJSt0OZe5d5XXauz77V0eg6DviSX/AI9k/wBim6P4Pbfun/ffNs+euwhtvJf7vyJSin9k6atdKPLEcj+Sny0JeT+a+37lW3himVF2/PuqpNbfY7fYjb66IyVrdTz2pSl3RYs7n7/3UrQfyoYnk8xfu/M9cvDcu7ov+1Uz38qOir8/zfNUtJO1x2d7WN3ZE/y/L838dM/dW29flrKtnV0/8f2f3ae6N5vyt8tTaI0pLpoSzbk/h+Sq+xnT5alvLlfsu6WVU2L8z037TEkH7pVqLtK6NVzMrvD9zf8APtrJ1vdDA8q/O+35UrWhmimT7y/L8nyVx/iTxJBYSyxN5rov9yJ6ptybS3QRjLe2hXvLnZs+bZ81QpNFCnmt/DXG6lqs+pajF5UUkMUTffdX+euihRZovmZk/vVyNNdTtjBWv1Ni2uYnnTa3/fdab3iu38Kba5K2tmh2NF86VdSFnf8Av/LWkGkYy/A0L+/nRUWCXZ8/33q3Dre/5dzPWT9mnuVSLYqf+yVY03R1+1JFPPsRW+/V863Mrc7sjYS8/wC+607Z1mirM1Kzs0i2wf8Afb/faovDE0v2J/P++krp/wCP1Sqc8ext7FLc3d6zfeX7rfN/tVlXM0SO/wAq/wDxFW3uVSJ5dtYNzqunzLK0m1Nnyb9v8VS5W6GVOivtWLcyfaYk2y/dasq/0dkbzftjP/dT5KdZ+IbPzX8pWm2f34mqbf8AbEdv4E+9vrGXPD0OmnTV7JmO9m2pXTSztvRPkrotN8r7Oir8n+/VK28p5XiVfu/M1M3/AGZ9rN8m6pjLW19TonTklboaGquqWTtt/wB6sfUrP/e+da1t6zRbWVf++qzL95fscvlL/sL82ytYTv1OOziRWaL5T+avz/7dV3hWHft+/wD3Kd8yWsTSr87ts2J/DTU8+bf91P8Acouhb7Fq52/2Xt2tv+d6z7B1+9L8ibq03mZE2tEr7v46z5vIT723ZUSaNFByd1uWEmimR9zbP7tV7O23xbWl3vuaq/2OCH9+u2FFrTtkiT5quNulyOVx94d5ME0XlNu3/wCxVX7G1nLFKrfxVdhtvm2bvk3b60/JV1T5fk3VrFqLuRJleHxDP5D7mZLjb/erPhh/evKq/O/ztVq5s0819q/P/D/s1Y0RFudWt7Odtjsy/JQ0m7oftZTVmZV5c3PmovmyOibf9ynzXLJA7f3F/jrVe2i+0O/8dRTQxPvVlV939+noLm7u5nw3Mvlfw0z7ev8AwP8A21rQh01UstzKrozOmys+/ttjpt2/f/jrNyilcqnaUvIZDcxX8u7yFhb7jJWg8LI27/Z/u1nww7GXavybvmrQS8VINzbt/wBxayXK3c3kp2vYb9saHYrVR1u8ltrJFtt3mvuRdi/xVbmhW5sEnX59jNQ//Hv8q/PWymmYLTfYem77ErS7XeqN5YW015by7d7/AHG3r92n/ad8TsvybW+5T4ZvO+9QpOCuhayd+hLbfubV7bbs2VYs9V2PFLt/df7dVHdn+X+CooYVm82JvkRKhzSV2OC941bm5Z227d+6srWNupS28Eu54kb+P+Gnpc3NzdbfN+SJVRaYlt/xNNzNv+XZ96k6iR1eztq9ileWzaVq9xcwLvRook+StDzvtMXyt/32tWHSKad2ilaaJfk+7VH5ftTyru+7s2VEXr5mlla1zThuZ7ZNqyt8lPh1hnl8r7juvzUyzmV2iaVmdEqKwtoHilaVvnRvlTbWkpR+0jOLT3ZLc6lEjvuaq66l/Eq/xbWqk8O9H+b+KnW3lJ8s8rf76LUc0UrLUu8S9pupQbnnVW+dtjf8BrQS8ge/t2lgZ7d2+aufSH7HvVW37m3q9XUvNmzb/DT93XlW5gnd3Zq6kmnpLuggX5Puu9RJcwb3byl3uqoz1z73LvE7Mrb6lsEb7q/cq0ow3ZXOn5mtNcq8r+Vu2bUqHzoplRpV+4392ooUZ1+ZqZDbfvX3N86NS5o3uHM+xsbPOX9xOyfL/d+7T0m/epu/9CrPsHn+2eUqL87bPvVFNuRnVpWR0amqndmapqWy1Og2N/C1VHvGTevzI6VmJfyo33t9WHeWZN1P2ie7I5XazVi8lz/dpj3jJE6r/wCP1UhTeqfN89Pmhaa1ZYl3yp95605l1MnDsadtNvTdLFs3L81S2d4tt+6Vfkb/AGfuVnwp9psGiZf4dlD3LQ7Nyx7P96s5NPcqlHWxbmvPJl/dNR/arTW6L57I6/8AjtcleeJIodW+zS/fdd++kvNbgs9XSzadfNb7vzfeqYy0sbSpyvaKOr/tKWa9eLc2zav8VSvc7H+Zqz4UVNk9RXjs8tvt+47bGrSLUtjLkkt2acOqs/ys2/Z92nf2wrvFEzbLfd/3xWfCivE/8D1Vs7BrbzVaXzv4130lKC9SHzP0Nqa8/h/v1lTeb9o+T50qW5ttkqNuptsjPcPEzfJ9/wCRqXPDuaNXVix9pbY8qrs/2Kh85rlNu7Y+7+Ci5tvsdn97+L5a4+88VLYM/mt935md6yU7q0DSNByemx02q6r5KvHu+f8Av1Xe/e/sHWX53T7vzfwV55req3Oq+bu3Qpt+VIWrs/hvDLrfh+4lZvOS3id1dP8AfqJzSV2ztVG0bdToNERobpJW+47fMm6ug+41vubYjy7Grn7aZYU27a0ob/7YkW2OP5W+be33K2U2l5HA6Um21pYm85oZXi/75plncypE7S7d6U94WdfN+bZu2f71c/ba3bPdSxbl+Rtn/A6TnF9C1Sla6OofzZpYpF+5/FViGzaZZVZmR/4XRaydH1j7YtxZyqybfnil/vVvQ3K7PvfO9awqXdtDlblF2exXez+ZF3N/wP8AipzwrDKi7fvNV77Sv3pawdS1V7aWJlVpvNl8r5K1u5md77luaZrZ/K2/I3yfJWZeal9ml+zMzJK/3d6/frYufKh3/vfnWLfWbcpbXi7Z1V5f4d9ZptK72NKceXdHP6q91eWqNEy7N2yuZsNSudH1S3vGbZFFLsb+5trs/sESTuqy/JL8/wDwOsS/s12yrKvyVye0tK1tD1ac4zjy2PVvt8V5EnlSxzJtT50pj2cEzJ/c+8tcF4D1VrOye2a5a2illdG/3N9dBbX9zbXssEjK6LFvV3/iraFaOqT2OCWH5ZaHVQ7kXazb/wDbq3Dt2Vxmj+Ifm+zXK/vU+ff/AAMtbyXjI+zds/j2f3q7VK6tc4Z0pqRpTJvif/2Snw+bDF5sred/B89V4bxZoPNX/wAfqlNqsSROy7v9xPnqo80fQ0VKUtjdS52f7cVPd9/+59+sF9VitrK3naX91O3lL/v1YmudiXED/I7Krq6VCq2Nfq/N1NiG/wDOg8ryl37v73z1bhf908TVwV5eXmm6zp7LL+6l+SVNv+x8ldLf3+yVGi2pE6/3v4qTnCSsjOeGqJ8vQ1bbYlxKv+zRJN9jeVWVXilXb8/8Nc/bak32xG8r50/jrbuXWay/1qpL/D8tJvldylTa9yxSub/ZL5Usv+t+7vqFNs10i/c27H31m+JEa5g/0OXybhfnV9vyVD9puUiil2snzIreUtQ5Xd07D5HDdXO4S5Z0dWb56f8AZtkVw0r73Vd61SttVivLN1l3ebupmoa2tt+9+bZ9zYi76ftJdGcvs3za7mxDfrvRZf8AVN95Hov3+zT+UrLsrl08QxTfd++jbNlaFtqq3MX+/wD36lSS95mipyaSXQ7DcwDEAHAyvPWo/tOcjdh1qhfXQjTciM24/Lsj3fNVW7kvpoLiOCEI5X93u/ipxppn5k693aJozXig/Kxdj91VpxmhRGkuGIT3rO0rR49NUSXk5uHZtzORXM+LvEfmmVISqqi/wtVWgnq7Luetl2ArYud0tCDVbxdV1FlX+9+6SqSW0T/7lcjput33zy7pXZmb7/8Av1YufFU8O9Vi+fytzIn8dZVcSr8qeh+hwy5xirLY3k0eC2d54vIR/wCL++9Ubybyd6bVRFrH0fW7m83tfQLCn8KJWbrGtyv5sUEDO/8ACj7k31yvE62Uv8jpp4Jx3uXbzWFh+82//Yrn38T7L9Gban+wlVLnz9SRNsDfLs/2KisPDc9teyy+VI6P81YxxEb3kzteD5Y7HZw6wt5Om6JvnrdtrxZv7z7f4K5qwudn2eLyG+b7z7a7CH+zIbBJd3+kbvubaI4mMehxvBc7saVtbLc/L8qJUF5+5R1Vv956qJqSo1OmvInTd5v/AACt1i0uhn9TlFWsVd7TJ/FN81WLO2im2SzwfdbfsoS/g+0JubZVibUoHTazKjr935av6xzGCwlVfZHalbRQrt3L8/8AcrPhRpnTan8VLeXlsiIsW3/aeqaarFZxOyt9356X1qPzCOArttyW5vJ4e+2QOrMv+/LXGTaPAmpeayr5q/x100PifZE6rKyO1YOpXMU3zLueWsvrUb3udFPA1VsixZ6rBbSovy7P4nSta5v1h3tE33lrgbzSmeVv36vE33on/hqa2s1ht/InnZ0b+B6n6zG17m0cDLlvy6+Z0WlQ3lzcS3MrfI33U/ufPVua5ihl2yy7E+/97fsrnPtMsLOyzts/uVhJYT38v7+5lf5/uf3kpLGRbu5ELL5t2kjvYYYnV5VXf/ed6q/2rbWH+t2ps+ffUNnr0Gm6b9htlbe/yM71zt5bQakibot/zfK7/fqVjYvSRuss5dmdhbPFc2/m/fV6rv5UN18rK/zfLXPvefZotqt92q95eSojtEyvKv3Udqf1qEuo1l7XQ9AtodMs4v3s/wAm7eyfJTNVSx+SSDbsf+Dd89eaXkNzqXytt+dfmfdVjR4Z9Nldt29P7lZ+1pR97m1NPqbXupHbQzK+xf4KsXjrbRea3/j9YlnrcEN15rQL5SNv2VFqWtrctti+RP7lUsXGO2xhLL5Td0bCa2v+58tV7nWIrn915ipXI6lNJfxeVFK0OysdNHuUuvNa+Z/7uxUqoY2HVgstdrs9QhmgtvKii/fRJ8/z/Jup7zRTM/3a4dL+VPl81v8AZq3DrDQui7vn20fWoWu3qV/Z0zqPlh37Wb/cqxbXKpv3N8n+9XH/ANttvfczPVSbUp3X91IqPQsXFx1dhRy1tXaO4+2NbN58DbH/ANhttS215E8ST3jeSn+x/driv7Ylhg+bc9Z+paxfX7IrXLJEv/LGsZYvmVr6HTSy9Qd2dRquq20MreQ2/wD36qaPr0F5f7ZdyKy/K/8ABXJbG+Vvl/2qlhfyazjjYeZ2PBwatI9GT7NNL/rWT/bpyTRJ/E2+uFttblT7rK+yrD+JG8r5Yt7/AO992umOKXc8+eXzex2U15FM/wAyrs/9CqJJldUVV2J/sVx6a8z/AHl2U9PFU9ns8pV+9vpSxKez1BYGp12Oge8XQXRWi+8/yo6/8CqjDcwfMzQLM/8At1zWt69Prcu5m+4y7ndt7tTP7YZE8pf4qwniIyVm9TZZfJmhrCRea8qwKkT/APfFHk232VNrfP8A3KxZtSlm+Vvn2fdqv9plT+KsY4iNrXNHgG/iN2GFPK+bb/uVYs7m2S6RmXen8Vc495cuqRLPVW2v53idtzf8DoeITV7ijgeV2sdleTWyRbvN/wBrYlYX9qsjfum3ojfN81YUzyvvTzZdjL8/zVD8sLIy/JtprFRhZXbuNZfFq6R01zrEtzv+8j7flfbViz1KdLfbtVK5n+0m3ou6lTUpd7/vNlUsVfsU8FJ+7c7Kz1KV1lWXan/Avv1j39nFc7Nyr8j72+WsRNYnh/5as7p/HVebWLmZ3Zp5Zkb+B6v60u5j/Z7OwsLCKGJF+X5/uu9TTTWf9opEsTPF8if7f+3XHp4hvETbv+RPu/NVR9VndHbc23bvrKWJX2mbLBWdjq9Y162s55Vtpf3u2sx/Gcrq6y20E38e92betc1v3y/7dMT51rB4pRWmqOxYRI6hPFqvKn3krQfXlmidV/jWuHR9n3qlS52fL/BtrSGMXVGFXAc+zO7S5if5WlXZTEvIvP8All/iriv7VlRPKXbs/wDQKrpc/K+2t/rUInNHLr7s9Amv2RJV81fm+SufvE85HRmX5qwptSlfev30/wBuoftjOm3c3+/WTxSkrpmsMAo7mj/wkP2N3gXc6p/s/I9asPiFdqbfkrlN/wAyf3KPtO//AHKFi7O1jWeAU1ZHbW3iFnfbuq+mttt3fwV579p+9/BTE1Vt/wDrWT+8ldccdHocU8ub6npX9txOm7+OoodSi+0eZ5rJs/uV5wl/Ojy7pVd9/wB/+6tV5vEk8MvlfvNv3PkWrWLuR/ZzPVYdeVGf5lffTptSWZom3fOrb68ws9SaaB23N87bGR6vpfy7fvVDxcG73F/Zku56B/bH2aBIvld9/wDepupalFueJZV2bU/76rzx7nf8vzbKZ9sldtu5vl/jrmliYS6nZDL3T3O7TVYkifdKqf3qivL+DUoovNl3+U29a4l7z5dqrTYd3lPGsrJu+7s/hrneIjFXuzoWEsrSOytr+Cz3+VPvi+/8/wAlEPiGKZl2s33v7v3q4dEVJWZV/esvzPUyTfc2ts2/3K6Y4yK3VzneXKavc7D+0t/3mXf/ALFRJNvn3LKvy1yyTfvX3fPuXZTX2v8AeVX/AN9apYuLdjP+zdLXR3thqsSLuba+z+/TH1WK5V2Vl/4BXHpc7InVfkVqis9tmjrF+5R/vUvrcTRZY1H3mdXNquyLdE3z1zOla9qH9pXazr+63fK9D3Py/e+5Vd3V3+9v+Ws1i7AsHZWOzs9SiTeyts8371Sw3kXztuWuNh2+Vt/u/wB+pXf5NrLVfW42uyFl7TupHYQ6lHv+Zvkaqk2pRWf72fa/93ZXNWztDFt/goebem7b8i/7NV9bhe5pHLny6tM24dYW5+aJmT/fq095FMr/ADbK5p3WFPl+Tcv36f52/Yqtv2fx0vrsHtoZvLrq9/uOt+0xTWErbvniXfWVYeJ4rmWFWXYnmtuesf7T8tVEmiRtzNUfWo9NTojgoxj7zOw+0xI235XTdT4blrCK4l+/s+7sauZSZX+Vf4KfDc/w7qj61K9hxwNOJ1em3K6qiKu1Hl+T5/4aqWFyyTvB5Son3Nm6sJLloV3K38X3Kd9s3ujfN975qX1l2vFlrCwfQ67TdYtob23naX7sv8FV9Y1WDe7Qbn3fxuuyuR2f6ra3zq1WHmV97M1ZPENu9zaOFh2Kt5eaql0zW0+xNv8AH/FXR6b45WaySK5glS4Vdkv3qxv9r+Cnpt3v8nz0/rsm7NIVXBU5Rv1Ooh1jesvlvsdPu1Lba9sTcrMn8FcvDMyI/wDBSvct5W3dXTHG/cea8sT6nZW2qo/8X/fdZV/qUWqq67m2K1Y6Xm/+KmbPldWas3jU/U3oYGFJ2ZFqVt9p8qX/AJeFf+Oqmq2Et5exXMSqjIqf+O1bud1zE8S/fqx9plhVGV9j/c31zfWKl7xZ3KhBbotWHjOC2sEgvvMhlVvlRF3o1bCaqqfMvz7vu1zSQ+d95asedsiddzJ8v8FbQx11axzTy+E/I3X1vyXf5Wf5f7tH9tr5Tt991/grCS5Z5U3fc+5Vj/a+WreM5djH6hHuaf8AwlUXleU0WyXbv+RXepYdeVPN3f3flrC+ZGf+N/8Avinb96uu1XfdSWMv0Gsvi+p1GparbTWEUqr8/wBxkryd7aXWNUvVlib7OjfLv/irsJt3lIrKz7KNiw/eX53/ANmsXi5JWidccJCG/wCBzV5ZypZJtX50/wBmu7+D95B4YS9Wf7ksToqIv956zNm9921Zv71PsJv7q/Jv+/U/WXKPKN4aL0bNhLxr/wC0earWyfw/7VaXhu/ghv8A/SV+T/drA87/AHql85n2bfkqnimtGKOChLqdRrepLNa+VFueJfnXfXn+t6DPfs8sE7Qyy/3PuNWwlyqN5H8DfItSojbfl+//ALFZfWZx1izdYemt9TP0q/1XR7dGWJZmX72x66iHW5bmBW3N8/8AfrP2bE+WhPu/KuytoY+a3SOarl1Jlh/EjI7xNu3f+y1LoOvQXN/Es8UibG3/AL2JtlV9nnVNCm/5tqo9bPMLqzVjD+y4dzd1LWLb+0kn+VItvlMn8H3K5fXtVghS3uf3rpE29tkT1sIny/NtfZ/G9CW0W/5lb/gFSswt0N3l0Hv+CMS81iV0tJbaBnTd/H/ClW7+FtSt4vKg+dP4E/jq7CkTy7VX5Eq9CipSljZS15dQhl8I7s800e/87TbtrmCRHWVk2bWrpf7VnT7Ju3P9376v9yum+xrNO/yr/fpyW0Xm7V2/7lRHHNaOOpcsDGbvcr6lZx6laptZra4i/jT76VvaVN9sltIJ5V+8qNL/AHEqukO/fViG2if5WX71VHHSj1ZDyyEldvQ6DRLaDStUltrz98kUvz/7a76qJo9mkV3bf8u77/k21XhdvNdmb/gdWEeVHdWZdjL/AAffq5Y6W93cUcvhF36GfbWcU1kltu2RJL8qP/G9XbazihTarfc/2afZzLNE/wAvzp/H/fqVLnzl2s33fu1H12pr5mksHA52F7yG9uIJ1Z0Rvlm2ffrVsIZZp5W+XZ/t1d85PveVv/gqaGaKGL5VXevzslEsfLsL6hG90V/JiRkbds2/d/26sXLtNs8plR1+f7tCIm/dtXY9S23lJO7eVT+v8quTLAQl2M+5h3+bLFEv3aIvngRf4Pv1qzbX+6vyU2zSJG/erG+5vuVMce3vuYSy6Bn+dKiPtX5F/jrPubae8ZIN3y/fauoe2g2/uolT/cohsIkbdtWq/tGVuWK1J/suKd07nA6xomqw+a1s2/8AjXf/AANVjR7nU/kivIv3v99K9LtrCBFRtm9H3pso/sq2SJNsao9R/aTirPYpZZBe6mb0SLt9G9qq3N9BpqM0p86T+FFxn9TWBf6/NcwYXCKo3Ou7bXO3OpNtdV+evqppU9ajPyvLslqYhqUlaKNTX9fOoHBb5l+7s/hrkLzb8/zK7/fZ6sP86Ou7fu/uVX2eTEn9zdXhYnFOo+SOiP07BYKng4+zivn1KX2Zbb5VXZupnkq8X+q+dP46t7N/zUJuf5m/h+SvMk/M9KMfIhdN+xtqoiLUTwrMvzLvf+//AHqt7F83crN/uPTHTeu3+D/YrNqSVjRJroRIjQtuT5HZdnyVC80+x/3rI/8AvVZ++lQ+Tvfaq/Ivz/O1JJIFzIY6N95f/H6aiS/PuapURt9Duqb9rL8vzt81W6jj7pFuWI2b5It3zP8A7FQp8ifL8iItDp533W+5UT7nfatTzSWzNWk47aDPOZJd3y7/AO/VRIWdP3rb3X+On3KT3K7YNqP8v36fsb7q1PPU7ktRStYZ9m/dbfN30JbK77m271o2bE3bmod2T5ty7KOed78wrEvzbfmpvzOu6hH85N1OdF8r71LnY1G7uRb/AN992h/kfcv3/u0O2xkpjv8ALtqLsFyp2BPkX+5Tdi/eVqc77F+9USbapSaVwSu72InTft3bfvVLs+R2+/UToyNt/g++uyjZ+93bqlyt1FZ2uhm//gFRI+93X5dn+3UsyVXhtvmef5atSTdx2e5dT/VJ8tN/2lamfM7/AHdmz+7R5P313VSV1dhbstQTaj7t3yUx0b+Gn+Tvi2ttoRIt37pv3qUOfLHQI72GU1Nux9392h03v822mbPvt82+oT5tyrPrqTb/AJNu75Eqt/fXbU2z5d3y1F8v935KSfLsBH8n3vlo/j2/+gUvyn/fambG+7u+Wp5n0C6jsgR1+fb/AAf7NMf+Bv4Kbsbb93Zs/gT+KnfLu3N9ytOZmiaREm5/vfJT3+daYm3Z/sf7dMd281l/2anUh6kXk7Hdl2/N/BT3f/Z+5TkfyZ/7703f8j/LQpyZajZXDezqjfL/ALW+mff3/wBz+GpUhZ12rVd02f3anmvsyXqNf5/u1Dsb7quvyfwVYf8A8cqvv2JtVfkpxbkFk3d6D0f79RfM/wDD/wB907+/95KbvbY6/wAdT7r2E9Rk3z/L8tMd/wDa/wCAUfw/N8n+5Tf+Bf8AA6ErB110Gb/ldlqu+77/AMtTO7f3d9Q7Pmf+Cr5vMpLlVmRPt2PTIX3/AMKps+7Uuz+9TZn2f7b/AN+i5Kin6g+5G2tRs3tu27KR0WH5tm96f/uUrsdvuK6Qsm9mbfTfJ2RbdzPVje0LbV/i/v0b6FNtWZT5U7lRId/yN870xPv1Y2tTdm9/mand9g969uhC6L/d/wBv5P4qbs3/AC7KteT/ALVN++z1IOMmVPuS/d/4HUU0zW0Usm3eif3K0Nnz/f8AnqF02K/y/wDfdPnbV2JJuOuhFv3om2hE/wBqn7Nmzb/e+5Rs/h+5S63Gk0Q7N/8AFQibE21Y8lfurTfsyuu37iUtfkNOxXd/mT/bo2f7OypUs2RfNb5Eb+/Uv2b5fm/4DS1ezC3mVUTYtMhhVE2/fq29tv3t/Btpjw/cq22upKckVPkSXavyf3qm87ZE7K/8P8dS+Svz7VpkMLf7NW5J/CVFAlz8vzOqJ/FTXmbei/3f46l+xrvRm/74qV/3zPuX56i+t+gk31Iv4Kf5O/Z/Gm7+OnJu3U/5v9x6LaWRTTbvcY8P8S01085PmbY9WHdXR9y0zZ5ybtvzpR0uHKivDD8vzNv/ANunwwqjVYRFmV2Zfk+/89MT52+VWp2fcnZWRX2Lv+792n7Pv1YSFf7tGzZ95f8Ax2km2NtNWe5X+/8AeXZTNmz7q1b8nfRs++v+zVc1lZhy6XK6eb8/8aVY3t5T/N8//oFDozxfL8/8dOTa6P8AL/DU3S32Js4u41Nzr8q73pj/ACJ/tVKn3du1dlNmT5fl/wDH6E7jWnqVHf8Ah+Z/+A1etofl+ZqZDDs3t83+zUsL/wCz89N8zVg5V3Ipk37/AP2eqX9m/N/rdn95P71aqIqf79Mtodm9tv32pqTirofu99BkNmqNu2/PVtIdny/feiHbsfduqV/nTb/HWau3cStLbYrvuR/l+46/3aIfnZ/9irDp8lEKb2/2KFdqw+RXuRbP723/AGKEffsq26b2+6vy0JtT7yKlQtNtRSS+0Q/cT5V30/8AjqVE2b/u1Ns2Lt/uVaswcbbFdEbYn+18i1Y2L/d+592hNu7atO/hdfmehruNLsV0RZn+ZfutRC/nI+1fu/3/AOOnonyP82+nw/3d1VaQloHz/eZV307Yvz/Kv+5U3zbNv/fFSr9you+xpvuV03Im7bT4f42apX/g3bqYkLbt3/LL+5Utroh3D5dvy09Nu371MRNkrt9z+CrGz5H2rQtCHFS3Itnyf39tMSbY3lfLT33IiMqs/wDuUPCu7d/HUp3BRu7tWLCJsV1aj5d+35t9P8nYqK336ciNvdWWnE0crO1tQSH5P7lNSFtz7vubvlqwibF3f3Kd/rk3L/4/SXMn5DaT1a1GoipsXbTvsf8AFL9zd9yptjeQ7fc/23p2xd7t8zptpe9e4kk+g3ZsV9i/8AqXf5Lp8q09E+58rf8AA6ckPyS7m/3apya3JSaG7Pnf++tSpTPl+63yb12b6mRPk/8Ai6IuP2gTT2BEX+Knb9/96hE/e/3P9+rHk/L8rVK0dzVcrVw+byttTQpv+9u/2aYifJUqJsanfWxErd9RvkslwlWkTZ81PS2bc7b6lm+T7u2hKwJ3dhs0Pybl+d/7lGxoYPNb5P8Acq0ib03U97bzkdf9mnza2uPmYWcyOiM3z/8AAdtWIUlmZ/uoi1Ss/n/gZNjbKu2EyvO8Stsd2q7/AGkQ3Z9bFiGFnlTanyf7dSpu+0fw1ZhTf8rL92nfZvv/AC7HqJJid2rLYrw2bfP5Xyfx/ep8O5P3VSw23k7/AJmf+6j0bG2/Kv36hSaHdR6ah9ga22NtXe/z/eqw6N88rLHuX+D+DZRbQ7PvfwVYh3PK8Sqzvt3/AO5S5n1KVS/Qihtvm2/cp32aV5ZWZvnqazf97tb+J/4FqV3V/vLspyc9NrszvJu7KT2bbtq7djLs+992izs/3TqvyOlXUdpvl27H/uUxHV/mb/vuq5mvJjW10Ps7bYqLu3/N996tpDsR13b91VHuV8+Vduz+P/fqx5ywpEq7vk+7vrN6O5qopRLCQ/M6syom3f8Ae+erqf6pPmV6zd7eQkrKvzM6K/8A7JTEuZU2bm/8eojqrNkx79Tj3vGmZ/8AZqv/AH2/jodFdPmX5/79RJc/vdqt8n9+venUlUblJ6s82MORWtYZv/1S7dmz71MmT5d38f8ADU2zf8rMv3f71V33bE2/wVzSl5lqN1fr5jt6pspqP/EtQ713uu37lH/fSf7lZtWdx3HzOu9KZ9pWF5V8359u/Z/sU132N92hP49v8dEkoq6KcktkGzfv3UbKP9n5X/2/46i37Ni/crL3r3Y3rsh33Ef5qZs33Hyr8/3Kfvif+L71RbFTZu+47U4lR03B5l8r/Ypjp8+5dux/u7KbC/8AtfJ/trUvy/P8ux0/uUPUNOXUhRN7/LT/ACV2fep+/wCTavyf+z0zf/H/AOOUld+hm2np0K8yN8m35/71MdG+bf8AO9WH+em/J/8AYUJX6FJWIUTYn3V/2k/vVX/e/O275KvPueLdt2VXdESLbuq9elhR8jP+2f7Ox1anI+zzW2/J99qsPbK+xtq03YyMny/71J26CvoQvt+SjZ5yf3Nvz/JVt9u6ondf7tQpNhJkKJ838W+jZ+93f3aEm+f/ANnqqkzee/3n+WrszTmvurFjYu59y7N1D/JF8q7Nn8FOdGf+7Q77N6/3KSaW25VpWsG/7n9z+KmvN9/5qN9DuyL8u2jmtsZdbsREZ2dVb5/4ab8qb/77UbFRt3zb2Wh3/iZt70pSb3La1u3qRO+zeq/PR833m+f/AG6c+1P/ALCm/wALqvyf77U1KwPV3DZs3srVDsp7/Ov3qid9tSlzKyB73eox/kamb1SL7rb6lX7qfdqJ0X7v3EotGI27MP8Aaanp/H92jfsV1Wjeu7b8tNtNXsJczIpk2RP/AAbVpkKNs+X/AIFvqV3/AHXy/wDj9RTP8jtupJyY7kT7dn+7/s0fK/y/ff8A8co+/wD8Co+VIvvb/wDboat5DegxN395v9yj5f4qERUT+4tD+VsRVVfk+7srK+liVqRbFf71M2bN/wAtCP8AxbaZvqm2lexbsnawf39tRfMn3tu+n/c+Xdvemb1f7tTz6WJm2ncifa/yr/wOnfLu27diUP8APvVdu+mvNvb+He3yLREE+4zZQnz76d/6GjU37iVV+6Hd9tCLZvl2/wAf9ymeT8nyrsSpt6/3fnpj7tnytsprmZM/IhRGRvvfJQiKibW++1Tfw7qZuWly62sVvuReS0K7VWh9uz5Wp3y7926m/cSkpJqw9Hshj/d+WmO/+zU3/LLbTKIyJjJ3sG/Yu5qNm/8A4FQnz/eX56Z8u75VX5aLLuNNN3Dyd+/9192j7lCOrs//AHxR99np8o+Qi2rQm3f/ABU9NqfeX+KmI+9vm+RFpN824JNB/F8tP+VPur8lO+XbTUdtjstNybXKtiW7Owff/wBh99WPk3/7FV0+ferVK707W2Bxv0Hpt21C6L96ooX/AIalf+7SSii7W3Go6v8Aw0Ii7no37FfdF/u7KY6N5DMtK9ti3ZdB6fP/ABUJ9yqSP5MrtL/d/vVdR/3X3dn+xVXXYlqSDZsl20Jtdt21qlSb50XZ9xv7tRJu+0bmb91t+4lPfcTaXQlRE3Ozf3aE/uqtDuv/AH1TIX2fL9zbU3fYUddyZPuP/AiUzzvv/M3/AAOn/wALrR9z+GhNtWsNqyuCIruny/eo3/xL9yoXTfb/ADL9+n/ci+VfuL/AtPQEr77D967aZ/B975ttCUzZFN91fu/7NREL9h6U/Yuz+/8A7FCO393+GiFG+eqa5txe9F3YfMjo275P4UenImxvKZf9vZQ7/wDTL7n+zR9/5qFa1rWL+Ifs/wB6hEXfTEf5X+anpN825VqldK5GnUekOyV6IUZFdW+enJN/s09PvbqNtykubcYibIvm+/Rs+fdt+eh9rt/F8n8dP+dN7K1PSRK0+Een3KIU2I+5vvtVFEn8372z5q0/lf5qmzW7JuMRPm3U/Yu9Ny0x9u6JmXfsb7lP+X7tUlZ3B3Y/+Lb/AHqNmyL71OR/JRF/jo2NMn8NS97sLOTCFF/u1M6K8W7+NKY6bNm7bv8Av/fofYn8dCdzXbciSFYZf4kSrEMK793y/JR5PyJ9503UP9513f7tZOTYK7jrsSum+L+5QkKvF/u0Pu37f4KYm5Pl3Vau1ZPUEr9Cb5f41V6E2J977lMRN396n7Pnf5qTj3EopO5KnlIr/LUSTL5su6pU2v8A3aqTaVbTSpLL/rYvnWo0Tsy00/h2LHnb6enyb2+/TEh2fMn8VWEhVFRVq1oYh8rsm5amRP3v/oNQpCvm/NUyJ+9/3aV+xfMrXHb9i/d/hoR1f5om/wBhqH/vU+GFf4t3zfe2VceWO5orP1JYZleL5G3pT0fe2xV+5QkK7X27U/3KEh/e/MtRd/aM43CFGTZu/wCBfNVhHX5PNZfmb79Me2+fazfeT7lP8nf8vy1S97fYry6gn3d7bX+arEL71Rfv0zYsO/b/AAfefbVvZ8js392pcUiox0sV4f7y/cqxDtT/AH6ZCm9fm27P9urGzZKreUv/ANjT06jktLj4f3O/7z7qen3vm20QpvTb/BVjyYn/AIfu0KVnawneW5Lbbtr/AN2rH2ZXi3bfk/heqkKb1dV++3yfPViH53+Vm2fcp86LXMvQmtk2Kiqv+wqVLC/3/l2bP9n79MRPufL/ALtTQ7N/zffrPfcHFSd0yd0/iZvnpYYYra9ll27/AJfm/v1CnlJv/g+enpMvz7ttUkkrIzXK9GtS75ypv2/c/hd6sI9Yt5qttpV1Esu7ym2btn8NXZpvsGxWZdv39+7+Ci9lqyk5JXLr7UX5m++2yhHXft+XfWfNrEUO+Jm/3v7lZv8Awk9tZy/d859vy1lFSnsmJOz5pHUQ3MXz+buouZoNj7vuV5zc+NmdJfIiV9n+19+sebxDqFyr/dR9v96t1SaVm7CdSEtj1hNVtk/u/J/3wlRJ4ksfKl3T/P8AwuleSPf3Loiyy70/jqkiMjS/NvRv4KOWDVmyfac2kT1ubxnYpFuaVvvfwLVT/hP7NJbhovnT7nzrXmnnRQrti2pu/gSonmZ/lX5P9yny07Wsw5pyXL0PRbn4hLct8sSp82/5Feon8fy/P950X5Pn+euCS8a2VLbcvz/dSpUmb5Nrfd+f/eq17OKsl95lzO9js7DxnfXL7mXyf41+anQ63eb/AJrlnTf/AB1yVncts3Mv3q1Um3qjfwVPM72iLq2rux1DuqP97/gFRfw7W/g+7THufkdVVfn/AI6rpMyS/M1dbdyUk3Zj9jbfNb7+77lD7n+ZW+5TLm5Xb/7O9RfaW/2k/wBz+Kou5K9hyvfVWRY+bY/+d9RO+/8AiWofO+Z/3m9Kie5X7tT+YmrliH+79xP92n7PnRfm2bqqec21PKZX/wBvdT3uVR/mZd//AI+9S+Zk2ctkSp/d3b/9umOip935E/hqJ7n7i/fZqid2+f5qrTq7Gmr30Jf4dzKr/P8Acod/ufL8v3Krvu82JWb/AHqPl+0N8y7F/wDHqhXluJu2xKn9zdR538O1qi+Z3+amTOz/AHmqra2Go2dkTed83+xVd3/ev8tMd1Rfm2on9+mb9i/N9+qWguXW1ibfs37vuf8AoNO8/wD2qiT/AGqiSFUf/cX5ahWba7E+90LCTff2tTPOqLZs+Xdvpz/On9x/9ij/ABbFryG/aW37lo85fur96oX+6/zU376OvzJRZWuFm3Zsd53z0+F9/wB3+P8AgqvNN/eb5/770xLxX+ahXUdCbK11uTb98rr/AHW/77pjzLCn8P8As1FvV1+ZfnomdXRG+bYn9+lcaT6ljzv9pflpiJ9/56if522qy/7lJv2fd2/epp2Vyk5N8r2LKIqRfe/8dqJ3VE+98v8AFvpjuyb/AJdlM8756Bp30JX+5t3bKa+5Jf8A0God/wA9Nd1hXbt+Slra6sEldXRLv+emJt37tqvsam+alQ79ibqa2uydCaZ9n/AqYm352Zaro+9X2/On9x/4KN/71Km7tYtRc1a5b/h27ahf5F3P89RO/wB/5tj7fl30x7ldm5d2ypiZa3uP87+Onp/u/c+9Vff8rsqt937lMd137mX/AL4pl2tsSvMu7a38bbFqLe397elM3ru3L8+/+/8AwLTXf5/lXeifx/3KUNFzdBrUl37GqJ3+f7tMf5P4qZ533Pmo5pCStsTb23bf4KY7qn/oFRed9+mec23cv36TdndFfZH7/v0z5ttRecqfebfTHm+ejTuO8bWJXTZv+b/gdE22bd/4981V967X/j/u/NUTzLD8v9+hp2smNRSLG/8A2fu0zf8APUW/53Vl3/3XqJ32fdaha9DN6lhH/h3b6Zv+/wD3Ki3/AHF/jpjv/CzUJJq9x3d7lh7lU/3KZ538FV0dkTb/AOh0b/v7qrl0tcFZ9Cxv2Ltpu/5dzNsqt53+9sqL7m/73/fVS1JjWpb875XWhHb/AIBVfzt6/wB9/wDYp7/J8tSvd3Elyjt/z7d1Pb7lV6Ef+GqV2rXJl5EqbvvbtlRec0Kf36N6/d21Xd22/wC3QotbmiaStYsec275trv/ABUed8nzeXv3bP8AfqL+LbTH+dkZl37aq8eUfMWN/wAnzNTHdUVF/wC+qi875/3sTbG+7/sUb97Oq1m+VFOVlcl3q/3Wp6f+h1Em35P++KY7/OjbvuUL3VZmcWpLmsWN/wC9/wB1afv+R6qfw/K336ej/wB2nzeQLUl3xfIrbvn/ALlDv/dqLf8Afb+DbTEmV02r96nFsrlLG/fQ336i3qibd1DuqNt/gqloUkkrDty0/wA75/8Ab/26i/j/ANijfUtxQWfXcsealG/918yr/wAAqFJv73/AaPvp83/jlTzgWPldfm+ejeqfeqJH3s/zMif3Kl372rRNSV2R7Nrcek0Ty7NrUb2d9u3/AL4qpv8A3rtuoR/9I/i3/wB+p5UVyt6XuixvXdQ7/wC1/wAAqJvv09H3/N/do5gjBRdxyP8Ac2VNv/2v+AVX3/P8y/epybXX7v8Au76G2lewopD33bPvVK82zY1RPuRP96npueL7tNJS2C/PuSpN86N83/fNMR1R3pqO3/A/4qHoaSdmFlJWGPctv+T7lUptSlS48pYm/wB/bV3Zv+X/AMf20+H+6336151F2SJUU9L6BbTS+Qm77/8A4/VhNzq7bvmqJH3y/L/B96nb2h3/ADVLbZdn9kl3/IlP3/Mi7aZM+z+FqiR/m+9WAaPcsO7bN38H+7T0eX5F2rsb71Q+a9P87Z97dsq7O1hadX9xY2f3tr0VX/2oqY7+TFupJXC99tiw774n/v1Mj7NjK1ZnnM/zIvyf+P1LbXLOnzbv9yi33BeNrlvZ8u6Jdju392n/ADTL/cpiOvzr/fp2/fv3M2/+/wD36OZ9CY37D03bvvU/7M33m2/e+b5qihm+T5mpyO38Pz02rO6KSa1uW/v/AC/c/j30J/tfw1US5Z2dWb/dp7v8v8T1EV3DlLc00W/+5R9+3+VlSqn2NbmB23fP/sU+zs1S3eCXdMm3Z96tE4JWBNx3LcKL8i/9805EZ/8Af/2KrpCsyJ8vyK3y76e8MvlOsTfO1Q4tq9wTb6aE6P8Awt9ynp8m9qrzQskX+3TXhb/nq3+5SslsUtC0j/f/ANmn+f8AN/sVmfY281NrNvf5Gerdsi/an+8+3Z89aLQHoWEdnf5dtWERvnb+Cq/8P9ze2z7tTeSiK7fM/wD7JUfEO2ly0n3E3bd9So/yf+hVStpv3u3bVjezxfd+dKLu9hXV7WLH33RVX56l+ZKrwuu7yt3/AAN6mhfYn3qUbu+uw722Hb96v8zfN8lTI/nfNt/hqFNu123VMjqkqLQtVcu45H2LtZWerEL796s3+qWonT7i7vn21LDt/h/77qfavtqS9fiJvO+/t3PToZm+fcv+7UX+1uWhJl37VajmRabSsy2k2z7zbH/h/wBupYZv7zffql9sihV1lb5Pv1Xm1i2T5mb5KqDb2QKL3vZG082xH3fJ/v022vN6TfMvy/P/AHK5G88W23lfe+es+88bNM6bVVE/id6cYyte2pLS73OzudSZIvlnWqlt4kWFnWWVX+auCm16e8VNsuxfvVSSaW8+dovvr9yrUE/iJ5rK9rHca942s921V85G/gT56z7nxtefZ9sTNs/uVzNtbMkXy/c/26vIkSfeX51puUFG8VqZuTbtzFh7/VblnWW+ndGXe/3fv06F/vbmb71RJTLn54k2/wB6pjUkyLKLuty2l4v/ADy+T/bp/wBsX59q1lec0PzfcT+Kkmdt23ds/j2JRZt2Y07u8jQe5+fbVVH2RP5rb0/v1Xm3TRblXY+3ZWhZo0yorfPQqdvQTdneIxHbytv8dPT5Gqx9m/014l/gpiW3zbd2zY3zfx0JJibb3KT+b5/3VdP937tW7aZvN2t9xquw22x3Xcyf7dOhs9juzfOlUtTF6k1hCz+a0S70X/L1oWFytz/D8m7ZTNNtv9pfl/v/AMVbum6ItzLuX5ERd9VZLfYqN+r0G/fX/do++m1vnqF/kX+L/fSjf877W/3d9dDVlclcz94PlT5fmqKZ2f5mWno7bPmVvv1C33Xbb8+2puuUpPq9yu9y2x/lb73365WbWLxNc8ryJPs/3Nldh+6/i3bP4kSokhi3/wDxdVFpO61DlUveEtt3lIrfI709H++23/Y30Ptf5WXYj0z+Hbu+7WY4y7aIeiKnzN8nm/x0ze2xPl+f+Kmpcs8Xy/3vmpyfJ8q1LSZWvcfMnzRb/ubqYkK79y7d9Km7ajbWR/7lOh+6+3/gVWotDTu7DZnX54m3bn+781Vprner/Nvf/bp8ybN/zf7dV/vp/fqHBJ3I118h/wB/5nXf8uypUdfKRdv3Ki87Z8tQu/735WZPu/JSe10X/iJt/wAv9z+7TPOVNm75P9vbTHf5H27aanz/APAf79TzaXBaErvsieoppv8AgCUzfv8AvMuyorl9+za2xN3zJT3V2TfWxae5+5/3xUTzbF+X7lRb/uK38LVF53yblamrtXGldXZK/wC+/wBuoUtlT/lkv99vmo+07Inb+P8AuUPM33tq76S5mPkZM+7ZtX79V/Obe6/f2UxH++tRI/zfLTJ5nfl6Eu/53p6fP83/AH1UMz7FTanyJ92jf8275qOZrY10JvmRdu7fF/cf+CmO/wDdpjzbPvM3/AKimf7n8aK2+k9XcjSW2hKlNm3bdu7Y9Md1ff8AwVXd/l3S7aVm9i+VJcydy38u7/gP92mPM33f4Ki+0/fpnnfw/wDA6dgl6ljfsX5v46Yjpt3L8lVXufl/uPTHm3/eqYxFdvYsb/3Tq3z0zztn+xVV5m+dv9mqM2pKnys2zdTUUpAly7mxv2fxU25mbem3bs/irMhv4nXerfeqXzvm+f5Nv9+m+VD+HYvb13/My1Xeb9796q7zK6Ju27EpjzLv/h/3KnrcmxYebZ977lQvN/eVdlN3rupiOr76Olio8vTcm85UR3b7m2mb1/75qvv2P8tHnK9XdWtYnmdrIsb/AJKi372/2PuVXR23y/NQk0u1Imbf/eesopCehL5y7/8AYT5KZv8Am3VE838X8FM85nX7rI9NRSFzD97fO7btn8NDvv8Al+WonfY25dtMR/k/9Cqm42uzRWY/5d+5aHm2LVff/wB9pUO9neoaTd4ikiwj0132b2b7lRb9jf71QpNvWleyshNSe2xdR12fNTXddv8Av1XR/wCL7/y0xP3Oz+P+7Tim1ds0SsS/KjfKvztT97p/Fv21FvX+Ldupm+p5vIla/EWN+xfvUb/n3bqr/wADstCPs+7Qtdik777Eruvlfe/4HU2/evzNveqm9fnb5tlN3tMvyr8/9yqu+wO7XNYnd/m+9Td/z7VqJ5m3p8v/ANjTN/z/AHvnqdDNxa3LG/YtM+5VdJt+1qe7s+zc3/fFEYtqzK0tYck2xk/e/PEv30/9np+/e1N87+Ffk3/7NJD/ABfdovy7k2LG/wCR12/JTfO/i+b+5USP/epn8W3bvrRaFcjJYZt6u1DzMm/5aiT+P/0Cno6/PQpRTuC5krEu/en/AMXTk2v/AMCb7/8Afqv52xHb79PT5FocrdCuUlH33+7RCiors3yVF9xPlZqfvbd8rNsVdlTd/aQ1qSo+z+Hf8tCPv+9VdJvldaem12Xb8n+xTWgr+6Wt/wAvzbaIXWFE2/wfwVXTbv8AlbfQnz7t3yf3alq+o1zT9Cb/AG6l3/uvaqiP/DT0dX+6v+xVPT3iWtbIl+/92npt3puX+L+Cq/8A6HT4f9rdsqfM1Wmw/wDi3fNs/uU7fs/+IpnnbF20ed89NuysJKxM6fNF8zbHapU3J95qqJ9//ZT/AMdp/wDfWpTsrXM1GysSu/z/AC03eu123f8AfFM37ItvlfJ/fp7usP8AdSrXK1bqUtdh0O19jN9+rCbdn8Tv/fqrn/Y+Sh3qLu97kppOxaR6a+7e+2q9tMnzbmbfVhLn5nqru97FpJKwf3P93+9R5K+bu3N/uUx9vlOyrv3UJN/e+/StpdGasx8P7lZd0u9/v055rl50+b91t/8AH6i85v4VWpXdk3/Kr/N83zVonb1GnZ3Ks1/Ol5FAsG9W/jrSTb9n/ufLUXnNvf5aN6+any7P7qJ9yplp5Mcbt2Y9E2Jt++lVJrltzrFEvyVbSZdr/e3r/Btpny7n2/x0K6VyXZqwyzeWa3+789aD7ni2/wDjlVUdIfl+4n9/+CpfO2I7f3aqztexXMVbNJ4bp1l+eJm3rUqWcvn3Deez+aqIsW2rG9fvMn3n2U7zvl+VvkqLubuiVqVbNJU/e/wbfuJ/fqGZLy/s/wBwqoy/PsetNPvfd+ShNu77vyVXNyOyRcSxZuyfK392pU+SV/mbftqJHVPmVf8AYo87eybfn+ai7GW0dv4qcn/Aqq71eJFZfutT0dkb73yVmm0O5ah2p8u77zVLNtmTb/HVX7TsXarbP9uj7Tv/ANylJyBqytHcsJDsXcjfOlSoi7922qjzbE+Ztn+3U3/LVW81kpO7ViL+6WHhd02rUuz97t2/w/fql53z7f7tWEmbftX+7TSaGtSVLZd6Nu3utW/l3VRS5Z9+6n/ad6/dZHX+B6b1+I05dLlh5muZ7eW2bem5/Nf/AGKsbFSVGqlv2ROqr9z7tOhm/wB3ZVNxYo6blhIfk/dbUT+Grz+U+z5fvrsZKx/tiw79zfeqvN4kgs967fk/hqVdq0Smmle5uzbd9Me8gtoP9a1cVeeLWR90DbHrEvNenf8A1sv/AAChRct2Tzrqd9c+IYIV2/LWJc+LW3/ul+5/G7Vxlzf+dA7f3lqrczfaYtq/I6f3K1St6mTet3odbc+J5bneu9t61F/aTP8AM33/ALlYltDLctuXdsrYttN2Nsl+eV/4EX7tU+ZKwudWtIr/ADb0+X5P9irCQ73RttacOlM6y/umR6tQ6Ou1/l+9U80iIzXzM1E/urv+arv2aV/lSrdtpvnXDxbmTyv9mtBLD97t+5SWo76WMy2sJUVN3z/NUr22933Lv+Wtt7NvK2/MlVHRYWf++61aaenULaWZlQwtDvTc3zfe303zotu/+H7lXd/7122/8ApltYbPN+b7T82/Y9L3SU7blRLP7iL86f7tS22m72Tbu2L/AAVp21gyK7Nu+Zdnyf3atwwrDFKyxfw/KiU1K6siFFS2ehlJYb3+XbsX+5VrStN/0+VvKVPuJv3VZ8nerq3yVftoVSLzVb9633qlq1/Mfw7FD7Ms0vzL8+7ZUqaa292Xbvb72yrsNt99lqxZpKkvzbd7/wBypeugPRXIv7N327tL8iVRdPl3L9x/krbhmWG3dZYvOT5ttZUKRJ+4X5P41SqSaKupJOK2LtnbK8W35t+zZXW+Hki+dWWuXtplhnSVV+T7jJ/erb028Wzt3/et8zfx1EnzK5Mfdfmc482z+HetG/YnzfPVfzm/gX/vum+d8z7W/wCB10cz7FwtGOqLD3O9fl+/UTu23/Wts3VD5zIj/demP93btpRuRve/Qm+0ruRlamb96v8AKr7PnXf89RO6/d/jT7r7ahdFSDcrNs/v7qbaSsJO3u9SxM7P8yt87fxvQky7nVW3utRfw/wvsWmJuf5U+d/4UqG9LsItx92xY87ez/LT0eqX39zP96nedsqrMfS5Yeb56P8AZ+VHXf8APuqr/f8AlqHzv3T7UX56SckrGiV1Y0HuVf725/8AgNV5nXzdv/A6r+d8n3qimm/h+bf/AH6lOLfKtyf7pY++6bm2f3tlM3/f+XftqKZ2+63yP9+mTTfuvu73quVxVupbdtOhY+RE2/wUb1+Td/3xVXzleKjzv4KhKxGrV1oSu+x/96j7iVUeZt33W2U3e2913b/7tDl3YXv5l1Jtn7ratRO/yvtqF5vk3N8n96okfer7W/26Gkne41Fv3USzOu3ZFu309/kdfm37vvVXR2qJJvl+f79TzF7u25ad/n2/7PzU35d/zKvy/dqHe38NV0dtztu+/Wi1MkrO5YmdZm2/cf8A2KEffvqLzm+8v8NM3NUppu9i07vmLDv/AN903c1V3m2fN/s/98Ufafv7v/QfvU7u10ONu5L5y7ttMe5+fd9+q7vvbatV0/1u77n8GyocrO9h6N8q2L0zq+zaqpUP2lkTa213/v1Vf5Pu0x5m2/NUpqW2wdLD5pv97f8A7FRJN8m1G+Rv79Mfc6tQ6fxVV7KyEMeaV9/zfPXL62lz56tE0n3X+dK6X77fLu/4HUT+VMnzf3tm+hcynfoTurPQzdEef5/NZnRPu760v3+zdtX/AL6p8KLD8q/J/uU7f+63Ue01vYIpxVnqV4fNhZF/g/3qe8Mry/635Fp/33+9sqvNc71lXym2L/4/R8XvG2kiVN3z/O1Dv8r/AMaVFv2J/FsWmPM3ybduylzK9hOKRY3sn3tvyVX877/9yovOVH+b7j0b1Tf8vz03Hl3MuUdDcru27m/3KbDc/f8AvfNUP+6tNR9m+s4vlv5g5XLCXO9Xp3nb0+9sqqibP9yjYrxbqelrlLQc9z86f+h03f8A7W+q+zeu3dQnyN/sU7rsP4CV5v4dy/NUU3z7F/j/AN2mO6+VLuXfvX5f9mmu7Oqf7FJ3e4LV+XmSvNs2/wDj1CPvV1Vtn+3VJ5vv7qcn97cyUNXVkVF9LlveP71MSbf8u1v9/wDvVVh3J8v/ACyWnb9/zMux6q0ouzJ0+ZY3/P8AN9ymo+9nb5tn+3VdH+baqs9O374qFZdQWhN52xno87f9z50eofmSX5v4qfv/AO+Ki+tuhlH8R+9k2fKv+/TE2/7T1Hv+XbS+ds/hpxl5m8WuXYmd230xHb72396tNd2812+5TPtOyX+L5WTcm2jpYl+9uTI/yf8AslLM/wBzbUCIyL91d+7fQ7sj/d30PTYTUUrljeyUze251+/TUffQj/L/AMCpFJpO9tB2/ZT/ADtlQ7/7zU9H+Sqd0rCu73HpNv8A4qZvl83d/D/FUSbfkXcyPTt/z0lGztfQfMx8Myv83y/eqxv+Tc33P771U+4nyqtTI7fJ81DSbuhK7iT/AC/JSu+xX3VX+bf96nb/AL+7/gNTcqCaV7j0dtj/AHUo877tQp8+9V+f5v4KV3/eorMqbvkWtFJRepbS6ssO/wBxm276N/zfK29v7lVE3f3qlR5Ufcvzp91qd246mWj3LG9tlHzfwsyVFv8Aneje21//AGSoUm1YFoWN6/Jupju3yfNUG/e3yrTk+Rv9iqvrYqyvd6lhJm81fuun+3TvuVV+/T9//fFTK/zGrN+RP52xP79PSbY7/wC7Vf76baa8397/AL4SqWnQI8u3Un37/l3U9PvbWaqvzfaty/c2/fp2xd25qL62DlkW3m2b1Zvk/v7aEvFmgRl+dHqJ/u/NTIUjhT7tVpa1iU7DpraB3RvlTyvu1Y3qibWbf/t1F8v3dv3qZs+ep5uTdj5r6Lcsb/3W3c1CP/tU37j7aHh37/mpN3Gk0WPPX79M+07G27fk/vpTEf5dtCfx7m3o1NO25N3F2sTJNsR9q/w0yG53um7ds3U2HaibdtSw7UTczfe+6iU20lawRZLv+bd/6HR52xv/AIioneB0+Zd/92nfwPuampX6FlnzUpyOyInz1Xh2u38NP3qjbd3+7S5UJXjsWPOWH/cod137d2ze1Qps/iofa+xttQ7MOl+pb+0qlPeb/wDbrPm+dX+bZVi22zL/ALaUaWT7DTV7MtJc/N8rUJcrNK67ai3LQnyb9vz/AMdE9RRlG9kW0mV/mVv++KE2vv8Am+eq/wDA+7+9/BRvb5P760rxWwLUn+Z027qf9zYtRI8SO7Kuyjez/Mu75PnanddUXqaCTb3RafVFHbzd275Nv3KmSb+9U6fZM9exdR/m+bbsqVH++tZvnb9+3+L+/UsLom9vlR6L30WjKSk1Yup8/wB1qfVKGbyV+Zqz7nWFh37W/wCAJS53ew3dbs3XuYtyf3F/grPudeihl2xff/i2L8iVz738tz935N//AH3We82xf9b8/wDFsqowjFXBtt3NXUtYl2uysv8As7Kx7zUmhXd8zv8A3E/jqKa5bytu75Kz5rlXT71aRuS/Mme/31UebZs/e76qvN82yqz/ADptqr6mabluayffdVZt9buiaDLMqbmX/alesnw9Z/bLpFb+LZt319AeFfAey3inlVd/31q7xjuTKfMcbZ+GG/dfLsT+H5a6Cz8N+T97/vuu9fRNm/cq76z3tmhlfcq7KhyTHbqtzl301Yd7N8iJ8/z1oW2lb0b91vrVhtvt9077d77dlWLO2a2X962/5v7tTPRcvUSVuhj/AGBdm3yl3f36z0sF3S+btf5v4F+/XXXln5K+bu+/8myuX1KZbZn/AO+/kqIt2tYvlZn3N4qWvyq29azHmledPK/9Bomud8qLL9z+Lf8Aw1p21nB9lRd38XzfLs2VaaXQiUObcqW1tvif/aq7Z2G/e21vl/gT+Oti20pfKT5fu/3K07PTZER/uo38NKUl0Kt0Wxjw6V5MT7vuM396opv3LSr/AAf+hV0E1ssMTtuXf/F8tZP+0y+dXPvsXyr5Gb5MVzv/AHuxPvy/7tWpnVPKVYlh2/IqQ1b/ALN/spEVYlhif52/2t1VN63Kurf3vv1stFczSvtsP8mVG3L9xqLy53t8v7lKimv4oYJdq/Ov3ayb+/X+9s+X7iVVne9ipWW+3mWP7VbynjVV+RvufcotrmJ/mb+9XK3Otu8r/NVS216WGXasX/bXdQ1fR6MSUbXWp6B9p+WXbt2bd6vWVqvipbNNvm/cqimvLNYIvypKn3q4LxJeSPfpEv3ZaIQu7N6HO01pfQ9YRNj7t3yf3KY7r5TttqLe3z7mXZ/DR53yp8vybvmetTWS+4NjbPvf8Aod9/8Ad/2t9M8lYflWj5UV/wD0Cnp1CLSVkTfKnzMv+wtM/i3Ky7Pv/I1Red9xfm+98qJUL/J/E3z/AMFCcY7Erlfvk0z71+XalD702fx7/vb6hTdsfd/33uqb7/3qa8xNNq5Cjtv2qrf7W+hPv/Kyp/Hvf56fs+R1V9lRIi7/AJfv1mpJmi1Vh3nKj+a/3/u0Ptf7yr/fV3pn2n95t2/JUX3E+b79U9SouLv5D3f91/t1FvZN9M87e27+7/4/VSa/bynZVZ021nrHqN782jLfy/w/xVEnyO+7cm/71Q2dz8m51ZKsTPvTdu31VpW8g90bvXbt2b9/3d9O/wBnarun3dn36ru7fd/76qlCk8N1ul+RH+6lOxNtLGh537r/AIFUMO7zXb+9TZt235W+f+Gh/k+6zf7lJLm3EvddkPe5p0O3dt/vVVfdvdf49tQwv5K/N87/AHKdvd0Kbb+It/clfbQ+1/l+Wq7uyb/46Yn3dtRDUcf5iwj/ADbfv015ti/eV0f+5UKTSu3zKv8AtVVudzyp83yVUUK7tbqXXm3r8tHnNsfb9/8A26rptRP4kof7qfe+VqFq7WJTb06ku/enzN/DTXdUbbu++tQ/O7f3Hpsn+tepk2H5ku9fn3baZ51V0fdTdjPs/g/3Km2tioolmmZ6Zvprv/45UOz5/m+elpawK66EzzKm9v8Avqjeu1/7/wDceq/zbdlI7s+1W/hWnaXYpyUnZsf533P9umvNvi2/fRG++9M3+SvzVF+48j7uxKLMzu9iw7/f+X51qF/kRGT7iUeT9z++v8dD7k/dfNTSiymr7hvVNzffpsz/AHNv92nPt2ou75HqJPKdtyqv9xqfMmrkvR2QzfsVP7701/kfa26pf71V3+4/zff+7STurj5WFRIny/3Kcnz/ACruof7vy/cp/ErdClorjf4H+9UT/uWqXfvWov4vmbfQtPQlXn5DN7bflo3slP8Av7/mpny/ef5N3yrvoaT6hyvm0Gfcfd/HRv3s22j5d1NdG3J/c/iqI+87MQyHb5X9+mb12v8ALsp+z5fvfx0z5Zt+3/cqW7G0rbdSKH52+X7n+38lP/8A2ad/s7qY6bH3LV83TqZpOK1eo37m+j/geyn7PkpiI6fxUovq9yVJsf5PyP8AM3zVCiKi7V+5U3zVD/fX/Zo6WKaaDzvkf+Db/HR/H8lCJ8n3mprps+7Vx5Qs72Hb9ibqem75Iv43pmz+FaE2zI+5dn8bO9ZtJkh823azfKv8dDu/8VHy+bsVvnT71NTc7Ou35P79FubfQq2l+g7zvk3bm2U/5v4aih3bf7j7v46l+Z6dna/Qu8ZKyBH+ejYu3d83399CJ8u6pUT5dtHukrUr/L5vyp87/wC1T3fYu7+9S7P4qf8Aw/e+TbQ2299C3Bsj+8nzfcplt9z5v/HKPJbb838dTJbff2L91aNCHddRiPv+VtyI9P3/ACpupf8AZqN0Z/l/8fo62RfS5Y+b7y0Z3v8AvfndVpqJ/C39379MdP8Avvb9+k1Z2Jcm3YlTa6utMR/9rfsp6Irr97YyUzYz/wAK/NRbfzKVl1Ho+z+9/cofzU+aLan8fz01P9r+79yk/wCBU/hB6D03Js+b5KlT+NqiRG3OzN/D9z+7T/uJto6XB6yHffbbRv8Al/uUz5n2fNSP/Hu2/LQtWQkm7E+xt22mb2T/AHKE3OvzJ91qN/8Adqdb2ZuTbN7blqHYsz+atP8AmpnnNvfbQldXOcmTb97+JqYky+ekXzfP/Ht+ShHXyti09/u/xJVrR3NI72ehKn32+b79Rfw7m+Sj77/e2f3advq3qQ7J3Hpt81/up/HTkmqJ0+dPmZH/AIk++lN3r/E3+7WMY8ysOLvsT+d89TJMr76rpTPmf5f+AU+V3sVHmLCPUU1ysOxW/vU5E/2qgm05bzY0u35W+WrTTIu73TJ0+5u3bP8AYp+9/k2/I61EkKp/Fvp2z5v9+pepstFcsJ/spRv+Sq6IyOjbvuVNsq1q7oiPKH8fyt823YtO37N7f7NNdFT/AH6Ym53fcq1PM73ITakW0m+Xdtp0MzfvV/8AQ6qwoyfLuX56sJ935fnrOWm5a1XN1HQvvif/AMeoR9n3fk+aonR/KqwkK/J95H/irRTTJUmiVJl+df7lP87Z/t1U+bfu/gT+CpvJZ1f/AG/7lLRO+wn7u47ztkr/AC/J9+pXmV3/APQflqLZ+6/9noT59ny/cWoaTBycty2kzPT99VE+T+9Rs3v935FX+Ona2w00ty2kzb02q3zfxpUqOz/e/wC+6qW0LIiO0rO/+x/6BT5pti0tPkaq7V+hbR/l/wDQaZc6ktn/AN81lXmpbF2q1Z81zLc/MzN81VFPfoSnFfCXbzXvOV2+5/drNtn85/8A0KmeSux/l2Vds7PZs/jq3eKujN67D3Tzrf5lqvcvv37v9b99t9aTw/JWVc/Jv3LsfdWXWxaldWsZ8z/LWVc/6p1+VNn3a0Lnckqf3KpTP/u7v7laRaIab3Id67d1Pfa8Tt9xEWqiXOz71NuXiRfn2v8AwNTu/mWoJ7HpXwrsGvL+Jpdrp/D8v3a+w/D3h6P/AIR63libf8u9ti/dr5M+D6LZy28St9xvuJ/CtfafhiGC507dFLvTb9yoqOV7oiEUne5x+q2bIjbfv/7dcjND+9/e/JKteoarYfK+5Pkrh5tNbzdvlfJ9xalay942aTdkzKhh2bPvf7NatnZ7GdNv+3vqaGGXyvKVt+xvlqwj/ZrV2aVnldqfNpYm9ldtGD4huYvsaQfc2Nvrz3WH3z+b8yfL9+vRbyGO5SXa2/8AufN/FXFaxpsr3SMsrJ/e+SqihWj0OfTTftN1E3zfL/BXQabZ+S8qtu3tTrOz2In9/ds/4BWtZws77VVXT++7bKH7qs9iPd5v8yWwRoYkX+NG+/8A7FW/mSVG83ZVi2d4YvKaJfN3ffqi7t88Xm73/uUk0nc1tGKsRXly332bf/HVeHY7p/H/AL/8VMeZvPeX5n+XYqRNU1nCs29fm/75qlytXehCny7odM/2m1/ervT+5WbeP/0yVN3+1WxM8T2+1nb7uz512Vz+qou37zbFoi1L0JVl8LMl0+Z1Vqyrm232rqrb/l++9aGyWF/K/jdqpXm7ynVf3z7f9yn70ne+gS0V5as5+8Rkd9u7Z/FWTczRIm5dvy/x1t6knkwP/u1w80zb5Vl+5u/g/u0RhdW3RHuyLr+JPJdG/g+7T7OzudVv/tMsXk7F+VE/u1m6Do8uq3/myq32dWTajr/4/Xtuj6PBNbu21YUT+CnKape6jPd6uyK7zMjp/tL9/bULvsd4tqps+dqe81RPct5W2tbpatXY5TfYlfd8/wC92JTPOX/a+T7u+mu6oifdemec27dUr3tXsWpXV5Eroz7GWXZTUT5XlaVnR/4H/hqFHano/wA3zLv/ANijlktiI26oP4/vfco3s/zbv+APTN/y+VEv/A/9ujzv/HaHJ9UX9nUfvf51Xb/fpnzJF8rbKb/G7L/wKhH+bb8//A6mPKKmna4zYu7d/HTHT5nbcz7qm31C6f7WyndSDlUU2uo3+F/4KqI7fxL87/3P4atp9z71Dvs3bvubfv1DaelhvRWQxHVH+X/c/wB+mbNnzK3/AACpvl+RKhf50RafK7WDl0Dfs+99yonf+7RsXf8Aebf/AA/LRs3sn3dlCaTsVFyewO/y7lqJ33v81OT9zK7bVfdTU+d2bd/47Tv/ACi9m73BHd9/+zTN/wAz/wByj76uy7qifbsdd3+9Ve6HL3RLsV4n3L9yondtu35aH2uu379Mf722s00nccUwTa8rbvuUxLbeyfx7fu0JuRvvU/fvbatW9FaIXkth71Em2GLaq0zzm83b8tDum/bU+T0YOSbuDou/5V/22d6POV22/wCzRvV/urUL/c+Vai+luo/dbuw37E/uf3aH/u/x/fqJ32bNtP3t5Xy/3qbulcTdlYPl2urffemfwp81RfvX+ZvuUxH/AN1P/Z6XKrXvqJOxKn8a7vu03Y29KY7/ACfKu+mb2RvvVbslYLx6DXf7m6hN25Pm+T7/AN371Gzfvbas3+3TN+xf/ZEpRvtYqGpY3/utq/w1F9xEX/K0xNqO+7/f3/3qY77qIprcpxTHon3GT/f+eot+zezfc/v0/Yrp833F+ekd/ndPm+epXMlYiKd79AT51+9USf63du/4BRlf7lMeZU30Nt+6NSUtx7v9z5l+99z+9UX+01G+mb1daEruxldAnzq/y/copqPsT7zbGo3iqaa6l2De3m0zeuz72+h2X7m2ok2ou1ahxv0Nh+xdn+3SP/H/AH6if79RO/zbvl+emo29DNXWxK77Iv4fkqJP71Od/JT5vn2Ub99VFO1ug05ITzm+7tpEm+d13b3RaP8AU/epu/Y/3Voi/uE9FcR/v+b9z5aZv+Snp8jp/wCz0xE2f7dCXNuJ6A+5HT5vvtR9xvmoff8Aw0v8NCunaw1OTER1d/vfN/co3/K+6hHbbu+ZEf8Agp/zbH/jovEWtrXBPkdPlZ/9yhPkTdTPmdX+7T0RU+9SskrtjbSdpBv+emJ/rf8AYp6P87/LTEfyU+7SUk+moe7a3UsfcqJE+f5fuUxHV/lp6Ov3Vaqs7WuQk36kr1EkzQsjbfn/ANupEff83/jlQTP81NRSVh6r3mS/K+9fNqJ0V12qy7v7lTQ/dd9q76Z8r/w/crM2vG11uCP8vzbd9Cff+bc6U35fvbfmqOFG+f8A2qcmtuhm7Xuib+Cno+9f/Qqh2Ns+ZamRGSXd9+hK4RCHa/zUJ9113L/3zTP493/faVKnzun8FU0n6jTsCPsR120JMrr+63f7VCO3m7vuf3dlDo3/AI9UrUadoj0dtz7vuUz5Ud/3X3v46f8AKlMdEffFu/h/vUhWd7dB+/8Aur/DT4XX+OhH/dbt/wAj/wByhNrv8tO6taw7cruM3/J833Eah/8A9qn7Nj/e+R/79MdPlT/eofL0Jhqrj0mXyv7m2nOips+Wovk2/NUvnfc3f+OUk5I1v9roPR/l3f8AfNHy/PTPv0Ii7n200rq4lNMem3Yn+wvy0b9iu392mImxP9yiF/3X991q3JJXISSkTI6v/wAC+7Tv9nb9+qSXi/avI3Mkv3/9+rexXTb8yf7lZNW3He0dB29fkXd89NRP9n56H+9upyO237tV6FXS6D0Rd26nbG8r72xKak2xHi+5/HTEfe3zbti1Pvy1WiJSt6EvnMku3b8lLvZF/hdt33KZ833qZ8v/AAOk7dBvlbsWEf8Ae/NTEfZcP8zb6Ef5f9umpNvp3+8dn3LH8T/LQjo/zL/6DTN6vvqJJmT5moTtpbUz917Fp3VG/v7v9mmo+z5mX/vimb/kqJHZPm21d+WIiV3VPu/3qsb/AJP9iqqff+VV+9Tt9S9VY0WjsXUf5Pm2/L8/z013Xyvu70qHZ8lGz5E+7QlFB7pY87+HbvSpkuf7v3f7lUYX/io+0o77f46u0b2HyeZoI/yU1Jm+f5qhR22UI+xPmalzIiytZO5Y3/w0edsqrc38SL95f996z31uB5dqtWQtLXvqaD62sM/kNu37d/3az5taa8Z4t2xF/jrl/EOpRabdfbF+fc38bVmalqsqWX26CDem7YyJ/crbkUlccnI7uFPOSJml+X7m96tfY1hnfc3/ALPXnMOvSwtuVvk210+ieJIr/evzJs+T5/79J05LqSrt3udLDZq/3lXZW7bWC+QjLWJYX8Fy0Xy/db5q6uFInV1i3fdrOWktRrmbsZ9/bfuvl/vVz9/CyfMv8VdhNbM8W377/wB+sLVbbYr7l3/L9yo6XL904q5dv4tu9G+Wsmab5pWX+7Wnfps/9mrEvJvllZv4VrRJJ83UqKVuaS1G79+xmpEmV2/iqJ32Jv8A49tUrabznRk+TY397ZVwlZ2Jl7zvsesfDq/+zTpKqtsWvs/4Qa6l1CoX7yorKn96vhDw9efZtjf3/k+Svevhp42azlt1WVvv/wAdVKLlsZqVup9UakiXKy/L8lwtcvc2Cur+U3z1p6br39vaWm3bs+/v/jqW2TZv/uf3Ntc9nsbW50muhxtzDsb5W3/3qr3+77OiqrfN/f8AuVu3kP7/APdLs+as+5s283c38P8ABWippK9xXlaxhfYG8rbu+f8AiSucv7OWaWX+5/fru/szXPzMrb/79ZN5ZxOjrtb+/v3Vd3JWYtXpucvDCrweazfOv3qt20OxNzL9/wDgq3DCqS+UvyJ/c21YhT90+5VoS0stgUU0n1RRdG8r/gX92qr3Kv8ANH9/c6VahmV7zymXe/zfc/v1Vd/3qLu/4AlJWbatsU/IpQ2zJKn7pfk/jqdIdkvn/c3bfv1YdP7y/P8AwvVu2hZ18qVvnRd/yfPSlLSxlotyveQ/L/Ds/ub64/UvNeVFl+/t/wDQa62ZInV2Vld4vvVi39h50W+qtpYmV7Xice9z9mbzZ237fn+eqn2xfvNu3/frQ1LSv3W2Xa+7+Ouav9r7Pm3xI29v9uh1LKwlrrLcl1KZLmwf5vnVvuba4Kzs/wC2PFUUG35Ebez1uzeJFtpXWLynf7n+wtN8JW07+ILiRVZIm2uz/c/74rRaRDvbqe1aV4Gg03S7edmV3l+fYi1U1Kzl03ftb5P4a29N8SNcxW63LN8i7N9Ymsa2uvapaWNtEzvE7Szzbq5owlF81tBXcdlc59H3rT9i799Ukm+bb/3zTkufmf5d+2uizMuVpWY+aHf/ABMn+5Q/+qRdu/5vmpnnffVvv0/7Y21Il2on/oVO7kaOLe249Jl+7uX+5UKfuWT5V3r92mo+zf8A7dHnfP8ALRG/oJ6q5Lvb5N23e39ymJtdtq7X301H/wBqoZkW583bLsdf4KhRT1uW0krXLfnfxbVpjzM6fw/e/grMd9iou37tNe5ZJU/uNVOF+pcWr2saaOr/ADKv3f49tM3q/wB1f4vlTbVKa5aFPus/y/Nsq1D+5i+Vt6f7dCdlciLjr5DXRUiT+BEoeZXf72+j5Xd93yb/AJ2qF/kX5d3+zvqOlh3fR2Jndvk20ed823+P+GoU3bHb5f8A4mok2ps/jdKTdxLUlebf8u1aaj/L93ZTHemb9juytsdvvJ/BU3eum4crvdsHm3ttb/cpd+xE/uUzfsTdRN/BuobaAZ/uUJ/e/vUx3V1/i3/w1E83y/Muz/crRaK5esNyX5kprvv+X5kdKZv2K+1fn+/Tf4X2/O7/AD/7dLmFd9RHfyfm2/xfN/tUQzfO7b/v1E7733UN9+hWfqEn2BNyfvW2+bVj5nX/AGqqpu2f/F1K7s6t8zIn+xT5ZdydB8Ls7fNTH83Z/CiUxH+ZN1MeZdvzK2z/AGKHFRd2U02r30Fd1T5flf8A36Y8zoibtvzN/BTN6vv2/cb+/VR32Lt+4i/wUnqrRFJ9h/nbJU/uVF53yfLuqu7tu3bWdF/gpjzLvRV+/VbbgvhLaTbN7bqZ9pbf96s+8uYraLzW3fL/AHKq2esRXm7a2+m7tXC5v+dvpqbpv7vyf7VUvtnkqn8FWkmV1qW3ukWlFOyHo+9N22n/ACp/DUKPsX+Gh/ki+X+D52d/4KE2/UmXlKxKnzttX79V/uS/7tCTNu2/cT73z0blqN9wi3aw19vz7W+emO/nJ8zb5afVd6qGuxNrbDv71Rf3GkXY+2nv/eo372T5l301dNvuD1fN0In+eL5dyL/t0x5md9u5Uqb7/wArVRRF2p+62IvyL/u1nFe6WpJR0RY376ro+xdv/jlG/wD2t9O/9DrX4SVfqP8Al3v/AOh1F8r/AMO+j7m/atMSZfnX+5Sfuq6ErJ3HpNviXav8X8fyUecr/N/4/VeG5V0Rv4G/2ae771/26hykzZJMdv3/ADtto3/LtqLzvuf3/wDYoStLojTWK0sCO25P7lPR2dP7n+/TE/8AQ6N+/wDu0k+bcabZLv2L/fo2fxfxU3eqfM7bE/ipn8G5fkqbW3M+tiX7i7vvun8FPR1eD7rI7L83+xVSF2T7zM9TPN8nzM2xafKVpr5kuW/uVFsb726iG5376hd96fLUu/UVpSViyj/vfvbE/i30m/eu1mqKGZvn3fco2fvfmb79aWW9hLT1Hwp8u7dvp1RfKkSPvXZ/Fvp7v8qbaUl7pryj/wCGk2ecu35U/wBt6bvZNm3bTkm+R1/jpXsrogEf5P7lPfdsqDzv4qk85UXb83yrQnJD06D/AL/+29MT7r/J/wB8VFv+4y/xVLv+d/mbZTjFAm0rFj79Nd5f4m+4v3EqHfsTd833vv0rzfLu+Z9vzbKlxaL93zJ/v7Nqrs2/99VX8n76/fT/AHqX5vvbvufPs3U5HX+H5P71JXfUxV7XTJod8P8AsUiO2z5mqKab5P4v+AUs33k/ufxUKzL94k3sny/36Nn73+5UXy7nWL5N/wB35ald1f5du+i+limpIHfyUdqEd3/hoeb7i7W2Ub/4f4qqK0uCj3BPN+79/Yv8fyb6IXV9+1/+Af3abv3S0JMqbpV27GXYzotRb7ybMdv3rt/joTzd/wB75KE+T73z/wC3R82zdtV/+BbKppp2BXXXQeiND8y/cZvmp/zJK/8A45TPl3/eajfvXd/tUXfKaRfYf8tM/vr8ybloeZd23bQj/MlTJaXM1zKWpKn97+Pb9+j5tm5fkpr3Pz/d2JTkm+fyvmpq6NF5j/m3L96npM33qZvZE+X+P+CmI/36Ii0vZD3RnX7zfNR9zYv3Nv8AAlCbk3qrb/l/4BRvH96pTu7XIjZbkvnfu93zb6E3f3ai86n+cu9V/j/26FZFxtL3uhLvVKYj73dvmqL5nVN38LfLs/jp33KErbF/ETI7J8u3/b30fN5SL9/+89CTfw/3qZvZG+9Ss72M5RYfN5Sbv++EpvzbttO37Go37H/v1a5upKbQbJXeL5v4vm2fx1N/c+X5/wC/TN/8X9yjzt/y/wAf8NTfWxotSx5zbHXb8lMR/lfcu/dTUmf7yt9ykSZn3q3z0LV2M7qLtIm3ts2qtM+WFfvVXmvFhV2ZqzZtY2bP46tK+xV12Nr7esP8VZ9zrcXm/Mux2+Rd9YepXMqP5rf6r7++kS5W5SqUEndambbWxNf3M/mp8yon9yqLzNv3fMiL/BWx9m86JNvz/L/BWY8Pzbt3ybatO6u0LyKV+ktzA8X30379jrWFZ3O/9xP+5idtjf7tdR52xfl3VynipJbaVFgi3vK2z/dqF7u5RSvEl026iiZt9vL/AKqZFrV0rUmhlfbLv/jrMhdZtLSBm2So3y1Ss7xd7qzfOv3kq+bni7rYxTtvuem6PqrQ7FVvkT51SvTvDet74omZvkRv4/4K8E0q/ZHfcy13Hh7W2tty/wB5aTimrlxdtz3KG2gubV2Xaj7vuJWFrdgvz7ar+HvEizbNvybl2NW35y3KbW++7ffrkcWpeR0aS16nkmt2fks7LXJXKM6y/wDfFe1aro8V5v8A77fx151r3hWRN7KzbG/gSqVRPqO7Su2ee38zO/lLuRNtQwu3m/Mu/b/HWtf6IyO6tu2J/HVeHTdj+VF8iItdKs4nPJOerNXSr/51X+P77JXoXhjxD5M8TLKyJL/B/BvrzW2Rv7ux91dHoMzI3lMvzq336uKUSJH1x8NPHjJB5UsrQvtT5P4Gr2WzuZb9fP3fOy79/wDfr5B8E3ksOz5meLb9yvpvwHctNBtb59sVZVOW91ubLlexsXlsyfN8tZ9zZ/vfutsf+Oulv7aK5g3MvyOvy1iu7PviV/nX72/+Ksld+ppFtJpdTPhhR/vbkSsz7HFNLcRfwffXetau9dzr/cqrsim3xbl/v/PVpXIv2Md7Pydn3aZNDs2SyrsTbs+Srd/bMkXm7vkrPvHb7LF87bP9unZdHoTfljruYn71Flb5t6/J/v1FbJvt/m+Td8nyVahuVm81W+4v3dlV0fyYovmX5nokpWuVbS3UHRrmK3g2yvvb5amSFX3tE3+kfc+7Tt8vlfK2z+BXo2N5W1fkdP46nRK7ITj03KSW3zSqzK7VFqTrt+dtn8G+rr/PK67vnX+N1qlrFg80tvtl2RK29tib9/yVTVneQlOxzNz87PF5Tf79cbrzr9nlVv8All/HXoFzC2yVdrfdrz/W7OL7PdRN8i7dmx1ovG9uhCbvyrfr5GJ8LvCVj4h8VXtnc/Ps8r/XL8i7nr2W/wDCVnpsr/ZoPJX/AG4q8a+G9/5OsxMi7G3bJd/30X+Cvc7Z3uZX8rd5TbNqP/fqalOXPe+hrFcrs7HKXNhLeXT6Y0ssMrKv3F+8lbqaVbaJbxQWzfP/AMtdi/JVW/01ofFVv83zyxIivu+RPv1YuZPJ+X7/APuUve2T0MpOXNuef/af3Xy/w0xHbzUlZv8Ab/2Krwv/AHlWnvtf+7sStr291GjipL/Il87zk/1WzZ93ZT0fZ9756hdPnRV+5R83lbkVd+7+OnpJ26ijb7I9HZNn+9RvVHZ9zfdqJ/4G/jpnyojqu3f9+mrt2IbaVkS72RP9+m79ny/N9779Mh/c/NL8ifcVEpjv5yfL8m77vy1Ku3ZovlbV3sS+cn3dq1B5v/fdWP7jf3ahSFd7t/G1NtIhW6D4X3puod2TYqtTH811RdzIn8L/AMFCIuzazf8AA6FoVeN7B5y/JVd7z97t/v8A3afsl3u2+qkP76f7rJs+b/eodn0C7uW5pvlSLdvdvnpiJ5Kv/wB90/f8vzUzZsTd/wCgVO2415bi7/Of72z/AGKT5t6f/EUqfJs+66N97fUKfJ92qVmHKr3uMeZnX5V+ejzm2puWnwzb/m2/fpqbU/7a1E5NaWIjK7sxPO85v9tKbDNOif3Hajers/zb/wDbo+4n/Afv0a9NjWzir3B5mT5l+fd8m/8AuUPQ83/fbt8qf3qh+b593yM/3aFbdbk8vUHfZKnzL/wOm72h2btzp/FT/wCH5qY7t/v1dxWXcEm86L5m2bW+5TEud8W7bsqvc3LfPtXe/wDcqonnv8zfJ/sJUW76Bezs9i9vb/gdOeZvn/uVVebYtG9kTdtqrvlIv3B3/i2/LVT5XbbUV55s2xVkZE3fNs/jqwnyOkW35KS0BOw9/uViXkzQ38W1d+75Pu1u7Kr/AGNX3t/FVRs9EVZWvcpXNss1u6y/deucubaWGWJrbds3fNXUalM0K7fN/wB35aihsf3D/u1+7Si5Rd2yZqT+EwvtPnQbWZn2U7TdSuZpdys3lf7tXk0r96/zVattNiRfu1vKUYxFaS3ZoW3zr8zf71PdPmRvlpiPs+7Qn8e2uW7l76ehScW7IPlR9zfP/dpm/e38O9aNmx921n2t9zdsqP5f72x2q0kzRu6sS797P/fSmf73zvUXnbE/22o+ZIvvfPSacVdDa0sw8759u6hEX+7/ALdMd97J/Bv/ALlM+597/vujS1rEWjy+6Pf5HqJ33pt/u0x3aj79Q0k7FJXiM3/L96jZsT5aJtv97fUSPz/u07PuJNph/HUX712Tbt/2kpI/uPTd+z+Jnam05bMq7l7pKn8C09HqJPkT5fv0zfs3L/HTJs1sPRFT7vybf4Kl2vVf++1CTb2RmWmlfXqIem7/AMepdjP8q7f9ne2zfUe/ez/N93+CjfvRNy1MRrVg6Surqu3fQnm/xbaN7+bt/wC+aEdv7tLlLTaRZT/apnzPsTzWeJf/AB56h3tt3fceno+z5v8AgdDbRb1HeT/CvyU2FGTf/HtpkO7Zt+XZ/sUed5K/M1J6epjCzXKx/wDc21N8zvXPalqq2HlbVaZ5Zdladtc/aVRvuLtrSziuYTUW7Es02xNrNsp9tc+crtE2+ql5C02/5tifw1UtrOe2XbFOyfNv30pWcdHZivKLsbH397bv91Kk2Ns3bvkqtC7JFtb+CopnZ13N9zdWLu+prGSgrstIjI3zUf7v+/VebzXVPK+/UtVp3Gppkyfe+Zvu/wCzRvXf/t1X3tu+anwzNs/er/3w1CTW5Nn2HecqNt/jept7PE/8FVHfZ838dP8AOZINv8btVPyGtPUl/jqJJv3u2m+c33qRH+/TWvoDldWLf33+Vvk/uUQ7nWq6PsZ/9qpfO3/LurK1tgak3clR1df92hE+X5fufcquj/I/+3/coS8VFf8A2K0V1syru1y3sZJX/wBino+//ll/wOqnnK8T7fk3/wAdHnb9iq2xF+9/feq323H0uWX3JSJ8i/e++1V3uW+T+49PS5VF+9/47UvmXvW1FJruWvm3baan+yv3P46ie5l3/d2JUfnfJ/uVChZ3Yosmd3R3+b5Kfs+R9zbNy76hd/7yslKm7+9vpr3thtXVyXZ+6Tbu83/0OnJ93/bqv52/+Kn7x/eoak4hZt3bHujb9u6nIny7ab5zPsbd86UbxSvKWxcUSzI0yp8y/e/jpn9xvmT+9UTzNt/9np6Tb4k20436itIcm5PvS76kT99Vb9795f4Wp6fJLuX5/wDbpSUW7oXujkT/AEd13N/31Q+99m753pqTb97qu/ctPR/ubvvpTd0rMhavQlh3Iny05/8AaZnqJJtjfN/FQm/c+7/x+laW7NCKGae2eX5fk/h2VYm3/JtqF5mf73z/AO3T/tP3FoTculyb38x3zJ/F8n9zbUU1y0MqLJtTc2xf9qnu8qNu+Xyv/Z6r39mt4nlSr8/9/wDu1asnYIpdS3DCyNu270b+OpUTYm3c1V4XbykVv4VRN7/xVXub9k+X+P8AiqIycnYG7b/gXX+RU3S/71Un1vyd6rWVc6rvfb83zVRmuf3W3b9yrUWnfqZOSZYub9n/AO+v4/46r/ad/mtF8+z71Z73O9t26iGZt25m+9TUGxvWOprXNz+68ptz7l+WorN9jJ82yq3z/P8ANvqvC7+e/wA3/AKpRl0Rh6nV2d5sXatV9SmWH5l/1T1Fo7/Pt/8AH6sXlnKlv5Tff27quPLe5rdS9TJS8+b7u9ar36RXNu/zfP8AwVVufNhXbFtSqnnMlv8Ad2fx0pxt0CM7bnNQ37JqMsUrN8rb6qaleeTf28qs2xm2S/LT9e3PPFOrKjs2xv8AaqF3gSB13ec7qn/AXppxcXfRoy0e5vQ3kW75fnrpdKv9iJ83yV5v4bv5Xil+2QNNLb7t2xf8/wCxXQaDeTpFF5vybVpuN767Fwuj2Dw3qUu94l+d/wCF/wC/XWw63+6Rm+SWvItE1L7MyNuZH/2GrsP7SaaD5tz/AC/KlYNSk7s2UrytbU9Itr9bn5dy065sIrm1l3L86V57pusffaJt/lfJsrorPxDK7qsv3Ky9l1juaRcdupS1Lw3v+ZV2bq5250H7Mjtt37K9Ae8Xz0XatOTTVufmiX/gG2nFPqTNJKx51DoMu99q/f8Au1t6boLf9811VtpS7/3S7ErYs/DzJcbW/cxKqP8A7b01N9DNvsW/AemyzRIzLs/36998DJ9mnt13N8/yf79eeeGLBYV+78lel6C/2ae32qybvu0XkVGV90d6lt96KJd6J8lZVzpuxn+Wtizm+5LKu/d/GlRX6fxNUyduti43+GxyKPv3xM3zo1V5oVhf++i/wIta1ykvnpubztnz1U2Lc3DrtX7vy7/460Uk1eKFJ2VtjHvIfOT5m+Ssy5TZa7W+fbW3cv5MqRNF8n9+qtyizRPtX76/NSWg42+I5z7Mzz+Vt2fLv+eqKO32Xaqx/I2zZurWuXWF7fc3zP8AJElZmxne7i3LsZt67/4Vqoxd7MhaJvsRI7OiRRL/ABfwfO9WobPzk/1+zyl/1stZqI33VbYibPuVfs/Kf5Zfub6UovTl2RC1d0W5rbzp0WJf3Txb97rUV/Zt5qbZfk/ipjoyNbyRMz+V95P761NNMs0Hzbt7r9xP/i6pJSV3sXJN9rmZeabvaWCJfvfJv/v15P4/3WFhL5X39rbf96vY5rldj+U0qJ5Xyu/yfJXk/wAQtzwSxbP3Srv2VlGm7+QnZRvbUyfhd4PlvHTUIljmu5fnZE+f7tel/aZbZEibc+35/vV578BPFX9m2EsDKv2eVWTY7fd+f+B69H1tF+1OsSsiMquqVpyzi32RLbXTQ52w1K51Lxlbq3/IMi2ozo332/jStjVZl+eWCVUTd9yuX03Vfsfjyy0qVW+ySyo6u67HT/7H5a0rnz0llgf54ll+V/7tCi+bUUrQ3Zw7/c3q3zo1WN6uv8Py/wAFVU+/96mbNjSsu1Pl+/VCvGeq3LqTb5drLsod9iPtaq7/ACW8ssS7/l30+FNkSLtX/cSmnYFJJWH/AGn5Pm+/Tt/zbf8Ax+on+f8A76+Wj/lk/wB19rUo3Jbb6EqXLJv3NvT+5T/tMXmpu3VSf5G+9VjYv8P/AH3V2XLqaKTY7zvvqtRPNs/vbF+RqZNMvyMu3f8AxJVeab5l/uVmkm7oiyi73LDzeTKnzN867fu03zmdv9hvvb/4KrpMr/7lCOszfLVdb2BSbd2Xfufxb6Y/yIirFTU+SLbQ7/ut1RobLRXGPueLd/449Cebt/h2f71H34tzM3yfP8lPTyn+9tojJmOnxXIXeXajfwUIm/73z/7FPf7m3dsqJ9uz5vnqrI2VmHnP5X+5/B9+jZvWmW1yr7/97ZUv31+Xcif36OljF3T93Yiff5v8NMeZfkXdvf7/AN2rb7f4V2fLUUzp5X9zbUWd7LUdiHf/AK3+B/76N96m7/l+WiZ1/wCB1Xtvv/My7/7+2tIRaVwTSjsSv/wHftqKabYj7fv7asbPnqHeqP8ALQ2k+WxF0RI7ItRO/wDeqw+3ytzfIlZOparbaVvaVmTf8m+qUZPYu7+0WP7+2nonybd38VRWz/afnibfFt+/Vh3XZ/7JU2YnG3Ur/cb5WV/9j+7TPmdm3fPU37p4k+X51+7SJ8+ykK4f+ObP491RJ86fd/i/u1Yf51/4FRCi7afKo7lXu7sr7W8rdtXfT9+z/dp334vm2/fp/wB9Eak4pq44z7aFVE+/tVfnpPlRfm/3Fqb/AJZfN/B81Mf+9RB62Y+ZFdEbf/E//AqmRG/4HTHm2K/zU/fvT+4m35qWvVaEK6d0MebZKn+1/wCP1Umf5H+WrH/LJ4t3yItNT7jrREtySdivv2f8sv8AgdMhffFuWLY/9x6tvD8n+9TPJXa+37/9+mmmRJzbsivvbft20P8Ac+fbvqwiK+zd/D/fpkzrs/2/uMm37lSnJuwknHcpI+9nX+P+Gnvu+f8Aj2VY8mJP4f8AdoRF+8q/f+ZqSVzZ6rfQqJuRmZfv1E/m7/lq0/lfPuVX2/PVff8Auk+X52/uURuSlZWG7Pv/ADf7tM2bP4V+Srbp9pTytv36Hh31pfmK12uV0/fRfKy0z5k/9mp9nZtDv819+6rX/LL5aiUknZakq8b36mf9yLc1PT7m7bVjZ8j09EXbu2/J/wCzVej6Ciyv9+Kov4atb13JuVvno2Kiu22ny23Qra2ehSRP4vmo2Mmz5vkq1sX+7/wCnpCu2i+l0O7i7FR4fuUQpsi2q3+7vq3s/h/v1En+t21TVwIXRtj7aiufuv8A7NXdioifK2z++9Ne23rtqJab7Ex3scZZwy3+t/MqukX3XrrIU2bFWltrOJJXZdu92qZ4WRv9ilOam7bFxj95C6fJt++9CJUU3yMm7+NqLZH/AL2/5qS93chS5XZlvyfk+Wqnkyv8rbtlaezZs+bZUP3/AJvl3r95Ka97Yoro/wAv+7T/AL6ulPRPJf5m+/UuyLzf9tl/76qZPSyFezsik6N5T/N9372+nfN/DUyP9+hPKTd8q/d+/V2drFK7IYdyRbXl37W+/U2zem6j5fmX+OnTOr27/erKzbuwVmrDXhbyvlXf81EKfvX3Ku10p1tNvT7tDvsR2Wqur2sWuVK/UrzIyLuVd9ELttdmX/dqwkypvVl+eh/K8r71JRbC75SKH5Ff7tP+zbE/dL99qYm196/N/tVbRPl3Kq/J8lUvdd2S3pZFdEaFnpyfJs3fPvqbZ5yfd+9UL7UfczbNi/x03G5cUl8TsP2bGpkKb6mT76N/BUMMyzNcbYtjo1Qly7icb9SZ0ZKHTejqv/AaZc3K20Ts3zoi72eorC8ivPKZW2I38brTitLltxXu3LCI27bSoi7XXb/u0n8e3+Pd/BTPO2J/fo5SU2w85XTyvvun3tn3N/8Av0yZG+yv5W1JdtPR98T7vv8A+xT02/Pup/DpqJXUr2IIbn7itu31J5pqK5/c3CbVV0/i/v1Nv3xP/wCO/LUJNO6NU+XcSZ/3D7V3vtqlC8qW8TMrfe+ZKupuT7yq9SvbM/yqvzvRzcsuUhtS95bj0dnVNv3KZ5y/3aitk+zJtlZfk/uVK8K/eVaTtLcV5XsRI6/PuX/dehJmeVF2/JT32o3y1Cm35Nu7/a+WgWt99S2jtv8A9in/ADTP5Spvdvk2VC+1P/i6N6wtE0W3en3f9iqa5tgacdxqPv8AmVm/uVLDueorN/l2q3nfM773q783935NtCko7Idl8VyBId6v/G+6nPu3/N/dqXeqPWZqupeSm1ap6u0SE2lzNFiwv4ptR+xsyo6LvV3+5WLrdy1tdbZW+dvn+eucv9YnsL2K8Vvki+dnf7ldR4qRde0u3vIl8l4v4P767KIwUJJvZijaS31MxLnzvu/PVW5dkZ/49tZ9nN5yOqsyfwUzzvOVNu75fkbfW6STuZxXXqP+a5Z4l+Td/HWhbfdT+4/3az7bdudfN+f+KtKzRUZG/u/7VDStZD5v5i9D9z7tQvDF5qM0Xz/w/LT3tleLb9yJvvf7NMh+/s+//v1MU7XuRvuadhCr/va03hXZL977tZlnMuz7vybflSrc0zJvZV/hqEpItc3LoY+pWGxfNXd/fbfWJcwqjf8AoWyuov3+2L80S7H+TZ/crCuYV/e7tu9f4Eq1Jslty23OP1hG8h1XbsT59n96ucS8Xz3Vmb/c2/JXUar88Tstck8P7122/wANSoRabfUhNL3VuO865triK5VvJt/+WqVvJcs+xlb/AMerEf8A0mCWLzY/mTZsf+OrOm3KvvilZklX7u9fv0korR6sLx6aM7LR7lX/AImrstN1Jt8W7d8q/wAdea21y0Lpt+46/wDj9dLpV5PMqLuZ3+4tTbmVzVSbVjsPtPky7lXe6rvVEatiz1JXZ/8AW73Xf89cZbXPzIzbUdvkro7CbzrhF3Kj7aZpra9zs7B96pLt3un/AI9XYaPD+48rdsV65nw3bL5sSt8iS/x7a9D8Pab5N1FEy/um+RnRad0ttyo+8rFeGzW2+VvuL/HXQWdh9sidvl3p/fp15YfYLr5vufw0/TdqS/LEyf8As9ZLQiKcVY6rSraK2iSVm2JXWW37lPvLvX+PbXM2yb7VNzL8jb627OaW5tX81d8qf3G+8lZNXLV4qz2PQtK2zRRbW2O7fNT3m861fd/rd1c/oN429F+582/5620m86WWJGZN+x9n8FOz63LV4u6ZmXkO+J2+46/ef/ZrK/h2/wB37tbEybN6/wAFZj/I/wB35q0WgS8jHvLn7M8W9d8rtsTf/Cv3qis7n/XLtrQuYfnqk8MTyvOyts/uf3KcVGOoX0tcydVs2S381V3unzrvrPhTfqO5pfkdUTYi761bxFuVf5mT5axX/ctb/wDXXY1TJ8t+tzO66oo79nm/3d1Ph8r7Gvysn/TFP4al1jzfPlbau9vn+T+KoLBG+ypvnZ3VnR9/z1abW5LaTsXU+dHbc3zr8qVLZ/ddpWb/AL7quifuom8351b7lEPmzM8UTN/ubd9NpPqXG1rSsEz77V1Vv3qfdRF+d/nrj/GGmrs83yvk2/x11cz73f8Ajf8AieofEjq+kJEzec+13VNv+qptNK0SGmz5V0R5/D3i24trZm+zrLvaH+6rV9C6DqsuqxWiyt52z5Pn/gWvCvEMLJ48RVbZuVN3y/79e0eGLb/R7SVW2I3ybEpTV/da1DlsmmtjC+Pej3Oj2Gia9YqqP9yXZ/B/ceutmeDW4rLUIPuXUCSt/v7Pnq748SDW/hvqdnfL89rEzxTJ/DXL+DLme5+GWj3Mqx74J5bVn27X2fwVEeZx5TO6Tuzh/O+epUdt7qu37v8AwOooYfv7vuPUsMOxNq7UT7n3a1Um1cpKL+EejtCjvu+Rv4KEfY+9fk/jb/boeHevy/fo2RO7tv8A3qfwf7NZO7Eo2dw37Nm1vvt82+pZnZ3+99+q8KM7vu+5u+Wptmxdq/Pt+9v+/VJpOwS5tNNhmxXl+ZN70fNVjZsf7vz0zYf7tNa/EXHlM+5tmeV/Kbf8333qu8L20XzNv/23rbdPkqJIWm+X7+/7qUk2nfoYygYP79F+Vfur/wB91No80rq/n/I/39lav2ZU+9TPsfzbv7tXz80fIOXlV0G9t6f+gU/eybNqr/tI9Hkt/wB9/wDjlGzen3d6VDd9i1r7qK6btvzfJu+9sp7ps+Vf++/9qnujbfl+/TkR3ZPl+78/zrQ1JK5ck1tqVfJXf5v96nbGm2fwf7dW/J/u/cpiQt/s7Eb5afvWuTytblSFP4t1Pf721fuPVt4V/hXY/wDE/wDeqHZ86ReUrpu3tQpW2QlG2xEkPz/N/B92mbFdN27Zv+5vqw6Mm/b/AN8UTJ8qbvvuv8FUpNb7g9PeK/k79/8AsVE6Ls3K1W9m9923+HZTPl3fMvyf7FCuldhpLYr/AHIvm/77piW2xdv/ALLU2xkfay/Iv3XodG3P82/d82+m7r4RWW7K7ozolZ+pWEF+r/aVWbf/AH61XT5dtM8lXZP9j7r7aiPk7D+IzbPTYrODbEqwp/sVY2L/AHVq19m/evTXtmd9u3Yi/wAdC0Wu5XKuhnvC219q/wAP36eiN9n+VauvCyLu3/d+enfZt60Ntx2HdfaKvk7E3bt9M/2fuf7dW/IX79M8lXX5m+RWqb33IU2iL76Ou2mP/s1YT5ET5v4tn3fvUzyfJZFVaXOw+Ir/APLGmvtmXbtq15O3/wCLqJLb/d3tVxt1IWhS2K6bl+5T/J3r/fq68Py/7FMeH53Vad3JWRo22VPsfzIzKtPdF3O2371WF+5TNjI3+zWfvWsX6EXk/NUSIsyuq/cSruzf/C1H9xV/ioSb2M/i2M14fOV/vJTnRnVPlX5f46u+T/D82yjyflf/AHapPl0e4PVWbM14d6fN8+z7tMeFq00tv++Pv/P/AA0zyd8SbVpp824KMkk30M14WT5v4ah+zbPmZvk+5srT+zN5T7m+d/4KZ/B8y1GvQt6mf5K/Ou5t9TJCvyRbm3t/H/eqwnyO6utWPszfJu+5VczSsxWt5GYkLJ8u/fR82/ay1oJbfLR5OxPu0fIel7WKX2be+77iUPD/AN8VaRP4Wo8n+7RDmQQs5FdIf9pqb9mbZt+/Vp4fuL81N2NsdV+/Wl32LcVeyZRmRYV202HbMjsv3Pub6tfY1m2blb5WqaGzih+Vfk/9mpNpbIXWyMx93m/db/fqwkO9Plb/AIBWgltv+b/xz+/QkOxPlWo5pEu6M/yWeLb/AAPQ8LIyL8u//erQSH+Jqc8P8Tfcqpe9uNK7uZqWCwy/xbNvypTEhV96q2+tPyfnotk/3XT/AGKz63HFIofY/ubot/y/fpIbNUVvlX/ZrS8nY3yr/FTUSV2T5f4vmfdVtXDXsZ+zYv8AqtiJT/J+Srrw/wAS094f9msr62E9Cj5Kv95fufdpsMPz/vV+fb99Ku7G+7/BTPJZ2df/AB+mk0F9bFVLNXZ/lVKhms13/d3pV6GFkd2ZvkT7qVL5P8StVt2di5O7ujPezX5Nv3/4qf8AZl2bmq1s+X5V+7R5P8TfwVm48qumZvlSsjPe2/hX7/36e9mv+y/8HztV3+Dcu6opodjfd2f7e2kr9Civ9m+/u/u1Elt8vy7n/wB+tBLb+9TEhVHdlb+H7lVHmta5dl8ip9j/AIflo8nZF5SrsT+4lXvJVFo+WFfu/wDjtNNoGkndFdLb5ahe23/e+dK00h+aj7Nvi+7v21PM3uVyqW5mJbbPNZfvuv3Kalgttv8AKX73ztWqlsr/AHV2bv46d5LQq+6m5PqKMHa5lfY1dWVl+RvvU1LOKFUX5di1sJDs+99+meTvX5qhSv71xJaXZmfY13fL9+nvZs6otaqQ/I+1fmpiQr97d9+rTbGrTM2Gzb+JqYls02/auxF+8/8AfrTdFh+b+Gnoi7k3N9+mm0O3M7xMd7b5NzUJZs/+5/u1pTQ7961M6bIk/e7NlZ8zvczcG/Uz/J3r8y1Ls3/7yVYeH+JmqVLZdr7aObW1i3Zepnujeam6JXSqr20v2jzfm2N/B/crahhVEdV2p/H/AL1MdF+RKOdvbQvTl5jKew/f7qf9gX+FtiO39379aSQ/Kvy0eT8m5Wo9pK1jGMYtXRlPbSpKnzfIlRvbN867f93ZW4lt/C1RPD50X3dj0lKSluVymOkLWbpFt2b/AJFq7sbZ5e7f/H89XkRPKT+Os+8uUtt/zLu/3q1jNy2/ATVlcZNc7PvfO6/7NcvqVys3zLu+f+/V2a/3xbt3z1SeFbnZLu3pWrTi7swv3ZlX+lfbIHV/uMuz5/uVY+Feqt+98Namy70/ewbPubN/3Edq1YXXftb/ANBrh/G2lNptxFrVn+5uLX52f++laJuWlhJJK5t+J9NufDeqS7tr2jfPvT+BKzYZvtMqSru2/wAW+uv8SXLeIfBtveI2+48rYz7fnrzy2v5Xi/uf7dT70lfqEm7c0VodIk2yJ1Xb5v8ABv8AkqRJtkqbax4XV4tzSs7/AN/bVu2m3q/zb6Wpl7V9Vob0L+cu1vuN/canJDF56Mq7H27KpabMqOsny/L/ALNaSIr/ADfLvT7tVJO9zZ6uyBNyPuZtlW/vxeUrN93771Fv85asWCb0+Zd+yi0pGbdnYZMm+L/ni/ybv46xLzci/N9zbXQTQrbW+7a2/wDuVi6km9fmo5lB2YtHojj7xPkf+/8AxVy83yO67diff312F4mxHRV+R1b565G8dUn+b+L7tTz9tUKEYrqUprlbN9qsu/7nyLvqKbdDdW9yrMksXz/J/wCgVLDCsNhLF/Ar7/u/c/2KfbOrxJuX7v8AfrRyXRCSlNXsatnNBNElzFKzo38Cfxf/ABLVq2Gq7JUX7jpXK6bN9muHttvyP86P/t1sJtSKVWXZuX+7WOkXZG/NHrudxDct5rtFL8jr/drqvD0y3+xZV2On3tjV5rbX6zSpF833d9dr4bvIvtH7xmT/ANAqk0lcIcyVz3jwlpu9E2K2xG/j/wDZK9QsLNobX5vk/uv/AOybK4H4aJHcpErS/vXbZ/uV63Z2zfZf3arsb+P+Oubmc3dFx90xNStti7vv7WT5NlZVzftZ3H2nd9z52d663VbBYdO3M2x/4q5K/tvn2r8ibfvvRFvoO6tdmrZ6xsi3L86f3K6vTbxZlRlZq80S5nhgTyl/er8jVsabrf2aXduZ0+T/AIDV2cryW6LSs7Hq2lXMHmou5tytvrooduzzF2/K9eb2dz9p2Lu/irtrCaWaJ9vz7Fpcz+LqJcsd9y1eO3yeU38XzJVd/KuWT+//ALdE1yzxRM0SpKn9yoneK5V52ZftC/8AfdQm2rl/G7rYidPv1nv5r+b911/h2LWhfwtbbJdzOkv+z9yqj3LJFL5G5H+5sSnDfmRjKNk23sZVykqNuZv4f41rn301Ulu4t3nPK29UeL7j/wDs1dVeIvm7ZV3vt379tZVzNsliuYlXev8As/fWrdk7oqLU1dLUxLx9kUTM33Pk+Sot6zebEu2F3Wrv/LhKsqr5sTO+xP46qzbU2Syr/wAD/uUK7dpEyv8AMZD/AKHao0u75Gb97/fqVLn91u2t89GxXi8/7/y/JT3/AH0CfKqPt+aqkw5o8vKRb49n9xKqX7+dZJt+f+De/wDFVea8is/3TN8/3N7/AMdM+2K/zfK/zb9lJVEwbt1PDfiFCtnr1lqsEDO6s0XyN/sfcr1rwSmzQYvm2PF/BXmXxU0f/iV3Eq/Jtl+0V3fw38W2evaJ+/8A9GuGXY2/+8v+3S5mrW1sRzOb8jqNYeB9B1CzZW+0SxMiSo1cJ8OtS/tXwlrtjF8kWnXnmxfN97c+yurubl4d7QK0yfxf7leU+A79dB8R6rpDL5KXi/Km77vz761aUou3QT5nLY0ETZ821XR6a6Lu3fc/vU7Zs/hp8P8ArdtRbl97oDbSuwdN6fMzb/79M8lUZ2/76qbZsZ/u/NUqfe2/8DovpeOxV9LEXk/Pu/gp3y/eWn/fejyfk/hoTurPcSk2ROjwu7Mvz/fVKH+T5alRNjbVXZ5X+1Q6UX7g9FZFJH3ru/uNs+SrCQrudlVal8ne3zfcX+Cn7PniX5d7tsqakk1daCTvHUhSH5tqr8if+PU1EXd/cSrCJv8Am/u0zY3z7VV0/wBuhRurNB7SMFykLp9z71N2K67tzVoJC235dtRTQq++Jv460td2Wgr63IXhb5JfKV3+5/cpvy7Pm+SrD/xqv8C0xEb721dm7ZWnL5Dk1e70IkhXYir/APt0x/KRXVmVPKXfV14fuL9ynpD+9/hdP4d61EXrYUnK92Z+xX2feoeH5d38H/stXUs97Ou5vnqaaH+63yJVp3lyDc0viKPk7PurVdIfm2/+OVp+S3lf7dPS2/e/NUN2JutL9TJ+x796037M+35V3ptrVe2bbuilX522Ux7Zf+B002/QVmlpsZSW0szbYlX5/wDxyjYqfNtZNn3q0/JZLeXcyvs/joS2/dULXbYpNyWu5kvbL96iGz+b73zvWs9sqRUzydj/APAaSV4+7sOKb23M/wCzfwUzyfk37a0PJ+ZKf9m+f5vuUOKatoaNtGe8Kojs38dMhtokd1++jVrbF+f+5VT7Hvb5G2PS5VaxC12M9LOJPlWLZ/GuxKl8mJ0Tzd21/wC5Wh5P791Vvu03yfkRalJLdlXeum5mJDsbbFt+f+BKi8lnZN38Navk/JuprwqiU1yt3RPM1vuZyQ799Gz/APYq95LP8yt/32tCW2xtrfO9HLvrsNNPXoZ7p87/AMHy0z7Hv2bVX7v360/J2UJbb9+3b8i0k7K6EvejzIyYYamS2Xcm5f4fv1aRNiuv9yh02S7f9nfS917lJSd/IpbERE/v0PD8+5du/wDjq26VC6T/ACKqxbP4t7UuZLYtRvrbQqvD99WVvl/gp32be1Xnh/dPt+R/79M2fcpNtq6RloUvJZE8rb8//jlH2bZVrZ5y090VNlNTbVh62vbQzJof96sjWIZ3iRoGZE/irpXRX30z7P8ALTUrO9i2rq0TirC2ne989lbf91kf/wBkrooYVfbu/hrQSzXf91aJoVhfdt+Rv7lPndRJ2tcyvJO7KTw/3V2UyHc+xmT/AHUrRS22Rbd3z/7dJMm9k+Vd6fdoSkkb6yM35Xi+Vf8AgFOhtm2v81aCQ7320+GFU37qado+ZCkk7lL7HUX2ZUZ/vVpfZlh+WhLZUVKd3ZPuHO72KSQ/xbaYifP82373y1p/ZlRqPsyuu2k/MIytsZ6Qsi7v4GqVId61dS2V96/K+2npbL/3xRFe6RzPmMpLNd33d6UPD8qN83+5WkltsX/0Gj7H86Lu30JplQckZ/2bY33abs2b/lrS+zfMi/Lso8ldlZproEG2Z6Iu3cy03ydj/drQ8nYqLTPJ85d1aNXKUmlcz3hVPmVW2U9E3pu/4HV3yf3X/AqelsuyoVrWQlzIzHTZvb+BaPJ+b5lrQ+zbP4t/8fz0/wCx+dvlZvkT52qrK9rgpJK5nvDTHttny1obFdvm/joeHetKLjaw07mf9n+WmpDvbbtbf/DWk8O+X5f7qUx4dn/AamztYLmf5Pkq+77n8T0bFSLdWm9t/D/fpiQ713Lt2VCV/eHeRSSHfUX2bem3ar/79aqQ712rtp7wq6p5rNWiV3clNvW2hmfY22UJZyp8sSrv/hrT+zffamImxvmas1J2szRu7uZ/2Ztu5tzt/E9Hk7PvL96tDYv3f79P+zfLTXMxxuZn2bZ8tCQqi1oPYKjP/wB90fZlT+789DbZT0M3yYvN8pvn3/MtI6bFbc2z/betP7N/31/C9DpsVP40+/8APSg09kJzSZS+zfKn/odM8n5609n/AMXVfY2x2ZV/76qlfqC0lqVPsy/eb+H+D+9Q8P8Azy3P83y7/v7a0/J/cJTEtvl3/wBxqy5tbXGrw2WpmOio1N2YRWWtJ7be1H2NUiRVX5VqrrsLmaVrWM9EVF27aem3yvu793yf7tWNnz09Id7+Uv8AG1KKUnd7FWX2mUURt39ynvDLu+b/AH6twwrv+Zm2L/co8nfsZm/2KFZO6LvrYoulNSFoflZfkq0iM7fw1YSFdny/+P0tOXUycHHcz3T5vlaonmVPmapb+ZbOL7v3P7i1yWq6w00rr8yIn+zRRpyq2XRCcki9f62qb1WsS5v/ALSv8P8AfrHvL9nieX7lRfaWdNy/x/JXWoOn8JzOXO7NlpH3wfMq71/uUW1zs2K275v/AEOm2z74vursSpUTY6fd/wBmtG1azRkpxZt6bCrvuo1Wwiv7e4glVfKlXZ89FhthZ/8Adq8/zyruX7zVOm/QqLvF26HmfgPW20p9V0G+8z7Ojb4kT+7v+TZ/3xVXWNHn0q9uJYmX96u9Xdf71VfH9hLpuqf2rZyrvtV3t/BuSu6+zReLfC8VyrNDcL8m9/8Acq5ycfeWzIk38zhbC5Wa13K3/A3+T7tX7C8XbFKys6N/AlZlzD/Ztr5G7f8AN8z/AO1U2lbtifN8i/wUOMk7jhde71OgsPk3sv8AFW1bTecqttZE+5WPZw7Lfd8uxPnar29UgppqorlJ8u5Ye8/e7mZvv/NXQQzfKjf7XzVyNteM96isq7Pv109t88W2jVbBbTmjsTuivF8q/JWJqSN9n3JF95fl31u3MP8AqvmZ9v3azdVRXR1ZfkrPmu7WuJuLd7HE6qn/AH2vyLXJXPyXESsvzu2xa63WHS2if5mfav8AdrnbxPnSXczy7dqb/wCGosou0dxLlWhno/73+/D86VXmTyYk2s3zfJ8n8VaTov3tuz5dlV3hXbb7l3+VLvq+aUHdDbb+EzZv30Tsv+t/hq3pV4zr5U8m+4Rfmplynk/L/fqpNbfZpVvFVd7r/BUJqfkK95Nrodajy/IvzIn+5W34e1XZ8rVymj6k2q2f2lt29/k+er33IvIX+Jdm+lF8r5AlzRV0fT/wl16WG6iVW+eJkdf92vqvTbaDUnt/KZUS4VP+AV8C/D3xVLYX8W5ZXfb/AALX2L8MfEn9q2HkNFLvVUdXdaKlOS2OhSj13Otv9HnSzmiXdN/c+7XCakku77ux1avW5kWbSHVWZHf/AL4rzrXk3z7WVd9c8ZeWprfm2OUm/cq/+7VKz3bHi/g2/K+7+KtC5Tez/N9ysyGFd/lbm2fP/DWsnrZChZnYabrcsNxE07fIy7K7vw9qsVysrRM2z/Yrx9Jpdi7W/wCButbGg6xc22qW/lSsm75NiL8jVOlmo7oybSPXXm3/ACr86fxVS/dJL97yXf8Ag/v1iaVr0l5K8E6sjpsddlbc00TqjMrP/wABqOXW0WXFSe34EqPP9ldpW3pF87f3FqvC+90/3qmR9n7r5v39VET7NcOsX93fURutjWNp7otX8Lf3VfZ97Y1Ztyn2mLYv+t+5935FrVtn85HqrNCqI+3+CtW72b3Rle2xzM1sqXiNFFvT/lrVR/kR1ZW2M38Hz1pzI3ms27/viqkL77D/AFS791XJuK8wgm3e5Vhttm/btSi2dkV1Zvnb/Z+6lWHfej7VVNtV5pv3W1V/+yoi5WE5a3SMfWNzqnyL/v1zj3LQsn3n3f8AfCV1c214q5m8tontfngieJ96bKEkiJd47GFrdt/b1r9jZd6S/JXmXh6/vPDd5ZWKrsdZ5dyI2/5a9QvNsMW5dyf7leY+GN2peJtdZtv7iJHi/wB3e6UStFN9gXOve0PYNBuVuVR5/wDxyud+JeiLoPi/R9aiiX7Pefxp99G8p/8AvqtLSoWhb5m++v8AerK+Kl/K/hzw/Ev3Le6lT5/+uVXSUZ7D53F36n//2Q=="/>
  <p:tag name="MMPROD_10957LOGO" val=""/>
  <p:tag name="MMPROD_11257PHOTO" val="/9j/4AAQSkZJRgABAQAAAQABAAD/2wBDAAMCAgMCAgMDAwMEAwMEBQgFBQQEBQoHBwYIDAoMDAsKCwsNDhIQDQ4RDgsLEBYQERMUFRUVDA8XGBYUGBIUFRT/2wBDAQMEBAUEBQkFBQkUDQsNFBQUFBQUFBQUFBQUFBQUFBQUFBQUFBQUFBQUFBQUFBQUFBQUFBQUFBQUFBQUFBQUFBT/wAARCAZA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gs7O5ub9PKXfE33f9p/7lWJtKnhuJftP3/uKifwLUSJZ2csU8rSb2+Tzvm2RL/G9XUuYr+Dz4GkmT7/zrs+X+/Va3FdzjoZUNtB5qbWlhfd8u9vvVoedLbI/2aBnlX+/8lO2M7PLEqo+35ndf4aa808N66zr/Cnzu3/oFCUnsaa23+TKn9rXkLMt5BbIjt995a1rB1s7iJZ/n81/mqo9/Y/Y5ZZfn3Lti/uI1T2d5FNpsrNEzyuv7p3XZUykZxbk+WxbTQbN72WdYF2Ltdt+zZ8v9yoLaw0x9SSe8sVuXi+eL/eqG2/0lEadpJv4Ft0b5Hf/ANmqxbTT2FwjLZqjxNvaL/ZpK8nfmEr/AG1oRJptjZ2/my6VF9791bun3qsW15FczpZrZ/Y3dfl8r/VRVq38095apPcrviRn2p9+qlnMuyaxtpZHu32q3y/fSiT05nuU53d3sRf2nfJLdwT306PEqfJu3o256u2228tfPnZblIpfl3t92q9zNpCQfupf3sS7G82qr/wbf9GTdvZIf46hJPW2pCveyZY2RTSvbQSreJv/AHrzfIi/7H/AKqXLtpUG6LT1uYmbZs/gT/bq3NNpiSoqzyfaJf8Aph96pUv4vsu2fcip87fM2zdWnoZrlW7IptSWbSJVgiVJdv8Arv8A7Cqlh8jRSy3jJ/B935/9+oraz0+5v5fNi3oi7G/2d38dMvJtlh5UX3/uRbF2JQm0Ck+lrkq69pWm6juvLSXUrtm+V0Rvkp9xd3nidtz2i2OlRb02/cd/++qu+G7a0S18++l33Cv9yJd6Vp232G8luJ/3j7F++8VFo81+o/da7Myk0T7BKjRQR72iVFf78rL9+qOpQ2MNkitEyXcrbNluv31rTubyxubjzYrm7h+X+CD5PlqvDeQbknltmvHV/l3xb9v+3Qk+pSUU7S/Ev22hWepJbtczwpcRfOs0LK+xvu7Fqa2s/JS4ijuWmRvnZ7jb83z7q5K5v7Sw1FGVV+1/fV9v32/uVLr15BDpbtFeT/a5f4LdWfykqFTcXZg1zXko2SOg07zZmij22iMjM8sKN8mz/aaq95DB+9a5gWa0X51RF372/uLWFDoMupWst5fT3cKLF8vz7N7/AN9/++6sO+q6PYPbQN9s3rvVJW2PWtuZ6bArS0bNoQxX09p9m02FbhF3M8S/6pdn95v+AVNc+Qlh595LB9nlfYybvv1habNququ630UcKy/IsVpu+5Wr/Z2oakiPpumWkKRbol+bykX/AIBWVuV2uPSN+Xdk97o00duRpYk0uM7dstun3aLUXsFq63t/d6jt+ddyIn+f/sqq6ldaukFxH/akyO/y/IyfL/u1FbXl3YaX8rXN/Fudm/e73dqXK5K1g9ppa+pdttE0yFLiVrO2d/v7HX7zNRN5l8llbQQSJbr/AByy7EX/AD/7PVRLBbyzll+2Xfmyr5qu8Xzp/vf3afDdxrFHJewvO8bfNGEZ93/fNaOKfW5EZuKt+QI+r6VLEtm1kkW/5neVneX+J6m1iaW5ilvFil+6iMlv87/98VJp95pzxrJKsgj3N+6Kbdn/AH1Wa/iGWzlRVsZ98v3X+4lEFd3tqXy6J33L48K6botgWjt4Li9nXzUluI/n3fe21BDZo+rLctZwJbwbWd/vbm/g+Wppr+zmglaeBku0+ZbhPv065mlmWVrO8hs5fK3NfXDbfl/v7P71Cs/iYKPVRsWEfzmlW2tN6Ns+d/kd/wDgFX10jTvsskjFYSvfbswtYVxeW8IlljvbvV77ytisF27v++avT2+pX1mkun21p8vyL5sm2jbbYwVPW9rML+z0/XvKW8ZrxYmV1+0RbasT2enwttGpNaKnybl+9/u1iXDTS28X2+ZpfKffKn8C7flVdlaO/f8AZ9ttaI0XztLL/ClbXe19ClzJtroMl02N5xLPdzXKyr5S/aNvzf8AAagTSNXsr5Xm1KLTdP8AuRQ2PzO6/wACLWwdYh1BJLaewFwzfPEzfx//ABLVpLFZG5iuWhjEyx7VP92k5NdDVpNN9UcxeaPcWD3V7p8t05utqyea/wDrf8/NT0TxO9lLBczafNKu14Hlk2PXV2/lzSyyI7PF9zyv4N1UtS83TVdorZbl2/g3bKiU1a1jJRTd7s4mLxTq82oxR6lqX2FUl8rZZbJd/wD45VibxD4ejhlhks7q6WVnimvYl3Nvb71b9ppdnDcNbTaLbQW8v712WTe3m1jXfhXRfD95LdaRbW02tS/PB9ol+RW/4DRCVNvW6Zo4Wd22/wAhJvFXha005Fkhubi3Z3ijlltWfa33m+/TTqvh3SoJFQrH58X7uXymi21Y16/8Svvs0trK8Tyt2x2+fdWbbItzap/aFjA7/wDPu/z7Hq4uyurmjkoOzRqaBqGnXmk3FydYuJZIN2955U37dz//AGVK+vM/+o1Bni+8rpLvqrDo+g+V5raZbJcbm+RIPkasHZBDdXEtnpjI7r9xF2f+h1F4yd2YqMk07b92bdtqsF5cSztpizSp915lZPn31bsNBtnbbcwWkO7c++Ft6bq5Z7vUnuIT/aF3Dpv/AC1svK+9VW88baZYRRQQafqHy/wPauifx/PWSUn8JqrS91nYP4YawWWfT/LubuVv3Sbl2VY1Lbpd/bq1tLsZvvp9xPkrETxJqH7r7Dp8Ftbu2yWXz/3u3/2Wti2v7vUpXiVoraJNv7qZvn2/36FzJ3kW24rRnQW0UqWzLbQR2Hm/O0qLViCGO3aWCObdMy/eesyGWQN5V3qkwSf5U2L93/gdapso7SzSKSNr6BvvM/ztVvQ5ryk7pWM/VtYtNEt1ubzUJLdIv4lXdvqK01fT5/3skKyskW/7Q0X8NaF1YaXb2Zi/s+B4mX5U8gbWrJ861+zpui+xyp8n2e3i3/d+5V+7a7vc00a99amrb6hZ2kUrQ2ksQ+8zLbsqVVtmvi887W73FrKdvkyr5Tr/ALVPi8RtbmKCWCSZnb76J8qR+rVYfxHbJfCASE/d+VV3bamN+woxTd00PhtbnyVjWWOG42/8sk3IlV7HTdQtop1vdYkmkK5V1RUVFqNPFdulq0jyfM0jIkSx0tzqXm2qTwXLQ3DNs2OtO8uqHZKWgl4stjp7i51GS/mUM3lpF877vujatOtdegKvIlvdWzKv3biDykaq2gtY3l/KqwK1/B+9ad/vfNu+arup6zpE7xQTNFcOsnyp975qT/lY4Scumn4hNq4jeKJpbJ70fNIryhfLWryzxy2rSJCriP8A1aKVrB1LQ9GuxdxQxwRXcsXz7ETf/vNVK18IafHpcNsi3aW8T+f+6X53b/aqVy9WyYXS5mdQC9v+7/eTP/edfkaqTeVDdeYkHnXEqqkrs235aYtv9isiwvrpLWOPczzNt2rUUk1sWi1DyZZl/vorfNS63GpN/wBaGolrZIVMdvGkit95Eqrf38dmB53mTMu5otq7vMb+78tZkdvqkE0q6fbWVpphbz/NuHdZWdv71T6zd6pPYeXpt3aW13uXd5rfJ/wFqnS9rlKKtfZlmTUJP7JS5+zXDuwV1iij3fNVXTtNFjp88RuiRI7PPcPJt+9975qcsyG7iC+Its6/etUZH3VV1qGC71u3adrt4kZHVLRfk/3patJP3SoXXXQsTy6hdRTf2fIiPFJsX5PkdlpulWeoRI0upeX9oeX/AFNp8ybKn1DVpizsbiSJIl81/KT+GlttSvtS2tFFIkS/312O1Q436KxXPrZmZc6DdzXCMnkeVLuR33bHanzWf2pGjudySq3zfLt31X1izuZni+zS3afZ/n/0f53/ANymXy3ctqkFzd3b7vupu+dmpcjVm3ow9om+VO5NeaJpkMUVyyxwvF/H/GiUyT+zfK3Ms1zb7W/0dF/1rf7VS/YV2Ssq2jy7vmeVv87qrpqWlPLdxfaV+0Ivy7KzV73Vyk5L3VsaGjwrNAkqqyPFu2QuvyJ/t1es9Ks0d9zL/f8A79Z6a3Y21u8DTt9o++sMPzu3/AKnsYoH+0PE32O33N88rbN7/wAb1qn3JknF2ZaN3JbzuwiiitIF3+b5v/fW+sqW+8m/nku7u82Sqqx29uu7d9/5a0U03/Rdrzx38Tr/AB/PvqfelozxrIryxKsrRK3/AHzWnNBapXZGtrDJNIsbiLbLG01t/wAs7fb/AHqrveafpPl/aohb/wB3yIn2f5206/inunlMmoNYWuzbPt272/3Xqd7aK2tdzTsiKn8f3Khvm3ehWj20K76dBGpmijktv4FRF+Rl3VbthPvlR1VEZdv3qo/Zb6WR9QWfzoli8qKFG/8AH6ZaXGoCX5beEQyqvzy/8sm/j/3qqKv5kNNXvrYuWzxW1r5VokezzWWV933P79SS3MMMcUC7pp/77LS21haQwL+83t83zotV7a2W2neWV1Tf8i1fNG97kuPtHYlSzgv9rahbRzOrfKu35ErOn0SLXy32i/ke3gl3LaDbsTb8u2r736732XMabP8AWpuV9zVRns4bC8fV7l5nieLYsStS9Gap3+IvNpVvHcWS2UcVpZxOXk2Ls3fLU13c2Msn2Z4llm8z5YmX722qunJDY2atP5jsvzrb7flX+7U1vFFdXi3Js490X+qlm+V1pxTd7vYa5UrEjaPp98IZrWNbd4vuzRfJt/2arX941h5s86wPbxf89f71aSoyRyyr5Dyy/dTd8m6q8W9YE+120Lbnbf8ANv2/7VTK763RGlrnO6Ro8Ph9ZdXntlhadRtsbRPkX5/lb/x6rtv4fXVIpf7QtbaZD95/42/+yqbTp7Se6vJooZJYp/v+a38VT22qLdia0skbfH8xldG2N81HM72G3Z2I/wCzbywif+zdqBf9Xbyt+6Xc1NuNBaGQ/wBkwQWc+7e8qpt3tReaRLeXDTyXsm5drxptVoty1UvNQu/D+kONSvZPOeTdHcRJv2/71DbvoaWlLp95jXPh5ta01v7Qnne63Nu3/wASVp2DaxfwJFaNBaWUSrFst/8AWuq/L/wGri3U2oTwrbr9rSXY2/f/AKpdvzVNDpTQ+bPLP/rfkVEb7q0r82kreXkZp736Fi4tsRNNcpE90y/Jv+aqts8EM8qxWy/vYl2vt+T/AHKdbQ2yQQ/6zyoF/doj7v8A9mi51KL7LL5U62Dsv33bZQ3dWZNpX5uhLNKiNaJDLFYypL9z+B1/jWorl7NEdljVEi3uzv8A3v79V5ni+y7W3OzfcuPvuzVS1W5iubOaC5i87+Bv9uiz8yr3Whdh+0tL9p+3STeV/sJvb/YqvfvJqVruaf7Hbqzyv5q1biaLTZ4mtlbYqr8lU7xdTuluYbxrD+yp/kVd252b/aqebSxbhZX6E2iLOkEUk8SzTbtqvCuxE/2P9qiZPD9hvufs0SW7y7JD5Xyb/wDeq3CqsyRWzLDbwL8yN8qfdqlrCMmnfZNi/YNm5tnybKhaGbkubSxKLFLdJYII7C21CVf4fm+X+CqNzf3BWWNZjMWXb9ndvl21euUtrad7mWBbmVdkX2iJd7tVS2hgmvbpZ0gh3KvkbPvt/f3Vd/d1Kaik3J79OhSfTYJvEdrFpX2bzbDbLOifNv3LUz/abyW682eOG3gg3Mlwn8P+5VS28NweG/FEutRMzo8GxUt2RN/+/UvjPUv+JNL9ks7nVXvYvKidl+61Gj03RTikrR2NP7Zp9npkup3Kx2zMvlKz/wAO3+7/ALNZ6XNjrFnF58UF5FdM1uruvyJVSHTbbUllW8ijuXii2LDL86JV3RJLPTT/AGfbeVZx+f5vlbNqM1RyqLurslTaVmi7b2mpWujyWrtaJFHtZIoZNreVVK58g63Fu2W8zWq7nR/3u1v9mrGo2f8AxNkkgng+zyys11Msvz7f7i1zENt/aXiPVbmx2zXf2ZYrVN33W/26NEm31JbUm0+ha8T63q8OkPc+HrbyfkfdLKrI6ov91Kl8PaFZ+EvANu19tSWXfK+xN8ssrVuypq/9jJuvoodagT5kZv3Mrf7VcHrFhr32DT7m5uVmt4pdktu674k/20rGPvLlbSX4lJu12dXqVloF1prO2nLNfyxLL5kqbZdv99v7tcTf6bea3od7qFnc3OiJb7/KdNv79lTZvereq6xY38STqywyrAkU9w/yvsWnf2PFr2jNp8urrYaO8Xns8U6ru/4DRGXIrNu5fI0249Th9BS+81NT1e5lvItL/er50v8ArZW+/wD98V311a6X4T0bT7xYLrWHvp9v+kH54v4m8qsG6/4RPUp4oBPdxWqMtv5NvHuZ/wDgKVt6xYS6xdfY4ry5SyiXZEluvzp/uVesveldDfL9vVlrTfBeu22p/aopbS/0iKXzoEib/wAcZazbu71LXfGNxFrdrssbXY3ybt7bv7lbXh+1nsdGu20++uYYX+T7RM21/N/2Uq34f1mX7HJBPL/an39st395W3fPVpt7q5Fn52LujaxB4stIDaX89jarKySo/wDs/wAC7qm+0qlvK32ze7StuTdWVc+G7NIrfTYmVP3v2hreF9kSs1WrOztvtVx9ugkh+X/j4t/4/wDgdDsldMSd3foWIbP7Z/pOoWNtvtV/dTbvn/39tRPc6hc+VZ3elQXNk7b4pnb7v8X3KqR28F3LcSf2hO1xu+9cfxVrJJryNEvm2UyRbfkSf71XuOd9LLYl2aUl5b3NzBBvX+N/v1kX3ivXtX1qDS9GsoYLU/627MvzIlLP4Ni8UxXD3lov2qJvldG/i/8AZqxdR8Jae7TQLc3sNwyr59xCu35v9n/4qskoJ3m7vpfp+JEXJO1rI6LQ9Kk0q1vZL7Vftlw0vm73nVtlVbm50Ow0S7ngaSa3+d/kXan+3WPpHwp0d7rz5Zbma1iXdK8zLvf/AH6sw+CtFct5Go3cNvBP8tvcL+6at3KN781/Q1gnHZP9RIXsZrq31e+a7uV2qttbuu5FpbbTdZtb+XU7a8t00ryvK+eTf5Hzf3f+BUuo2NpLrMFtb+IbcTD91LA33Y1pj2MDeK2sLa5jFhHEk0oX5YpH+fZWas7vuaOSfxX/ABLmo3MgZ5Lm7kv02/K/yb9v+5TLnxCsN1FEun77TylT5F/9kWorOws7/Sbidn87ypd+z5dn3/uVPoU32e8e6u5FsV3b2bdsSKKsZcsU32BpPqNeaJNOeeKx8lEVn8mJKrLrkGu/YrZbO/udU8xfLWaPZEi/73+fvVb1DxPZaxNp0+lwXH2bczmVF/u/L8y03XvEMX2V9QaD7M6xfcdWrWKcujItfZIsfY/sGpyz6lbLEyxbWmh++qVj3ly2sWEttbMr28v+thlZovl/v1rnxTdadbWjpohvop13uw3b1T/cqzc6bLfrFP8A2VbW0Vu29WT77/7NLVayVhe0jbkKmmu1hEltZ6f5NvEv714fuf7+yughbybE3M7N56ptSJF+VV/h21hXuu/2Ref6DJNMivtZrdN6b/4kp+m38usaWk95+5eWV91v9/8A3HofNu0Ye7LfcnsbG7tHungk8xbl38ze3z/e3VNpWiWdl50CrAjytv2O3yfN9+izhabzds+zau5t7bKLnw2tz5U6zxpceau3yfv/APA6HJWab3K1W5j+JL+x8JJZbYluUuJWi2fwLtT+/TPBWs2eu3l3p9tEqSp86pD/AKpPnrl/jB4Jl8Q6Jb2yqyXEUrf8e/31+T/x6tD4XfDSLwTp1xJafbbx7jajS3C7Nqb/AOCm4RcFLm95lO7iuZaM7O50ee2lSKe5864l/wBU9Q6pqlzDpj22pfa7Npd3+m26722/3d1MubPPifTZ72e5V7Vt0Tqu5PmStaezj1geVd3bLbptlrRSty8y08jnk+ZWMyPxJaXk9pHatey2rfeRoNu9qrz+ILu0066tvK3q2/dEsm9wtTanbWNzdf2f/aVzZ7F81Ht4v4at2Hhuz0q38iS+kvHZd/nPF87Un7OL1RtZRVrlGF2v7JWggaGLbsZEbZuouftNzeWTMqpErb23t8/3Kt2dh9jR7mWWR7dGfaifxVXhdpopWZY33v8AJsb7tD5U+aJEXpdnOIkvz+VF8j/e2NUCPeaVapu+e4n3bobdd/8AuVP53kqqyxb3lb5NlTJqWx/lVt33HettS3bltaw54Z/KdVnlhRvvIn8dTWbxXlvtln+eJfv3H7rZ/wB9VRfXoLaKWVfMeJPk+SLe703Ur/SJrOWW5tvOlSLfEm3f81R9kSTV9Ny79mgS18plXzd3yujfItUtNufOll3RM6f33raSFU0v7S0qo/3NlUn8q2ZFaDe23Zv/AL1KL5ty0lHyNXTYVtpfNgXyX27E/wByiaGW5idtqpL/AH/nrPsJp9S82WC2X7PB/HK33/8Abq89+1m6XM/meU7f67+BK0UWhuTasF5eNDZusEHnTP8AItMS586KKW5gihli+Ten36fbXLTao8vns77VRd7fIqf7FWnS2sLCX7011LK0vmu1QtmluzGVrWsUv+JVYI8U9jH5rLsidIN7tu/9BoR5ZvKtooILa3X7038f+4laE1nFZt57eXNdvtdn+/WZf3Nmk8UU9zsu5f8AVWkUW9/+BUJxb0bElbRE1zYS20rrFeLN8u9d/wA6K1Q6rrdjbWFvBcy77hNz+Unz/JRpVtafYZd09zc3Cy/LvX5E/wB+pbTR7aKR2a0tL64lbdvvW2J/upV3RPLbfVGLsufE9hFOssum2UvyPDCvz/79avh7wfbJFKs8jfZPKfykm+R9jf8AoNac0Kvs2wR23lL/AKq3b5KHufvs1tHCsS/fRvv1D5vhW34ii4qVtghs7OwS3ggil2L8jb6fZw2NzqMUDN8k/wB1Epl5eT3kHlWcsdy+1Hd3b/VI3+xVe8mtoYkaL99cW8rusO3ZufZ9/wD2qI+dyvdLGqXliiNZxfaZpV2fcg2IqVmS/aPOVRJcQ2bybZ/sq7m8rZ/45W35t9JcQv8AbGSKX96yJ8v/AAGmTS6hNp0sFte/YH/geJN7tSV2J+/7rKI8N6VpBuL2DRJLwy/MPP3b9tSQ/wBnw2r+VpUdm7N99Pk2VWsr3VLyPf8A2lcfI2xt7fI1TXmsfYGSWK2a8u5W2fJFvei8m7N3fqXdxdy3czQTWsUs9tv81n2PLuqtYz/21fKYJ7l50TauxNqJ/D97/P36paxfXOpLb20Xn3l3Zs0r712b9yfcqJ9N1V7WK2X/AEOVm/evaNv2JT5dLPQp1OZtPoaGq/bNN+0T3euSQqq/u7RNrfvawdCubrW7y3gub692Nc7/AN0r/wDA/nrZ03w9FCkty0El/e3DbPtFw29/+Af3ac9zfW2jSwXM7Q+bLsiit/ndKtcnLohu8ltZGVYWdppunS/8JBFJc3H73bL/AK3b81aX9tf2W1vFaRXcMMH/ADytWdH3f7X/AHxT999ePZfvV2I3302+a1Vry51W2vGtf7VuklbaW3tv2LUdbtmC39/7yzc+L711a200MkzL8i3MTItMsLjxYd88d3abnbZsuG+Rf9un3l/Fptk99JLO8qt99F31q3l5Pqttb/2fuht9yts27HlpaNWUdPM2UVFdyC+02f7An26887UP78LVk3fiLVbKB7aDTJT5q/N5Uvm/8Cf+7uq5qep6tBqK/wBm6RZ3US7fNlmnbePl/iT/AHqju/EU8bM07/Z3n2J9ntfu/wC3RFtbmTjGUrvRnPvfr9s+x31ncw3f31l2ts/77q9f+X5q/wBnwWl/Mir5/wDaH8Cf7Cr/ALVWPt6oyLO0dyjr/wAe/wA77P8Abp0L6ZZ6v9pWCCF22IzvFvem5JdAbaViZNbiS4SCzgjhlX55fm2bP9ynQ+KpbO4+zRbn+b5k3bNlZv8AZUltqlxqFs2nzb4v3Tyy7H/74p002r3+n3E8ukaJcp8z7PtLJK+2iNvhNZyi3y/obdzqVtD5qXl7d7tiyyp5W9NtEOpWNzY+X9muUZ22LcTRMm9azLa5lfTtqW0CSp87J9/5v4KsQ3dz9jW21WSKaZ5W8pYmZ0q1oTeN9zTTRFv7PdZ3Pk/wf79MT7ZDPEryxvt+eXe3/oFWLPWFeKKztrbZ8m/ft2J/uVFraQJ5TfYWS92tsuPK3pupc0ubVGd3pJbI0rfXUvbVp7bd5UTtFvVf9vbWVq8t9q6JB9pW2i+T97C3zt/vVXtnWz0Hd5q2D79kqRfc2/39lSq8dmPNW9ubiJm/5axqqJRdXvYvmV/LyKtnrEH2WWVWn8r54t9wux/l/wD2KsW13p9nMs91pv2Nn/5eIoPnZf8Aa/u1NeRagNNeTSdUhh1Bfma3Cqyt/sfNU9wLu40hheyIL1oPl/iTdVrlfQHGN27PTuWH162sIvNl/c722b/46zH0TQ59WivvM+0TRNv/ANhqqvNFeadFL5Dfa7dm++rJuqVNHtrCDakSp+63q8X8G6oUVG+rVwjPmViZ7xd9xB9pi+zxfPsdf9V/wOoYbe8eW3niaBLJvvO8vz/8AWqU22wZ5WW5uYvkeXyovnqeKwvtS+zxy2mk21vA25bjzPn/AN3/AD/cqeW2z0L5XH3uhTmvNV0232LEqSq29djM/wAn8FOm8WyalZvZtBOjt8kqbXq9N58LRK1800qy/ukRldKyfs0s2vStctdwy7fkSb/VVHKpXclqjTm6N/gGj6DsZ2juZ5kVf9S6oiJWrZ209tO6wN8m3Yvy73i/3P8AZp8NneW0W2CWCH+Btkv/AMTT7fSnuYpYJ76N5tvzbG2JFu/9Cou73uTyxlF30SHT6vLbbIoI4Zv4He7n2P8A8BRaZqGooUgaPULu3lgk810iT5HrRh0TSkZ2udPi/dLsW42/PWZNZxTXstmt432jbv8A7j7KpKK2FG7ldPQu2ayTXhu3u7uaWNf3abvkqxf6VP5qTs7Qy/xbPm303TdHa2Xckap5rff3/erUkspyhePbJOrfKzt91q0U7Gc4NtvsU9M8Oxzwzfa2aZZW+461AfCNrY3dw+l2lslw6r+9f+GtNLCaSWWTd5c+zYwZvkb/AGqszWFsYts87P8A8DoUmncjlT1skR2WlR2zssm2Z1+6/wDHTTEvmLG0Ecv8Pmt8tNmvJ/ttqsccawPIyMz/AHvu1ddIJl3bt/zfwVF3LcuK0aS3MA+D9LutffUA/wA6QrF5Ua/Ku2q954LgtJ9Ll0rTbYeRP5krt8rstbiwbsfYY2s1ib5kddiPRPqMlvPtnZUi2/L5XzPup3k9Gx8q+FkiaZAbeV4II4JpfnZ9v8VSQfaTFsLQr8v3kb7tYM2qNpU/mySXl9Cu5liSL591LpdtILybVf39zLPAqrbv/BUPRWZUUrWRb1vS1vwLZ764QN96KBd27/eqF9KL2flJqF2jL86vtX71V/D4uzJqEU1y0W/503yfOm53p7WmpCLc2pW195T/AOtdtm1f9rbS0+G4JXV0WBos9ozs13PeJL/yyl/hrJk8D6TYRvJcpJN8v8K7tvzVN/bUkNy7C282/WBXd2ZtnzfdRazddfUNHS4vor2A6nLteW327oki2/d/z96qSlF6Ibcl7r19S1pnh+0aKcWOk21tMq77aWdWWVt38Tf/ABNWmOqLbSy3z21j5UW1vJl+b/faqmpjUdbtYPsV7f2Fu3zr5Xyu3+z/AHu3/j1ZT+A5L+OSdru9uN8n+ki4lTZLQk27yZcLJc1vuNuK11vS7SYWkf2u627ld5U/e1aa01ZoN9zOvm/xW8U1Uf7O1a2hm8jVlhuZdqxRS3HyRJ/f21JD4Tj0d76eXVbu5N1/r2/j/wCA0/mRzNPZjUsrFbyXUoZ9RaZIvKW3d9qN/D/DTde8+2t3WT7XN5rfLEi/+P1HMz2strFbT3sKKy/vfIyy/wDAP7tW9P8ADerwvcSXer3N/C/+qgl+Rk/2qznvdvTzNINMoTWDfZ5fs0EaP5X33l2PUP2mC5tbi0gitLy7t12Sv/ddqm3x3l5LBbbZpVVH/wBvd9z56j0jV7pUbdptuzs+2VA33drf3qhRla6uDUWr9fMq6PpTfarj9xFsVfleL5HVf9+tLQ/DFkkV7bXNzPexOv8Ay8Pu3UxZ77xFLHbfZ49O0+N9vlF9rtt/ipdN0r55WivJLNXl3/Z0+dN1WufXW1yeaMo+69To0sLawi22zQJEq7GSqVz4es4bO7is4GsLi4Xf9ot/vs1J9jtvnaRpE2fdeJaltTqE04W3u40+Xc3mp8+3+D5atJpXuNWSu2ZdpPJfosG9rmHdtdJovvNW1cp9ulijnRXi+Xbu/wDZqbptnbWfmxeazyu293f5tzVUme1huHVfPm2fwJv2Rbv46bs3exmr3utvQWC0msmWCK9eFk/etFEF+VN33avm+gf/AEa+aB5t++L5d3+69YsUFzol1L/ZmmC7e6/ez3F1Lsdv7i1cs5rR7aa0ax+x3v3mR/4mb/ao5erM4czXKiI6dqEF8j/JeIy7Pl++iUXKXMqo15YxpbxN8rp+9dv9+te0uPsltFbPOvms2zcrb2pbedLJpYlEkjo3zZaiTfYdpLS+hmWf2G3e1aLRvJluGba32bZs/wB+pZ9EbVLixvH8tHtXZk+bf8tWbkTyz+ZBI3kj7yP/ABVDZNPb3yxWsdpHZbd0qjdv30K9rovWK5mvuLCWEzXDTfxr95nqXUraD7BdfaYGvInX5oVXduqW7INrLbSeZtf5N8XzfeqtNDNbu0sd2yKyqiRfJsTbVq720IafQyIIlkhin/skabNF/qlXG/bVgwSSuxF/cWk6/dRYl2bv/Z6sm71APF9pig2f30b+GrVzc2jyxs0TTS/xbFo5re6y1CLSaWjMXTdHk0WCW1ttv2Rvne7/AI5Xb79PttNZHvfIuZLZZV/1W7/x9K1bu2a7XdGqurr8yO1Zs1nZvP8Ae+dPmZP7v+dlF+bd6lppbfPyJI47sW81te3bNEq/u7hJV3u/92lv0lvNJ8qeKB/NRkV3b5qlia2nkWTezbV37fuo1ZT6VLqWoyzsq+bBFuiRX3Ij1CsxRfNe3T7jQtrCCw/cbtjLF9zf89IbFtPMS2kK3EMXzeVE/wD7LWRBqthprTz6lataXfl/8fCq7JL/ALNbdteRXlv9ssblX+X5t/yUmmndoLqVrO1hlnbahY28ryRx3l78z+UjbET+4lZMr30c8K6rYw3KSys7JF8yRf3P96tuGbUGVWkgjmfd8qeb/wCzVb8p7lmaT7NE/wDD826nzaNvqOLS3VzMe2ttSt0gZVS027PKhWql/oNtco8Fkv8AqF3Mlwv7p6me2uXvfPby0RF++lPuL+V13bmdP4/7/wDuVm1NPR6AnJ7GPbPfWd0889jHvZf9Sku93Rf460nmW8liaKJnRf8AW+bFt/75qvc3MqapE0W25il+Rpf+eSbPufL/ALVWLm/lms5YoGW51D/VKj/w/wC3T9dwbm0tdETXltc3Ok3DWdtFNcf8sN8vyK1Y39q3N8iz6laXNi3lqi26Kz7l/vVovYNbRJBFct5rxfO/3/m/v1Lqs2y1e5lilmSJaWj3RKSbtcxzqck1r9m0rTJ7m4/vzK0X/A3pl7Y/a0kEU9uLizGWlI3L/t7WrV1hHfRmbT7vybp/kiXb96ls7D7Ha3dtBtf91v3zLSUkvhKmotWKltprQt/pk8c1k0SSs6Ns8qrtn59nayrEzJ821P8AbqtdaZAbNRG39orc/JOm5f3X/Af96nadf6fqnlWdvaNZ3US+Uy+U2xP4fleo/ESdnbb1Mab7H+6gvr6eF2l3s6fJv/4HUut2D67rOix2dskVjFO/mSrt83b/AMCrWvHtr+1itpYIrm3gZvNeb7lPv/s0Nq/2aX7HFt+Wa3X50b+OtIvUmWvT8TOt9Cgjs30+y1Bpr2Kd5Umfau3d/Dt/iWuK8Sx6v4Zt3TRLeKK/lRGuL1W/ey/7u2ujhm0Xw3K08UVz9teJHbyomZ2+f77tVqS+iW7tdQjikt2VNm5/4U/vf7NTzJNuSukXJx0t08yk7zjwVb3199pudVlgbczffRvkrEttRufE9te6R532CBLVfKW4Zk3S/wB5l/uV2N5qsCWqSy3nnXcrbIEm+dN9R+IfD2kak+mz3Py3q/euIvm3J/tfNU80Oq16eQ/e+yeO3nhuK5ukg1CBX+yr5suxd0X9zfXRW3wv0XxT4SS40/UJ4YrP+CVFXcv+7XeTWdij+Rp7S/wI2z/lrWY9hBctdwSytbRLFv3oy7KXtG9tCHZu9jh/AfhjUtLke+0ixg/dSq0SXfyP8r12FxLr1rC0gsYheys25oblt0rfxVoaI/2a32zyyXL/AHIv4KdbWfiGbfc3P2KH5mfZFP8AvdlOVROWtvmXyxtfWxFNbavonhp2az+0xRbn8m3bzfmaotKvLbw3pyLPpU6eb91Egb5f4t9E3ie20GDzbnUvJuPK/wBSn8Tf3Kz/ABB8U7mxsrSWawaa3+7uhZm+7/fqrSekYkJtK/TzLt94k0qbU7qfS7Oa8m+yqipKrokX+/Rpt5c69a2lmzLZ3e7ezo3+t/uJ81Zng/XbPTfB6GewhSG/vHZ2dW3b99a1zc6VZyy+RZ21tLt81pYv7n+3RbW1nc0U3ZLRJlvVby28GeH0nvvs0MW5X+T53305tbtE1t7a2Znfyll+ddv3krn9Y0fT9YisrbV57m/sopd7JEvz/NWk3irwxZ/YtPsrSdFlbY08ts27f935qqNl3bJs4qyZsvBfTTeXHOyW8u3d+92In+3Wc15qGg32pafeSS32nrEssV0q79n+x92txHW/lf7NbSWcUC7d/wDA1Jp+lXEl8WN8zWG7zZLfdv3fN92pfLJXkLnUnvdd+hzutzWeq6clpFPe21rK33PKZEZq3bGzsZdGlsbaC3e0/wCmrKrs/wAtHia/n1KxuIIFiS32fLFXO/8ACDaHrEqSzz3LvEuxnRf4qpJOOun4heSXc0rfR9FmHkfZbJdzfvZWi2ba0rTwPpTS3rSrC8UsH2dURlX5azb/AERbmyt7Pyo7xvPd2e42p8uyotVhnddPaBVT7B95Lf7jrs2bKyblF2TNUuZWtYfeeEtG0e1dbPz7Ntrebs/1T1k2Hga+h0uXT7y5XVbR/wDnrKvyrW39gvrx/tMt9H/ZUSu7Q7l+/VizhtrbyopYJPKZf4P4KOaX2mLlstEO0+xbQzEtrLaJ+6VGht2VlrK1WbV/sDz/AGO28qX5NkXzvu/ztq9YaboqX/mwQLCqy7Gfbter6JBDZeQs7PLKzLFv+/8A39iVStF3buVJpadSL+1Z7OKJZWl8pF/3P++6qTeIb6H97a2K6rbv/rZXl+eJGrRf7HbJKrRfaZWXYzzfw/8AAKzLOwn0qWVoPIRZV+XYv/oa1PLF6P8AyJs5K0RmlX6vE620q/P88qVX0pIIbVt2oXKSrK7LNFEn9/7lPhRtB82LSNPtoUuG+aVP4f4nqWZLaGz89mjffu3Pu+7RL3XboROMoqyM+8v4rOyln81r/c3yxP8A3K208qz017yzVnl2/wDHum1N71j+Tp7yxW2m2P2PZu2722ebWxpWmyQ2/my7nt93zb2q24OIn7u8tSpFJqV9Day2k7Wd1PIu2K4T5K38+ITLLHlJHBVQvmbfl/74qhepczSy2lijIny7Xll2p/v1bS+1KykRrlluBtXdcJSjfyMpe8ruTYed9muvNlgWaXb5TO/8C1U1nUY2ntV2GO3idd3lK2z/AIFUyTRXKyxNL8+75k21fhktraKWzgUzRS/M1w1VddmTe7Ta0Rn3+pafqjvbR2ltJEq/f3fPVK5h1B7XzbOffKi/Lvb76f8AstS+Tp9nZ+UtjGmpXW6JZoYv+BfepttYanYaa+2Jry4+Z/KRtqf7CJWiVttvMpSb3Ra8P6ZqGkWUzavdm/Rn3rEsisi1VtkgSV22sjt8+zbs21Xhe8vLpGltmhlT/lk+5Nv/AAP+KrGq2zWzRL9pV3lX5kRvu1N+Z2ursu5lQwwfY9372a4b+N2+RP8AcqG80qLVbB1iighRVd2mml+//v8A9yj7TLtSD7SqPK3+qSqsL2OqzutzbTpaL95NuzzW/v1afdltp25XuWofItryJ2gjdF2/uoV/dUX9/A94jW2ntsT7399/7nyVVsL9Xd2a2+f7nz/3K2IbnSraK4udzQ79m3+N3f8AuVp7sehE3yu6IdV1uztlTd8m+XZ9xmf/AHK0IfKvJdqq0KOvzOn8NZtzbWzyvKscW/8A1v8AuPVi2mls7OX5pZnb59iNsrK21uo1JP1NWGwiht3WL/Uouz5KpP58N69t+9+xff8An/jesSaHxLNcPPpVz9m+X97FK3yJ/t1q6Na6zLvS91CfVWRf3r/wI3+xTfMtgdmrj7a2V5XnaJkR18pX+592n3+j7Ht5ftO94m++jVL9mneVGVftL7vvy/8ALJfn+5VtNNtnlle8ij81F+RJVoV07kLXbcz7mzi1uW4VdQkR7eJU2J8n/fNFvYW1heebJbLv3fvXVPnlX/erVSG2huPKgtlh+Xe0z/Jvp32PZ5ssDec7xfvd/wDCtCcegpORm22qtbTxRQWMaWksv+pT+7/fd6ZqtnvlSe2j+2SwNvVHX5Kb/qb/AG+a2z79Mudba2aKBLmWHf8AJ8i/+h1cdroiLS3Q/R7qe/tYoLz/AIlrwNvlS3ff8rfKjtU9teNFfywXLteW/lbVll+/u/vVgaJ4Ys9E1S91CW+vn1C//wC+H/2K6B7BrmXdL+5iVf8AgbUpKL22C6kttQtpotBuLf7NZrbRXEvzPCvyfc/johvIH1JJ5YJJk/uIvyL/ALb1LZusP7jymud/yqn+3UV/Yf2DYPJBLO+5m3Qw/wDoFT7t7dQs3uQ+St/FcS/2gttcL/qotyfP/wB9VX1K8gm2SxXjQ3ES7JfK+RH+T+9/FWa+m20Nx9pk0yO5T+J93z059NgS8Rm3XkSfOvmxbZYv9uhNocISSuhtnNfPEktzcy21vubaluvzslOtPiPqGoXFxBDo8lpZIqRedu2yy1sfYILyW3bzbu5t/ueTMuzbWnDpttZ2d2y23nOy7/8AbovF+80XGMrXbKVtrEulWrtbQb7hl3skzbP/AB+s/VfEjPbxSz+XZ3D/ACeT9+rttoMTu88ViySyrvb+/WVYaDbPPLcxQXM0rbv31wv/AI4iVcoRi+axlzNvlasX9P1KxedFupriK427lS3Xcn/Aqe959pieWz2/Z4ld2e7byneqqWbWdruii3/N/ufLVj9xqtvF5UUT+Uzfw1nFc2vQ35b7oz3Rb6VIorNtNt4mR2+yP/rX/j31sabpVm8st5ttku4vn85/vvVd7aJ/3qts3f3KHsFvIpYG3TbV3tvi+Rabd+ug3Zq5LprxJFLbRSreOjvKyO3zvueujs7P52/es+2JG2bvuVg2Gj2U2xoL2RJFkZJbe3K7Xf7n3q3Yru1iW48ho0dl279tRKavZGcG4rVFVEgfUng8uBHb/Wun32rmrzwrpniTUXlillS7iX79x8m3/crXvr+yv3VdGSLzd7pcuy7P/Hv96qF/NqTypHY2cbpL8jXErbEWtEpJ3RLnZ3drf15FHWNH1qw/0PTNQgtmuPkW4t13vt/uVR1HwHHp3kXkd7PruoRPuud/33/3a2bq6n0ySKxtmsE/vPLJ5X3t/wDFV2z01odR81WaG4lZUZ4m303KaV1a41du/T0PPYUubPV0vrbQ5b/zZf3UV8r/ACPXS6DquoXk93BfWMdtLE2/fE29Nta8st7G1xZpf3IfbvWaX5ttL4Y0q8024dWuY5reX52ml++7VLd1aSVzVNbr8h8Ngz/aIPKl+yOu5niX/PzVKiWMMsrfZp0RF2/aHi3vVrQtRSS6aM3bRSh2Von+Xd81N+3tf6j9huVks5m+RXt/mSrs72MU23/wDK/tvVdKvU8praayRvm81tj0msa7rNzAn2XypopZfmRJ/nRKluNM026ik/tnS47u3i+VZZfv/wC98tR/2JoOlIkFnF9meX7qQrvf/vqh8jadtUaxi+V31uX47C2h0pYngZ7jb+/llbc7N/eplt9hmuHWRZL+XbtWG4/494vm/hpdH8u281rRrm/Sd9jS3vyorf7NRXlzqdtceay2kO3/AJ5N92izJWm+n9eRfS2nTcv2SG0t2T90tu1aFppytDbm8aOSVG++33Xrn3vNQsF2wXLXLy/OzvLs2U3+zYNb3rfRNcoi/L81VZta/eC+HRGlrmlaTfxCe7mkhaJvlW0NQRaJdCdU03UJ7m3DL5u9lXZXOQzb7V4NPWRERtipLFsRP/sa1b3QbTVbeyurlr3TZklfcll/HS5XB2cgjNr4Vb7ixrFxd6bpzf8AEwnT5fm8qLe7P/tU2aGC/sNtyvnRM2yVK1bB4LZJZZbzfbo/zJKy1F/xKrx/9BVbZ1+f/VbKzSs9vmi+aUt1Y5d9Kg1KL7NYxNZxKvzeVE6On+3TLaz1y21N/wDieSa3p6N5UsTypvT+4+2u11J5bNPKguZHll/jT5/mrknsJYb9FaX/AIl7t+/S0+d7h/uvvajWV77ISbXcmS8ufKRoJbLYkuyXZdb3qeG8s9e8QW6fLbahEv3EXZvqL7Todmt3HY6QttdL/qvs9q3zf71aCPFbXEvnwS/a7hf4InZ0/uVCdvssHdO3T1JbnT9STVJZV1drnTdq/wCiOq/I1TXN/barYO2391FvildNybKqWFzPvuIvKV4vuK6fJsq7cvElrL9p8ryv4t/8dXZjXmVNX03UPt1lLbXPkpE2/wCyW6/f/u1vQ3afapdoZLjanmf7VZKaDLfy/af7cm81fl8rauzb/cqa8s2sr6W7ESfaE/5a/wB7/epcy6ibsrPY0/Pb5Z45ZL4S/uvKTbsWq2paeb+BmSNbZ9jxNK/yeV/t1V0RJ4Yr37NaRpdStv8AN3bUeth4Z5rZ1vpI9v8AcRquOmzJUb9BsOnAwwptW5jjbf5r/fZqTyY7mWVo7m5T5duz+CsZdNntJ7ieHW7qKCLbmEqrpt/9lroNNv7fUrZZoZ47tEynmp/eXhqXw9TSy1XYghuZEZ4NskyIvzSyr9+qru01x5SqybP3u/b/AOOVqXZlYLHFIiNu/eZ+ZttZk2oWlgB/pnkxSybdrq25m/2atNMys277/IrX7tviVZZ98rbGRF3pV+00+eFpXaRtjKu1Ny7GaoprNblZY1vp4UdfvpVTR3SzgWCWee5WJvlV6ys7XGXrmwLSefNPvZvlW32r/wB81UsbDS33ReR+927/AJItqLULarc33iCbS/sDQ20US77je275v7tXVeKDUixt8XEsWzfu2tJ/9lVNNaIIOyfkRpo8F41x59t9mmZfK81JW+daoz+G7h9aFy8Fvd7UVVd5Pm/39tWpW1lZ9yxadbbW+/NMW2rUF3NfM3lRSK966qqtK3yP/wB8VD0dou5prJbm7KfIH3VR2/55N/DWZealFGiefKzy+b+7W3iZvm/u1Qth/aWsTtJq7q9n8zQwt/o/zr93/apniNW0KC0nguZZtrM7bF/hqeRN2e5MnLp/wCxqT2P2B76fTJJriD7uy2bf/sbaH1K8fTnWCBraWVf3XmrsqjZ2Op30rP8A2y008saytatJtWJd3y/LRp2hXmoatFdXt+8lva9pWp8qSae6HpaxsPD/AGpFKZJWtrhYl81El+9/tVDcai+my28Vze3Mztwu0L/3022o9Q8H6Nf/ANoNNFs+0IqM6fe2/wCzVaw0rSdEiWzisZtR+b77xfdXb/eqlGMle936B71rrYkeaCFUi8pUluJ/leKL/W/79PvLmLRLNG8qffu+VEi376dq+pR2aW6w2i26u38dYK2lx4ov3vovEF3p9oV2rbw/wuvy/LSSk99EXGSs1LobEM13eut1d2dtHFL9xLiTZKyf7S1el/0rTWS0aO3eD732f+D/AL6rLj0iICK5k1e9uyzfM0qrVy3mihlkimS4Tau+OJfuT1ahZ3RHL20L1y7W1uksDedcf88n+TfUM1st5+982SFW/wBb5X36tPHZIHeOGCGVl2+azf8AoNL9sa2idpVVP9hF+TbSclulqZuV/diylbWq2zNPaNPC6/I8sv8AF/wGmfaL5L9F3fe/1nkruTd/tVdGo/a4WLR262/90/f/AO+arWN9OL55lgWG0/1W3+89HvSLaaRcF2lwjIBILr+KoZLO21KL7He7n2MsrbfuNT4XjubhJ1i2bW+460+aaxR/KWdXvZfuojUk7bENSe+nl0KOkeHbXSNTuLu0RbdpYtnzp86/PU1+9tbSxLKsszsyfcX+L+++2q9+k/2NbWK+iTUp/n/3V/2K19MR00hlk5lbd82371OV17zYJxV7LYitrmCG4b95Jv27fK/gqJHXTbh28hnR12b0X56x4Uvn1SX7YsVzp8S71d/kd3rYtLt7W3eS5WNE2s7Ju+RUqlHlvfW5Q+w1VLy1lllkZIFlZGd/k21Y3W15bozeW+5t0Xy1X+0qlq/+jK7uu/7P/sUxIWu7fcy/ZvKi2KkS/ItNpdNBu6XKP1W5ntrVysHnRL8zbKz7by4bpJ/PZLiVNjW/8H/fVWrezudkXn3kk0TN91KguZonvJbOKWD90qvKlTHlTs9SU1G6tsaqJ9ri2yxeS6r/AANSzW+2581YIXXb/rX+Z2rOms4Jk83ylRHXZv3fdpmm6xIoUXkUaW8rbIn83c//AAJamSe6NLTSu7MsPbR+Y+2wVNu3bcL/ABVXs7ONLqWVbmfzX+dk8ran+7T7nWJLeWVmRvsqL9xW+dqW61WHS7RruSOSWDyGm+7+9X/gFaNNK4KTfxD5GgkiaC+tYbi3Z9nzLvrB8K6RFcadeRPbR2xW6d4IE7RM3yHb/n7ta+mzLr2l29zp8v8Ao8rM7eau2pZNNX+0IJWkbMSbG8r5NqtUa97MT5H0M3UINQ05HbT7lpGi+aOHcuyooXs7a32y22+J4tsr/ffd/frfFhbvIyrP+4b7qBfu1iaczeH4r1nspbl/9iPdv3NVJuUbLcT2s9C9aTQX8sTJc+SkW7cn96n+TBuiX5k+XY2xfvVQhl0C52ztZTJKp+b/AEd1fd/eqkW1/UtURtNv4Leyij+aGYbXas1zLToJJR1b18jZ2NbWu6BYnfc/zuv3Krw6kr2DtbQNv+ZGuLhdm6qyalqenXVvBc6fC/m/I12kjN/Du/76qTWLmC/tYoNsbq6/vU/jWk07+8h35TPt7zUtXheC0tra2u9n32ld0Vv77Nsq7bX9z9lt2n/c3cTbJXRt6S1Y8PXi21vLBPBHZuvyb/4HSqt5YT6rFcLeLBDFKv7rydzvRaKdmtBSa5ubqQ+Ib+CGLTYLPcm+XZK/9xdlWpY7vVJbdhcqlvEq70Zv+A1nyCDRbrSLGewhuIpZPkm+Z3Hyb33VZ/0Z7V5XWSH5tjRf3f8AcqopLYaTfxGfbefYa9K1nAqW7bEXYvzs3/Aatfb7uzvNq2bXMs8uxfv/ACf7daaWFtYLcXKMr3TqrxI/3K5+88fS2et2q3NmzxL8sc0O7fv+b7y/3aPi+BXKST8i74Yt57mxlu53bfFc3FuyJ9z79a2+2024hVpd8X8Kbf46qeRNa20x8zfZPLuiVP7zVSnh1eaW3uraC0fyvnZLuXYm6pV5LcybsS3KXk2spL5C/YtvzJ/t1n6x4etNes7jTLuW7heXa6yov8X+1XRWmpXZtLm7vmtLR4vm2LP8i1Vvrtm/0m5WOG0gXzWlTc7y1O22jNLXV0zlde8GQbvD+i2OpxwpFL5sr+avmvVjUPBn22/snh1S1eGJmilaWRTuSqnh6w8NPfvrN5bNDcPK3lJMux/9+ma94e0q8skae2VIt2xniqlOSdubX0CMeXo/vB9Hvna3sdI1n+yotrI0tvsfd/D/AMBqLwNoOp+Ve/2hq8dz/wAslSVl+T56sW2g6Vomxop/s0W3bshX7zVdsNN0903srPb7m3fLUqTatf521KcZS95bFLTUT/hJftl3c74rVd6pF/E38e+maVr3nak7XN5Inzs7RTLs+Rv/AEKujsNHgsGu93kWzvF8vy/cqK/8PRQ+VctLA/lfefcnyUnKD3RK0OffStP+3/bJbGB3+/vuF3pVrRLDQ7Owl/0FbZ/N/dJEvyNuepfEH268s7XTbnTmuX/5ZJbtuTa399/4aWG22Tw2M9t5L/Iiwou9EptyatzaeQXs009ja1W50y8s4otQtrb7LEv7q3dfu1mabonh/VVa53NCm7yvs9u6/N/ttS3nhWC5l/0mXeitv/e7flqp/YOlaVdXDWM8j3cq7/niT5KSSXwyZpb2mvKVNK0S+tvEeq3ltcq+mbU/i+fctbCwvDeeeyxzOvz7JfuN/vU3UoW8i3iWdYZXi8qJ0++tVm8PXd55Fm6rM0/Mrytt/wB2rV2ruyM/dTu72NWayvtSjSVtSkQzy7PsUTbIkT/LVQvLCDyJbOKWe23/AHXSmXlnq8OrWS+VAjRfKn73dW9c6lbXMrru+faryp/dalzSX/AGmnHfQqTW0FtYJaxTt9tlXf52350WpdKmis5UXzV2bf3qP9+hL7RU0n7d5H2x9/33Vvl+en3+lQalL5q2Mb/Kvybd9F3b3noOTuro5nXtR1LSLrz9M/0zd8rWiS/+P0ts/iOazu/Ks7bYsW9k+1bN/wD45Wxolgs1gjRWMkMvmsi+cuzcn+zuqteXlo8D3kF5qVmiK6Mj233mrK13ZoGqlWyvoikjtpul/vYldpfn8lPndnrWTUl1Jv8AS0ns7dtqNsVt/wByoXvNVufss9n/AGeiWv8Ay2u5fKdv96ok1LV/sV62oWMFzqHzInky7kb56tK6v1KhCVNtX37mg/8Awj15+9fzJvs/yeVKv8X9+s/fFqWopP8AY9llZMm2WX5H/wCAJUV5N9mguLm50r7Ndp87PEvzsuyrCX+mW32ez8pryWf963nK3ypRyu1ndlJuKutxn9pRW1g88tyzpLK6RSv9/dWhc2Gq2zp9haLUpXXe3nNs+f73/AqfeW1jbWSQS/ZkSdm2w/I+xqhsEtrOwl8q+Xzfv/JL88VK8ZdCI82vN1Jrm/nsIvNaD/Wrslhi+d1qpDYWOpRJFcwf6JL97etWr7VbCYlV1C/uxt+bzYPkX/gWylsPIvLe4+xsz3sS70S4ipLljtuZxlKKbfQo/ZtPtoJZWgjubi1Xeuxfnf8AuVMm6/ltGll8m3dvuQt8iN/HvrE1W8udN0Z/KaD7bt+/L8m56sWHhvT3Xz7m7vURF3vE/wByVv43etFBtXkzTWWwJ4hl1JkisZ2uYkumiaXZs2ou+t2Hxb/xNP7PllZ/Ni/ev97ZUXg9NKubK3WxXfbvO0Xm7dn3adp0dnrtxc3K2Lw3dscNN5W3z1Vtv/fVTbmvFpqxD1M3U/EP9g6c3n6bHfy7/nlRG3/7z7f9morCG81Kw820RbBJf9/5HrorPRFmWWe2vpXuLhWRt67NtWEsfJtUitp97p87PL8lXFRW2rMGprbYtw2y2ECQRyfaZWX5n/2qy9RXVDZrcTTTQFX/AOPdG3JtWo7HTfEFm0sn+jTIrbopUn/h/wC+KsQX8EEXlTI0d/OzffZm3NVWtq0n6FxqW2Kg8QTQQOt2kjxKm5Zrj/x6q+m+RcxfafKidG+7MlSz313qDXCXYRrdF+4zffqK2fZb3Ev2aPym/jhb7tSopfCrGlNya5pJMwLmzgs1lufK3y7t+/bV9LP7T5XlN/pDfee4b5EqW5hlud9nBttopf8AWzP9/wD3Eqz9mV4n+8jp93ZWto2uRBxirso/ZooZXX7/APuf+h1bh8Nq8SfbGgtt3zq6fO6UJZ2dzvtoLlfN3fvX3fxf79RaxbfZopfszLv/AL7t9z/bpK7dkbPRXJbNIn03bP8APL5rbX/2N9SppVs975Fs0dnb/fbfF96q72Eqf6Sq/IsS/fapoZryZ93lQJEi/M+6l/hISSjruOS8ghtZVWRn3N9yH591WHvJ/K2+a399d7fJVu2s9MsIEW20yKHev719u191M+5F5DxtN57bF/2mqErO7HKUYdHfyGp5sN08/mtvVf4Pn+asfWIVvP3rTyJs+dIYW3yyv/t1Kk15f+arKttabmi+Rf7v3ET/AOLqXStHs7C6llZPnlXYsv8AHXRFtb/gZyvp5/eaaTTpYJctBshiX+P+OqU237P+/nbY3zNFbt8+yrCXkkMV19ukk+xJtRIpl+81F5DpF/5UEVs1mm3f50UWza1QlZ2DlVrp6le8s98VxcxWMex1+/v+dKltrmC5t03afHZp5WzY/wDDtpkN/wDZrxLZImm2Kjtv/uVSutbtt8vn6VG+z7rvufb81Tra2pi0k7MlmeVJ9zQRPF/C+6taG8uUniaBfObb8ru2xN39ysT7ZeXKwxNBG8Tt+6Td8/8A3xWh9kR4jBPdNub7qRfvZW3f7P8ABQo23RppsRTQz20sSy6g1h/G/wBkXf8A+P0x7OKFZYpZLmaJ/vzPW3YeV5X39m35F+X5Fpl4881r9mbbMnzbkT+KrWisx3ZFC8FssUUSs+/72+L5P++6nFu0MT3LTQ7tu5Nm1Ui/2azbm2ntovIVvsaOv+t/j/4DTrPRNP02x82eeS5vW+RZbv8A9ASpsu5DUmrp6lu7v5JWilSRvlX97u/j/uVF9svNVibyljsH2/uvm31Eiadptq7qrPez/IrorPVe51K5sNG8+5byZW3J5yQfP8tEYp6pfeWtVZvQ2ofPTftnW5dfvea2yq/+nTbjc3zW0W35Ui+fe1Siay+xJKZJEi8r5pZV2v8A/Y1YS4SOIzzySPalflTyvurS9C5XveOxyupJLD4gt4oGuXi8r97vX5P+AUQ2mpaXLL+4soWdv45/Nf8Ajrpbmb7Snm2ir9lT5281tlZ9/wCGINSlSedY9jfe/v004p6mcnK1osynS5h0t57Zf7SvWl2bJZfufJ/cWn2z3l5saWdrO3b5p97bN1a6aJY6JLb/AGHT4IfNl/5Yt/sf3a07kxJbfZblVv45W+7Kv96neLdoq47tvRnJabCr+UljK3yyvu2bET/vv+KpU01fPRrm+k3q3zIiq9dW2lW32VIra2jttq/KirsrOtLZ5ZCbmzjtJt3/AB9J829aeshx952aMN7aVIJVsYFRPm27/kohTVdStUton2Ov99fk3f7FasAuYZdsms3d3Lu27/IRPlqxci7mZla5udjfwf3qJS5dRWSj7zsjBMscUottS06y1G3Rd6yt87q1bdt4kW/lSCzs4/Oi/wBram2qttZ6ZDdfZrltn8eyZfkai503T0iefTIIk3/eSJf7tJSi3bUiTV+bp6DbvWbHVNJuGntVtH3srOv/AKFWl5yJBEixLM6L/BXH6PqXneb5sF7DubYu+1bZWk/jBrPVE0+W2nR9uzzniZET/c/vVpyL4VqPSSTvudMltEmydtqfwb3qC71KG0t939qSJ/ecKq1l6lbRXNhLOsDXMu37m6qifa7zToo9a0iysIk+aDyX37F/gpRSvdiaezep0fnN91YILzd/fapMpJbSvb2SpKu5fs8/7re3+/WbdJbJat/pckMu3YvlR7vmqkmqT+fLBJ/xMZYl3rLdJs2/3fu1FtLota6SepbF5dJdIt9p8cMTbUX7O3mpV2a2WaK3ZVjSXd8zu38NZ+m6rd38Hl3kXy7vlSFWei/dtNs7hns7m5tNuxk8r5/9/wCWqtbZaiXLF3Y+50FbmdFtmVH3fM6fxVmP/a+nap5FsjTReVtaKL5H+/8A3627C/iud6ywR/I29d6/+P1KjeY3mQyNu3bN0TVMG07NXHz6XtoZ9nZ30t07xxLCjfLveWpdNm+32ssV5OqOs7eVs/iptzYNfr9p3T3L2qfKjtsTdUSPPYW/+jL/AKQzb/nb7tSlf1CL1ukZZF1aatcsmkWl9aqysj3DbH3/AO5W5Do8E1wk7W2+42/cqGGZo57T7bqUzu0vzNt/8crb2eds+zTxo6t/H/Ela3t5Mb5r67DEgtIbb7N/Z8ezd9zbvqF9HttFgZrW0j/efLsRv9V/u1YW5nVvLksvKlf5fvb/APgVVZppUbb9mkvEdtjeV/BUej9fMOt1qY9+k9ml3PA3kyyxeVv21dstWubi13TXskflfeRPvtTbywa5vPLW5VE3f8tdvy1mW2lXNtdP5t41zsZ93nL9/wD4FU+om7u+iNZ32T/N5s0X+x/cqxDDB9lulaJbl/K+W3es6GaW71a3VZ1trRF2ypu++1azpFbJ5rNG/wDB96ktNzWMJcpFptzviRp4ltv9/wCfZRcwrNLFLHqF2n8bQ7V+f/fp1m7TSy/uokRfn+0O3/odPs5orl5bmKWOZIm2s6S76b3uS031uU7TUNQi17dNNIbKWPakTxfJ/wB91uInnROzRQOm75vNrKs3kl+0Nuh2L82yVtqVR17zUliaC2Wa42/L5K7/APgFHKr2QJ2E8UaRY6/YTaUt19mlWLzWht5F+df4Vqz4S8PW3hvRoorXz3ii3P8A/YVmeHdK1DR77Vrm4jgub2WL90qLu/4BVPwpc+I7Jb/zrO6M3msfId/k+Z/4N1a2lZpPRdyYtWvc7b7XBGtvOsEkPmtt2oq/L/tNWRFd/bL1oP7PX7am/bLcfwr/ALNZl+9zpTy22nxS3Msq7/nbZbo2+tCwudTmliivFtkdm+b7PLvSL+5UJWXMUlF6Is200s09xE1t/CjtL/eqE+ZcX62ljbK+z70zrtii/wB3+9RqV5eXE7W1pHHDbwfeu5ZF3t/sKtWtNu59SW42SSeVtTy/NT+L+KjW1yeVJXbIrpL2a7dtJnivLqNdjNcy/d/75o/4R+e/ubKfUmjS4i+bzYZP4/7tW7PTbS2V5dkVncbm3bPkSqk0On6lG9ot39su4m/18v8AD/3zUp3ehTbUSrq+lWXlXcFj/plxcf61H+4/++1T2Hh+ytbrzZrjbdrHsb+4i/3Vqa1RdEglRt32Xbta4Rf9VVVL9tSilaxVkiiXYv2iJkovLaOw9fssdZ/2fuu4LbajxKqfIu35qlTTBe7J57aGbb8m+4k+781V5rHVdQnfzLm0sEZd3+jtuesfUnttXubfSpJtYeIN++uEtv3L7v77/wCfvVUeZ7Mhxitnr6l2VNL0ia7u7a7mWRvlnTT4Fd/93dU2pWcFzpfzLc3ks679ky7P++6tRaIr2jqlytnb+Vs/0eP50ouPN+028C6hJcRfLuZvvvTV+m4OVlp+ZZ8n7H5Xz2lnZRRb2t0+/wD7FLAY9QRmM0tpbr/qt5+9/wABqtvgtrp1aBXeVd8vy/8Aj9Qzabp8LrLPFc6kzy7USVfkWs3d69S7yvYhnl0vUkk0y6kvbhY1b5dm1Jd391v8/eq5ZaJp9tZRNFA1hbt8ypL/AA1LZpp9y8rRJbI8CbVWL76f52064v8A7NZTzXkcdpB92OJ5NzPRfmdkUk0rshsbyO5maM6W0kSrujeWL52/2mqGHbqSPuVZn+b/AHE/2KkTUZ4YJZ5L+R3+XyreJPvf7NXIZltklZrOO2lZvm+z/Pvp2Ufh/Mla/CYjzSrf/ZotPjm1Dyl23G39zAv+/wD8Bq6uk6qtxtuNVkSyEaom0K27/eq3DczX/wAscH2a1Rtiru/1rU79/YtN9pnW5i+/5UX3939yiUn2RKil01KtnpqpPK/n/aYl+75v36tQQ2ls4nmcPLt5SJvk3U1Fw0P2a2k+0fM3zrsRV/2qxoNN1s3ss13Lbpa/L/x7ybk/3NlO0pKwvtafgb01zBDf26bmmlZf+PeL5kX/AG2plp/Z8V+88Vpvu2+Rn8r/ANmqppWgrbWKwSvvl8xpWunbY7bq0TYsLJoI7aJ/4vvbP+BUrx5eW+pSSbvYPOs/NaVY40uG+Tei/P8A7tU1vL4tdRoI2t5PlilZ9m3+9tq++nRfdaKB3/i+alsdLRlYNFHCn3Vihb+Gj3eruRd9FYralZ+TZvE8+x5fk+SqmpeHl8Q+H302W5lf+9cOq73raj09nfy5pGmiX7qsqfLVfXoVS1/cSSJL9xUShOS+FjSfUis3kW6W1jiaFIoli3v8v/fFZV/q+ofbPsMg/wBFlXa0sO5n/wDsa1/7IkubOITytePu+/8A3aq6nrdnoLeZP9pfa33IYN1JN72uy7q1hltdwW1iqrY/Zhas3lFaqww20N088VjaXLt953+/Vv7ZBfzu07NDboqSq8y7HSi/s4of3scS3Lr/AKpkanHez3ITbVhILa2+eKRvsyy/OvlfwtVW80q2+xeVLK1ztbevmrUt5M1y7tB8jxL/AKmokm/dJcy/6T/d8paFdu9w0vzXLthZ/Y0l8/8AfJt/dQpVV7T+0p7hbZl+0RRf98/8Dqxbaws0SRTrIlxL91Nv3V/2qsQ2cthBus2aZ93zRPVXlfXQqUoz6kMUV3YxJbGSZdir/qvuVYubaKZpW/49nZf9ci1WgbWlDpcyRIzjduibdsarm+XZ5U+6b5f9b/eovZ2Vhu9rFayvI4mFppsUDWsHyyyv8n/fNXHuZ7ZX+ZZotvzbPm2VUtLCxRHtooltotu9ti1E8Pk27xLcyQ7f4EVf3tCUX/wQUGvQjm+zTXsU8tpNtTcu5F+83+zUaadqSJL9mZbmHd+6+bbu/wB+rv2xIbNHbddv/qo0/j3f7tZ73MV/ZXCytPbJ/c+5/lalJMqSireRLZ6xPClxFPBHN/sbt6VXhfRrDWbhmtP9LnXfviX/AMcqpoOhf2JL9mWWe/eVv3SbU2RJ89a+s28J+0tYCEan5K/d27/+BVk/5UwtvboVpt3m/bFljmSXan2e4b54m/2KYmsX32pPKigmtF+RX3b/AJ6wtb1vf4qstBn0z7SlxF/rk+R03J/9hXQaJoMXhvSPIi3TOrea0r/fpNWj7y1GtXYIbNpku7y5ZvNf/VRbqqXM0EKW8TRN/pHz7H++/wDHViHTZ/7R8/7ZvilRE2O/yK1PmS7JSOSNUuF3Rb/7qf79XHXcU1zbGYlyrz3HlyT/AGSJVSWbyvn/ANtE/u1vJZ2brcS+QqPt++/36ZDdT2262Wzj+z/8tXf+P/dqvba3bJF9m8rYifP86t9ym5N/CjGLUXdaspQ6rcvqlxZraxvCiq8T7nTc9O1LWJ7nRriWVfJeLduSH+PbVuz160mv1jWJbZ2/1VxLVhrFFurjdctNFLGu5Im+RVpXV78prUUpO8TEvNKg8Q6R5t9p/kujfKifPVe/1W28N6NcLeRz3LyxJEqQq710FheeSssq3k7vu2Kj/cRKz7m2b+y9s7RzXbfelRvno5lL3XsEFJLmWpztnNaPefbNQsZ7mJrXZAksDfuv+AVoJc6f9vtIvNl/ep9zb8iLWh9oubmwhaxu5/ttvK3mtL8+7+H5v9mqN5bS6lqmmNLbfY/K/wBfMn+qlX/P/odSrsWrev8AkTXmm2dy9uq7X+b96m37tMhh/wBK+y2e7ykVfk+5RNbRWErrFL/wDdXP6br3neN9T2ys8UUSbYUX5Fp2m00nsWrNNdjpYbaK2unbULH7ZLdN800v8X+xTfscUyeesS2CRMyJCn8VFsmpvFE0+2aLcz+dNLsepzGx1qKae6ju02f8ekuxlqdbWuQ17vNuRXKNpsSXME7WaN/AlN8PTahft58tz/y181v77/3EpyeVqWo7ZYFs0i+RfJ+5VXQbmX7ZqssVy0LbliVEX+7VQV1fqHu9TY2W0z+bLBs3/Ozuvz/79V00Frad2Xy5nfd8+5d9MsHn+f8Afs8qN9zb96nJbNDFtVl81l+WjWHupmsXFu6C28tL9vtNrOm3/VbIt25q0Ly5iv089LnybhYvlf8AjWs2/v7650a9+xyt9raDyonlbY9WEtlTSLfzfI+1+UqS7Pk3NU2XxGKT1u9xiXK3LpczxN+6XYzovzulUoby0sGuLllluXgi3/6je7fP9yrGpf2hDb7ra2g8p1/56/w/3KwtH8N3Ot3V3eS6rfabE0WxkiX7tWop+8nZF2g1eO5sTWy6rZfbLNfse1dnlI3/ALI1VjcazY3N9EuqqsPlKz3D/f3f7NaH/COT21mnkX2z7n93fUE1heQ3iLKuze2xk2793+5QrNW0aK9nbXqI1xcSQ7BdzXap/wAvFw3zVFZ22q3/ANntrnc6LLvVE+43/fVbE1nczWD7baBPI/uNsfbWS7agbhiuoXcMA/5ZK3ytUqWltEHKl5Edt/Yt/q17Fcz/AGl1+Ropovkb566IRIQsfnwpb26q2+3Zd6r/AMBrmrCwtrOJ4ILme8uEbez3Cqmxf4Kx7a2g8Nve3n2ON7iVn/ffcqFTU23F3sJ6O53Go39tcXCQT3bfPt8rd9//AL4p0XhbRdSs3V4vOlfcjSv9+sqzubG/fz9T022e9i+RbhPvqtP0qZbbfF83lebv3uv3fnoXPG/K9hR5Xurjn8H2dveRPOv2z7K2+JH/APsag+waZNfvLBp6wu33n8p6tS+LbJNRSC0mmmWX5GfbtTdtrSm1SO8jVVjW22pu3P8AI/8A49/DWvNJ7oJwlJXRjwapbPeTJLpqw28G1duxvm/2qW+eCOeVo41sbfb/AA/+h1q/b7P7E9zFt8n59zw/PVK5Rr/Sbuex83esW+J/K/iprWW33lcrtZ6GZcaPpHmqy3zX72+12S4dflb+/W/quoW9no8qXaSXJeJd9vbx71rP/wCEa0+8t4oZ9ONpK6o091F95n/2v7y0TT6VpV+ljJf3U1w6/u0+z70/8dFDi5W1d0YKb7fe9DZ0e402Gwt47WyjsIU+6j/JspmnMkisyyTr5vy/uv4qgudBs9SbzbmKN7dl2b0X56o6X4Yitbe4tLHUPtMqbdv2hvuVLpJ+9zAo2d2iw7teb1sWkS4b5F3rs+aqsN/P5sVnczr9o+d1RKjttH1wf6TqWoLM8D/N8y7GT/4qrl5cxeb5qwQebt2NN/G9NaOy1BXfw6F2GZdH03yF3TXDs+59v/xNTWhuLmdHkitpmhfcrONvlfw/LVGG5ne1llTa8qfd/wBujVZoru8t9qy28sS/ft13puo1WyCUbrVljUbO1vg088ECXSN/raxNN8MQW1hNfLdTQrLK3mw/wM2+n3N/L/o6wRfJ5v8Ay1/uf36Zc3OzyrVmk2M3yp99Fq7uKSj1L5I8vL1MXzp381dzb3X5X2/drad2mtXilZvn/j/jp9nbQQxXC+V5zy/JvqXyYrm32tKvzfwOtapqW4m3bm3RV/sq2+xp5CrC+3ZsiX/x+j+zYP7L+x2MXky7W/fP87s39+tPfbJa7YrZkTbs2J8j/wD2NQzQtbfv2ZU+X5kT7if8DpNuKtsTL33oZ9z4YV7P/SdTlvE+Tcm5E/gq6ln5NuirFsRVXan3PlqJEghtZbmKKeb5vlTb/H/fetBHW282WJmmfyvle4/hb+/Ts4xGtFciRJUuHZZd/wAuxUd6IYVS481omf8A4FVHTfKv/tE6xMm//WvN8js9W/7SazRIvIXylb5nRvnqGubbcLLmCw3TXSNPu8qJmdU2/ItS37rpuydp/O3rs2bt6ItZOlxarqk8sMcu+Fm+bbL/AAb63JtNihidvKgR4l3bHb79JrllqOMo2tchm1K61L9xEvnRK333+TZTP7b0/TX8ryJLm8b5fkgZ1T/adqs2yRJFuVv4v9V/BTIrz7BfFEtIGX5d29vn20oq+yHHmk7y2Md9Y1C/l8ixib7OvyS3D/JsX+NEqxbWE+xLZZ4rOKX/AFr3DbHl/ubErS126a4gUfa2sII/nVYoN9c/baJfaxfW95eM00Vv+93zMnmt/wDE1cVddhNJvyNOGZdKunaNvm+/vRd70WPiCS0SaZbZprh1/db/AJP/AEKrEN/BDqLwWbS/aIl3u7xfJ/33UGt3ln9l81Vke7T5282i3RoiSfQd5P2mLyLmWTYsu9vJ+RKlvHls18q2WJ9rf67f/BVeFIJrBGXz9/8Ay1R/uNWfeXkqa5b7vtNtZJt3Jb/x/JUp3dkWnGLslqdBfotwlvJJcq/8Hz/O61n3kE2pG3e5ZnWKVmiV/u7qmttNsbO1eeKJt07b22QfIi/3KrWz21tLcK0siebL8qXDf+gVMWt0Tzc0tVr5GnZ+UixfIrp8yb/7lWftP2yWJfNg+yJ8jfx7q5yaHff7YGlSJ/nZJV2I3+3TpJr62nin+zRzOsu9URvvfwfNT5X3Ibk1c2PsazS+ZbPOirL8ySxbk+/WhJF9oilZrlYnVd3zVg3Pii8guPsz6M9pB9/eWb5m21cihl+2vP8AYbTfPAsS+bL/AAVSb5dSkrq3TyIp9W1q3uHittL050f7lw0+xG/3lqtDf6rc3UsV82no8UW9Uhn+f/P/AMRRc2Hk3TztPvfb8vzUO8EyIrNAjyrsl3rs+7VtKKukCV4+Zam027c/a7a+hSX5dqPLTtLs7ixlWZ9XhuW+Znd5F+9WXeQ/23FFZ/bPsduux98P36L3R7S8SVrKBbh9q/vbhdr7/wC/Ti+bYcGpK9nc6W60++1FkjOpTWZb732dlqt/YM8GmSxXut3L/NuV3Zd9Qp59na7baX97F/G/3KSbUpZtn2ld8v3vk+5StIXO731IptN1d7q3livLZLRJfmd2+8n9yrN1DJdwyi61WOHzl2cXKrs/3axNShivPNnvLa5/1vyxIu9JXq/ZaDYySxXN3pcMUS/NtlgpuN1cjmb2M2LWtQsUS11PTbfVUWXZFM3712+b/cq1ZajrlxeMkdpZaWibflLMm9a6BfItopfszeSjr+62Lt2tVATNeRP5m682fIzstQ3GWyK5Uoq+6+/8hkltPbM89zq81tEv8EW1t/8AfrE8W6Zeaxo0Vo32m8i3NL9of5H/AO+a3dOmvtStbiN9PtoWZtsTO2+tO2N/DGkc5S5Vl+Z93y0leDv1Ibm0YUkt9JpH/Eon+wsqL87xffRf/QaqabqKX09va6vP9sEv+z8+5f71dbZS21oZlaX5Xb7rrWPNo+mp9oa5aSZ1bfG6L86VcWpKzVvzBSbdmR3LT20t1/Z+l2mzyl+fdt/75Ss6/fULyV/7MVku/K+4jVY05Ee+3WzT3m35v3q/6rb9z5aie2ihumZrmR9Qdfl/g31NnF2Ljf8Arcn0iC9sYkivNQkW9+/K6snzf7FacNmb92VNSuUZvn2fLsaoLbR0s4kZotj/AOtqRNIvJrl2ku1s7JtvyRfx/wDfVLre+pS5b2ejIIdBiW4f9+s0St8zu27/AIAtZ9hNPDeeRczrDE8vlKiK2/bWhpumtZ3t3bS2yp8vmwX33/8Avqt2FLa8WeRp1uW/uv8AwVfO1e+txpX+FGK9/PbS+VFbfbLf/lqm7ZUb3s01jFd6fp6wltyrDcfJsZf9mtZbFrhtpln2Kv8AyyrHSHydSuNrS7HVH+dvk/jqEraxHYqv5V5LF9ulbYsv/PLfvepbPykn2wTtsf5NiL8m+pX1Kzh/dXPn3L7tioi76mea50395BFA9orK7eb9/bVXG7J3e5dW7uYY/L8iN7f+KXf8y1WXRrs3XmQavNbpK3zQxbPlqB49QSwW581oYpf+WL/3f9ymadFrc0O6GXZLvb5H+X5aSjbZozsWZ/C9nHDL9rka5dF8wu+3e3/xNLcppttGlndSyNA6fLFt2ttqKWSG31NobkzTSXDIrRNFvTdVvVf9avlWK3kqxfLs/wDQKUV3BOy5UYtzpVnfrLt0+CH/AHPvvVy10670uyt1TYWbf87f8slb7vy1H5y6bF8yrZpt++/yIn9+iw1hdSsnntp5fkb5bt4v3TUO732NElJWY65tmm2QMzPFL/rfl2RbKbC8FhLcQW1pBDabd+y0X59/+5WrNNI9qkrR/wAXyon8TVg6v/a9vLcXEeoW1jpixb2e3+e4/wBxalSu7Byylsadzc2NtEis0jvL87eav8P+3WlbvMlqFsoIPu/fdtvy1zSa3O9p5g02XUXlX78qN/49/drf0+/tLa0t47+C2tpm/dIkXzUJNK+47a6bmRdXWtzak8Udmtsixea96ku1Pvf+PVasZ7i/mR3nuMpu8tYpfklb7vz1pXok2SjekhP+piRPlX/aqCN4hEk0iTyhm+48Tf8AfTVduboZ6rTr+H3hdmCCZLa6lzKy7ookb7zbf7lZum3Ol/Z7hrPSrm2mX5/9Ii2bq0n0+0tJWvILC2EzL891L8rbf/iqi3/aXlae8kR1XYqIvyVmlZ21BPq1dktvFaalFcfZrS0F/wD8tEb+H+61VbmwgsLyWVr3Ydi7tq7ti7v4f7tPi0eSKdbmPyLPe3/HwrfO9UNN0zXobpzeS2lzZbnf9y373Z/BVW0vfQU5Jx2J5JtEthcRfZL3UHnnZ3i8pn3PUFhdvNe3H9leHLeFFVXV5v3TvWtCESRblYo7S3/6ZffX/aeprPV7T7G7xLK9vub+Bt7Pvou47K7BKTVtDEFp4jm3eZbJC0+7d5M//oVS22j68tqkd9qW+Zm+bymVF/3PufNWzc+ffWzNaXLQv/C0vytTNl9ZwLK12lz5X3/79XzPsgjLe72OSf4YxfbImaX7Nu+9Km1XarqXP/CLxWWixSC5u76V/Ki3fuo0/wBpv92tu8u2hsLh5PMudq79mz53/wBys7RRd6g0Tx6S1gn3mu5vkl+b+6tSnzK8ti7xguZblx/KhiSCXyki+59nRfvt/sVROnRWtu6wWMSXSN89unyf7u3+9WrfadOWdZ51e32qi/wvVW/htJrJVu7m5TYyonlffqErO41afxKwWGqwQ2aPLA1t57fM0sXzrUr3ME29WngR1/geX5/++KhW50+5niaK9mtlRt376P7/APsfNWRNDBo8D6jPYwXNxPK+64dfnVK0UU3cLS7DL/Up9NiuG0y2864Ztm+4XZ/wP/arfsINPls99zH51z/rfNl+d2rN0qG21uJLlpWtodnlQIn/AKE3/wATVn+x5baw2xT+dLtfbLL/AOz0Ss3ZOzCTf8uhpJ+5ZGWJX2P8r0fbPObytvlSy/I2z7qr/vVn2byw28X7yK2uIl+5br8lPe5uZvs8s+oRJEu5fJhXe70rFpW2RPJqUaz7Jbe5t2ib5fKXfv8A/iajtrlZpbj7HAySr87ebFs/4HUL3MDt5X2mS2uEX5dn32/3qldmvopYvtciXEUe/d/H/dqbNbkXfwyJZ9dW2kikm3Ojts+Rd3/jtNjvLLUo/LHnW0Dts2MvlM1FpHcWqRXCqvzts3bd22odS/s+VBPd3MU1xF88bxNu+b7tD5U7Am0vdRev0ivImiWBni3bd7/cWm6VrFt4hiu1iWeF7V9nzrseoUuYLa13/aZE+Xe0Uq/JVhPP+dpIm3y/OvkrSUUlfqLmVr31HpJc+dcCC22bdv72b+OnWyT229t0by/71VdLu57+OSePzMR/IYLgbVDq1Ptnitnl8+JbN3l/gb79NXd/IjmcXZu7LVs14iu8sreazfKn8FUIbOLU7B/NumuSs7Nv2qrrWjeySWqKqxxu8nyx7pNu5qoIku//AFkNj/HLs+Z2/wA/+y0RlzdCloryVx0GnRLIZrYSxXEjbXlHy5/2mq42kRzSJ+8Zl/jb+9VW+iDQ77i7bTvK+d5Yj8rf71LYzJsie2mykny/e+SiUXa6Ya2utvwJdS0e2vLVIGVtrN9+lmhWFUW2i2bF2bEqFLnZfvBuaGyVfl+X+KsqfxDYpNast8yO7fLtXe+ylyTtYdtLks1hPbT/AOgrF9oZvuzf3qpaImp2d/KrRLNL9/ykl+RKtw6qr3UrKtzvfZ5T+Vs31R1W5VL23vv7SufNT5WSFd6bf96nHm+Fijbua1tfrcy/abmDY8Ssip/tVsaa8s1tulZYd/3URq5y8mW5VJYlkeV9j7HVtn++/wAlS22myzea888lsm35fKocbj5o9DTLXMV1LtuV2S/L8/8ABRZ3izboJ5d8r/KrxNv2/wDA6z7mZ7NZW2+dEnzs7tRYabbQxIsX+jI7b1RF/i+9TatuNytui9DPZQ6c+b5khgfZI9x/6DVa8sUXyGneR4m3fcX71VfEkMVtaozQfbF3b5U276WPVpLiCb7OZpZY1y1vcJsQr/DtqYpxV4sFJOOuxLp0CJcMbOTzpht/1oVWiT/ZWpLq3a4mihvFimnZtq0wvYzRRS3cX72J/wB15S/P/uU90Wb978yOvzxP/tVKundkRjZavQyYdMTTtXt9Q+1r9nTdE22Rf3X97/gNNe/0pJbhlbyUl+TzfK2b2p8OiQQy3F4yq/m/JPE/3G/2/wDerK02/V7W9gvLaD7PvdIpf7u16ppy1vctSk9egXMF4nipL6OdUt1gVPkl+7/t11D3lzDK7ebv+X5tlUdN0pvs/wC6trbykZvNfzamv5v7Oa3+zN+9dtnyN92s3aVrdC1qc9DZrc6PcS6ZdtYX63ksrfaP3Sv89dhczS6lsVo1SVVV22fPXO6xbQX8CefBA8u777/K9S+GYYra81M2klstxJtVtzfKtNpP3rmamrWf+Zuz28kcW6CS2m+X7ksu2sfWEW/nSCWOC2il+T5P4qso+nwwebLAsNwq/M6fcok80yxSRTs6QfwMqt5tF3H0Kbsxmm+FdPs4nXa1yixbN8y/P81PTQbO2sreJXaHZv8AkSpbab9xcSr9zbvidG3/ADf3KZfwtC6XMt9IiJ/B8v3P7lO8u47Ii1LTdPtrO4ilnkSVf3vzr8lZX2DUrmBJ4ljhtZf9r53rSufsN/Z/ZvscE0W3ZsfelS2t0mnzG3QNNHB83lfwru/gWoUpJXt94RUTCub+fRIv9VI+/cnkov3q1oYblIopb5t6bFl+yeb8i1PdvHeQtIsa28X3lWX+7Wb5LfaHn2q/yqnyNVpc/Qalcztd8RQQRzH+x4bnUFi37rdW3f3f/ZagsLCJJZZ/KjtpZV2b/wCN62LZ1fUfscEUGzdvlh+4/wDsVoPZ6VM373TIvmXZ5v33WlzKCtYhc3Np8/MqXiW32VIFlkmiT5/3q09H0/R9OdVtoIXf5N9W7a2sbCJFb5LdPkWJF+/WClt/b0SXcsUkKJK/lRTf7P8AfqY+8+oW5Vexbs9NsftUrX0vyO3msjv8kX+5TJtS0ywtZYraNvNum+V/K/8AH3qlNpV5qmvXuqzyK/7pYov9mrGlQs+sxQSwN+9i/wBbL/fqpWvrL5Gnuvdalh0awW3azuWuf3Xzed/FWO+ttbapKy6ZvuFXe3y/I/8AwOt1IVm06X/ltLb7kZ0qKzv1v7pIoraVE+VW+XZuamrdTO7Xu7DLO8l1XS0l/shtNu3Vtsr7nSrH9lKlv5u37TLEq7nfZv8A9+r02pQXlw6s0kKRLsVEX5N1UdSluZ4LiKxuVhfyv3syJufb/cotfZWKtGXutlVP32qRRS3yw713sm77lWr+8vLBJYIFZ0Vfm+b5Kx7/AMN2dnrlpqu/fcIqPs++lWNE1X+2Lq9tr6zbSkt/uy7WdJajlTfdFq3p6lez8Q6hIv8ACkzfLKkUrOn/AKBW7/wktxbBfPmk42svyVhQ6leara/Y4LRbO0Vvv7XR2/26szaV5M8U9zqDO7/Ito+35ttU4wejRPvXsncv22sXc08stz5XzN/B/dqJ9Ku9Vsn3eQlxu+XZLVK2e8h1R4GiW2smVH86Zv8A2SrENzJDFFAsEXlSyu/nI33alQcfhsitUrN3KniGZfD1r/adtYy3OobkRnhXfvWnH7Frds9mfMis52/fwqvzf8B3Vbh1JbydrNoJ08r70yQPs/399V0udPv7x4tPgZ7i3XZLNKuz/gdJJvV7hGS5WlZ3NCWz0RG8q009N/yv+9iqut/p941w0k8+lLF8jOi/J/49TU3W1x+9n/ezqkTOn93+5WhBuk0x4bywtfsUnyeXKdzOyv8A5any23YrQer0MltHjhRI7LbeWsu7fK3yyo/975a0mu7lot2oSSXFvBBt2eUjPK9RzTRW0D22nxR2Eu35tkX/AHxV/wDtSX7BF9riX5W/1qLvpXla7/4JbUFHTUqw6rplnbpEsEsMUUW+WLytvlL/AH6u2fiaJnWFoLlIo1b51X/O6sz+1/s160dnFbTJeRbWfc3+395K2Es1h2fMqS7fmRG+7TtGS97cxk2veWq8kTJf2d/ZvcxSs6btlV7B7a5v3nkaJ7dV2fIvz7/499WP7BWZoZ7ZmsIlXc0SfxVXa2TTfN+zQRO8uzc+356IpWtdkrmfxIuzuLy2ZbVBGFT935se3ZQ+iQXN19piWLzV/wBa7xfPVKR7m5gSC2n+zPJ8rfw1tJNsWJZVk83+/wD36Ti4BB3V3uY82mz+akUE6um75vNb+GsW88Ktqu9ZYldF+7srrftMOUZoJHbc23Yny1XS8byl2p5LO2/fVKclsgburI522v7yzZ7afSv3SNv/ANHZn3VXmmlhdmWeV5mXesTr92upfzx+6jmCszbvlk+dmqrdR3KQJJN88v3Gdk3OlVCVtiZRUVboYFsk73Xm3lzL86/cT50V61/scc2nKttPvuFXfIku3fVlPImt9vlR/aFbeqP/AB1U0Gzg2PKtitnMzMjS7fnahau//DE2VrXGWFyts1wqxN867N9PRLOw/wBa38X3EXfvpn2aeaL97Lst1b5URvnqXZE6uyrv/u766ZctriUm1exS/tWJ55VWCTYv3kmVkp/2mB50WeJvKZt+zbvRKsQvA97E0q7/ACm3rUqW0tzv8hoN3+223/crO7taSK5m9kRQo1tcJP8Av/sjf3/k+Wn/AGOC8n3RfPFuR1TdUP2a7mby2uZH/wCmSNuT/gNPd4rN9yszy/3EWquYxqcza10DWIW+xeUu6GJ/vPE3z0yGb7Mn72X90vyK7/fepU1K08tPKjkmupW+d9nyL/v1mvbfab+We5ga8+zsu2327IkX+/U3l8JrZtXaGbJ7a/uJ7Nd9p8vmyo2yn/b4H1KJf3s0vybtkW93rTm+Tf8ALEifc8lG376dYJstUiigW2d5X+59+q0tcHrCxmzXkFtK/nxN8vzLsqeC0a9ZzpttHudled5ZKJ7GK7ndVjxdM22J3X56ims7bQYEVZVhfbvZ7f53pXX2RJO172H22jroMF2333l+fYjb9lWE2zTxL5qo8rfNvb71VLa8ie4Rollff/0y/wDQ6NYhs5ov9Lu57Pf914l3fNRrzNyW5Sk2uVvQt3NmsMV8y3Pk/Ls3p/AlZmq6r5MtvBZ6at48q/NLcNsSL/b/ANqrdzNFYReb58t//eh8pfnpmsaxEln5UqwbF+f5Pn2p/lKXK277kqUem5XtptQdZVinimt3Z/N+atCFItNZIFWO5lZflRPn21j/APCYNZ2H2az0+7vHl+SK3SB0RKsHUbm3uVNlYxLqXlbpZXZvlo17GyjJpO+xsW2qz2cVxBL9xF+5/cWovtMDt56wQPMn3ZZV+eKszVdM1LVVi8zUJbZ9u2XZKib0qvDbLbXCM18qW8S7Ps6bP/H6n3fi6hJXdkjQv9S1lmiiiittRhnlXe8v93+7sp72zWd0v3Uf/lkn8Cf7FRTXkqeUsVy1tEv3XRNlSw2fnRXDXN81yjJvb7RspRbSvaxHvRbXVk+q6vJfQLG2wE9UdvkqCa21l5dsq2iRf7F19xalTTYIfltpWSJf4NqfPUWm2bTLLB5rJFFFu/e/K+3/AHa0VkJLWzbTK0eka5Y3paK+t7myZV+eZl3xf3/u0s1nBeXu67Vbm33fMj/Lvq1P4fXy1nGsy20W75ooo03PWe9nFc38un2kVteRNF8zvu3/AH6uL5th313/ADGv4eV2ins4raFN2+JEb5Fb+5VtNSZ7tFudS+Vfk+yWiqybqk03wbF9mlmjX/R/+ffd8ny/7NKltFDE8cUUcKK3yxRL9ypV72ZPW7Lv2yK5s3Xz2s4l/wCW33/m/jqu/iPRJofsdtcTzXTfuvNSBn2t/f8A7tOk0Gw2z3l3czXlvFH8tpMvyI1VUmitrJGs9MVLd2/13lfOn++lLTZbCvy38zQt7xpvmW5kdov491VJtWn+99pu3SX91seL5KyrmzbStU+020s81p5S/uUX+L/crbe88l0iaJvKZV+5QtNtUawm3H3ipDqUb/6M1tLeJt3rM67Nta1mizSvugZ3Vd3zt91aqbFRd0SxQvtf7/8A6HV2wh/dStPLJuf7v9yjRqyBtrcl33M06J9mVPK2Nv8A7tZrpqqS7YlV4nb+9WuEWGfyHufN+VdrO1Ztza3dlH5QvZ/nbd58TfO9XCy2VzFvun8g/spEv0ubxmSXyvlRGqWK7nkaKSyibzd2x/OXZT7byLaLczK8v/PW4+Z2aszVr6+vNQtFi8QSabFJ0CxJub/gLUay3FFqSLV5Jq0n2ho2FnKibm2/xN/DUSeI0sRaSalBuumb5ET5nZq2NRiuYo8wXJZWi2NKW/8AHqjs7N7lkWe5+0un8cq0lyyV2ir2d0zMudVvLm//AND/AOPfb8zyxPU9xqbSvKiWM13dKq7fNTZEq1szGeGNv30FtAi/MirUKM2swGDe6ZX/AFqrtfbS93dI0UlKWpmwwz7LVYmjtn3LuT+Bf9isy5iu7C4laxtvO3t/rZX2bd26tqK5t7O5+w3eoTXM7Jv8qaNW/wCBfLT8pN/qraSFGbbv2sm6rvpewSuo3RhabDrj6okr6kv2JlXdb/d2VYtrCC5164nW5n2RbYmRP9U//wBlV6GG+uXle5iihii/1To38NSpbS+anls3k7vmT+9U81k2mk2Jtctr3KmpeH7O5066isYo0vZd6rNu+dGb+OoobZ7DSZbGd/O/deU25vu/7VEyNqUsKwebCit/H8jvV37TKkVw0sUTui/M/wB/ZUWkvi1QWsmn1K9trcF5pz3Kx+Si/Jv+/uVf9ipoYWht4liuZf3X99qo/wBt6fbXSWqqsNxL8+zb9+mv4hgfV0tm0+d0lX5ZYot8W7/bqVe9khJK7S0sbtnNsb5pd6f7f8FRbPtMTsty33/4PkrPs9Vtpt6RWNzbQr8my7i2b/8Acq7earbC3aKCWNHWLesX3P8AgFVyvbqOej5omP4n1JfsrxRL9puG3fJt3p8v9+o9J1i91fTYEktYtKEDf8e8T/Js/wBqo7a/+3yywNZtZ3qt8zorPu/uPWhDokXmvLKq/vV8pnqHFRVmXzc1pSW5FqV+tg1vbeazvPuT90z/ACLs/v1g3l5bJL5Fm0/muu+eZIvkX/froIYYIbr7Skcb+UuzfL/F/sUaFLJbpL9kaKJF3s+9vmdt9NcvQtK0rxZpK6zQwLdtMhl2p/cZqfZ29i8v79o/tCu21/8A4mi8udPfS0k1Z7aZvvKr/N81Z9t4k0uzgik8qW2T5n+zpbPv2/3mqoJuOl0Tpf3kbNzcrZxL9ktFeX7sVQ2GtIt21hJ9r877294NiVmJqtpqE6XJ+32LumyNHg2MvzVem1K8h/eqq3KbdipL8jvRZ/MzTla+yJbmw338UrXciRL96FPmR6rzbbNZbb77svyw/wB//crntQ07W70eTaapBpl7P88trE6fJu+7/tVqWml22iQi+1vUm1G+lTyhdvEvyp/s7f8A0KhJNXb/AMw0vexY+z3M0rzy3kUNuibItjb3/wBupdNSxsz/AKDCs3m/6+4lb52rMk0fw3YRea265S4fevlL95qpfb57lIv7DsYobdJXX7Pv2ea33afKparYqSdrm99vls2l22LOm77ifx7qnhsbm5ZJfNjtreJvliRv/Q6zLnUNUU4iRITHwtus/wArt/v1Ts9F1G5tbi81XT4HLfOsSSb2/wB6qXNEyUm+pqXVpaaq08B1aSFH+WWKIq27/gVLDeWNhdKsDRWyQKqb3b7qVG+g6XbW8tzAklt8uw/uPnb/AGaqxJoVtF5UmntcyXDb3iSL5f8AeajV+aL5rlqHxKlnaT28V6Lu8DNiWX7n/fVUtQ1DVIofOe9mtPN27beJPNldv9j5K0tNbTZy8FtYQxqGVWi8rYq/7VT2dzZ3M7yrLGksW5N/92pbjHaLEnKfwnPaNd6rY293qU1jLqkrvtZ5fkfav3fkqa/fV9ev9PVfL0qLf+9Tdudv++krbtrlZl3RNO6bmRXrJ1trOza0H27Zf+Y0sT3f3HZfmoVm721KivM09S0We8uoW+2LDbxf61PKXfLUOo6ZqWnTRNZy/bLX5s29w3+z/DVT+y9Sx5c+oeddSLsi3tu2bv4/lq3pVtfaT9ra41ZdSSLayxbt7RUldWSd7Etyvr+A2F7zenlabF9ndd87vL/qv9xKmhmiRdsv7lHbyokRayLl72/1DTbq2vbmCKOTc8CN8rps/jVq6FLFE2SQKs0Tt83mt92hxsr2NHHl2u0Z+q3kSRbfPW2lVdivt31mWl/fWF6kbaatwl1tVZdrfLXR3zpZwO8kcf2hfmi2fO7VU0i6v7uPzLgJaBv4i3ztQpJR20Eua13/AMEzJLe5vNXiePRI0lG2DzvN+5F/eqb7ZqaX935VjG8UUSpsdtiNWu0Vpcyq0Vwst0zfMYpeu3+9UFzfywy+fJ8jqqq1vF/d/wB+le7sjOzvczkvNXls/NMFssy/vPs/n7Yv/HqboWnfYJUnkWL7RPKzt9ni3JA3/wAT/tVe1hJ7Dyp4LOO/uG/1SO2yjRY9QsZJd7Qea/3vn+Rf92pk7K6NPeva5bR5fNl3LFsdt/8Av0l5rM7+fFia2lZdkXlLu+am2dnKl+89zPE77di/d+erUhuf3Xl+Sibtu922vU2Td9GS+ZbFTRJZNPSEXc813KzNul2f+hVp3jq8DyfZJJl2/c+7VK48jzoPO8zzPN+9F81TXN41zF/orNMn9/8Ago63DWKuzE1Wwi1KfT4o1jtrtJflm2763bawis45fl+dW3SSv/FWe+sWdha7o13yxfM7f3aILu4GxjetcNL87I33EWtU2/QfNJR7Fu5mWa1+zXNjG6S/eR/nTbUMUN1ZiLydPs0gX5G2y7di/wCz8tPhm85n3Srs27F2U28dvKuP3v8AD8u/7i/8DqIr7ItftIhm15rm1u4tsFtL5vlQJcfx1FYaJA/lSx21tC7f88qhhErsi32mQTOrfNcf3m/v1JeeVbfut32Z5f8An3Wmvd+HQV3J3/IfqkGqHyktbSCfZ8v72TatVktryZIoJ7a2tkl+VfJl31YtpZYdkXmSOjfNvdt7ytUM1z5NnvuZFs4om+X5t/zNTg2lYIxvvIsaXatBcyrLq8c0v8Vv5i/L/cq8IZ7q5nje7823/hC1zVtptmnii7lvoFSVIEdbvbXQW22wi8qKJneVvldKzs73b1LctLNELQ/Y08qDdeSp95JasXN/c3NrE0Xk+buZNkT1n/8ACSSCVLZrbfLK3lNLF9//AGKrukV5cfYViaHa3myvtq9ZbjlK+xqzJeBoJ5Y7fYqruVW3bnrI1LXdQj8pEtYrmGVvmR2be3+5WvZxTzb5G8l7dP8AVOg+Z/8AeWlf5J0efaibqS5b2aFduNkzJvNUe20x5V09fNiTerPVh3k0fREkV4POb5YkuG+TdU0yXMNvcLFt/er8qP8AcWnJpTWdgk9zLFM8C/Ns+5Q2mrBBJbb/ANdyr9pubxLizns4E+X76fOjUxNBsblbiL7HA/m/31qfw74i/wCEjsJWtEVYllaJtqN83/fVQQ3MsN15CzyebF+9VNvybKi8lotGT8N4rqMufCUD2SWyTz2cX8USbKDDaaVF5Vz5iL5v93dtqVru5Fv5s0TXjxfd/v02G5guVuJWindNyI0O351/2/8Adpvnirv8C42elrsLmHSL94mWKK5ZfvJKvyVU+x2d/eLEttBbRPtT5F+SmajpulXmn+bbI0KxN994NuzbVWHTbxHSK12zJt+Z5W2ULVXX4ktN6cqsaDwyvLcRWbLcon7qVNvyNVaTSLnVpFjsdQlsLi3/AOWIZSr/AO9TdHe8sInVWVEZn3JF9zfvqa516ze/f9xs1BdiM/lN86f79HvCumnboS6bptzo8tw08q/aH+fYjfJRdyxavK8GoRMnlLt2f7P+zVe51Jbyey+2LJZxfxJb7/nqWa5sbm8SCDdM6Lv/AHq/coW93qy4y5lZFl7NrPzV0yC2eVEWVU+49UX1We8vPs0DQQzbdk6O+x6l02aeaLzVXyZd2xvs/wA9Nm0dft8U8672b7r7N70NJO0inKyt+iHWaJDEi3kv2ne3yo67/wDgFTXNhLYS3dzar532hd6xbvkVqx9N8Vam+qS6fLAqW9uqbX++7f7dbuyWwleWW83xOqPsdqXLJbk3u7pspa9bM9vaT21nGmobkT7R/cWoX1NdV1e4sbGCTfFErSSuv7qL/gdbdzqU/wBlf919pi/i/wBmuU8N3l3r2vSwM01hZWsryyxIvySp91KmKlr5A37ujNC5ttQml/e+RNp//Pxu+dv+Af3qHuVmt0sYmkT+NnT79XryFvK/1vk7lZf3TVUs7mCzT7DAu90+dpdv96rVuhKetkMhtmRtsTzvv/2PvVFpVh52pXGoT31zc712RI/3Eq7baxcpE7W3mO6/J5W371VJvEkbzxWrW0tt5vyRbIGRF/2KSi3fTcq/8z1Jnhle8RoJW2fcZE+41XdHu57FJfN8pJW3L8rU2/drDRLj7NLFbb12RXD/APxNZ/8Ab1tZxWVneN516y7N8S/ebZU2fXUNJ+pLbWbTXV621fsiqvybqLm/0rR/s+2BbP7Q6W6JEv3mos5luXTyGb5v+mVNh03zmt2vLODzYG3xJu37Kt6/EUtJczVxLx7NL9IoF2O0W+e4uPkiqxNefabdIPtPzp/B/cSq9zon9sTostnHNF5uz5/4a0F0XRL7UzAIY1MSLuZlqIxpx1bYRSe/4EyWe+3RvP8Anb5F2N89Z8NnYzakk9zEz3C/J5rr/wCgPTnsLPTfECahH581xFFsXzfuJVi5hlvLOK5bc9v8y7P46bdna4+bmVnoRakkU11ZRNLJs+VN+77lZV4i6b4otLH7dve42vBb1dTxJbWF0kF5ps7u3yeakW/b/FXO+Krazv8AWU1BoLu2lstu1/K+dvkpxTSs1oVdLRas622s7yZpV89YUl+6n8FZ6WFzpt7cXPlLc27ps/uPQ+pTv/rW+RV+V3b56qPrzJZ3dmtzJcvFF5v735Eqff8As7Ct2Nu2vLaa1uIvIl+0bN6zOrbP++6jW503VY1VpJHCNskRI/mWqb69baPpenreN+6f5NkK/cp2j38tzfyqsVtC7t+6/vtUWajzaoS5knF9R81/bXk+pWttutniX76L91WqXTfP1KCKJp1/dfJvlrM0e8lQXE8UEFzLu2Sq+7+F6s/2lBDA8v2Ge2u3+dokiZ//AB+tUmnZER9zRbFp5tnmy/2fBbJEv34v42qrvublPNVlhX7jPuqveawu1Fls9lk7fvX+betOsIftP/LdpkVt6712VLvF3exad1a5t6b9ph/dJcz3P7rZ89WIYVe6e6ZmmmX5Fd12PWfDf/YJfs0UjQ3W35d9Xftmo7Zfs0Ntc7l+/cS7Pm/2a1TurWJktbMNYms7/WdvkNNcWsXmtKifIn/AqhvptWsIYGR0uTO+yGGWXZ/7JUz2f2a6SVmXc6ruRG3VP9jm1XV4Hu0tnitl323zfPvpXj9pGUtXZN/IbZ6veeRtubSO2l/6ZSs9N+2LcrcfdeV/k+erc029Hj+zRoifedKzPsaukreUsMW776N89EeTqaJSas1oMtLyC5niklglhltW3N8nyf8AfVaF/fee7Hf8jfwVUSFbzzm2/ZrddqKkS/3fv1VmsLF7x4lvrvzV2uyJF8lNxgne4czasrWLsV/Y2D7bmNd+1fK2fPtqK81WV7iKKKJtn/oFZSaOqb54JWmiuF2fP/A61r2enItmsi3K3L+a33GX5f8AY+Wn7kNU7kNSXwoalzEjPLt3vt2Lv/hqk9+qXES2cDTSu2xkddiM1aT20Xlbl++tV5k/f26wM29W2NsatLdGTOUVp0CbSpZp7TdOtttb/U/wVVm0SLUpXinna2/6bJ8jr/wOrSPbWEDt+/ml3b/nXe8tTXM0l5deWqqiMyf8Cpptq3QV7KzskOsElhieCKeeZ3/jf7/+/WPf6lbPfpZtcsl7u+ZKsX73lyjxW1z/AGbsbYuz/wBDp9loljpTeevmX0srO8t3cL88rVFkt3oC5UGm2cHlIsUfyRMz/e/jrQmvpEVoym9J/lk+aodSvFsLX7Si77df4E+/S2aNfwPKsrIn3/Kf5HanGK3ewrSvvoUU+3XJuJIIrZLf+B3l2Ojf7tWLma8/smWW5ZUlWJ0/0dv4KL9Ipmigg8hH/vwtvRKfeefDdbV8i5tNv8H96m32sh/EUk/4nGmvFFfT20W7ezxNsdP++qQaJHZhFF3c3kz7XX7UqrUU3mpL8sCum35U3fPuqxbX8t4/71lf+D71NKSen6GrSSSbvct6qZ9Eg8+J2T91u31mTWFzqtrFcyN8m75d/wB+g2uoSaysrarNcxL8rozfJtrQ1WaCzgdts772+WKJd+yhJ3stWTyuUSpB/Y9nhbyCS5lVfli8rf8AN/vVbhRbb/UQLDu/uLVWF/tkW5rZkX/x+pUvN6Ptikmllb+OpabVtbiiltJKxXuf7V+2W7RarOlu3+t/2KfpsOoJP+91Jb9G/wCXh1R/+AVpIkUyIs9t8+7fsf79FykobyrayjRP9lm3s1Q5W91LUv4XZMqpYbLPdfNbI7S7P9H++/8AlKzLPw9Y2Ers0C3kW7zUS7X5N9bdnYb9PRlggdt33Ivn+aoUh85XigiW2+Zn3vSTaVnoFm79bDtSvLy50eYS6faeV91Uhbe3/fNZqQzvB9pudMkS33fc/vVrJf8A2Zvll+/S/wDCV2DWdxHcma5X+6kTNSUnHZXIkuZWZT8Palc60GZ47LTnRtixJPv31X1i2vLmWXdebJdv302PWZ51m9xu0rSGS4l+8/lN/wCh1pR22oRWyrqEENtFOzffk3St/wABra2t+nbqDaSSi9hu+++z/wCqV3b90r+bv/8AHKlh1LUNOuvKtLP5m+fzXVtjf7FWdH020037QqtP83+q/uJU8l9e2MUsZZra1C/652qG2naxC16mFc+LdVsL+KKWxWFJV3yywytsrT+2W00XnsrPLu+Z9vz1k39y00v+k7ZrTcm7zW+8/wDuVZs/tU1xLBB/x77fuPF9yqaVr7D0vZvQu/b/ADvNVYl3r/A9ZiQzpviaW5mS6bYqRf8Axdbraa0Mtx+/V0VV2/MtVU+zXlrLFctPC8T71+yffqU0yrqKK+pJc6DZ7YIJd6L+62Pvq7ePfXNhE62kVtdtFv8An/8AZ6bply011LFY20726/J9rvvl+f8A9mrV8lrZ0nadbmVv4EbfTTtqyYrkV29Dl5ni024ee5sWe7lX5ZUVnd2/uVqtqOpNsYMz27f61G++lTQ/aby4eXdOn+xN8iVrpbK8rq25n+/LDu+StW0rXW4S5X7yMBHs7x4rlfnli+enX9/bfaEbdduyr8tvbwbkZq6CO1W2Z1sbK3iXb9+sdbxLaeKzjnuHnRs7YItiNu3Unyt3WhaTcbFq006xu2/1WyVPn3v/APFVBfaP9slXzFtrlIv9V8v/ALNVgw2js7fa2RP40+X961W4fK+xIsUW9E/g+69EZ8uhnZx+Il+zRPF8u3Z9xkSmW1jIjuyqqI/+187UzTYbOFUlW2W2lb5F3r8+2rBia+COs8kMX+7sZqi7j6CtZXaKWpW9zNattXf/AAtsb7tZL3V5bau8d3HMlk0S+V5C75ZX/jWt+W0aKGdU1OSH5fl3Ffkqhpo+y3bpcXdxef7Uq1ad1dGjf2kTedZ7d/kK9wnyK/8AGv8AwKp11A3tk8hmaJF/iPytTLe+s7ya4t7O2WZUb96+35N3+9UixSS2u6C2jT5vm835aWg+aTKWpeRcxfZp9s27/wAeqW0e7eyiaOBbaVm+VHagj7PcvItpDDtX5ptu6rV/qlpDpksokbZF1dF3VLi1oK7i7XRzdnZzzXF7LeTzzP8A8sofubPnq181srxbvnn+Rnf/ANASrdhrEs87sqvs2r8jrVGO4bWp0m8iW28pmbY67d/8H3aGndt7I0SdtHdGU9zfW32h7yKKa3i/1Xk/O/8AuVYs9VnezaSKKdE2/cdGSta8mgSz2+X/AKUzbInqO8u73VHWCALCm3a7+bt2rWTanqloJW6bGLNqms6jqnmxJAmnrEq+TcS/x1Xd4HWKLU5Vd/vbN1WLnSls72yil1Oe/SX915X/AMRtq3qVtpnhu1+2XNtBcytF5X3fNdU/uJT5kkkuuw3FdG/mMm1W8hli/sq2gd3bYv735FrbvHltrfz7lo933mRGrl5tK/cbVvJ7CLbv8lFRE2t/6DV3R7zSLnTnVf8AWp+68qX+Hb9ypcb7fkDgn1ZXs3lvIrfzYm024eV0W3hb71XpdKRp/s19Hcv8qsvk/farX/CU2DxO0EF3LciPajtA3P8AutVK71e51SVbW3knS4Vfm2J8+3/erWPM+lkTKXNoS2Gg6Y88v2G2VJW+eWH+5/crT07w9baa6Sf2f9om3NK1w/391cbp+pXmmarbnUtMuLee5ZoI5rdW3N833a3otZuPKvYru/mhllX935UW7yP+BVTU16Cbj3NqLUWRne7v0iWVl2RbfmWkvNRw25GX5X+Z3b+GsSK8ia8dYJ43vdyvsuPl/wDHqaPKdrj7T5CW67vN8ptyf99Vn7P3ir2jdEU/lp4vfV9Pi853VUlll/8AQErVm1uO81G3intPKWL59+3clZ+m39nvdZZbSzTbvi3y7Pl/ylXba2trZ3SW5uZmZt+913ov/AqpqMd73I1lsUtK1LRXvZWigV0Rv4IvuVsPrdlaTq0f2Vd8uz/a/wA//E1ClzBpUEq7lT+9sg/1v/fNJaNZfZGezsMXrK21pYtm9qUlzK9mCi4xukiPVbOO2iuLm+1BobT+HZ/6BSIXubqJvOv7Zli3qm75FXb/ABp/DU2oIqWsSrHaTag33ftDfIrf3qzL7UIrb7RJtnudzbWlt03IzL9/5qpXasKCte3Qt3f2qa3h+zX139oib5ftsXyS/wDfNW4XkhvEn3Roj/JKkS70qFoL62dZYp1voHXctvM2xIqqNqOpaVJ581nZQwr82y1k8x2o16D5kldsvf2qt1NHDbW6hJfl3XG6Jv8AgK1SsLDStNtdQlaziRP9bvVdz7qludtzKkt4sE26JZYndfngb/cqK81htNle5vF/0eL+4rvQ7uPu7jjY1ra8V9NSXypUi/uOv3Ky/F8Whx29k+pWy6i8T7oolG5/u/7NS61pzalp0qLqlzDHKm+NPut/3z96s7RNEs9HllltrOP7W3/LV2+daiK6t2Ym+q/Az4fE+vaqiNZ+HPsflLu86ZmT5V/gTcny1LpWl+I7mVb67toLO3b5/s6S/e/363Zr24h0p4Z7mTLfff7z/wDAahudN1K7jQ216yRRvu8q4barpWu2yMm5OXusfF4KnSVZ/wC0jDKzb5Yv4KsXOnahC7TpeSpEvy7LfbUT6rO906yQLvibylm3f62m3KXl4qxLcyJFu+//ALdRzS+0b/CvItXk0FjeW+1pZrqVVbf/APFU4QSXd08i3dzMn/PKVFWJaq21h511EyzyXL/xed/FVt5oLmXbBK0Oz70UP3KXuvbcrnZUutFSC5VYNK092b+OX5fm/vUiefPYSrrMcD3T/Iv2eTcqrVlGaORY55/NaX5Y97fe/wBlaimsIrNN0S7N7f3v46UrP1IjruS/YF1KL/SZd8UXzqiN89FskBlu5/skezyv46zbnRIIdZS8ZVh1B9qL/u1ZvZVs/Iju5C80rYhtbdd6s395v+A0OKVrPcq9tyLzoUiln1LQt838MturOm3/AHv4av6kkF+qRNArp/t/wVRv4dS1IpaRX0lgUZWlfaj+bWhc2C3P725/fIn8f8dK0Vs9SJNy9Suk0Tz+Rt+f77On8KVJPZXcWjyrpbRRFl2j5tqJU6eR86qreV/trWXqPhy1uoGa3uJoJ5Rt/cx7Xz/e/wB6p0W4k1J2aNGG2WGdIvIjd2+8/wDtf36LR4p55hH8strtbcv8dM0rTV02KVLm8nuZU+drh1RKZAlpDLKsEXyt8m/btqorSzKTbtG2iK80y21/ayRzrLKjM32SJfnf72xamutUl0795Ppr3e5fmVP4ajnkj0dZ5rPSbd22/K0K/vXoF5rN7IsV3EthlfleB8uv/jtTfy0Bp6+Rcs3eZN0ts0MX3vs/91ar3ly1zvaOxjTyt/lO/wDHUum2bW0t1O9zI+9f3r3DfcWh7ufUrfaq/uom+WXd87L/ALlUpLoJq3wlK2ufJg+07vO3t9xF37aqalrFqkF359pdzLBF5ssvlbkrZt3fTlWOxsre2T+KWm7ro6c1sqw+VOzbmdvm2/7tNSS6F2a3sU/tM9/olvqaxK+z7qbfn21oX940Nqktsv31+VEasTxDf6voWhpHbQRPF/F8v8NZv/CSNqXheylgi8m7fekruux0ao1td2sS22rxZtW0NtZy3d5eQLc3qL+62fPt/wBha0LGa5SWWWNeGXaqL9+q/wBmimt7Vp23/wDPJ6PJkhlaP7Y1sirv3oy/P/wKhSTV+pegP/pN5FO0s+9PvbPuNReX62EErXMX2mJfnVNu/dVia5trNE82VvK+5vf77VzVt4n+0+bHOrTWiT/NcOux0/8AsaFd7XsCjdXkdRptz/atmksUHk/LvbfWemlTvdXf2m8ieyaX91Ci/PVjV3tNK03ULl7tobdYNjbP/ZazEe51WKy1DSFtr+Jm+Z7tmT/vinGWtooI3Svsael6fFoUCWlon2bc2/ZF/FT3s7m2ie5glj+Zt672qnaS63fXrSPZ2ENrGuyTZJv3/wC7Vix0JtOFwvnx7n3NFDLL8i03Ll3eoJRd7XV/IV7/AP0XbO3kyyt/yy/9Apn2nyYrhmlX5vk2P9+qtnNfTX9xbXkET3EH7390275GqvrGlf8AEuuN0Ur3bf6p0bZsqbxluxpWafYdYavqFyfmSeGy/wCmybHb/gFSw38GlXj3nmyPF5Wxof4Kzb67msr+3tptQubvfGp2feRaz5rBf7Ru4Gnn8q6iR9ifc/3P96pdr2eiKbkuuh0ENythvn+zedafxIjb3Wse/ufOv7i5i2vL5S/I/wAm379bWjxRXFpFlZEadlTbWbpsUEyahBK1s7wSuzPL9/73yf5/2KmLV7yI5Lq5qrb30rPDbR/vUTe+9/kZv4P96s2w0HU7C1lb93c3Dtv+eVd7Vdh1Jn+0LG0/2uBfmRPuOv8ABViG5aFtrbkldPl8r533VorpWsVdGZdzQvHZW1w0mlndtaW0f+GsfUvD149htg8S3qIsreUm5N/+/XUXM0V4vl3cjXlq+z/R3/vVV+zW1tZ7orGN9/yebt+4lUny77ku3NoWLDQVSBN199vuP+Wszsm/dUth5FtL9mvLnzpfndd67Kz01K20f5fIlRXbYzxRVK8Nnc3W3z2mlRvvzIny1m+d6y2FKMumpFqutwaD9ovGuZU81f3VvF871laV45s0ledblk3fO29dlbVh4c8nxK91/wAf++L7j7GRVoufD2gvsln0q0fZ/A61SVPre/kaXle0UiXTr+OS8WdLqC4ilVdlvu+9/wDZVKHW1n1C7tltrf5VXylbfu/2qzU8GaJrCpdtaxWDL8uy0i+R1/g/4FVT/hEra52W3myfZ4m3q7qqUnGL2diFFxv7urOg0WaW0b7Sqrsf5N+2npqUszSq0UaRbvld2/8AH6zH8O6vCnkWOrqlkv8Az1b5m/4DT/sGp20srQeXNbvs+R2/g/v0uVSlo0TfXlaaLF/Zq8HzN+9X+P7++qqaDY/PPB/rUbZvdadqWpT2HyrYzzOy/K/lb0qKHzba1dV3O+75nm+Sq97a+gOyVrluGGLTZZZblm2KvyojfJTprNby6tLzeySxN8v+38lUrzz7z7Rp8jLc/wC3t/1S0+/s7PTb+0Z77ZLa/OuxvkpQTfU1dn7sUzUl1O7km+yLFabmb/Wytt2/7VU7x7G2t/Killmu/v8A3fvVPFDbaxL5U8/kuib96f3abDbRb5Z4FjuUt/vO/wBz5aSUb6KzFd2uyp/ZslhLb/aZfs1vK275Pnd3b+/UVtcwJq1pYy6hs3MzrDu376ludYZ2+xyxNsuH+/Vf/hGLa21dL5YIpriJd3nf3Ku0r3mK/Y0HSKZd07NbRRM+53/hSmI+lXNijQLLc3E8u7zZom3vUWpa8vlJYrZ3L/xy7IndKLCa2SL7TFZt5rf34mWWmoySu0ytXq7FXUvD1tbQXF5LtRIl+ZN/3v8AcpiaatmsXzReUy72SrtzZxa9E7X07PEn3kdv4aqJZ2KebAtzdzM2z908S7P9ij3urBJz/wA+o3yfO2ReRBvll2RfNvqpfvA908S+bDcRRb5U2fJ839x/4qtui6bLF5DLvRd+z+5Ttt3Do73bQL5TIyxO7fP/AN80np8QRt8LZnpb3Ph7TvtMkULxMny/Yfnd/wDeX/gVW7PVbyHVJbG8sZ3t5Yk8iba7/NVXQdVtv7GTdYsjsz7nuFZHpln4mn1GK4n+aNt7xRb9yJEq/L8tJuTbVtyuZtXbOjmv7OGKJWWOaV2+ZH+RET+5TE8r7U8rReT5US/uk+5WPpqS3Nki3MUdy6t+9erb6C1+26DU57PYuzYjJsqZxit3qEXH5jtEub65ilnvFgttu5Nm7e7Jv+TZVnSrHRXVtQa7uLm3y22K4XbsbdWM+mzprPlqm94tqs7t8n8fz1vPDEn72ezV0+5Ej/wN/fppNdTnbfNqipbTQJf7YNTlS43b/s6bfnqxNqtto/lMzM9xcPs+Rfno0e8lub+7j/spYXi2p9r/AI5Vq27wPdJE0HyL8+/b9/8A2KtNPdDjeSb6oqa3uml0+5sdQlttjb5YU/5a/wCw9PttbtZrX5fMd5fkX9w2xadYWcFzKjNBA/2Vv9UlaFheW0M7wJGru/z7HqXbsWlOO7KX9u+Uijz9jRfwJ/DVebWIPtj/AOq+xeUu2bd87N/HWgj6ZqrvL9kVNnyNvi+emJommQyt/wAS+B0b7vmr92k1CPSwm5JbFW51WDyn/wBbMm7Yuxfv1LoiRW32hYovnRvNb5f71aqWcDxJt8pEt/kRE+4tPS5gRt1sn3vkbZRHltaw0uWO1mYSO0Nq+3a8v313/wDs9V0tl+dZ7mXc7b96fO7tWfbJc3l1LE3yJ/fRq1fs0UMHmNKu/wC5XUm1fzMlUUo3tdA95Y6PFb7dzv8A7v8A45VJ7mewSa8aeSZ/v7Il+5/sJUMz21y7yqvkpa/8vEzfxfx1qw3KPEkrbZt7VncI2ceZooWelNc3Ut41zOnmqn7l/wD2Srttu2ozbpvKZv4vkT/Yp80zXNxFEsrbF+dkT+5/cpn2meztZlWBUdvu+U33VptSat0GrPRbD7m8lS3/AIfk+7soh3Q3Tz/feX71QzeV/o9tZxKl39+WW73fLV790m9ZfuJ/H9yr+FNdxO6XLFkM0Ms29l+R/wC/tpr2CpLFu2om7/cepUv1dLhYGldPueT/AHqsPC0P8Mf+yiN92pSuCso2ktSKazgml8pV37F/1rrs2bqdFYWlgzrdrE8Tr99W+darpYS3MW2WVXllb5k/gWpk03Y6bpVelazs2O2lrFT+xGmk+zK2y1ll3y3H8dad55VgiKzM7PUN/rbaInlRK15K3yKiLuSq95Zz3Nu87LGksvyb/N3PT5WtXsW7tWTHpeQI/wC63b1/jqlf3M95fosUS22z/l4SX/W1LeTW1tFb2335f7/lf+OUy5tlton3RbEX+5S63iErXsyq9yyXX2aWVprj7/nRN/6HW07z+VLbeaySpF9+ufuby2tpXliW5m+VNyPFTXdrPZcxahczRT/etEXfWbu+grqKv0HabG1pdKxvrlGVnb5W+/Ur6lazb4FnuYbj7v3dn/j9PdJ7a4t/lihVG3t5v92mpNFNK+2Vv9zyvk3f71F+rFe+xLpdpc3CeXGse/zV3y3DffqWaGCzZ9vyPVfybnTYHu765tLa3b7sPm1n3V5bRanb3MEMeryy7E2s29Il/v8Ay0l77b3uNK8f8zd/t2RLbyI9ts38VxF9/wD4FR9ruXt9sty1zt/jlrKmfZdOrRKiv/cqaHXvt+mxfY7NUt/N2Sy3Cuj/APAK1SilexDSlo9hnnXiRXbM0sNvEu9Zk2b3qxZC5nR4Lu7ub6H+5cffpn2mNG8idmf7Ru3fx/8Aj9Urx1heJV8z962xX3bN1GsuhPIvs7D7m/8AsDStFYx3MS/P+9b/AOJq7Dc300tpKrNDvbdLDuqXTbC2muImgs1trt1+ZH/vVYdLnUrp7a8gWz2qr+dE3ybaHKKd7Fcg628IQ+fFc3OpXN+zNvW3+XYtXpodMsE+WzVJf4XRapeTHZxO0up+Tv2fPuSmCaO5neOG+kvHTa2xov8A4mnF395snmsrJBNLI9revc3zPprRbPK2fc/75rTsLaxhhf8As9ET5fld121UmSeC6t445fsySt88Sxf61q0JnW2iRmZk3fIu/wDjendSKa5F3L7+ZKjN5K+btXd/9jWTHd/8TGWK7vDZMvyqm37y/wC/Upv9Wubd5LaxSJf+WaSybXZaz3mvvkl+xx+arfNvb5GqYQsQ2n7zNq5s22JHHP5MSr97b96kvNN8mX7VE0EJ/wCerfLsWq0Osah83yW2xPvbJad515cs8Fsy/wC1NLVLme5cnGSsjP1e0XTkhfyra5SWX5n+86f7tTJN+6T5pYXf/Z2PUmo6RerEixSxp83+teopbuIRSzyahua3/wBbu/gp6dHclOT6G2rxhlUBl/vNVOzsI0Z2+33EzM27c/8ADT9JnuLu0WRoV5X920vysy/w7lq1FbSS7JJYYWl/i2/dqNty7xmjHurGeCeNoYLK5/vS3Hyv/wABq4ryvbt+4jmf+JHb5Fqa5t7k3XzLH9n/AL6ffWi2tj9jl/fs7bv412U5Sv1M3CXNozMvEisZc/aZrGLyldliXcjUTXdzKiMl3NsT733PmqY2cDC6udZnjli2/wCqlb5EWqztG62smnWS+QrK/lJ8u6rio/1sW00rmzbX8Fyjxqsm5F+beu2qsN/YS3ElmsMhZE6rG21V/wB6pnvEaVF2/v5P7q1Bca9Z6fPFG5kknuX8pYoo/wCKs0mu49eV26mdCl3c3rwXMEKWiqnlOj/vfvffatF9N8lPIjvP+/rfeqwvm728y2VkZfm/2ao3ltZzf8fVpbPDF86bF+endvRbDu1szmrab7Bf2/2y8kubt98Sv/Ala/8AZ9u1406X8sC5QOjL87f7P/AqS50ezdYm+w74v4UdfutVHUvDauiMt3PD/wBMbf7i7al8r2dhpX917mgmn7GuLm0Vkbb/AK3d8+2s3Tbb91+/trm5l371e+bY/wA1MsJbm3nWT7Y2yD+N12f9910H73VYngufI/vrsb7n/Aqxu46F2fVlSKwtrmdZbuNZl/3qzNHh0TSrW9WPzrmVZW3v5f8At/7NLNrEvm3Fs1n5Lo2yKbzd/m1XhSXTf3st41ym7f5Kfwf/ABVVrblbJUYyfNfQ0oteXmW4ku0s4v7kDfLU+k6IYobiazvbz7RL8zy3Ue1qwn8X63MUg0aKCY+fsbzpfn/75rag17VpfNkmt0hT7rbG3otae9ay/MbtZu+w/WIGvNRsvIume9s5Uc/3Pm31ZSGBHlaRZJr1vn3zL8i1n/8ACSafbXUSzzywyv8A6pLdWZ3qiniO7lt7me8kZNK3N5FxE3myq6N829f/AGWjllZK2xnrLc27mHT/ADZba8/fbv4/I+7WRDYRfbX230kMUS/8e6RLsasqw1u48VXUq6T9ruU+5JLe/uNv8L/5/wBqrmq6nc6XataNp96bp1fbcpEzotWlJB7kexdgliuijRafb6hbh2geW4i2uv8Af2t/FWxc6En2N/8ASXRZV2LFEyoi1haZrV3eRrHctOnkfLv8h0R//HK2LSzhRPtN3qDTP9/f8vy0ODvdkQlze6lb8iK0s47ZIoLmT90v3tj7qsFFubK5sUub22L/AHZovvru/u1M76ZDavOzbH/v/wAb05ElfZtb53+dfN+WizKTlHfYyU8J200Ev2m5W/T5VgVl2NTxo128ttb6fexadpsJbzLSFNu7/Zq3f6Psd57a2tJpVXf5Lt/HTUs7l4E+2QfOzP8A6r+5RdyV7lRbi721K9t4etopZVvJZLl3bzV81t6U5NE0i2fcsCpO/wA+94vvf8CrQQWiOI/s6vsXerOn3aZdaxYWEMv2tWmi+/sWLftqG5PuZwk/tpXIIE0+aVJ4tPVHWXfvdfnqW81i2RUWWKfZ9/ekD/dqjp2paUrTSRLd3CSsrKssDOqUP4nWZ3ttK/0m4VvniuEZEWnye9pcpJvW+gya80tZp76Wxu702/zrLLbMdv8AuVNHfXVxcNtsI1i8pXWYoyf+hUzTL/xPcC7j1C3tbABm2zeZ1/3alfUdZuHl+xm0miVdrebLS5f6uFk46LT01IE0ed7rzf7TuYZXX+PbWk+hJFbpLJLHNLF8yzXDVlX1nLHby7tQZ7hl+aV/4K07CHT4bNIN2/5dm+Va0k5dNQ922xX/ALE+2ac7NP8AaXbd/D92q9zDd20VvLc6nP5W7d5Trvd/+A1pXCSLIireNCifO21l2baym1G5giha5RpWl+T5m3baxV5Fq7VkOs59Nv7iWRdUn81du+3ZdrN/wGorPWLF4rdoLFrS43NtiVW2PTYtJsZbmLUJLa0uL3zfme4+TZt+5W7DbbESWVVtn3b2RG3psqrxjoOVrXiiu83nLb3M9iu/c22V0+eKrE1nHfvDOlz5MsD71fb8jVlXutwX95Esn29Lf/Ygf5qim1KW/wDNaCxkhsom+Xzl2b2Wpak3dKxCUWr3NW5s55VlvfNhml+6u/8Agp1gl5teef7Nvl+WL/ZrK025g1KCVp9Paw3L8v8Avfx1F/ZVzNdebbahvl+55TrsRazlFv3W7MFZO7R0EyfZndpYIEi2/LK8tMRPtEXm2yq7Kv8ABUU2j+cyPczrMi7UiT7ybqLb7vlLtR2/gRqlWTuty24yVinDqkNnYzs0s19c+Z/y8fJtqSdLtrW6udNkVJT8yJcNtRar239oOjxtBp6Ju+87fdSnXGix2Md68V6svmr8sLt8rNVy5PmJb2TLVhBqit5161uybV+eKTduapnvPt8m2RvKt0b7ir/DWVpunf2c25r5fmVf9ESXckC1d063/tS3mNz5Lpu28N8n36lWe4WcVcbDLA8t0sFzc2aJt3fL8m2rbx3N/E8TXOxP4Jd3z0y5sJ5nhjs75YYov9bbpt/e1XvNHttSsnil3Wzt8jf30/3KXuvcaUl0LKaI9622S9aT5v3kMqq29aw38VaRolhdbLWREiZ0jSKL5P8A7GrusD7JaqthdzW1wi7WdFX97Udhoi6bpaQLtdG/jf53q0rK8noZp3d47k6eI7N5IGm82OJYvmiVP4f9us+01W+fVEuYlgfTH+4m771aFpYQIkvn7Xi/5a/d3tVeGHT9NZWs7Hcr/e3KybqUXD7KLjeavbUq3+q3O27lnsVeG3X/AI94ZfnauO8JvP4haL7WjWkE8mxk/ji+eu7e20qa/TzYGe7n/dfJWbf2H9lad/xL2VH83eyOtWnBK1tQbs7M6L/hHo4bWKz8xblF/jmqjbxraWMyXNkt3dqrOkQ3Ov8AuVefVVSz82RWR/K+4n8T0WFzA8EVyrLMn3P7/wA9ZKbXuyHyvXzMWa2lvH1Cee2W5RolSCF/+WVWtlskEsDxRwxMu+VE/if+/VvVUvHnt/sNz5O9ldvl+Rv9iuU/4SfzvFr2K/vn3fM8S74lf/eqrylpEOtyx421uz8K+HLfdp/2mK4+RkdX+5WZ4ZXUvEWi+fpEEdtYpKyLbtJ5SfL/AB1B4tubbxnqVvp7RLDN/wACd3+Sui0FLzTfDnleRbPepvSCLzdiff8A46VuSOq1KUl8K0JrnRPEc1rDBYzx2yr8zPFc/M9UbW+vtY11LaT7MPs/+tuJZd3zL/c/vVNNLqH2hlfUmtn2/vYrdvk/77rJ0uG8h8T2FjsjXTGR0lll/wBx6Ue8rE69Gzas7DW9L1i9uoTAYZ1RYmW53Kzr/fqbWE8QzbN0Vkif3FvP/sKde6bHbadH9m1JpUTd/s7WptheSvpzsrRzeV96Whu7ukg62lf8DFvIdVvNe+x2y77iKKJt/wDAqtVvWP7VtpIpZ7GGyiWNVl8r5k/3t1T6PC01re3K3c8Ms/ztvbY7fPRNql7Z2x1Ce7kFvGr77T5Jfl/3am99Faxt6le58WzvAraVpqzNB/y8PuT5v/Z6fZvPqVxcX0umRQxS/Iyfc3stRJ4wiTTnjs4LuaJPn3xRNsrQ0q5k/s511C5nz/rVX7zrupqDjH4fxMJ6vluaX2ZdKbzZ4NisvzfZ/m2LUSX8qatFeIrPui2M81Z95rCvBbrY+el20v3ZYHT5aPEN/bQy2ltLbS792/f5T7N9aJNfELmcXbQ2Laa2ufNZomd/77/frP8ADzpDFLbK37qBmfZu+7uetCazWaJFiuWm3f7GyqLzQeU8Vsu/yl+5/G9C1v5lKV3roabzQQ7Pljm3/dR/71Z72dm8kVy9pBbXG3/VI2+iw/0myiluYooX+d/n++iVetrCKZdzbtm7c3zfw0lBR3ZOtijpszP9o8vbDubZv3f3at+TK8HlXKK++mXNhFcwRS2dz8kUrI3y/fqVER1bfKvlL/A7baS8jWMXaxTS/ghWVWbyYk+RUT+/Tr/XotK015ZbON5UX7iVSvIbO8fyFiWaFP43X5KLZ4HuJZZVl8qL5GhdabUZbkOpbZMsWczXNrFt2pK//LKH59rVLPqV3o+kOkdzE9w27ykdvnqjNd3P2tZtNggtxs+5u/i/vUttprbPNb57uX71CiktdhRUnqzXs9Ru3WKWeTe6/wAG75abLfM0kvny/Pu+VNu1FSs9La8s7V5YJV+b7u/7lRfY7zUpdss8cOxk3PK3zy0KFnzOwSbStuyeG8/tLUZbaOVZkTb8kX96quiK2u3jn7MscKfKv2hfnb56NHhXR1eOzggtk+b97F9+poUlRnla52RIu/e//j9T8LduvUqD5i7DYQIsqyyrbW9vF5S7P4ar2dhZ7fIfcibl27FqvbQ3WpXW7Z51ps3qmz+KmarrEEM9vFsZ/NZYlSFfuNWsU+j1KcEnc07nR12RLbSskX8VaHkrDEitt+Vf4P4qzIb9dv71tj/w/wC3SJJBNbT30kypCsXyq/32obktyHJNXsacNyslhcNbXPkt/fT+9UCPHefLP/v/ACffrJS2Wb/VNJbJL88rp8jtU155Vna3F4scm+Jfl+X53pcvLsy2k/hJbmG2Sf8AdWypv/1s33HaqSWCpO/nz+Sv/PWL5ti1iXniefVbXyp7adN67F/cNWrpr2cOlvFF58Nwn8csD7NtO0ra7krR2TuNudK+3z+XAvnbmX/XfxVLrGm6rqsVl/pkXlWc+77OjJsf+5vrMsNei1hX+w+bsilfe7q6PWtDNbQxeWzfvfv/ACNTfNs9zXlje6ZXvNNvNiblgfc/zfvd7059EghlSeeLyYv9j/x+rbzJcu/lNsdl2/erPvLadLVIp285FfY2+sXzP3VoDUE76XB7CDTVis18uGK6fZ++bZ8/3vkrSh0qB7V/MlWZ2b7m5di7a5DVXXUvFFvZz6Yv2S1gV4Lj7/zV0Xk21y1lu8hJvN++7fd/26LOKs2W+X1JpryK/ndYrzY9uvzIi/JtqpqXiHV7MPFJYtc2n32uEbfsq34k1VtH8Pytp9qrv/FCi/f/ANumWaXl5oP2uW533H3Jbd2oSTV+nmYe0T0vb1DSvEf2lpZblrnypf3X7lG3762LC/WzgSz/AHjo/wDqnlrMtrye2+aVFtm27Iti/P8A79a1hD52yKWdn+Xf89DUXuieaXUkh/s+5jRf9TdRfddKqzWcb6jpsu77ku1v93ZV+4lgysMEcf7r523/AHqw9S1JtKuN15FP9n2r5Xkrv2f36qL/AJbiTc3bqaFyjeU/lLsuG/v/AHP9iqVtDfTXX+k+RsiX5djfPV3TdV+03rxQealuu3a7rVpLxWuniaSR2+VdnlfIv/AqpOS+yaXtez1Irmzl8hFtpV+78zzL8lRPf6fpTxWyt9pvZ/49v+f7tWLy5ZIpbZVXzpV2pVJNNtvtFvLOq+bb/d/2KW+5m5JWtfUz4ZrnzXgiiVIm/jdqlmtooYElX99du2z5/wCBaih+2Jey/vVeL+FH/hpj3i20qRNLvuJfuoi7621WxlJJ+8rsEs4LPfatBA6f63yvv7n3/wAdXnhgSDz1gjR/v/6O1VJkWGX91um2Uyztpba4dVi+9s+4v3/9unra4laVotWsW022dq6/N5v397r96n7GuYvNb5Iv7j/JSedvfzZVbf8Acqvf7obLz5Zd+1dipSSb16kpL4noTPcxInmr/d+5VeG5idpdrNM/9yq7/aZov3EC3Py72d/k2Vd0q2+zReVEsVsjtvl2LWll1K5m9i7DDFbTvLF86bfl85ar/aVs7jcy/wCt+9sqLW7m5Tyvmke3Vv8AVQ/cqVLP9159yyv829Yk/hqb6XeppDRX6kz2zXNrLuZkidd+/wC460zTLezlZ4JZVhZm/dfN8jNVvzp4U3RfP/eR/wC7WD9ms3uvN8qN7iL7u9fu04tyViXJpXsadyktm8rtE01um1v9HbfuqimpLcvKsCzo7L9/ynSrFtqtzPepH5n2a0T732f77f71RfbEe6RYL6dPKbd/d30ru1pL7i48rvyvce9tBf26W265hlX/AJeHWoktrxFSJp7l4ovvP/A1XU1Jn3rt3o/yNK/8DUzyZfN8r7/935qV9Lolyt7t9e/Qa9zp7xvBc+du/wBiLYn/AH1VdLmB18+LTFtt7bFlqvrFy1yqRqzI6/e2fxf8Dquj/wCi3Cssk0qL8vlLQldXJhdl3zlm/wBf+++b5kf+OqTveTPLEv8Ao277rxVd03Tfsyu07S7G+f5/4Ku/2rY6XFFOsEs0rt+6Rl/jqWktErsqzlsznbnw7/bEvl6mzPbxfed4vnerVvbafoKeWJYraw/iS3X53/4DUuqy6z4glaJrtrOxHzSfZm+eqs3h77HcPfQLG7/8svOiT7y01e3LsTFKJagv7S5uooraC/mib70ssG35v8/+h099EZLyK5ub6eaJF2RW+5di1FZ3Oq6lE8tzFFZxRb0aV5dj7P8AYrVTw3YzXEM88TTO/wB3e2xGoV4u3/BJjJ9tBvktbfMqwXMX8P7371V7n+0dU8mzg0qyVIpfvvO2z/gFXX022tm8iKdbCJfnZLRVq1bhrSfzLJopE2f62aX56NU7rUWzsr2KltousxMWlaC0T/nrFLvdf/HKdL4bku251i8Qt95tq7mqQX1zKjo0jXEP8Uu6r2mvA6+fFLJ5TfK3m/cXb/dp8sk72sW1dXTaM678G2lhm7eL7c4XZslVa0NMfy9P/wBGhtrBPvssTU/UdXQQfMk7/LvXylrPs9Naa1ludnkv975/vtVN80dWRBcrvYbYfaba6uGubn7SjNvStWbyElTyla5+b+NvuVUtoftNrul8r5/45fk2/wDAKem6G383T4I7yXb/AM9dn/j9QatqUddUabzf8tWb7q/xtsqGGFdzvJI3+18tVzbRzXCS3rfdX5Yl+5uqLVUvrm/igs7lobfb82z79XHexlG1rkSXL21u8sVjH5Xzfut2x6rpNfW0D3Mqs8rfdiT+D/YrSh0qOz3y+fPcy7djb9ru1WIbZvLlk+0t97ftdvuU24pWKa69So/malYbrmxbYq71+b52/wCAVFEkEt03+ieZv3fvXi/1W2rrpGm+W5lk2ru3bKZa3dtfyfuJJJUlX5t6/eqYyUdjS+lpO5KjJNH5SXjM6t82z5qqveNDK6t5/wB3YqNV6z1W2ml8hCsJR/KVHTZn/drJe+1TVYZTbSackHmMq3SSb/utTjNN2kidPsqy/rsWIdTi0rQVkvJVh2s3zbqtwySC33SXK3KN9yVmVaoJpFtLCsF3Kt4wk3s0vzf8CrBvNNiv/Nilgj1KWKVnit5W/wC+N+2iNpDtfbQv3UPh99VlluVju7rajusq/LEv96tO21S5mt3a00/Zbr/E/wC6alt9IiQW7LothFIqqokTH7v/AMcq9dRSKnl24V3b5/3rbdzVCkn7rGoNu5HbX6zJub/RnX7qbadCYftEssON/wB87F+dv96oruLykT/V/av4trfw1R1KxuYtNYafeqkzfOy7l3SrQ7dNPyJ1tYvWl+s2qXEUjSP8vy/3Ka9zbWc8u2SBPK+bYi1U0SGDSna23b5WXeu9q0r+OO2bzfskPmsvzSvU2UnZ/gXyu1rmTaNqmoxSXcKs2/hEuG2/LVObUv7TiurS3X/iYRL5Xmr/AKrzf/ZqsX7XL3tvH/a89t/dihg3o3+/UWpPY6bbxS+RaJcO2yD5vk3VMkhWl3M/7HfXOkW8Usttc3EsrpLvb5Kz5tKa8ukgWVkf7myGX5Gqxf8A7md7nzVhdV3yxRL87f7dMub+BIEZfn2fO+z53oV1tqXz8ytqUrPTW0qJ2s/Lhl+/87b637fw+l/ZoZ9Q8k7t++Jl3f7m2uYtr+C8leztILu8l+/88GxIv9+pba51Oafd5ET2kq+V5O7e+7/YqZc720CCcb32Ztv4fnml22M8cMu7zfOTaryt/tVialDOl0+mT2kUNo7K8+yfe8rVoKslwLeCxnfTXibfdXEsiq7/APfVZt5pqza5FLFdRTXEDb2uH2b3/wCB1cHrdsUU4x02Ons4YLzQ3eexbRJ1X900S/PtrP0rR9L0TULqDyNWuZ7hvNd1i/df79akt9qsU1vbf2jAlxOvyQq6s7fJu/jqH7PrENw015ru1N6qtvDIm5v/ABz/ADtq4ydnG+5ndQWm5r21ukOiuzL9mlaXe7/xf71V7Y6npQit1uUvz6zNs+T/AOKpobVLiSFrloI9PT5tzN88rVNeQwJa7fPZ/N/j/jqEm1aTuO2vNb8CO88R3uj7kuYmuHlf5Es4vN2L/tVSjWz1KwefUtNW0RP+Wt3Ftdv/ALGoodVu7bXEjln2WrbUgt4ovvNWnqWmrr1u/wDaDf7yRfOlW7KyfXqPmul1T+/7ySN7bUdFe7jjhiii+VFib722mJp0FgiN9vvZgvzeUhXb/uVG81lDbJZ2cUiS+vl/K3+81V7+za5uIp4FW2eJf3sssvybf9z+KhRdrXsg5i6+teZeLBZNJNLEqu++J12q1Zlnfa3rWrXCW2pIkMTYkhRl3pUo8SaVoN5M0xuJJZAiqqw7nk/2ap+HLW7t7q9vhpn2CG43uzq3zv8AN8lKMUr3XpfqZPmtc3Xm+xtF5qyJcN/Ai/JWJ9gj/t59QkjluXgiXZF/BW6935E1u0jSPbs37yWWufbxRJr+n6nJbtcxwwSvEr20W53Vfu1Uee9orQpcr32Ogm1W98vyVtLf7Ky7fkl+7UVhNYw2L/ufsFxLL95Pvu9Radcu6j7czb3VfLfytjt/vUXVzZJqUPn6XezToyqqRRb0X/apPRW/IpJxd3sY2s6xaXDGxj1S6uLqX5NksX3aTTdSXTbx7W2tPN8ra0u9diV0dzo1gbyKa400OY5N4m2/+hVyz+IZ7m61KKXT1tLTbsWZFZP/AByhOPwxVy4tyTb6G6NUW4t5Z57S2mt9371Uf7vz1YtvD2leRL5DKm/7yu33Vp+m6asNgkDRxp95mb+9urHudHtraCJN0CX/AJrbH2/dX+GhN2snZlbatGm9nP8A2jFFO0f2RfnbZ/FVS5eLUoHngnazi3Om/av8NUpvD15Zv/yMGqPE3ztE8S7GWktbXT4HM2/MSt5rRS/db/eoav1+4zi+VXW5rQw6Zf2+2f8A0zZ96Z1+7RBbqLuK2WaVYk/iHyrt/wBqn2CW1snlKsDxPu2xW7b9vz1YdvtNzFbM01ssTbtuz5HrNKxVN8zaluzO+2apcyxQL5WyV3ibZPt+X/YqzNaXKIjXPmJEj7/JRt+6nppsc072M6703+asyffq+9xc2+/MzeV95d/36m/8paTltoZupWd95VvJZr8n/Pv9zd/v06ziWZ7qKWCGZ4oFZokbejNT7+zbX43+zXbWzfc37vvNWDa6dcafHMDHFp0kbbi0UnzbKXxddSaaSbUtLlmwhvPPlll/0a33bIrdF+7/ALdbf9mwbkWKfyfl++i/PurOtridm8hr5rn5d/my/JspYbme2idft38X30Vd9N8z20Dlurbmh/Y++3VZZWf/AG3276599KiTV3is4t+5V2vN/wAsqu6xrC6DBb+bLPNcTt8sSLvq3Ncy/ZXaW2gS7li+V6zU5LpoUo8t5JbldNHW2lfyraP7Wn3kRfvJVSxSx0q3msZ1u4fm3tK8X96rVzi21CJmm8m/2r8ytu/4BTdau7mDTbq5mtZLu6TbtRPuU43ei2Jiov4R32uOG/eKDRodi7ds0q/f/wBqrBuf7SR4LmRrOZvvPE/z7ayrDxPFMiXN5Bcon3NnlN8n/Aa3X/s3WILef5XaLdsdfv07RhrbUaUun4GLMmkabfxW08v+kP8AOsr/AH6rp4ngtpXiis1uX3bN6K1SvokV/eP9qsYLxNu9ZZm+dWq9YyWVnP8AYk0iNIdv+tRKacLXs2TZyty9DJ+3xPYSyr5sL7n++tLpupahqUsS20XnfZ/+e29EX/xytfVdPgvG8htPgey2q+/+PdVfTXiuYrhbFm+zwfwbdm6mpRavYlRk1e+hny6vdjVrfTruzWOWeX5pYd0v/j1aHiLTrmJvs1jdxebt3+U7Kj0zU7O9Ob35InT54Ai/xLXK6JYXd38QP+EjWeOaWVNjJ91Im+5/6BQknLmTWhUk7Xkzd16/vJvBFwqywW0zReU0qL8/y1V8AaJFoOkyrFfNeXDfPPv+4vz1fufD9zfw3WnzyLMy/vWR5P4P96q9hA1nompLBbWyXDb13p/Ftf7i1TlZO2zJSUnZNkWs6q994i0fTbWSb7LLPtldfvbat2eiWlhrLyt5/wBnT/VI6/8AxNcl8PfD2r6lqN3qOpyybPN8qKJJU+T5/wC7XoV/eLprpt+d/wCFPv7qhy5Pdgzany9NvM5TS9SW+8VWT/2f87Xjq1w6/PWnqWiaq+ov5DRJp9vL5v8ArfnetB9B2Sw6k13JZ3ES71SJVZGqv9mudb+1wRSyw7/+Wu7bTuviTM1Fp32RV0dG16K4lZZ4XZf3UUy7H3b6o+HtHvrO41C+XUGd7qX/AFW75Pl/v1p2LKLm1je5/wBN+6rytt3tV3SonvNDuJ/ta2d68sq5d/8AbrF1IvQuKlHXoUvGGj3WpaNbrpXkQ3EDebL533Gqp4w1i28NroX2aJpkll+aJIt6fKlWNduNVl01ES7RpYm/fyy/c21S1ub+wfDcuoLbfaU3Onzt8++rS05WhxtJt9x1ppY8Xp5q2LM0TfuvOVotlPtobm88PRS7fs2q/MjQu3yMm+mzeJLmHTYp57ye2laLe1vF/Av996ll1qaVEnaZnl2qsTs2yknO1ktCNVtqXdNv5NOW6gVYvKC7WSn2GsW00Seb5sLs2yXfFvRP+B/3azbDw9E8r6hPOr713s93Knyf7dbqJbQ2rtKrJ8u+LZ9xqp2WzuymrK6Q7UrydHt/3VtN5X+1/DVRPFi39qs9zp8cz/c8rbv+eqqTaReM88Fy0MSRO/mvF8if71c14efU7lLue+kX7Pu32rw/+gU1FS3MebS7VzuIbmd/KjgsY4fN+95LtVr9wkv72Jtjfe2fP89UobmWzit7ae++03DLv+9861KbG7kn2xz23lbf4pP4qeiV72NE0yxdRRSosa/eb7u1f++Plqv+82urTqkUX72VN2yq73mpwyusVnBcxfcV3l++9RXPn39ncLdWzJL9xk3ff/4HSipWtcFZXXcvQ7Ibd44l2fNvb/aqtc6JFcxPcyxwbG/j/joR7yZXWeOOzl8pUVE+f/gb1Kmmz2zeU235l/vLsWrScdnqDsiLTdBk0eDyot0yz/6rf/BVjfAlxcW0vlzbotmxGrF1t/EHm2UUE/7p5f3r7t+xK1dK0e2s0dlVvu/M+2p5X8Un9xOi2QyzhSae0VfLhdG2MiN8lCbZvuysibnSnultD8/kK+/51+X+On2FgiWrz7l3/wBx6pK++hUuaRXuUgSw8rUGkmt0+dtn32qvc3M8NnLLFZq8UsX7r7Q2zb/FverX9lSveSyzs00TLsVN3ybqfeItzcaZY7f3Xm/8A+5Wb02D03IkmWwtZdsHzsqJ/uVnpYXOqy3sSsqRSxbFhdvvf33q7psMWpXFxF5rfuPvf7Pz0z7HFcttsZY4U/56u23Z89KNou/Uq11daehbsNNvNB020toPn+XZvdvnqK2RfPRvKZ3lbez0yGDUtPvYomv2udrfK+75FWpfJvn3tFL9m3fddG+fbVxbTadtTOUr+8PvLnfbvLt3uq/wLvqk+m2N5B5tzA32hl/jXZ8n/wAVVi51JtNXbLA0yN/y2/j/AN+malqstzpLqttB9rX7ru2yqjGVr20GlGav0LcNsqeVErfvZflXfXF+PdQ1lbNrSwuJIogr+YsX32/2a6ZPNudkDSxJL99fm2U2/wBHlmV90sqXDtv3o3/jlOMVD4tWEW17sdPQwfCV94jvLCyjZZHmV283ezfdroP7avryd4LuLZbytsV/46vJ56PuZm+ZdrfNt+WrSItzboq7nRPvf3FqJNXvY15pJ3bucppq/Z3vYIrSCaFvlil+ZH3bvnqrDpq3OqXsV9A1he7ViWWFd+//AG66t7OKGD9xtTa33Ko6lqUFh5v7if7R8rr8u9KFJr4VqLk5h8/h9blorSCeN7dEXa77d+7+/VJN15pup2ywTu25ooN/yu3+5UNnctYP9pvImuYt33EV3fbW34eRbnTkufNWGXc7qj/I+yqd0ryZD5WrI5zTbBoWSCWdpnVfm/vqtW7CztLaLbL5r7Puvt+7WrbQtHqMt3cpFsZvk2fM7f79Gq/YfkaKzX7W7bPkX+H/AG6lSb7/ACC3Qz4UR9Ou4Ir5popWbb9rWpra23xP+62Ju/y9XfsFnNLFAsUSIi/ff5U30+20qKGCWVWZ5Xb5XpKz3YcrtZbDJplRUVm+dvu760LP7HsS2ttsL7d7f36zdK02WGw33zfabiJndd/9yrum2csMrzy+RsdV2onz0ckbNX2Ks/hTJbmG0hV2VleXb+92fLWfbaVqEt+8st350M/yxJ8vyJTLy2aG9lufK2PKqJvRfvbazNK1eS/b7LcXLWd6u/ynVvu/PTUXbmTuPnitNjZsN1nePuaSHf8Ad/g3VoXkyW1hcTx7USJd7b227K593n/tF1nb7Yir8sr/AH/8/drQ/s2C8024gn+433kq3O+/4GcZr4epJp99JqNhDdsrOjSsm64TY+yrcNhG9xPOz75fLWLZ/d+amxTWMMNvFNudWb7m3dueh79nuEigVUt92+X++1Y82tooLRXqYXzXLIqt5L/O7fN9+mTWc9tcRSMsULt950b53o+2eTZPI0aukXz0+zhnv2S5voltt/3U3fcSuz3oK7ISaeuw55lSyf8AcN5q/wC19+oHe7ubeJXla2/vbG37U/4FV97b915rI3y/PVJ0VJXll+RP4pnb5FWpUnLcLczv0LEMypdfZllZ3WJHaV1+Si5vNiyyywLcuq0/7MsyJcxNsfbs30xETytrS+dvb5kuP46SUWrjlEfDeMkTxRK0KOvzIlWLabfL+6ZXVfkX+N3/AOAVUvL/AGLtb/Rrdf77feqx+6ttjbt8tOyW1xe90RKkKonlbY9+7fVLUple1lXymd1X+D79EyLNBul8xEX72xtny1UtnubOVp5Z2+VV2Inz0uWLd0yF7ys9i3i5ulSD7XJYW/kfMkXy7vkqlbW0qReV8z7P77fO1WJk3N5ku53Zvmd2p0LwI/m/wbv46SbRq1b4blXStEWze4ltluf9Ib/lt/F89SzbftSS+V975K0HuZ02NEvk/wC3uqu+6aXzZ2aaVf46pcz1sSo8vSxEl5slis1VpvN+b/doubOeZ7eKJlhRJf4/uba0LD7Y8CeVFBD/AHpn+R9lOSw85nZtrv8A7cuxKlO7bfQhu8rP8Cp9m0+wVGSxjeVvvS/M7/8AjtK95bWf72BWS7Vt+xIq0Lbb9l2y+RvWX78LVK9naJcos/7l3bZ8lO6e7uau60iRI7XKJLKzO7fwVT1QTLFFILTz/MfC+b8vy/3qvzQ+TLuVm8r/AGP4qrWF5LqVujTq1tsZ9qTN89DTXvIzsr3vqFhbW1zLEskXkxJ/AtXtjXn7r5UiT7u9v4qro8To+5mdPn/cxfJU9msV+rh7bYq/Js2/ItQ9ddblN+77w2a2gmb5mZ5Ub7/36pXmpRWESLLK2z+5Ut/ctCzxQIrv/ttsRapPbLprSy+VB9ob59+7fWiTRMr25i1D59tayyxQRfM29pXXfT4dN3xOzMz7F+5u2Vmw3k80rxeazvt+apfO/s2KK2a886VvnXzfn2pTtJbBHlfvNm5psosYUtoIFRWb7lQPNL9l+aDY6fdhib5KfNbSzWqSeaybPuun8NMa4SOTZ57XfyfM0tS9dh3a1W33le21e5k3xW26F/7kybauWbRjcLu5aa820W+qWNy7xpal3X737r/a/vVA9tsleXcszr935fneko62tZju+5ENS0qbUZYJLaaG4iX55vI+Rqlhh09FSKDzNjP9zbUTah/aV0qSW09yi/34tiVYjto4Z/MjT7J/Btt/460acdNbmTutbaeRav7D/QPKbajt91/7tVUhaHf5crJK/wDHTJrxof8AWTyv/vr92orzUoNN8qeTzXdm2KiRM9CbQKNpe6zSsH1Dz3/1Dxf393z1Zd/3qKvlvL/t1jSa3YWCebN529/upFF87NV6zeC8R5YmZPm+beuz/vqpvrexcosh1688qzZWZvNn/dNs/grEtLPUPDlhutr5rxmdvkmZfmX/ANlrR1rWLFm+xpFJNLL/AHFb5m/36sQ2f7jbuZK11UdRK6ez+Rwninwjr2uX9rdf2hHbOnyeTFcrsrd8IWMGm2SaVdyb7hG+5bxfJXVwabaPJ8zK7/3kpl5Z/P5tou+Vfnbe1Zusn7hotFeO/boYjahaw3EEFlZ3UrSy/d8nyk/76ro7WGKzXe1tHC7NuZovmqglyr/ei/4HuoTVf3r20G15tv8AH/DUyVyL6XsO17UZLJLdkVX3/L8/36h07R4rC+mu3uPMvZdqbn/hX+Gnw2clynm30sVztbf+5+bbtp+p2do9vLvb90y/Mn3f++qSlZcqYPmbvqZlnY3tw91HPJDchmZfNib5dn+239+lm0r7BsWxtoPnb96/+z/sVfhvLZI0s13QhfuokXyotP1PxDp9hLb2e/8A0iVfkiiXfRzu9ktCqfLa7uyG3a8LuyWtgLd/n3tK29moDX2ozt5kmxUb/VKvy0s26+SWRJN7bdyp/Bu/2qdp1xNFEiyzRLcbfm8pvkp81ndITleW7K+o20hnt3kvJESL/llt+TdWB4z02x1vTtsu6FIm370/g/260r+5leeZpV326rv/ANtql1KFYfD3lW0Ftc+euxkl+4tRzOLuOzfxHNWfjCK5WXz7ON7K3i8rf5vzsi1V0q5tv7UluVa7S3aJEVEg/wDH6dqv2GwS1Wz0q0SV2dJdn8dPvNV1N9Gl8izgs7j50iRGf+KovGMfdGk78rJb9LGwl+3afqFz9onXZPKny/8AfdZ9y/2aKXzbrYn99PvtRba9BZ6M9zrls32iJW817T593+3WP/ZraxdPfebKlpb/AOqt/wCN/wDboUW73exrz+yjZ6j9e1ix8SX76ZbXl3v8rzZ5pYvK/wDH60NN8JaVprf8tblJfnld12bP9hKHhaF4pYPKhuPkTftV3ZV/gq7Neagk+y7vlvEnVE+b76fxVqm/hi7HLzSatKyH2Gg6HbNFA1m3zNvS42rvWtWa20+w2N593fvb/Ps8re//AI7VeF4v3Us9mty8S7Iok/2fuVa0u7vrJDH/AGdDbM0m5pLfc8rbqLy1u9jaU42srIq/2VLrF5ZXnnypbp963b5d/wD3192tuw0XUIbm7nllV02KkSRS7nqXTbb7TBdxXKrsZflR6iSZUvPKtlkh8pf4P4qlybHzRlZ32+77iG18P6lpc9xPPfbHb5luJpF+X+/U9m0qTSedqd/eReX9x4F2N81UE0e8fVPtN9qt7cpF86w/JsrTs7m7vF8pWa2uFZtqJ9yrcn9qz9CHZy3ZFHZSXNxcPYahPDv+SS3kRV3f3XXdTX0+CG8W51C5vb5lVfLh+VkRl/3Kna2a72N9rTzU+T97L87VFcpPD/qmX73zO7fwU780bXsFo3srj3ex1KWKVoltpbJvN3/c+Wof7aSGbyWku7lV+Z1dPlf/AHaIdHgmunuZ7ySbcqJ9ndfk/wB+q9zc6fpt15EEE/zfd8mL5P8AgdSl80Q42d0v8i3ok147ah9sWOFG/wBU6N/B/c+aorN4PDavFB9p2Ss3/HvFv+eqLtq81xEJ2sLbSpW2/wCkTfvf+ALVi2v59KZILPyHRf8AprUNWen4G0E7Xa1N1PtIRPKtlmaX70tw216dea5J4ctGk1BGlRE3bofmZqzv7Vne1R/l+zszozo38S1mWesNreqOq+ZDaRRLt+0fJ/HTUW99ilLl0NXWL7+14f7On8+GWdN0E1v/AHqHs4kgilvrmR3T/W+Uv39qUyH7dYxLdvcrc7WZF/vViw6rrTyxNFbR7/N2Mjt/BTSkvgaM4zWt3ax0pmifypba5k8r7/8Ad3/7FO063S4uZXjhjEq7WZf71UdM1Cy1PUnsbu3ME3l7/wCLZu/2HqG51KKzli+zXk9z97/j32M//AqWq23BXtdo1Lu4ktdR867u4/3qfurR2+TdXOW2o2lzp11HfaJK+6V/meJk31pyWFncanb3ksX2i9VFdfN+Z0/u/LT4NTkvpWtoL+4bd8rJcRbHoTVuZbjvzaMWw0rTElhntlWw3r9y3+SrN1c/YLUsb24vpdvG5fu/981jXltZ37PA0Etz5S75YduyrFhNbWEDtp+mfYEVv9a6/wDxVPWXvXBJR2J7uHVrkeVaXa2iyfL9t2Z2/wAX8VNsPt1sIvtzR3ksX3pnbfTIbm8mguI9QuZIZpWfZ9n+ZE/u1n3OpahNYNYyyrYbF2faEbfuWkpXVtB3cviNh7yzREaBvsCRN/AvyVn/APH/AC7p13+b8/8A4/T7yazuYngn3eUm398i/wDslaVpY2MsylIlV2+VpW/u1DSj72qNJX7aFDRJl1i8+zQRLZxRN8z7fnlq/fQ2tuWj27Lh/wCD+Pb/AH3plxEtjfQxxjcrt/x8LU2j3Nnf+a0sEaB2bdK7fO1JO3ewopctkUrnwzKkUUls32x93mt50vzu1CeZtdWl3/c2wy/wr/s1oI++WZrRm3K3+7TBcT3cEUt9aKl1Ezf6r+7U80mrNE8ulrmPc37aav72zlmeL/VfumamRa1Fqc6RQald2LovzPFF/wChbq0DcXt1bvLbXv2ZIpflSZv4Fq3eW32lV8y0tponb5m3bZWpKUU7NB70Y+6ZNvp2qCzupYbyC5lm+Znu227V/wBrbSvpt9NBMzQRaOs6/etJf4/++KrzbdNv08hZHuJ/k2In3q27a/vn3wTrEiJ97e2+tryj6C0irpFbQtLvdHjuDHdrcyt8qo7LuqrYXepGK6827Z4pXf8A1Sfc+ardtDbPLL5EH2Z/+WsqLs3rU/8Abn9mvFF9haHT/wCCVP4v7+5anRXsr3G5qastCCHWFuf3DRq/y/63+Nf+AUzTb+2/5ZW32bZ93YuxKt/6Hfrus4FR2+TfurPuUi0dXZolhf8AuJ83+18lJ8myWo2mlYL954ftDJPLc7Yvli/g/wCAU6w0T7fZ/af3sL7d7b12fPTZr9raJ5Vs1uUb+BG+7VS8vr2XRJ41m+xvPFtbfL9z/gdSk3rHccVzDLnTWhitL65uZbbZvSV7fa+9dlaFnZ2N5axLbTs+5fleVdlZ9/pv/FJTwXOoSPqKp8vlHdVuGwghsIlaWV/+euxaptPVvXyHpGWxU0d/sMlxEs6w3DyvtlVqLOaK8+0TzxqlwvyROnz7vnqabwxF5SLKqzRL867P4aNH0GKG9eeW58mLb8sKfcqbxj719Sk01ZItfbGht08iXZL/ABb13pU2t3k/9l3b2K/YJfK+WXb/ABVialpSpeae0s8/7+dYovJ+dG/36t6r9u067t4GlW5Td9/d8iJVNR6GS1VupwHhCLxTeak2uNBFeXcG5okeXY+37rv9z+Oups9HvNburefWYLa2SWX91bp8+1f9upbrxVF4U+aCJUllXb89Lf6xqe2KS50/7Zp918rOm59lPnm2+WKSYWcX70vkb+o/2fpGny2zyLLFcL5S+Uu/Ytee63Hd+IdOi0bSJPs1rAzXE8zt/wCy10Fnojb4rZYo5tPbfK3m/JKit/crHh0eK21y7itoNnypt+XZv3UowsuZu7KW1ktDr08J6ajq0OofPKqrs+X739+qUWi24uoluLxbnYzLEkTpvZv7q1lQ2avZvFFuTamzen36ns/hzFJqNu0lzLEtmqyi43Lu/wBxamF0rTkS3Z3SuY0Kan4w0F4GX7HaRSyxKifP/H9991dhDZweGPC9vYteNc/ZVd2d237ErHvPDF5ptw/kavdokvzs/wAnzp/3xWrNZwW3h+X7HtufNVkaZ1/iq77KL3L1a5rBpt5Zvbp9knkhRP8Aj5i8rajK1FhDpn2C4aD76/JFs/8AiKr+G7lbme4s2to5olVU/wBHb5/v0/R9Bgs4ru1s1+zPLu3IlHK07MLx103LF/NLbWES2sSu+7+Nvnf/AH6qaxqV8llE0VjHNLF/cb561YYbOFLeBm8mWjQknSe9kuYI7i3Rv3T7trqtXZJX6GcVppoyvDrDW1nbwSwSvKzM+9Fd6vfaVuf3u65SLd/d+9/v1Yf/AImUG6zl+xvuZGdFrSRP9DRV2v8A7f8AeqLq90ibSirXOaTVfse+5ulX907/ACOvyU+LVba2t5Z7uSSG327/AJInatq9trSGJZLm2tptvzb2qrvsXniWS2V0+/TUoPoEudarYZDqttNFbqu5938cy7N7Va8m2uWl3MsP+yv3N9VYUs5ml2xbLhP79Sw2cV/8vlRp83/fNLlinfVA5NPzGzebNP8ANKr28S/LD/t1Sms7mZ0liXY6t/y1/uVdttKtoWljtpN6RNvXf9xH/wBinTaazT+XFdqjt/rZWbe9WrI1unKy2IfsLJKk8sUCfwrsl+dv9hap/wDCQ2aa9b6VPE32h1+5EtQ3nh6e5uIp5byR0gb7nyU/SdIs9J1B9S+zLNey/wDLxLU2TV29fIm38qfzGarNPDayxW1svzfedPvtWLbXNtbX6aZLbNNb7d7Oib9n+dldBNrEvm+VB9+Jvv7KdDcypdS30qrDF/ch+fc39+s7y6qwR5v+GIt/2+zeC2iktm/vumzatWH8Qy+f5FtabJYIvvv9xqfC6zP5u1n+bZsf+OnJqTJLLFPbLC7L/d+SriovdCkhtzqSzRM1zum2Lvb5adsW8RPKgXZu2LUUyQXkEqN/d+atC5e00GwMvmNCnlb/AJF27a0dkrK9xtSbtYZbWcTvK0UEcL7f+Bu9E121nL5U7LeNK6qvmt8i1m2cK6rpNpqUE/nI275/7lUde01na3la5bzVbzfkb73+/UNc+71LVk7Irr4sk8WeIL/TLG2Xfbp80xfalaCW0/m3H7r7Mvlf8u7VX8MaOumy6hc2ysiT/I7vFsrd+2QaPpOoTy7X2rv37vvLTuou0UDu5f5FBLmC5eJp2uYXX59n3Ef/AH6yZrNtY1R5ba5+dW2NDWhrF5Bcpb3MTM9wy/I7rUtzeaboOmPPtk89V/ebIt7y/wC7UOdl7q1BRk9VoPtrO9trPylnjRZflVfMX5mqlpthp94j/bFZ7iL7r7fv1n3Om2Ot3FvfW32lJYF83ZcfJ5X/AH1WxY+Rb28U8nly7fvfvf4f+A03bltfUbjzbp/MfeX8Fhf2+mRSxW25dkW+nXEUUN95ay+c3/TL5t39z7tZtzZ6LD/pOoQRXKI2/wDfLv8AmrQ0HTYNESXasf2SX51hT+ClZR2bM7W2Qz5Hd1bb9nZti7K0IXW2uPlk2PEqJsRvkVaz/DemxQ3Uu2eSFLht/ku3yf8AAKu6lDA8stt829Yt29F+fa3+3T934RcvOk30LX9oyTQMrI3zMu50/ipt46zNFFBL5Kbtn+21ZkEN60mzS57ubzPvLN+6RKvJNcpqKReRB9nVfml3bnakopO6HGWl5b/12LFtDLDeyqs8u/yk3I7fJ/v1XS2s0leX7NG9xu/122jV9Rgvre4in3QpLF8z/d+Ws3TbmJIrf5W+WVmX5X+Z2qox93qU9NZK5dS1tkeVvs1t5rf8tXX7v+3UttCs09wvmyojr/y2+T5/9in/AGOJ2Sdot7xNvXfUrpFcsk7Mu9G/1O77jUN2Vh2juReTBpsXmsvnS/c83b/4/TtNs57aJ2aBn3tvZ9uyrD23/PWdfK/hhStBLuVvvbdlZqbW6uYpJuxxv/Hs+5f71CTXl5vlbyndmfc6Nv8AlpyW0T+a07M/y7PJ2/JQmsLbOltbReTaK29kRfkSulXl5lxTW+w1L9trq0rTPVh7aC50u4eeWNH/AOeVV4Yd/wC9iZkRqozWDTO+1mR933N26h2+zoQopxfmab3LJF+4Zfu/LvqveTS3K7l/fSxfd30zyZdm2fa6fc+SraTROm2Ldv3bNifc20OVvhRD2s7lRHab/j+b7S7fwP8A3a04fIvJU83bbbfu7KqfY99w8jKsOxvv0XPkX7eUyr8tSpXdloWuZK/Q1ntk2Ovm/J/D8v3qyblJ0tf3Crv/AOmrbK1tS1Jkt4ltrZX+7u+bZWYk0rvuuYtiL92JPnprRXtqCs1cIbZnRP3/AJ0rfeRPuU+aFoUffErujL9yo7OO+vr1m/0Swsl+47T/ADt/wGtHfEkW1pf3tTzeQtVdvqV0T9158u355di+a1EO1LV2nll2f33XZVeabY/2mWfzpV/jf7i/7CVX/tTU72WVbWxjudy7ftF9Ls2/7tUnKSuwbT2Rtaasly6SfM9r/wA9X+7WXvs3llgtpd9ureVs27U3/wBxKa2mXcMcSSXs0KxfMsFvInlVcRIrm1S2aJXiT5f9uhNwba6ke6ndLXzGXLwWGydpY0t4oP8Aliv3Uq3DNA8STq0v7351R4tmyq9tDYw3SLZwWzxKvzJD9+rH9t2z3XlLB8i/efbs3f7FF7+ZV5S6JIim1hfsvywXOxP4/KapYblbxIrn94kStsX7Quz/AMdq1c3aTfLE0iRf3E+5WfNNK9x+9lbZ9xU/gq7q17E3tLXVlmbUorZJWWBZkX+5996qf2wttcStOrQpt/cJE3+tb+5T9jW07+ay/IqfJQ9hK6JKywbfvr83zrQnBdTVuPQhhudTuI3ggggRJdu6WWX7tCeHo4brzWaTzf4t7ffqb7NPC+75dlSvczvcIzbfkqVpK62I0as2WEsFSL/X7ET5/u/eemfY4ryZGnijTZ913+5TfOVN+/55VbeqUXPkTI/mr5yPt/dfwUR7kNJheaRPeWTLFdrbOi/8spd1VNN01kidpVZ5W/jlrQhtlton8hI0/jbZ/dpJr5o41MkjOpb5fm+7Vc2nKmXGyj7z0LKIqSurRxzRJt2v916Z8ttcbWVZvN+7s/hrPttVtdSupfl+eJUdfOXZ/wB8bqu/2qlmjyQJ5MX35di76nXsJKK2JdL1+01OS4gCtmL5GV4ttOut00qrAo8pfvNK3/oK1jJfxXNn5qxLbfMz+bd/Jtqolnc6qjr/AGu1hFt3b4dnz0Lte3qRGTveS+40NYW006L5/NvpZfk+VfkX/eqvbP8Aabd4JGWz81tiOi7vK/77plteQQs8CtPMirvluLiLbv8A+B01LNbzfEs88zy7v9IRV3qv9yrje1tbl83VbdjVTw5bTRRK1zO8qfduPu1p/Olv8rLMn/LXfVTzlRkgtmk3qv8Adqu9vqs3ytPDbJ9+V91Z2lLf8TSU42tFDUhisJ38q5ltk++tvFFRDrFtrDNB58jtB/rfKX5P9zfRDbQQp5Ess9yv9913O9RxX1jYSO0FmUX7rKkDUXv3bM3PTlSuXJrmCzWV7axkd1X7m371M0qae5fddxRJ/uPQddt7qfyrRJldl+Z3RlrEe/8AtMtxBBK01xEu9v4E/wC+6rl5la2oR5jo7+GBJfmVXTb86P8AcqvpqQPvvoG8lfus7xbKIYWe382Xa/y/6lPnq39p8lvKdfJtP4X3fPWabty7lyjpexDbSz7G+ZnZvvO67N1UrW9nsme0ngubueVvl/dNs/77q1NfSSXitCiLbr/Fu+aoZtZfRjFCzzXjM3zMg3NVP3layJ32dvyLO+PzXWSON9rf6qmTWGnw37Xn2S2S4lXasr/fqlM9sksM/lM7yt/rnX52rK1XVVmdYov321vm/wBis0pOXu3KTaV0tDd86202e4glZt7L991+RF/v1n2bzzbN0UWxnfypom+98/8Acp+pI1zbpA0qvvVdu/8AgqlZ6VLDa/NfKiK3y7JV+T/cquZKPM3qDUmrxWhLc3LPA8su133f6pPnd6zNV1uWzsHbT086aX+Cb5Ilb++9Ralt0q6ee2vJLmVG++//AC1/2K04fKewfyILRHdt8r7vnqHa3M0U017xyn+nJAkUEUbvu/ezTffdW/uVYmtpbO4u55J/tlwqoyW80vyf7i0zxhqsTy7bGWWz+Xavy/eeqVtDPf2vkahLJfzOzOzoqfL/ALFCjdXeiLilZtOzZUhhl+yvPcxRQpKzItvE3mvVubdr1m9npUtzbJt2Ncbdjo3/AMTT9NmtrCJ1iii/4Gvz1Y0SGfTYpWa8ZJbpmf8A3UoWib7fcTZyVjQsPCt8m/7ZffaZdu9XfZ5rN/u1Uh0pra/uJ2bejxI/3vv0edEi/aW1Oe8l3bPnqp/aU9+7tErfYl+Rt8Tb2og5yVkVaFrI238qwZFttTk/e/dlm+R4q0JmvpdPu4NO165muGX/AFr7N8Vc6lnbPBd3M8Sp8qPB8u999S6DpS3MUVzFqCw+bK6M/mr8+3+/VNKOrZM1a67nUWzzw7Ir6+nuX8rZv+T71WraHydO/wBf5235N7/fSsKFGsIJbZrlbze3yyvV6HTdlxLeLfQea67P9etNuLjuYyixk019Zp5v2n+0onbYry/JtT/gNVpz4nn8QPPNc29taeUv7m3kVqivJpXiezlXZErN86PvqKz02Ca8e8kl+zbPk3p/7PVwtFXYoy1unc0rPwxZTPcX0+pXdzsVfk2r8jf8Bq39jsrBUVdSuZndf3SbVqq6fY0domZ5fub6ZDbLZqkv+uuHb5n20Jyet9AbV7tCvBqLTXdjBdt5jLlZYPvRbv8Ab/8AHaopN4h0rzYNtpeJu3tcO3z1dhuNQ07VElW3Z7edUib5tlEOpaikrxQaVBN838c7b2ocmt0hwTWplPc3niT97feHrbZFP8qbvup/fq0iXltL9s0rTdNdEbYyJP8APWm+pfPcW0sWy7nVPN2K/wD6HWJYeG7bTbWWKOe7tnaX7R5sKp/3xURkkr7Itaa/kXrz+3tVdYoIILOH77W6S/PLUum6vBDK1tc2kY+4rt5TPt/2qJr9fsF21ss95qCr8rzfJRpv2SG6b7bOyS/K7JFtZP8AgVNSvHYNX5mYnifTPE89xZ20tzpssTfuvtETokv+f7lSzP4gub+3+zXOyyRvNZEXe8rVVhttK/si4s57lkmlum8t2VVeX53dPlrQnF3oreUbm5i+62+3+ffQnGL5V+JrFNx95WGaxrDQ2bwXkc9nsX5vs6v/AN9u9P03R40gSezWWGX/AFuyFUTd/v1Lp+otHfO13d/a5ZV+RLj+Ba27PUotKtXla2VJd339336TqcqskTyKTujPmv57GS3uY4mRpW++67P++6xH/tPWNUuPNvoLOJ/vOjbdqf7/APuV0Go6jNqN9DJ8rxI25Lf+/WK/lTS/ZVsYLO3lbYyfc3Uo1IpX2YlTU5bo128PT6XDLLp9zHdTOvzyu/8ArX/26Zc+L1S1jXVLFkWBl83yUZ021Xi8TW2kW+oQafbWiNb79srzoiK1c+3xt0aCFYtZjju9m5Ge3+esPaOW6uaRgkrp6eZ0s95p2qkNp080Me7lIIuG/wB6rx0iC4SCPULRLyJm+XK7mryW8+PnhbTU83StKjtpZflZrhmT7rf3VrkdV/ar1aK3RYUs7FVkf/VbvufwffrRQrVFaEbLz3JtG3vWPoW60C5gtBJpsECRK33H+T5KLVba4smS9mtolVf9aZVZn/8AHq+R9a/aU1S9t5WuNUmlhZfmhDfJXEQ/Gy+muPP+0+T8v/fCVqsNXat/w5HtILY+3ZtVs7aWJYL6S5s0l+aJ/kT7tNvLz7M/m2bQTW/9+aVUr4Xm+Mep/aknl1m7m27v8/cqJ/jBc3KJu1W5dF+8n3P/AGSqWEqPqRKtC/Kfe9nrEry+QsUEMv8ADN5qbGp8eu3I01/OnW4ZG+806V8Dp8Y75H8qC+kh2/d2Vp/8Ls1F5YmXVZ0/upUPCVethxqq9raH21N4h0x/NnladHdt7Jt3pV628TxTW8UsCrNvb5Uf5K+MrP8AaK1O2Z1adrlH+8k27/4iuq8N/tIQOyLeaUvlf3031m6FRK9rlqtF/CfUD6rH9viuZbZtjf61KlvNb0iwidv9L37flR4nry3Tfj9oOsalFBczz2cT7d0USs6V6FpXjnw5rDy7tZXzdvlfvdv3awdRx0lFpFKN9VsPsfE+n2AWJp5IbL/YVqfpXiSJNOdby5kv1815VR4v++Ern7/+yob3yPNW8i/2PuUaa+hpcWmlfuLa4ZndpUXfW6lTavFsScrWa0OwTxDpszrBbQMkr/O2xPk3ViHVYJvEcsU8q38Vui+bFs+RN3+1TNE8IWNk9239qwu7/d3yrs+/WVbeHtmvXE8W3fLF8zo330qkoJ2TK62sdbebYWiXTPLSJG/vfd/4BTJvBEWpb/7T1Bbnf82xwv8AFWK/hPUNOjiu9Iu4blJV/exTNs2tRNqurwy+VqGmQPaP8nnW7ebsb/vipSmtYtE2Wz2N2bw832OWztmhT915W+Vv/QKi8MTTy6WjRN5Plb4pX3fJ8r7al0i8ivLny2bYjbdjv8jrVSwW5j+36ZYwxJFGu5HT5vvf/ZUc7vbQq0eXQsvu/wCPxmZEb5FSJqybnR9ad5Z4G8lGXfseVPl/4Bsrn9E8T6jNqLaZLFsvXbZE83yI6766vW7nULaK9jvGbymi2yPE275aLTTtZCuu5d/s2X7HZSTz/wCqbeqfx1FbabAmqfbpWbZ8qfP/AALWDbXn/CN6TcPPqFzebY/3EUq7k+993dWtpuqtc6Mk86tDu3u0KN/DUWnHXoEpRlL3TjNYha58VJBKvyOu+D5P9a1belXmq2d/FZ2m5IfvNv3Jtq0fD7XHjbTdRs5P9HRNsvm/Ltrems/9AdYJdjpu2o/3KtzWxSu76bDLO8/tvyp5bRrOX/Vf71TalpUF/apFPArvt/e+T8+2ufSG+RnnurqT7Xu+WK3+dKsWyX3h6ea+1Nlm81f3Xzb6jlcXdMa5HuZNnDLYT3DaDLPNbwQbJbeVdiN/8S1aGj682sWr3MXnoiK0TJKuza6vV6wvJ03ebu8qdX8zypau+Ht0OnM0s8b+bvXZu+4u6iUoPdama57XgZVgkVhYfaby++3pud2d2V3/ANyrdtpSzWTyrthsWXds+4iVkpo89he+fpjRTWksuz7PcL/F/HtrTvLz/W2zTrDE0X3Hlq+V/ZYlJvbcr+HtKi0f7X9jVXuJf+Wr/IlbUP2xF82WCCGKJf3ro1Yum69B5qWi3m97Vd/z/crde8W5ieJrmB0f59iN8lO/N8QSUr3eglzfX32NnbT4blP4W3fM9VZr++S3e2bT1s3dtn7mX71W08Q2bs6t5aOnyfum30/TdVXVVuFvFX52dInVv4KcXbeI3KS+J6DrC8VIvIlg+f5tz7abearbQwPLLK0Kfe2ItWJntraLyIpYHdF+Z3ai50qB9iyzxJK/3apOKdxXa1S0M9LC2uYt1yrTOm/5Hp00LPpNxOqr5sC/Kn96pns1S6eVW8l4vvbG+R/9+ktLCOb93JqEqqn3U/gpXXxPYpRjJXaItH1G21jSYZ4raP7R9yXf99drVM7zoiReU3my/wBxd6VJp2lWlrcTsjKrfw/7VTWdzF9qfc3yfc2VPNF3trYy5e6sV0trZH2qvzotW5kVLN2aTe6r8v8As1XZ4/tUrRrsi2f981Um0q2m3rO0ju2zan8CVT1V2xLyKV/cXNzo0sNndrv3fNvaq+lWc81rLZ3M+/zVdN+7+Cti88PWaWr+Qywxbd7OnyVmfZotNsP3S/uovmojJWujpbfLZluHSlRX8ry0RV/77rP0251WzeWW+/491bfFF/dXf9+rqXMv2JZZW+8vzfL92s+a2lubV7O5Zrm3f72/+KlvvsZQlJq1y3Yaqutzy/ZnW8dW/g/gb/bqxCl9bWtx9qVdn323tUPhbTLXwzavBaJFbbv7n33q3NeXM0W6W2XyvN+/u+fZSjJXaitF3JjpeL6lK5+02emxSwNH9raX7j7tlWPEMP8AbCv5TKj7di/3KldILyLylZraXd8z7fupVKbSpbZJYIG3u6/K7/I++q5vtJ2ZaTW92S2GjxW0SKvz7W+WL+Df/fqrNojIrsvyN5ryyv5tbVtY3dtZeV5kczr87bGX71c++7UopZYp1+T5P3rbP/2qhNvrqVaKV2V9S1S+/sK4WNpLZWl8pHT53+9/dp+q6lZw+H3WRVf5P+Pj/wCKSpbPRIHa3gW53vu273/hrN8VaPPo9haQaQsbxRM77H+Tf8lOPL8MWQ7tXa06eQzStVsdVV/scs+yJV3RXEWzZ/uVtwwt88rSrs/hhejR9FjTTn/tCJod0W/5P4m/2KZqujy/2SkttctNcLL9y4VfmoVr2Q+WTV2V9esF1Lwvd23lL9o+fdLE33P9jfWf4Y8NwaDZp5qyzWjL/wAe+3dv+f771pTxXdzZLY6fGtt57bJUdv8A0CtPS2udG8qBw0nysrPF86J/s1TlZcqYNXV7/LoUr+2sdSi+zRf6NEnz7EXY/wD3w1aVzbQXMsS2srQrtVN6fx1Y1G7s1tXu51VPK+Zt335azdF1G2N/LcwWyojRf8tf4alNtNpPQfK07Jkt5bbIopYGj+0RN+6d/wC9/HT0mvPtjyyeQ7uqqyI1ZV54kg1u3TyoJUeKVkWXyndP7tWtK3W0W2WX7Y6fOyfc+WlZ3TejY3OD900Ll21W33Ws9zbO8XzO6bH/APHqfpVtstU/0yR5fuU+a8V4ts+5ImXYsz/JUulWcWmxOqss3lNvZ3aqV2vIztz+8V0s18+43f6TvX5kmq7DMrMitYwIiL823+Cm215Ak7rLB/rf+WyUWf8AZ/nzeVOvmtt83dSfKnfUaTeyLF+9o8Hm/NsiXe2ysS8trabSLj7H5kNxdfddF2Pvrau9LiFvdKv354trbVqJLZomf5WRF2LspQSSvFj5o8zjLZDPsbXb/aZ1XfEq/O7VMiM8v+x/cq6ixJaqIl+X7tV3uUhTcsUibl+Xeu2mpXWm5mk27o5VJpUuPmVn+X5d/wByoXRUbbuZE+/8i/fqr50r3iQbW/v793yVLDeTpLcK0Cv/AM8nRvnrod1/wDVxs7F1HXzUXzdkX32+X56a7wQ3Xmt5mx13/d+fZUttbQb3Zvk3fedFrPubOL7a/wAzI+35pX+R9lSteplJe8WN8uqpu82SFW/4BuqVEbc6xxb3/vvRNct5Sfd2KuxabC89zE+6LYm75HRqWlr9DZTUd9yWGbekqyys7/cVEoSwVFdlbyXf+4tMtrb967N/D93ZVi882aJ/Ktlm3/dh3fI9T8MtCGrx12NOwSKGLy5Va5/g3p89ZM1ytszxLum2/wDj1WbNJ7a3fcy+a67Nlu3yJWZDbNbXSbtqRJv3S/x1SVjNxb30RXewkf5n/fb/AOB/4KlttEimuE3T+dKq+V5SbHrQS5g2orRM7/w/K9W7CGK2i82BVR938H96oU5LZGrjBFGz02zs9kH2GN4om37P9uryJKlxtlVf9xPuJVRH8nerT733O9P/ALSluXdVaXei7P8AYqrGSg/iZYmtorlt08CzJu+WFKfDCu19qxpsX7m+qju3n+RKv3PnbY1RPcrCryy7t/8ADsXe7UnG40ru+hOumSWVhKmli2sZZd25lbb97+Osi/s7OwuoorvUPnZvvxLu/gq0bNr5HggWTc333X79RLpUdhqcU97Etv8ALvaVfm+Wtotx3YuZax7mnZwrNEjRbk+X/XXCfcq7bQwfIrXS3Kbd7SvVeK/l1Ke4ndf9F2qsSfxt/tv/AHarwvFNburRKn8Hkp/BUPUzTs7W0Iryb9/EsECuir8r7qfDqX7+VZ2leWL5/u/I/wDwOnIi7vKXalRPC3zxeaqbvkpNxat1NJX6MdcaveXCIy2UKov+01V7y2vrmV2tp4nfb9x2+TdQ/wBsmg27YodjfKiNvqazedN8rStDafc2S/xPRZxVzOUXJ2vb0GI6XkX72dt6t82xKpX9st/a+fBeX1tb27O7IkXzsldF/ZuyBvIjiRfvM/8At1FDbRWa7VvmmlnXY2/7i04SbV0azjJR02MJLmd5UtpdQks7f5n2RLvd/wDfq+6afolrFLtn1V/v/PBveryWf3F8iJJWX/XOu+pUtovs7qzS7/4X+T56qTj8iYxVtNWY+m2C39xLeXM7Qs/+qtE+4iVp6bNAnmrB5k0sX3U2/eqWGw2M6+RGjyr9/dsemS30pja0s4oWuE/5avJ/q/8Aa/2qG+a9uorWld79uhlalo/9twPBsimR/wCC4+StCz8PQWFui3MC/L8iJF8+xamS2863l3Mr+V83m1LDc3N5L5XlLs/h+ap538HQd1a7ZYWax2fNbM8X8TutUZZrGH5bCz2bf9nbupt4jJK6+bE77d/yNWe811eXXzN53y/98U1C/vXBST3Rsac9zbyP58+yF/u7P4ahhuY3T/SZZE3s/wA6L/DT4ftj2vlRRQJ83zJLL9yn3NnBDboyy+c/3KLq93oXrGNiLybZ2RWuZ4UVflSL+NKdca1DchoLeORLX7nyLtqlbXNzMkrXVnbWcSMzsiNv/wCB06H59/yxJ839/wC/U2b3DlVh6ajP5iFbC3dG+R2SVtyrT/7NgT7RE1sqO/z70/iqKzhlhll3NHs27F+b/wBkqV5lRdu9t9DdthJdiVdMvoLSKKGSK2lb/nl/Av8AcWmXOlbGTz52uX/vu1UNKtWtrx7ldSkfzWfzUu5fuf7lV38QwXK3CxM0zxf88lqVOV7IcnGStdpG0ltZ2Fr9mg3P5vyLWbbJsurhop50f+JP4P8Avuse88Tr9ndbaKd/K+6nlN8zf79H9sarZ3tvL9mV7WVdkv737i0JSQXj0d0aWpJc/wBo28rXiokXz73+eufubC2vES8+2bJYp97RJt+aq+sa3fXMv9meRGlu6/Ndo371aytK8NwPKiwS/b4pW/evfL8+6rtJK7aQrqPuna6xpsGq2EUtjrjJKv8AAiq+/wCT7lZVzo+y4tJ52nmlipmyDR5biztoI4Ytvyvaf3v46tw36pYJLO0t5t/gT+Os+aS21GoxtdmfeP50tukESvs/gStDStNgmiu5LZoEuNvzOkq73/2KoppcmsaOl3ott9g+Zotm3Zu/2awtK0S5triKBZ50e33ytsi+Rv8AY31b12dmTddXc07zSmud88tzFDFt2MkzKm+ruiaVFpr3drFbKktxtT/fqxZ6Ut+yLeXmy3RvuOu+s/XtYg0fUooIJ5Hll+66RVEpSfuR1NaasnK1rEWsWen3l07T20D3EUW/5F3u1S6JNFqsD+bbSQxN/wA9f3W356ytEhs5orvyo2e43b5X+ff/AN91t/NcxIvmts/hf+NKnl+y2EVFq63OcfR2sNXfyLyf7On73e/3K7CzmnewuFfUGT5fK2I38P8AsVXudBiS1d7a8Z3ZdnlOqIlV/wDhG5bOwRm2zbPnVHZfkpSkpbMrmtsnYsJcxabZPbMzXkqL9+b53/8AHax9K1WC5v7jT20iCHym3q8vyea1atteW1s+5rGB7j7jSurb3qveQ6deXUqzwRpF9+KaVqItJPmT16jced2i0ya2+w3Nx+/s7aFJZfmS3+f5K0NV8PeHHsHlitrbzfn2/utlc5f6VLbS7dPnWF1+f5PkRqNNhvHvE8+5V5WXZs3fI3+3Ts7+69DK6S5VH8DooP7LeS1lmnaziSXZJCq/ItXv39ynkbYET5037vvLWPrEOoQ/Z7WeJf7Pl/ersl+81dBc21ncxJBu2RMvzIlU2oq7ZN5OOgyaw+xxW8cDfaZf4t9D6lp8K3Ft9mnubtV3rKi/dX/fqlqs0ryoukMqbPkb7X+6+TZ/BT7bTde8tn+3TwxfLsi+4lXH4feZDcae6ZoW1zLc2u653f7jtWdZ6Prk0qN9ptrOKX73lT73p94mqw7IpZVmf+LfLv3LVWFNTmluFW5gR/4UeXZuparZqxcZRatdo1USK2+W7uZXliX5fl31mWf9p/2ii/bFm092/wBT8qbU/wB+r01n9jtXb7Gt4/8Ay13t/sVk22pQXn3bNrBIv4NrolLTdK5HNbZ3/Mvf2UqM8Fs1yiL8+zb8jf8AA6z3htv7eSJmnsPPi+a4Ra6qHVU+yvFu2Oi7FRPuVn62/kxW6zxLePu+a383+CoVVx3NOXmXu39Dh7zwkr6ppksVy15d2Uu/96q/NXdLqt5p8n/EwtraXeqv/rd1UryKx0dVvr65tNEt0i+47KjfL/s15v8AEH48eH9KieLRLaTVb5flaW7idYd39+s3P2ztFXOiN4o6vXPGsF9pt3fQaJDb3FquxJpvm+b/AGK49PGEFhB/aGta800r/wDLujI7/wDfFeC+JPjHq9/a/ZZdTaG33M7RRfcrze/8bK7vPLLvl/3fu11Qw0ursZurBH0h4h+NmnpOkunz3PmxfPvuFZNlcv4t+P2vaw6L9rWFP76Su718z3/ja7vH2wQM6N/HKrVUd768fdPO2zb/AAN/9hXYsNTTTktjl9q5fCz1DVfiE03mrfanJfvL97zm+5XO3PxIitmdYN39zZEtcZ/YlnMn72Lzt3yfPVt7OJHdooo/N2/f21tzU49CGptczLVz4wvLyWKVdyf8B/8AHPuUXN/Pco/msz71/jquifO7M2xP4URaa7tc/LFE3+0/9yl7V9FYqFNvcdCm9v4dirsVNvyUTWy3MX71d/8At017n7NsVW+dFqjc6lJ86r/wJ91ZOrOTumNRiiwlnAku6KKNE/2FqbyVuZfK/dfP8nz/AHKwZtSl2ovmts/ubqz7nWNiP+9ZP9uoTm+pfLBuyOrmmghi8r5X2fJVd7+DykXyovl+78v3a5KbUpf3XzKn+wlZ95eb2ladYvlX+OmuZ/aIbgtrXPQv+Eh379rfOtP/AOEqlhi+993+CvNE1VkX/Y2/Lspr6xL/AM9d7t/Glax5og+VxPWrbxtKk6N8uz+/W3YfEtrOV5WaP5/40X51rwf+1Wh/iaiHW7mGLb/rv9/+7V6P47EW7H1X4Y+PGp6PF5EWoTon9zdsSvR/Cv7QMT27teWcEztv3TfPvr4YttelhgfazIn8O+tqz8YfYInlaXfvbYqQ/PurGph6culmONVx6H6IaV4n8Ha8tk1trF3Ddv8APLLMi7N9dxpvh65ubW7vovErTOqp5SWkqfJX5t2fjNtyM0sjv9/e616P4J+NOp6DAjW15LZyxNv+Rv8A7D7tccsLOKtB39TRThe8rp+p91eHrPUr+3f/AIqO7S9bd/rdnz1sRX3iXw5pv2mL7Jqtv/dll2bq8F8B/tFR3MT22vW32lNyutwkrb1r02Hx5bala2i2d5HNE/ztC7fcauRuUXyyiditOOki3f8Ajy21JLdtX0q50dFb97NbxM//AI/VTSvGa6Pq8v2HU2vItvzJcLs31pvr0VzBDBPFE9v/AHHX5HrM1XRPDl5p2n3NjotpDvnfzZUWtFKDVnFmSjNO6tY2E1LTNdltJb79zdxN5qvL8/zf7/8A4/XQJDLfpLBLKrpt2b3l/hrgtV8PXlmrz6VKs1oi/NbvVrwxNqGiK/7pfs8v/LL+DfUtWV4y0BpM7iaazTTU0+WJXRG+XzlqK5s54Z/9G/491+9vX59lY+pbfEn2fbP9muIpd8Wz/wBArsHEu+7VpWhRolSkpxhpuw5dLbeplaVNB9omillZ0X+OnXOqt9t/s/7CvlLs3fN87I38dWEsLZ5/NX5PN/1r7fnrKvLm+toHa2SO5l/h3/J8laO0ndFxk1vsXYbNYZXWVd9o23ZsodIEukgnnnvLf7+yWLZUVtqU8MHnxWyu7r81vN/f/wBiqiX99q6PqTQbNn+tRqz5ZN3sJSg3c5q51tYfE1xbQWcqafEyeU+5v4v/AGWuzSG2mSK5sVW5ll27vl2vXnOpXOq3PibzVtPJilZE+zxK+z/frQSz1XykvIL5bZ0n2fZ/v7l/v1o4u99ivclqd9YJFcz/ACwRwuv3JXaqk1zBeeat9pUc1wi7Ff7/AP4/VSw1VtSiiiWJra4il2N/t/8A2NVdEv7G81bU1/tBv4E8qb+FqSi4u7M3Hm32GTaVZ20D7dIgtpZf9akS/wANbVt4Y0Gzs4m8hXTbvZEi+7UWsQskSRRMybvk37qi8PTT+RLBc7f7n9/ctDqTavcfudixo/g/QbBfNWxW5d2+aZ1T5a0n8PabcrEsDTWCIzPsiX5KfZ/8SiJbZdPhe1/vv99qsW00F/LdwRqyPAvyvt/gp803q2ZcsLXSM2/8N6f8moNtd0+TzXVPnqWDTf7FZ21DU3mR1VIk+XYlWJklRE2rG/zbH/vqtVL/AEpdSuovNl/0dPn2JWvNKS1ZSUUromm8qzbdeKv2Lcvzv9+nXNstnqXyxRb/AJf3u356mh1i11uJdnmOq/OvmxfJU8kzSy7ZVbEu1fkXd81TFtK7Q43ta5m/YN9+lz5rf7PzVYdLO2fyvNbzZ13siL92nXupWmladcXPlrN5Stt2f3qqw3LXNrFeRRRfOvzI7bHWjmculkQoNpufUsWyfY0SdY/OX7mx2/hqL7Y0z7llV0Zf4/vrTIdSlhhlsoLZfOl+fZt+7WVo/m3l/L57f6RF/Ai/Iq0klK9+g1ZuyZqzWc/9nIssrTRJu+R2+9UsLy3m/wA1VtoootnyfJuqa2hnv5dzRRb4vkX5v4arvZ321V89X2b/AL7balaqxT5k7Jtolh1izml+x+UqbfnZPmp95YRbfluVS3279iLvrMRIvN8+5iXZEu9pU+//ALlPs3iuYvKi/cpt/dfLso5Ve8WCk37pDNYMlwk6wLcpFt2p/GlWJrxrl/LitpNifemRfkqJNNvIYpZVvpIUb5W+589OtpZ9Os54IJ/OcL8ybvnajfbcnVuy0RZhvLPeitEsP8bbPvtWfeakupSotncq7/8ALX5vu1L5LTI7eQu/+4jfeqfSPD2l2Uh8m1S3LfeaKP5nqrQXvO5orr3Y/mZd/YT+bbwebPsdt7PD/uVa/s3SntbeKBWm/e/cdfkrYvJmsEiaO+Z9v/PWsrSnvJn1CVvK8pdrxf7+/wDjqHJtXWg7Rj8RieFde0rW/EOtQNO0yWsS/un+RE2vt+WqWjpPfrcf2hu/1sv3/ubN/wBxHqponhiB5bvUPs0Vm8ssqM8Lff8An+f567Obb9iezgbfF/Dv/gpy5Yu0dwg215EWparFDpu2BpZri3X5kf8AuVz2peJ9Se3SVm8na3ypMrNWt5Nzsf8AdLv2/wAH3Kuo8Ft8rWy3myJXVH/vUoxjF2auP318OnqRab4hub+BGjsVh+VtzzS7P4P4Kl8N69Bc2X7+CW2uGZkVE+f7tV7N4L9fNa2aGX532bfuVNNM1h9nvF0+ObfLsl/v07Q1jy7kOUm7M0kT/hILBXWJfNSV02XC/I/8Fc1qrz+HrPz7OxaaKVmt5YrRt+3/AOxrq/t/nWcUETLDK7fxtVSa2vmt3gtJ/s25vv8Am7fvUQko6NCim9FoQ3yppelxNOvkxIu5X+78tRaVfy+e+oNFaPZXHyRIjb/u07X9JuLywWxvW+3JKu198i/dqrpthbTQJpnkR/ZLdd+zbQlFrmkNuLV7HQJeWzypFL8nm/Ps27k/4HVs2MCbmZETYu9niX7392qkNnA8u51+dvk+Rd9VDbXs1/DFZXLJaRf63eyq8v8As1KaWzCN3utPIitNTtLmPUlgimSWCJdv7v8Ag3VSuUV7XUHXTFmlRVaCXb87/wDAKuo/9mvcNFuRn+86Lvq3Zwq8XyyyOj/Pvddny1omk7mbsvdaNB4ZViVlk2Ssvyun8NZN5LJo9vf3n2uZ9kW5klb7zf7lW7N7mbVLtZ2aaJYk8j/2eqWq21tc6jF5ss6LL8nlPEzpUqzdmVdcu5dv9ak0fTWeWCN1VPN+SrH2lb+1SeXzN339n9yq95HBrVh5UsWz/lk3+1/DT0RXi/dfcX5Pu1UYxtdLUSlG9mtDC2K6u38CLvb/AGKo+TFbNLeeV/pDr/47V68dtqL8qRJ97/bqol59pbb8zv8Ac/1XyV0JJq4KzLFm8s0W6X9zt+6n8bLVS5hbUriLczInm/8AfdWLy2leJ2i/4+Pv/wC/R5M6P8235P7lL/CDjFay2ND7HFvVtzb9uzZt+Sq9zD9midUlVP8A0BKfc63sgTyol3pu+f8A2qZ9xU3eW8vyuzuv32rGPOt9iL3d09DQtkSG1dWXzn/26id/3qStuTZ/AjbN9V/3rwPc/LNcf98UQ21z5T3MrK/3vkSkk025Pc2jbv8AcXdHeWFnSL/j4f51/uU25hV5XZtz7F/76qWF/wCHau/77JT/ALYr/MrLv+5/v0N8zuiLy6vQh2QQ+VFP8nmt/BT7aHzon3NstN38H32qpNqTOzyy7fNf91v/AM/7lPS5WFHlWJnT+JH+Skm2rEJWkV3hgd5V8r73yN8v3qsQ3MVtaxRLFsRP/H6JoWuf3v3Nn8FVbnTfOVJZV3+U29UR99arlnuK+ty+jteI+2Jf9+oktrOzneXyt7t950WpbBNk6yqq/Ku/e/8ADUU14yS7drfP/HUR5r2J94r3N5fbpVsW8lGX5nRvuVLbJ+9Rp9sz7dm96imeV7j/AEaL7/3ndvuf7dS2D+TeJu27P4nlak9ehSbj7tiw6LbJukZYf7z/AMC1lOjaqvm2Mvk27tvaXZ871oalMupXUUUvn+Uzonkw1dSzR/lX5IlX5USrTcdy7LqirbWHk28ty0u/+7FTH2ve+fbQRpu2pL8u2opoV8rbFPOjt8i7Ivkios9Sl3TWcSyXMtuq/fX79E0+hmoxZpPMsMTsy/d+eqT6lsf/AEaBvNX597q//fFW0R0geW52p8vzbPn2VaRFmiRraL5P9v5KmKityrzl8Jha9rFzMyL5U/leUr7Eq3ok0hTzHiW2f+Hf9+rtzZq/92q9tbRPO7fc+bfLs/irT3VHREPmv3LVsk2oTeU07QRhvvN96WsrXnleylWDzN6/dS3+fc9Xrz/TN+1vJ/65UyHzbbf5SL86/wC5spLlWvUuykrD97XPleenzqq/ud33Khhh+zfaGgVfNf8Ag/vU+FJXT5VihuH+Vpkqk95sukiVV2xfel/9koSu7WE1d3ZYTTbl5duoQRPE3/LLd8n++1XY7NbSd1b5E2rt2N8iVUe/a8XczSf7O+np595K7QQMj7VT963yfLQ721skWt7NjkhV4tsW2zi+aWV3p7vmydot1tE3ytNb1z83z71nWV/7ybvvVE8LX7pFeS77f7/2GFvkWpcW+pPMuu3bqbbw77/yomnmTau59vyVUms7ua6U/a2+yq277PD9zdV22vJUi2rBHs3fK7/I9N/tWd/NdbZUdG2K+771NSa7AnbbYlubZb+w8q5uZ4fm3/uarp5em2vmx3nnfaG8pXlVd/8A47UM2rsnm7ol/vNs+d2/26quk+5/sq7JZVfa/lfcoipLctysP3y702ss0v8AFM6/dWqOsX+z96k92jp/zxXfv/36sbGhgiW5bfs/4BuomdXsvIi2oku/c+6hO+5LbasZ97DFqUqefAs29dn3fnrTsH0vTZWgaNt7RbIkVPutTvECwL/ZX2CQN5r/ALzcu35NlVbeaXTd7xQW1zcK3y7231CamtBWs7talTW7y+mZGs4luYk+Rk+58tCX8rq7fZmttq/cRvv0J5qK95Y3M/yM3mo/7p1otrmV4nnZvO2feSZvurS+Q1aKvHQsPZ2dzE8sqqn8fmyr87U+20fyYn/dR7N37r5/u1NN5s0G2K+bYy7Gif7lVPOvE+0W0rRvtX5djU7TlonoK3VrQtXltBeb4orNYZV+8iVjwzQWEEtt9mgfzf4/41rTSHZ5TNLL9olb/Up/D/wOsy/8NwI7y2zq8sv3nenGK+Fs1fvR0RSub68sNjRa1PDbr86RJ9zfWxYfaYfN8pv9Hl/v/fqlbWCvbyrLF/qv7/8AHWx9ss/Kiig3JLt+460ptNWtqEYuOxRmuYtNeK8liV3Rvm+X+Csq5tp7m4SWJt6bv42rQmhvptR2yS7NPXa+xG+/Vvyf3G2Jo0/ibfSs46ktxlLlZRS5ubBkZZ1Rl+8iNUVteS2z+UsCzRS/ed/4aemm2dy3/HnbW2z7r/3acl4qWESyRQQ3ayv86N/BUadEbJW+FaD5knmtf38vk7vu+S33ald2m3s1zviiXaqPVW5dXi+by9n99/4Kle/i0qweeWzjm8rf8/8AHsqbO1zN8z3kYWsaa9ym77ZPDLE3mwOn3N/+3VjxJcrf2r+RBG77flR/4n2Vam8pNkstr9pTd/qaytnk6jewXMEqWXlb4PKV3Td/cq07k38x9ml8i26ywbIl/wCeLb9if/E1saPYLYapLeKsWyVV++tM2Qf2Rb/ZpGe327E/gdf9ipU1WxT91c2P2x2X907q2xdtF5SVolpvq/vN6/8APv1iilVX8pt8W+qKa3bQ36Tzr86/dRP4qie/uXsLiBGa2tJ/ki8lvnX/AHK5ebTV0q1uGaed3275Znf56FBcurIXLGR0v2ldSl3St/rW3rsrYtrzV/tUUF5LE9jL92V5fn3V5knjNtNlu4JVn8qJUl8lFd99dBNrdzrF1bzrcslpt2fZNtDjN+7JaF899n951f8Aben2f2jz4md9r/PurJ1K2sZvKZoFR4lVt9Z95/ZFzqSKu25dok3J5XzrT3hXW7WXTPNnTfFsi8lf4qPgd7tERXOrNajLC8vJrr91uR3dotn3E2VoW01zeOkXlK+1f++a5/xn4w0rwHe2W6+864X5JbeH/wCxrxn4g/tDarq88tnojvotlt8pjb7vn/v/AHqFz1XaC07lcsVG0ml8ke4698SND8KwSyytHeSqv3Iq8k8b/tDXz2Vx/YarZtu+W7Xcsv8A49Xgt/4k2b5bmf7TcO333rktY8SXlzauy/Im7yl3/wAFdsMLCOs9WSqk4/DojuvE/wARZblnu9Snk1K4b52luG3PXD3/AIz1DUm+VdkTf7X3KxUtory43Srv2/d+WrqW0SS7pW2RJ/HXTzQgrJGLcm+ZmZ9mW8l37V3/AH2pr6OvmvLOsabfn3utaCarEjy/Zomfeuze8Wyq/k/bFdrlmfd/fqXUl1K5UMd7W2Tyol3vto+Z0f5lRKZvtki2xQL/AH2dP46qojOm1fkT+FKys++vmXFO1y7beVbP5u5d6fP89H2lXbd8uz/brPf5Pu/O9VJrxYf3ixK7r/s0cpF1fY05nX+81VJrlk+7/wCP/wB+q/72Z/vbIqi+zRJcJ5+6Z4vnV6VtbFyVttR8zyvK7bqhmm2K+5VR/wC4lPd/krPeH7M7t5rO7/wPWRDik+Yq3ly38K1ku7P8rfIlXXeV9/zbN7fxrWe7yvF93Y/8T11QMU3N2SVx6PAjbp/n2L8qfwVUR4EZ2X7jN/AlWPscjt95dkv3aaln+9eLcqUXXfUlRu7dSi6RIqNs+Xd8qbKa+m712qq+V/7PWrDYfuv3Sq+3++1MSznf+Ff9r5vu0KdlbqV7ORlfY2d3aXa/zf8AjtS/ZmRE3fcf7r1o/Zvl+81JsV5XX+BfvbPnpXT3G4OnuZqWexPvMn+wlS/MnyrF/Fv31pzWau27arxf3KdDZ+c37qpnJp3I5GUoZmhZ5WbZ/eq7DrEsKbtzfZ9jbn/u0v8AZUbt80vkozfM6L871OlnY2cXysz7P43q+dR9TNqbdrnQeHvH7W14/lPLsTajb1+SvQNK+Jc+7zUl+x3Cfxw/cf8A368fhhXZ/wDEVoJMyfN82z+NKvmhLodKTj1sz7D+Ff7RWqpB9m1XytSst33H3u9e1ab4t0jxhZ7dMi+xokW9k+797/x779fnhoPiS50108qdki/uJXoXhv4hX1hqKNFfTw7l2b0auKrhVL34OxoqrSsz7q+2NYaNb30E6zJLuTYjfPWVqviGe8e0W2n3xN95/uOnyV4F4S+Lsr3EUF9fS3iNL8zvXrFhqukeJ4JYmZbO7X51fd8n/fdcXKqXxm0ZSasrnR2em30yJLK32n7yRf31rS8J/EaW7uLmDXTPaQeZ5SXX3v4tu56z9H1X+x7WVYrlkd12LsZHT/fp839mX9hFbXMDfa9zea//ALPvp3jJ2l+BSUkrM9I8SXMulaN9piljuUVf3To2/dWZqty1zEksVi0L/J5qW67683fTfEfgaW3ltmXW9HWdX8p2/g/g+SvUPD3iTTPEmqPc6bFs1NEXzbeZdm2hJU1e913Dm5v+CZv2+527oIJ9n3G3o3362PD1zLeLcT/v0Tb+9R1dK1bObULNH8+DZsVnVIm3/LRc3jOqKsTfJ8/yfcpuopq0UZXtvqUrmwluVTyvkT7iu7bKydOaPQrl0ntnu32/I7Rb0Z/+A1tzQtf3VusUrQu38G2qULyW7LI6NbN5vz+U3/oNTZ/It1NLJamfbXM+y7vJYt92/wA6o/8AD/c+SnaVYaZcwOzaZaJdy/8ALbb89a0OlK8Tt9pluZd2/wDfLs307SraxSKXyIFhd2dG3r9356pzjFXVwXO1bSxyt/pq2Fr5s95PM8XzxQ7k2LWZomvSw3v9nzzy/a3bfvdf4G+5Wx4zs2ffBFLsl/hdKx9K02K88TafefZld4G+4/z7vkpqSlfm6hKDgm11PSE0qS5+b7TO9uqr/rdqpTPsdy9q7W0qo7/K3zbKtteNcs8n3E+XciVXeGVVt47SOPzWZvnm+/8A7lVGT5SEmtLaEty+PlVd90ybV+X52osPkt3+0xbP72z56JkZE/2/76VXTzblNv7p03fx1evLoGsW0upe+zLbJKyy/Ii72d2+SmWd01za3Eqwb/L/AL/yfLWfqUMs0USrO3yNvaL+9VG2uNQnlZ7RtkTK8UqTNs3bf7lChzLmb1HzLoaM3kPFEq20cKIrfcWof3F/bxQQf6N83zSy7oqsWGpNseT7HGjr8mx2pt/t1JvM8tU2fwbfkelonZkpyXxfgV3tp4b9JbW8ZE+5LCn3Hq7M/wDp8UsUEb71/fvuqps+wJuVZZnf72ytCzez3P8AuFTf/G67Hoa+aJ5vfsRQo32p51VU3N9xPkqLW7m2tmlWKDfcNF/H9zdViaz3oywNIj/wulZN5pv2O1iuZ5Wmf+++2pujVN9EULa51CG12+b+9/if+/TNB1tn2RLKv2u3ld2T+Pb9yt+6njVbVYbuWXzV+5t+7/vVVsLOC2upZfIXzZV2faNv3VpKUGpOxPI7J9y3vguViVm3vu3t/cVqheHT7Pfts1ubj7/3fnqw+lLNdbd0flbd6/738dRJ4eV5fP8APZNn+z97/YppxfULNbjNHmXUlRvKlhll/gmqK51e8e9WxaBUeJf+PhPuNViaz86B4lVZnZvlTdsq3DNc6a27b/Fsp6R21ZcbptbXOfufP1JEl8pXiSX968vybEpzvPc38vkQfuniVN/99qvTXLTfeiZH++zvV/R9HtrCz+zQTtcM38cv8P8AsLScurRFnLZnLw6vLYaPaw3KLv8ANl+5/Du+er1neLDL5tzbb4k+89aEKWNtvig0+BHfcm/771US2nm1T97J/wAS/b+9hRazbg1ZKxrFOCuzThvGmS4a2bZEy/c20b1Sw82D78rbPu/dWq9hbIl5cLaSr8yKrI7bdtMmsby2/wBVLH9n2/M/mqrrTaT6iacvMLawX7RFFEzJueqXipNQ1hFisbv7NErbWdG+fbWhMknlIsSxO6fdd/79Y9npWp2HnTwNA9w8ru29vkojffS/mJRa0Tdi3D4baa6t/PnkuZYm3+dMvz1L4n0pJre0fdG8Sy/f8371QzQapbRSytqEiS+VtZEbfF/6BVKHwq15ZxXd5qDP5W7+JU2VtBuVpTaSRC5b2V2W7xJ9VVIraWWFP4tlXdH0H7HcXE8S/vbhdjP/ALNXrPR4ks5ZV3fMuzfVqbUUs4/L8xki/wBz71ZynJq0FoEVLl1dkZUN5Ol/LbKs6Oqp+92/JTd8ttO8u3ft+dfl3/NUtn4kgvLpkVp3l2/feJkT/cp2q6k1nYTS23764T7qbvk3U7u9uUpXeqaLfnT/AMbeS8vzsiN96pbnyP7OlV/++933albbNa28jMrysvzfP/FUV5ZqkW5v7u//AHaiKjJWkJXTstSlYpJNfu1tK32jbuffVyO58rFndXLSzoqtu3L8zVBptrPYXV7L9+KVVVNtV5NCtptRfUJmkidYtvm7dyLQ3rZvQl3a1+400/0iVIliVKsLtdNs67HSorO2i27lXf8A3X2/PTrmaNIl/wBY8rfJv21Ss+oOPu66I499vlIzbv8AferdtcrbQPtX+HZUSWeyV7na2/bsXf8Acpn2ZfN/e/db+/W0lFuyLSaTa6lq2uWN5FJHO0O1v++6gmvPneKL+/8A+P1L+6tk+79z7lMd1T5fl3/fbe38FNcsdiZa+6iqlgsyusu16sW0zW1u8Hy7JW+/UN4+yV2VV2Iv391ENm0LJP5vybt/lbqabe5mnbbY0Ps2/wCaKVn/AOmVPmdprV4PNaFP4v4Kr+dK/wArMsPm/Ivk/O9aCWy3Nq7NLv2/J87Vm4p7lqSenUpabN5115su5NjOkUX9+nfY22zKv7lP76Lsq9bW0EP3dvz/AHqc+7Z+9VURP9qrspD+HfUpfYF2fw7FouYYponVtzxfc/23p8N/FeSvFAv3PkZ9uynpv+f7rv8Ac+9Waco7grv3kxLN2mtZWn2ptbYsX8dRbNn3ZWR0qWF/9IdW+5tprv5O/wApd/8AuVKaRTSnsWvl8rz/AONl2bErPuZorb5mjZ5ZfkX/AGKmfyntUWKWdH3f3KhuZlhg2tud/wDdqzBcy/4JFbTS+a/lbkTb/wB91LNNbQxI0UC3N3/C81VbB2uYnls4N+xvm3/JTHeeHzWXy/u/cf7iVSjeWq1NJLm3ZYtv9Gv/ADXZppf9hv3SVsI8sKPLLPF5XybYkqloMMSJK0rNNK/3d/3FqxeWctt/qJdn8ezd/BRJJvlZKdiXzl+1PFHteXb/AMD+an2DrbS+UsSw/wB6VKzN8STvc3LLC7qiN/t1YhRrtn/dbIm+T/bZqLWVmLS5qRSrDM4MCtbtulaX/a/2qS5ud6eVE2yVv7lVrm/W33LuXbt+Zf71c0mq3mqzpBBAyW+7ezv8r0owcnzdAk5Gm+vRabPMn2aW8l/uIu9N1Zia9eJLtvrb7Mj/AHXh3y1tppq2fzRSs7/xb9vy/wDfNV7y5XdulZfkWrXJ1VxLms3tYtptm2Sr86fwvtqG/dobKVl/hX5U2/f/AN+izSXykVZfu/ed6a/mfPErb3/3qEruwlKztYdeX/2CCLbEuz5f3Sfcqq+15U8+22Ju3qn8dXdNs5Jf3bqzulWHs181N3750+epXKvdLtzu7RSRIpt8u6V9zbNm35KJrO7mnTypf3X+22zbRM8s08UsE7W0UTfMifxUXOtywxP5T/aZW+Rt7fItNRktncNFpsV7lFtrWVp/uJVSze2uXil2tCm7cySrsq67xalZyx3m14tvyw/32rP85kunXa3lIv36hXYK+7L01+1/E/7pUt926JEb56o2F5fPLL5FssKRfPveXZS3kLI1vLAv3VbdTpraeadGa5l+b73zfdqmlGOrGrzd7FSw1Ke5upVlilREl++7b/NrTsLm5ubWX7NczpFFu+SqULwfb3glvJZn2q7PLUNneSvdPHLLLDb/AOx/cqebm+HYTTStqWb94tuyeWe8T7/z/wB+sxIYPNSWz815V+RkeLZ/3xWhNMrp8ttv3fJv/jpk1mvy+ZefY1/ieL5nVaOblCMXza6j7aw87fFc6hI6fP8Ac2fLWZM8WifutPWJHll+d9vz76fDDBeP5UW6Z4v+WzrsetJLCJE+bam1aItLR7lNpO6RmzPLseXa00rNsb5f/H6h8Paa32q48+2iSWX5Itm5EX562HvJbzZE0sr+V/Ht2I39ynpM15f7V2/N91P9ujW2iJTSV7lSGZbaV/Ni/wC/PzVe/s2Dcl4q7Pl2b3XZsWq0lteTyq0E/wBmaL7rI22pk+06lF+9vm3/AHG2fPRp3DVuzHzfY4YnnlublEX7yW8X8NS77Gb/AI9vkt2X5X2/PQmjt88styuxfk8p/vvTJkgtklZrZUT/AGF3u9HLF9bhpFWKt+8UMW5f++6rp5EMry7W+0bt7Pt+/wD8DrYheC/t91tBHCm77iUIkSRfd/3vlpN2KbuY8NsyWsss87f98/w057NfNRPKaZG/2a2PlS33NtRF/v1FNcumzazbFoTk3ZCVkrsqJo8FzFcKy/I6/c+/Wbf6CttcRfuLZ0RU2v8AxpW7508LbooIH/23b7zVUvH86L5lbe6/N/s1PvXvc0evux3M25/5d4Fiifc33Pv1DqV5LNsVoldG+RUiX7lRQ6OryyytEsLqv30b79VHublInaxbZLE3zf7tNR1uhqSfusvWGqyvbvF5ECSxNv3/AMdS3N59ptdsrSov9yKqTvLeXu7ypPNf72xa2obOK58pWi8lPuVLSbu9CYvW1kYsMMGpWr/YZfJ2Lv8A339+pdH0dr94v7TZbNIt3yW/z7qu6lbWOm6v9pgib7PEqbkRf++60NNuVe68if8AfW8vyRI9NyktloJcrb7s5WG5ltoL1pdQaGLb/orovz7qz5rxv3Sss83m/emlWtjW7zTNKdGvPNRHb5fJi31UtksZvNa5lnuYmbfvm/u1V1a9iIxcdLjJrC5RftkUSpbvEyebE3z7/wC5Vi5+0+GLWLU59Ma5tNqu3y/JXD+JJp4WdtP1C+tkl+RkT5EdqxNS8Xaz4e0+C11LXbuaNdzfZZZfl2f7dTabV1qu3UrmjZq3vLyO5m1WC2d55ZVs3Zt6vt+T/wAerhPFXx+ttHZ7bQd3237jSpu2L/n568t+J3xavvFt/t81bDTIlRFih+5Xkj+IdjS+Uvko7fM7r87V0ww/Muepv2EqqirJanZeIfE8+pXlxPPK1y7tvaaX771yWpeJJX3xQbd6L/wCsi/uZbz5trOiP9z+9TEhVN/8CLXS5KOi2MrJu7eo95lhV90rTO1Qu/29kVlVE/uVLMkvyJGq73/jdvu0bF37Ytzp/feo51v1LaklYtwvFZxfK2x9u9neqn2Zrlv3u10/vvT/AJYV3Ssry/8AjlVJrzersrf8DepTt6k30uTXNytn/wAst6KtVPt8rxIv3Kj37Ff97vf+N3qtbP8A8DpaXuUndXLVt86Pub7lUrm/X7R5USs+3+Opppmf5qo7JXi3RLGj7vm+aqburyHdPZakvzO3zU9Ea5/h+T++9Ro8EO5d7TS7fm3/AMNQO7TJ833P7m6pequSlZWaLz3kSI6qv3F/gqpvleLdt2bqZC6p8tRPuubV1bd95/4qGkjRNtWRL8qQPuZvN3Vm3Ls918sTfP8AJvrQSzl2urLsT/YanPZ+c6Nt+df7n8NF1HUh6wszDe2Z59rL8n9+oYdvn3ETbkVV+XZW7MnkrtVd7/3Kz3tlhR2aLe/3/kWqTuZRhEpOnkxblX7vyLVR7ZvNT72//drVSwlvNkssq2e1vm8n5/8AvjdUzwxW3zeY03+3Mux6htR0W4vZv5Gfbeeny7VSKpXf5H/j+X5qe80u35Yl/wByq/necv7ra+/5GeH56lq/Q2WitcluYfJ+bcuzb8qJUVnc/PtWL5Pv76ZNYfadn8afxI/3Kf8A8ecXzf8AfH92h2UQ5ZfCgd/3G7Z8m75aqJfy2G+VfNTb8+/a9S/urlEWKJk2L/HE6VNDZzzKkXn7PNbZv3fcrRctrtE3W8WV4XnuWdm/1v8AE71asLOzhR/9GV3erH2ZpnRpZ2mdf79W3tok2KzbHrNyTIjTu2117lezhZ/NiZW2f7a/JVtH2Lt2/d/8cqp9vXbtVWRF+T56qXM29Nv99fmeotORdT3Y2NP+0okfarLv/wB2j+0m3StFu+Vd/wDwKsKzh+2Sui7vvb23r8lbEKeTFtX53/ietv4bstxKTmdLomsNuSVmZHb7yV6R4b8YT6a0s9nc/utu/wAl2rxqHdV2G/2I+379U7T3GormutGfTvhX4qRXkSLK2xH/AL9egXPxF0XTZbRoLxppX/vxfJ9yvjKz1t4UT5t/zf3a1X8VXPlRf6rZub591YvDxfXQ1UnHdan2Xo/jz7fFE0FzI9puRJYvN2bfnqXXtYtvB9+mo/boElZti+TKju3/AABa+UtB8Q6hNBK0l4yJu/g211GiXmn3niDT2vvnRJ0/fP8AxJUKko6SehaqKT1i7n1lpvxw0w6cj/2pcu42pJE8TbEr0Pw34zs/EK+RbSrN8vy/32r5k8H6lpHhLxa7XNtFqWhaiqIyPEjpE9dt4q01NKv7K+8NW0WlOnzs6NsRlZPk+Ss/Z0m7Qdn0fRgpPms4qz6n0LMjW8UTeQqfL8tUpkZ1dmVfl2OqPXGfD/4lXetWC2moQb9Qs32u+xn+X+/XQax4kgubWWKBd6P/AH/v1kuZO0lqaOMVpdBqWpXn+j2f2Fdu7f5u77i1oJYW1zFE0UsiNu3sm35HqWGwvLxYmlnjS32/L5zVV+33Ng8srW3nWiqqL5TfOv8AwCqWq5Y7mT5nu9DH8VWbeekUW19u12R/kfZWTZ+VDcJK0qo7y+UqV1f2Nb+f7S1syXHlfvdn3GrMS20q2urexntoEeWV3X5fnd6Xw77m8W/hRs21mz3ksvmq6xf7X3qtTTNcSozbX/vO336r2b/O/lRL8i/3qlhSW5iln3eT5X8FaJ2d2Y3UXcfNf/Zrd22/O/yRf7Tf3Kis7mXc+5dj/c+Sq9sm+6SeXy3ii37d9Xbx2+xxLBBA/wA3zP8A3FoVr9yZ88t7D0tt90+353b5KZNMqOkTNvdG3t/spTNO/c3O6JNm77z/AHNtVbzVYrbUfIiikuZfvtsXfTs35iTi1dslSaDXongigaFE+fe8VPvLPfYOvmtbbF374mpz69+6ilXam37uxaiS5ZPNk+/s+f5Pv00p9EWrtWvqaHkxW372eSTc6oioi0XL2yb2nXf8v8dVP7YZFRp1idG+TfR9pgmleXyFmTb/AMtlpJTfxL7iLJ9Lvv0LCOju6rLs+Xds3fdrmr/z7+6li/g27Pn+5W68Nt57zxW0ds7LtZ0/irNtrzybj7N/rt33k/uvvqfhdx69yX+0l+0fZlgV/wB1s85F+RP+B0b5flSVvufdqw8MUKoqz/xfcSmarDbfZ0ni3PL9zZt+7UJxZtZqOqGzPKn7rds+7t2Va/tL5ooovMeJm2b3ib5Kr6bpssP71Nzvu+Tft+Wreq206WrxQf8AHxt/gahWexjeSV0O8680qziT7NA9xKztv/uU2bzXRFba8v8AFsaiabfFullZ9sX36qQzLeTp5UDJL9/ftqkr+oXurNmhCkcNt5TLJ57fJ935VWpfOtrOJNsG/b95/wC9VVJrxImVVWb5v3ssrfP/ALq1ST7dNB5V55Wz/nkku9KaTYR90l077Nc6jcbrRvNZV23G37tS2cy/YLiK5VZvNf8A9nrJurq5sXnitgxVo9sibtuxamhtoE0tIl+RE+f91UON92Xzu1uUvQ2FsmpPOvlJsX5v77/3Kne2tr+2ut07P/A8W35KqvNBMkX7pvu/feqjw3mq39uq3K2FpE2/yYfkRv8AfpNSfUuXLFWW5LZo3zxfvXl3bN/8D1NbfPayy7W2OzpUqWE9sybrmJ03fLsqZPPeJPtLLMm75/m+eq90Sbfu6ks1+tmiRSxLNE/3f79Siw09IpfIgR/m37NtUrvy0n8q0VfKX7qVjzf2n9lfy5/J+/vdP/QKpU77OxipNXi9mbeq3LQ3lp9mZXt/+Wqf3KhmT7ZcJB8rp/H/AHFqvNYS/wBqWirKyWiwL8n3NzVvJCux418vf/ttVRcI7FJN7Fc21v8A2PI01mtykS/LE67t1Z7aBp93p7XMcZtV/wCeVun3v+AN/FWgmpNbfurmD91u+V0b5NtU9NuV1tmubJW+xP8AKruux99Zp1I6t6EqnBu3Qik0Wdry3+yXcsPzfP8AIq7qt7L6G1fzfLmuP975Ksb4EVImlbfEu/5/neoE2W1rLFtb/P8Acqubn6Dta+uxR1XW9Ttr3b9hleJl+/FWhYPO8Eu7zPmXZ860/wC2XP3Wb9yv3X3fPUEN1qVrBeyzz/aYEbcny/OtNcrVuVFXbV3JFBdV36pFp7Xc8JTazbV+/WwJftCcT/adn8b1SSFpryKJYvk+/LLLV19qLbxQRKib/wB7Ssk7ohJt2kY94ks1r+6lZHT76f7FZ9t9p+zolyy+a7PtRKivLmVLhN0TfP8Axp89WLy5a5Z/KiVK3jG+6RopqT12GveeSrtO3yJ953rOmm3xOsCrvf8Ajdavf2bH96eBbmX7/wA6/eotkbynX5UTb9xGqtL2MZJ3craIz7C5ls/3XzfvdsXlQr8laH2yD5/u/J96oUdU+Vdu9P4KLazittirFslZvlRF+RKiUle60ZSSkrNFiab7NKk67tj/AHXer1n8lw7bVR5du56rww72dZZVudrf3qsP5qSorfc/heqiyYpfCaH/AB7eazL/AMDSpYUW83ru2J/feq6f6Tb+R5n+9Wg+2G18r+/UrR26lKFlZPQxJofJneKKLZFt+Z0arE1grxPt+5/D/BT7xPtiJLuaG3ib+BaejrZxPsnkuU+/89Yyb6bhdfD0GQo01v5U/wA/+261UT5Gl8r/AL4dfkrQ+2L8yt87stZVzNc7EaCBfn/vts+Wkm27GnLGPvF13WFH3fwrVe2hlmXzZ1+42zelCfIryztv/vIjVYhmZ1RYvk/vIjfJWiutXqxOyd5GO95dpqyfZGZIom+Z3XZvq8kM9ts3eXc7m3sjtvRaLmFpt6/ci/idPv1YRInniiibe+2lfmV7Cai+gQvvnSJPubtjPVp3ghfa0Xzs3/fVZtzqttYMkEe571vn+T+FKltgwbd+8ub2dvmluPuRJVqLevQlwit2WIbZoZUafb/fb5t+yn3N4qb2+5b/AMbvVq5mgsItzeXM/wDdf7lYttN/baP5qxpb7vm/26nf3nsWlbVWKmm20WpI9z/BudIP3VXftzWaSqrKkTL8yJUzu37qCBVS3iX5URf46d9jgmff5H71f49tUnJ+hF/vK9tqsVzLti835W+/LFs3VSeza21ZJ2lV5X+eJHatWZJdN+Vdqbl+Z91Y723nT+altHePu3rv+/vojJXuxPzNi2m3xP5q73/2/wCOr0MKo7yyqtsn32qjD5WmtunaN71l3+UjbkiWsHVZb3Xr3bLPP/ZUTbpYk/5at/cWmot6rYzb+09Dcv8AW9jpHbLvdv4U+5/vtU/2n90zvctDuXayJVB3iSDbZ23kvt+5tqH915Tr5rO/8VJJLYa97Yto8ab4lTZs/j21El4rpKqRK77v+Wq1DZzXM0qRKy+UzbPn/jrQu79YbebfDDDt/jXd/wB9U3KzsNxVrmf9gVFilX9yitsXZUVzeLZzp+687+6j/wAVPtrmLUrXcqN5St80u16lhhgRXWeXY+7ZE6Lveol2e5d3H4bWK6Xlz95rZUi++yI33aJrzzovKgjVPK3Oz7W/et/v1bm2wrK0UreUq/8AfdZP9sQQxSxrBK9x9xU8ptn+/VKKauXGS7lJIb57qKW8iXfL9z7Ov/s9aaWGy4llnlZ22p8lO0eGW23teXM9yrfdif7iVbtoVmlf5dm/+OplfpoFvtFLyW/5dovJib7v36rLbz3+o+XK1tFap87ea2/5f7zVtvuSKJZVi+dtm/d/HVV/KSV2WWOb+Btn9+qTujFaO1w/0Ozuni89t7fIqbdm+n/YFf8AeyxR7/4djVl3kOn6lf2kq7pngb7/AJX3W+49adzcxfZZVZpP+2S0NSXwmmnL0LG/5NssEX2fd/e+/VKaGPzdy7tm77+3ZUqQ3OpL+4iZ3X+N6iTTZ4ZXlubn5NvyxJKr/wDjlTGKve5ldR1sW4byD5JViguf9t2+eqj7kgeXds2NvqJLODf977N82/8AdfxVq20P29PK270b5Kv3YlaS2dhl46vB5vlec6rvWnpMtz8sqt8671d1qX/U7FiiidP9v5NtPv7lba6ig2s+5d/m7PkqYyVrRREo3jojKS5ghllgtlZN/wA7fLQ9550TtArI/wDtxNVp0iSzSVlbfu+byvnqZ/Kmi8r7m5ad1e9tSoR5d1oV/wB++xvKbYy/KmymJbXO3b/eb/ls1WJnufKT7NO0LL/B/A/+/VrUbi8u1igaOOFFX5/mour7E+6tmZVzDePebo1XykXZ87/fovEaGLfLtd9u/YlXnSVIvKVl81vu7/46qXlhfbUbbA7/AMP72peqt0NeZPffyMya5iSL5kb/AIAtUr+zsdK0tJ4op3lddnyRfPXQJpvkq7eUvmr990aoba8lmb9632nZ93f8+yhSXLZLQUdrMq2z3Nt5LRboUlX/AHPlqxc7pkeKWL53+6/96rU0N99lT/VJK/yLvl+Snvtms5YJW+dW+XY3yPUqzdytbXKthbRW2m288S+TvZk2P9yue1i8ludUt4oIFhSJUffF9z+Otl7+ea1Rb6VXlXd9xt6VUe8im2RLEvlRLsWkkk7vULKStFFTUkWbTvIaL97/AM9v46yntnuZYoIlV02/P5zVt63MyaTcXm9bC38ryld/kd2r58+J3xp8n/iW6R8kMX+tf7k0rVmnKpLlgirRtaR0fxC+LWi+FdOls7aCK51Vt0Sy7f3UW3+NNv8AuV8yeIfGF5rE73l9eSTXErbmmf8AgWqWt621zP58+1H/AIURvu1ylzcz3915EG3Z9+WZ69CjRjT1W4OanHsi3f6k1y+3dv8A46qQoztu++7/AHqm+yJ/eqWa5is0/iRKty5tjD7I/wD49lZaqXNyzrt835Fpk15Lc/Lu2J/sVXhTfE9Ry2V2NrSyLyTedAn+7RvVEqpNcqipu3b2/wBmqU1z+6/2938FC5eg9bWuWnm87e27ei1SS52RbW/jZqEuWm+6v8W2mf71VzEWHu+93ZtqRVFNc+S3yrVe8v8A968S7nf79Qwwrc/NLFsbd8r0/dLtGPTUsvc/faVm+f8AuUjpLNFu/wBSn9xFqvNMsL/LFvd/loe5abZ8rIn3/wDYqrv7KFfUejxWyfMu/wD26Y8299q1YtrZXd96/wDjtPmsIoWT5vO2NvV3WpTSdmG+yK8Nm0zfM2xP7+6rCPEibFX5P7/8b0/Z/aUqxKjJ9z5KuvbWdmqRMqvK7f7/AM9Q33epWm3UYlsz2+77iIu/72zdTftjPvig/wCPdG+aiZPO3s392mQw/ZlTbtTb/cqNXvuNu5E9n507srUyZ9n3asO8Sfw7933qrvNFbbF2/I39ym3zadRqNil5O9H3/caoZkVH8qrDvcurrBBG/wDtu2ymw2yu26WJfNSi6texG+q3KmzZ5u7+6nyJ/FVS2sJdjKqrbW6/d2NsetZ7PYzttZH206GGX/VMy7Nv36G0hJXWu5nvsh+WJdkSrVfZO88Sr8+5vmetBLZX+6vz7no2LCifL86/dpp2VgSkivbI1t+9lbzpV/v/AHKsIm/5pV2b/wDx2rENt/E1V5oW+0fd875f+AJUBZ2u2Pmm8n5V+7VKaaSZHbd86fe2UX8y2fmytu2Ku/5KWGGW/wDu7oYv4t6/eqkrAp3dys774nVfnepbPTZ3i3bvn/2/uLWtYaJBCjysuz/gP3quQ/Iuyqc9LIEm/QpPCyRPEv8As/cpsNt5KOrOzv8A7dWptybNtZ+xvvNK2zd996xd2aKF1ZofNNsTaq72pu9YU89m+4tUZrxUl8hfk379rp8/z1X+zX15KitFvidfvo1aJdXoiL6XNP8AtL+7uo3zzbJVVf8AgdQp4b863Rp9zorVpw21nbI67tm/59iLTcor4WUotwvI27C/a2i/261U1XzoHiaVtm7+79yuK/tJfnWL/wBBqxDeM/ys1THvLYl6anqGm/EKewsktlnndH+T7n3K9I034r6rc2VpYtcyv8qpvlbelfNs0zTRbFbya3dK1VoZUZp22L975qpxg1exfPK3KmfRU3xO17wr4hsrmeWKG0l+SX7Ddb3216FonxOtNS8R28H2yV/Pb5pbhdjo9fJ02t+cqN9966zTfE9mml/NF+9T/VOn8NQ0nHb7i3zJa7H3nD4hlht/9OWCa3lX5biKX560LB7O5smuYLxrlFbeyS/I+yvlzwN8YGezSCVYneJt+yb+KvW7DW/OsPtNt5flbd3yN91K42pRdtgT0s3c9ltryOaz/eRSJtXfE6L96uUubP7ZqKXM6xbItu1H++rfP89UvAHjNdQli0i5l2XEsXypL8qN8/8A6FXZfYFs2Rmigm3S/vXT5nVKakouzRSutyvYX9tqsFvPBH88Uuxtm9N38NPv3ZLeVtrean39/wAn/j9P85Ui3QKqO7b23psrSdP9IRWX7y/Lv/iq4tfFYGm1ZWRm20KpF5rKvzfeSpUmlfZtiV4vk3b/AJH2VFM6uzssTfd+5VhJokifdKsO75KelrtGSTTuMv7Zbm1f960MS/edP7tRWmzTryaCBG+z+UvlSr9/dVubbc2brt/h2U6Ga227vK2PtVPkWhbWYuX3r21M9NNiudUef5t+35t/3HqxNDvldootifxJt+Rqbqr/AGCJ54Nzp99kq0zyfYN33JWVmXd/FVc8rX6DdnF90UpraRIll8vYifdR/wD0OpUeCZU+aJ0Rf4P4KGvrmBrKS53Nu+8if+zVShs7HzbiW2l8l3+87qiUK/2/wC19l9xL83m7dzf8DWqvkxfanaKdYZU/jTZ87rV3yfl2xTqiIu+qVnZwJE/kLsdmf761nZ3uCsnYhmTeyM0EVz5WzbvqaFF3J5srJuX/AFSVas0/dPErL5v3N+2jY806Rbovk/vtTW1kJS5tmPhuZXldfN3oi/x/fqK51WWFvNs7OK8ddu75vuUyGzi2P8zb/wCF91XbDTWtrW4SNlh/jZ0qVydAs+m/mZU2pbLVmltH3y/Kv7pvl/26lTdbWEq2yyPcJFv3uvyVr3/2iHTzja9v94tK/wA+3/ZrOm3ala7VlkhRv40qrpK6RKVt9y08K7U2y/O/8D/cqrM9jZ3UTT3MexfnbY1WL+zghsH2t86rv+f53Z65aHTYE3ytp9tM/wDD538FSlJq99DXSOxvTXkSLEyxffbZvT+Oqn2/T7DZAzeTu+RaHSWG6fz1WHeq/ukbelVZrDQ9VvfIuYoH+yr5qw/3ahcsd7mkU73ijQsHgRvml+f+H/aqVEtLOwf+Pdu3eavyL8+6i2/sy5t0ZYIodvyNEnybapTQwQrLFErTfutm+n7surC8pK0lqF/eLZ2EM622zyvvP9z5Kd9vvPN8+Ly9m1dsTr97/bqukOzRriK83TOy/wCuR/uVFo8N3bWCRNcy+VF8yu/92jlRC/dl3R7me2li/tKJvOlb/lku9P7+92p9+ktzayqsux/4XRqqW3mpcJFBqdzeRSr+9S42bKtw6lFcpLZz20Wy3/5a/wCxT63iCblsZN3ruqx+I7dJE32+1VZ3/hrRuYftksUqt+93bG/74qVNH864uJWnZ32okEO3eiVLbWckN1bq0Sw28Xztv+etlZESc31IrnTWmtbe2ig86JVdX3t91P4EWtrS7TyLSKG0byWH8CfKlZU7X2m36S/bfO0vdvlRPv7f92jzr57B5YGa281W2u/3/wDvilKMpLTYaUU7ot23kbvtYZpXlkZG3t87bX+5WheJBvT7u9PnVEb/ANDrEvH+x2H7q22S/wCtZIfn+9/cqrpupfbJbjz4p/3Wzb+6qlCT1uJJJWN25hiht3na5+RPn2PVi5tp/wCy5WgZd7JsWs/VbaF7CWJLnZPKv7pHVfmo0r7TZ2UXkfvk/wBttlCjJq6HeKdmPms5f3XlMybW/wC/tQ21/Lf+b5CyokTbP9+pv3rz/vWk2fwunz//ALNSw2EVmlvBFLJvdv46dk93qReUtnqYTuqfdWiFHmt3aKVoXSq+lW0s10+5mdHZfkq1CkX2CW2X9y/mt+9h/iqm7DTktepXme8uZ/KZlfcuzzZpfu1XuZms9kUHlpE/yM7t8701HukZ4opd9un3nlrPmvIoVdovM+Rfmd/71QlJu1iVJy2LVy8G9Glgi/dfOrvT7a5a8l+Vl2/xfN89V7l0ubD/AElWd3/v/wAf/AKNE0pfsu+KLZKu/wCd6aScfeKvZ2ZsQw/ZvmiTznrTh2u+2WJfu/Nv+5VeF/s0rtPu37U+RKlufKv4ki27P9+m5Nr3l8w5ZfIlhmihn3Lt2Js2/wBytN0Xajb/ALlc5sged1WKL5fu7P4a0JrlbBE82dXlf7qJUSt0JipdUTXl/wCd/wB87Nm2q8KNs3fcrPRLn7RLOy/J/sUQ3/nS7ZWb5PvJupNWVluXDWRpQpElx57Mvyf3/uU3e03myL8mxf8AcRaqbGmgdvmfbVK5mZ4vs22PZLL829vv1CTewPU0LlIrzZ5Tb0X73+/Uts/kt8qq8X+9sqKzhiSVFby0RPnWLbUuyXytreX/ALiN/DV3VuUSXcieaeZd3+p3/wAETb6zJprmFvK0/ckrt81xu2bau3l59jiTytqS7vl/36fZ2zIm1t00sv3v4926jSMdi4xVxmlaPBbN5v37hvnlldPnaug+V383yo0Tb/BWbNcxWyPErS7/APVfuq0E3On8O/8Ah3/+h1PW7M2ktrGZrdstyr/uP9H279+6pbBIof3W3ZCq/wAFN1i2bUt8Hypbqv8AG33qZZ+UkqKqq833N/8AcqnpHc0grbF1LmDzdsX/AB8Ov3NtWIUWE+V+9mldmdnf7iVE9mrxJPEy+b/cp6XnnN837lEbZUu9rolaS6FTWHV18j5klZfl2ffrKSZtHgX94yMv33/u/wC3WxqSReairK3ybfnSsm/s7Z7d2a1W52Lv2P8AxNVx5WrMTd031RFp7Nq7N5n/AB7N96Vm+dv9t6u74oXSJmb73y/7VV4Xne1TbFsRvkRHXZ5X/wBjUyfuW+b7/wDsVfkjNtp92O2edLt3fIjfL/BWVqULQxSxWy7JnX7/APt1qzIrr8rN5v3230Xk0U0CN5USfL801JOzuxxZFptnLZ2sUrMvzN/e/wDZaz/tkuvSy2csWxEbZ/v1Y0eaW2nRvubP4P4KsWbrZ6lLLtVHlX79PV8zS1CTlJW0sSwwt9i8pfkiVtjf3Nv9yqUzy+fL5EGyVP7/ANyrE037/wAjzd7p8+z+Cpba5/e+X5TO6/3/ALlRGUm7sJRsrJB9mndfKXa9Uks/3srSy732fch+dN1W3eXc8UUS/wBzfu+5VhLO8eLb56/Mv72VG+eja9+oJW95WIfsy7k27t3+39yorO2XbLub+KrezydkX3/m+/TLy2X7zT7ERflSrTSWo/etdjEtoN0u6eV3dd/3fk31VSwght3WCD50+98v36tWyXMLO0rb/wCDen92rHnNc72ig8lF+T738dVFa2ZEkkufqZ8NtK/zL+5T/dqwltFZq/8A49sWrCPK6uzNRbXKvbpK33NzIzo1Td9h9LmU9/qSO3l3bWdun8bt96s+wS5SeWWeBd//AD2T77V0E0KzSuzS+dv+fY9M37/tCrEuzb/3xTuuxUtjndn2mdolXzonbf8Avf4a1XuZYYkiVvJRvvO/8FMmtoklTczeUzfwLRsWaJPN/wBJT/b/ALtTdPdCiuX0JrCaJLeXz76WZ0+dd/zvVeHVftMUq7ZH2b3X/bqvbOsK3H7pdi/ddPuJViHVYLaDz2X5P92jlW6RfM5bpGhZotnBtiVkp0159mZ2iVXlT7qPVWaa+81/3cX2eVfv+b89WIXiuYn/AM/NRdWu0K2tkiWF2mi+ZfvU/wA7zkdduyq6PJZt5UCsnm/ef/ZqWZP3+1WZE/v7fvUrmaViWH52XzVXen/jtTP5UyvEy+cm379Qw2a7XllutibfuTVVeZfNTazb0/uUl70tC/hVkWLbbDburLsl/hRPuVXSFbxJdyx23lL/AMsale5gjiRmibf/ABO6/couZlT/AI9vvv8A7PyU2mtUK7tfoZk0Nn5DxT3k/wDs3HyI60+GHTJrV2inbZu3s/8AfoeztLlniaJnm/ueVvT/AL6qu7xWavtiVP4/u0+bs2PRqy/Nglhots7ssG9In3xROv36yrzxJpXhuKW+1NW2Iv7pNv33ovNb0PwZZahqdzeNM6Qb97r87f7FfHPxa+MGoeM714I52S3XckSf99rSpU5YhtJ+6i9Y77nUfFT48Xnie4ls7Fm2btm/c+xa8S1LUtkss87b5X+871Se8jsIvKZmf/2asJ5pdSleWdF/2a9BRhTjywWhl8TuyWaZr+43MzbP7lWP3VnLu2rvqklyqI/zbKqXPn3K/KrVinfbRCd1fuzQe83tt/j+/Qj/AC/N871FDZ/ZlRlVUd6V7xbZPmiV939+i6jtqKKaWu5J8tt9753Vv4God9/zbtifxVmPcs6t/BTYdzxfNLv3fx7azau7lc6tYY95K6Sqv3/4d9CQypvaXbs/3qeiLbK7bv8AgdZlzqW9d33E/iq78ytEHJI1XvFR9qtWbNuvH/1rJ81M/s37SqTzs3lf3Kf9sgs7fb8qL9xXoSt6jv2JUTZKm5/vUzzmubh1/wCeSq/+7Vfe0zv/AAJU1n++d/l/4HtoUWylO5LbeVC6fKz/ADfx1d8lf71VYUVPurVjfvdF27/9unG4nGPUf52xkiZvn/uUPDvT96yojvs/26lhtoEbzZfnuP4flplzD9p/1+7Z9/56lcqdgUU2uyIvOb7Q/kRMkX8L1Dvis7jzZYvOlRvvp87093lf90qslPTyraKVmXzpWX5d7fcp36dAVmrockzP8zLs+X5kp/2mXb/ff/brPe8Z5fu/7z1YR/O+WpsluHNpcimvGmaWOBfOdfl+T7m7/fp0NmyJunb5/wDe+7U1n5Fm6xL/AA/Ps2Uy82uv3d9U0nrHYdk1djEdt77fuJU1tCzyv/Av+3TLZFtk3Ku+V6PO3/xbPm+5/frPROyHZ3tEfNcr9xVZ3qu6NMnzfJ8v8FCP9xfl2f8Aj9WvszPF/cT+GlbkdhuydykiM8TrAv3fvVXmf7HE88i7/K+dtn92tN5ooV/dfx/LvqpN95/vfOtLUSSSuROjXjussrJaf3E++3+/Tnm3xOsCrsT5KIYWmRPlbZWnDYLZ2X71Y4Ud96w7vn/36GoohRurpGRDpTPFuZVeX++61qfurZN0W5/K/wBmrG+S/fd8ttCnyKiLSoi229Yl2In8dDd/iLire6iF3luWdm3TO9Dott96optSihfczM+6q7vc39xtVVRaUbvXZDWhDeXnkxOyr/3wtZaJeX7fuIldG/vtsroofDen20r3M+55dtRXmsW1gryqvkoi/Nso9pFfCrsrk0u3ZFSHwxbQtFPP5bvE38H9+nXN5BYbPKbZ8tV5r+V5X+XZFVL7Tv2NEu+nac9xaQVkiwmpXM33m2Rfc2VUh825aVZWX/gH9yrlnbS3Nuiy7vlrUs9NghTzdq1XNGHQd3PYzbazWZPN3M/zbPu1oJbRQxOu3/e31ahT5nWp0tvJi3NWftO44wXYrW237P8Awv8Afp+/ZKiouxNtVkmih+VVXZUTzS3PzKv/AH3TV36EuNlZGr9s2bF+/vrRtrxkgf72z+J3/hrBS2Z/s7Nt3o2+tNJlTZt/irVSS91E/wBzodDbX8ttdJtkZItqf3Plr1zSvGGoaJE0+n30kztAn7pP71eFfbGmZ2ZV+/XUaVrzQvb7fn+b/vmjn59GtBqNpaM+r7Dx+2t2dpqNnbNc3q/e8n7/AP8AtV7B4V+IsHiHTUlZZHeJtkv7pt6V8ZfD3xzFo+o7W3IjtvZ0avXfhX4/gtvG+sL5sqRSxK8T/wBz/fT+7XJKlG1rMq72WqPpVHg1i5il02X91LWn9rbckkjec0Tfx1xuiJBNe+bpW3/SF81kRv46tTaxKlkm1v8ASP7j1HMtkO6vZKx0sPl3MW2WXf5rffi/hp/2Cz3RSyKv7pt/zrWV4etlh07z/wCOWV/uVqvNK8qN8r7vvJ/sVS5ujD3VuDwrbSurbfm/2vvVNCmz+HYn+xTHtpXl3KsaRf3KN/k2crbm2Jv2/LTd1ondkJxWtiGRPNvovMnZIv4vl+/S/YJ3ldW2zWjLsb+/VGBpHv8AdPctLE6rsR2+da07aaf7U8nmfJt27Kq0oifK3e5Y+zL/AKqVd6/f+SqN5ptnDa/NAvmo29N6/doOoy290m+BZmf+Pd92qlxq6agzBN6Mjfxx7alxm3voHKupQhuYrmXdu/dbtjPFWhbJZur3MUu/5dio/wDB/fqppvh62s7P9w295Z3l2P8AwfPTZtN8mX5oInR/vUNRbsmSoWdi6nlI235fN2b22Uz7ZBNcJAvlo7t996bbPp9s0sUH8a7Iti1Xmh0/5J2aSH5vv+VStrrexUVJbaDEuYry3lZl8lYv/H62LZ7VIPI+ZEZdi7KpfY0mldovn/u/LWcttq7anFH5EXktL99G/goSXR2HOzdzZRPJkltluWuUiTfvlaqnzbfNi3J/B5O379W00SJPtDeWv8LN8vztV9rO22bkg3rt+Xev3atyj3uQpNJPuZGyDUvmWVrbZ95JvuVjwzRPv+WT5W2f6p9laTvZul3E1s2xfn3uv8dPs/Pddqs3lf8APL+Co1j0Li5X5rmVbWf2m6fdPPt++qOvyf8AxVOfTYvtSSuqvNt2M9W/O+x3ErS2qzJt+WqV5c/23visd1msTb2+b/4qplKXN7ux0KTZYmexhd4oIGR4kX/ll8jVmX8N5c6J59tO1tK8uz51+T5at21tFZxS+feSv/H+9X7i1LbXn2a1eBVnmt0ZpV3/ACPSi7K+4J632JfJvJrfyGWJ32/fRv8A0OqviHbt0zypWhuPN2bP4GXZUuj38Ty3H2mBofNVfnT56sP9mubiXbKr+V913epcrO7QknJSa3Me/eLSpbeVomSaVtjeSv3605oVmZ54NrvKvzO/yf8AfdV7nyNVlefbsTbs/wC+aZYabBDdIsTNDF99tlXBr4loKztqvmjpdCtrm2tYlWRU+X967tT9SmuZpGitGiZf70rfepi/8S0K0Uss2/70Uq/I1Z9nDBpt/LcxK2yVlfyt3yUk03diTSViw9hHDq0Ss/7qJVdok+5RNNvRFiga5aVvl/g2rVbTNetvEl5e28cOy7jjV9jqzIu19tX7P7YiRboo0ZW+/F/FVqLbu9CftE6I01tFttPJRW+Ztvz7aI/Jdt0Eawqsu/5PvN/B81H2uS4gfdM2d33N1KiN5Dtt+daevch2V3bVkjpp15d/Yzskm2+aqSruqZEV28pY1RFXZ8jVzv8AZt9cz3dy0qojxbFSJfu/7e+tVLaf7PEyz/vUX+D+Oqeis3cOeNr2NWFI0hEflrD/AHWT+GonTydjebWZrF5LD/o1sy/bXXez7vkT/bqXR7Z0s/KubtZrtfvf8Cqbte89irepkQwqi/umaFn+Tf8AdqunlWf7pfLh/wBhKLm8Wa3fczI+35flqi+pQPavO0TfLuT/AG/lrZXfQzcbdSxePFNE+2DZ8qp97/x+qTwsn71ds2z7qVdmudi/6htn99KpPM32pG27E3fwUkpNXHdDPmeXdO1TQ3KvL8zT/Iv935Kr3m1P38sfneV93Yvz0TPL9lTc0uxdzrEjUWT3FG6iaSOrxO0XzxL/ALP8NXrO8a5bdKyo6rs2VgwzeSyMv3PuNs/hrQvP3KovzJK33XotvF9RWcr+QXlz9j1S7i8pfliWXfVhNNb7HZS3ir9olb5dn39tM03SpWnlublpJrhv45fv1szee/zNK39z73z1Ls/hYa32BJlhs5Yv3m9vk2Iv3q5lEVLqXc3+tb5fl+4tbc0zI+3dsT+J6wnSWZ3aVl2bti7KFqWpNLVkrpczXCKsuy3b7z/xrUsPlJPK21t+3ZF8u+pvszQwPub5/vr8v36u2eyG3+7+9T7tQpWLUrO9iw9tLZxJLK2/d/Hu3/PUVtCqK8ssTfP8nm/7VOuZmuYtqtsfb8u+qszzp8sHzv8AxJUx96Ir9yF7aWZHlXyJpUb5UdtnyVYtkWzt9rfudnz/ACVVT5Lzbu2P/F8tS3NyyReVt87/AGKdpRdnsCaW7JYXZG8yL/x+nwzT3Mrqqs6Mv713aontmhSLc6+VK2z5G+etBLPZb+XF8ibt7On8X+/TugSbXkOmhitrDdv2RJEz7EqvZ20sMtv5X7593zO61Yf988X8Dr/HT/m+SLb/ABUPRWJsoq61BJpftHkRRK6bv3r7vkqJ0a5eVVXZF9xf9qnfY1hdIom2fc+T+5T0hZJfmbYi/wBz+Ommk7oH5ldLNkXbL8n/AAKon8qwidl3Tf7e352rQmh85d275Kx7x2mnSJYv3W35npR9/chtJc1tR0009zK6zt8/+9SvMyROu1Xb+GiwtvsdukS7n2L992qf90j7mVUrRcqJjr6ldLZXTbLt83+5UWqzSvLuZVf/AH600maZdyp/u76o6lZxPsadvn/hpS3uOzi7PUwrzXrbTbDbtlmu3b5YkXfvqVJpbmeJfIiRFVXZ/wD4is+8hl3+XAqp81aemwtCnkT7n+47OlWopK6Ivzehbs0aad/l/e7fuJ/dqwiMm/d9ynJcrDFt2/Ju+XZQk32l33bdiLv/AN+l8jRzTVh6XDZ8hWb7P95V/wBqnwo6Nti/77eq8OpRJLt270/8cqFNY864eJYG/wB/b8n/AH1RZrYVurZpw7ZpUVZ/n/ifb8i0Iiojtu3/AO/VJ5pUXbtZP9z+CnQuu3b81y//AE2p/Er9B2UQe5VHRZfNmiZvl2LvrQ+0/uv9hVqK2sJ4f3qtFs/3qr3NhFNsaf59vzr81KyTsmTKUrXsPub+JEi3bn3ttVEqG2hWGB1iiVP9j7iU3yVS6RmZvvb9lV5tSltpPliV/mdPvPSs72RTd92WnttjefAsdskq7JUT+B//AImoktpX83yov9tnohd5pU3M2yrD372a+UrbN61TlJbIziuaV2V7yZdu1qz3m8m1eVfnfb8v+9V253fJL5SzOnzqk33GqK5dr9tzKtt8v3If4KjTlHZ9FcopNPeNEv2ZdjfI2yrdt5UP7idleJ/vIlNh2w7IpWb/AIAv8FWIYYIWeWKJXlemlYHbqVJrm2s5/Nllbb/cSraXiuz+V8ku3ZWPeWau0rRRRJK27c7rWhbbXiT5v9habVuuhV2tkXbaaWaKX/Z+9sardzNvg3LOvmr8jVj/AGZZpXb7SyJ/cSpbOFobPypWb7z1PKm7pgnHqMvP31qkrM3yf360LD99FtWLen9z+Os97b7S8qy7nT5dtWNNd7NNqqsO35EptaabjU1Lcm014ntZYvNWb76t833PnqV3kR1VYv3X9+qSabKm9lXYkv8AcapbnUlsIts7M+1flTbvelot9RO2z3C5dbaB2+1Nvf8Ag21y/jDxJY+HtGl1C8n+SJd6Q/8APX/YpmveJ7Pw9YXF9qbfOi+b5X+x/fr41+KPxU1Pxteyq0uyy3N8j/8AA/4KVKlKtJtOyQlZK474qfFHU/G15d2cU7Jbt8mxPufx/cry25uYrBvK/wCAfItRX94qb2Vm37fv1j+cz/vGb5N1em2lHkhsK13dlq5dnX5m3/x1lTXLW2/5t/8AsJTbm/aafbErPUtnpSvPLLOqu+3YqbaxXuq72Jd07Reo6Gw+0sksssny/wDLL+CtZEXf8zbEpmzyflWqlzcxIzszVDm2VyO15D7m8V2+8uxapTO02/8A8dqokLbt2352b+CrNnu2fvX+eqtGKuPpdkMKfaV+9/vU65vIkWKCNV+98tRXNzBCksSyrv8A4tn36zH3TXlovm7P3r7f9p9lPSTuHS5emvFRPmqulnvvfNl/49/7n96tDZZpEk9yq3Mu75Uf+GoZpmmZmZaiEuwOLfaw28v22+Uv3F+f7tQpC033v9V/coeFblHi/gdavTTLD8qqqb1T+GhysrRJTldp7Irw2Db9zM2xPuojfeqxczeT+6g2/Iu9U/uVX+0+d/x7Msz/AHNm6p4dK3sjPtSWVvmSH591F299DRNSVkTWdssyfL86N/HV2GGK22fulSX/AGKe80VnbxLu+6uz5PuJ/sVmPqrXMssUW50X+P8A2qPensJJWs0PudVWw/f+U0z/AHNlSw2c+sP9p3MkSNsX5v46pWFheXNw6sqoiLv37qtzar9gs3g/gRt/yUNJO0dyve6aF28uYrNXggZX2/I2ysK5ufv7V3vUNn5+pXTxRLsTfsV/4K05kW2i2qvnSo38FSko+pXS0SlbWzOyea2xPvt/t1dRFRNkS7EpjwyvL+9+/wDxfx1YSHZ838dDk2RDQiRNj+ayUszu67dv+xTn2/xN8lV33O/lRRbET+OmnzblW5iF7xftCWcTb7tl+4lW7OzZ5Xlnb/dTbViGzgtm89VXzX+9L/HRNN53yK2xN3zOn8VRf+XYLy5dQ8mLzfN+++37/wDcqKaZnbb8yJ/fommiSDcytsT+CL771AlnPeRIsu6FP7m6lZX5m/vGtNBbmZUidYtzy/cX5aLCwlmfdOyp/sVoIkFsibUXfVJ5rm5/1DbEdvmekpNqy2KUWvMuzXPkxNFAqu+3+P8Agql5MiNunbe//ji099sKuq/f/v1XmmbYkS7nmb+5QtNjTVK7Whdmv1tov9+q++e/+WBW+b/Zp9n4b+0qlzeXOxIvnWFGWtDfHbS7YPk2/wByl7SK91bmMYuTb6IpWeiRQq7Sszu/9/59lSveQW0qbfnRf79ZOpa3P8kVtE372VovO3fdqlbWcqS+bczyu7feRPnSp5ZT+Jml1F2sW9V1W5v0uFi/c/L/ALm2sy2s1+dmXe/8SI/yPWmls1zE6srIn+xVq2hbdtiXe/8AcrRNRVkiJRc93oZ8NhLc7N37nf8A3KvW2iLD/qv+BPtrStrb5H3Vb8lnX+FP+BUnJrToUqaW2pSufIh/1H76XbRDbNNF821Nnz/8Bp0zxWzvt2vWek0tynzMv3/uJWPT9S1CxbmvIrZHiiiXzd339336i86W5Z/Plb5l2bH/AIah2KkXyqqbKr3Nzsibb87/AOx/HTja2m47oEtokn83au/+/Vh5l8rd8zvVL5n+VttPdPn2qq/NVtX3JTvqti0lyyO7/wAH8NTQu0z1RR1R03N/FVmHaju//jlTFvsDSauX3TZBtX+NqsW140PzeZWf9p3u/wB3Z/DVvSrZr+42KrbE+9WkeZbk8tr21udLoLz216k/m/JF975a9A8JeJIrP4kXF5bRfZrfyIk2ffT/AG649IYrDzVlVklliRF/2qm0dJ9S17VViVYUs7VJWfzfufPVxvK9+ociSuj63+EfiMXusXyQz+U1ra/aFbd/Fvrq7bxa1+tum35/Nf5/71fL/wANNYvLa1vbxZWR5YNi7G2P9+vdYfE7WdlpUFzFG6QS71uHX5/mSsZQSd0gV31PaPD15A9hLFL8if391bcyMlwkUW12/v7vk21yngZGu9Lt5WgXybyd1dJf4k/grsHSztm8j7N5Mu3atQmlp1KvpdluzTyYpWXb/tO7VE9//ou1Yt6Vn3NnL9qi2tst0beyJ/HU8zyo1wzW32m3Zdi+U3zrRy2d73IbttsW7e3tIVnuZYlTbH80r0IkU0SN9xHqleXivFFBLZ/e/g2/ItPublXVFXbD8v8ABVNTZMrPYHeCGJ2/5ZRfPsT+KpXtoLyJ1aJX3/xv/DWf9vs3t9s8sfyfe2LWhDNFMu6Lb/uJU+9De5na2yF+zQ29v5UM/wC+3ffRvu1HeWCvE8Tfvkdf4/4qe0Fo10rLDtl27d6fxUy5udnm7W+RF/vbKktOTfkV5kgs7W3WK2/i2/Iv3aimRbm1eJol2JTb+ZZpUZZWhRF/4A1S3jwO9vO3yeV8+xG2fJspfC7sGtbMdpqSom1olT/cqwXZ2f7M0iS/dqvpV4s3+tZU31Mn+kwOytLD8z/cXbuq1C4OUk7RI7Z5bjUJmaRtjRKu5vuLV77StnFLK0reUn8CLUWxfn/cK/lfwN9ysy5vGTfuVdj/AHkT+CjSQXa3dx8OpWl5dI/zW0X/AE1XZVY62yyrPZxrKm5932hWSsvWPPv9m6dofupF/uVaS2l+x/d+f+//ALNS6et3qi5Pm1itTPv/ABCt+r2zK0LvLsVNrfPTbC8+zM8W1ZnVt/k7vnrSs7n/AEpFazWFE2P539+se2sLaHVLi+giVLuX5Gd/v1N0/dasja8rXdjoHmWbf+43v/u/crNv7Bry1dZ4tm5dvnQtW19sZ0iZYoHR/wCNG+5UV47TbPuvb/x/NUwko7In+91Oce/i/tGKzWKd9i75Zn+4v+5T4bODUmdlijd1/v8A3627O22RP5XluiL8ruv3P+AU5LOCHftijSV13tMnybP9+q510FFOW1iu9tbWCRLF8jo2zYn8dTQzK/zeU2z7jU68s2tl+0yzzzRRb3WJNvzPTU3TWsX7qKGX7+zdRzINbW6FqGFfs6eVOyeU38DVj+IdYgs5Ugg3XNwy76u3OmqkC3kU67mXYzxfPtb+7TbCzjdEuZ13pu+abb8+3+5VxSbu2RJdmP8ACVtL888/+jPOuxkT5ttaE0y2zRMy+d5W7ynes4+JGtnlWKxV/m/jRk2rUH2+216XdE1zbJF/rUeLZ8/+xup2nKW2hk1ZWiXba8aa1ee7torZIm/56/8Aj9MudSghidrmeWFGbyl2fxVeRIktXaKL7Sn9/b89M8n5ot0EbpE27Y9VFq5XNLaVjQubOOHS3l+1+Sm35nRvurVJ/wDjyeCK5bYvzq71marpX2l0VnaG0vG2ND/e21q2cK2zJEsSvFt2JRL3Ve4+d/CVdNsFmll89fnb5N+yrtzYWdtOkqp+9/vovz0W3mu1xJ5Gzb8nz/x0x4W2ozStu/8AHKd/e1dhOV1aLOXvLbekqxNv/wBioppongt7FY4pnVneX5aZM7Iv7rbvZvmqZLaK2WVl++y/M6LWyelmx/C7PVF3fI9qkW7Ym75d/wBxP79Ms/nn2y7UTb8v9+qXnSvL+6g87b91HXZVhH/vfuf4231D0I0TundBqW77LL5TbH+4r/3KLbTYra12yy7/AO87tV22toppf3+7yv4tlNv0jdPKZd6P8iw7aV30IipR9DPfyra1dvuIq/wLverCebfypO0rbEX5U2/erP2LrCzRK2yLds+Rq6KGzWG3SV/K2L/Hu+enovUtXe1zQ+5F8v8A33Q7/Nt/2fuPT0dU2KrfJVeaGdJXZdux/krNJJWZbabsM1K2VLN22qiS/JvRqzdkqWv7354l3/In36uzbbC1b7S3nP8AfX5f4qitptkT7lb71Plk1ZArN2JYbbZF/E/y/wAf36a8LW373dv/ANirUM0H737zuv8AHN8lV7y5gRfNZmd/m+/9ysE5LRbGnJy9RjzNtSRv422Lvotrn7GPMVt7L8+9axfJlmn8/wCV0+5977tWnRnTbErJ/tv9yr5NL3Ju7XKt5f8A+mp5Sts+/wD3KdZ6rK+qI0sv77aiLE/z02ZN/wAsDL/01f8Ajos7OC2urifb/pD/ACb3/uUo8lrhKnKS5mar/O+7zdjs29n/AL9W/OZLV4om+d/46xHTY0SrtdF+89XdK822X96zTb2+5/dppWVyOaexoPC0y/NL5KbU+dPv1btkV08hZWd0X53f5KZCjXMTsrKiL96h32fuvl+0PFv2VT95WRmnZ3ZND8/y7m/36hs90zP5v8P3at2lt8rM38K79iUyZJYWSKL50b52/wBmpur2NL3jyq5YeFfKf5v4axbx4rbf93e9aqean8W9P97ZWPeQrN95d6fxb6Ipx6ku7fKM3z3KIsErQr/Fs/iqbZ/o7tu3vT4UVP3W5UT+/THmi3vt3fP/AB7a2ik9mQk07Erv+6+X5P7z1Uf9yvlSyNNcfwu+z7lWH81PmV9m5arzIttatKy73++zvUJJFWd73Mq5TZF5rL5395EWtOzud/8AqFZNrfK7r95qh8nZKi7fkf7r0+22zN8q79i/fqlruL3oqwfMj7pVV5X+9QkMX393korb2RP41p7vK7/utv8AtfNVi2SJEbzYvOT/AHqd7bEt3VkVEeJLfyFi2OrO+/b96pUdtqL83+5tqw6Mmz+N6ak29tu/+D7lNSurD2ae1iWH7Slq6rKzp/DvpieVuRdux/v/ACLTYf30XzfJ83+//wB8VLCjJv8A3q//ABVKSsrrQv3payGTWcEzvK3yS/7tFmiu7s0vyf3P7lZVzc30077VVIk/uN96jTbm8hTbLFEju2/5G304xny7lX097Y2LmFdnzKrp/ceqU1svyLt+epXuZUV9y79tS+czqjMqpTvKNvIm/N8LKULtZxP5sSvFu37/AONP/saffvbXOxlXY8S/wLUr/wCq2tt+f+Oq6QxJsbauxfnp2+09GK8oq0hj+Vt3S7tv9/bVLyZYZUb5kR/u760Jn2RPtVd/8NRO/wBpi2svkvWd2OU0lZKxDNNs2fdf/c+/V6F4k+Zfubf46ow2EVs+5V+fbs37ae77Pl+++6hxi1YI7XZXe5id0iufn3s+19tSwp5K+UqrCn8OynojPdfM37pfnpj38Vym5dz/ADbPu1Wg9JK5FNZy7kZZWTY2/wD360IYfubpd9V98rp/Cm373+3RbXPkypupJyfxGScnsW3dZrd/KZfl/wBr79V3+dH3M3+5/cpzwrYNttlVInb+Nax7zz/sVxEs7b2/j/u0WRfMaF5f/ZrX5Z/n/uJXO+IfFq6Vpz31y67/ALn73+BKZc3lnpqy6nebfKi+TZu+eV6+XPjl8WpdSn8i2n2bG+VP++6mEFWnyrbqS9Pe6eZS+Lvxdn8W3l3ZwMyW7LsZ3rxW51LyVfczbF/jemfb/wDj4nnZUd/naufvLzzXT739/ftr0LRgvZw2BXZYd2m3szKifwpVSa587fEu7ZvqJ5mm+Vfkq5DCqJubbWTfLuHwu+pPYQxJA7bfJdvuptqx9p2bFXb/ALVVPtOxn3M3z1Smm2S7VrL4i00+hevLz7/zbKpvumi21X2b1dGZnqvf62thE7NVrTSO4rq1y8lzFZxP5v3ErHm1hXTdArTQv8nyff8A++KqTPLfy7du/wD55VdsLZvur/wL5d3/AHxVqKSvLcyjzSv5BbJK67Yl2RN/B9yrCI0MX/PaX+H+OraW0UK/eZ3/AIqieaKF9sSqm7+Co5uyNoJpXkMeFd/msq7/AO/R8zxO1RX9y1tauqr51w2zyk/+LqF3lmni3StCm3eybfvU09LsXLrct74obdGVdj7v4KiheW5b5Pn3t8z7qLaFrxvlVn2N/HW1ptmttL8q75f935N9NNII+8RWFgsL/wAKbquzTLbfd+9/DTZrnyfm/jWsH7S2pXsqs2/Z/wCOVCTle70QPToWJvPv5X3bUi/8ferdtCsNCJFbW6NK+/5v++qzL+5a/R1tpWtkRdnyfJSbcvdWiLkk1fcf4n8QtZ2TrF5r/wADPFVWGw3qiy/99v8AxUz7Gs1k9tu2f7afff8Av73rShtl2/epLlSstwabVnsWLaFfKRYvkRV2fJT4bmJPlVmeXd/dpqTN/qovk3/x/wB2p5oVtkRpfvtQvd3BK422eV5d38FMvLnyflX79MmuZbnYsStClNhs4raJ2iVU+aiyvd7Ex3syW2s/tMqSzt8n8KfwVYe8iRHlVdn+wlV3vHRPlqlv859v8dPlcvQ1TS6EvnTzRO3lfIn8D0fv5t6LtT5fv/3KsIip5TT/ADp/zxT599SvN+4fzWX5NybN/wB2lzfyoIrSw+ztoIUdm+e42/ff+Gpbm/ihi3M3z1nvNLN8sXyfL9+rMNm2xP3rb0/jf+Ks2ru8gSsrkKI029pV/wB1N1D/AN1atpCzttbbRc3NtpsDtLtR1/8AQan2qjpbUVnKJUSwlf5mbyV/8fqx9sXSon8hd8r/ANz7+ysybVWv5ZYrZtjov8afJUzwqm+f/lrt2UmpNXlsawil6lh7+WZnluWbY/8AAlZn2mW8f918kVXXhV4vmb5PvtUUNyyf6r5P9vbQuVfCtRNdxiW0Vmrsq/f+env5W3593zf3KsW1tLMrs27Z/t1bhtmdkVVX/aqrLeTHvtqMs7P7ksrbE/uVYhRftH7r5P771dhs1TZLPKu/bv2ff3UXl5Ej7VjVP9tKybfQ0irO2w2FIrOJtzb3dt9UZrlfNf5qpXl587/xv/crMmv99xKscUqJ9zfL/HThGUtzRJtWuaF5fxQs7MzeV/c/grNhv2mtd3leTsX5k/u0Qo1zF8yrvpdn2xNu7/VN8rpV+7FHPrZqPQgs5muYkaV2TfViGzs4WTbBFvdvv7P46eiMibdrfN92q/2O5e1uPNnXbu37EbZ/3xRzRk7J2JjFdVc0E+Rkqvc3kSfxVXuXZIN0Cqm75FT+CsqbzUZ1VYEiZfmT+7/uVNkV8KsjVe5WZvk/gqw7/Y9O89vnuJZX2p9yufheeH5matCGaWZv3vzola8j+Rg3Jqzujo7C286D5m/ff3P4K6DRH2PtiZkrnLCbyYvmVdm3fv3fdrT0F2/etuZ93/xdRZvdmiv3Otubxry/SS5bzn3J871teA7afxPf6xbWMDP9slWKWb7ibFeuduU8nRLvyN32hV+XZXsXgmz/AOEe8M2+n6evk+au+6dPkqudRVrag+ZmhYeEoPt9pZwbUtLeVPN2NXd395Bf38VzFE32SL91vd/kTamx6yvJa5gstMsdsKSy/wClTfcfZW7baUt49lpVsn+jrL838HyVMbt3bFa8dD0rwZq93aS6LZxo39n2bM2xW+7XpCXKS3nmJLPcIy/8tf4KwvD3h6L+y0uViVH+5/v1es5mtpX81V2Ls+SnaE3eJCc10NpLnf8AMy/w/c20WCS3P3tqf3afDt8hJZWXezfMiVUhm/0y6s4JGSBFT7i/PWa02KeqsXvs0vm7mlab+DY9M2LM21baNP8Ab+5UPnLZtbxLu2Vob0mTc33q1bcNXuVKMbFK3trZwVa0i8p2/efJ96nDTbRLoNBut/WKL7j/AO9Ud5qUSP5UrNbfwb3+SrT7UlTbtm/23rNzk3e5nGLtexnzeXf2ErQbobtN6RPtqlN4VW5tV8/Vbt/l+ZEVa0PJx8sX3NzbqfePP9jdYGVH/v8A92tOaS+Eair2en3mXB4SENv+51K7mSVf+WpX5aX+wYrWW3gVpbxJ/k/fL8iVaudVn+wfZo133Dfx/wB2qFtean/a/lT/ALmyXZtf+NmrJyqWu7GXuJ2bNJEtrC4SWeVk2fwbfkVatw3i/Y3Xd8v312ffajyYpt8Uu19y/LUT6P5K2+1vsyK33IVoVmrtmsVyq1hyPKmxV3eU33vmqvbW0SNKzL/rW/jrSe3milVkO/5flSqez7Y7r/d/2apPsCSevUhhsIL6V4/K3sn3X2/JVW5RkieBbzyXf5GdPnStKFNlrcKrbEZdu+sKw02ez82CXytm7Yv8e1d9TZ3vc25k9kRWz6rbM8bNbX8Tt5v3vn20yawsYdX+0xRK6Nt/h+enpbLpUvlLuhh/hfb8i1DCkEN1806v8quyfxrWPLaWhClfzLENmzy+asrfL/AlPfzUglZYN/8AeqxZ7f3rL9//AG6EdblUXzWR/wDYojLTlY2nF6Fez/cxbbaBklT5F/uUPNbWfmyrczzO6/cdU+/VTxVDqH9kbtMl2Su+z72z5P46ls7CKzl2tErxeUv77d92rja15An0W5El5c3KpZyxKkX8PktVtLOf70TK8Sr829qIbZXSWWLd8y/fT+GpbbSrmHZuvJbnf/BtVEeqTje6skTzTirPcpeTLCl23yojtv2bvvbarw3LQ2u1rmXezbPs/wDtVuvZypE6+Vv2t/v1lfZt+opu+SWVvlfbWis05LZA3J76BpV5fTXHlXNjB5UX+t/3Ku3L2zxPc6eu9H+T7r7Ksf2VOlrLcrO0MzLs/wB+q9hZrbRJ9m27N3zPt/8AQ6UWviTsEU+XzJSblbWCSOBVkgkwsyttZv8AZ2VFZ6lPLLcfbFk8p2+V3WtD7HL56NcqqJ/0ybfVt9lzZ+X/AAr95P8A2ei61ur3JjzS12Mx9tte+a0sux1/1O6pdKuWnW4Z9ttPFt/dI33/APaqrqVms0TxbVmR2+49WrOwjS2uLmWBXn+Xbv8A7tKcEld7lXfT8Svb39zLPFCsm+3nl+Z2+XbU2sPJMsUKeZtVt3+xRbfPvnWL56lTzbnYrfJt/gSmtHexikmrN2OSvEd/K2/wNUv2mfYiytvqZE+XdL9z+GqjzM8/zbn3fx1cWbc2lrl2zdrmVJfN+RG+5upsyb5/P2tv2tt/uVC9stzsin8xEX+CJv4atpbLqUW2Lcm7/gD1Ol7mLUp+YW14z2/zLsdPvbK5/W9en+1JFFFLM7ttZ60L+ZrCCWCDbvf+/VLSraVJUnuZW83b82z7lOKUQ1tYu6bCttF8q7FRt+xK6C2RX+Zl3v8Awo/8FV7Z4oZ/9Uu9vk+79+rdhNFMj+Vud4vkZNuypU7u8kaR5rXiSp5u9WZl37vv/wCxVhPkfb8zoi799Q3PlJB8q/7eyorO5be67F/2ahvm95FJ8ruyxeIrxI38b/31qC2Tf/y1+dm+apbm5+fbuX5F3s/92iGHzoHudv7pamNyGuZ3ZX8lk/u7KqXLxeVtVfur9xKsXkzeVu+5VeF98T7vk/2KqUXa70NuX3dtRiJFv+WmvDLu3KzbP7lCbn3L/H/t06F9mxmVXeoas7kq/UqpbLDcOyxLvb7z0653zMm5dj7Uqa5TZE7ff2/wI1QzIz7PmZE/8fpL3ndB9nyKU15LCqRLFvdm2f7lacMLOn9xP79VESC2d/lbe9WEvFRPl/74re6taxKTavfQ0IXWG42xMz/767auww/vXZlXzWb5nT+Os2F237ttWked9jbV+dtnyNRcaSTsXk3PLt3VadNibYl+Ss3/AFMq/d3t/c+ertteb2eP5vu1nK/QlXWnUYiNM7t/Av8ABWfc/wDLVW+dP/QK1n/c27ttbZ99qovD8u3+Cqv5ByaWkYsyS6lsWCfyYlb5nSrVm6ujxbt+372+r32aCGLyoolh2f3KrwpBD5u1fvf3KtSTVrENNeZYh2/e8r/vus+/uZYZYkXb+9bY3/fFXUfe3zKz7W/76rPf99vaXckvzfJ/fWpcW3ciLdgeFvKil+V0/h2NTYUSFU8pdiM3zUzf9mi2qtSo7P8AeZqr3reRXNJ7sH2wsjQMyPup8MzTP5W35/4dn8VM+zfL5vypt+dqfD+5fdt+Sre10CbeltBj/wCtdtzf7lELskT7tzy0+82pL80v/AP4KhuXWH5WWP5/u7Go5kNpPRMmhvN+zbFs/wBhKtOi7/mX50rK2bLd23N/8TUqOqWry+bvdP4N3z0pLsQryd5ahczKjosW3YtEzrDa+aqs8v8AsVE+2ZNzN8j093/dfKu+np3Nfeta2hdheJFiiiiX5m+Z/wC9R993X7n/AKBWfDctCvytsemW15EnzNK2z7++ZdlFne9zOy6mtNCr2X+wn9xvneq/nRPL91dm3ZQ7wOj/AMG9aZCion+3QveWu4mnO/kHk72+6yLQmm7LdlkuZ3fc235Venw7vnl81tlEN4qJu3Sfe2bHWm21sNxi+pXh3Qyv829P/HKY8O+V56lmuVmfavyVFD919v8A4/SV73asXbzJYdyfvIm+f7n3qbD+5R9qqn+5TkSKZPlZfk/goeaLdtbdvpXE7N2DZ+6+Zvv/AMdZ8ySpF8rfPuaryJvX5l+7WZeO0L/umZ0f7+//ANkp63sRaNm+5YSb90is3z/7tY+saxElnqEUTybPK2NLt2U+5uWmiS2i/cyt/G/+1XiPxp+K66Do39mWLeS7s0T/AN+Vv8pWXK5vlhuXG1rPY4/4zfFFbZnsbGVoYnXZvT+CvnK/uWvJZZ523/N/HS6xftquqebcytM6/wB/7n8dYmq3/wAnkRbdn9+vRX7qPJHcTknoQ39+00qKq/I3/jlVd7O9VHRpndVlkR3/ALn36sWyfunbaz/frLmUSFKSV7mhbW38Tbafc/Ou3bsT7lMmvFhWsPWNVZLV/K/1v+3/AA1nDmm7lKVupc+2NNKkW3f82xaihmZ5d275KqbN8tvIzMiJ87Ub1d4tvyI7/Lvqulhxl7vvMsXN5sgl+X51Ws+FG3RfdTb91NtS/wCpldmXZFt+V0qa2haaJ5/7/wAi1adoky79CWzs4E2fL8n8XzVoWz7F/wBUqffrMfbYSozNLsb/AGfkqw837r+5/e31HK5B70lfqRXj3mpTvbW119m/vO9V0dZt6222aVfkaV6Ps094jQQTtCjfelRv4f460FSDR4EVVX5Kfux06l8v2pMrvDFYWVxctud9u/7v3qHRnif5fvL8v8FW4UaZX/8AHXqxZwq8CRKqps3/AD1KdtepceW9y1YQxWdrtigXf99nenvfxabpfkL5W/7+/wDuVU1K8W2/1W5/+A/frKm8996t9/7/AN35KSi37zDmXRFh5vtN4kS/PL/F/srUttNFC7wKzO6/O1U0RpvlgZURm/eun36tTbXXbbQLDF/y1l+67U2rgVNVv5bm8t4ol+T/ANBpkNm32qL5l8pNm5KtvbQJEiquza2/en9+lS2/e+bt2P8Acaq2VkVa/mQ7F3fKuz+D5K04YWSJNyr/ALiN89QwpFDvWJfn2/fp73MVtF/C8v8AfrPnurILSLGyKw+Ztv8Af2VmTal9pnSKLb8v3keqU00t/KjMu/a3/AP+B1Kj+TvSKL5/4Xq7W31YX5Imr9pSHfEzr9o279m7+Gmwv9pfdL91P4KrpudXbf8Adp6bptm5t6bflSsloLS1rCP++/dKqwxfxP8AxvUSOsz+VE33P46fNu37ml+T+5WT/av714LONnb5Nz7dlUlJlctle9ka15fwaa21vnlb5FRPnepdNsJdSR2vNqKvz/e+SqWlWDJE8tyq/aHbe1dBbfJEjMv3KlyUNtwUebVsYltEm/av/A6sJNBDvaX532/KlZl/rcFn5rNKqbF3tXJJeX3i3zVgiltrdv8Al4f5Nq/98UlTnV1k7I0iox9ToL/xIqXHlRbfn/j/ANv+5WUnn635rXkDJabvlTd87f8AxNXbDw9babO7f66VF/1rrWm9y1zEisq/L/cWmnCHuxWonJtXaIrO28mJFVdm35Nifw1aeZYVTcvnf+ObKbD99/mZ3f8Av0kzq7/N/e/gqN9yooq/vbmXzfuIm9NlaFnbL97a0z/+OLTLO28773yJ/u1t+dBYRfL87/3H+5USqKK5epfJzbkPk7E3N9z+5SfbER32r/DWReX+9t0rKkX+9WFc+Id7osETO7NWahN7DsobI6O51j5vlrJ/tW5murhdqoir8uxvnrPTSrm/fzZ7mWFd29Ui/wDZ62LCwihgdt3z/f8An/jrZqMFfdmWt7K7Iks5ZpUbzWdNuzZ/7PVtLD5H3Mvy/wB+mPeRWybt1Z9/qVzcwS+V/o2/7tQqk2/d2NGrXb6mi80EO/dVS81u2SLyoIo/N+4rv/erJT7r/N870zZBsTaq71Xev+zUWTlqyrJK6Vi2+q3Ny/zfwfd/uLR9pXa8Uv8AuLVS2dtqf7VSJC02xf71NxfdILSvd6oHfZB5W5Uf7i7KrXL7/m21eew2OnzLVa5tvJTc0vyJVU6keurJs/slff8AvU3fJ8tWbC5V5ZVX7i/7NVpoVd/NZm+X5N71Ys0l2Pu/5ZfPWyd1ZmcYqXxbm3pqLcxfvWbYzfcda6izdba1fbtRFrj7O5bf97e711vhtGub+JZf+Bb6eq3ZPs4tWX4nd+FfDzX9haT3K/8AH1LsVH/2a9VttumqjNcqiKq/OjVxng+G5v8Ayool3+Q2xZX+5XpeifD35Xl1Pbc+a37qJ9j7UqE1J+9oiW23Zav8DT0e5imgeVv3KRL8z/3q9Q8B+G1/e6nc3LJEy/LvWuPTwBAlh5EXlo7f3F+Ra9V0fyk0lLPc2xf4P79JyWvI9yYq/Sx2umosNrEyz/PF/BQ1415fSsyqibPk2f3qpaPcyzWtuqwQbF+TenyfJ/uU93ihZ5VXyXT7z1Cp+9oNvmVn/wAEu7JZp/N2rCjfeRKu6UiOm7y2/wBrf9+mpuSzdt33vu1K/wDx7v5G7/a/v0x2fciuUidNyxK8v/j6U5H86z+WTe+7Y2z+CrEL+bOy7l2Ku6V2qukMEMUrQbk81t/3aFJPTqZuN/esYWt69/ZVrcSzwfb9vyfZ3Xfvq7o+pfb9N2zqsMqN8qf3Fqrrdmt+vlffRv46PsEV/pvkNPL5u/ZvT5K1ai1bqLncfdkbSeU9mjS/Oit/H/BU1zZtc+Us+3Yjb/kaufs7/wCwRP8A2grbEZvnh+fcn8FaWm363lkjKrJ/sOuysbTj6FcxSmsGS/TbPJ5TNvfZsrQfz/kbdvRF/jp8yb5UZZfkqV9sK/eZ93yf7tW5OW4rWVkV/J+0xI0W2F/4n2/O9WPO2Jtl3bNtCQr9oTcvyJ8+96JraSZHWD5938D0eUtgvK9hlteXO5/lV4v96r1snnKku7ydrfMlZnkywp8vyP8AxIlWIZltn/idGX5koaT+Eau3ZosTPBt2+VvqkkKosrK33P4KZDMs0W7b9m/2P7tMf/Sf+WrI+3+9WXI+mhs+Vepkaklzf3VvAssn2RH3y/3Kht9uj6sq3dnAkEu12uE+bav+3Ww8c6KvmzSTKv3Vf7m6s+8SVFuGVVd3X/vum9fdM9dwdJbbesDK6S/JLUqOv2hF2t5u3+78m2srzp9BtXl82d7Tf/3zW3ptzE/zsy/N/G61Lbvd7eQJS9V5lS/37vu/I33dlFneT2CIqWMNykr/AD+a3+qqxM67/wB1te33fcenzIvkbt2xP79TdWtYfvGZeTT2cu6z3bGb97bovyOtadtbT3/737Z5Oz+B/kp0KRfwr92mzQrMztPE2/dvWrul7qC0uu3kS3M0ttFcNA0j+auxtnz7KfbQzw7G3b//AGWiz2pcPtiZH8r5vl+R1/8AiqlSH5N25d7t81XFXVmPmVr2JZkWZNs6/P8AfXymqukK2dk8qrvf5n8mr2zZ+8lVneqnzJs+f/gFWoxjsKMuZ8z3BEa8iill22ybtixJTNnk/eVtm776L89TeTviRmiXerff/uUecqfMzfO1Zp2Is5K7C5SCG4T+/Ku9kqG5ufk+79//AGafvimuElb99s+TelFzMr3CKq/In3nrSTT8yLytZLQLbzYX27f7lSo8Vs+5Yvnf+Omw3m396rfe+Vv9qnTPBbN5Stv3LvqLK9ir+Rxux3V183Y/8NGz/R3VYt8ry/Nv/uVLbPAm/cv71/u0bFddvm/vXb5a2+Pcl2vZ7luF5baBPI3Qujf67+/TneW2iRV2/O3zS1VdPv7ZfO+b77/I9Su7TJFBLt/76++9TyopproV799/zbVRP4pXptnC1zEkq/8Aj67KtPbLM6RLL8m779WJttnEu2Vpnb777aaaatEV+Z2JYbbem7bvdV/u1bhRvK2oypTIUVIt07fuqm3qlq8sHzp9/wDuVk7sp2UdBlz5sP3l+T/dqo7tNPti+R/l3bP7taE3/Hr97f8A7/8AerKtofmdv4N3zbFpQV4vyLjd+67D4bC5eKW5udvlL/qot3zt/t1qvthgeL5k/jo2Wzq8a/wfwP8AxVXhhZ3dmVdif7VNaq8gcWipsi2v5vzunz1V33M1u6/Kjpv27GrVm27tzL8i/f2VmPthun/v/wB+k5Jq/UFKSVkNtn+R2lZt6L9+qyOtz5qq29Eb/wAfqB5oppZYlbfVhH+zQOzM1Fna4Oze2ox/N+0RKrfc+9Ur3O/erKqfNsqrDM1tbysrSzPufbv/AIqlfdbWu393vZd/+69PQd+w932K/wAv3aLNFm/er86VX/5aurbvmVPkT591WrPbD+6VVRF+7V+hmtdzTs4V+ddzPubezv8AfarE22Hb83z1Stpt7Pt+SXb/AB1dtk3t+92/8ApJPqVdRVrFiGFdnm7qfDNsl+Zvv0yz2orqvybWqK8dkbbt+R/k3o1MXKkrq5duZvOSJW3fM2yi/Hkpt3fO9RWz7F3fNuqG5m+Z1b5/lqethyl5lV5mT5vv1C+5/u/cp83zxbU+T/cohRtjqzLv+/8A8Bq077GTj3Jbab/nr9//AHqrvNsl83ar/wCxT3+7u/4BVS8hWHzdv8X8f8dZrWXmJqS22GXKLcsjSNsRG3qn95qf537p1X+P+OqVn/xMt8+7YkTbPn/jq39m3r8v8H8dXyg1ePkSv++idWb5Pv1Lv/0dIt+9KiRG/iXem6mvCrzvKyr8/wB1E/hqy1Lm63M65uZ3Tytvybqm/geVm2Iq1K6K8rqv/fCVX85XR1l3fd+X5d9Ds3axChKO70LaJ5zuu5nRVqp9g2S+au3+5T0m3fw0Pco+yBVbf/FNU2lF3KjFSV7gltK7v/6G9WnmWGLasW/+8/8AcqL7Z5Lwr/G/yU+88i2sGlVmmlf+DbSV27tAotK9yu6L97ymRN1J5MV4/wC9gV4l/gf7lLbO00D+ay/N/cq6j+SibP46vX5juVHtmhi2xbU2r/B9xaEmledFWJn/ANurfks7bWddjqtRXNs3m+X/ABp8/wB6qTbVuoJXVx002yJ2Xd935ae/z7Jf4KpbJUR923yt38dXd7JE8W7ZvpNNKxFnrfW4xHVF2/3qX7G2z5fn2fO2yqz2ESLLEkrTfL/y8Vbd5Ybd1ilV967NiVCdupolZWtYrvC1tv8AIVU3VXv3X5J2ZX2t/eq6lyyJtlVd/wDEm6s+aGC5ut33P9uq21exjaUeiLCXPyOny1FN8m+Xcvy/d+aqX2aWH9627Y//AI/WJ4n1v/hHnt1g8u51CX59j/ci/uVEndcqepdOTe6OX+JfxFtvCVhe7Zd935W9pnX7n8VfDvjPxbeeLfEN3czyyvF9yL/x+ut+M3jy51uW40yKdnRmd5X/ALz/AD15Pc3K20T7vk2110YKhBv7TKtzbD7+82Lt/wDQK5+/vHd9q7XR/kqW5ud7fMyo/wDfqlZ23zPcyyyO7/wPSUu5k05bIt2dts/et/wF6uvcxQxOzMyL/sVU85fKbcq7P9use8v5Zvl3fJ/cSlyuQJRirbFubWPtPmxL5rp9xNn8VSw6aqQOk6q7rF/Gu9KisIVT96235Pup9yi51LejwRS/I/yM6Vpf+UFG62JftKvP5Xyp8uz5KzHvGmVNrM/lN9z7/wDv0qTfNtVfkX7zp/BVqwtvJfa3z/Lv+SlH3NxSdlyrcfD5v2dGuWZ1lb5Nn8P+/VpLxUtXZVqR4YktUbcvzLWdH5Wx/wC//D/crNWauabR98t75Zp3Z/8AVIvyPu+SpUTf/uVE+7VZUVoI4bdW+ZE/jSrVykUKbV+RPuLRe7stGCaaugeaLSt8/wArpEu/ZVWGwn1jVreefd5MTPu+aiwS5v8A7QrReSn3FrokhWFfKXb92n8PqVaU9wh8vHlL/DUVzM1tE6Kqo/8AD833qm2fZoH/AL/9+syaZd/zfO9ZpX6gkk7NjLa2Z98ssvnP/feon3PLKsSr/fbf/E9Sw7vN/wB+rLwrbRIzfxVTdncuKl0I4bNUTcv+t27Geh5lSJ1pr3jebtVfk/h/22qpZwy/aHaVm21Lu/iY+XW1yxNDK8T+Vt37E2o/3Ktwutyv7pv9hqqX9/HZ2bs3yRL89ZtzqTefFFFu2St8qIvzt/wChOU/IPhNV7mKH5d//A6z/mv1lllfZbp/G9OSw87fKzNDKybF/jRaWHzZmSJl3yt/Ajb6Ldg15XfqTeT5Py7dm/Y/yL9+pZkitot3yo/+xVaa5e22bVZ3f5NiLvqvbW1zNLcfaf8AVfc/3v8AbqVHS7Y/uLaI15s+Vn+arSbYf7tY9zqvkyvBArPKv8CVehs0m/ezrv2Nv+ehxla72K17DpraS8lTbKybP/H6saVYQQyu0Sxp/wABqxCiu6f8sUdv++aq3mvW2mpL83neU3yp/eqE3LRblpRavI0LnyoU+Ztny/NXP6x4qbc8VjB9pl+4qJ9zfWZsvPFXy3P/AC1b7kTVt2FhbaOv+jQLD/ef+N6vljT0lqxxdnaBR0fwZPf3SXOryq7t8/2dPnT/AIHXTXMy2cCW0DbE/uJWYl+03yxN8n9+rttZqjbmbe//AKHWcm5v3tEZq8nd7lfyfO2SS/P/AHkemvcrZum5vvtsWrG9fu/8AplnpS/aHupZd8u35d9CajubOKXUltoWfZ83yVeS2itnRm/1VVHv4obfaqqiJ/crF1jxDEmxdzO7N9xF+/QnKbt0JSindG1eax9mi/dfc3VzWpeMInZ4otzy7tnyLvd3qpbQ3mtvKsSyIn/PWaLYif8AfVbelaDbWC7l/fPu+Z5VWpcYQ+J6lOUpdDPTTbm5XbKy/wC29aVnpVtYJuiVdz/efbVuaZYVf5qzP7S+f5vuVDqye+iFCDlq9zQmmVF2RfI+377/AHKz5rxpl/1uz+9Va8vGmV1i+/8Aw1GiSzN8392oc7bnVySe6uPmudjv8vzbtjUPNviTdt+b7v8At0JbLsT7zv8AxO61ahh2Js2/JWcpXdkw9i10sVXhlRoty7Eb5/nqbZvb96q/7LotSQwtNF91fn/v1YSzZ/mXb5T/AMdYupe19LF8jasxqfJLb+VFF8v3t/3Kimdt/wDcf/Yq/wDZvk3fNUX2Pf8A3k+b+9VRknvqOzWyMy/mneLbEyp/tvTXhWZ0Vvn3/wAD/wAdbqWe9KE01nleWVVd/wCGq51ay0M3CS2MdIfOTa21E/vvUE1tLDs2/wDAk3VtXMLWz7v4G2IqUy5sN7Iy7kfbsb+49dEKltzOS5upmWD+TOi/cT+HYtddok3k3Xms2xFX5qwIbbZ8zbf/AIitfSkbc+7/AID81bqzOOSlE+kvhd5tz/Z9jbbfNlnXdcOu/wCWvbdN0drme4aJpZk+/vmb73+3Xzb8JfEP9m6laNFKyPE25dlfWuiJBNFb3kCqiSr+62f3v40rP4ZESfMrEthpU/z7mb/c/gWtuG2+zJ/z2lb5FSt1IWvNk7fP8v36r39g0NukqszutNSvtoNXSs2WPD1zstZYml/2131emmV0lZvn+X/vuuf0TdN9ta8VUl+TaiVLeXn2CKXzYm+b5NiLv3JRySbui1BrU6i5v5U2K6s/yonyL92ovOnmn8yO5aF1+6ifcqv9sWZkZZfkdU+5QjtZxJP/AAbqaSfqZO730HXk1zDLLOs/ybfuOv3KfbXk8Mvm7t/+w61URGfzWl8x3b/gdaHnLDaom359336pKK6C95y0JkeKZNy7vn+9U8KLDPt++21WXb/tVQeGd9qr99mqxbOsO7b/AK3+J6zaTd76gmnrYsOn2Peqqu//AMcrM3qktw0Xmeaq7/JRfkqW8vFdvm+TZVjyVRtv99fv1pG8dwcle6QaVfrqVkrf8e0qfeR/4qsbGdonl3f7NZrvbWyPLKqp5H3X206wmuXk2z7ksm+5s+Z99HK07oV1JX6mmrtDFLO0auu3bsRvn3VF52+3dlaVHX52/wBmoUh3xbYpW2f3/wCOprl9n3WaH/boswTbd4jtku9G3M/+/wDxU2ab5nlii+dV++lSp5SQSt5v+qXfs3VUeaK2ii8r7js3z/x1CSauXG7d9/kRJ5v2j5l852+89FzDEiOsrKku3crvVh7hX/1UTI6VSe5Wad/PgVIkX5/m+f8A36d2TZFhNyWu2Wdt/wDsVRd96Jt+fc1a2xdv3qzIYW3fN86bnqbq1zWT90z7lJUWXdOz27f8sv4Kz7lLm2uPPiVtm3fsf5K6CFGhl3N9xF/jomttkTtu85P4USo9oouzBrnVupmPc/6Bcf8APXb8tW7OaJ7NGl3fM33HX53qvc2zOqM3yJt/g/vUxHWafypG+fb8r1dgTa3Ojhdvs6KsS7N3zVLDbeczq0uzbWfDfrc3HlRytsX5Gd1+SrDw7G8qKeX52+/8vyVPqN2auE32m2utvm/umX7j/fqxDtSLc2523fcqvcv/AKdFcs0r/wADRbd+5amd47lElVWT5vuPWyu1toZN62ZLZ3kF5A/leanzfxrsqL7MtzL+6lXfF975qdsneXz1b/gD/wAVVxPJFebZIGiRW+b5fv0rdibp7aD5tS3p5H/HzKtY80Mrv5u3Y6fP5Kfcrdj1GKUXDRQLDu/j27d9RWdyv2W4nedU2sybEpX5dkX7PmVyvbI01ru81baX/njt+Snzbkn2RM33f4FrMtpvtlh9pvIvJlRmZX3fdWtiHz/IRfPZET/aq4pWuRa2wy2tpU/ey7dlTOjPsVVX5W+aq9+/71m+0/6Kq/Mn8bVYtngmiiaLzUSL+B12VKk2ONpRbtscukPko7MvzP8A7NV4dqSuyyyPK25GrQ3t8+5mfcu1Udvu1R8ld7ytu+9Wik4uyL5Vq+rHpCyQfuvnf/bqxNYfZn8pWX/gHzpVeG5l81JV2+VFQk0rtuVmShcyJ07l2zTZK+5V/wBl6sXKLs83+Pd/BVd90P8Ar929F3qm6iwmVIpWuZW+Z/lRF31D0dynFy8yyky+V8zVK/zwSxK+zdUKXO/Z/BubZRNCyRbfNZEb7zp/HUPszLktvuPhmWb/AJZfvfuLvqv9sitrxYm+Tzaelnvi3L8/+/RND8qfKr7P/Q6q5sr9VYuvMz/dZaIXl+0RN99F/gf5Ny1Xs0ZE+627bv8Akq7Cm+4dJYvkZf46mMrppLYm3kVURnf5P423tvas/UkV/l3b61byFki3RKv9xYd1UrmzWFHXzVeXbv2bqt2YPmXQx0ttj7dqpuX7lOd96uv8FTb5ZpX3S+cn3Nj/AMNQ3MMX3VXZt/jRazvK9nqUnzbBpu7yHZm3/f2/NT4bP7ZKnm7d7N9x6rp95227E++2+raQ/J+9b+L+Ommk77C7eQ5E+xsjKq/3FqKHd57s33P96mX9zF8ixf8AAfl+Snwor+czrv8A423047cwpSWy3LdmmxtzNvlda0rO8V5fKX7yfeql9jl8rz4lbyl+89VLbzbnUYliXYm75ndtm1K00lqyXyrY6C2udlxt20+/ddieVVTzt77f41/jqZIYni+b53T/AGazlyrcE3y3QQzb22r9+i5haZN33Hoh+RHb79WLx1SLcm5/lpp22Kcb9DJT55V+8/8ABT3++isvybvuU/7Z83lKzbP4v7lQzPvuPvfukX+7TWruyWrdQmdof4VdKzbl/Ol2zy/K39yrWxXR03S73/8AQKrvZ72Td/B860RIfMiwiK6+UvyJt2Ls/hohe5hiRd33G+4/8SVE6JCrzyy/7bO9DvF8krefDu+dti/eoUX11D3emjJXv5LZX/dK6/xVS+2S+bv2rs3fLVh5t8Uvlff2/wB2q8yb0dZVXYvzq9Cshq67FTZPDLuWX+LfTXhlf70ux938FO86Kbeqt89PSZYX3f7P9yrUmvUFdddA2eSvkeez/e2u9PR/sCIvyvv/ANqoft8Xz/8AxNE01jcwJKssry/w/LSbktzRJvqFzfvC3+qbZ/sLvpqX8c2xv/Q1pkNzv3xbv9+rD2cVykq7l3RLv301otb3JUZS3RLD5aK+1lT+P/fqxCivFLLt+T+/WVC7bdrbau2zun8X+9RFshvl9zZFj5vvLtd6sW1y0P8ArV2O1NTzX37VXZTHmif900rb/wC5todmDupblu8eK5Xcyqn8dV0270bav71vv0PDBM3zfP8A7/3Epj+aj/LEvy/7VJWQm7u/Qe9tsR9v30b+OmQu0K/vdvz1Lv3/ADs1RTJFu2/K+351qbu1mCUm+ZbFd085tzfP81E0Pk7PKXZVjYqf8ArPvNba8v4rGCJftEvyM6bvlqnNvbYuylrbUpa34nawtUkZVd4vnVN3yb6+b/jN8RW8PWt6zTtNrF1FvZ93zon30r0r4l+J9P8ADdxLO0q/2VYRI67/ALk9x/H/AN8V8NeNvFU/ifxHe6rPP9p837u/+Fd706FJSfN0BtpcpjzXPnXktyzM8srM/wD4+9Y9/c7503M3ytTb+/ZN/lLvesd/NmuH+fYn+21dTTnLV6EXt7iD78rzsyuits2O33Vq69yuz5fuVU+VIn+Vf79Ury53onl7fnb5qlO7sTD3VJj7m8lf5V/vbN6UWFn9m82dv4qhsLPzpZp2lWGL/e+9T3v1RPKiTe/8VOU18MQWvuyLc1yr71XdsVfv1nzXLJF5UW2FN38f8dDzfuvmZU3f9906zh3wPL82zd9+iMtLkKUleN9EW9Ns9iy/LvT7+x/4q2E8qzi837lRJcwJYOy/88vl3rWP5zaw6MzS/Z0+TZ92s0nPXoaKCSuSw3jXMsrSs2zfsVKfv/dPEv32+RahmuWSX90qp/Bsh/hq9baasNncS7vn272+b/0Cm9r7Cs0vMlhm+xxIqtsf/eotrP7TPL5qt5qfdd6qfvblXnk+SKJtkWz77PW9pSeSu5vn/wBiptytvqzWCmla5aSb7H8u373/AI5U3nLC6Srt81mqun76V22/7bf7FVLm887/AFXzuq/wVn1t1GWL+8iRHiiZn/jqhZwtM29vubt61DDbS3kvm712fc2VoWFstna+Uv8A33TbS93qCjfcld1h2f36r3jq+/c2zyvnq3vVFdqrzbf9a3yVMWXpaz0GIi/e21HeaksO/asfm/wo9QXOpN5qLFLvib/vv+Oqv2NkuHn2q+/7u/8AvVSgm7yCF7WQz7HLrCJPLEqOvzqk2/8Av1oWCLYXXn/L9o27N6f3Ktu6w7It292/uVmTPO7yrFtT/bdaXvS9BW1uWXmlTbui/e7fuI1Rw2ywwOsES1MifKvys+37kz/x0JM1tE7T7UpXtsWk0rkttZrDF5s/lI/399Ukv59YiRYmkhtGV9vy/wDfD054ZdS/16r5S7dqbv4609Hs4odkSr5Kfw05SjFXluaafMpaPpq2yOq7nRWf55vvtV25mis4t0rLsqrqXieDR1f7rv8AcX+OueuUub90llX7zb/u1CjKb5paITqRhuaF5rd5eK7Kq7Puf3Kq22lNN/r23/Nv+dfu1es9N8lUVpW/vsiL/wCOVceFkXbt+TdvrW6irQCXNJ3k1YLCFbBNyqu/7+9KivLNtSniZpW/1v8Aqdv3/kp6Ou7b82z++61YeFZokX5n3f8AjlZ6xdyor7hn+pl2/wACLVhEluYv76bfmotrBUT5qWbVba2TbFL/AA7v7lZud9jZ04qPkO2QWFu+3+Bfl2VRm1Vni2qy7Ease81jzp9v391Z9tDLeb1Zdn8bbP7tQkt5vUzVlstDTd5b/evm+Tv+RdjVYsNNW22yzrHNKjfL8tCfZoYomuWX5/uolRXOt74ooovkTc9J1JS91bGihfXobD3nk2rq0vybdn3qzJtbbyP3Xz/x7NvzvWVCk82+eXcifw76upZ/OrNWN4R31N0rqwy5vJbmVF+bb/cpqW0vm7pW+5/AlaUKJDv/AN3ZRDbK/wAqwb0l/jm++q/+y1m6qStYuFFL4iv5MW1GX+KnomxXlZfkq6mmtuT+4q/991YttH8lNq7n21Kmk7m7i18LKv2bf8q7vm/2vu1YS2V33Lu3r8jbK0rawb59y7P7tXrbTVRPur96sVUad+hootq5kpbf61tq/M1P2M8W1VVEX5E+WttLBf4F2f3vlp02msmzau+oTUt0Pku7mPDZt5X3f4qsPZt/drQ+zMlxtXc/y/8AAEq39mVP91PnZ3o5vI05OZ3asY8Nm235ttEMLb/l2ulav2Z9vzLvoSHen+5/BVp2IdJIwrmwV0dWVnRm30z7N8m6ukezZ1f5d9M+wf8Afe3+CtYyRzSi7WRxyWy/P919vyK+3+GtPTfnq3c6b8m5fnqvbf6NKm5fvf3K7YvsedUundo6DRNS/s26SVm2bPuu619j/BDxgupW9pYzy7P3u/5/n+evjK2+dH+7vr0DwB4ql0rZtZk+Zv3W6uqcVUjpucvun3r4e1JZpZVaXZ5v+qT/AGqvXky3MUvzNsT72yvMfA1+2q6Tb3m7f/H9753ruLm82WDytu8qWL+NdlYKCWt7sq66m3onkTaW7eUux2Z2d/k+7VKa2864Rm2vFuR231a0GZbbSbS28pX2/eerdzDAkX3W+T7qJRFu9yU4tWMq5sGh8qezgVE82iG8lmiZW27q1di+Um35P+A1lP8AJO6qq7Hb5fmrRXY3ZK1yWzmlhieJp2dF+fe9arp5MCeaqpu+fzv9ms2wtmdZW+46L/wCrVtNA9v56y/IrtFs/ubaCbxvZlu5uZYZYvI2vEnyfP8AfpqQqmxlbe9Q3ifaYE+XyZYvnW4h+/UsPyK+6Vnf/wBBqFFLZjV2rD0dUTc0Xz/xJVjzorlU2t8n3N7rTHs2feytvVf4H+R9lVba/lfzfNXyYl/v1dn0I7+YfNtRpdsKO3zfx1LDctZwSzwWypLK33/u0+aGK5uIpfl+ShIfJgSPdvRG+Xf/AA0FJpLXYIUufs/yTq/zb2+b52o+0s906qv3v/HKozQzu6T2c/2Z13p92ryPKiS7lZ/lT5/77Ub+ZHu35VK5aRFhl8tolTcv33qu7xJLFF/3ylRXFxPK2yfzH+79z5qrwo3z3Kt521vuPStJK7Gkt396JXRvNemojJ95qqQvLN4leOCf5PIT7/yfPWg/nwxfeaZF/gqbspyS32GO621v9pln3uv8FCTLNP58Uv3137HWqV/bNeQPFt8l2q3bTQfavszKqXHlJ8+3761TSRad/QHRpvl++j/wbqh+2W0L3EUnmJ5S/cii3bqmRJXuntkX97u2/O1Mud0MUsSqvmrWLVyG7q6ZSRPtMXzRff8A79VJrNkt90Sqn8fz1pwp8u1fvt/tVK9ssz7dv/AHoi3E15new+Hc8EUHkRI+75dn8dOTzbb918r7W3/I1VUmZH/5ZfI2zf8A36d9mWz37VVN3ztsp8yTsyeVtXRN/bbQ3USpF5MTM6M7/wAFXd++1lWXa77dib2rHhRrm12tErp5r7kmp6XLIqfumR933P7tWvInm97oaX2mX7LKvlReUq/f/jqa5817WJlll+b/AMdrPhm2RPEsTbPubEqWbzfNigaL5Nu/fuqlHl2QmrO0typqs0u+KDz5YU837kK/f/36H+zPaxRRea7s2z51++1FvqMcl48zQPKsXyeV/eqvC8UNwjffdZXZflou+wKydy3NDPbW7xReXv8A975Klm1JrZ/38SptVd3lfPs/26fMjOiPbKqJK3zb/wCCovt/2a4li2s6SqnzpULyREl9pEts8FzeW8n71P8AgP36u+dFD95t7t92s+G5V0dv+AVYR4tnyrvdv/HK0b6XsDel935HPunnXFu3mKiW7b9n95/9uq8yTpF5sq7/APcb5Km2b0dWiXZ/fohSKbTf3reSi7tqItVqbN3GQpBNBtXds+/5O35KPse+4+ZlREX79M/dIm3+/TbmZpt/8CLtd9lEVK9iG3y9h3714PvedK/3n+5V6whluU8r+NVrPhe5eV93yW/8Hz/O1atn/Au771NtpWI+JXuMSZra6eD5vu/fq28zXNwlsq76r3O62+Vfn+b5nRqdbPJpvlSt8jP91/43qLK1zRtQ8zRv9thbuzbfk+TYlV4YVhRPKVUT771O7tc3Xy/6S+1HqL5tsvyLv++qVjrblK/xIt2zr861YmmVIt38Cfx1n222FNrSt8v3vmqWZFmXbt+d6uyJXMhbPdMryzt5KfNVG/h87eqs3lOv8FXUhZ2/es2xaie2V2+9sSpejuVeys0Yn7pJfK3fvdtNmma2f72z+NalmdknfbVS5T5t33/9ijrYLRvaI/Yrr83z0/e3lbZdqf333UyF4raB2kl2fx73/gWqk032ltqrvT/bppJkytawO8vyeUy7Hb5t9Xt6pb/K33/vVUS22fN9/Z89CWzP83lR/wDfXz1aSfUjS9+pqpqrQ2vltOzxbv46sQ+U6bYv9bK3y/LWL5y7N3zfJu+TbWrZvs2NtaiyvcH76szQS2VNi7t+35qih83ynWf/AG33o2+pXfzon/gd/wCOmIi7k+b51ov0kVZliG2VPu7n/wB+mzWyzb1++lSwwy+b/rWf7myql5N+9f8Agqdb2JbtHTYrvuSV/upspr7Xt/8AW/P/AA0kz7/+BVAlsu/zZdvm7flreySumSpcv2SVP3Nq6r87/wB96ZDu83dKreUq/Ls/jqxbX6+buVd7/wAW+mu7Osq7lSJfn+9SirboqaaV1sQoizfNcxq6K3ypT3mW5X5WV4qN+/5Wi87/AH6fsXZ8tsqP/E6fxf79JqzuKy/4cz3SVG/dKu9f79V7ndNv3StvrSd9/wB75E/2Kq74ki+VW2O392i+l+oJ32M6G2WFvu1ZdFeLdF8m35Kcn7532/wU37Mv8UuxP770Nt+8yGlFNW3K6PsXc3z/AN35ac+6GJ1Vd6fw76sOkEMvlQMz/L8zv9+iFG3/ADMz/wAC1PxO47p7/kUprDfFu3bH/wBirGxtqr/tfNViZPmpj/J/9hVJtqzNPQqzWfnXG3zZfm/gSrEKNMzr9zb/AH1qx5OydJVZt/8AC9QzPPDPub98n8T0436MUnFbsfvlhidVbfTHf59277i/cp6XK+ft20y2SVGdpV/i+VKSdtepCk07A7s+yXd5L7vmqwl5s/h302GHzt6zquypXhZJf3Uuyi6e5etrxHpMr79q7Ni1Xmf53V9uzb9+oftjQy7VVn/2/wCCm7/OX97tf/0Cjl69CXZq2hX1i5ls7f8AdMr/ADfIn96sfWNbbRLDdGrQ3Ev8f96tq2hW/v0ludv2e3+f5FR//HK8F/af+KK+G9Bi0+xl33HzJ5qf7n3KxbdSSpxW5S5oq72PD/2iviW2sat/YttPLNpVgu/Z/wA9ZW3768Kubnzlfd8n+59xataxfzzTy7tryp8+9/4nbfXP3lz+6dd2/wCWvWcFGKhDoYKcn0Kty6I0rbtj06H/AFTysvzu336q/wDLVG2fO/yb6ZczLCzt9+snoSoyirtjLy83s6/7NUrOb7Y/ysvlf36f80zoyt83+3THuWeJIF27F+RURfu1CaStYvnXLzD3m/dOsTKjr8iptohfZEjOzO61Cnz/AMPybams4d86M3z7W+5/fqVZbMhSg3exLbWfnSpK23e6/wDA62PtOywSL7iRL9/7m1KyoZmRnlb7n3FSq6PLePtZl2VLu93oapRURyTS6l5LeeyWiM77P7z/AHPuU+51WKzg27tm5f7tMmmS2i+VVo0ewXyvPufndW3qj1SnyrUEpS3L2j6VLZwW87S73f52rQhRtYn81pW2Kzbvl+/UN5cteT26xbv3reVsRPv/ACVvWdgtmz7pfufwJ9yp5na8tydW7JaEKeUn3vv1YhSV5Xbcuzbv+eh0Wb/b+as+51Jbn7RFA3zou3ft30mtLo2u1HRFjUr+f7L9jtl3pP8AJK6VVsLDZB5US7ET5Nn9+nW3ztt++/3/AO6lWLl1trV1iikeV/7jUr3dkbR5ZFua5ihiRYmWH5dm96iRFs7d2Xc7M38bfeos7Zba32p9xarzX8ULbmbei1Cs3ZFXZL50SS7pWb/gFYmt6l9s2RRKuyJvv/8AxdTXLz3nmsrKjv8AdRFqWHSmtrB5Z2V/IXezvt31q+WHvGTund7EWj6V5MCSs/nXb/J8/wDClXb9FTypWZUfd9xKqPc796wL8m3ZRbaJc3iPLOsUNvEvyw7qyUru8mD0+Hcalyz3u5VjeLbs+f8Ah/3K0LZGdd25k+/9/wDip0OmrZ/M23+5SvNvTbEu/wD3KbabtEtRd7sZs2RPt+//AA76ETfKjui7Nv3P4KVIZfKia8Zd6fe2NVa81JbZ/lVX/wByou78q3NG100NaHyLa1/es3+07/xVy2t+J5UbyrP5/N+T+PfUT/atVulZpf8ARNv3H/v1dTTYtNi+WOBJWT76fNtq404r3pasi8paR+8paJ4b3r9pudrpF86wov8A4/W2n3Ny/f3/AHNtVoUnddzN8i/J9371aEOmr5G2Vv8Ab+epc5N3Y4wd7DU3Qv8Ae3v/AOg0+bc7pL/f+Te7Ux32b4otrvTESK2l3Stv3v8Ax1F1t1NIx5tC2lszr8zbP9ynTXkVnsVpVqnc6r9m+59/7/3a5q81KW8n/cKrvL8m/wDj/wBys7Tk7PY3SS6Grf69K6SrEu9F/wDH/wDYrGmS5vG3bfn2/wB6mIjQypLLtT5f733Ktpc73fb9z7/yUe05PhBRc9OhLbWao372X53qL7ZvR/Ib5EZ/nRaESWa43SqyJtTbvqX7N5KbYF+Tcn32+9XNKSb5nubwo2Itkty6NLtREb+D79XYYYkl8pV+Tb/3zVhLb5dqqzv/AB1ZSzZPmaLe/wDsLWTndWOqFKK/4JDZozrLt2v833/v/JV1LPfL8rM7r97fV5LNU3r8uzb82ytez01tifLWDnKPkaqncyLbSlf5pf8AxxfvtV220f8A2fvV0dno+z5dtdBZ6C25Nq/J/FUud1YtU36nIw6J/s1pw6PsZP4N9dbDoi/7laFtomxf7iVjzvua+ztutTiodKV2dtu/a2yrCaU3935v92u1TQfv7V31Y/sTZv3UnUTNfZK9zik01kb7tM/s1k+8u/5q7B9KZPm2/JTf7Nbd92sfalKlf4kcf/ZrfwrR9gbf91dm2uoew+X5VVNtVvsn+tTbsb/dquZjdJvW+hgfY130JYN92t17Bd/3fn21Xe2ZF2/x1pFsxlFGV5KfeZfkqvNbbHdvldK3fsyom3/Z+Z3rMuYfl3bNlbQaZhKGlzHubZUi2rtT+7WVND5L10qQ77d121kX6bG3f3/k3/367qUlex5c4N+oyzm+X7vz1dtrlkl27fk+/VLT/wDWUXL+TO7Lu2N/H/dr1KUkee1bfc+ov2dfGao6aZc3LbJZdkX+w+/+5/EtfSFtcxalYeVtXykberpX5++A/E8ula3p+1v+W/8A4589fZvgDxUtzpstzL8/m7v3qf36zqQfNzGbkkrdD0BfPtl3RMroyp8n3KtQ36/PEz7HanpZ+csStFvd1Xb/AMCqk9tK8rrIsXyf6h/7tOKVrkvR2sbttcr88TQLsZfld/4apTaaty3zff8A79UdKv2mupbaf78S/LXQTTLbQfulVP8A4qknKDstyPieiM+2T7NLL58jTOvzun96on0dXXcsC+Un8G2r00P2nYys2/dUmzZvXc3zU+Z9NxuzXMQbFSJP+WKL/BVhIVSXav3/AL7VDM8VtEssrLsZti1bsPk+Xbs/uptobaE20MvE+SWVWZN33nRtj0TQy/JtVdn+9T7OaB3lX5k2/Iv+1Uv2NUf5m3pU8yiLfZMpQ2zPBKs6q6f7FS+dB9l+Xam35Fh+5vq35Kw/dbY+7+Csyb5N7KjP/wABrWNpFPlURr20v34m2f79aW9nsE/vt/6FVe2mifZ975aJt6LujVd+75d9KzEoJe/cieaBLd/Ndt+779WLNFf90jKm7+/USW0Fz8vyu/39lS3KN5rxRKrpt+b5vu1m7J8t9RK71eiMRLDZf3dzAq+a/wC6/v8A8da15/pNlt2/Pt+TZ8lS2cLW2nJuiVHeV/uf3aitrmVLx18tdn3971WrTb6Ds+jKn32SKX591MdGe9eVlXZtRKsXNnPDvlttsLy/wJ/G1UrO8iubqWCWJkuIvvJ/BSSbfN0G4ytuXfmTezbdlNSFpp0Vdz76R3875l3Ijf36q2159mvfKlX91/E6Vi1JGvJzR31GPDEkHlKzb933E/hqzc7ZoreWKVfN3bG3/wAFVnh/0p/IuftMXy/fXZ81RP5U29ZdsyKu9kf5Krpca8ge23wearN9oibfvo02a5SKWWdt+/8A5Yo2+oryH7TFEvmtD82/ZC336uwwt5G1f+BPU3T3FGUkuVPQt2G62idWfY71LC7fP+9/3qynufkSJvkf+F6uwzN975f+B1S1G9VYlh811ddyo/8AsVNc+bDFLKtzsfb9/wDuVRhT7MqL+92bqsPctMku1pfN/vvF8lapNGd1HfUa8P2lXZlV3++zu2zfVf7NZ7maVW+b+5Vi2RfN+ZvuL9ypUm8m4dpYldHpJyWxHKnq72Kk2ms8UX71ni3b1/2am8loZf3TKn+5RqTtt2xfI/313065v2SJPl3yuu35FocpdIglGLsmVdjQrceevyKu/wCT591Ms7zzl+WJkdf767KdZ3K3KuysyIq/MjrVl7xbmBPl8l/uMlS5J/EjVJrbVGO+51RaZNNGiIv/AKBT0m+f5vn2VmeS1zv+byZW+RX/ALlbwTe+gl5EsMPnP/FN8v33qw9t5z+RKq7P7jr96pvmh3xSt8/3Gf8Av1DNMzu3zfvdv36d+YhtS3RoOltt2tK0MvybYdv3qr72tk3/ADf8Ap9mnybfI2P9/f8AxtUu9XXdFuhl/i2UrNbu6KTT1SGwus0SbV+fdUtym9k+bY/3P+A0y2h3xS+f/e/5Y0/7TvlSDymf/bpOyC8Nr6l2G2lhV5dyp/B8jffoT53/ANj+5VfzoJt6L8/96tCz/c/Lt+TbvrF+6rs05Y2sV02w+bu2om3d89W7PbcypOv8P3aqXM0Tz7drf7iLV5H2RfL/AHaUm+XYHdjrx1d/Kbajv8iVVufvpt3bKZDeNNPK6or/AMFD3PzfK33l2bEqEmiPi33Me8/vL/A1Urm5V0f5dn+wlaWqps+bf8lUJt21FrR2Y4yjLS+pUm/0nzVli85Nvyo9W32pa/e2bfn3pUKfI33dlWE2zO+zd8n3qTd/QS5m2u5Xhf5Pmb5GqWFFR3baqP8AcV6a+3zfKVf+B1C7tMvzf8sm+XY336pa/CR25t0WPO/epFEq7GfZvf5diVrWD738r/x+uXv3ndP3DKjf7ddHom7yt2/fQ42Vyra3NWZGTf8AMtV0dU3qvyP/AH/7z1Y+zb03VLcwxfYv3XyS02/mTq02ugb9n8Tf36pPCr7pW+//AL1MtnZ4naVW83bs/wB6pZpmSLbtV/8AYq0mvUq7M2ZGtpdzTtMjL8tCQ+cnmtuRP7lWH3QzuzLvR/4P7tOm83Ym2Jf7/wA9Vr2Ikl3K+/7Nvn+4if3KfNumXarbH/v0+aFHgff86bfuf36IUWGBFVm+Vf46OZg1JKyIUmlT/VKz1NNDL5T7pGhR/nXZRDMyP+9Zfvf98UXLyvE8UX39vy+bSduisOUXLd6GT9m3q/71k+bez0/7N5Lrtb+Le1W0ttm9m+ehEXbtVdiLQpNkpJFF9sM/8Tu1P2K+9drP/sVb8lfnbbUM3zqjKzfI1TfsEdFZkSW0HzssS76hRPv7l+er3kq8SN/HUTvLbNK23eirWkWu+o7uWkVoQojbdzbv++qmR22/dVKfePLDb/Kvnf3UqF5lT7zbHepcubYpK3urUfv8l3aq7v8AbIJV+WnOm/5f79UrawW2utrN/t/epWK5LqzLrp+63Kyo/wDfq3ZzKkXyvWe9m0zblll2f3HWh4ZbZPlZd7fwbqGk9mZWs9V8zWmmXZuZf+B1XdPJff8AM/y/f/v1Uh+07381V8rb/eq19sWa3t1Xd8rbNn+xUqLQuZXuHyv8rf8AoNUrmwl8p5/+WSt9yrbu275vuN96szXr9ra6extmWZEVf4v4mqNVsyk7q70Oa8Z6w2g6Q86zrD5Xz7/77f3K+DPi74wbxJ4maJm/0eBd6p/ef56+iP2rvH//AAj2g2XhyxlVNQl/ezvu+5uSvjC/uVSV5Vb52/jda7sNHkg5tavYyTcpa7DLmb907v8A+g1hPN9p/e7f++6lvL9XVNrNsf8Ag21Uf5PlqloU5XkMmeLa7Mv3fnqreTM67V+Si5m31XmfY8rM2ys0kupMk27qw6aZYVRV+f8A23qvD8/zU15lf+GpbbbCn8Kf3aHKytbUh2d7aWJPm21J52zym/uVEnz1Dc7n+VWX/wBDqHJt2aKiuXXoPSZppX3N8jVKj+Sv+t+T+5/eqvM679q7URVWovO3v8q/JU30ubOPVotwwrM/m7m2J82x2qylyz74l/hXfsRfvVWtt29FVW2J993+49attCyP8rLV3Fyrl5jQ02HyYormVPnT59iffrV853l2/wAG379ZttNLNPub+D5Nm77y053is32qvzs38C1n70tRpSSvIs6xeb7BNP0zyIbjd+9uPuUyFPJTbG3ybdi712b6IYYvnlZV31K8zIjssW/b91P79UpK1kUo330B7lbNX3Nsp8KbIklb987f31+7UUP+hvE15Evm/I+z76bqhvLyW8+VWZH/AIay3dka25FdP7yW83Xj7pVVEX+DbUU2jtqsUUCLsR2+b+Cq9tNPNOnzL9kT72/+N/8AYrVe8WFf3vyPVuUoKyKfLa97kSWcGmpCvmrv+/sT/wBnqvqU0d4iRN9x/wCD+Cqk1+sz+aq+c+7/AMeqS181JfmXe7/d/wBlqUV1e4/dW2jLVmmzYzKqf7CfwVdeb+83yfwp/eqpC6wxPczys8rN8ybfuVbtk875mX5F+ei63kQuZXv1KrzT3kW6L9zEi79//slT2e2FYl3L/v1ElzH5UrfM6L/An8VYnnTzS/8ALJ/m+VP9qpj7y7IpNLRbmjrF40zosX8fztvqpDYb5UZYvur9+rEOmtN/x+Kuzd9xG31pOiorxKtDdla5cVJqzKW9IXTbEv8AcV3/AI2qwlnL9oi2/Iu75k/gq3YJFDEiytvfb8vy1LNcqjbVX738CVi5W92I9tyrcpHbXHlN++uH/ufwUyG2nufs63Mvk/N/B9ypYfs2lf6TPEu/d/33WPrHippriVYvuff/ANt6SqN+7Hc25dL30LeoTW1tLuibe6/e2N8lY9/rf3FVl3/crHm1WW5l3L9z+KnQ2cH3miV3T7u/+GrTsrzLTbdoosIks0u6WVn3t8qU/Z5MTyxLvdf79RbJZmTd9yL+/WlbWzO7/vW/2a5JT1v0LpUra9Sqln5zozRM6N96rqW2z5Vi2JWgkPyp8i0+2s5ZpYmVtn95HWsXJs74QS6FeGz3/K0TfJ/HVqGz2fd+/wD+zVpw6VO/7pd21P8Alr/frbs9EX721d/3Kwu/kbXXcx7awbd8v3P9ta2LDR22Jube9bVho+z+H+GugsPD3yJ/sVi3pZlKnf3Tn7PR2d9m2tuz0Rn+VlrpdN8PMm9q3bPRPn/v1i5pnRCnZ2OdsNEXduZWrdsNHVIn/gSugs9EVP4fnrYttH2N92svaKRvGnLmOcttH2J8sS76vf2P9/zV2JXSppW+L7tSpZ7/APYrHnOlU0lc5pNK3/L8qU/+ytifw73+Suo/sr7/AM33qhewbZtrNz5lZF+xtsck+lKn3qrvpvyv83+6+2ut+wN89QTWGz+H/vihTTF7NWuco9gvlfd2VRfTdm+uums/vfLWZc2aojt8qU43J5Gco9t+9+VW+7VV7b7/AMtdLNbb1+as/wAlvn3ba3jLsjKUVy26mFMny7f46z7m2byn3V1D2e/ezbdlV7zTd8Trtrqg4p3OSSZykNts+99ysq8s9/8AD8lda9mu/btasq/tkhglZl/h/g/irsjO2yPPnDsclDtS/eL79Wrm2371b5HWq8zrbT/N99vu1o/K/wA23fvr1ITPHqQtIzIZpbbfKq/vV+7X0l8H/G32+wTyJW+RvuV8336MipKvyV6B8CtbXTfF1pbSv/x8SptT7n9+uh8rhc5ZLS6P0F0TW/t+lo0Eux4l+/8A7NWEhV4P4a838B3k76je6e0vkuiq8D/369D03Vd7RReRG8Sfefd96sErEWUuoyGzVL3zWX59v30WrDvKn3YmdHatCF9/zJ8n+5UVslzbb9zNefPv3zVfPzA9NLkUMzTSvtVUSL7lWIbZd9xLLOzttRFT+BaqJbN5vmxM2/8AiStC2SKF4lX77v8AMn96np0GVL+zWZUZtuxGT760/wC+q7dybG+5VvZE7bW2/wCyj1KiK6/LE2/+5up3M7aXMq2uf9KSKRf4v7v3KtOkiSyq08mxl+5VfzpIbpImiX5vnV/49/8AcpXRXd2ZaHG/Qtqy5rk+zY+5fk2rUUKbPNZpd7t9+pfOV/3sS/uttNhmWaLcqsj/AO7SWpDUUrXJUT90jfN89P8AJV96/wADfx0yGbzp1+Vdm7Z5rrUuzfsWVvkqpJrdjUmtUropXlnA90nleYj7fvotFy3l39lJPc3KMvyq6L97/YetWaz8mL/WL833azZoWf7srTJ/Fv8A4KcbS2BSafkWpnl/fLu+Tb8rpTd6/d/j/v0W1nFDFu3M+xd6o9CXKzRfKv8AD9+olptqJO3wmS/m3kVxBP5tt/t26/dX/fp8PmpLcSs2/wA1dm9/vvT7977yLdV3JFL/AK35qY+6G3eCVm2Ov+49EtNi3eStuxkz75UiXa+z+41Z9z5qS/333fM9WZkidES2RYURfm2fJWdv+zT/ADNv8390rutZKz95FJ8u5Ml+s17LF5H2Z0/2fkp01tBNcPLLBH5u35n2/equm6GVJbmL54m+ZN2+nw3LarevPPB5Mqfd/wB2o16Ds4q8mD+bDdPKq79q/coe/lhXzZYvJTb82yrF5C0K7vN+58/yNVh0lmgRWben+21X7v2kTzcuyKTvFeXUU7fciXeu/wDv1auXdIk8rd5v8TvUVgi2Hm7oFmf+F3/gqvbXk832iVp2mTd8qf3K1ir7LQptddzWS8Z9ltK3kunzrv8AuNV2aaW2iRfN3pVFIWuW8pp/nf7r/wBz/Yqz9gazV1aXzkT7qPQrPQhRsrWER4keVdrO/wB9Xdf4Kim81IpVVl37d9HnM+/yl2Jt+Ws97lvNiVvk3tspJ3Hpouw7R/tNpLcTsq3juuxklrR2edbv80ULou/71Q7Ps08SxMv+1VWabzrzasX93aiUruTuRKFndmPo+pWupXt7EsrJ5S7N6f361bC/Z08iWXztrbN71leHrD7BcXEqxRonm7lT/gdbFhCqLdtKq+a7b1dP4fnqnCCbfULuMdhmlW0GpXnkStsiT53d6r+dFu3Kv+q+f7tS2btbb9vyb1+/uqvco037qVl+Zvl2N9+trpOzegLey3K9t88Uqsu/e3zb6e+5PurUsyeTFtVd/wA1V3/fLuX53/26q6kroUlI07C5+R/46HRXuPl3JLEu/elRQpsR9y/PUL+e7IvlbPN/1r7qiyWzFF23ZoWyb/l89kRmq3Zwy/arhpdvlbflf+N6xLzWF0RERl+fb8vy/crYs3luYkZfn3VnK6jdlKKlq3qTJbRKv3FhdP4EqxDctCu3bvRv491V7Da+9Zf++0/hpz+e968X/Luqrtfd/HWa952kW04qyJpt0Kbvub/uUxJmm3xfLC/9/wC/TLxGvFRWZvl+aizRNyNt2Pu+bfT0tcHorj0dUl8vc3zfx7afMiuny/JTnhZJftLf3/l+b/2SmvtuZXiVf9/ZSHo1ZmffovkOzfPsrPR96fN9+tq5tvO+VdqIv8FYVzttpfmb/epJ6WZmuZOxXm3Iryrud9v3KfbP5P3vnd/vbKZc7UlRmZtn9z+/TLbc+9moTTibKUU7k0z7Fdm+4lMhm+T5F+eotStpblEVWZP9yrVtD99v7v8A49VxSte5nf3gdN/zMu//AG61rC2Xytv8H8VV4dsKOzfJEtaFn8nzL8lFnykxl7xYh220u7bUruuymOn9356em14vu/Ju/gqTVu/qUn3b3+X7tMdGeX5palSFt7s0rbH/AIH/AIaif/W/L9yttNuopfCS/Lv2q6/P/fqJ5t7bf/ZqLlPldf46rpD8r/N89XGMbXZnoMeZYUd9u+h9v2d23bPm/goeFdvys2+mo7P/AA/PR6ELTcZC/wDEvzt/t1Y8ln+bb93+/wD3KfDbLu3TsqJ/fSobmbyYt3m79n3n/vUfFuF3ezQJtf5WZvK3/NTfOgeV4olkRE/jo+Xa7bVSnPCyLtVv+AUte4+fmIt+xNqt89M+XynWTclEKKjuvzVbSwtprN7xm850ZkWJPv07qO5SjYyvtmx/KXdvqxbTS7kZlV0Rt+yqn2ZnZGZdn+xV1PNRni2/7dU0uglJrqRPMzv8zfJ/FWfeW32mWKWJV+Vvmfd/DWheQyu8W1vk3fMlMmhVIn+ZkTbs+SstI7bivo03uG/f8u6npCrtTLb5Edom/wCB0+Hdsf8Av0aA5aWWhb/5Zff+Wq/7qa4RW2+bu+XfVjerxbV+/wD7dMv7Pyf+uvy/f/gqYpWsF5Xs9S2/3Xi/vVk3kPzIu7Z838FPe5aHe0tUtSuZXiSKBd7v975tm1P79NJwdrlXT31YTXnk71i2/L8+965m81JbBHnbbsgb7RK7/wDLWtjUrNvsT+b9z79fOX7UXxLbw94St9DsWX7RO3714d+/5kdqlLnahDqC016Hzf8AGbxzL4t8V6nKrf8ALV4lfd8/8deYXl5+9dau3M3yeYrL/rW3f99vWJMivv3fP82+vTm4q0I9DCzvciR183b/AAJUNy/zfLQn7mBlZdj1Smmld0X5f9que99h2lLpoPTa/wB5t+37tVppv4fl30932fd+5Vd/42/jqdFuXurIf8rq9Sp5SRRfL8i/dqLfspjuv96pcmzNu3urUfc7XWWLd975W2NTYdsMTKtQptd3ahJned/lZItq/Pu+/UptqzNEovVLUHf7/wB77tSw7U+VVbft+aq6fedt2yrdtbfM8+5vlX7lS+VbFpSZp6VCibFf50X52etJLmzuZdq2y+VF/Gn8VZsLqkW1d3z1as3VEf5fkT7tRp5l8yjpbU2Emis4NzLsT7i7F+9TU2zJ5v3Hqij+cvmNu+X5PvVas5pZv3Tfc3VSVo3Nb26Fz5futVjzorazlnlVn2rvWJF+d6z/APUsibalRJdv79v+AUNJdQUlK9+hFN9s1W6tGbyk+b5k3f8AfFWPJVPtDSq32hW2LSzTRI77V+dfu76pzawqLKyt8/8AfehRctloPkjr5jNjWcT7vn273pr+VNcO26WbYu9U2/foS2lvNks6t8y7/k+fZWlDbLDA7P8AwVSaXqL2aKqQrbeUyts+X5qZeak7pEsSrVTUnnd0Vd3yVYttHi2pPK6u6b9u+psvibG1boWNNSXe/mszuy/cetZ/ki+Xaj/7a1RhRoZX2tvaprlGeVJWf5F/grFty95jSuV5tr2csUG2Hf8AJ8n8NFtZxeVtVfvfe2UxP+JlFui3J/uLsrQs7DZ/Ez/79Nu8bXLUbu1hsMKva/6MyojfxpTpoZUR2i+/t+XfWqiWyW7qzMj/AMKJWbeX8EMHy7qxc2ttTZU76hbQtbQfvZ98v8TpWZf63FbW7/8APXc3zp/crKvNba/byovNTY3zfLWTNC0MTxNLvf8Ah31UV0nuOMXa8VqPudVnv/3q7UR/u/7CVV2M95Fu+fd/49U9tbJDE/3UTbVuztnh+Zfkdl+5t+dFrKVXl91Gyov4pkVtZ73/AOBfKlXUh/uotW7OzVFRpd2/+HZV220prn5V3Ir/APfeysZVHa0mdMKcOi0M+G2+d2b+Cti202V1Rol/+yrWsNEbc+35N67Gf+Ouis9E+5+7ZP8AbrmujtjCP2Tn7PR22Pu+/wD3K2LPRN/95H/vpXUWfh5v7tdBYeG5X2fLs/vVm6qW7L5DlLDQW+T+OujsNBX+7XYab4bVH+7W7Z6Iv3lWud1WzZUk+hx9t4eb+Ffnaujs/D2xfu11VhoPz/d/3q3k0Heu2uWVQ6lTb30OPs9EZ63bbRP3W1V+euls9B2L833E/jrQhsNibVRa53PszWNK+5ytno7Jcbdv+7WxDpvk/Mqrv+5vet3+zV3ptZqf9g3796/crN1LnVGmr3MlLNnX5v7vy1FNZxJvbcyV0CWf7r/b/wBumfY1dHX7n8Hz1F13NYw6WML7M3lbv4/4qelsvz/drV+xrt27tjrT5rZUVPu/Iv8AdrIvkaTW1zmb+2VJYtqrsZt+yq723yv/AHK3prbzni+X592zZVR4fm3batXW7IUGlc5+a2ZIvmrC1KHZ/wB9fwV1tzC3lOq/cese5s/m3f3a2h5mHLrc5SaFk/26ge2TZu2762rmFd77d2+qkyfuv+B1rGTJ5Yve5mpZsm/5aY8O+Lb8qPWwls2797/B92q81tEku1tu9vnrda+pyOFlY597P5fu/PWFqVn8tdx9mXyvu/8AfFc/rFn+6l2fJXXSmcVSMTzK/s/n2qq7FqxZovlP8m+rV+mzezfIife31mpNs37l+61exTbaseFWjZ2tqF4m8bazLDUp9Euor6D55bWXer/991qTPvest7b53Xb9752/267ae3LI892Xqfbnwh8VW2u6xpt1JNtgnSJZG/u17NZ2DW1/5TL+6T/ar4f/AGbPFqzNcafK3kvEzIuz+9vevtvRL/7fodozNvf7nyfw1El7N26HM9HZGx5zQo6xbfu/x0xJpbm/8iJooU272fdVi2Rr+DdL8jr96q72cSXTy+a0LvsT5KpOLKtJ7F5Jlmt/v+cifJvSoXhbajbm3o++orZ1tv3SrsT79WETej7vkT+/u+7Rb3tNiVJotpcq9qkqr8+75ko85UX7vz7qqbGh+Vd3+zRvR7fb8z/N8z0+VhHm+IvO6vKir/33THttiu+1U3f3F+9TIXaFnbbvTb9ynzI0zoyt/wB9/wByjlktzVeTM9Els4pfIg37m+4n8dWrOZnt02ts2t9/+OrFtDv+b/xymvbLDvba2/8Ai2LRp8zHpd2IUeXyHiaKN92/7/8ABT0doflZv+B09P30Hy/J/cR6hh3TS7m2/wC5Rp1BqS2LDo0zRRNL5KK2/fuqK5mls7iL5VeHf+9+amJDK90+7/VbflemzI0KIu5tn3Pu1elrdATk1oi6nlTJ5sW16rpCkLyy/cRvvPRZzQQ7Ioov9560ERUt5f78v3krO+ltbAlczJkk/wCWXz/PVd4Wd/mqw/8Ao0vlbv3TKrrsprzed/e2/cpea2K0MeGwX7VLLEv71vkqJ4W835ZW+7WvcwslqjW0q/aP/QKq36S3Mv71tiSrsZ6TnfroJXXxGP50qRPFu851b+P5N1S6a8SfNeIyI/8AAlSwpEktx+9ZPKVNkKLUSTLv+61H+Eq2lywkyvE8UHmbNu/e61b3xJL8qt91HamQvE8srKvkpt+X/fply6Ikq7tm9dnz0XRabav1Jrm5iSdN1zsuJf8Alj/fSi2sIks32/fTc8r/AOzULwrcy2/7r97/AH3+4qUedBbebKkqpF/y1T+D5abjZWiOCjfRamhbI0z+VKqp/H96rcyeTFK2797/AA/3Kz/sHkzvLuV3l+dnRq0PmdHVmWbavyunybkpaRJvK9rmfDNF9lTbB53zN5v8D7qz5od86KyxTWn3623drb5vl2f3Kx5kaa92quzYu/f/AH6pO/wjv6eZKifPtVV2/wANRO8E29bZZU2LsZ3XbUttbK7J+6+593YtWEm/cSszbEZfubfnobsK6lrYzNHSV7qWz8pvu7/Nf7iVeubZfvRS/Ijf99VXhmn+2vFtX7Pt+/uq6ibLd22/O38dStHcUPed7XMq5RYoty/f3VXtk8593n7P4971Ym/gZqEhghspfl3u33U/u106cpDs1fUqJNFeXH7iJkiT5E/vs1HnbHdp9roq/wDfFPh2vE/yr96ofJ/haBdn9+hct7IUnpctzXLTW9pEq79sry76Z80077ZW3t8mxKbCmyV13bN/z7KY+1Hdl/1v9ypsr2Jd+pSv7NdSvHiaVXiX71dKn+h6ciqzIm3bsSqSQrbJFFEy/P8APL8v3a0pk2Luba/+5UzalZPZF8qTstSpYO29I4Im+b5FSttH+zJt+/u/g3VFo7xJBK0rb9qt8+7Z8lCJsR2+XY/8b1i3d26G2sVYi/5aytubft+VP4KIdzxO0S73/wDQ6hvNqOir/E1TWztt+5sRF+WtUk1exzXfU0HTeqbdvzfwI2+okRUilaJW+9v2bvu1LD5qfvar/aWd081fm3fwNWa03N1K/wATB5v3G7cyPt/gWuX1h4vNRdvnS7t+zdXUPM373dXI36Mjyy/Lvf7tC3uxyZXfbc7d275fuo/3Kt2zxQ/L8v3f71VIX2eb8y/Ku9t9D/wfL8/8NK19tieZSVrfcXt+9tytVje0MG2La8v+3WfCiw2/lfx/fq1D/qvk++laKK6Cu+hetn3/AHlrSh27trKv9+s13ifY6rsfbWlbP+62t9+r0SsyWrepYeZpokZdyf7609HWGL733/7/APE1SvuTYstVblFeLc3yInz1irN2KvK9+gxJvnf5qi3+d95vkVqIXVHdvm3/AO7UKIvm7l+T+9W0YpO73HzOPmPT7rqzLTN/kru8pd7/ACfe+7Q8yw/N/B/G9RPN9pt0lWL733X2VdnsZuzVr6g8zb/9v/0Oj7ivtqKZHfZ8qv8AN81Mh894n3bU+b+9VKLQlC0S2/75Nqt/D81Q+Su1m+X72ynw7tj7W+9UsKNMjrt+596hJpWIlyv3mRQwr93+7Rc3P+zvfbUvk+Sj/NVf5v7v/A/7tTy63ZpfSxn3M3zozNsSraXPk/dX7/3qrzOv8S7/AOD56POl+ZVZkf8A2KEkwUH1ZYm3O+7d/u0JN5L/APs9Z+yf5/NZf9nZTPJZ4vmaV3So5dLX0HZWuaE1ys0TtUTzSpcMu3f8qPvf77U9Nu7bv+TbUPnbLj5m+dvkWoVkKL0sPheV38rymh/h/wB+praFoV3N/epm9t6bf/H6Hh+f71Un2JfMleSDzok+8zb/APdo+07N7NKuxV/jquifI6s1Q3Nt5y+V9/cuxqbs1Yt6/CUtVvP7S82Kz3bEX77/ACVatoYrZd23961RJbLZpFFEv+xVXW5ls4n8iXzpdv8A3zUT091bFK6V+pDrGqrcvK1zP5NpAvmzvu/gWvzi+MHjy58c+MtTni+S0ila3g/2Nu9N/wA1fVH7Tnj9vA3wxl0WD/kIapv83Z9/Yyb0r4Smf91cbt33ndf7m7fvrrwlPljKo/kZObvZ6le8h2S7Wbe6fddKz/O/0h9i/PVjYzuixKu7+GqTu0Lbmpyno13JUk3YZeP/AHfvtVR9yRfep83zt8zfP/D8tV5pmrHpZblWj0B/n+99z+H5qYlHzvvlfb8i0b/mffQrvchq0Qf5Nm3/AMfqq83zvtp1zM3lJub5Equ7/wB3+OiLS3HGLi7sej7/AOJqfv3r/DTERv8AW7v+AUuz5fl+R926pbvI3bttuS227buar8L/AHGWqqJ8m37j1L5LP8u7591Tbmdx3cIu/U07bdsdm/vbKtPCqLu/j++tV4fk+an7F2ebu2RRL8yfwVKuw5m3bclSbf5qy7ditv8AnrQhfY/yrWfNtmTyvm2XC7PlrWmeCzuIli/uptq2k+moktbFp7OJEinl2u/8PzVVe5neVFl2pu/uUJbSu7uy7Puf8DqxNbNtRYvnf+H/AG6SaTs9S1HS7RmTea8sUX956elhs2f3ErVRESJ2iXfs/v8AyVnzXMSRP/fX73zfdpc+ljfTrcuzXiwxIsC7/wC87tVKGb7TcP8AwfwbN2+nw215fyo3lRW0W13ZN3/xVWIYbbTbWVYoFe7lb5X/APQ99JcsdtxJSfoFtZ+dA+5fnRv46l+zNMv+t2Kv8FS/vXi+Vfn21F9jlSL72+Wlzd2P415EttDFCu2CBU/3Km+wNfqm5mT/AHGqfTbOBJf9Mn8mJqX+1VmtUW2gVLfd8r/cesOe+xtyrroWrawXynbcqbf9qqT36o6bfvrVK51hUZ4tyvLt3qm6sGa8bftVmm/2/wC7Upc244p3tEvar4hW2i3Sy/O/8CfPWIjz36ys3/AUdaEh86d5W3fNWhDD9m+VF+Tb9+pclT2N405SRXRGSJN23ft/vVFs+dGZd/8AeStBLP7T82z/AHq0IdK85Nyxf98Vg53OqEbMyYbBk+Zdz/N8ny7N9aFnpUs0sreUv+t+Z/79b1hokszfMrI/3NldRpXhvYnyrXO5tO52crOattB37PvJtbfsrf03w81dXpvh77ny10um+GFdPu/J/E9R7Vb31No0kcrYeHmeXd5Wz5a6Ww8PfMm/566qz8PNs+VK6Ow8N/cVoq4pVDpjTT3OasPDa7vliroLDQfl+7XUWGifIi7fu/7NbVnon91f+AVyyn16nQqaXQ5qz0TYj/K1bdto67Pu10Fto6/e21qw6P5L/dX/AL6rP2h0qnc5+20RUiRa24bDfsiVdn+3WrDpq/J/6BVgWez+FXZf4t1QpJqxoopGYlhs+98/+xVh7Bt33W/2q14bddu5vk/2f4mpZBHIdyfLu+ZlrBxaVjPnV7GFb27Mj7dr/wCxVhLTfK6t/drQjXyty/NsVV2v/eanJHtXdu+ZW/4DS6XNHUTMp7Rk2/LsT+F91Mjt/Mk+VW3N/wB8Vtm2X723/aqtHaMG2/Nt/u0WLjURmvFsby9v+1VWaH/Z+dW/grXuYf3HzbkbdVXyaHp6G0ZpmVcw/J8rKj/w76pOn3/lroPs29/ub6o3NtsZ9sW/b96kmr2aHbmdjnbmz+Z9v36ybmz+d1/jrrrm23r/AHKzHtt8Xy/PW6k3Ex5X3OSmsPn3bfnWsyaz3vXZzWHz7tq1j3lg01wn8CfxbKcahnEx/J/vNvqpNDsl+Zfk2/frdmttjfKvyVVuYWdX/wDQK2izmnCxiJCvz7f71Y+q22+KX5vvfJ8610cNs3z+bVe/tl2v/cram7SOOdJNWPIryzb/AJars3Nsb5vkrl7z9zcOu7Z82xq9K1KzX59u3ZXmuvW3k3+5V/i+avcoS5nY8XEU3F2QQu33Wbe6ff2UXKb13baoo6+b5v8AGnyVbd99u7LXoptHkTVjQ8Da3/wjHjKKX5fs8/8Ar9//AAOvvX4Xa3Ff2cq/cR4k/wBvZ9yvzvf7u5W2bV+X5a+uP2ZvG0VzfxW0/wC+82JIm+b5/v1tNKST7HHJn0xYTKku2Vm2N8lWJk2bGiVd6fdd1+7WPM86eaqxNvt/n+f5N6Vp2b/aYt1RbW5KafoWIYWff87P83zPL/FTofnX5fuLT7OFfuz7flb+9vqxCm9/u/JRdAtBm9U+9uR9u/51qLZs2fM39+q95M1mkrKm/b89Spc/bERmXY+2hRa9C1psXrZ97uqt8n+3UqfJKn+9VL5Yd7Lt2bfmq1FuubXfGu9v4U+5uprTXoSpaXa1JoUa23tF/FUP2zZ/Dvl+9/fqK5890/hSVV/j+5Rs+5/foWo79g3rN91vn/i+aj7N/F/c/v1Lv/euqqqVYms8xKm7/a+T/wBmoWm5m2+bmZFD8n910pkL/K+7503fL/v025fybV9u1Hlb5n/jaoXRkWLb99W+5tqOVyGm0Gz/AEqWVl2fKvz/AN6nvfskDxKzJsqV7ZXV1Vd6P97f/FVVxPDAltFbRzbm+8/3q1jbqhK6+Eh+fZuXc6f7dVYblfN+bd8/99fuVoIkVsjytufd/BVdLNZm2sqo7/depdkOzvcck3y/LE2z7iv/AH6i/f74m+V/9jdViZP3TxM2z+DejVmfYNl08rXMmyL51TalZ6SLTsZ9nZrN4jluVaV/l/49/wCBaJkjd91zBsdd/wA6VsWdmqPLLtXe6VXuUV92356E7DuyJLlpokilgXZt30eSyRSy7VeL+H+/voh+dnVW37qlhs1sN/lf8tW3v/vVMY9iFzN3LCIyRfvf9bWb+6efzWX7rfN/t1pIn2nfubZs+89Vbm2Xz0/e/eb5kf8AirVQsU3yrREthtmlTb8kW391s/8AQKsWczJB5W5ndP43qvbIsNwisv7p/vfL92i2RYV2xM2z/bpmWtm49S7NN5zosDbP729apawk7/Z1tom37vm2NUtn5sz+a3+q+dF2NQ8zIn73d8jfLsoWmiNoXatoKlz5O9ln8nYv30aq9z5ttA/mt86/x1mJftf3Eu62aGLds3uuytiabfYJKzK6fc/26HFp2E5Ju0Sukyv93+981D+b8jRMzxfxbP4aLNET/VKqb/vbKldGdH8ram352RKTai7IzimvJGVN++aJf7rbqdcvB5qRfM6N97YtCQt8j7fkf+Oj7H87tu2O1dXugkm7ETws8XzMrp9yn3nmQ27xfK77fl2N9+nbG8rau7f/AH6qv/rU2qu/+/WSSbvcm3K7otQuqbGZfkqrC8F/dO0W53i+Te/3N1GpXKwokSr+9lbYtWLZPs1r/Dsemm17zRSV3eRatpt8ssrNs+X5USoLa5a51LyoJf3UG12f/vv5KJrn7BB5sDedL/An3N1XdBs1hspVWKLfK29nep0Scu4PmexafaibV/j/AL9WIZmfYu5X21E6yovzL8/8Oyh3aFkZdv8Acf8A3a59bWNelxlztf8Aeqv+xT7aHzmf5qiuX/dPt/hX7iVDYI0Mr/8APVv4K0i7K2xi4tO/Q2/m2bdtSokaeV97clVUuf71O375dv8ABWcrluVivebnllZm31z+pbYd/wDf/uV1Fy6u6bWrC1i2X/Z/2aSbfQFe10Yn3PN/ustPh23L7lb7n9yqm/5ki3M+/wC98tayPvi27ti1ZasiF3Z23M290+SrFtM21/m/8dqqkzfeXcif7a1LCju6bfnRv9r7tEfc3M7JXt1NCFNnzbalhm2fL9xF+TZVeFPndlX/AIHTLzdNE8UTMlw33X/2q6ItPcHdG3YP529lb5FXZ96rHzfIv393yb9tZ9m7PEn8D/xJVtHVH/2/79Y21uadLlS8/wBam75Pm2fep/8Ayy+7/wADom/fPuZV/wCAVFCnkq6/7W+tov3TIY/z7127/wDfqVNz3UXy/ukbeyJ8iU/yWmX/AGKN7Q27/wB6m9dirLsSuiuj7V2J/C9Vfsy7vu/c+b56d8qSuqtvfbvaiaHzvvM3/AKForEcz100QQv529Vq2j+Tauv9+qn3Pm3b/wDbofdv+emldWGuVRG+cux13b/9yq7u02xovkT7lSvsTzdyqn+3THmXb/ql+Vfv1DafqL3rWRF9miR9zLvf/bp7vEn+/wD7FV7m8WGXyv79Q/bPJbdSSb7lJuPQme5Xzdu37v8Afpjp5K/ebf8Afqlc38TypH+6+f5Njt96rsNt537pW+TbsWm0oq+wtRj/AOt+ZarvDA9/FLKzb0+7VuHYjvubzv4KY83z7VVdlLm5XaJpoldsE83e7MzPvqZ38lE82oftMvlSxxN87/x1E6b23N99aFd/EgUu2pLM/nfd3In+xT/OWH+JqIdu3/4uq8yb3+786VGgXktyLVb+C2iTyNz3Dt8qf7VYmt38GiRJ9s/fSv8Ae+atB9N/eozff3ffrwr9of4nLoPhLWGiZvtd5A9ra7Pv/crPl9o+SLKvZXZ8r/HXxtP458b6ncyys8VuvlRI/wDG/wA6V5RfvEi/L8n91KuzbrxHnlXY+592/wD33rHuXZ2/uLXryasoLSxzLRN9yF33/Kyr/f37qpPN50qbW+RKl3uj7lb54v46pQ/O+/d93+/XHpayHFtqyQ65f+Jqqu+6pW+6+3/x+ok+SV/l2U1or2M+t2G9UX5v4vu0x3+X5t2/dTJn/h/jprv/AHVrN3W6NY+8QzfOqN/tVFDu2PK1EyNsTb/H/tVNvaGDbt+T79VrEpSb2HI/y/LUsP8Ae2/O/wDBUUMLuv3dlW4YWT5f43+7UadynqrhsZ2dtvz/ACVdtoVhi8/a1V4baX7fu3Mif3P79XUhl8112/c+7Uady0ub3luTJ93a3z1ahtpZrxFVVSL+J6fbWHyu3y761ba2b7u/Yn8VHMrXJinbma1GworxOu3/AFX3UoTSnhneWeVXuEX5khb5NlWrOz+d2+bf/ClPmuYoYtrbazVTW0TdpOXvLUZDZt5SNu2RUPfrYW/mytsbZ/e/77rKv9eV7h/K+RH27k/vuv8AHWe/+mJ+/RZvm/jWrav8QotfZJZvEM9zdPFBE3lf3/71WLC2Z/m2/IzfM9FtbQJFul+T5vlRK6Cwtt+yLyvvN8tLnXRWNFe13uRPDPeWu2Bv3W37/wBx6sW2lL5SfwS/3/v1pwwrt+Zl+WoZporZH8r7ifx1g5tfCXGLveRNDDBZ2/zMyIq/fqp/aUTwfuFV97fK+6s+a/8AO3/N8jVUhvIrb5tqu6f36jkvq07mt300Lk1z9ma3Wdm/2nday9S1VppZfI+RPuLUF5qTXk/y/fRfuVURNivub/bqk1F2e5pSjPoQvc79+2Tem7azvVi2s/8ASP4flX7m37lXrDSvO/esv8X92uiTSm2OzKv39/zrWDq221OxUWndoxYbNU2Kyq7uvyvV2201rlnXbs2fxv8AxNW7YaIzojfM+/7ruvz109h4e+ZNy1yynJO7OmMWtjk9N0Rngi89f9I3b/kaujs9E/2a62w8N/c2r96ugsPD3zfdrmlUV72OqNPnVzkdH8N/3VbezfM9dnpXhX5fu/PXUaP4b2Kjbdn96ursNBVP4azlUtsb+zdrHH6P4Y2Ju211Vh4b+Xdt+Sujs9HihdPl/wB2tiHSvmT5a5pVOY7VSurswrbQf4mWtW20r978y/Ptrds9N+R9q76t/YG2J/BWDnfqbxprboZltYfJtX+9WrDYbF/26tpZskXy/fq7FZ71+9srK7+RqlGG5RS3dYk+X5v7laUViFRgzb3/ANmpPs+VT5d67t3zL92rsVrz8rK61HJbcwnV0stCqkMcK+Zv+78rO9XUtlQ7l+833qieFvIdVb52+7sq8kLDdt2ll/i+9VqNnc5Jz8ysYNknmJ97bt2/3qGt1yrfMpq68K4Xcu7b822jydo3L/C38VTeN7mftDP8ln2t9xKhNsw/d7Vfd/erXktN6v5m11+9tqFYV8z/AGf92hLsONUrSoqr8u5N33vmqtgCW3QK3zNtVlrUubRXjXcV/wB3b92qL2vy+Wy71X5vlX7tSoNlwmmitcJ5obduT5qpywqm1V/u/wDfNawh+f7u/wDhqCe327drfxfN8tNrl2OmFSxmmH5lO35v4mqvc27NHu3fdb5v92tT7Jsfau1E2/Lt/hqIws6t8rJU2R0RqGEyb5XVWV9tVHh2N/v1uvaNv3fNt3fNUD23kys1RzcuxveLOZeFd237lZs0P+lfd+TbW1eJsn8r+/VLyf8ASJYlb7tNPuHLdXZmPZsibtv/AI9Wbcw/P96uomtm2/LWTeW2/wCWtYyZjKCbszCSz2fxVUudyfe/9B+5W3NDs+7VK8tv3Drt+6tax13OacUlY4TUrbY8sW3ZXlXjOz8lnZV+587I9e26lZ72f+5trzLxzYb9OuNq/vVX5XSvVw1S0tDwcRBv1PNJtroy/wDfVTWF/wDc3bXT+5VL5vnZl2JVZJnR/l/vV7q1VkfO1ItGnfps2S/wbt7V6V8CvFS6J4gin+Z0WVfk/ufO9eao/wBpt3p/hi/bRLr7u90b/wAc+f8A8erspvmVmc8kvs7n6jzTNeS+buXZ5UX8X+xVjR08lkillbZ/sVwvhvW21Xw1olz8s32iBPn/AL+1ErsLC8VIkb+NW2bK5481uXoYvSPmbr+Uk6N/4/tq3/qfut/t1RR1T73yP/Cj/wBypvO+SLb8/wA2z/cqo3tYSV9txl5bb0f+PfT4bbem3bViX71CJvdPvb0+7spptKw+WMXfqD2yu23bTEdodn/fFW3h2J83/oVV0tm8/wCZt6OvyvTi/MLrzuEz/JuZmd6LZ1+SVvN+b7tRP5v2jyvl2f36nhdvK3KvyP8A3/v0bbalRal7rLH3JdzNvqKZ2f8AdfcT+/UXnM8Ty7ql2fcZm+R/kbetC03MuRx0WrKlykT+V8rO6tVuJWuJPLU4b+7tp9nbK67flR91V0uV811b7/3K0bTVkVFNbsdCnzbW+59yn+S00/lRy/P93fQiLM8v3vu022/cyytEqpv+9UN66bgrSd0ys/yfLt/i+amu+xk3fP8Ax7/4Fpzo1y77WbYux6Htlm2L82z+JP71LQTdupSfbbL5UG14X+XZ/HvqWFF83yv+WrLTZkghl3QRLC+35n27KhebeqssXyfOm+kk5bCUr+6PuZmht5WiXfKn3Uquk0H2pIpd0Lz/AHfl+RasfaW8h1+5/eSonT5LdpWlf+6jr9ypHFJ+YyGGK2ndlgXzXX966f36uzJ5MEU8TKm5tmz+Nqr/AH1f5/Jdqq38Mf8Aalu1tKzyxJ8yP/tUON3cenMWrZ986K33Hb5v9mm3PkTXTtA3yL97/bpzzb4vu/c+89Vf3Vm7rAqpK/ztsprUrWOnQupN/pHlMqu7fItV4XXf8y7Jd3yo9V0hn+1JOsrIn3PkqwkKo6NuZ60SSIjK2yLCJ9mRJYPLRJZXVqi1ibZFuVN+xd7VY8mS88qBpVTZ8672+SqM0zb3Rdruq/c3VP2ileTu9iLY1zZv5sWz91vX5qid5baLymXe+35f9qtJEZ3dl+f/AGPv7aroizPLt3b0+Rflqk242a0Kvpcitv8ASYN3/j6VY2KjxbVZ/wC89ENtGm/915Pzb2RP43oe5iRtu75N1RdLZEpXdrGe6N8u5tibvlT+/UWxnfymben36c94qSws38LfL/tvQn3X81fmb+5W3MyZJyV07DZrn7NFt/j3fwVC6N8m776fPsqw6L56Iy70X+N6iv7lUil8pvndfv7fuUf4dzJ8trLUqJtubjau3918m+n3NyqTpBu3v8lP0qFra33Kvyf33qxMipsZlid1pt2di7NbFSa2a5eL96ybG31t202xNu5qo202y3eVVV3+4u/7lW9mx4mVV/2v9io5tLD1jtuaENyzxf8Ajm+j5bnzVZfkqvvWZdvzbPuLVvfs83/2esbNe8jWTdrshhhZ/laovlSV2VVff8lXfm2pWem5Gddv+9StLmJbj03LyXP2adFlVXdvuvTkuWhV23L/AMDqqk3nb1+V3odJdrbfnfbs2fwU1bqKz+0W5rlUVG273rJ8STI8W5dqbvkVP9urd5t+z74Pkf8Airn7yaW/8rzfuRN8tStXcSk0rFHTU+0/N/H9zZWg+6ooUiR0WVfkp8NtsV9rb9zffemnd3NUm4h8/wAm5vkp1mjI7/N8lE0K7Put8/3tlTQ7d7/7NOJnblLDzLCvzffotk/5at/F8i1Xd5XlRYvuP953/u1aR/lSJf4fu1stVYlzfwmnD8nytVdEWGV/mZ/m/jqw6bINvzfdqJJvOldfm83/AHfvVEfI2aSVyxbOr/d+T5v4KZ832h/40pls+xnXcuzbR50qb1ZV2Vau3Yx1tcsed8js3/fFV9/zbmX5P9imwuqI/wA7O7t81OdGT5Vb59taW1uEuab0CF1+fan73+L5abCkr72Zmf8A9kqVE2L8zb3b71PSFoUdd2ylp2BJLqV0h8ldvm/xUTTKiPt/u/femXj7E/dff3ffdqx3Se5/cNPI7/xO9Va7u9EF18xn9pNcy7fKZ/7r/wAFGy5uYnXz2T/brQSzW2bcq03ev72JoN+7+N6bkn8KJipT3ZmJYL8nmt53zb2epZrZXfbtbY3/AI5VtP44li2J/cSpXRkTburOUpdymrdSqmj23m+b5CpL/wA9dvz0PbeSzt5rb/4UqwkzJL97e9F5NHC+5mbZ/F/s1kpyciY2SskZjoyJ97Zv+69PRJU+XdVp3T/adKH8p33Ku/8A36uUma8vNs9Ah2pvqq82yXbEqojUXLsm/wCZUqvbOtyiebu2M2zZ/HSSaV5CW9rl35Zv9ynvNF/rfvvTLaFUg2quz/YqK/32EUrOy7EXfvqG4o0szJ1vXmh027toNv2iVfv/AN1a/P39orxh/wAJD41uNPgnkmt7WJE+T7iffR6+wPiX4ni8K+CNY8QNL86wMkSf3ttfnZqV+2q6lcXn+pe4nllbf/Em966sHCC5qgpSWke5n3kzJB8vyJ/DWU773Tc3yVYvHZ5Zfm3oi/KlZlztdNtaPUiSVmovVETuzyvu/jpn+p+833qimf8Aib5KN+/7vz7Kze10c6jJPci2KiPu/ipjv8ifN9/5KfM+xar/ADUk2y1e90gf9zE/8dQptdd277y0XL75dv8Acqvv+5/vVneXU2TS6FiHyvP81lX/AHP7tXkmVGT7uyqKQqkXyr/vVYhtldk3L92s3Z7styi3Ytwvs3NtX/gFSo/zfMzJs/uU1Eq79g+zbItvzsu//vqlZFJSjsS/K+zbVmFFm2MrN97ZUtno89yiS7NkSts+et1EtrCKFfPX/pq/36G4wXc0XNJ8z2ItEtkml+ZtkSfO3y1Lqqf2V/Eu/wDh+aucvNbX7RLFB5uz76/Ls+Ssu8v57x9vmsj0cjkr9CHNL4TUv/E8+yVYv3P8fyf3qy7aaS8i+adn3/P89Qon711b77VdttNlvHRYvkq0oQ0SsRrN3aK6IttEzRRK7vWnpttLqUT7d237m+tDTfBkH3tQnndP+eLqtbthDBZxJFZrsi/h2fJWbqRvaOvn0Noxcd7DNK0eKH5pW3uv3d9acNz9jbzVbY6/x1npM0O9mbf8393ZVK81Vfu/fWs/em7HTolzNE95eeTPKzbvu76xbnW97eV5u99vypWfc6lLc/Ky/wDfFMsE2W77m3qv3n20mrBGzVkW5r9vK2svz/7FMhSW53qrNVi202W52fLsV66Cz0TyVRYl2VzyqKC5VudtGjy7mAlh9mdP3Wz5a2tN0RZnSXym2Ps3b1rpdK8Pfvd22uus9B+5tirmdVNWO6lFHL2Gg72T9191di1u2Hhvf8zbnrsLDw98nzLXQaVoPnN91tif7Nccqv3HVCnc5TTfDe/ZuWuosPDCp/yyX/frqLDw8qJ92ujs9HiRE2rWEqh1KjbY5Sz8PLsT5futXQaVoOzftWt2HR9+zcv/AH3XQaVpq7N237lYOfc6FTsZum6JsT7tdBYaP9/crOn+xWhYWbTWu7bWlDbbKzuzohSsZSaUvyN/d+7WlbWeyLb8u6rEMXlsqyLtZvu/7tWfKbCttX5vl+aspG2kSjDbbG+WrCf8842ZNtX3to0Rm27Pu/NVcI0TPu+Rfvf71C1VyVNMdHArSeYzfN/u1ctI1RPl+dv9qmWsKsy/e2tVyKJ0nXs38NUkmrnLUn0HKqxt95sM23dTYTHGV2qu7dt+Zfu1N9m2MxZfmb5abLIzQ5b9z823dS5Fexy3vsPiiVJGVV+b7q7asoVTcvy72bczf3qqpPhCVbj73zU1LlXVW+b/AGqzbuQ4tlmWf955kKru/i/2qgMi3EbLu/3tlQfaVh83+Bf79IkywyLIkv8AvVkr9hqFtkX7aTC9PlX+9UsEbFR5jfw/99NTEberbV+7Rs8xFjVtn+5W6lfcxepO8K4b5d3+y1UxF5Z+78qr/qlq6DtRVWl8rzFZlb7q/KtV7pCk47mZ9nVYvs8qqrKvzbKiWLyo2Xcz/wC/WtqCrEg2/f21nw7U2L8qL93b/wCyrUPVXNoTbjciFouJW2szN/47VV4fm27m2/3q3FRXG1Fbd91arTQ/6P8Adbf/ALFZWZcKpiSJF8u7czf3WrPaBp3l/urW75P+taRdzfwtVeS081Pl+ejke5306tjmLyz2fvF+f5tvyVS+zfO7V0dxa7IV+XZVH7NsldfuVErrc7L3V9zHhSXZKrbfvfK9Ury2T5/l+eui+xsiPurKuYdjP/cqoWWxTs3exz7w75fl27F+9VS/hrb2fvflVUrPvIfl+b/W1XW5i1pd7HKXNtvuH+Xf/BsrhfE9hvR1/gavSNSh2f8AfVcv4ktl8h/l+Su2g+WWp5NanfY+c9VtmhaVW+T53rAf55dv8Fd345tora//AOuv3f8Abrz+bakrr991/wC+6+noOUo8yPl8RFJ3LdtNs+ZW+995KtJNsnSVW+f+FNv8Xz1iwzfuv3Tb/wCCrT7prV/+eu35a7YayPLd47o+/f2adVXxV8OZbaVfOu7KV3Xf/D8+3/2SvTkSW2dP3i79393elfMn7Fvipv7elsXl32l78kqf8Devqa8Rtr20v3V+781Z35Z26GaszorDyrm3TbEvmr/HV2FNifd2PXNeG7yVLx7bd8j/AHXro4ZvkdGXe+2qUm3Yqy+ZbT99FtVt/wA3y0xE8l9yt89SptRfl+SmJcpNLL5W75f4/uVUb720HZlj5Xg+f53quj/3d2z/AHabC8sL/NL8n3Kc80qW/wB7/wAfoWjuRezumROkvnp/zyqW8/co8u5du3fsSooZvkRol+Rvvb/v1Lvim2fLvejrd7FxatciT5HRfl+b7tPd1R027n/2Khd381PlqxC6uz7v738dGsVci6lsx6XKwv8AN/45USQrcp5rRLvT7u9asPbfxL8nzfLTEmZL397tS3Rfv76vm0vEV+bYdbbIbpY/4m+TZUEyJZxXEqxL/t7P4qc14s19cSqrbFREWm3M2+18qLam77qUot3vYm3JLbYqecv3V+438FS/L5u1pW+79xKi2MjxRfMmz+P+/Uu9XldPK2VM9AeruRO6+b5TffpiQqkv3fk2/wDAKfcwsj/MyvLt2b0p7vvTc0v+9SSaV76Cd38KM932TvE3yP8Aw/LTLaaXzYomXei/xvT9nnJ91X2/x1DbPcpO/wAsflfw/NUmite60LHyveu0u3fF8671pXhX7Vu+VJYl3q70iJEj/vYvv/xp9+q+/wCR/m3/AO3QK/LuUrmaWzd2Xa9vK371933f9urELr9oRV+Tf8m96ru/390TOn3N6UWDs8rrtbyl+7vX7lJtsb5UrFiZNiS7ZGR/++6uwus0TrK2/wCXeuxaz5tqNtVt6VoabCvyKzN5TP8Afenf7xX0S7lL7G011KzfJ8vyzJ81RWdt9m+VpZJpf9utV4V894Pmff8Ax0x0Z3RliVIl/wBmtoyb3Hyq1hsMLea7efs2L9ynQpFu2quyVP43qZ4YN/zLv3/x1Dfws6fuG2PUN36ijC2r2GpMyP8AMvyfJ8+379Ubl4Jp32s2/bvZNvyU+FLz7Ftadt/8W+n/AHItu3ZvWjke99TSLi99jJ+4vytUV5fy6bYSrEqu0v3ZX/hplsjTS7Wb5KmvEZ7V9vzy7fl+WuzTm94ydkrkts++1dm3Oz0ya5WZHXytm1NjU/7Az7PN+/t/vVF52+L94ux/4vm+/WEorpqZ3UndolTakSLu/h2KlPRFm+ZW2bPkWqifPcfxb6HSeFUig8pHdvmd2+RafL16lN3d9bEqXKpdeVH/AK5/nb5fuVoTPsg/26pQ7fNdVb/gf8dXfJ+RFZt/y1i9SdZehNYTb4tzfP8A3au3KbLd2Rtn+3tqK2h8m3faq/J91P71W3dXl2xN8iKn8VHNG97Gz1VyF3b7/wDBtqlv3y7l+5TrmZvKfypfk+58lVy/yuu75/8AepX0uQtXcms5mS6eVtvyt8tTptdd396qsPm7/wCF/wCDY/8ABUu9UlTb/HU9bl3XwsL99/8ACzpWPfwqjpt/4FWteIsyP5TNWTefxy/3KSVxxaty9SLyWmdNvybasb1RNv3Pl2KlPtodkXm/+h1C8P2l3Zl+epTjF2bEpJadSaZ1SLc3yIi1Xhm2L/8AF06b5FRW+5upv2ZponaJt+z/AMdrWKSV2Du3YtWaM6bmb71W/l3RfwPu+/VdPuf3NtSw7XRP9mtEm/Ql8q9S9NNK+zczb/8AeoRN8W7/AL6qFId7fe2U+HakXzt8+77iUkrbF2fVjHs/Jn2qyunybd/8VTTf3VamfNv+b7ifdqK2RkuptzN86/L833atRaV2xKyHfM6o+7Z81CO7u8u5qi+0qkrszM7/AO39ymTXKvF9xt/+x/FQm07EpfaTNCH59jbmd/uVN8nz/LvqlDcqifL8if7tTo/z/dqrjXK/eTGvtdX3L86VUfbDKu1vnf5F/wBqruxt7fN96onRfNRtq/L9x/7tJ6u7HZjHTZBuZt9Ukhl+dvl2L/tfPVib5/4aY6MnzUJtEN32D5vej5t7ttoT596/NUV4+yJlWsG7FuLvdMZM6o7yKq/epqXLTPu++jf36dZ/6p2bbsq3DZteXHkRbU835N9P3b2FyOWxlXieTFL5X3/4fl+Rah015UvfN3L5W37lXrb99FcLt+dGdN70z7NE8u7av9yqbXLyscbLYLy2gvImili3q1RJYIku7b8/3FqV5lSXyvuO1WNSRbCKJt33lqOZ25ehV49SJ5mSB3/jVa5TVbyXxC8VjF8iPLslRP4q0L/WGS3uIot3zrs2J/FTNKhsfBPhzUNQni+e33XDSu1ZyfItryexopxfp18j46/bA8bfY7C38J20vk/fed/9lkf/AOJr5ammbyv9hW/g/uV1vxd8VT+MPH2oanL8/wDpTf8AAVV5a42Z/wCFWZ99etKLpUow6nAkpNtvcozXPko7P9yqTv8AM9WH/wBa8W35Nvyv/BVR/u7dv/fFYJ2Lj7juw+V6r7FR6fsbe+3aif3Kifds83b9xfmqZbWix27IHTfcbVpjuu7cv8FCQ7E+WontmdW3fIn+xWV9bXLXKtyvNc7PvUQpEn8P8VSpbK6bmX5607Oz2Nt/gq9ClboiiiSv/D8j1YhhndfKVd/y/wB6ti20TZF58rLCn3N+75KvJc22mxRN8u/d/qtv365VNSuktUdCScddEVNN0Sd9n7qJPl+Z91aFtYLC7M38P3qz7bWJXl2qvybv4GpjzSv96X5N3zU1z63e5MeSO2/ma15rH+j7Ym+dfuptrHvL+W5i+VtnzfNTEtmm+Zdyf79Pe23q8X/j6VUXHoUnryvUqJCyLu/2fm31Ys7BfKuJ/N37Pn2VLDbS+Vu3M6fc+7V5NKaFH81Y03r9+Ft9TzeZPs5PZaBbabbbfP8AK/e/c+792tC2uWtvli3bE+6+3ZRbJBbL5C7n/j+SmXN+z712qm7+BFqF7zvujZaqzVjQebZEn2mdn2tvXfVdLxfn+Zfk/geqnktc/M23en9+q95Ns+X5qLq9kFtLlia5bY8m79033azXufuKu3Zu+Wm+T5z/ADRb9u3b8ta+j6D50u7aqJt/g/v0SkonfCDtZmZYWHnP8qr8vztv/hro9N8PfJul/wBU330/2a3dN0GKGLasSpW9Z6Orrt2/IlcU6kmdNKilsjEsNKZ38pV+RfnrqNK8PM6fMtbelaDs+Z/4m+VK63TdBb5Pl+SuJySOxRaOf03Qf4UWuq0rw8qLu2/PWxpug/vfm+/troLawVIvlrklUOtU+xj2ejr8m37lb1nYeSz/AC/IlWobZNtaFtD826spTR1wjK17DbOwXdurahs1SXcv3P7lNs7ZdnzNWxbWyba5pSOinde6Q2ds27/YrV023Z0+VfmapobPYqMu3/cetOG1V4vK3Vjza3OqKUPee5LaWmItu3e1SiHYq7fu1YijV4PLdt26Pb8q/dqRP9Sm4b23bfu/+PV0KTZzuoxvk/KrKvzKtJNCJWWRo/k+6rbatKrK21VZ6FjYbo5E2/3f92pSsYcwhZjEzR/PtqPZlCsrs+1f++qleFUP9zc1CJu2yLtdKUfeJTSK1nCwgxuZIl+7u/hratI43mWRl3Oq/faq9vGp3f3f7tJ9paxk+7tib/ZqtTCo3U0ReuXjhXdIzfL97/ZrLkZLe3kjjTeR90N/DUpvftR2t95qhnZpZG+fdt/vVm3cUINaMaruu5f738NQySNBOy79ybdzUPcq27axbb96oHmV4/lrNu/Q7IwLFvMjMzRx/eanvJz9359vyvWdEjLL5n95drLVpi0ny7vvL81TFFOCRoR3byBmG112/d3bd1K9zsRF3N/vfxVQ+07I1Xdv/hqP7SzxRMrK8W7+L+Gi5z+yNW2uG+XzlX+7uq75yiKRWk2Mzbd6VhI/715PM3/w7G/hqZZJPs/313t/d/hqroynRuad586fxbv7i03eIoHmYN5f+0tZ32iTyv7/APd3Vbgud+drfeWuiOpLpuKsS9XVm8xt33qndFMTLu+b+Fv7tVC7b1x/e+6v8VKZJGj2x/xN92lJcxDi2LDH5SyKyqm7+JKPJD2/y/dqGWRkb+47L9+lWRZkVm+eNvl+VqTaRdmtSq8ayR7G/h/iasw2/wDpjR7fk9/4a2HVZEVvmT5vu/eqFk2fMv8A49WcuW1zrpzaMqRFik2srVSubNtr7q27wrLFuVW2/d3MtRNbfL8v3f4q53G6udUal1c457Nd/wB2s+5h+d66i5sPvt/Gv3ax7+H906sq/NV3iauz6nH6km/5vmTZ/crCv4Wmt3Zv4/466q/h+Tatc/c2ypLuVfk3fNXRDyOGqrbHiHxF0r915nlK+3+CvJL+FvN3ba+iPGdgs0Eu5vvV4XqtsyNKsvz7Gr6LCVNLHzGLgr3OYT5GfdWhZv8AJWbNtedG3bPvIqP/ABVYtptiJt+5Xrx1jfqePJW33PVf2cvE7eFfiHbq0rPtlWVdn8f396V+hVhctr11Lc2cv+jtAsuzd/BX5heD5vsHi/TJ1/ildN//AAB6+/fg/wCJNi2/m7pk8rYyPVVEviRyy946Z7n+zb/zViZNz7GdF+5XYaPf70fczP8A3f8AYrJ1LSlvIJVZfORl+VP79TW1hLYIjf31/vUrxlHzBO51CTb2+8uyn+cts7q275vu1z+m6lFfttl++rP8n+1WqkyvLt+Z9v3afvJ2Ym+bctbP9FdomZ33fx1XuZpYX3fLsf5KsW23c6/7O/5Kr3kPnRP/AB0dbCakhqalFtRW+R6u2yI7blbZ/e/265f7HL9vRtq7PuLWxDMyN8rfJ/cpOFvhY1q7vRmglys2/arbf9upZrlU+ZvvvWfZzfbFdtrI7rsarEM3nblba/8ABV27lNvoXraber/M1M8mKZXZts0X9yovuSxLubZ/ElSw+UkXyrs/g+7Q7JXiQ23uUvtMltLKq7UiZfmqWHbt2rGv9+Wb+OmTPsun2/Om379RTXMVmnzMzuzfwLvSlpJ2Qnr/AMEsTP5zI0rb3+4tVNS3orsv39vy1MiN5T/NvT79MRJdjs07b1beu+qWhCs9JDLOFdnlL/4/UW9YXlZYld1qvcvPDFLL800u377r9+jZ+4SXd9+sLPuacq6GZ9vuU1RHVt8X3GT+6v8AsVsb/kTavz1Vhtl+dpfnlT/x2nPc/aU2xbty/e3rsq24p2iHM15lt5vlddvyVUtnZ7qX5fk27/nqvN/pP8TfeqazuWeWVlZX/g30vdtbqNSvshmzybd/vP8Ax0zZE8TyszfJ/BT7l12utUk2u1wu5n/dfLFt/jqPiCDT+IhS8ttY+aJl2QNs+7WnDuSVNu7Yn3qwvDfkPYPOsH2ZHlZ5f++/nro0RXi/v/79a/C+UpyTJYZlSJ3Zt7vQk0kPyv5v+49Qvbed8zfJtb5af5zJK8s7b7dFX/fqk0vdsRbmdyu808z3fy+SiL9/+BP9upUuVmVIpfvr8+/bTb95bmJ4GlZEf5NiN/DTLOZbbY0qs8St/B89Oyl71gs73b0Lt55SbPNZfn+f71N2Wz7FWX50/gqvCi3MVxFLAtzFt+461D52yf5Ytm/5N9J6qwXjLvYob/s0W7dUqPs+Xd/u1Xufn2fKvy/x0y2hkh3+b+++/W/LpeTMHJ2s0Xd7eU77t/8AeeqWxYWTc3/AKtvCqRRRxN5KK33Kz7l2+1IqrvT+J6wizS2lzS3r8jfK9Z814ry7d33f4N1W3T9wiquxP79V4bBUvPtPlK+7+/TTj1YN2dlqW7B/JuHn2q/+w9WPnfY33H/2Kovc+ddIrLsd/wCBP4at2z/M/wAtQtFcaatZbl2zmZLfc23f81EM3nS/+z1n3NzK+9f+WS/P8jfxVYtoWSL73z7f4KFom+435liZP73yfLVX5Xfdt+8tWtmxE3N96quxtj7mV/8AbqIlNdGroh3qjp8v/wBhVuZ18j5tvy/wf3KYnybNtRXP/Hwi/wDA6Hq7CUW9yVHZIv8Abem7F3uv8e3fsqWaFZlRvmRKZNs2r833/wDxyhO7ug5Ve8iKZF27azPO2XXy/ff++vyVpoip/sVmPCyP97+Or5VewrW2Q93bZu/g/v1Ys9u3d8yVXh3btrKqJ/sfxUTX/wBjT7jPv+RURfvUW8ilFy1bLyJ5z1pW1tsR2VfkrMtn86dN0WxPk/irQ3+X/t09b2BRincmRG3p/Buotk3yu237v8dH3Ik+X+KpURfK/hSq5V3JXK9iJ/nZ9u3ZVTZ9/wCb77VYfdD8m1dlV7l1Rt3zbP7lUrrbUlLvoV3hbbu/uUJDvbc1WN/31Zl2L86f7VGxvK/2/wC5VtyfQOVFS5m8m3/3P/Hqt2dy01ujfMn96mX9g1zb7W27KsWFgyIi/fd6ItWuQnd2Hv5sy/LK2xW+5Q6bItu5nepURYW+b/vimu6I336V9bdDa8uhX2P5tSunyvuamTbd77fuU25m3xOv+z9+pab+Enpch+WHe38FY/2xrm4dpYtiL92rc3zxbapPDsZ2/wBn79S4xXxbig2y353zJt+dP9itJJlR0Zd29fuVmWcKeV8tTec23+JEpct9jRScelhk21Hfb99/npltctD+9Zv4vlR6i3rC26mTIrq7ff2/dotqD1Lf/Ld59u93+ejUrmL7En9+mWb77f5WX5P491Y9/NLcypEv33bYtZLWQLQrw2DX94jM0aRI29d/9+vL/wBrfx5F4P8AhHcW0Evky3qvF8n8X7rdXs1nZrvii/j3fM/8C18L/tw+Nv7e8UWnhy2aV4oIvNZ9v95HWtMPBVcQubZE1JNQem583p8kTp5u9/NZ2f8AvfO9Upn+Z6tXMy/6pNqbaz7l1Rdrr87V3VZKTuyU4xjqVd/73b/E9Q+cvm7f4E+9/fp6f62pPs3/AC1bd81Yuydx7q6KyPUP716tv5UPzKvyf3Kr+cu35fuUlqrpaAuZEM1n5y7WbZVtLaJ/3u5fl+T5/v1Smmbb8n36r+c38LVm1dXKjfqzYhtrRFRfKWZ0bf8APWil5FD92JX3/wDjtc9bbkbd9/8Au7604UaZP9usrXd2dEXy7Fi5v5fK2/wf7FFtYSzLtfc/zfx1Kmm7Ik81vkenTa39giligXznpXTVoLUW2/4Fm2sFRpWafydqfL/t1X8mJ2/e/cqil5PMzt/B/Dvps00rps3bP7zo1J3W71NXJWuol2a8V4nii+T+Cn20ywxRbvnSJt7Q/wB+sxEiR2Zdzyu1SQ/6TvXb8m379H5Ermbuy494029YFZItzOqVoI+/7zff+981RIiwxOytvdlpk0LXjOsUTbFTZ51C5X6HRblVupLNqTJ+6tl/e7f71PsLBvs6NeMr3C/PvqWztooW+b7/APE71N53nb9qsifcXfWbdvdiVTi07sbc/I6Nt3v/AL9MttNludnmtvlf5/u/dq7Z2fzJ8u/+89dLYWcSbaw9pyrRanVGHmZVhoLb03fcT/ZrqrDR1hRPk/8AHamtoYt6Vu2aRP8AL/HXJKbkdMFZXkM03St/8LV1em6Iuzcy1DYIu7/Yro02pZO33NyfLXPKTO5JJXH2Gjs7IqpsrqLOw2VX0p1RPvfw1tW23ZuWuOpO3odKSSvct21t8lW4bNv72/bRC8SL8vyVLbPEjf71Yc9tjpguXcHRI6lRPk+Vf92nvCv8X+/89PRGf5Vas7o61FJX6Fq2RtqfN92tjTX3tWVbQt5u7/ZrYtnVE+Vfk2/N/sVD0LXKzYRP+AJV60O5dzN81Y1hcs8rqzbEb7taG5trbV+Xav8AFUJWexs7WszWDRj5kXa33dq1NEfmbcdrf+hVlQzeZEzbdm372/8Aiq5HIuNrL/31V8/Y5pQZqJ8/3d27++v8NJMzRRbWZnXd/D/dqvZ3LQuy/ei/h/2ankb7S/3tjN/FRqcTi1LXYsWce9fvb1/hqb7N8nzUQRrGqqeV2/wtUcjsirub5VX/AC1bxta5g23LQiiX7OqrtXd/s/xVBqLi5gDKv7z+Kll2/LMy7N33f73/AAKmn5pNyj5d3zfNWLm0bRWvMZ5udjO3mL8q7vm/hqVptw/u1UuofJu9+75Nu1qY8uFyzZPvWPOvsnoxgpbCSzqi/K38WymSTfebdu+X+GqtxfKgd9yj+89UrnUqz5pdjqULbmolxvZfM/4Du+6tWobvau1mV2/vVyNzqvkpurP/AOEhZ7pNv/fe+moSnsjGTid9Lcx7UX5U+b5VWoy4Xcytub7v+6tcf/wkP8O6j/hJF2bfNpckiIygdXFebP46sLqflbvu/wDAlrhP+EttoXfzZf8AviqU3jZZok2t8laQpzfQJTpvc9MhvFx8q/utv8P8NL9q2J80nzfxV5l/wm0SJ95f++qqTfEKJG+Vq3jTqS6HO6tGO7PYY74RIn3fu1Eup+YEXd/wP+9Xjc3xRih+VmpqfE6B/wDlrvraNGpa7RkqtDq0e0Pqa713Ns2/3qrJqSbW+Tyvm3L/ALVeNP8AFGJ9/wC9+RfvVYh+IUU38X/fFL6vVW6NFVoI9n+3xuv9/wD2V+9SJdb4WXbsaP5W+WvLIfHMX3fNrTh8YLsfay7KwdKa6feDlT7nosU+y33NvfbTPM+Xd822X5v92uKsfHURfy5W+Vv4a37PWVu9q7t392sXTnHdFci7l6ZFdWVl+9/F/drAv0+R/l/2K33eP7q/J8tY+pIu91+TfWC1NTlZkjm3t9+ufvIWTf8AL8m75vmrqET5Xib5NlYmq22z5q6YmU0mcF4ktv8ARXbbXgXiewW2uvlVUR/4Er6X1i2+02Uv8f8Av14P42s2+fauyvYwk7Ple54uNpvlPJbz5El83c//AAGmQ7ETau1NlTX7+TdO38afwVn7/wDlrEy/N8i/LX0cE2rHy01bc6DTXdLi3lX/AJZNvX5q+1fgJef2la28e9nlf5F/77r4cs5opmTcyuif7VfWH7LWsb4LL5fJ2S/x/wAHz1pK9rnPKOtz6l8Paw0yeU254tzIu/8A366uw8q80vau19vz73b565R7PZqjtE3+t2Ps/wBqreg3kiL5XzeakrVCjzK8SFp8QXOiRWepRSwLsSL7uytVL/fav91JV+9/t1ehh86CVpW3yvWPeQ/Zt7N8n+261rFuS13DlT95G7Zurr83yOy1Ls/dPVWF18jay/Pt+/Tt8uxE3bN38D/xVK1VwIpk2b1iXe23+BqidPOidV+TYtOTd5rsu1Ef71WEhXa7bm+akmo+QOVyvokypK/79n/g+f8AgrQeaKGVN38bbKz4baNLVflVJXlZ2d/7v8FNuXV/K81N6RNvX/ZanyqTuJKV7vY1fOV5HZfnRfkZN3z0z7TLtlZl+7RbTb/3tTb9juu776/MlGlrE2S2epRSaV7iXyoNiJ96Z/4qsbIvK2qv3/n+7T4XlhllZW++lUvtjebLu+5/CiVVmaWje0twtnVJbj7z1Yfd5X7pVd/771mW1/52+Xym+9s/3NtWLZP3T/e2fc+RfuUnFxd2Ry8qtFlh7ZP3Uu/e/wB/ZurM85XeKL5fvfKla32Zdm7b89QzWcCS+ayq+z5/krN+ZEblWbcnzbaovc+TepEy/I38afPtq3ePvil/g3/wJWfsZNjLt+78/wDs1SXc0iuw/wCV96qzfe/u7KLnzbBUaJt8u7/U/wB6mPcq+/ZErv8A3HqJ0864Tcy0X5vQuyg7IdNM372PcqO3yVVs7n9xugVt+75YkX56dDbffVl/4HViG2WzV/vb6JKJEHrdK6H6V86IzLs3/wAFaHnRbHiZfmTZtqvD/wAery/NNLupk1y3lbYvnfbv2UJN7F318jThtvOuNqsv3fl+aqls8thB8qrv3fwfcp9hDbeVuVm+0N/Btpm/ZvX5tif36lRu7sTkuhE8O9nZl/h/74otv+PC3kWWD5mZPkb+7Rvb7PK3yp/7NUWlaVbWFlt+X5WaX5F/vVfPv5CVpeZoI8sMT/3GX56ovc3XyKq/uvn++1TPfqiuvlLsT+OoYbmV4Ns6qiL91P7lRypq7QR0d0Unh3xfNt2I2/71PTb5T7VZPm/77piboYn3KvzN8tWHT91t3f8AAK6XdddDO7k72K83z/Lu/wDHarpCzy7vm2btnz1Yebf/AA/P/DUSJv8Am+/t/gqbkRlrYu/uniRWZpkX59lRXjt5EyxfJ/sJUNs+9Nrfeq3DDvf5lXf/ALdJWW5bcmrFSHanzbf4dlWIfkXc38fyUTJFtRY/n/2/4Kb9/Z8v/AKG4sLPoQ/M8u1ZW2bvmRK00Te3ytvRF3qiLVR/kfb9ytCF1SL/AG6htNXiacrC5h2Lt++rf+OVX37F2/7NPeZ/K+XbvpiJsi2/M/mv81ERXfQmsIZJrWWdtuz7i1Xf9yySt/E2yrUPybIlVqr3MLVH2tdB+9FXuTTTbEdll3oy/wAa/wAdV0dXV1b59/8ABUOxn/hbZQnz/drWKjewpS5h6bXl3M7bKY6fN8v/AI/T9jfwts2f7NFy6otTL3XYyu4uyKW9Xl/3aZN5rt8vl/Iv9756fDNvd3VvkpgRt/yr/wADpJ3dupfpdliw+RK0IX31mJu+6zb3/h3rWmm50+WrixNyluSo/wA+1qtw/Oibm/iqonyKiqv36mtk8lnSraT6ii9bDLza+9tv+7VSb54nWr3zo7qy/J/DVSaH5X+X71THexSdgsIfOX/bT5FSraJvZ6hhTYv7r5Nv9yovtMr72T5H3U223ca1dy2+22l+6u/b99KdZzLv3xM2/wDv1nwuzy/un3/wVYhRt77aLIUZPoh81zsl3baid227mZt9S+Ts/wCAUz5Xt5W++9VpEnbYr/adkW1arvDL827d8y0+2tvs29pW+T77VYvHXbL/AH2+T/dqW1eyBbXeiK/kr9ndt2z+7WYkLTRNtb5K0Ll1+yorbd/3G/26ihmRItu2pjJ9DS2t0PtkVPlZvvfdpjuqNtX7/wDDR9z+HfT3T97u/wBnZQm5bj0tYqalbNNprrF8lw+/7lPhh3ukHzb9v3KsfK6fNTJplsGRvuO/yLRrbl6hH8Cu6LDF5EXyf7lRWbq7eeu35P46ZqVyvlfKu95W2K9M2LZ2qRKuz5fubahrTXcuN3sZ/irxPF4V0HVdTl27IoGr8uPHOvT+JPGF7qct43726l2/7fzvX3F+1X4qbR/h9/ZW7ZcaozRf7i7K+Arma2ed4tzfupW2/L/tvXbhIKnSlJ7swm9bIiud211X7jN81Z9z87/7DVaubnZ/Dvqg/wDrXZmqWreo4pRdxNkSP8tVXm/9CpzusMD7vv8A8KVV3y/w7dm35qSlb4hJ39BJpt++qu9U+aiZ977n/iqJOlSpNehPMr3HO7f8AohRfN203Y0yvWhpVnvTdL89ZyaUdToinPYlhh3purVtoVtkWWVv96q7zLYI/wAqv/v1j3L/AGxkdl+43y1hFSkbT03Wpt3N+s33f9yqkzrCu7+Nlqqnzrt2rspiTb28pm+9WlmJu+5be8bytsXyb/46r+c3yK25/wDbof7ny/8AfFWIbNrmVFVW2bfv0k0uhUb9WVIf9J/dKrI6Vq20LWy7Wp9tCtszxL88u35qsOnktu++9ZObbtE0itL9RlsjPcJ5jf72+t6G82I8EbfI38b/ACVgwu1z93+P+/W2ltFbIirtf/cqmr77miu1cN7ean9zb8yPViwh87fu/h+eoj/H/G6/wVd011eLcrN/cZHrJ8yV2b6dS7bIqJ8tacNz5MX3qwkml+fbuf8A9np32nZsVv4/46y5EJTa2Ootr/ZsrYttSiT5Wb71cbbXLb9u5XrQhdd6N/c+7WXIluaKrJbnoFnrap95q17bW1+Rd3yV5b/aWxHWVVq6mt7IkVfuJUukmbqvZXuewW2vbJU/e/JWwniT7N/FvrxO21796n3U/wCBVqWfidnba23/AH91croW6HVGvJq17HrsPjOV4k3L8m75a6DR/EkVynysteL22ved8jbker1tqrWe+f8Aj/irmqUYeh2QquO7ue6pqS7Hbd8jf3KLPWPn+Za8303xIs1ru3Vu6bqS3Pyyts/265HT5dzujVUup6NDcrtVv4K1YZt7JtritN1VkTyvN3y7f7v3q0rbUv8AarllFnZTdzqEufn3LWnC/wC6Rt2yuUtrlkbz/wC5/BWnbXjTJ/cqbaeR1KSZuwzfvfvVpwSr83zf/ZVz9sm9t277tWkuGT+LZU6dDRxU1c2oJGimb5t/92r8Mu6Pcu35f/Haxlutu77rULd7Vba3zf7dawlfqck6XMdCtz/Eq7m/8dpjzxyRq27cjVnLfBVRf4mqETeS33lSJV/75rXmZzqiWyuyRo933l3L/eqo+pLC3lt91f43pHvF8rd8qNVG6mVi3zVzTmpHVTpfzD5rzf8Aek+as+51VE3onzulZs1/sndd3zrWDc6lsaX/AL7Z6hK506R9007nVWmgf+B6paleKlmjbl2ff+9WJc3+xUVdqJ/cSse81VtvlRNvlf7qVoo3MnUsbeq6x+6dt1cppWt+TdXaM2/c3y1X1XUv3W3dXP8A2lftSStu+Rf4K66SUVZnnVW+52s2qsm+X/gFZtz4qZN/8Fcvc638v3vufJXNX+sbGdmk+T+KtFBvc43UsuXqdPN4qbc7fc/9mrPm8TyzJtWXYn+xXEalqvyfL/BWY+qtvf5q9GEVa5zTaR3Vz4nnR9vmtsrNfxVPv3NK2yuMm1Vkf52bY38f92iG83puauqNo/Ejhs27rU6681uW5ZP3rbP96qiarLuf+/8Aw1z736on3qg+3/vf4q6I7WsYScTsrPVW+dW+erttrfky/L8j/wCxXDw3/wAv3mqwl4275mqGmyufS9ztbnxbPCyMzS7d38FdRoPjCea1SVvufwvXlUN/vb71dBpWqqi7WrKVONrWN4VGup6rbeIVd/8AW/8AA3rbh8bS6VdIzMqJ/wA9t1eT21y0yboJfuVoJrDbNsq7P4Nn8FcroxlpujrjXfTc+jdE8apqsXmtKrv9z71bdzcrNs2/eavmfR/EP9jy+b5jfZ3l++i/d/3q9w8PeJFv7dGaVXdP4K8qvhvZ+8tj0qVZzXKyxMn+nv8AL8n9+ql/bb0fdWw6b2rPvE+/XFG50OyVjkryz87zV/y9eP8AjywX7PcV7heQ/fVlrzLxzZq8Urfw130J+8cOIV4PyPmfW0dJX+bZ99GT+9WDsVIkWJtmz7tdd4ktlhupVVfnrkX/ANGZ938bfLX1VKTkfHVrR3Ldg6om7/aZ2319G/s96kvkRKvz/M6bP+B185Qvvldv42/jr2r9nW/WbxQ9ju8l3ZNv/j9dTd4nHpa8T7r0q/W/tYZV3b2iRG3/AMDVoabCyXErbvvNVfwfprP4XeVlZ2X5Ffb937lGg3LTfaFni8mVZdmxG31EX/KKLVvM6O5m+zJ/rWRPvtsq6ltFcrL5srb2+7Wenzrs2/JVpE2RPKzb9i0W6rcmN1uLNNK67VbZs+7Vh0WbZEu7f/6HVSF33OrL8lMvLn7Gnm7m2U/QFZlt3+V2/wC+qvQzb02t8lZlnqXnO7Mzb3/8eqxv/cbtuyko87tJCipcwPCrqiyqr/N/dp0yLDu+X5Kr+dLD5TKq/e2Mj1Yh+dG3Lv2L8qJTeg2m+o22dbCJViXZE7/c21Yfdv8Avts20fK+zatVHef7v3EWnyu9yHdGh9piSVP7lZiJvum2quz/AHai+ZPm/gR6uo6zRbtuxH+SmlbYG21e2pX+zeTs2/P/AHt9W9+zau779RWzr5rszKm37r0PMyfvVVd60ndO4rdiw8zO+5pd+37v+zVK/m8mLzVX5FX7iLVaZ1Te39/771Xe5Z4vmdnpJJsb5nvoRJqUV5E7LFL8/wAnzrVdIZbO1RlnabbvfY9SveMj+QsCv8u+lmRndFVdnm/Jsoat0sUtOpRhufO2bmZHarH2bfKm1d9PSz+R12r/AHP7/wD3xWlbItts2rs/vP8Axs1KTittwu76Mrumz5lX/gFNdF3vu+++z7lXZoYnief5v7nyUQ2DJF/q9n+/VxStdshyaCHzYV82BVSJm2feqpczK7blXzvm/g/jq8kK/Irf98UxEVHfaq/eqL7+Rory2K9mi+bvVNm75Ku6lC8Nr5rMz+b/AHF3022fzlSVVV9krIyPUuz7ku7en3Kpq/oKztYxIXbzdsSMkSbX+dat21tE6O0EXk/wfd+9Vt9NnvHdom2JVeHTZYZX3XjeUzb/ACar3VtuGv2kQ3KRWEUTN5ly9xLsX5f/AEOpr9F2u21U3r/BRf7ry43bl2Lsf/gdOSH5NrLvf+/UXfxFtKN2tkVU+dd2350/jpiOib23b5fvtvoeZndIvlT+67/cpj/c2rWvKluczdtyvbIztt2t/s0eT5KP5u35/wCOpkRUXbTn+67U79L6AkkrlVNsKfL/AOP/ACVYf5Efdt+Wh03xbdqv8tORF+T5W3o33NtTcLteRS+W2t3aLds/9DqXe3yVNMnzbdrbUp3kqn3fnT/bobiyo25W77jf9dK8svz/AO+1WIX3vtb+P5Kd5LJBu2r86/LTbb9zv+6/93f/AA1LdjXS2uxYmhVETa2z+9RC7W2//wAd2NULzedA7L8j7XRX20I6oqfwPSV0rGbt0HrNv+Zl+dP7lPmm3xfd31XR9m+oU2uj7fkSocU3cu73Suiw/wDqnVWqJE2Ntb/xyhE3wP8AN/u0f7FaxC5Y/h+ZdlZ95tf+98lW0fzt6/8AfL1UmhZ1qbGTbbvYrpth3/wKlP8AObb8q7/9vdQ/yRbdu9/770x3VEZlVflWlpe7KtL7JYttyIjM2yVv7n8FSo+/f+/bfVXzleCiw+e4fav3P46taDWr5nudAnyLub79HnM6oyvVd3b/AFX3P/ZalTam75f++P46pae9YTvLZD33bahvH2RP5e3ev/fFP/idqr/f3ru2O1K6HbSxLvWG1T72+ovOV2+ZtmyopvuJFu2P/wCh06Hckqf+PUNWFfl91bEyIttFu/uVaSb5H3bdn8L/ANyq6I2x9zbKV/k+VfnqlGL3BRcVdkrzb12r/wB91CjrC21v+BUbGhZl2/P/AHKieHf/ABN8rUaW5eg9b30B3imlfavyVn3Pm+ftq3bfdfcvztQ8Pz/LU3jF2FYz7aGSaX/YqxDDt3/NViGFYd7Nu+7/AHqhRNi/eqZM0W11qV0dPNqb+D+/VG5uWtnSXds+b5t9TW0zTK7LtdKIxdrvQzbbVmi06fcWs3UoftMqSszfuqsQuzzu3zbP7j0y8mZ12r/FTXNCXc0dpfDqUrOw+03nmsu91+7Vi82/J8qoifep32lYXTb/AHaytemiTSHlll+fd9z+CsarcjWKUNtz4n/a98Wy3njdLZZd/wBltVfe/wDB8j185PNFDPKsXyP95n2/f3V6B8bNY/tjxLq2oKvnO07W6o/9xXevPHdn2NuXev8Af/gr1NI0lHojiUm23bczZpldf3TfO/3fl+Sq9zN/yy+Z91WHdnl+ba+7+5VG5+Teu6uW67Fc3MV5n2fLVd/uVM/zyvUL03qUotfCV0T5Pmp8MO9Xp7pv+X+/UqbUV/8AZqdAUOZ2e4W0Pk/NK2ytN7zZFtrMd2mb72xKmf8AgVmb/vmsXG7uzpUXFXWxDM/nS/e/4BQm59i/wI2+ok+eV227KtO+xX2/f2/JQ5WNVdq5E/7n7tMhTY38VPhh85/u73/hrQtrNYYEX7n/AAGoc0vU0s5K7Cws0vJ0Vm2In3n/ALlaDzQW0T7W+T++9MT7rrF/F8lCaa0z/vV3pWdlJ3uOMU/dW5Ejs6P5W3e/3d/8VaaWCOnzbXf+5Wlpugt5r+VF86fe+X7/APuV0dn4SZ/maJahyUd2bQpW21OXsNNVJ/l2wp/f/vVbtrb7TvT+Ddsd66pPCv73cq/PWvbeGIkT5l/4HUOtFep0eykuljiEtood+1f96h5leXzdux2+dt9dXc+D4nT5fk/3Kx7/AMPMkr7Wbc33flqfaQnuzRUpvoYjzL5qbt2zd/BTfO85/u7HX5KuzeHpfK8rc27+/TE0fyZZfmk/3KpSitmZqPdFd32RfL9/+Gpvtk6fZ933Hq1/Zu9Hba29/wDx2hNN8l/9UqfL/drJzt6j9knsge/Xft2f71NmvPO+WD/vh6l+zbPl2/P/AH9tV5raX+Ha6Ouxv4HqVJL1LcElZosI7J/Dv/8AZa0Lb5G+Wsi2+eWWX5vn2u399q1Id3yNt/3qzlJ/Mapx6G3Z6lLbSpu+dK6iwuVmirj7Z96/LWrZzeSnyt/vVyyfN6nXD3VZbHXabN5Mu1mZ0X+Ouqs7zY+1m/77rhbC53xbm/hb/wAdrdhm2Olc0m73OmGh2VtqX+kfK3zV0dneM+zd/drzqzuV+0Oy/wDj9dVYX/8Ao/3vnrmnoejTelju7O5ZIv8AbrYhm37GrirDUt+z5t9bttc79nzVzSR2xlLtodXbXKon3qc9yr7N33N9YUMzb3qVH+/tX+LfU6GybXQ3kdZvlZvk+5Wlbbf4vv8A9+sK2ufnTb/4/UvnbH+8z0tZaX0LNua+VPm++61UfUt61jvft/d2VSe5+R13NWvLG1iYvzNubUv9qsybVfm+b7n9+sR7xkf77f8AAKr3N/8AI/zb3Sp9n5mjaRb1LUvnfym3u33q5fUr9vnV2+9/cp95qW9Nu6ufvLlt77mrSMF1OaVRdx02sMj/AOx/E9Zt/f8AzxN/tVn39z99axJtS/dOv9ytowOdzaNDWNV+V2+/s/2qyn1jybV23fw1mXkzOny7f+B1laleb4tu3+Gt4RRxVJNFt9VZ0dk3VmXl4zp96q6OqW7r/B/sVmXNzs+Va6dFsedKWtrDby8+Xdu3vVHzvn3fx01926oUh/iVm/3HrSMrbsx96RMlz+98pfv/AH6lebfUWxtu1W2Pupz2bv8AM339taRfmDuh/wBp2Ub2f+H56lSzZ/mrTtrBUT5lrRzSdjFQbVzPtkZ/m/gqx8yPtVW+eryWCuqfuvk3VfhsGdPlp+0GqLasYqebvfaux3rStoZ3RPKX562E0r7ny73/AIq27Cw+R1Zah4hrZHQsI39o5zSnvtN82WVWmT76onzvXQPeLfxfdbf/ABI610Ftpqu6Ky/98LWmnhWJ4ty/I9Yyrxk7tWZSws4bSujkdK+SBP4E/uVrWHiq50dJWi3bF+epbnw81sr7axfJlhfyJ13/AO3Vxcai11RFpw7n0R4J8TxeLdLSWKdZn+5Wvcp8vy187+DPEjeD9U3MzJEy/f2/+h19EQ39trGlxXMDK/y/vUT+CvJrUvZybXws9GlW5lZmLcw/32rh/GFn9ptX/jrvZk37tq/JXOa9bRPb3ETI3zL8uz7lY09DecU46Hyl48tnhv3X7j7fleuFmT7qsyvKq72/2vnr1L4nWCvebWVv9l68qm+SXYrb/wC9X1uFd4nyWMik79R9t++37l+T/e+/XpHwW1KXTfiNo8/mrs81P+AffryxEXdKsrMkXy/Oldn4Sma2e4nXdvg/e769C3Mmu55Tae25+oPgfXZLe1urZ0V5pF+b5qk0pGTXNTXcv3UeuH8B3jX9hb3O3/lhFuf+98iV2tmi+bcS7tj7FRtlciio3t1JTtutTdhTzokb5tn+7U0KKkrqv/AkqHTZt9h83z796f7dWIXbc+1di1epV9bjbnbZ7P8AarM162+0xRRMrbNu9q0LmH7StxL9/au9qZvWZVbb8lXrHUnTmtbUpWdtsZ1ZfuqtbaJKiJ5u75F+5TLbbl/u1E7s88S7vv8AyNUqbYKPIrJktz86S+VtR/4Upltuhg27md/770/ezqn8CfcWjZ5Pyv8A+P1S0Id07osed+6/3Vpjw74tzN8jL/BVJ5m3fKrfe/jp8M2xdvy73+9VW/lBa7jrN1+7Ku9KfD9/a6/JUNnZsiPK07TS/cX+4i1Nv/e/M2xP4t9K6u0uoa9FoP2KiPL83zfdqGaZtuxlZ6sb1eL5tv8Afd91ULmZU2bd3y/wJ/BTvzKzNYoS82orsvzp/u1SsEludnlKv+t3/wD7dRTea7pu/vfwVpaaiwwfNUWcYkNRbtsTJCqPubb8v9yqM0y3Kvt3fe+4/wB+rf2lnt38rb8/99ai+5A+2JX83cjJ9ypsi4qPQYnmzOir8iL89W/JZInb7if7dUYZlRtu1t/9+ppkluW+b54qI3vZaGNuX0NBHitoH+7sVf8Avmj/AF38Tfe3/PVSF28p9sTPu/g3VdsLNppbhpZV8ram1KtpJWbL5le3Qr3L7G3RNs/g/wB6mvbMk8Ssypu+epfsa3Nu/mxL5X+3ReIs0sTff8r7tJtL3Ymlkk+zGTPFt2/LsWrEMypbuy/PvX+7VKFPtMrq210b5PnquibEeBYtnzfL8vyVaVnaRDtHyNNH2fLub/gDVDc+Qjp5rbPlquln/pv2nzfk27GSrbpBc7JVben9+pcknYqLlvrYrpDE/wC68r5Pv/dp6TLeT3EqywbIvk8pKtbN/wA0S/7yJWOjt5rq23fu/g/uVC/eENK1mVZkluZ4liX5N3zU5/7yt92rCfJsqk6ecjrub5vvPXStXYyl77u7fINjOu5vn+anvD8yN5v+6lS20Lf3f3S/7VPm/wCPXaqq8u35U/2q0su5O0dARNi0I/z7l3fuvuPupzunyfL/AL1RP/qv9771YaFK60uMTc8rt/e+870J88u77/8ABsofdDE/lMrv/comdYUdlib5f7lHW5HIwd98Xlfcp/8ACiq2ymIjOjSrGzpT/J8nfK1TYq72H3Kb4vKWpfJ+421flpkLttdf/H6mR1RH2qvz0nJpWNFqryM+aZvvbW/3KZfutnZorM29/wDZqxcpvb72z/cqo9nFNKm5lmRf/Q61sr7kwk+mwW02xNsu6rfyZ/2P92q80OyX5fkq6nz2v3vu0pJ2uN3TsmN++9EyeSnzbfnb+CmJ9/71Pm+ffuX7lL0GpJqxRmT9w8jMrp/C+6qs0P7p12/eWtDZvXZ8uz+5VT+Pd81S00LmvuyK2+T5W+5Wqm2FKzIU+f73yf3K00SJ4kiVaaVmDkk7Ev333bfnqwn76Xyk++3yU3Z8jt/45TETY27b/wAD/v1VhepK+751qk7y79i7XZKuu7ean9xab8qK/wD8TSWgoydrdSuib5fm++rf3qdC6+a7b/kqJ0Xft3Lv+/sqZ/8AVfLV2ZSaXxIlsP8ASbqX72zb/HVh/nfc396obZ9ivUzuvlPSektAt/MMR977mbe+7+Oqkc33/l/iod2T5V+SmpCuxNrfNuqXZExD53b5VWnfuvut89RI/kvuqKaZvKba6o/8NTYceV77jrm5XG3+5Vd7ne/9xKNkrtu+Z/4Ke8Kwq8rfPVtRRUSL7B50TuyK9S2ybIn+VkT+/TEdn/dfcTZUz7YbVtzfd+epbaViuVrcrvNsR6qQp/o9xPK2x/4f79RP86bdzfeomTe6fL/FSsTDTbchR/Oi3bW/4HXC/GbXp9E8C+ILtfLTyrNni/3/AJK9AhRt+1f9yvn/APal8Q21h8LNQ3Mz3F15tun/AHxUx9+rGNrlyb5XzdD4i8YTedqU1ssrJvX7Qzv/AH2d6x7nckUrKq7FWrt5efbJ3bc2xPk+5/drMvHZ4tv8NelNyTsYx/u7FX5fs7Lt+/8Aees+5dd8Xy7/AJtlWpptkVZ8z1zpfaaKSSVrkW9k3srbN7/wUfKiptbfT3dUfdt+/Vd3bc/y/Jt+VKlO4/8ADcPvq/zU5P8AxyiFFd03fc3VNs2S/NtdKzehUHd2kHk+dF95vl/ufJTHfdT4dv2WX+4tMd22J8q1nFdzpSb925Xhh2b/AJWSrHk79n8dS7F3f8BqxZ2zb0Zl/c7v71S9di1TWl9mTW1msOxm3bEX7iVaS2Z9/l/f/h31Yhtpblv7kX9+tjR7NZrh1Xc+z5KwasdihF2XREVnpX2Zdqxf7bOldLonhVpv3vzOjfwPXUeG/CXnMkssS16RpXhhfupFXDUxCp+bO6jQvstDmtE8JQWcG3yt7/w7P4a2v7EWGL5oq7Oz0qC2iRfKVE/2KtpZxeb92uB1XJX1Z6sKPKrI4q28MNteSRfvVDNoPzp82zf8i769Lms12/d+d6pPpS7Hbb8ife+WoVVv3rilSi1dnmM2jslVX0Te+776V6V/YivE6qvyNUT+Hm/iWq9ppzS3F7M8vm0Fk+byqrvon/TL5a9KfRFdtlVZtHZPl8qrU79BqlZ2POv7EVHf5KpXOif7P3a9Em0f5fu1Xm0fejrtoU2lcXs12POv7NV/lZfkqrNo+xv9iu4udHZN+1fk/wDQKqPprbH3L92iNTW5Psr7nHw2exvm27P4am+x/I6r9+t17BYd7NUL2exqXMyfZmPbQsku75v9pK2LZ/J2N/BUSQ/3vv1YS2+T+Gk/fd2ONNrYt6b+5uJdv+qetiG82bt33NtY9v0q7D93+5Ucye6KWisbFtNsiZV/362LC/b5P7j1zUM2/wD3F+9V+wmXf8vzpWcoo7KSO70q5VN/3dldRYTb/wDcrhNNm3101hctCnzfc/v1yS12O5StsdVDc/P/ABf8Aq8lz8vy/frl7a5aH7zfJWxbP5y7lb7nz1PWxonbU2oZm+8tTPN8j/d+b/xysxLzybf+/TEvPOoV2VGy3Ld5c7Pm3VmPM03zVYuZlddrfcrNufu/K1NJsXMiGabZv21VmvN7bV+9THuVff8A7tUndX3/AO9VRWthX5ipczN89YV/cr5vzffStK/m2Jurmryb+PdW0NrmV2t1YparefL/ALtc/M+9/N/jSrt5eb3dVrHebf8AN/BWydtjklNjbm52K/zN8vz7Kz7mZZmp0z+d/uVSfd8/zfdq9DjersMd9i1nujzS1bf5/mqJE3/erXnfQjlRU8n5KfDD/eX/AIHV3yW3bv4KlhsGRNu35P4UpcpHIkrspJD83+xV22tvkfcv3atw2Evz/uv4a0LPTW2fKrf8DrT4Q5SrbWG9q0obD/Z+StOz0pk+XbV+20fY7tL9xayv3ZtGlGTuZEOm70fbFv2rWlZ6ayfeWujttH+X7taCaOsOzc9ZOpY2jA59LPZ/8XWnZ6av95krVh0dXZPk/i+WtL7AqLUe00sdKpW2Kum22/ZXQWdhsd/9qqNnD5LVt2vesnJsn2btYiez/dPF9xJa5nWPDEFz96JXruIYY3/i+9916rzW373bUqdtmZqKStI8a8Q6PPDFLEv8Sum/+7XV/Bb4hSwrLoeoN86fJ8/+/Wxr2lb13ba808Q2Euj6pFqttF89v/rf92vUhKNal7OW5x8rj7yPohH86J/9ms/Uk3q+6qngzWItS0uJlbe/+3/crQv9z/7m2vJ5XF2OyMlOOp85fFqwbZMyts2/devDbxGhldvub/mZ0r6a+KGj77N2bbsbdXzbeI3m7fKVPm2f7lfR4Ka5eU+bx0ZLUopC3mozKuz/AJZO9dX4D3fYNeWX78Vnv+9/t1zELrD95lT+9/sV0nhXb/alwu35JYtm/b9/79eypNqx4cvJan6AfA1/+Lb6Zcy7d8sTIqf7rpXosP7mylbbs/jryX9mm8lv/hfFbSytvtWd9n99N+yvYLB/tmiSq25PvIz/AO7XPb3iISS2NDTUZ9/zfd+etW2+SVHb59nz7P4KqaVZq9vKzNs/9mq3Cmz7rM+z+/RGzVmFx8Lskrqyx7JV2bErP+4jr9z/AHKvzfcT+/8A3KpXKbGfdQrMeshtnthV1X5KsI6o7/M3zLWZ53/jtCXK7t3+z/BTeoOSvZI1bCb/AEq3Xb9+XZRc3i/aHWL5/wDfrK028WF0dV+RW+VKfeXnk3CfuG3yt8qff+T+/V2T3BXasy6js77d1MmfZE6xbU/29tV0uWTZTZrP/lk0u/5t/wAlOyW7E2m79TQS/WGL5fn2/e/3aqPfs6O0S7933d9M+zfvfvN8lP2Nt+VVqVFIjmnLqV5pm8pJZ2VE+40KfPuq3bQrMqbYlTZ/cqtMkTwO3y/L89a1nbfukXd8lEpLoXbuUobBk37mpn+pZFZm+9/33WqiIibVrPuYV+Td86K2+hXZDuvdiiJ/k+ZdqP8Axf7a/wDxVM/e3ny7mRE+9souXZFSRf8AgVXoU+2W7sqt8n9yndFK6ST6EPkrM3+q3pVu2s2RH/er8/8ABtqJ0aGVP40/id6dNM7/ACxfI/8A45UpSltsTftuP3rbS/e2f7CVbtplh3tE2yVv7lZk1s2x22rs2/8AfNP02zaGLdPctN83zVcoaXLvpZbjrmbYu1lV0f8Av1Xtnb5N33N/zbFp83kI6ReUzujb/nqWzudj/wCr++/8FJ6bIcWyazT966tu2Uz7HK7uq3LJWhM6v91Vql99X+Vkf7lR0uDuyvsbyvmlbZVHzvJuktvNZEf5/wDYetb7Mrp5u77n3krJv7ZrO/t9kXzs3zP/ALH9+tItNWYJzRbtppUun2Nsiddmz7lRP5vzsyrsq1eJ52xmiZ9v/jiVVhhkeCX5vut81RFJO6Ymny6szrl1fZuZtiNs+RKs2212qH5dnzfx1MnyN95fm/8AH62ISt7yJZt2z72xF/uUxHV97bmR6meFZrd/m+eqPkt5v3fu01qrmOvcvP8AO7yr8/8AD/t1RfdDPu/4HvqZ5vJV2WL7/wA+xKh37/8AvqkotGqty+8NdGuX8rd87/e2fI7Ub5dsUXlf71OSGLd5rfPtf5afvaZ/mXYn+xRdPZEwTfvXHw/7O7fUt/D5OyBtrv8A30bfUUKMlx8u5Nn8f96i8h3y/umVN33qiyve41ZkSfuWTcv3vu1L+9f5YlqWZFRH+bftqo7/AC/L8lCdx777DUf53XdvpnzIu7bvp6Rqny7f96mP9z+5V3iSnFKxY2NN/Dvp8P8Aqvl+RP4qZZvv37t1Su/y7am7tYtpN3uNTa7/ADr/AMDp33G+7Tdi/d2Kif7FCfOj7WWqvfYG0uhXudv/AACqnk71+X5KvOjIrtu+5VFJvv7W+61Ck2RF62e4+2h/2mq1bfPL935KittqRbmbe9W4U2L5u1qnrcqXnqWJt0Nxt+V3/wBinIivKn8Dt/3xTUh/iX+P+/VqH59/3UfbVrQlNSdrEUyMm/8A3qHRXidf/H0oudr7Im+5upibkd/mZH/26mw7aXHvbK+/5fnWmOnyP82z/bp6J8vzf990x5tmxdq/N/HTV07XHdfMV3ZPvf3fuJUKOzvUr/fSok++++p6XFrIrzP8/wA1M+0+Sz7tuynvu3urVSmhZJfu/dpvVWsOPLHQle585ttMT52+b7/9ymQp87t9+rL/AOzRcp6EsO1Fdv4/4fmqL767dv36qPMsPyt/E1WLbc77m/g+6lQ01qtiU3LoV5nlSdNu371V5rzfcOrMz7/4K1bmH/R0bdves1EXzXlX79JSi1dFxbSu3oSvZ/uHVfkZv46ZDt3bW++q1b3tu+98n9yq7zM/3v8AcWs7Pqyv7xn6r8lvtX77fItfH/7ZN4tnBoWh/wDLV5ftEv8AwKJ6+u5v9J1TTF/g+1fvf9yvhT9sPW11L4tW8W5U8hUT5Pn2/JLXRhYtVb+VzOrZxs3rex4L9mZHlb5vvb/9z56ybn77su6ti8m/e/K3yViu7O/3futXS7yd2ZtKHuxepRuZt7vF/HtqvM/zfKzf3NlWH2pLuX5NlVZk3sjVm02Vchd97U1E+d6f/BTH+7tWsy4yctkTQ/IiM396jYry7mXZUf8Ay7ov9ypk+df7j7amRstQdN8XlbtlOms2hliVl/22Sr3h7Tf7V1K3g2t97Y2yjUrn7fqNwzT+d5Uv2dX/AL+2s20nZHX7PS9vTzM/77J8rOlbNhYec6fK1QWFgz7/AJm/v767TTdK/dbYvv1i5pfCb0oPqO0TR2m2L5Sp/uV6F4V8JLD8zRffbe1Hgzw2sKebLumf+/XqGiaaqJXk16rV4p7nsUKTW6ItK0pYV2+V89dLYWexvmXf/v0Wds/mpt+4ldHbWe/f919vztXnOdlY9aMFaxmOmxnXb8m3fT0tvkRttaX2aJN/y7Km8lf+WX8C1HtEtjphGSV7FSG2ldv9itCHStn8NaFhZ71rVs7D5P4qx9pzGnLpaxz6aCu1G/gp76CnlfKtdnbWG9fu1ah0pZl21Pte4/ZHl9t4eZ2+58jU258Mb2+7XrX9jqny1Vm035HVotj1XtXIJUtbnkL+FV37vK+5WfNoP3/kr2CbR1RX+WsebR1f+Hfv+TZUe0fczlTb1Wx47Non+zWTc6J5P8VesXmjr5Xyr8lc/c6P9/dt2Vupp9dTF07nmE2mt/D/AMCqi9hvV22/8Dr0W/0pfn3J87VivYfI7fcrVVE1Yy5G1do4qaw+aoUtmrq5rPfVJ7D+LbVpvqZ2a2OfhT/e/wC+atJD/wCPferQe22Uz7Hs+b+BqL+epaTtdEEKM7vtVvkrVtk2JtVV2Iv36ZbQqi/71aFsny/N8nzbErGTvsaQ5kW7CZoflX7m2uosLmWb5mbfu+9WDbW2xK29NSKGLdWbszpWqsdHbJ/wPfWrDNs2Mq/crEs92ytCGZ/4vk/u1zppu1jWKlaxob22fLVf+J/7lFtNs+Xdvps03z7fmetIjWgPN/eqjNc73+X/AIFQ829arv8AufvMuytF5h8Lv1Irl2T+H/drHubn+Ld9/wCStB5mRH3ffrEv3V4tqrSV07Cdl0KU1z87/NWFczK+7bV25+5uWs+ZP9mtIxOec0jFvPn31kzfOv3N+1q27xN7fdqlNbbH27a6orS5xvXYxH3Oj/K3+5TXhX55V+f5a1Xs2f5dvyf36clh/dX5KXu3v1MLPuY6WbfPUsNhv/hrettNb+FfkWtCz0r+H+9Rc0jFWsc/DpW/+GtOz0SuittHX+78/wDu10dh4e+VF8qlKZfJpc4+z0Rnl2stdFYeG1f+GuwsPDfy7vKroLDQdjfdrB1OXZmypc25xUPhXYqfuq1rbww3935K9CttB3oi7a1YdBV/l2765pVVvfU2jSPNU8PN/d2U59KZHr07+wV2vtVaqXOgxQ1CqXNlBrSx549g0PzbaimhVEfbE1dxc6V5MT/Lv3Vz95YOnyqzIm6iLb2KjHl6GIib1f8Auf3Hq3ZzfxN/DRNZ7Jf/AGSjZ8vytVc6JkvI00dfn+6j7fv0zez/AN2sxJtlWEvF8rbu+/8AItUtDFxSJnhWaJ91cpr2jrcxOrL8jV1CP8r/ADVFeQ+d/wAstjr/AHK2pSafMYTp8ystDj/h7qU+j36WM+7erMiv/fr1CZF+zptbej15veQ/Y9URtvyffr0izvFv9Nt22/Pt+/WtVKp7yOSGjseb/ELTd9hLXyprCeTqlxFs2bP/ALOvs3xVbb7O43LvTbXxx42RdN8W3EUvyeb/AB/9916mCk0rHmY1OUTB+aGd1+aF/wDd/hre0S8lhliZV+RN3zp/BWY+13+7/DV3RLbYrruZETd8iV7sZOTsfNzd3c/QP9lR4odBt4PmdJYm3I6/J/ra9g02zaz019qfLubZ/crxT9k51Tw1p888uzZ5u7/vuveLO5+06TE+3+9WMk+YyikXdK/48PNlX73ybKm/5a/Kv/A6r2E3naJEu35/nbYi7NlXU+RN277lFmWt7srwuzu7fwbqpTf6+WJm+fb/AHa0vJ8l/m+ff8++oryHzpXlX+6qbEqroGm1e+hj3MP+191f4FqkkLIr/d2VtPDsV/lqk6b/APceh6RIV5OyM9E2Nt+4lacNtv3tub5/+AU62tldasJt2N/cp8z6B8OvUihh374lXe6/36ekK7v3u5/l2fe+SpUh2NuX5Eeov3ELpube/wDDvoWrsMnRERNq1EiN8+5qmSZnX/Vb9v8AcqV0ihV59v8ADs2VUX3JTbdipbQptdf7y7d9WLb5JfmbelRTfffZ/dqvMjfumX7m6k1cdo/a3NN3WFdi7USs+5vFhidpGXZ/c/v06w3TXEq7vk2/x1Sm0qC5vJfP/fPt+46/ItVGMVuQ3b0Iry8nvIHWC2ihdP8Aab5q0PDf2z7L9muZV/2tjfJUthpvnL5S7U/u1L9m+zbG++i0rxn7qLSknfoE2pW1zfxWyr5O5fv0+ZP3Ev7/AGf7afwVlTbknSWWL5Eb+CtWG5iS1f5fn/v1PLyK6ZUXbyLaf6NEittd/v8Az/3KZc2ypv2r8n3/APcqo8y3Nx8vzoi/f/joRJXiRnZti/J/vURi+rJcl1Cba9u7L/B/HRbO33Jf9Uvz1Ns2ReVuVEb+5TLPd9vSDbvSX5fO3fdah2SsK3ve7sG/e6fe2rRNfxWy7mbfvqo7r5ssUvz7W/u1V1XzZotttEqPt2UKN9ehsptK5oTPvl+bcn8dM2b9n+zTNnnPuZv+WSJsotrmVL+WJVX7q/O/3KVtLoUbvd6Fj979ll+X59v96qsPn7XT5URW/wDHK0IXX+H7/wByqk26GVF/v/wVEW+xnKMpbOxSmT50omhZ5Ymb59i7Fd6cib1dmq2nzxJ833K627ENpe6RJ+5i2/8AodS/8tdyr87/ACUz/XPtbyv/AGepdjJ827Y6/deqdmrGd2ulireJ53y7v46rzWzQxbl/hq7CivO+5vu/dpupbX3qtSnJe6PmurvUz9mxXb+996mW25ItzN89WLyza8tdq7dn3G+an/ZvuKtZqy9Sk5IfDM23a332/uUxIfJuN23+H79WLbaifKtS3LrMu1lV6hy5XZGnLKWzsyo6b1dX+ShIYtzq27fTXmXzdq7kejf/AHvuf7tVZhrGXvMhe2ZJYl8/em77+2mzJ8+5Vqw/3fl/4FTtm+qvrcnl7lK2+T5W+Tf8/wB6pvtP8O1X/wBumJ87P8tMmTeyfMqUtL3CLjsy3bPF5qLL9z/Ypzou9/7lYV5eK7Iu1t/3F/dPWnD8ibarlfxBzRvaw65m+07FlZn/AN+s22Rtj7VVP9ytD7N50u1mb5f4KsJbLDE7Nu2J956aaSsO2vM72Klt8j7du/5vmrVhT50b+5UUNt8m5qsJbeZ+9+5QtdiHoPRGmn+b/wAfpyf63bt3/wAG+nv8iO38b0yHyoYH/wDZKd9LAo39R+ze77W+SopkZPu07ztkqKq/Ju+aovld/lZv9pKV2Ccn0B5v4V/gqF9u7+L5Wp8yKn8VNebfEi7t/wDB89QNxj0HTP8Aut26qU03nM7f3vvPT3+dfvN8tMTduVYv4vl2UaDTktgT5P8AbdvkVKfND5MW6nQ7t2/+795Haoppmm3+Zu2OtGrd2NOL2KXypv8ANbZv+7Vibb+6ZV/8eo2b3+VasIm9E+98tHS7HHmtboUZrZpqmd/JVF+be/8Acq19xPmqlcvv+VaV0VyR3vqVLyaWZXiVtn+3TbZF37d2x6ZM/kptXalW4ZoEi+XbvX72+p5vd2HrGJUmdv3vzfO/+1VR0/ib5/7v+xV5/wB9L8tQ3Nnv/h+7Q9FZgr9SvZ3iQ6pu/jSL/vivzY+NOsLrfxQ8QXO1USBtqu6/P9+Wv0a1Wz+x6XqupysyRWtr5v8A3zX5f+J3a/8AFeu3zf6q4upfv/xfvZa6MHZc8jOo5Xiuhz155T/vWrLm+SKVlatC8f5f+BVmXLy/dWqk+w3ZK8iq/Sqv3P8Afq1N9zav36qO+yBN1ToKUkRfx7aIfvv8tCbdu37m2nIjI7t8ux/u1Kt0GtAfbsqx8vlbf40quiec6M/8NW9jTL5C7t7fJ8i1Gi3OuFkrtGroM09ha3rK2zzV2fI3z1Shh3y7fl2O397+OnpNF/ZdxLF99F+XfV2ws/ubYmmd/uoi1yptNvudMHKWnQ2NNsPkt1VVfe3zJ/sV6L4b0FXlTav+3WPo+j/vYvlX91/HXpfhjStnzN99682tU35ep61KHN0NXRLP50i2/JXa2Ft8tZtnYLCn3a6Czf5K8ick3c9ujGxatvKR3/2a04Xbb8rbE/irKtoWmn3fcrSSbYibfn3/AOzWMu52RjFqyGpue4/4D9/d9+mXMzbH2t89Pv8A5FRk+Sse5vGdNyqz/N8qVyOV5HdTirXO60p/3XzVvWezd8v39vzVy+lOyRIzV0tteKi/e+f7i1LbXQnWRt2yNsf/AGa17VPm2+X977tYSakvlbW/36tpqWzZ+9aps+ovzNtkX+9uX/a/hqB4ld9zVQTV2cszVX/tXfv2tVcrtYaVia52pvrEudvm/L/33Utzefe+as17zZv+amrJXIm1JW3Kl+m9XZq5+8tlf+HfXQXlyrr8tYk02yrXkZXVvM5+/sPv7VrFubDZvbbXVXM29vmrKvH/ALtawbOexy72bOv9yqU1muz/AIHXRTIrtWfNs+eumMnJ3M5IwntqYkNaFyi7t1V/J++qt871fMyPPqNSHZVpIf4V3f79RQp/s/J/FV22Rd+3+OsndGsb79S3ZpvX5a2LaFnqpZw/MjLWxbQt8ny/P/sVz6m0bFu2+TY1W0fe+2ktrZn2Vo2dhvleg1tK9yiiM/zbW2f7dTJDsn+Zvkb/AMcrYSwXbt/u1DNZ7IkVm+er62Hd9TCdFR5f9mq80P3q3ZrZni+83zVVmtvkp3Em27nOXMOz+L56x5k+/u+et25RUR/lrHmdfvf7f3KL32JkYU0O96z7mHZ92t25T7+7+CsK53Izs33K0j7xzSGfZlT5vl/2qq6lZx7om+/81MmuW+7/AN8037TviTd9ytlGSdzn9CG88r7V/Ds/hepobZtv+zTLZN8vzfIlaqWyp8tXypbkxTCzsFeKtiw01XT+KoraFd+6t2wRf9z5awk3E2iuj3LdhpuzY22uq02wWsfTX2RfN/B/HW9YXkUMX+7XLKR0JWNizsF/u7K2rOwX5P8AernU16CFN0sq/P8Adpz+PNPtovmZUdP491YPnlsjoUYxV2ztkhRGq1bbd3zfdrzX/halmi/NPGm/+OnQ/FSz27fNX5/u76h06r+yzS8LXuepOm1Ny/Nu+7tqC6jjlH3VT5a8/t/inayt8k670+Rqtp48tprVlWVfNahxnFXaHFxfU2rmH5PlWse8tlR9q/PUVt4nivInZW3/AN6q95qqv92iMmWlbqZ9zbLC/wAv3P7lc5f3nk3iRf3q6O5dZn/1tc5f2yvKkv8AGv3a1g+5lJxe7GzPs/i31C9yyK/zVE82/f8Aeqvv310p3+I5G7mnYXm9flbfV2G5/dfxViWz7PmZq0LN/l8pvn/260VmZTd9ya5s1mTdWxo8zJb+V/drJd2rW0rY90nyr93ZV39045Il1Lc9rtZd6f3K+Ovjxpq6V43RlWWFJYk3J/stvr7QmRNrfLXy/wDtdaVHDeaZfNF5Luv+tT/c312YGVp2R5+LipQueRffZNq1atoWh+7/AMsld2/74eqUO7ZFt+etXTbZby6l3/wRfN/4/X08T5d3ex96/s5QrYfCXSmVfJ8+Wfd/33Xu1hbNZ28S/K6eV9zbXknw30dtE+G/hSzVvOeVX+5/Cnyf3a9lheL7A7LtTYuzZWbaT5uhnHl5SLR/Kew3RN8n99/9+rsz+TE+/wD4FvqrCjQ2H3d+/c/yNsdKu3O68uP3q702p87/AN6mtfQLlT7SiTxfut/8H3ae/wB190v3/wC5/dqW5tm2fNVeaH5EVvn+ajQE2nYe7/unbb/DWZ/yy3Mtaz7Xg21mQwtv8pv4GqFqF+5Kk3k/Lt2VEiSpL823/gFSzbppdqts+X5kqZ4V2RL9x6q/LsDVlZBNt+833E/2azIX+03ibV37/k3/AN2tO5Te+3d/wCoYdtnA7bdmz+5TVlsQ007R2JkdUi2/8td1Of50fa1Nhs/m+ZmeoZrzzrqKKNVRJfk/ubaN3ZBB62SB5v7q793yVbh0r7fapu271bfsf+NKYlts+Ztu/wDv1bs5t6bf46q/8pdna72CGzWwXdFtTd/cqJ0+Z5dq/P8AwVLc/f8AvfPVSbckSKrM/wDt0JcxPN/KH2xd7+VEqfwVMiNMnzK3z1npbb7p5V3J8nzVpJePbP8ANtdHXZRONlaKCM7blW8Rn2QfM6fwpVRJl+y7dv8AE38Naexkn3L/AOOVXhTe7/8APJP+Bu9StFdBzJq72JdNeW2gdV+Tf/H/AB0PbN9lT963mo2/56idJUil/et861Ytrlrnf5q/71K0ntsCslcH2w3ErN/qmX5URfuNVR3b5GT7jf7NacyL97aqbKi2LNbv8q/3N70uZdir825USwZ33Nu/vr81DwtbQP8AL8+776Vbfa6bW+5TETeUX5qfO/tDcUiuifOnyrspn2PZO8u5vm+X56sW0y75V+/T3dXV121KlbZAko7kMPz3D/e2L/s0eTsldmb+Kprbbs3UybbD8u371HxOwc0b3toZT7ni2qzI/wDfSpXdtn+x/vUx7Bns90v3Gb5djUIjPt+8/wDdSu/3Tlbd7sfDx/t/LViZ/JspWX55UXfRbJvX5WWopnV967tmykr82uw01LULZH8r5mWoU2ur7fk/gWrG9diN9x/4aam35FX77VAorW0SF9qI+7b/AL70/ezyuzLs/j+SornbC38W/wDuUWaN/wAtfuJStpcvmt1sWH3f63d89Qwo3n7tyulP3/N/sU2bykT5V+5S6WHFp7jNm+6Td/C1Offu20+2Rn3y/wDLX/xynvt835v9/wCSsVKV7spr3eZ7kP32T+/TU++/y/8Aj1Pmffv2rSIm9drVtoCV5FfZ87qrU2ZFRE3VL5O/f97ZRcpvTb/A1Gl7E8zvaRXRGe4Tc29P7lW/JXa+6oYYdj/Kqvs/jercKL9oVWRn+b+D+KlFa2Hry6j4YWRPmVv7m+hPnV1b+P5Kl2b0/wCBUQ2379/l+dKu0SYt9B/zI6/3FqVHZEeh4fkodNiL81CcUXJu92VJn3v/ALa/denp/HE33NtP8n/aqHZ/d+4v8dNRizPVu7egfM6/L/D8lPh3J/rV37P46e+9PvKu9ah87f8ALSvzKxWvcbcvvf5fkqpMm9/92rCfdZmpk25F3N8n8dZax2El3InfYtUt7eekqt9yrFyjP8v9+mJbfc2rs21UZK1ytZbMPvq+750b+/TPuI+3/gNCP9/b8/8Ado3/ACbP4/7lRqVb3dC9bP5MW7dv3fLTt+/7yVST7j7Kl87+CqsiJN3sV7m5bc/y/JWf9p/i3Mm9qt3KS3O9Ym+fb8tMhsPl3Srvp3jFXZcZO9rGf50vmvu/773VF4e828tZWl+f97Ltd/8AfrT/ALN86Xdu2J/cqxo9hFZxOq/xsz0OaSsHK+o6GFUi+ZqbNNsbavzu9WJkWG1eqMP+tdm/u/LWNl8VzVRVro5L466x/wAI38G9dlg++8Ev3/ufcSvy+ea6ufNb77tdS7t/++9foz+1QnnfCrVViX57exllZ/8AgFfnfpVtv07UJZW2LEstwv8Aff53rrw1oUG11OafP7Vpq6SuYVyn72Jtv/2FZly/72r1ykv2qVpf9S6pt+as+b5/9h6OVfEXzIqP/vfJVd3/ALy1YmfZv/gSqT7klf8A77ospOxKuvQETe7/ADf8Ap3y/wAP+5Q7/N91tn9/bRv2N/4/WfKbRSXvMmh+SJ938H8f96rtsi3Kbvm+T/ZqpvabZ/c/hT+5WhZ2zIm1a5Z2irtnVFqXQYib28vbvT+Ku78H6U15b+b5TeUjbFd12bq5Wzs13vKrfvWXZvevYvCumrZ2FvE3z+Uu/f8A3nrlrVeWK8z0aFKL8y9ptgv2pINq/wC1XotmioieVEqfL9xK5rQdNV7+Wf8A2USuttk+SvJqzXyPXpRZq2brsRWrTh/2KzLb9yu7+P8AuVoJMv3Uridn0PRgktjQhdXbd/HViGbYr/wJ/t1n7/J3sq0/7Ym/b81ZvVWOqDsrFi83P/uVDbQ7PvLTXvPlqj9vWHe26uRwbOpTaOjS88nftVn2Vdh1v7n/AKBXCXPiFYf4qw7/AMcrDv8A3qpW1OnKWxEqttz1r/hJET7zVND4wiTYvmr/AN9V846r8S9i/LP871zt58Tp0R/mZ3/2K61g5z30OSWLhF76n1VefEK2RH/e/P8AxPurHm+J2n22/dOzpt/g/v18mv4/1C5g83zWRP7n8dZn/CT3N55UrXOz/wBDf/Yrqhl0F1Of+0H9lH1rD8V7RNzNKux/77fcqo/xXs3fbFL8n8NfKE2sNM/zt/u76hTWJU3/AL3Y6L8jpVfUaXmQsfJq9kfWv/CwraZPvK//AAKpk8T21zE7eeu9f4K+TbPWLnZuWXZL/frVh8Z3lt/Ezp/frnlgEnaEtSo4xy92UT6Xm1hZk+VqpPqXzv8ANXiuj/EtJvlll2P8n+t+R67iz8TxXlYSw86W+x0e1jJXOqS5Xdtqvczb/lVqykv1f5l+/TPtnzULQV9blh03tQn3dtV3ufm+9T0m31SuyVqXUh31oQws/wA33Kz4dz/JW7bQ79n9+lJFWLFhbNvro7C23p8336zLOHZ833/9iumsE+SueW1jaKf2dixZ229K2rOz+Tdt+eiwtvkT5a27Owb73y/7VY/ka3M/ydj7W+ff/Htqpc2cqfNt3pu+/XYQ6bvVd38VPm0rbC67ad7bC/xI88ms22v8u+qr2zOm2u6udEbZ8q1Sm0fYm/bRzPqaxSPOrzTW37dtYN5pTws+37lel39hsfbXL6rDsd1WtIzf2TNqTdmcJNbMi/NWPMm/7zfdrq9Sh+/tWucuYa0g/M5XC3QwprZXfa1V9mxvm+7Vu8SVG3ffqHZvb5q643fUxV10FRFTZ/tVoW/36qQ/Ir7qlh+f5d/z0SZSd3Y04X/hq7DebETdXPvebN7Vj3/iSWFPlZk2VkouSsjfmSV3ud7N4qgsF+8tcrqvxU8nzVilXei72/uLXBXmq3N+z+fLv3/J/u1DZpAm/dtRG+/W0KFOCvPVnPKtKXux0Ojm8W65qTI1syw/L992p8LanNsae8Z3b7yPtrH/AOEhgsInT5UTb9xKop45VNi7lT/crsjztWhGyOJygvjkzsIdEbZ+9lZ0f7u/ZvrQTwwvySbdn+59yuHh+IsW3csq/LWhD8SF+75+zf8AdRGrKUa62YlUpM6j/hG75EfyLmT+/wDeT5qzNSvNes1fbKr7dm3f/wDsUth4/g8rbu+T/Yqx/wAJJZ3L/LL97/nstZOVeO8bnRzw+yyGw+It9pUW68XYm7ZvRt9dno/xIW8R1835/uVwVyltcr91XrnLnSmtonaz+R0+esuSFbeNmXHETjvqfRVn4hgmVGWXe7LVvzlmT5Wr5v0Txtc2E/kT/JKn/j1ekeG/GC38X+t31y1MJOlq3odKqqWyO1mf96/y1nvMyf7fzVMl+tzEz7qqXP8AqmX+N1oi09xO/Qtw3P8AtVahuXRKwt7I/wB5asQzM7u3zbK6Ix0uYXfQ6NLnfFW1pu5P3rNvSuVs5t+xWb/viuq0rb5W7+D+Kk9CeXS5tum9Pl/jrxL9rrTZ7nwHZXy/8u7N8/8AwCvckT/a+SvOv2jbB7/4S6myyq/2f513r9/5K2wz/ep9jjrRvB6bnxvYP/oSbm3unyb0rsPA1g2va2ljEyp5q7P/AEOuK0T54pV+58z/ACV7L+zHZrf/ABE/f/OitF99diIu96+si1FXPj5pw3PvXwMkX/FP2O2N7SwgiTYn3N+yu2+zbIpfKVf9z+9XH+EoWme4n2qiMq7UrsEvPmi/jX+KueOuxEY/ysu2yf8AEt/h31beHZav/G7/AHaz7a5X7VdxbW8r+HetWnm3/d/gX+Cr1KvGPYmmTZs/jWsy5dfP3fN8/wDcrQm+S3+X5/l/jrK87fKn7r56q41oM025Z7+WKVV8p/uv/tVYe2X7Zt+4+6nvbLC/m/x/xOlMfb/Cux3qG01eIrvqiv5LInmr8jbvmdKlh3PLvb59lPhT7/y/JUqW2yJ/9qn0sStSKFP3u192/wC/89Mm+RHZfubvuVYtkZ/N+7vb5N9RQ/6ZE6Mv8Tp8laRevL0BqysEL+cqbd1MdFhfc3/AXrQtrZIYvu/JVKa5/wBKii/ib7qUurXYjpzW1IpvNdk2qv8Acp1snkurL8j7vm31btvufMv+xT3tmdd275aa0VgafLdENyjPOm350/iqa2tl+dpVVHpLOFXuGZfv0/55otrf3noasrIhaq3UfMipaurL87/des94WdHZv++Kuv8A7PzvUUPz/Lu2O39+jWEdCop/aCHdMn3fkVaitn/vff8A7lFskqJ5TfJuZ/uNUqW0SRP8zJs/uUWQO+6GXkKvL8qr/tVST5PNXd/Dsq7eXPzptX5/uVV8mV/N/uMtIcrkKXjeU7bvO+b+OtN4WhlRd3ybd7Vn+Ts/h/3kq39p+0vu+/8AwKlTKVndalqNt2QpDFbNKu7/AG2oR18+VomV02LuqvfzM86eR8ibdkv+1WfbIzs+75Nn3dlO2l2Qm100Na2+eWWj/Zbc+yoYX2QJE3z/ADffqZ03q/3qfS7KauSw3MCWsu3b/cpiO0y7VZdm35apQp/Cv3K00TyU2/c+X+7SStr1J5knZfiVPl8p1lZkT/Ypnk+S6MrK/wDfqy/3KR/+PVP7jfItdsVboc6Sd+boRTfIm3+NPnqrC/yP8u9P9upXmV4ty/c/26d9mbykWL56FpHUaV9hr/6rdu2fNTEuUh+79zdUW9kifzVZ3XfVd0875dv3/wC/9xazSa16DjtdFhH+fcv8f8dWPmm3t/6BVd0+T5W2U5H2Pt+b5qtxTCO9tCaGHYv3t9V7ndNcJt/c1LvWFPvfJ/fenpt+eXatZ31uWrJ26g/8G1tm3/a+9UPyvK7U94fk3bvkpju3z/NvesFpr1GtE+6Jk2uu75dm3+7ULuqfL8296i3tu2fMlS4/h+/sq4t9SWr+o9HZ/wCGjyd6vup6Q/3mp03/AB7yqv8AEuyrevwlpNq5VhRX3/wVYRJUfcrbNv8AtUQpLDbvt276lRF27moet/Il8rGQvsi+StCF28p2ql5K/JtX5P4atwv8u3cuyla+xSSSvcJpqrwv50qK336HT+9Vffsi+Vvufx0W+8mOm5a2fxLtf5qa6fLtVPu/O1MR2ffu/wB+mb3+df7v+zWnvNWY1oNmdvKdd336hfd5W6h0/e7W3VM6M9rt3/e3LStEiKXMMT54kX+Cobn5027fkpU+T+HZTJk2b2X+BayNEnLZEXypvZqZC/y/xPvofdNE7/x0+2RU+VvnoDVbkLwq7v8A7XyU2GHe3/jlWtnz/wDslCfPF8tPmYNubvaw1E2Wu9V2fwbKZs37GZasbPl2t8lD/ufl/joSsrk2tuSwv5LJuVX2/dqu7/3Vp9z8/wDEyf7lCJvWkkk7sbu1YYnyN/fqb7iPupm9ET/bqp529v79S0mEXKIXL+cnlfNsb5Gpuxf4f4vkqx/A3+7WfNuSJ/8Ae+/UPWJpF8t/M8Z/aTv2/wCFX+NZ1+7/AGd5S79v/A6/PhLz7Na7VXYk8XlfI33q+1f2rtYl0r4KXaru83UdRe1+7/sP/wDEV8VXLq9v5VdtKNqG3Uy+22ulvxMm8T7/AM1Y9zbK/wArfPtbf89a021Iv3u597fwVm/fldVpfZNdLXkUZn3q6/3qZ5Pz/ep7/On3G+9Sfx1DbWyITbdraDX2p/wGmOmz5V3bGqdP9r+7SJCr1FzVK3u20LtnDvaJf9qtD975srKv3V+/VSz/AHzov937tbaWC/Z0ilb/AFrbVT7m6uebS+JHfRTfQu+GNKiubi3VomdIpd7f7dewabC1ta7VX565Dwfo7PefLF/cRdlelQ2G+eJVX+Ja8qtUTfL0Pdw8IqOhq6VbeTa7a27bb93bUUMOxalh2pF91vvV5cvM9SCa3LCbUVFX5Kuwuuz/AG6zEdkej7S2/bu+Sodmr3N1rsXpr/5X+98tQpf7Pm/grNmv1+f5vuVj3+sRQq7btlZalXkbtzrawp96uX1jxgsP/LXZXJa94t2b9vz/AC1wmpaxPeS+b5vyfc2ffrro4a/xIyq11D4dzqNY+ITPK6webNv3pv21y95r1zefe/hb+Os+a8V9i/7P93+Oq7zec/y/dr1aVOMFaMTxJ4ly33Inuf3SfvfOdfuu9V5r/Yz7lXe/3Xq2ls03y7WrEv4dl0+75H/266+VWscsqkluP/tJvuq/3ql02/Z5dsu3/gDVSeHZE+5/ufPvpjoqfMvyP/F8v36a5Wc/PMludSlhuniVvkqJLyXe+1vufPUT7Zpfm/77qVIfOl8rfsrT3CI8/NroW4dSZFTd87tWlbal5zuuzZWEiNsTb99a1dEs9906/wB/+5XO1FnRGpKLumdB8t4iM213X+N1+er1hqt5bXSL5TbNu/ejf+OVnzabsaLazI//AKFTPtOy3RZFVE+/seuTltotUehTqwevU9I8PeKlv4EZW+R66qzdXX/W141bTLbfvVZfvfc3bN9egeGNbW6ZF3f7FefODXvRvY9WErqx1ezez/N89S2abPm+/WhbaarxIy/xpUsNhL9o8rb/AOOVkrNWRpFRLdnDvX5vuV0dhbM+yqmm6azo/wAu/wDu10FhZ7F2NtrGVjSCb+Et2FnXQWFt833ar2FnvrpdN035k2rXC3Y7acdLssaVYb2rqrGBYkRF21n2FsqS+X/HXUaVaq48xtq1UG5fFqZ1pKmrjIbFtnzM3+9tqWKzjTc33EVfm/u1uQ2LZ+Vfu/eq9a6XJ5W51roSa9Dw54tLqcwdP2I235t1Zl5aR8Ky7d1dnNYN5LN5fk7f4FrIvtP+bdtba1ZyirXNqGKUnqzzTVbPZv8Al+7XFarbMm5tteparab43kU/L93d/tVyGpWHyN8q/NWKly7ntpc6ujzG8h37/vf7+2ufv4WRHbbvdK7u/wBNbc/8f+xXOarYMi1rCSZlNWdzjZk+/wDLVRE2J8q1t3NhL87Rbfu/x1R+xy7tu3Zvrtg0zlcG3cq7VqGabY38Va39ms6f7f8AsVDeaU0Nvu3f73y/fpuUF8Q4s5K/v2m31yt5c/Zt+7/x+trxJeQWETrEy/Kv8FeZ6lrEuqzosUvybvuIvzs/9yuuhCVT4dEcdaoodTUvNbih3eV871zWq+MJ/tG2Ly0T+L5qqPDPMss8sXz/AMWysW2tkuVSeJV+7Xp06UY/EjxZ15MsTaxeXMsref8AI/8AAlV3vJZlT963lfc2OtM8n+L+Kon3Js3bd/8AcrrWmnQ4pTc9y1bXjQonzKkSrsqZ7mV5YpVbZsqhv+4v96kSTYr/AHqHqYxaNKHUrm22bbmV/m++7Vt2fiGe2i27vuL8ru1c/ZouytXTbBpvmXam+lKUepvzy5ddDq7PxVKjovzbH/uV0Ftr0U2xWb79eePC8L/Ky70X7m6n2d4yfe+Ta9cbpQqLma1OiFZrTWx6HNbRXibk+/8AcrPtrm50S9TazeUm5N9UdN1hrZN27fWs80V/Ftba6Vycko76o9KnWudr4e8Yb/lZt77a7CHUvtkXy/frwxEazuPPXbXZ+Hteb5FauWpSS+FHYqiauemvtdP9umJNs83b/wB8fwVV025+07/mq68P3/4/7tYW0sHMi7YTfcrrtKmZ02t9x64mw3J96ux0d98X+5WRond2Oqhm/wBHRv8AgGxKyvidYfbPhprdm0W/dAz/ACNWrpqNt3Vb1WwW80HU7bb/AK21b5/9qrovlloRUg2rH5yaP/x8XC7W3pKyb3+T+N694/ZdhifxhqatF+92p5X+9vevErm2+zeJtTi+bYrOjf8Afb17l+zT8nje7aJd/wAsW9E/4HX2Cs6dz4nEK035H3tolg1ta28Ssu/yEdnrQtnZ7Xd8u/5/kSodK2v9kl+XZ5CfIn+5WnDCjq6LWcHY5lorRBEZPm+++2rtt959yr93+CorP77q3/Aalfd8mxtlXdyVpFcrIvOZ2/8AQqrzbnl3L9/+F3/gqxDueJ9y7H/2Kimdf7O8ptu/f9+s4y8gpwk9nYlhdrlHX5t/9ymTI3lbvmpthNsVGZW+dtlWryZfs7/3P7iU7q9htRRFbPvlT/aq7MjPA6q3z1lWbsi7m+/V22ufvr8tNeRnF6WIk82zV90vz7fvvWhYQ7F3MzPVe58rf97f/eqx9z5Ub5NtVcenUe/yRP8A3KzHs5UuPP8A++fk+5Wmk2yJ/m/h3tvqvbTJDE+5t7/w0ouURyjG1yK2eV3+aJUT/eq0m2ZEiVqqedvieX5k/wB+n2EKw38SrEr/AO5TTurkwbjfTcsQ/Jvaondk2MvyJReP99YmX738FOSbZby7vv8A8NNae8ZvWRSf9zvV2Z/lq3sV/wDVL9xaqTP9xm+en21z53yq3yf36q/MS20WNi74mb+Fvl3/AN+q815s3r/e/wBn7tFzc7GiX/a+aoUm3/KrfJu+bfTUV1LsumwTfOqNt+dKfC7f99UzyZXldWXYn9+npCyLSs7WHzK9kG/+63zrVR0b513VY3ru3/KiVnpN51/t2/w/KlTZlPXoN8lU+Zqle2aF0+67pVeZ1+1eU3yMn9+pXmlTZto9QsTeSyfN99KsPMv2f+49Z81+yeUqt/F/HVf+0vO3/wAG3+Cldy6CWur3Ni2RUi3Lu+ah/N3pt+5/FWZbXjJF8rNsqZLn/a+9Uxve5Mpa3RpeSu522tvX/Zpny7Nu1flqxeXieUi7l+b7tZ81yqfN/wB812Q5mrnO/wB2rsH2zXG1l+RVq3DDLNFuZf8Ax+qn/LJ938XybK6DTfKht/m+/wD7FKbsrlJOZzT2E8Msssrfw/cotrbYzy/frb1h1e181m+7/tVmI6+V/wCz1KlK12C5k7XGJDvV1VfvfdpsyfLTtnyfeaq8z70lVfv/AO3Vq72CEUxqfvvl/v8A3flq7DMr27xr9/d81Ukh/epub7v8FWN7JL8v3NtRJq9i7W31GP8A6p938P8A47UTzbH27V2baldG+b/arMvNyVGhcUlHUm3/AL1PvfPV3Z+9Td99aykfe0Sq2/5vmetiwRXl/etVWla4cv2kiW5h2Kn8e/8AuUIipb/xO9WJk+f9029F/v0fLt2r9/8Av0RbkSubqV96olPRF+TatMeFt25mqV/k/u/8DarkglZbD96wxbty799V4fv0Om6nw22zf91N/wDHRpHqVfWyK9zMyRf7f8NMRN8T/e+en/65/wC5/sVK/wC5X7vyL/AlJuwcto6gkPk26Iu7ev3qJn++3yolEz/L8tV3m2fe+dP7lVH3tyVJ3s0PmfY25f8AcWjzt/y0x/Nmi/3P4Kr7/wB15q7kfbvrKxV1J7D3dod7bqrv++3/ANz+Kh/338Tf7lMR9ny/f/36rT5i63Yb2RX+Wn+d5L/e30zfsiddzbHqLYzp/rfmSlZdw1vcJrzztm1vut/BTra5Z2fc3+xsqK2h+Sn7Fhf7uxKfu2sV5y3NB5l27qqedvb5aH/2arw/PK67tj7fmo0I5u6LHnfM6t86PUr3OxNu35Hb+Cq8yN5u3c2zbT4U+Z9zfdo5U9wj18iX76o38D1E6RI25VVKiSbffyxL/Am/fTvme4f733flrPla3KjJD0dUidm3b6pO7Pavu/g+erXkt/Fu3028mWG1lZl3vtrKWqsi48z+I+Sv25L9bDwl4S0z+OW++1Mn+zsf5/8Ax+vja8+Rtqp5PzV9EftvX7al8V9KsVb91b6dF/uI2yWvn3UnVJXb5fu16iXJRjB9Vc51L35Nd7GJcpsXyl+RKz5nVPlX5K0LlNjvu/36z5vkrlb0sjSUmtyvD87vupqJ83yVN3enbN6Ou7Y+35aT0VhKyViH/nr/AN8UJDvlRaKsQ7fnb+Nah6G9Ntbmhptszypt2/J87V1GlWH9q6yjKvyWUW9v+BfJR4M03/iR6neMu/av7rYvyL8/8ddX8NNH36bd7Ytn2hmi3v8Afb5/v1wV6qs32Paw9qj5Udn4S0dd3msuzZ89drpVhvl3UabpXkwJ8uyuy03RP3G3yvv/AN+vBq1Ve579Km7WM37HsX7tMe2+d938VdWmm7F+Vf8Ax2qk2m/L/frjU0z0VTaVzlJvkTbtX5Kz5plhV2atjVbZYWf/AGq4rW7lkV/9mrjFyJs4kWq6xs+7/BXC634hZ28pfnerV5595LtVm/75rKTQbm5e43RSo+7Y2/8A9kr0aVGMVd6mEquljl7m82RPLOzf3/nql9p3ptVfl3bPk/grvYfBMro7NA39zZt+/WhbfD3YjssH+392u+LpxV29TzasKkjyxLOXa7bmfc29d/8ADVuwtpfN+ZdleoJ4Dl8r5oqr/wDCGNDv/dffb79DrqSszJYbm3Oah037jf3K5bxbpU/2qKeL7zfI2+vS/wCx5YX+Zfk/hqpqug/bLV4mX56qE5XsznlRlDY8q+V9/wDf+7sqJPn+X5d/9yugufDFzZy7mXf82xUpn/CPNu+WLZ9/59r766FG3wmDajuc1c22yXaqrUsNt86bVre/sRprhGaLfsX5ti0lto9z87eVs2fM3y/JQozZnEzUsPJXdt2V1HhiwV7p2+4ny7X20yw8K3l+6bl3pu/g/irtdK8MS2Fvt8pk31jOyjZvU6FGT+FGVfwqkT7W+5/s1lTWH3P/AB2u1/4Ru5vGm/dN/svtrTs/hvd3kCK3yf3tlYQlGmrXOqNKbVkjy97Bk3si73q1ol/PYS7liZ4tzOzu3z168nwZvrmWJolbYy7P9+r8PwEndNs8Swp/F5TfeqXXoNWlI7FCslaxt/DS8XxJYRM33G/77r0NPCXzbttZPw9+HX/CKxW8USqiI29q9e022+0/L5VfOVpJVf3ex6tKDUfe0Zxlt4Y+zRI23Z/BvqxDpvk7/wC/Xot5psiWe3b/AMArMTS4vJ3bfn3Vn7TudtOGl0zFsLPeu37ldFpNuyuq7afa6YhuFQ/eb7qVq2lg3mPtb5qyfvuyNHNQjZli3tV2/wBxq6fR7BX2s3z1h2drvX7u/b/frtfD9ijDP8Vb0lY+fx1fljubFpYhU+bmruwAU+JKkKV7FPCuUeZrU+OlU5ndlOWBZkZTWJc6eDCwb5dvytXS+XmoLi3WWNkZcq3WsKmGlBc1jWlWcHoeXatpqoJcLs3Nubb/ABVxupWO9X/g/wBuvUtd07aW2/Lt/hrhLu1bzZEVflb73zV5FS97n3OArqcNTzu8sPn+Za5rVbPer/wV6beWG/8Ahrl9V0f5/NX79RTk2evOKlsefw2G93Xb/wCO0/8A4R5XXdXVf2b+9TcrbP4f7lbNnpUT/wC26f7NbQqNHPKnbc4y28N/K9cV8QtSttBspVb7/wD7NXst/CttE7fcevFfiX8Pb7xhs8r7i/erpoctSr+8dkYVoOEfdR8yarr0+vX97E3mQpFL/H/FTLawWG4i3f8Aff8At16rD+z3c2Eqfuv4v7tac3wcnh2M0C7l/wBn7lfSOrQWkXp5HzlWjWm7KLPModKV4n81dm5a4y/s2sLp4Fi+eX51f+Cve5vAFzCvyr/wOuc174aNeXCMy/dq4VIN3b0MPq9Rbo8aeFvuMux1/gqlc22+L5Vr2J/hdcv8yqyfN9+udv8A4Y3kM8SqsuxfvV0r2ctmcsoSW8WeeJD8m3a1PS2ZE3f+OV3SeALz7vkf+PVMngC5Tfti3/77f/YVD06mVlf4Xc4ezRtyKvz767XTdN+zWSbvv1p2Hw6nhukZkZE/uV1UPhWXytvlNs/2Kmc4dGaexlI4Cazghif5diIvy7KxJoZ0nVYl3+bXsEPgC53/ACxLsb+/9+nf8K0kRHXyvk+4uz5KzjVp9zoWHklex5XZ7oVfcv8Ae+5/cq4ly1s/n7pNm37leiv8N/ufuvnqlN4AnRt3zfJQ6lF9Q9jUpq6MKzvFvIk+ZXR/460LOHZ8y/cqvc+G7mwi2rE3yf3Fp+lPP92Xbvb+BP7tYypp+9A7KPmeheG9V2Mi/wB2u4hdZok215fps2x02/df/Zr0XQdzo6t/D92vJqJxd9j0F56GnZw7N6/x10uiQ/K6f+P1VsNN+0q+2ul03SvJTb/drnc4s2hG7tY2NNT5EWtJIWT5f767KbpsOzfu2/7KJVu5h3vFt/janCT5iqmi5T89PHNm1t8QdYgZV/1rf8D+d69Y/Zjha58c/um2PtVN+37nzvXD/G+zl034l6x+9Z9+2Xf/AN916h+x/YNeeP7uJf7qvv3f7b19bSl7lz4bFK1Rtbs+1fB9yt/Z3crN/qovuJ/v1vO7b/8AYrlPB/m2Gr3asv8Ao7Km3/brrn27/wDYoWnoc3K07tkqO1zLu+V/4KsTO1sm1m3on/A9tVLb/Q4pfl+fdTJpvO/9Aq7fcQ9PUf8Ab2R9q/Im35qzN8ty/wDwL+7UyWyvKiyt8/36upDs+b5aSkouyF71+VOyM+aaX7F5SytsT7tS2zyzLtapfsyPu+ar1tDFbQSqrf7u9fvU+aNrLcHFrZlR/wDXxKqt8n8dTQw7Gf5aEtt8u75qu7/Jb5V30k2iXZkTvFDcJ+6+T+/UqXMW15f4f79Upn2Om75N7Ux/nZ1/jf8Aj2/xU3qQrxdnsW3fzt7Kv3qYnyIm5KlsIVh81mbf/v1AiNNvZm+7/wCO1Sd1Yuytdjk+RdrfcoSb5X2/990zfE8W7bv/ANyooUWG1dV2w/x0J3MdeiLdgiom6Vtibvv0b991Kv8ABtp9nDsi3fxv/G9IiKjoyt8++nqbWQ17Zni2tKyf3dlCQ+Sn/AqlmT907btlMdN8X3vnqrszaUtireXK7du350b5n/vJVe2dXi835vmai8h+0vKixfIy7PnpyWzQ2sS7fuN/BTeo+RLcvWflJ8zfcWhP9V9z5N38FVN7I21V+Rv46lud0Kv/ALtZ21uQ9fiKt46uv3fuNUNmmxXl83738FTJbJNbvt/vVDsX+FVT+9VuyVkzRalKbbv+b56l2Mlk+350Rfmp83lb3Xar7ar3js7PF/DtqXdjcuXdmf5Mr3Ttu+TbVhLOVItyqu9v79PsIV83dt+7/fWtLer7It3z/wByjmd7D9nzdTH+eFfKb7n3/v0+2fzl83+5Wglss2/cqvQlhFDF8u3/AGqOaPTcxUbu9y3bQtcyu38aLTLmFnV/lX/ZrTtk2Qfw1DMnnfxbNtdPtHe3Q5nGTVrlJH+6rLWh9pZN7L9/+LfWe/yRPt+d/wCGtiztkeLdROUUrl+9HQz7mb5dtRbGTb829P8Abq7cpEl1Kys2ymbItn+zSTiohre5Fv8Alfb8/wDt0xPkl3UXm6H5dtCP/o7/ADNv/v07eQR3sN+/v/geqly7JKjbm+atD5kR9rfepjw+d8lQtHc1SXQq3NzsX5t2+qN4/nQbvlSpr+H5JVrMtv30TrLt/wCAVHKrcxp71rFjTd00XzbUf/Yro4YWSLcsW96x7CHybiFWZfvV0s15AlrEsX3/AOKk59irNK7M/wC/sp6PvZ13fcX7lDuu922rTIZlT/gVaXXYw2d0W7ZNibf46hdFeX/2SrKfcqs+7zXbb/wOmnYt+8tQ+4z/AN+j/lr8v8VRJMr71ZfnSn79n8VFr7C9AdF2btnz1C7rCqbm+dvk2U+Z6q/f+6tNJMrS1h3nb220/Z9/+Omb9ny/x0x/nTatHoKDUd9wT5/vNUVzuf7zr/cWnui7X3U7Zsbbu+TbvqVyoHZq7K/k7P4v++6ron+iv97erN/DU1zNsb5ahd97VSTavcOZLYih2PViFNju23fvpkMOxk3VNM/8K/frO4PlSuE0yo3yt8lM+/8Aepjo2ymvt2J/fosugm01clT+P5afbQt8jbdjUxEb5Nv8X3qto62ybV+/Re+wrfcM2KnzNTHRZon+WiZ98W7+NP4KmR9ifKvz0vzBO/oVEs1hl3N8jtUrw7PmodN77qi+X54v42b79LU2vaOg/fsX5fnd/wCN6h1L5LC4ZV+dV3/PT/uO/wDcrE17WFhs7tWXfvi2LWUotjWsddz4N/ai3al8X7i83K7pZwf+z14fqu59/wDA9e5/HKza58Qarc7m+0QRb9//AAN68H1J2S8evQu5JN9DGKdk7bmVcuvz/wDj1Z0396tC53bHqg/39rf991Kik7jegx49ipT9n8NO2Uv+1Wbk27lRte1tSF0VE2/3atW1tvR2/j21Vfc/y/8As1aVtDK8TxL9+o5evU66S1uz0aw8rR/hfqEkSqiXH+jrsr1L4deG1h0nT4NrO8Tea3+81eZa3bfbPC+haVB8jy3TJs/4BX074V0RobW02/8APJU/8cr53FTUY69T6jAxU5O3Qms9KZ5Yol/33rurPR9iou2maDom+63bfnWu7sNK2J8/z14FSavZan0tOmkrnLvo/wDdqlc6Izxbdtd79hXzNu5acNNDKy7fu/NWPPJ7I6UopWPGtY8MSv8AeXejferlbn4aS3iovlS19FP4eikZdy1YTw/HHIi7V+7W8K8orTcx5Kf2meBWfwfZ1T5fnrQT4VxWz7Wg+7XvYsIkbb5bf8BWoH0pf4Y93+zSlXqy+IhRovoeJ/8ACvYIf+WX/jtH/CDLu2qu9K9X1DTd8X3V3r935dtZqfufl2/w1mqs0dLowatE4D/hBl8rb5S1RvPh7vi3LF9yvS3mXZ/cqW81KJ0fbEqf7lawrzW25j9Wj2PFJvhi23aq/wDjtV5vhRLDFuaL/bavbvt8TwJ81S/2rbPsaX7ir/BWixlVdDnnhYSdmfPV58Jd8r+bbb0/2/71V/8AhVCoiStEte+zX9m8Tr5S/wCz81Zk15bPvbav/wAVWyxlVqxjLAU5PU8Vh+EsEz/NEqf7e2rGj/Ci2SV1aL90/wDcWvTf7Sih37Vqumqr87K3yNVfWK7dpNmkcBSi7W/A4+z+GltZyoqxLs/2K0P+EGtoZfurv/2K3X1Lfv8A3W//AH6bC7TQfMuz/YqFKq92dMcPTjuijZ+FbOFv9Uuyt6z0q2h3MkS1XtkleV/lbZ/t1q2ds38XyVLi3uzZQglZLQ0NKsIEiWX+NK1fs0T/ADbVes+2s2d9u5q6Cw0pkTbL96sZUo/aIduisZ6WDTOiL9yuv0DScB/u7v8AapbLSEVl+X/gddNp+ltCPl2p/F8y7t1JRUdtjhr4hRjbqYd5D95d33qz7aFvm3Ls/wBmuju4X8x9p/4BtqjHDHuby/lX+7/drNxt0FTre6UjYfMrLuX+HdWrZ2o2rsX5f9qmwwtc/Lt2ba27PTW+VZKle7sc1bEWVmx2nWa7l+Xd/dVa7Cxs1t4x8q7v71Zej2jLK7sNvtW/EOK9HCRU52Z8ri6zm7ImRcU4HNLRX10YqKsjygqN14qSkPSolFSVmBgazZfaU3K2MLXnOsQqk+1fkf71eqXgAjcnpXAa5Y/aZdy/eVq+HrLlqNPofS5ZV5XZnJzWTE7R8y/+PVk39tvTbXS3EKr8u7/drPeLezRsrI38Ncq0PsaVTucv/Zv8WytKw04J95f9qtRLTG5Wb5t22pFg8lmyzJu/2aSbTsayqRtYwPEel7ItyKu3++9VNEs4rZ03KqV2NxZ/a4925vl+X/erJudK8n/VKu9a3UVJWZnGaat1MpIbb7Uit5WxP4Kydehtkf8AdKqbP7jVp3mlfvXl2/ern9VhlmidfmT5fv1vGjHuXdydzCe2s5m+aJaqXmiWdzO+6JU/upVh7ORGdvmqvvl+fcv3K1UGleLFKnz7ktt4es0t5V/v1n3PgOC5Xz1Xf/Az1bS/2fMr/JR/arQ/xM9C9qvtGTw9NqzRmP8AC6B28pF3u3yUXPwob7HuVokf+H5krYs/EjQyo33H+5v/ALtadt4nV7d4t3z/ANyp9tXj1MZYSlLocenw0WaeJt3zov3E+5W2nwx2QfKq+Uvyb0/grYs9bi2eburTfxIuz5m2f+z1m8RWYvqtPsZ2m/D1PkZlVP8Afq9eeBoPs7tEqv8ALWrD4k/deU0nyf3KJtYie1f5v+B1DqVH8RrGhHscV/wisG122/d/2Khh8GRXO5fK3vXVojeQ67vk++2+r+jaZk7f71Y80rXubRoQtseazfDS2vEdWirmr/4G74nliVXdPk/uV9FQ6Wm7/wBCrUTRYHVl2Lt/2q2pYmtB3TOedCktz4/tvBl5puyCdd+1tm/bXVeHtKlhf+L5P79e/wCr+CbS8dvKXYf7rVhW3g1LOfd5Hz/366vrkaujVmSqMX8JgaDprOnzLsrqLbTdn8NbVlokcLfvFq6tou7btbZt3b65XNS2NVHl6mLbQrCu3+OpZk/eptbZ/tvV6az2NuWq9ymz7vz/AOw9aUpLmOetG0dD4n/aKs5U+Id6yrHvniRNn3N/36639j+/a2+JzrKqu/lbPk/33rN/als2h+I1vKrfNLBs/wBjfsetL9jC2a5+Lnm7d/lReUqf9919phWpU9T4PH/xG10PtOzTZBul++q79lasMy/YHlZWf/YRaqJ+5f8Av/N8zutWLBP9A8qL+P5G31Slc4U7q6NC53ebF/c+R6mS22bG/u1U3y+aiq2+rvnL5H3qbVhxte9ir99/l20Xkywwbvm/36P4vm/iqjfu26Lavybv46iwk03cvO7Qp8v92pftOyXyvmfzVqk/z/Luanb9kqf98UaWuJa9zThudj7W/i/2afNMyN8zLsrJeaXz4tu7Zuqw9z5y/wC49VddhSfulib99buqt/vUOm+WLb8iP8lV7N2eKZlVfl/v09H+0orbfnqgv95L5y3LXEG7f5S/3afDYM8Usrbdir82z+KrCbUX5m2I9VE2+a8EW75vvURb6EJXdws7ZbZkVVVE3VN9jV2fcrJ/eodGhXzaltvN+0ebK33/APPz1Sd1foRdJ2aIt/kwPL/Aq76sQ/wM0X31qF4YnieKX50f+CmzXKo6fMqb/k2U/i+EabWjLW9ZmeP+5Vf7ksu5l+7vXfT0RftSbl+f+/Uty/73b8uzbSb7CTuV0TfFu+49P8lnR5V/hX+7T3ff5W3bvV6Ifkt32tQ320YJtFeGHzpdyqyb1+5UOzzn2svnIv8ABurQ+XYiq2/fRDCqM7bapuw+W+7M9EWG6lVl3xeUm3/fqk/+zWh/y3f5Wd3XZ89V0tt6ytub5F+X5aS016kRai7XKkNgz27uzbHZv4KidPJuNzKru3yK9aqQ+TLEq/P9z79CQ+c7ysqp/sVV/wCYa5XsUks/l3VF5OyV2b/vuru/ZK8W779Urx/37/7HyVFx31uOhf5XX5vm+7vqZN3lbWX/AH6LmaKFIdq7Khh+feu75PufJQ43V7FyS5b9TWdEhif71VEmbfKu5vn+7/cSrt5t3f7dZ9zNL5W1V3/3UrtV2rHPJX2FSFki3N8iJU9tNLDA7S/wf3P46HdfsTt9x0X+78lRXMy/ZfK2/O33q59W7IfNGLtcrzTMiI0rfOzbNifw1LDM+771NdIpmSJW+dF30PthlSt07q3UXvb9A2NNcO7L8m1aERtr7tvyNVqG2ZLKWfcuz/eqv8yJ/f8Am/jou+gL3lZkUMyvK8XzU99v3mqFN1t+6Vfv/wAb1Y+R02tWTlFO5cU7WKtym9HrPhhVP4vvtWlcuqfw1npu+0f+g1KdymrdR/k77jdu/wBU+9XepkufOeoX8rz03Kry/wAP+zVi2hb/AGaIaK4+VF3ydlujbvnf+5U0MLP8yNVdPkb71WkfZ/t1TbSuZpcrsyv9pZH2r8//AAKpprlU37mVE2/P81VPuS/N9x//AEKormFZl2sium7+Ok1Fl8/Krjk+fezN/DVjeu2otnyotMR2fftoCMlazH/Mn8XyUzzlR3+ajevkbaiRP7q/7fz1p7y3C6i7WJfOZ/8AlrT/ADvmSotjbnZvuUb/AJNy/wDAd9QrPYQ5H85U/wB6h/kTdTPNeotnnfeqrJbicklYi2ecrv8A3ai37J5fm/hT5KsJ8ip/BtZv4aqXMP8ApG5V/e7fm/3KSdxkyXO//wBAqWa2aH5ty/8AAGqpbW2z+FfvVbm+f+GmlZ3iS1zbgnzrTLmHY38OxP46l+ZHSnzP8tGt7pDtpYZv8mJ9tVYUld3bd8n+3Us3z/xfJ/ElEPyRfLUrRX6jH712JupyP99ar3O6aJ1ib/gdPh+RNu6paurk21sPeb59q/8AAqhh3fe+5tp8NsqI8sX8dM/gf+B6W6sjWEXe7C5RnX72yuV1u2l2Stu2eUvm766h3XZ91d/9+uU8Yal9j8JeKLlW/wBVpz7di/x1m3Jq0dgfKk2+h8T/ABgma21bWE3f6+1VP9v7714LqW7zXXzf4mr6F+P0K2esxLtVPPs7f/gfyPXzvf8A753X/aru+zzDspXtsjMd3+zuzfP/ALb1Sfdu3NV252eU+77i/equiM/8NSnHoRZXtIbs+Sj5fnp8KfvfvfJTLb5/vM3ysyf+P1k9NehskkFsm+4+aug02FXvIl+5838a/erKsIWefd9yun8N2yza5/uqtYyatc6KMWnY9I8K6C2t+NNKgVWe3iVH+T+Gvq3w3pq/Iu1tiqqKleS/CLQdniO4+7vt7OK43/72+voLQbDybf5V3vXyGOq8zsj7nL6PLF+Zp6DZ7C0ldHbW3+qXzNq/xbv4qqQwpFFtb5K1YdtvEu3dXlrU9So7KyGRW3zMzfP/AL1TrCo2rt+7935asMiuP3e52Vt392p/J+9VKyOB1bleC0Esbbmbev3ttWhp3zqy1btI1t7bazb9zfd21pw27eUv3UXd81VFnnzxDRnw6btgXcVfzG+bZ/DVS8sG8/y/l3f3mrqLaw/dqtA0dLmVZvv7WZd1Xa+5xLF8ju2efalpsoP3d/8AermLzTG+dli/3XRq9pvNEjeHd/6FXLyeGfJll/dqiu26s0rnsYXMoNWZ5TeWE6RJ8rb/AO/XO3kNzCm395v/APQ69nm0JvK+7826sbUfDkDozNHTUmuh7FPE05HkdzNKkqRK+x6imefe6/Nsr0m88HWk7xNMi7kbgqvzLUD+DkLr/eb/AMerVTT6Gl01a55a/nps2s29vnb/AOIqHfPNE/lea/8A45XpB8IAs/8AA+6prPwwv3W27/4qtTSJs4nmKWF48Tttb5v4KsQ6JLtRWXf/ALleqx+GUhYLtX5fvVL/AMI/Am1v4v7tX7TyErrqecW3h6WYpu+T+89btn4b+RPlrtJ9NiSHciqny/LupsaZ+9Gv+zUe0lI2T5ldnNw6J9+rFto6p92JU2fd/wBmt/yvlZmVvlrWsNKjJ3btq7d33av3jOdWMI67GZpuit5O777/AO3W9Y6T5vyx/e+8zf3q0bCwyqsqsF/2lrb0rSsSruX59v36lvueHiMbbZlaw0b/AFXyq7L83zrW3/ZzRp83zt/6FWraW+xdzfeapZI8xmnZ79D5ipipTkcbeWcj3Ej4UIv8bL96qqac3lt93c1dXNbK+7bVG9i2qu3+JaylLSx108S7WMWxiaGdl/vL81dDZ2/mMGZdj7fu1TW2V51bb92tmxGAzN95q51oZYirdXJYLZI5GYL8zL96tFOlVlHNWYule3l7948ibb3JaKKK+nMAooooAo30QljZD/EK4CPdNbM0q/Ov3kevQ7kgDOelcNrYaHcqsu5v43r4vHxSrSsezgHrY5u+RZf3sar8v3d3/j1Lbxec6s37zb61PM37rfuV13ffqCxlVZfLRsrF/erzV5H1UW+QhS08p23f3vlpbeFmVlkk3/3a1fKa4LIyptZvlb+Kq0du0crqHZw33dtU4p+olVv6jtOtN0Sx7V+WlvNMZhtjXc392rGkTRzTPF5i/K38Vb/2XzWX5f8AgVXG5x1MQ6czzybTVZJW+bb9751rG1HQmf7q/wC8lem32lf61dvzMu6ufn0/ylVWb5f7/wB2uiDdrpHoUMapbnlr6Js82Lb89Z82ibHVtuz/AH69Xn0tH3E/Nu+9WFf6N533V/77Wtoy5j1FVjU2POH8PL57+Uu//bqk/huXc/y/I1eoJo+xtm3+HfSDRYnRv/Q3pczGpXPILnQZUf5fkT+Kq9tok8yuu3/gdeyf8IzBlWkX5f8AZqwnhy2TsvzfepKdlaxErdzxtNHvEl/i8r/x+rFtpt47J9569cfw3H5a/J8zfeWprbw1FGzbo/kVd252+Wo5vLUlSit2ea22iXPybWb7v3K0tO8MzSb413bGb+GvSIdH27tyr/3zU9pozbv9Xuf/AHdtZc0xe3pwOQs/DbQp5a7flrdtNK8lFXb87V1FlojSttkXY1as+jeVPAoTcv3W2/w1ztW+I4auYxvY5FINg2ttSr9pB5yqVXn/ANCrqLfw/awrJ8v8W7dtqtNYhLhm27UpW/lRwvGxqOyMCWH51/u/d+as5rdVm27a6O5sfkZVbe3+3WPMn8LL81UoXdzro1biC33t80e75flqNE3xSsq/dqeJmES5+9/sUq/d/hT5qrlXQu7My4t2VGjZt6/wt/erIuXZJf3irs+X7n8G2uknRWVlZtjt/drH1S3Yo21tm6tIOzsbX5o2Z8h/tdWyw+LdMnb5Pl37/wDgFbv7En7nxukrMu959m/+/wDfqv8AtgQs9/o8rfOnlfff7/3Hqv8AsZ7pvFt1Ay7EinV1d/8AfevscI+ajZnw2Yr2dSx9m3Lq+9k+RFb5q2Ifkt0gZdiRLvV9tUrCz+zI/wB13/ietCzffK7K1bW0sjznFuN+hKkP7rzfmdv92hEZLXcq7E/3asP95VWi8udkHlf3fnq7vlI5X3M+8+eD5apTbnZP7i1duU32T/e31nww/wCtVvubdmyldCtHuWN+9U27k/36saknyvtbZ8u/5KPJ+TdQ6b5X/ufwUoj5tLMimf8AdfJ9+q9nbM8u5dyI38FS3MMqJvZtiJ/cqbfsVNv36pNox+J2kXbB/wDQnVVVH+b+GmQ23kwIrSs7o3zPRpqbPvLsdv4EqZ33rLt+T5f4KS0LegQutyybduxKLNPJuHb7j1mQ/wCjfaF+/tX771Yhdvtrtu+R4kTY9aKMo7bCsnujTv5vtNq6ys2xlemTTbFT5v8AdqJJmSKJW+SV2+/t+9Vp0i+1bpItny0JpEvVW0uV7n76L81CWf2mVNrfe+TZtomdvNRt29P/AECpkmVH27l3/fpqTXQnUto6wxP8vzbaTyfOXd8u/bUW9X+99yn2zqi7VXZQtI6FXUivbQt5rt/y1RdnyVad/Jt5Wb+79yq7zbJ/vUXPzqm35KTfcrfdk1m6v95W+7v+7Wgib1eqMLrDAi7qPO+Ta1P4gVNpX0HzWy+ajfwf7dPms/8AQpZf+Brv/ioSZ7lov3uxN1WLl1fYv8Cf36PeI6W6GPNZ+TEm1qZCjW3yqn/AK1d63MqbYtiL/wCP1VuYVS6lbf8AOq/focr+7IdoR2IXsPnSXds+aqs1nsV/43rQSb5dtMf99/DUPmXoNRSVr6GO9tLMqLt+RHrQSz8lfu1KkP31b+P7tW96u+3+PbVNuXTQNSleJvl2s33vk+Sqk0Mvm/Ku/c3/AHylS214zz7lXeifeSizmZ7p5ZW+T+5XTaUdzJRTH+TLtRV2/wDA6iv7OV2T+DY3zIlaFnMro6s3zs3y/JUupWy7/NXciJ8+ysVJqXKzRxuY8KfNK38FV3ffv3L/ABfLWxbI15b3D7vu/e31hO8qXHzf98f+z1vHTcyenu9C7N8kCbvutVfzt6p95Kf/AMst392mJ++V1X79RoNJrqH+uZPm+RaP+Wu7/apib4/9j5qbMizLLEu37tISlYc8LO7/ADfJWf5LQ7NzfPWs7qlv93/viqlyi3Nqny/vd38f/jlRc1XKjMhdnv8A73yba3kSJItyS/Jt+betc/bWzJO7Mvz1tQ/voqbjbqSHnedL8qts/v1ofukst27ZK1Ukh+f7tWHuWSLaq027u0R2t7zC5T7m353/ANuq/wAyS/N8+7/x2np87u26nbFeX5d1aW5SG72tsyukzvFuZfn+5USbtrt9yrDorvtpj/f+dV2VK12M+VjYYVmenb9nyrQjolPSHfvlZqbs3eSLT1siu/3f4YVpiPv+b5XR1+Wrb/O/zLs/2KZNbLt2xbaSko7jSad7kWzez09E2b9zNQ6bIn+bZ/t1C7r5TLEzO9Q22NJN3Gvuff8AL/49ToX2Jtb79NT5PvNRM/zfw7Kq6taw+byHPCr7F2/7dP8Al8r/AG6r/wAf8VRfad7Iu7Zub7lLlYl725Kj/v5fn/2NlPT52+d1/wB+ofJ+T5m2fN82z+7TZn+xxfJ89Vp0G5OSs9iw/wDdob7/APDUL7dm5qid2fYq7vnb+CoUb6k2i1ZlhNv3f4afD/HLs+4uxUoRF3btq76Plm81qoajJA83y/eaod9NhRv4m+SmPtSVFapklexacuoTIz/3a4f4kbofA2qxLtf7UrxV3Gz79cp45TZFo9tt+S6vPKZ/+AbqhSs7Atb9mfHH7Q7/AGy/0+VVbZ8kSv8A7sVfO9+nk380XzbPv/8AodfS/wAdbb5olVt8UV5L/wAB/hr5o1Wbzr+VdrfIzbX/AOBvXXCTcfIzUrRXmZ94m9X21X+ZFdvlRKtXLtt+Xbvqv8yIqt/FWWhs1Fu9yu+55dyffo+XyvK/jen/AHGbd/45Uj/O6Kq/Ivz0SKurWNHR4Vm3szb9n8H96u28B6atzrLq0H32X591cfYJ839xNtem/BbR/t/je0VWb5dr7H+5/H96ueq0qcnsd2GjzVVbqfVXgPRPs1xcTrEqfaIoom+X+Fa9Y0uHYi/drkvCVssMW5tz7v467fTE4iX77r8zba+Cqvmdz9Eo2hDQ0Y4cNurQRNi7t1V7PcFZWb95uZflq/H8mFb5121CSRzVJsV4WhiZh88rfd3fxU5Y2Vvvb1qWFE8lWWHZs+VaHhXbuZd7KtOxw87L1lt3bW21u2cW9m+7XL2/MiyL8jK26uv0lFy7bW/4FRY8vF+6rlyGL5Pu1NHFsXrSr0pQy7tuefSt4JHiNtgE9utQy2sbrtKjFWu3Sm7M1vKimrIlSa2MS50xdrN/d+9WKmlxZfcrRhmb5q7MpxWZ9kz/ABMrK3zVz8klujvpYiS6nJTaO0aL/wAtG+6tZ81kVZY5Nz12tzbfKyr9+sS8h2Ju2/ebZQrPoevRxTe7OcewiDfdXc1VoxEjNGqr833vl/irfubT5N21vlrDEEu+Vm/4C1aqnc9anU592QPB+6Zm+833tlV3T9396rs3mpb7o42qB7aV1X+838NU4uO51wnbdmcjt5/lRKqoq/N/DTUWSHf5iyOzNtVUrYtNNV3fasm7+Jv4avRWH71F+bd/Em2mmuiHLEQiVrPTf3e5l+f+5/tVu2OlNuC/wbataZpvzMdtdHZ6fhfm27v4ql6Ox8/icb5lWHTmSBVX+GtiK2WP5sc1EyNaJ+7Rn+bdVtTuFTa+589UqSmNhZiDupC4k3BfzFP6VRe52TMo5VqT5krGUYuWw+VVQNncy1Sk/hVvurU1xeBNg3bNzbf9pqpna7NXPJX3OulF9SxaQqirtXZt/wBmtGCARAgdD2qiX2lf4lrQ8xQdpI3elOCS3ZlUbH45pLK5W5j3r0DbaY7b9y0+yXylZT/e6+tejg5L2tjmkvdL9FFFfXGAUUUh6VLdgM7ULlIFAZsFvlWuK1h97/e2/wC992un1pGcK6/eWuSvP+Wu5f3n3V3fNXxdWftakme/gYJK5hxXKzMy7tit93cvzUkdt5U8rKq7G+bfSTbXlVWWpk+6zbfm/vNXFLsfTbbFlL9Yk+Zvu/8AjtW1Zpl3LVF0WaNo1/2W21fhCwwv97+98v8AepehyTstkSWFmiXTyL95m+bbXQW6fvPmX73y7q53wlqMeqE/aEZD5nSVf7tdBq17HZTW4EilXbbsq02nax5WIcnPktqX3sUmRl+bctYGvaKGhVDHvy1dJbTEpub+KrDoJV/2WrVKSdzzoVp0ZHBw6FP9lXd+9k/uL/FVN9Il3N8u+L+H5a9De3UbVVcf7tULlFhlbcu6teblPQp46Zwn2BUX/V1CLLKvtXf/ALNdbNax+c3ysv8A6DVV7D5ty/dq4yjJ2PThi7mB9h3MixK33vuqtM+zbF27f9pq6O0tm3su1qfNYLIysse1fu/KtaWVrMX1qzsc89s0Sorbfmq9ZWcc0PC71X72z7u7/ZrYm0NbmKSNA25at6Voqm1hVlbYn3fNWiyOarjI8u5StNHhl/ef3f8Ax6tiz0eLG5vmWrZsxFEix/w/3atQKyxgN96sfZqR5FTEzmrpka2kSHPlqtRy2ayY45X7tXG6Gqytun27W+79+s5QS91HIpPuQOiurK23d/s1n3lu6R7lVn2t8y/3lrVVFSVdr4/2ap3nyTr8q/d+/wD3a5norG9OTvYwZNvy7l3Vm3kG7d8quzfd+Wt26+T7yt8tZz2cLxtu3OjfP8/8NPbY9qlUsYqW+xfvf+O/dp/l/Ltbc237tWHTeu1lqFw2dqtuqouPU9JNspXG3ftX7y/eSs/UOr7lz8tasy8K38VZF2m9m+X5VWmlc7qR8xftmW0SaHo95t/2N/8AwCsH9iqZbPx/cbvnillRNjr/ALb13P7YFh53w5tG2/dZn/3fkry79lSZU16WVWbZFOv/AKG9fW4KalQ5T4/NIPmPv6a5aaf5f4vk2VY0qFYXb/2eoUtlRf4n2qj/APjlRb/Jvdq/clX5f9+uyPLax4j0jqarvF9lf5d+2mzQ7JU+Zvu/cos0l8rc38bfLViZIodlW7JWEpXVnsY7zL5rxf3aNkTy/K3ybvv7aZ9mV7iVk3b5fk+Si2TYj7lb/frFWRGvYlubldvlbvvVFCjP81VH3bkbd/HWjDNvXb/dWj4di/8AETunnWV3uZfki3/PWb+9eVNu7ZUrzfO67d9Sw/vk/uVa03ItZXZYh+6n3qbbI3lO3zJ838dUbmZrbypfM+Td9z+/Vh9V2Rfe+Rav3nsS7PqW0tvkbczI7fd+WmOn71FX77/JvqaG8byPl/vUfLteVfk2LRFMduvQERvK2t/yy/joR2m+bdv/AN/+Cqlzcs7fdVPl+4lP3/Zool3fO33t9WtCEoy2JURUX5vn+ameSv3lVfnproz71VWf5d/yVYs4d7/NL99v4/4apadRaRVyxbf6qX/Yp15thVJYlZ/lqrebdrorN/tbKPtLPb+Vt+589S+ZPyFeO/UdM6+am5fn2/3aimvPniX/AG6HRrlEVm/8eqq8O+V925Nnz76FZluLbui/NM21Nm1H3U1902/++9V5odlq/wDG6J8tOs5t8W75t7fP860dLk7bl5H8mVN27/Zpz3m9/mXfTbm5/dItUYblElibauxW+bf/ABU1K6v1HaVm+jLcNyyL8vz/ADf3qf8AbN+/b9+qkMyv5u3b/wDF09HWGWJVVdm3ZsSlp8yZW6MsI/z7lX7v3qZ50X2eX5d/m/8AAKtv+52fMroy/wADVkokXm/7f+7VrVXYL3Hbc1rncnzL8/yp8lCff+9/t1Ud/l+9/u1LDN5yVF2Dcr3bKtynk2btFt82jTb/AGWvmyr86bk/ffcSnQorwfMu96r6lu8p/mVItvzPWy5X7rLd4K7RYtoWTY38FacN4syuv/APnqlbTK8X3dm3/wAfp1mn71Yv42asXrLUpJrqPm82zR2i/wBU/wAjJWFcpLM/3tldFeOv2KVWX5NuyudmfYu1fnq466oxd0S+cvm/63fs+9/famJN+/8Au1B8yNVr7i7vuJt3tV6EqWtkP+//AA1XudqI/wAzJ/tpVhJtj/LRMivb/L9/+5U3NleKugf54v8AbpmzYn3f++Klf5FqxYIs2zc1RbS4e9L1M/7Ary71VnqZEa2if5vu/Pvf+CtqztlT5tuyqVyn71/9qlGWthTVleRU3s/3W+/RsZ2dmZnd/upWfc+btfbt+X7qVbT/AFHzfJWzi0Qncl2fL81P+b+Gopt27b/3zTpvkX/bqAb97XQgeHfK7Mvz0juu/azVMkzOn9/b8lQuivL8sv8AvfLVvV2B2jsxqJsi+Vv4qsJ8kXzMtQv8kX+5Qj/In8f+3QtRpJK9wfzUZ/u/L/tU377/ADU75UV933P9umv8mz5fuUutiGrK9tAufng+7TLZF3u3/fVSo+/5f4KbbIsLOzM3z/8AjlS9FYcZKLuivebv+WVQum9fvfNUzzfM+37+6jYvlS72+6u/ZVvQaUdba3IX/g+aoktme43f3af/AAfe+bbUvnL5CfKv+/Su3sOytewO+xH3f8Beq8z7Itq/O+2mXk2/f96jY80Xy/I9Wly7lRtr5E3/ACyf5fndaH+TZ93fUsKbLf5v4aqPNsZ93/fdStdCbE1y7eVtX+OnWHyM6tTYbZvvbmqWzhaGL77b3Z/npppKxadh7/PVd0/h+/Vi23I+5aY7+Tcbdv8AwOs9thJNO4xE+Z/lrj/H/wC+v/CS7t6Pqf3P92Kuzl+49cV4nTzvFfhrdt8qKVpdn/AKjrcXK/69T4y+N95L9linb53l1Oddm7+H56+fL/8A4+rht2z5q+jfj9ZrDpOnsv32vpX/APHHr5yvPnurhv8Aarti1ymVON4u72My8/g/77qxN5sMUX+0u9t9RXO37/y/LV3WIWhuooty/wCoV/8AcrPQ6eXS7Rm/wfL/AHqLZN8rfLQ6fcVf71S225Ljd9zf8m+sTaCW5sWEPy7lZt+6vbf2dbNLzxbcTt8iRKm53/33rxKzdnukVGVEVd/+9X0X+y7Z/abrVbnylfb8m9F+8++uLGPloO/U9PCQ/wBoi7H1FokP+jp/c/hrqrOZUg/3q53Stv2X+/XQ2fyJ8y73r4Q/QFFKJs2e1Fb71TzfPFJH99lX+Gqccv8Ae27alt3Vd8f8P9z+7VXu7o4Zxd7mxZx/u8NVh4tsyr/s1mRTbJP4k/u7aumRn+797dWii27nnzjK9yZLBobpCq70+7977tdNYNsEY2/71ZkNwryr93ft+bb96tG3uV/4EtV6nkV5SmrM1YjuUH8akHSqEM373738NXl55rog1ex5MouJKnIpxTimRmpMmvYp8so6mQwrTClS02s50YsLld4I5l2suRVS60/z4/lPzf7VaTCmYrhlT5XY1jNx2OavtLY7fvJ/t1Rl8PYkb5fvV2JXdSeUvp+lZLmXQ7YYycdjjm0Lcqr93/2ap7fw35P3d26un+yoGRgv3aeyqi5+6tDuxvG1GYX9hrt+7UMmjrHKGjhyu7+D+Guk+VKVQoGBQroy+szKCWYj+6vy/wCzUtufMb5d1WsUAZpJNO5g5t7jZoy8TKvGaDtj9qG3BG2/eqtcOuxW+7u/vUSJirjZrvYsh/hFY8FznzWZZE2t/H/FV513wqzbXqkpDCf5vmX+9WL0O6nFIGm8xFk+X738NON3Hs3D5N3/AI7Wen3/AJWXbU3yuvzfJ838dZ2vvsdbppF1rn/0Krm9pEXcvzMy1SCKHa32t5u3722tGyh2RR//ABVS7L4ThqcpaUDPSp46jUVYiFehg6blI4pMlWnUUV9elZWOcKa1OprdKmfwgYOtpyjZxXJ3Zkdz8vy/+hV3N9Es0bBvwrk7y2CQ7duyL/Zr4iq+SpJI97BVElY5piyt5jKyr92mwv533l+atJ7ZYR/s1Smh/fLIv3VrJOKV+p9HGakPjm+dv92rCXCpHt/urWOjyfPJ5ex/u7KtJM3yfd+b71SOVM0NJT7IF2/O26tG4tBdyp5nz7fmX/ZrOtTHAiKzfd+atX7XvO4tvb/Zq+Znm1U+a50GmFWTaGUqtaGcfSuet7j7KzSbfvNWnBqS3Dfd2rW99Lnh1aUr8y2JZpW24+7WPdzsPNdV3/N81aNxdRu/lhuf71VHjJ8xKlWZVKy3RQhVfvKzOv8AEzU63lRZHjVud25qbskij+aNtu7bSpCytuZvvLSZ3aMusiIv7van/s1S2iRS7trbHaqdqfNi9vvUqvs+bdsRf4KtaHO43Vrm3avHJCGTDL92rPFYlrf7d25f96pUvd0iKrbF/wB2rWpxypSNf7y0yKTePu7az0umxt+5Tlu9ifeH++1O66k+ykXpH2rUCoqnhf8AaX5qpXd+0MTsu1tv8b/dWoxfM7MzbdtZNuW5UaUmW7i4CBm+9trPuZt6qzfJUcl4qr7/APs1Z015vZlVt61i04qyO6lRZalPy7VbZVSa5WGFflbcvy7UWo7bbbRPtZtrfNtdqpXm17eNWLfL/ErfNUJczszuhTu7BcqrPt2/u/vbmqjIdzNtZac92u5t33W+7VNpcyvG23b/AHlq7KO56tODQj3G8N/8TVKaH5d3/fVWZS2W+X5f7lVpXXb8v/AqWq2R3QutjyL9pbTft/wg1Pb/AK6D5/8AgFfPX7Ltzs8TarFub52V2+X/AG3r6l+KNgut/DvXYJV3/uH218q/su7v+Fh3dnu2ea3yv9x/vvX0+WyXs7Hy2bx1vY/QrfK+mpOy74ngT5/+AJV5Jl2RSs6vvWuc8PbptBSCX53gb7n+xWhDuRE3Ku7bXpxij5hSdro6P7eqWHkfwI2+se/uWmuooldf77VRR5Uutv8AfWq7zbLx2++7KiVfKu5peJrJcrD/AHahS5Wbe6sr/wADVhJqTOifeT97/GtW7BFhR1/jesnFR3E5t9C1s/hWnwu7xbvuUfx/dq3Cnzyrtb5V31pfS5nHXfQz4U2bP7+75vmqxbTNCj1Lcwqn72JdnzVSdGSXyvmdG/jei6mJprqDzLN8rKv+zvqvc7kiddu/f96i/sJUlt5Yl37G+b/YXZVq2tlferUJpPTYnW1i3ZzN9l+b+Cn+d8/lfM6Ov36NiolSptfYtaLl6jsRQo033qupum2f3FqxpSW0LP57Kif7tV7aZYbp2WJtn3/nX79K/Ne3QhK6uS2z7PNVvuU25m+zW7zxLv2N86UyZ/uMtP2NtdW/8cpxVt0JOVrNg773Tb8n8bUTbYW2qyv/AAfJUs3/AB6vKrfci+X5fvVU8nzpYl+5uarV3p0FFt7oek29n+Vfl/jShEZ3f+CpdkUOxf8Axyqtzued2ZmT5dlZPXYppqJamdX3oytvT+5T7ZF2p829H+47/wANZTo2za0rf8AqxslSJP3rJQ42VgbUd0OvJtj/ACtVJ7aV0dqtpD50qbm2fN9/+5Whc2yp8q/PVKTXurcfvWuZ9mjIj+b9/wD2KZcpLMm9V+5/carH+piTbFs+apYYdmxWX5H+781WtHeRKSatfUb53zJ+6/hp32Zrlf7j/wANTbNnytu+Wmb9nyr8if36SSbtEm/KD2y7Pmb5/wC/TERYd9PeZ/KT5VqKF/OR923fu+WoaknboW5RWz1HTTeTbpt2/P8A7VZsO6ZZVk+f5qupD51xEvyo/wDfei8s1SXarfI/yb63uolTmpu4+2tmtotrfPQlz5Nx5/8AzyarVtMr2+3b93/ZrPeHY21fuUk76y3JbcPeQ+8vPtL/AHvkas/Y33v4N1P+Tc/8e/5PnoRNi+Urffb5nq1aOhGm99S1DZrMjytVd9uz/YWpoZv3rr/6HWfczMl1Lu/1SLv/AOB1ly62CLVrDpptjptVtm7+Cnpc/N/FUVnbb3fc29KH/wCPryv4Eo0vYpXbt0NV4fOgRm/i+SrCbrb96v8A45VdLltqfL8i/wByrqeVNb7fm+as02tHsaJWdi2k29flb79ZUyb7ja330rQhf7Mm75fl+es+F9l1LOy/fXY6URf8oSXPuV3RU3/xulCP8u6h32RStTLZ2m+VVb5//Hq1itOYz5V3Indpm+Xdvq7fv5yIsS7E2rTNiwo7Mv3KNjTbF+X/AH6bd1cluysUod235n+epYUXa7t9+jYyP/sPRvVE2/x/7tBPvA/+tTa1CfJ96mpuf7rbKlf56kt2SvEN/nfdbf8ANVd9zv8AN/45UqPs30vyuyNuarSad47EL3lZiQ7IX+b7+2lf7lV7l/JZHp29n/1q/fpcr+IpO5Xmhb+9/vU/fvl+ba+z7u+n3Lrv2NVGH/j5an8Suxckb2LGxd1ZXzur+aux0atK5fZKm7/vimwwq8rtt+7STsrlkMKL5Sbvvs38dXoU2UW255fK/g/uUyaZklddtP3pOwnZbbBc7/KdWb56Es/7rVYtoVd/mb5KlRP3W7d/FVXSdkSoJDdioifL/wADpkO1P4vlSn/fSodn8TrsR/nqVG5pZ9x6I+99qs6f36rv87fdq6k3kru3bEqk83zuqtSTT6E8yj8RFc7tv3fkrhNSdr/x4ltubbb2Cyqn+9Xofk70Tc33/wDarkdEs1/4Whqf73zkWxgT/wAfrO/LF+Q7yi1bqfGHxj82/wBNfav/AB6yzuv+9vda+b7zd9q3K3yO3zbF/wB+vq34rpBZ2Wpqu108+f53/u+a9fJ9z9643ffSeX7jf7b12U3dWM6Tk0r9SuiLNLtZd6bv460NbmifxC8sCqieVEip/BWf825G2/xU+bb9s3fNsrG+tzoU0nZ6ldE3791WLP73lbqg3rt3L/E2ypLNG+dt3yf7dOSNI8trM2LNNjfKvz19S/sqWaw6Dqtz/GzOipu/6a18r2z/AL3d8yJF97Z/HX1r+zMi2fguWWLc6yzsn9zZ89ePmLaoWPey73qyS6H0Bpv8C766C3ZfvbvmWufsJl8pN3yfLWrZ3G1Wr4qW9+p91BXVzXtrvEsys29quRTLu2qzfNWOvzFmZmf+Kr1nuk3L/s/LQncxnBWuannMiJ8yp/Dt3VYtplG6RmbY39+s6KRmbb5bAq33/wC9TkumRWRmX/vmtovWxwunc6OGbzSrRr8u371T2UzJM+3+KsWxn8lPlX/7GrdtetFcyru3Rtt/hrdJpWPNqUmtLHQ21zuXa3yN/s/xVq2195knl4+X+9XOw7fN2/MrferYhPz/AC/wr81UnFHkV6aNdWp4aqCXZLLzVzfWkJtbnmyi47j80daTrRnFbKd9yRT1oHWmOwVST0oVt1RzLmGSYzSEYpA2KaSH53CtJSha63ErjwtNYU4NxQTTai4iImhVgv8ADt/u1JRRWW25Q1qAQBSE0zrtaseZc1xpEjHiqs08flyCT7tCy4K7m3M38K0r7fL3Mq1lOor2ZaVjMddm3bGyKzfLUEjjc0TfnU51JTvb+78u6s+5ufmZtu+sLno04yfQiMOxvlq7aw5+Zl+7VSBGZvMb739ytW13OjeXt3fw71qJTka1ZtKxNDu2t83+78tXohtAFQQ27Iy/3dtWUUIAo6ClGLvc8yckyVVqxGPlqBKsp0r6jARV7nJIdRRRXumYUh6UtIelS1cChehmibb1rBmiX5VVdqV0U3BrOvbdSm4V8ViVaq/M9ChNRdjlbu2VI/3asm1vmVqpJbsR/EzNXQS2zfP/ABq1UHtfJVW2t/drjWp7tKrpY5loGillVmXyv4U/u0x42WZV+Zl/vLWtPD/y0/urWXdt+72xt8+3+KqV10PXpzchFkkZNvy7q0dPmbfH/F/erGtGf+KrlpE2PvbG3bvvbq20e5VWKtY6OS8Xb8rbv9mqdnqrJcpFt3r91tv8NQw7PO3NuY/dZayvKkh1N1h8zc3zL/cq1JM4I0otNM65oZJpd3mfum/uferWt28p/wDe+81Ylk+5Ymb7+3/vmrZudsbSUanl1KbbsXzNbyyyJuXcu35GqCW2QiVf4ais5mHzSKu//YrReRR8zMvzVm1y7HO06bsjJh3JFtZvu/LVjHH3amufKh+Zl/2aou/kvtVl+aiN1sbRfMTrt2t977vy0kR8pfvfMzbmqNFEe3y9yK33flqQ7h95Nu5fmrVa+gCK67tsn8VTofKiXaq7VrOl+S5Vtvy7aa8+NrVLdjT2fNsWb11ePbu/i+7Wf9oVMsyqyr/DSySbl3VizKJY1UMzLu3bf9qraT6nXSpXVjSN6su5trfdqol42xNvyfLtZKqb1i+VRu3f3VqE3K7Wb7u7/ZqOZWsd0aCL0l5s+VVXZ/dqot1uVt27/dqlLcMp3KzZ3fxUhkZl+Vd+6sIyOtUUhb248uXZ/d+9t+7UQuVH3d+5lqrqE21yrKuzd8235qjS4YM3y/Kq/wDAam52Rp+6Wo5pGTaf4v7tQO+wbfli/wB6jOyP/WbPm3VHczf3v4qE5S3K0iYmsJFeaHqcS7k3WrIvy/8AslfJX7NieT+0FaWzLE+68ZPn+T+N6+wIXX7VKrN8jrsWvjz4XTf2P+03aN/Amo/c/wC+6+iy96SR8rm0YyhdM++vsa6Prd3B8ro21/k/2q07ZFe42/wMtVfENtO8r3235/kdvm/g2JUsO3buX76LXsbqzPknqMdPvs6/7FV4bZbmLz9vybtiu9Xkh32rxN99vm+7TEtvJi27f/sKuy+YkkuhU/sqKZ0bbv2fP/u0PDs+ZFq3DMr/ACq3+xTHh85dq7flesrS+1sEm3sWLa285Kb5LQ3D/wC5Vq2h8mL5VqvczLN93/cq4O5MbPe49E/dfN/wKq7zfMn3asO8UNr8u7zV/g21nun+ipK3z7vvUrJbhd/aRLczL5UUS7nuGb5tn8C0WFzsn2szIjfJWbbX7PePK0v7rau1KsPNv37V+f8Av0JWdrC5vPQ0E3I8q/K9UfO8m42xLvf7lTb98SMv3/4aZvaFklVfnreN3o2K6W5E9/P9t/vo/wB5P7tbts/nf3k21lWEP7rc3z/M/wB+tCw+REiX5Jd38dVfSwNdVt5lpNrxfdb/AL5q2lsr/Mq/OiffeobaH77eaqb/AJPnqzZ3jfYHiZ/Ofd8uys3JpWiiHZ63GO6ou1m+T/bqo+12Rv7v3aa6LNbpuVt7tUsNsqS/NuSrTaJvIqXLtsT5aN6pv8351/hepk2/3t/zVXuYd+/zfubdn3v4aG03Yu76bliZIPP27l+WJH+SnJ5VzE+3dVX7Gs33Ytj/AMPy0xE+zSu3zIi/P/sVXJ1uPX7Qy8RkiiiWJn+ata2eWZdv9371Qony7t2+rMM32bzfvIn8VS9VbqQ3bqQvC27+H/gdCbbZv4tn3/8Acp8z7GdfK+dPnqikzbtrKu/+L5a1ir7iv20RefbM25vuf7tQy/8AjlNS8gRHZW+43zVYhhabeu6p1j1Isipa2e+VGZm+T+DdUqWbJO8rMuzb8uxqfeTLYb93/fdEMMr/AHl2JUXdry2NlTUthnk+d83/ADy+emwzfPsl/wDHKsWaR/akZl3/ADJurP8As0vm3DKq7Nu/71dK958r2FdxVy6j7IvNVvk+ZKiTd9juGeJXTbs/26rpN+6iX+CrE1y3kJEv3N1Q4NClfm0KjphE/dfxffqJ/wBz977iVY87Yj/71VLyZd21aTbbsHu2sPhfyVfzZ1fZ/wAtvuVDcwyJ5rKqv8vy1FDMyXWyrr/6p22/w1DbTuCS3ZXhm8mot7fakZm+T+Kj5k37mp8KL5u7+9VLR3ZSd9zQtkWb7u7fWk83k3SRfwbf7tZ+lOs1+kHzbf8Adp946wu/lVn/AHR+9a5YuZt8qfL9+mP8ibqEm/cbtu96bcv50rs33KUVbYa8yu/3/wDY20ibYVTauxFX+Cl/g+9TN/zOrN8laKyMLJ6tku/ZFu+//sUTTfI/8Gxf4Gpr7fuqzfNTJk3tt3fOlC1Ks+XclSHYqeV8lV32Qy7f42+f/dp6OyP/ABf7lPf5/m+ZKTUkSrt2uMf5Pu0z+H5l2f7CUP8AO/ytTbnajpu++7bFqrfeUnfZjN+9k27k3/3PuVKjrs2/Nv8A7m2npsT+CiFP3rtt2P8Ac/3qq7Is726DNi/xLUU0y7938dW3+RXrPeHzl+ZfnqPUG7O5Xudzs7bqdDudd3ypTbxPs1v5/wAz7ahs7N3+b+NqaV1djUmuhY8nzn/8fapkhV4nVvnpiTeTvWjfsdG+ai0r2KUky7DthlRv4/4XqJIfm+Zmd/4npnnNvdmfYiVKk29Plp8zHfW43eu2rcLxTad8vyfMybKoun39y/xfL81WNmxflZafLEastZPQanyJtoT5Efdtd6fs3v8Ae+Sq03+qdVpt82w1orlW8mbytv8ABu/gp0Lq7JVWZ9i/7lEM373crfJSs7WGrN3kaXyp8zVxvhjcnjfW2X/n1i2/99vXW+czukSt99tivXn+g3MqeN9YX97/AMesX3P+ur1hq4yKfxRS3Pk39oO5azvHiVWf7RdNuT/e318z3L/PcL/01b/0OvpD9oGaW5e41Blb91fSxM/3921Hr5vv9ySy+U2+Jmd/n/vV6EVaBnBK1rlSH55/m+f+7UqOsN180W/5qi/5bVLMmz5t2zZWM+WWxSunaKKbpsd9vz7mq5a/6qqU3z71Vvv1bhRdqL5WxF2/frGV+ptGLtzdS1f3Pk6XcN8z7V+VEr7L/Z1tvJ+Hifvd/wC9b7/+/Xxfc/8AILuNzfwtX2h+z/tT4aW/lS+ciSyp/wCP15mYr9ye7lzbq38rnsVneLt2q29/4krThud8/wB7565+2mZNiVp20391vnr5Nq/Q+3pTZu/bNi/erRiu127vuf3vlrnkm2QOz7fl+ete3k+b73y7fvVzNJHS/e6Gl9qaX5Y5NvzfM1TNc/xbm/4EtZf+tRGXcjbvl21fg8x1VVZd38W7+KtVqc04KJrfLIgVerLt+7SJCrRbfM/2dzfw1X+Xy4m/iWrCOjpt+6rfw1opNHntWNjT7wzeVuk3bf4t1dEk26OuKgi2zqysu/dXU6e2zdtjX9597b/erW0b3PGxVNJ3Rdtn+zW237irWnFIsiKq1m/Z1LbZP7v977tWIV8qBG+X5V+WjmR5E0mXHuGQ7VXe1RJdSSjdsqtbXSszK1TIjLL8rf8AAGo6WMnDl3J5nYK33UTb95qZtP8ADu+apPvr93/ZahY2Y7t1LW10QnYqRWkjXCymrUVrsPp/u1Ju2JuamCZt/wB3ir96QXlIs44oqFJdy9VP+61MkuMDd/DWkpxIUWyYkLTTJhTx/wB81F5/z7f9ndupnnRzLtVvm/hrHnZSiVor6Rtq7WQt91XpXmllGNv8X8NCxbBubcjL/DVKbUHUbV+RaTlb1OmMefZElxE25fm3f3dtQXGoeVGyhuP9v+KqEmpYX52+X7q1lX+pM33ah+9uelSw0p7j7jUvO3L5n3flpbeZXbczN/drnjeKkm1vndvlrTsN0r1zyXNsexKgoROltZl2/Nu/4DWrZ3K/xKybqx7C2liT5t27+KtaG2l+b727+GpjFJ2Z8/X5TVAp46UkaEKMnJ9amVK76NBzPJbsLGtTr0pqjFO4r6nD0lSiYt3FooortJCim7hRuFZ88e4EEyc1WuU3xstXX6VUcV8zj4LmduptTMa5iZNrf8B3Vny7kEq/8CrYuXby2+Wsq8VvK+7977tePFNbnsUXc5fUpmhg2xKvy/wVRu/3mG2r93bW3PpQuImjZVeLb9x1qlNYSIp+X5f4dla8p9BRqRRivJsRkVf9r7v3abpmosqs27/gVTTJ5O5W3f3lrFkvFtN//odZvQ9aEPaK1jq7O53Oyt/vf71XbeZd27+KuSsL9mVl372q9DqKpE8n937u35t1OMufc5KmHZ1aLJJtVfvN83y1N9uVEZm2uzN/F/erIhvP9GZlbayr96mfbFm2bq6I+8eW6LludE1zltqts3VZxvi/hb5v71Y0Awu7LPUvmyOPlZf9pv4qhXjsckqXY1RIZoP3isg/2qgvZI4FaTy/m2/L/wDFVS+1SPubdVXzSbdYtzP5a/dp/wCIUaOtyTTPE6zXy2zMvm7a6DzlkHzba4LStOayvHlZVdt3yv8Ax12Ec22PLN/wKrjFJXiaYijCMvcI7mLyiW+ZlZqxdQ3eakyq26tye4SeNE3KFVvmrPvZItjN8zKv/j1Pm8h0W1uimZtybdrP/eqiLY7tqr+6+6q0vnbn+X/viq6zbpOW3ru+b+9UrTY9SEGtiuhZF2rHsXd/DUcs0hyG/i/iq46L5rMsjf7n96q8u2Zf4f8AgFYyOyDXYz1vP4fvy/3qlW8VIpdu790vzbVqv5bJ5rf+hUi3BiUtu2N/FWdkdnInsMuXZ9y7vl21XRZNu3au35WXd/6FU7Jub5fnX71QJN871hzNOyNrpKxLM+xEX5flaqtzMqfeanTTfL/wKqVzMvlfdrpgm+pySqW2GW00T3qLK38S/Ojfdr5C1XUl8MftBPeM372C8V/u/f8Av19YQ+Ulwi7f92vjX4xo1t8XL2Vf4mR2/wDH6+iy+NpcrPl8zbcG11P0yubxL/TredZfklgV9n/AErP01/OZ4mZn2/Jv21lfDfVV17wXp7bt7xRIn/oFdL9j+xum5dm75kr2kuXY+PhqrdCvcvslRP4G/ufwVK77Ivvb/wDcqveQtNB8rbHT+Om20zJa/vV/ev8AwJ89J6q4dbdBmxvnbb87v/BWxDCsMH7r+BfuVn227ynZvnfdViwdrmV1rJ6grol+0/MjbW31SvHX7U+3+7vp80zJFtZmql5zI0TffdG+be1XGKtcrmcfdZDbTM9x5rM2z+JHpjzb18pd2yhJokuIoFb55Wb59v3as3OleTdeV8vm/Ju/2qpaqxlvtqUf7K86DYzb0q7bQ/Zt8Sqqb/8AZp/nLDFLtX7n9yrcNtEESVmp3a3B26Ihe2Xam7/lk2/7lPtnW5+98nzfx1K6N5Tqv/fdV9Ntmh81fNZ3++j020yrrbqaGyXy/K/5Zbt9Ph2w3G7dTPtP31bd8n3aq3NysNvLKy/Iiu9KLfVCjr5mhcpv8raq/eos91tb/NtRN2xUSmb98EX+zVL7fFDA6ru37qu8rWQrR+ZofbFe48rarv8Af+erqP8ALu2/I3yb65ywuVeLcjN+6+Vd9H2ydF2r9/8A2KGmym77mw7xQ7N1RTOztFLEq/O+xk/u1US8aZn3L8qL8tWIYd8W5v8Ae300kvUjm1tc0EdfK3f3Ka7q+zaquj/x7vuVnpNK9+y+VEloqpt2fxNUts8u/wC7F/s/NSSSDm0tYlmhXynZm2fLQ+25iRmX/d3rT3Sd1+6u9P8AaqLe32p/3jI7r9+tUrK5n7vzLHnRPLu2/wAOz7tRO63MTJtqp5M6O+6Vn/vb6dbWbebu3M7v8lTZWuUnJdETeSvlPK0SpVi2fYv+xVd33qyt8mz71Oebyfl2/In9ynq46jSilZIr3k3nTxL5TP8A8Bq8lyzxJuZU/gqilzKn3pWfa2/Zu+7R9p3tt27PmquXS1hXtsTWD/v0+X7/AMlXfsf39u1E/hRKx7a5XzU+b71ar3P31/ur9/bTle90JSTV7leaw+Td/cqgiNNvq69/vi2tu+aqkKM9xt/4HVrmRPKt7l2ztvO+VqytS2Qyuq1sTXiw7/m2fL81c/M/nO6ru3/33rFczd+hrFrl5epXhh2P8rb3/i31bmmleJqhf5E+Vdm35PvVY3q8X8VD1fMTfzIvn+T5f/sKld/3T7W/4HT0+Rtu75KiuUbbti2/N/fpJ33KTbjoXbaZoZ0l3NvX7tDwyzSvuVdlFt8/3vvrViZEeL5t2z+LZUX96xXSxXSZoW+/8lSv8ibt33v4KihhV1fazf8AfNS/xvt/u1rZXsZJye5V3sj7f46r7GS4eX5nV/k2VavPnl3bmf5Upv8ABT5WK61j2JYUbyvlrQs7b593y73/AL9UtKdZklZW2Iu6tCzfYjqq791ZO6L+FXvoMmSJF2q2/wD36z96orL81PuZmeXYu3/aqHZ87/dqlZbslpSemw+28qZPm2om75afv3/d21Rm+SdF83Z/7PR5371G/j/3ael7kp2drFh5m+f5tibf4KmTdDE7Rffaq/8AE7N9z+5VrYzrtVv++KPdE027EX8FMdGSLd/HT96pv+Wq73m99sv+4m/+Knr0Hyq1pbjHRtrt/eqa2s9jPuT5F/uU7zt6O23ZR9pXb826pabHGS2RXdN6Orbt9N+zbF3fx/3P79WkdXZF3fc/ufxU37jv/cq+bW1i3HS6IdjO7bvnqZHWG3dW3bv4ads2fNWfeO00r/M2ynyOTt0M27E332+9Uu/91u+/VTYzpu+ar29fK/2/4aHZFJt7kM02xPl3O/8AcotkZ22y7U/3KW2hV3+787f36rTPsf5avdWRdl3IrxFdfm+/VKGFU3/wPu+bZVqab5ttVX3eb96o961hxlrYsW02y/t/m+TctcToMKw+PtQZm3+bapuf+7+9eupvPnl3RLvf7lcC8zf8JX8rbPlWsXG6a7lw+NPsfOnxshV/hZqrMvz/ANvz/P8A3vv18t6q8SS+U25N7fLsWvpX9pCbyfDMtjL8j3F49w2/5P4K+btSTZcfKvyba3pr3VfqZRVpSv8A1pYzUfZ/Ez7m2f7lPv8A/W/d2VD53k/N9xfvt8tTax8l58339qP/AN9Ucr5i2ne62KPzP977lW0dkRdy7KqI/wC9fa33KsfM7Pt+5Smk3Y1jJWskXppmSDav35fkWvsX4CfJ8NLTbt3xTyrv/wCB18dOnnRWi+Uu6KXez7vnr61/Z1uftngHbuXf9sl272/268rMEnSPay5Wra9rnsts+/8A36u23zyvu3f7NY9tN/Fuq9DMzt/fr5iSajofZQdnc6BH+593Z/vVpWsyhvLZtn+1WFDNVi2uWeXdXJY9GErnRJMqrt+b+9vq0k7cL97d8q/71Zdnd722t92p9/77y2b+6y7F+7RGy3CUUzYR/OTy2/dbv++qnEipBuZSir/47WdK2JNzN8zf3qtWbM0O3cz1pHv0OGUNLmjbPv31sWN7sLQ7vm+8rVz0Fzvkb/nrt+5uq2lw25a6FqefVpc+51tvfZH3ttTrcMDsZvu1zAfY27b9773zVo20rMoX7m3+KlCNzyZ0EjYhkj86VWXb/vVoRzRyNt+X/drB+1ec3zf7tTXLiyiEq7cn5V2tUnDOlfTqbsVvGs8ki8E/eWnedtkZWrGTXFd1/wBpfmobU/Jlfcy/N92r1aszn9hPqaV/ardJhn2fNUNtdbV8v5vvbV+Wsy61v5v9YqKtRfaWR8feLNtVVpXk9Gbxw8rWkbTXCoqrjZ/7LWe2rqw+X+81VI7/AMxtrL/wP+GobmeO2Vvm3N/s1DbXQ1hQs7NamjDfIny/w7fu1BHq0Vk0rt93d8u/+Jv9muefUv8ASNzttXbt+Wsya/eWZFE0nytukdl+9/s0NX90744Hm3R11x4je5Rto2L/ALfy1jNqbu7NI2xV+7/tVjfbt3+3uao7i6WKFm+b5aybjHY76eDjDZGjf37Sxbt3zLVFrppUUeZuVfvVjNfo7eUf96tTQ9La6eKGDaiM3zfLQrNXO+VGNCHNIn0jRrm/vm2LGg2/7W5q9GsPD8NlGARlv9mpdI0qPTovlHzt1zWstVSj7TS9j5HGY6VWVoOyIkhVF2qoC+lSBKkA4oJxXo/VYRV2zx+ZsQDFKZMVWuLuO3QtK6oPVjXIa742FrCwt0Uu33d7bazlXUfdpnVQw1TEO0Edx5/0pfO+leTf8JvPh90i7f8A0GlfxzP5fysu7/eo+u1e56f9jVz1VrtUHzMB9TVO41yCM7d25vQV5XN4wndP9Z83+9VQ+I5ZQxaT5ac8ZVkuVyOinklT7R6n/wAJFF7f7tOi8RQM2G+WvJH1je25m3r/AA0qaywbaJGauRVm3e51f2KrHtC38Mq/LIv41BLfxRj7270ryVPFjJFtVm+X+OpB4taZV+bf5e1fu7aipVlV3Of+xakWejXNyrt93erf+O1IYVuY1U/P/FXCWHifzW27vl/hrqNO1hXVf7y1l7xjWwdSirWNVLBWl3bdh/iaobzR8hWj/wCBVftLlblmIb/gNXAlUlJ7HlOrOnI8/wBW0Lcjfu13J92vONWhaGXdJuh/h/4FXu95Zq5dm+Zf7tef+MNAWdHKfN/E38NS3d2kfUZXj/f5ZnnFjfMZa2tPuct833f71cvc2baWz7v7vyvt/hqzYX/3NzfN/t0krH2c6aqRujs0vPKRoVH3l+XdTref+Fo/9qsq0mT7Su7dt27tq1ct7ncnzbo23VpFo8aVJR6G4mpfuH2tWnbyAj5vvVyUL4Xd8zy7avw3OWfa3/jtapXOGrQXQ6Dfv+63zU23tWgnd3bev/stZcN6yyNu+WrSX25efu1MjklRki8rxuWpbqZY9qq67iv/AHzWd9vjXafMX5v4aqXMnmy7l+/91aqKtsJUW3cuxNOG+fb/ALyU/bv+b5n3VSjdmn3fLt20v20umFZlTd81DbSsa8j6CPFx5atsX/ZqOVVVtq0x7n5Pl/8AH6Tzv321mXa38C000joSaKrtIrfxP8tN3bEVf4qS9Ty5vvNVZn+78u9dv365ufWx2xV1ccyKyYf5N38X92qL23lzbv8AZrRlmX+Hp/FVN3jT5QrVi9Fc6KbkiJ5kRdzN/wAAqk7/ADO3y1YdF2bdvyVn3O1InX5v9+qjZOzHLTbUieb96+1/u1C/8e/591VbmbY7/wBymJeb1rqjc4ZtvoCbvPi2t/FXyP8AFez+2fFPU/KiZEfb/wAD276+rUmZJ0Zdv3q+cvFtg03xcRtrPFKu/wD9Dr38CmpHzWYSdrH1x8ELlU8OafK2797F/H/er1u51KK5SL+/t+avIfhFCtn4NSDczvBK3lf7Hz16AjtuRd3369Z2bufKq/Rl6G53yuv8FV5oV31Xv7b7HeJKu13+5v8A7lV/tLbvmWkoczumClZ3ZofbI0SVVb+Gs9NbawvEb7+/5PnaqltZtNfxbdv3v4Kff6Utz+6/j+/RaKdmLmb12Roedvi83dUNy+/5qbDD5MSxfcp1zbfuty/On8WyrTSBK7unoV9Nhe5uom3fIjfNsreublXun+7/AA1X0SGLTbB4tqvu+7/s1UvP3Mrzqvzt96sruUiL8pbRPOlepby8VLPytq7/AO+lVNHdrlHillVHbdtrI0q8n1JbiVmbYnyJs/361inewJxRsXmq/Mnmrv8AuVfhuU21i6qjeR5qt/qvnarVmm9d29nf+5TXK1chqSLD/InyP/H9+mzOz/Lt+R6hebzpUi2/Mnz/ACVehmimRl/j2/cpp2kGsupas/8Aj1l/21+X/YrNs7PyVdZ5Wmfd9/bWgj/Oi/3fkqG8s9k/zbk3Nv8Au1o20LS9kVXh8mJ9v96jZ+4dm2/ItWH2wr5X313ff21k6lqX2D7RB5Dfd+/tqVzN2Q7WV2aFs/yozfwVee/i2P8AM3z7PuVgveTw28SrEs33d3zVYs4fldflSlbW8hxmn7qJv7V3yp5TLs+5Vr7Z5PlM27/gC1m22mu7bdv8VaVyn3F/76/3afuydkUldNvdGtDeed97b8/yIlE37mV22/Pt+XetV967Imb+9Uty7TbPm/i+Z6tJMhuzs9R80zTb1+58qJUP2n5tv9z+OrFmi3MW7+D7lPhtlm3s33EbYqVCsiGpN2WxX+xtt81WbfUVtbedE+5d7/7taFzctDFLArKm/wCT/Yp2m3kXlSr99FX7+6k5zSsJRTMqzs2tpZW+5/BUv3LryvK+8v360N/2lXRZV+7vqKFFSXctPmkK3loYU1g1tefLEv3lqxeW0r7G3bP+BVoak/zOy/J8v36dNNFc2sUfyu/8VdDqOSu9xOKenQzbOFZonb/vrfWhDYbLiL+BN1ZzwpbSuqrs3VMly3lP/e+5Uyu1dGkdWovZEVyjfaHb76f3HrMmdkl+X7lWJrlnil/e/Mi/LVf/AF21vN+638FKKkt9hWs7IHh85P8Abpj+bbJ5S7t9W7NFSX5tr/N8u+h4Vm37mZPl/goTvoFmldgiKi7kqJP9ejfx1ah3In3/AJ6f5MTt/cqbNbjj5BZ/Iz/3P79Su7IjL5ux3X5aels32DzVZfvbKi+Z3dvmf+NqSUW2+xp0sO3r5X9+onfbUU25FdVXfTnT/R926qtrcxfNazIt/nfwt8tDuzxbV/ganw/Ovyt86feqWFPldWb591F7b7js7WCzfYnlf981oWcywxOv/jlZ7psf5aLl9i/eqWkzVSat5ETzff8AmVPmqvv/AHrqv3P79Mhdn3qy0fc+Xd/33Wi5UZNpuw95tlMd97rLupj/AL50+X/Yproyf7lK33jV38Jd87ZEi/fR6HuWTYv975KpQvvT5lpz3LIjsyt/3zTUUiXZq/5k1zu2fLt+dar2255dtWN+9d3zbHWmWfyTu235NtTffyGk3sSv5rxSxbvkpuzZE6/x1LvV2+Vfkp8+7Z8m2mRylSH7lWE3u38VRIjfPuX+L5atJ8n8VVc0TsrXB321X2fI7UP++Vm+bZT96um1tyf7lK76E9bFd3/vUI/nbPu/eomm3zou3/gdHk/Ntb+//BTS6vcalbqW3RYXfyqr7PtO9W2pvoS5+0yv953+5vp38O3d/wADoTt6m0U5fCVXttjblb/gFVLmH5Ub+7V15tn7qL5ERaLx1e32sy/P/BU3kCX8plbPO37q881t1s/G9pEzfPKv/fW7fXo0O1GdmX/x6uB+Km6z1bw/fRLvfz9mz/gFZ295x7iSlFcy1Pmr9sl1tvEPhyCJfkltVdkf7n3Hr5t1iH7jK1e5ftn6lLefEaytlZv3VjFsRP77ebXh+sJvt4m+X5G+X5a3jFxhG/Uad5S9bmF9xl3NVjXvkv8A/tlF/wCgVUm21Nrb+de723J8qf8AoFRJe8aO7KKJvV/m2VM/+tT/AG6hhfZ/uU/e2z5v71Di2XCyjtqbFm6zP/sfxbP4a+iv2Zr/AM7wrqC7mTZO0qo67Nu56+bbD5IpWiZk+X+CvaP2WteZ7rXdP3fPtVNj/cb564cZCUqUrHp4CTjVXmfUFm+9nVvnrVs3/h3Vz9hN8lbFs6ov36+Ukj7Ck2XZnRFdmbZWhbbtnytWUjruf++3+xVuG8a2/wBusWm9j0IvSxsWFz+9etZ3bzIpE+dGb5mWsG2mX/vqtCGb5PKVtjfw1k97o64m6r7nX7v3vvN/DU1u3lfLHGv+1WLFeYnTLfI3/oVaUU+19+3b/u0jKdOxrRhWZd3/ACzXavy1P5eVXbu3btvyrWP9oaSZtu51b5f92rqT7f8Adb5a0i31OCVNmol7vfy2XYqt/F/FVr7U3lv93d/DtrEiucSruZvlXav92k+2Lu+VtiP/ABf7VarQ5nQv0NNL6SL7zbW+9Uv2+Rl+6rbfu/NWSlyzhm+XduoWbYFVm+X+KtNA9guxtjUI0jX+9/EtQ3l19qXcrf7u2udTUt033di7tq/7VWEvV8tmVl+9WalZ2H9V5Xc0Hml+Zlb96y0+K7lXb/d2/MtUItX81dsm37tQm/aSRtvy7f46dy1Rb0aNlNZ+zov97d/F92qE2qtJ5u7+L5qzbu4aXau7/Z/3ao3M0hiPl/OU+b/2Wok0bU8LHfqad1cbm3btm3+Gq5m2/wAW9Wqj57IvzN8v/oVRPfL0Zf8A7GsvaI74UWWft/3/AJti7v7tI915u75qotJ/Dt3/ADf981NFN5r/ACquxv8Ax2ue5v7NR6DoVYSo3yv/ALdejeDbFYYxc7f3sn3WrgYbVWliZvu7tv8As12OlautpD5fXy//AEGr96SseNmSlVp8sT0K2uFlTd91v4l9KseaqruyMeteav4q8mT5d3+/WfqHjuaJW27a1i3BWjofMxymvUdkj1WbU4IFzJKoFc/qnjewsVcBiX6LtX7zV47qfjP5JftLb0/hV65K/wDHkVtE+3+L+5Wsqkp6N3R7eH4d+1VZ6R4h8WS30jyyTMEVduxG+TbXE6l4pgdXaOX51XburzjWPHm9mVWrmZvE8rs/72sUpeh9JChRwitBHqf/AAmW9f4dv+3UP/Cat5vleZ91a8l/t5n+VmX/AH6Z/bzPL8r/ACVr7G+wOumewQ+MPn+aT71W4fFKPu+ZXrxy28Qs+/dtq3D4hbY+1tlS6Vt9xe1fQ9b/AOEkVF+9VS88W7Edlb5/4a8sfxIzum6WqU3iFt7/ADVEaRTrpO9z0/8A4TgxNzMyfwVND44CKi+Z8teLza2275pWqKHW237vNatvYh7dPY+jdM8VpcN97Y1d14f19U2szfu/71fLGleKmRPvbK9A8N+OW2orNvT/ANArFwkh1KcMRTsz6k0LVkNzukZVXb/FXWLKjLuDDbXz5oXjOKSVHi2xxMi/e/hrsYPF80cDKrr5f+9RG97HxuLymblzRPRr6+jSJvmwP71cxeSecqsrf8BZax08SSXEXzBf+ANUE2qSAtt/8eqZW7k0MDOkcz4w07iWSHbj/Z/hrioXZGfc2/d/B/drvtSuVPyyN81ed6lthun2r/u1nF62PtMNJqlyyOj068XZukb51X+Gr9rcq/zf+OPXK2dz+6RttasVwxT/AGqpJpXKai9zfguVdtyt977tXvMlSN2j/hX5k/vVz9g0m94/4926t22jZ4/3n8X8NaxfunJWikTQXOE+Ztrf+hUJN+93KzVVu/lT7q7lXb81GnptXY3/AH1Si+hhyLl5i+lsszRO3/fTrUvlSbtrbdm37m2ke4+ZY/l2qv3qRnaKL+J2+9Wmvc5bMsxzHyjlV37fm+Wq7zecyqqtupUbZGq+ZvqGIb/mkVv9nb/FT0tewlFIR4fMb94v3f4X/vUqxN5vmbt3+w38NSF1/iqpI/7tViZv+BLWNpGqVyDU9z7dvyLu+9UScR7m2p/s0syed5XmSfKv93+Kmu6xL8zVk9TritLBPLlarwhtu1vnb+9T7wRvDt2/7VUvtLQyxRR/99vSUWjdaRLdztRN38dYNz9z5f4v79WHvPO37mrPmfYnzNvqlzI5Zu2vQq3m54v/AIisdLxvPRW+5Wg7/f8AmrM2N9o3fLvrtgmcFSfxW0Lb7nibb/Cu9q85v/DbX/i3T7nyldH+Rf8Af+evQHdvs7r/ALNY+m3i/arSL+Pcyb69zCcy2Pl8fJHq3w6s99hdr/HE2xdldwj+TLbtu+eJt6/LXA+CZms/EepW0v32WKVXRv71d89z50SRfKn8deuk/hZ863YsTW29vNZv4ac+mr+6Xa3zfeqqlyybIqtJM143lK3+q/v1PLLcakrttbE0NtFbS3DbdibflRP4KoukST7t33v46fNNKku5vk3LWU83nTvF5ux6HHS7Ym21ew68uV3J/vVVsNSlff5vyfM9WntovN3N871Y+wRP8vy0+aPLy2ISb2dhqX+/5V3f981K8y+UkS1Ud9ku2hE8mX9+3ybvmpPzFbld7j9+xvKi+9RpTwW0txFt2b/nZP8AgdZ9mmzVLqXdvidV2pVv5ftSN/BVWbVmU9feNWF4pvN3f8B2VXsIWSV23NsT5NjrT3m2TxNEuxHb5ql85H3qrbHoTtp0JUbrmCaFHZ5f46ZpUMv2r96yzOn3flpv2zyZXiX77L/31Utg6pcOzfwxf99U7ytYzVk7s00m2PL8v3KNSuftL7ol2J/cqo8yunmsq7P79PT51/3aq+lx9bFe2uWfSJZ22pKrNu2f79V323Ky7tyP5Xy/L/FUt4kUyvat9yWnwwrbIixfwfJ8lVbqirc6sgS2+zWCSsyum3+989O022V1eX5qq3Kb5Xg2/PtqWwmnRXVk2f8As1S4W6ityOxsO6wyp5Tff/joRPtKSt991qokO90b/nl89WLZ99xFt3fPQkkO+l+hN9m/dbmX56ls4Vddsv8AHTpkbytv/fNZFzfy2bJ5S/Puq4py2Zk1BPyN25SXyvKibY+6q80MvkbYpdjP916lhf7TFFK0WxGb5kSm+c0M77ovkVfl2UJ2jbqDlDtYZ/Y7JZv5recj/ed6zH822g3LBvRPk2JW29/vZ4vmfcvzfLVdPNSX/VROn+21EXKPxFKyTT6BC+yL5VbZ/fehN2zzau+d50W1dzt/ClPttv2Xymg2bGobTjsCjbqY95eK6bd3yVFDNvT7q1Dco0zIu6iz/co610ciWxnFu9uhNM/nPRMjfZfvfe/gpkz70/3aZ9p/0d4t/wDu0kmwsou1zPf55U3fcq2iKn93fTPJVP3q/wDAk/u01337NtTbWw4rl33JUTez1LbJ9/cu+hIWe38pWZ/9+tCGFnVNyrv/AN6srqJrBNuyZnu/z7tuz+ChEbbub71W7mw8m62tu/v/ADrVfer7121akn8IKLbv1GJcsieUq/8AfFWIUZ4tzRN/wCooZtm9qtpN+6eXbQ22JXitdWQzJsli/wBlqiuUb+GrabnRGZl+eqk259/8FZ2s7IVv5iKFP4qu/KkHm7t7p8uyqm9dm1V/2NlPRH+7t/4HupPUcZLsCbvnZvv0yZ9/yt99vk3/AN2m3KfvfvVC7om/c33V+arWhV2H8e75d6L/AB1Bv++rff21O+51aq8O3zdu77tKK0uRyOIW21/+WWx6sbN7fe+7RvVJVpqTbGddu/5fv1so36Ck3FWsOeFZl+XdRNDso+0qjuv8f9yonuVmn2/frJcz9BAj7PlZvv8A8dRXL7IvN/gWpbl1/vb6LZPOTa1Ulb3iY3vYls93lfNU2/5v9hKrw/ufusyU7eqNu/76qra2KV2WE+4+5KimmXftqL7TvR221C+7ZuWptrdlXJvOWa3f7z/wfJVSa537F3t96n+dsl21X++jy7vn/uUBHl+YO7f63+CnO7P91qrvMux2VWeot7JBuartINF5F3eqJ/fommleKorPdNFu/wBqrHy7X+ak3YtX6EX8P3/nqpcvKkW75flqb7n8TP8A7dSp91FZVqU7DUbld4dkXm7q4n4x2a3OiaPPu2Jbz+bvT/crvtn39zb/AO7/ALFcJ8YEV/Bt2y/J9nXzd/8A3xWXM+ZeZoldXWh8O/tDaquvfF957bc6LBEm/wD4A9eaa2+yBF/2t9dB4hvG1LxLqFzK/wA+7Z/wDe9c5rcPnKn9xGrqmrSUeiIirR5nuYFz+53szfcpL+aWaVWZvnp8z72+7sqvefP83/odQ2n0BNoiT5/4v4vuUP8AJF8u3/4mmfx0/Yr/AO/Wb0NIyV7GrZ/8eqfeTdXd/s2alFD45lgXd+9lTbv/AN964SF977a0PhRfro/xBt2VW/16Oz/991lJc1Kce52Up8tSLW59y2Hyfe+/WxbP9/8AuVz9hNvl/wC+K24X+b/Yr49pn2lBu1y7D8kvy/cp8zqn71v9yofmSKq9zu8p1i/irJux6cG73Nuzfen3tny/crTtpt67q5/RHXyvK/4BvrSh/wBGlf5qiSidsN7mgjt8/wAqu9a1nc5WsdJt9WEm8l/76Vk9TourWOihKov8O/bSzOzxqytsdfmWsuG7ZRuemzXuI2TdsVv4m/hpWkYKlzbGuLtnX+5/eoSbfJ/D/u1SivI3j+b71Rm7aGb5lWSJqtSuT7PyNnzvs8TMzbUWqVxO33tzbqQ3eRhtrR/d21mvtt9u3cibauM2tgp07PUtRIzplt23d8rbvvVHNNDYruZtiM3zNT8MmzazbKp3d9s+X+FqzfNJ2ZulcvLMo3Mqt93czU+KdvKzuX/a21jw3K3KfdZNv9+hLldtHO7WNFSuabzbGb5arTPvk3blT+Hc9QJfq/8AEtQ3F2jfxL8rVMmWqdtyxNcpub5l3t8tZ810z7/lWqX2xEllb5fnoR1eXbu/26iyNfg2NCF2mTa25Ny1qwyMkf3d9ZUNtvVPvVsW8TRpisjCUlLckhmX5vl2fxf71Jda0IF3fef+H+7WTeXf2YNuk+Xd9/8AvVyWt+Ifv7W+St43FGlCTuzrb/xMsMC7n3v/AHa4TXfHbR718yuQ1jxOz71Zq8t8c+M2s7V2WXe7NsWtadOU3ZmzqU6C5kjute+JEVt5sstzs+WvKtV+N8Uzf6GzTO/+w1eT6rrFzqV48tzK0yfc2PWaj/O/3kRfkWvoKOCpRXvO7PlMRm1WTap6WPQn+NNy73Es9tK6fd3pXQaV8S4L+Lc3ybv7/wB9a8Xd/wB1tX5E/wBiorxFeL978/8At11PC0ZqyVjzfr1Z7yv9x9Ipqq3Koyzq6f7FSfb9/wB3/wAcrwLRNevrCXdZyyvE/wDA/wDBXqGg+JPt8HzbfN/i+avMqUfZeZ3UsWqi5bWZ2SXjJ/t1K+q/3awnuW2fLUT3Pz/365HqdSlc231KV3+9UL3+9d25qx3uWemveLbROzNRra61Zbm0bD3LO27bVSbUls97SssKf71cFr3ja883yrFvJ/vTVwOq395N5vmzzzIzb23/AMddkMNKau3Y4J4rkV46nt1t4ztd3/Hyv/fVdFo/jaBIkaKddn+w1fMUNzK7PFFLJs+4qbfkp8N/c2+zy7mVPm+VP4K2WBg+pnTzWcHdx0PtfQfHLI3+trvdK8cB4NvmfL/c3V8MeHviXfaU8S3i+dFu2ebu/hr2Pwx45iv4v3U+/wD3Grz8RhJ09Xse/h8fTrO63PrfRPE8RiRd2yugj1hbkbRKq/L/ABV81aP4tlT/AJat/wDF13Gm+MFdUZpd+6vOcJI65ck3ex6bf38b7trf8Crjb+5/fv5v3GqFNe+0p96sq/vFe627vvLUcjE5pLlOgS5V1+WtOF961y9g+z5tzVpJfsjf7FLlM1K501nc+S27/arehvty7a4FNeihuEi81d9btvfMWRlZjRysttT3N+WRt3+9QszK0Xy/d+9WbDqP96Rtv9yp/tcb96pScd0Cjcsw3zPK26Rty/Ltq9Ff/aXeNXkRlX+JflrKTZuWT7zfxfNU8TeV/uVanfoZzpxZqg4T5mVdv96oYZGbd8q1Qlv0+Zd/z/3aS2vFb5dv/AqblczVFpXL9nevt+aP733VVqW8fZs+Xe3/AKCtZbTbp2Vh937r0qS7It25vM2/M7U7xH7HW5M6I+2Pau3+5/DUKuuzb/7LUckquqt99l/jqo9xvf5fu1z2d7HTGNty3LNGg+Wsp5tiuzbd/wDsU97xZmdVqjeTLtqkkiZW7le5mb/4qq7zM7f3EommXbu3fN/t1VeZk+bdWsUzjnO4TPs+ZvvvUU2123Ky71+SoZpt9RI/7p22tXTBLoeTUk7WLSfOtYVhbbNbtZ1X7krbtn3K3Yd3yfwPVLwrZtc3sq+az/vXTYn+/Xt4RaN9z5nHayPQ7m8bTfGmlXLTqiX8EX8P3H2V6BZw/bIvN+/XmPiqFr+w8Pyxf8fdrPsZ3X+DZXqGiX8ENnb/AHnRm+b5a9N8y2PDuna2yGw2z+a9Od4rCJ2VdiffanzXipK6wMzp/E+3ZUVtvubqJfm2P8lUk2r9BXQx5lvIk+8n8dUrzal0nlN9xf46sal/ozyqv3/uVmWfyWqSzrs+X/vmp/IpKT1sjQhm2b6r3KT7f3TfOzfx/wB2pdjXK7f71aFyi/aIpYtqeUq7X/j3Va0MG2/+AVUtl83zf46Jkab7393ZVq8+S9t/mX5Nrt/t1XvNsN+8G3enyvWcpFuN0RJZq7/8B/goe22adtlX96jP8+6n3Nz9mtZWi++i1a1iaJ7dPK+/t/8AH6qMnewWS3K7uu35m2Kq1Fc+fZ6pFtZXSVUfejb6zL92ubD5fMR/uNVLw9ftqUCSssnyM6fOv3q1UbK4Nxat0Oo2L9oRm/77qojy+bF9372z/gFN1jVZUsomRd+z5Pk/u0QvL5Xmqu/5aSi27kScUro2oX2W7xMqv/HRC6om7bs/3Kx9Ke5e1+2SxKn2hmRP777a1rCFk3rK332rRRsDabtYdeeV9l3bd8v8NNhSCFdzfO7NVp7aKZdrN8lVbmFdr7vuVC106CV072B5t907bd/yoi0z7f8AuN0Stv8A7j1Km2FfN3NVKbdDP/E6StSilLctOTjvoXXvNmxYlV609KmV1dVVd9c08ywyxMzful+9WrYXkCT7oGZ3aqcLq1iUrdTY373Rf3n3tlMubaBInZVVPlpsL/6Gk6s03zPTPOaZnVvuN92lGPQXmP0dGht5d0qom/7laE3lPEnzfP8AxVRtoVd3iXd/c2U9LCBFlWVf4fl2U7rmFd9dh++VN8Squx/n+9/HRcw/6L80TOlE3+jwI39//wAdotrmW5uvI/uLv3u1UroV03rsQvD+9ilWLyX3b32NVh5mh3/7X+1Tbl4pov3q/wC9Tpod+xv4Kj3vtD+FWRmw7ft8O/d5O75v92tK/s1SJ54N03y7/n/vVjpDJ5u7dWxpTxTO8UjfIy/+PVtNpO5MbWaXUzXh37G/v/eqvNCqbNrfJVrVbb7NLb7f9Uzfc+5VW53fd+aiL5vevoKSVr9SF0/u1FC/71Fb7+3+CpYdyb93z1NpttFDeeb5Spu/jpt2v5ChLnb1tc1bCFrO4t5W/wB+qlzc/wCkI0TfxfNV7UrxXgRd3z/crJdN/wB6s4a+8zRpL3Ys05tS+2Kn8br8nz1j7/3r/N/wCrH2PYr/AL2ov93d/uUR5YlNtuwOm9Nv3Pk2fJUsKKnm/L9/71V3f5UaL7n996lT+9/FVrTYUkr+ZMm3yHVf4fu1XTbvll2t92hH2S1LMjO6Nt+Td9+o1L5vduMtpmhliZU3/wCw9WPtkU3zKvyf3Eam7Pv/AO7VRLbyW+99359lC5W79SN3dD/JZ5Waq9y7Qv8AdrVhRXtUl3fdb7j1Rmh86X+GjmCUX3KVsi+Vt/g/hp8MLWzy/L9+mOjQu7L/AAVM7tsT/appX2Jk+YhT5HR/mqxs+T/YpsLq6S/36dvrTrZGWsivcosz+Vubeq0bFT+Kpt7bqZN5ULJ5rbKg01Kj/P8ALU2/yZU/jqjeO1tcI3zfI2//AHqseSz/AHqWu3QcXzK6LCTMl6/m/cZflommXb/6DvqJ0WFN/wB+mOjTP5X8H3KpaEve73LcKROn+2lV7na7orbX+f5UerFzc+TF97Ym376VmJM7y7qIptXehbs+hYd/nf5tif7FV3m+bbT5k3/NVTY3mvuoVmrj1tYmh3f3mqWa2+X/AGKZbfc+Vm/ubKekyvsalr2GlfYlT/RkRqrzP50r7fuP/BUzv5ybf7lY6XmzVIoG+438dabbblpX+I1XRURFqKzdvtUq/wACLvqxeJv+X+OiFPs0W9d3ztsrFyi4+ZfK+mgPN99Wrzn463P2b4W63L5qo7QMi13d4jb9yt/DXi/7TOt/Y/hBqEG7Y8rSp/45UqN6kWthPSL8j4XSbzry9lbdsZ2Rd/8AvvVLUn32qSxKz7m2NV35X3su1ERd/wD4+9UnuftOnb41b/WsjPXTWdp3Cm1yu62OfuU/i/76qpc7d27b8laDp87t/wCOVQvP4933NtSnzR1G3eJDsXzX/uVLCn32+X5KbCn9z+CnXn+hxRRMu93/AI3rLt5FxjaOqLds/wAv3qLO5aw8QWkv3NjI7f8AfD1Utpvl+Zv/AB2jWHa2+z3ysv7pv41/h2UobmqTep90eHr9byzsp/N+/EqN/vbK7Cz2u21m2V5F8OtY+0+HLT5t+2vSra8bbuWvlatO0rM+ywrey2N7fv8AlqF0+R2WqUNzvi3fx/3Ke7rN+6+/XJJHpKzdixpT+T8rNsfdWwk2y4Rq5y2mXe67vnrThmbZ81Zt3dzshodBsV13K3/AKsWz/Im5v+B1k2c3yf71W0dkXdu+eskrHTE07a5VE+/93+5UNy/nb2i27/4d9RInzeavyUO+xn3K1Uknsa03JDIbzyZU3K2z7nyVNNMiTvL5sj/7FZ+yV3faqpuXf/wOrqJSNnNr1NP7Tvi+WkS4kVW2tVKF9ny1M6fxL9+jlVrEy8hiX7P935KJpluU3MvzpVKZ1RpW/uUfafk/hosuw7qKuWHm8mqjzb/9hKqTTTvP8v3Kie5d7d121naysyozJYblv9lH3UTOvzv5u99v3KzfOZPvbd9Q3Ls/3ah3juDmmTbNku5m2Iv8FbFntf8A1X/j9Yltuf71dLYWf7rcy1TdomPMjo9Mt9sCySLuVv4Vb+GnXMipE7fxU2x2/dZlT5fuU26jedG8zd5jfM1YrR3ZC1nqcT4kvNlq/wAteZa9qrO7srf8Ar0LxhDKiOy/crx3WJmR5d3yJXXT5TWTcNjK1W887e1eWePLZtSii+bZ5TfK6V3t4+/5fm/76rCvLNZv4a7aLcHdbHn1pcy5W9DyK502X59q/P8A7FV0028f5vKZPl+XfXqv/CPR79yr/t1YTw8v91a71ieVWSPFeGizydNBuZtn3fm+Rfl/irQsPCsqf63c716rDoK/3fnT7tWE0fezbk+eqeJk1axisNGHmedQ+GNny7d+75G3/wANW9N0T+zdRedZW+f7yfwV3D6Ps+XbVGaw2fw7Kw9tO9rnQqdx/nfuqpO/zbqHdofvUzerpWJvblgSwzfM7N/f/jrP1ubfZOq/J9756e779jbm2ffZP79Z9zNLN8u3Y/8AF/sUoRadzO/Np0OafTYknlaJWTf96qk1mrpub/crqEtmeVF+V4v92j+x9/3W+Suv2ve5z8qtY4S50pnX7zb/APd+Sq/9my/ebbsr0NNHZGTcv+xT/wCwVR33RL89bKs10MpYeMuh5v8AYJXi2ruTd/47XQeCftmlao7RMv2d/k2V1EOg7PK+X50/vrV228N/vUk+benz/JSlXsrMujR9m7pna6VqTeUm6ujsNYZGTc1cVbI0NXba52P8vzvXktXPZjU7HrGk6x/tf8ArVS5a5vN38Crsrzzw9cs/y/3K9L0G285dzVjJcpom5bo07OHZ/eqV9zq6szVdezZ4tqr92q/k7/mZdj/7dcw27dTHfR4pr+K5Zmd4vuvXZ2FyvkbWasJ9yIlOSZkTbU3lPdm0Xpdu500KKiPtanQvLC3yt/FWVYXOxU3Sqm/7u+tC24+ZmWpV0bJtG3Z3O/erbdy/dpHm2QNJ52/+9vrCudS+zMm1tjbvlqb+1WTYqqv9/wC7WkU7WNo/iaSQtKzN833d1WIk8pvl+RFrHTVWdHlkb5m+9T3vG2/N9+hKSHdz2NN9iL/DUM15sVPmX5Kz0/fOkvzfd2UP8n/fP36ztrcz51e0ixM+996y7P8Acp+9dmysz5kV2X59v8FVZr/Y+37lXa+xlKTtYtTTbJfvLs/ufx1Xd93+5Ve8dvK+9VWGZn3q38FaRWtmczlf1JZpqimdvK+aiaZdm2qL3P3/AP2etoK5xTm2G9pn27aN+z7tV4XZLjcn96pk+euiMV3PPqO+5a85XXzd2/5flerHw923PjSK2Zv3Usq1SmRks3lZfkWtXw9pUum+I/D98y/upWZ/++a9zDKPJc+Xxkm5HfXkMUOqXFiy/d2OtbWiXO+LyN33G+WsLW7bybqG5aXzn++02756l0252S+aq/P/AH674o8zRq3U6bUnazgm2qvmt97e1XUTyUVqxLn/AEn5vuJ/sVb03UpLy12y/IqtsSi0vskq7VyLZLeX7/K2z7i/7dH2OV53XdvrYtkVFRYl3u7VX3+TK7Mq/wC/VXd9hy5LWbGWcK/Pub7lMub+JLryl+5t/u1NbXltf3FwsEu/Yq/O6/erM1i22Kjbl3/+gUlyv4tzJ72RLrG2/wDs86y/PF/s1ShvGSd9253/ANuq8zzwpb+QqvFu+ZP9mrb/ACW6S7fv/JSS0szR2irbEttf+dcbV2/e+epUm864fd8/8bVlQ2eyV7lW2M1W0dk835f3u3+OrSu7xC5Y2eTuVYqLO2/0iKL5U3N81FheRXK/N8lMe/isJ7eX/a+V9u+otK9rGfPzFjyVh+Vl+StKHUrZLDyPuf3nT+OsB9Sa81Taqt5Tfdd6h+xr9t81Yl3/AN+nyq9pFva6tY3rOZfsbr82yKVtsP8At/360kRZl3bvkrFtnZPlX/x+h5rmG6RV+dP4q1ab2djGVTWzWhpXM32N/Kfb/fqJL+K83xRfO6rvbZVS2s7m/vJpZfubURa1bPTU0e6uFVf9aqbtn3HptwXu9RRcumw17ZntZYlbZ/depbOwW8iiil+d0/2abN8k/mtu2f33qVHazbdEyp/HWMk7WuaRir26FLUtHiuf3C/8tV2fJVe20RrBkWBfk2/xtVi2vJ0uHnl+RFb79bVzcrsT7qb/ALqVceePu9BWhIrpuSLb/B/co8neyfN5O/8AjqaHzU/4HUrw+cy7W+ShzsTy6XSMp7yWzvIt08rp/tr/AOh1q/v9+5m3/wB2mP5Xn7W+fb/HVu5mgeJ9q/w7PkajmcuhVnexnpeM/wC4WCJ/m+Z933Kf9y/iWKJX3/Izp9+pYUWGL5VXd/fqWab5ERfvN/coe9kCTXxMbbOvm3bKq70+981Mm83cm5VRF/uf3Kro7ea67fk/v1buZt8SNTaaJXK7vqiF9qROy/I6VEm5JdzL9z+5TPt/z7WXelFyn+iy+UzfMny1vy8u6M5TcldaD5n3tFOv/LKqNzf75XVvvt/33VKa8ktrd2bb92se5uZf7Ui3fcZvm/2fketIw1s9iG0jrrOz+3q67vkVfv7qhhTyXdtzbEotkl/18TM/mt80v96pnTzv3H8a/PvrJq7t0NUldN9DPmuZbm6fdu2Ku+rW9v8AgFV3ttifKvyff+Sn/af3W2htv4UF9bD3mX7q/PTvn8rd/crP/j3K1Xkm+4rUtCGnJXYQp8u7auyiF/OR2XdvRqheZk/1TMn8Df7tPhfYm7/xxKm+lxxeth77d22rqTK6RKv+7sqlvWZPmWoU3eajfcSi19zVXRNv2M9Qw3Kvv3L89TXL/K+1lqp5O/ftqo+RMu3UPt8qT7dq7NtFtN8+7cv+zTNio+7/AIBVdJm8+L72zd/dp8vPsiWk+pbvJmuYnoh27EWpbZFd/mpfJ2K6/NTVkrIUpJvlWxWtvkd9zb6m2Lv+anQouz+LZ/sVVeHe0TfMm3+BKrpa401ez1LCQ/L8tVHRZrr97Er7W31LM+yL+Km2zxea6y/3flrJOxLi2WHhVE27V/2U/uVDsVN7fx0Q7t3m7f8Avum3L/L8tPlV7XKjoroPmdvl/j/gp0O3a+77/wDcqL/lluX+Conufk2tu/36OVl21uSvueXb/BVd4VhR2VdiKvzJQ8zf7/8Av1X+0rseLb/D/BQuZl3UVaxLN88T7f7tVYbn+JV+epd++J/mqvsZP4fno0FpexLbTM8v+xup83yNt20y2+RUb7+6rzosyblpc5aWl0VIZmRnb5aypod9w86/f/vv9ytjyVeKVlX/AG99VNmxqtO+wO0Vdl1JmREb5v8Afql/aSzfd/harFtu3vup81mvzVkrQdpajd38LLFhC1y6bmVN7fK718yftsOsPhXT1XaiSzsjIn/XL56+mEm8nymXb/wOvlL9t65ZPC+hQbvl+1O+/wD4BRQu61ypxag0t2fKmpTfZrWVtu9P7iVnTJLDo1urRbEeVn+Rqv37+dbuq/3PvvWfNtSwdmatp66PccVZNW3M9E+0s+5t/wDe31mXL/f+WtCwTYtw3mt/sfLWZNuSJ/43+/ULT3QdkuUfYJ510+6JfKiVX31XvJmmutzN/Dsq6/8AoGlvunVJZV+bZ/crHd1Rn/uVna7ujV2fuliwmZ/lq9qSLNp1xAzfeX5UrMsH/eo7f8CrTuXaGLzV/wCWS76fKuYfLpc+kPgtf/bPB9uzKr7JW+/9+vVbZ2+y7V/h/uV4p+z9eLNoN2rL93c8X/fdewWz7Fba2z5a+cxH8SR9bg5Plibtg7I/9+tGX71ZNtN8vzfc3b/kq7M67PvfJXnSetz242+ZYR9jfeWrENyvkJt+5/DWfD9359tTR/d/2Kxau7HTHbm6mxYXO93+ZkdP/H6uzXKoqfx/NWFC+x3b+7WkkyvEkv8AdpPQ1Tub1hNvX5ttWkTf/uf365+wuf4W+d60Ptjb0rPll3Lsr2uaE3yRUyF/3W5lqkl586q33Gp6XKpv+VqlRsXdltEd1SX+CmXM33F81kdfn+Sqn2nY6KvyJVeabe/+xWl0tx+pM80rs7K2/dVd3+4u7/gFQvc7In2tsqu838S/ep3LfkW0TZE7Uz5nZ2ZfkpqXn2bY27f8392nJc/fX+9RqQ7pXIrl1Rfu1SR5Xlfcy/NVqZ1eoksPtMqL9/8AjrKVluKLlEu2EP8AFXZWLx4VYl3JtrK0vSWUxbVZ2b5a6mz01Y1kQL8395awk03ZBJqPvMjt7Jd33dzUy7+TczfJt+9/d21si22f8BqC5h+XNZ69TBVeaWpw3ibTvtVrN/tLXz/4ts57O62+U2xv/HK+obq288bNy/71eeeLfB6Xu9WVa3oTS0ex0zSmro+Z3vIpt+3+9s+7TX/2a7rUvh0qTvtiZP8AcrPh+HrvvX5tlepzU+5xSg72OXtk3/Mq/JWrZ6b9pbdtb/cSuw03wGqN/qvkrpbDwksPyqtR7SMTJRu7WOHttB/vLWhbeG9+/atd9/wjHkxfKu+pbPRP3W1lXfSdWxr7LmiedTaCqL/qqx7/AMPK6Ou2vZZtBXZ/qqx7/wAPK/zLFvrNVYvYXs+U8Pv9BZGdVX5KyptBlTe6/wDAa9lv/D2z+Gse58Nrs+7XRGppYydKx5O+jyoibmb/AGqsW2iM8n3a9ITw353/ACy/4BWrYeEvkTeuz/gNDrWI9k1ujzKHw3vT/V1Y/wCEb2Jt2r/wCvW7bwqqfw1K/hL/AKZUvbLuRKgeO/2C0P8ADVGbTW+f7ybf9mvY5vDC/P8AL89YN54Yba7batVYoHSa6Hmb2yw/LSedsV/m2V1d5oLbHbbXOal4en2P8zJ/deqXI+ply+9sVUvN/wB1asW1yrtVZPD1y8qMvmI6/N8n8VbeieBme4RpVZ9/3qhqC6msLvZWOu8E2DTXCbv7tez+HtKVNi7a5fwloMVmiLt+7Xp2iWy1wV6h304X3LUOmr5W6qV5pUXlOy/O9dJEv8K/w/xNSvZCWL5Y9+6uJOxryqKseezWapvXbUP2b50/g/u1015pWxnbbWZNbfJtrpi18yLPpsYV/ZrNs3fwVpWdzsTaqs+356ZNuRvurS2z7Pm27KpysX9kuzIsyuu1X/u/L89V0Rvk27URPk+en76hT5KrToyk+Xcmfd/uU6GZkpu/fQ9z5KfM1Ddhqo3sWEm2N96h7lvk2f8Aj9V0uYpl2qyptqpM7bn8uXf/AHUppJk6XtK5oTXKwxfe2b6pb9+9tu+qju3yf39tCPs3t/45UqLZi52Lb/PE3zfw1mb2R5f9irc02+3RVX/x2s93Xa7fcrU5nJoHmbY+7bWS82xnVm3/AO/U15N/drPm+f5v/H62hBJXOJqzuaFs+9PN+b/crQhffF8tZNm7Jbv5rLsrQRFhXb/7NW8d7HDVlraJpzbU8L6x5qq7xQfK/wDcrpfD3m3lho7Sy/eXZXn8007+H9TiZlTcrJ8n92vU/sC22m6PArK6Iu/Z/c+SvcoRjGFj5XEyXPcsTP5y+U1W7B1hg+b79VLyHZb+b9zZTdB/0yW4tmVd8Xzr/uV1pXVzibvua8MzbU2/6qtZPKS1iVnXe8v92uf87Yjqv3/uLVp7xkiTd9xKT5mNK250ELsi3DeZs8r56immivLN/mZHb/ZrKhmlmtZWlVtktWJrmKGKJtzOjNWlvvM3yp3sS6VZrYRS+U3+238FH2xry8iVG/2KxLDxC1/dXsCu3y/Iz7arw3i6Vr2ns27ymlTd8u+oab+LcfKvsHR7F3+VQ9sv2VFVl3o33KzNSvJZmiaD5N7bN7/3ar6beN/ajwTsyW7r9+nGMrXuGr33NtJmhgSDau/+5Via2864e5ZfmdVRkRqpJtmun+b5E/v1tOivp3y/cf5KEmgTS3MK5s1S4fym+T+JP9qiG2a5i27W2VdhsPOZIl+Srb2zabayyfN5v31qnNr3epn8jPubD7AqMv3P4di1Lpumt9qiZV2I7fM70+GZ7mL9+3zp/B/crYme2s7LzZW/4H/BQ1JFP4dNipYQrc3u35URfk3vViZ103zWZv4aq/2rBbWupM331i3qm2rs1stzF+9X5Nu+ruov3kSpJuyC2uV27l/vfx1LDfrueJtu9vu1m/aYkR1Tzf8AvnZVG/8A9atzu2Iqfc201FPYHKyvfU25plT5f761U86fbFK37mLd81W9Nh3yxS3LfIzbGqWa5+X7NubYv8G6i3ZE8zk7j3s9i7W+/VKwh/0Dzbn53iZ3/v7a0LOGK5RG3LToYbaHfAqqkT/J8n8FNSaVluJq+vUfDf8AyblXYm3+7T0ufm+VV3/36dc20fzqqqibf4GqlNbS/IsX+t/2KSs9tBrmSux81tL5CS/Nv/8AQqZDptzvRpW+dfn3/wB2mXN/c21qm359jfc3fcptzfz3P73zWT+NqFztW0K917LU0rbTZ5ndlZf9lN33qqpZy7WVmZIl+dnqjYaxPY3j3MrKkKt8u9vvtXQQ3kFyvmq3zv8AwJQ+eDtJEpR6bldJlRNs/wC5RP8Ax+rzvBMibvv/AMPy/eqv9mjRU3fc/hSmXP3k+Xft/j/u1DjzbMZSs/nd1/2fkqV03rLFu+fbvWorB/JvU2/I6fx1pTTb9i7dn+3XTPSRlG0la5lPbK+9W2u/+3VJ9NWa/iZWX+589Szeb5+2KJXR/wCPfT03Qz/MzfdppNO6eonK3Q1U+REi/wCeS7F/uLUV5C0MqLtbe7VUfUm+9/G/yVp/bIrm3t2Vf3qtv31h70Xdh7siG5tlSz+aLY/322Vy95eKnmrurW1KZk/vO7vXI6lDKjOy/f8A9utYK47vsTJqvzf7FbUO2aBGX7/9+uS02zneVWl2v83399dbCnkolVNRQ4376EyJL/EvyL/4/VhNu1Nq/JTn27U2U1N3lfNWV3LoU4qOq1QzZ877mp837lX2/fT+D+/TvJXzdzfOn8VNm+9/7PTbTM3K5nveN88TL/DViwf5Hib5/wDbeq72zb93/s1S7Ght/wC//dSrfKylJvoP+Wh0iT5fmT/Yo+zM7bl21Km3Z8y1nouoNy5dQtv9b8zVdeFaz322yvtVd9PS8+VE/gq3FtX6E3XYe838NVLxJUilbd/3xUsPz72l2/I3y0XO1P8AYpJ2dkXdWuVftm9/vffWqjozv8tS/Klw+1aE2pK/3n/joty7E2XVluF/ldaY7+cnzbaqzXMsLp8u+nWFz9sgf7tSotK5ain1H3Lr5X3v3W3+7TNioyMu19lFtu3P92mwwrt2qqon9yjTuarRXGQ7XTa21Krww/vX2/PViZNi/L99f++Kr/NtT+N6ffzI681iX5fK+79yqv2ne/lRbd9EPnzM8X3P+BVLDZrDO7bv+AVC5UrdR35iJHZ38rb8/wDcSrcLt9l3Ku//AH6ZNtR938FaCff/ALlXpa5K1IbNPJimRm+8tV/k+78tGpO0MEv/ALJUWlbb9drMu9m2b91CjZcxqptu1ixsXf8A7dPmT90+3+H+OmTP5O/c1VEv2d9tZyfPsEZK9pFe8+SKV97fdr5l/be2/wDCL+FFaL/lv/B/F+6r6imh+02sv9zbv318q/tw6ks0vhKziVd8TLK3/fp//iKdC7qJdgbcY6nypcpvWXd/tVSd98XkNF/sVqXMOx3bb839z+9WNbTb/mbd95q2eruaxbej2K6Izxfd2P8A3Kz7C2a5ukgXanzVsO6793+z/HUGm7bN31Dytj/c31nz+7sLSJl6lNFNK23bsX5PkrHf725dr7Nu2ruzYkv3fmld9+2qTvsl2r9zbU/DsTzaXLFg6pKi7f8AgdbDu80XlMzOm3ZWFZvvb5a3baHe/wAq/frNux0x+E9T/Zpv9lre2bfOkW77jfOn7169/s/4P9r+Ovmj9n658nxBe238fm/P/wACd6+mrBGeL5dteLjbRqNvqfR4G7pJX2NP78T7Wq0jt5W1vvVSs/u/7tWEm++m+vJbse/TfLuWPOWH+KpYXX7y/c+82yquxXSnJ8ny1k7M6k+xbhuWml/vp/F81aHnL5T/AMf+xWPslTYy/cqWG88l9rfO9JRurouLZsQzbG/9krT85fK3Vz8Nzvb/ANnq3DM2/bUyNra3NJJv975Pm+SnzXipL8rNv/ubao+cqfep/nLN833KlWfQfOibzlmT/cqF337PmbdTXm2f3f79V/ld3agHK45Jt/zbqPOV4nVfv/7tV5rlUXdtquk0rv8Ad3/7daJdy4mhvZ0+WrGxv71UoX2fK1XYYf8AZ+9U2fctaq1ixDZq/wArL8lbem2CoyeWv/jlRW1mqMnzb66fRrNtqsyYb+FK5HO+7HfljeRLZ2DIm3d8zVs2kGxXdVbA/u0+KBQ/fcaciM6y/Ls2/LUrQ8yrV5hHRnZl+6v3t9V5vnX+JVZa0ba3aJUxI25F2tv/AIqfNbZCsG+6u3btq7HMqqTsYElrsj3M3+9Wbd6bv3bl+991q6NYW2f+yVXmto3bc3mLt/urUJWO+Fdo4W58Mo53Z+Vqqp4SXd8qr/8AF1332NWZvlqAQeXI21tu1am7Oj2kZepxX/CPLCm9YqsW2lKkq/L8/wDu11Utmryf391RfYPmZvmq01LcpODMX+yl37ttM/s3ZF8nyPXQJZsv3lbZtp/2Ddyu3aP/AB2knYpVII55NJaaJ/l/4HVW50RZon+X/b3pXVpp5hTev+q/9mqMwL5ef71TeVriVSLOAvNBV0fctZk3hve/y/cr0iaw2fdX/gNQf2d5kr/Kqbv4VarUmjoXs2cJZ+GFRvur8/yVd/sTyf4fk/v11/2T96q7dqqtD2CzIy/980c7bsyFCCOdh0FvK3bVSnvo7In3a6y3sFRdu3czfLvp8mntGWX5W/3anmfUybpvQ4C50Ff7tZV5oKun3a9HnsVf5l2stULzTd6t8tPnZHs0eWTeGIpt/wAtY83hVX3/ALqvWEsPk+ZdlH9iLsrWM5DVJL4keVW3hXZ/yyWti28Nqn3V+f8A2K7r+wV37WVXTbWhZ6EgT5VpSqsap2MfStH8lUrqLazVIool+T5v4KsWmlrCjyMrf7NaFrb7nG2Nv/imrF6u4cyhsMhgXa8e3/7GrPkyuu1VVP7rbqfKfKVW+WnIrblbd/u0KLZzSk2UtYgzE3Hn+/8AerlLy2lSX5V+R67zyfMRlasi/sWX+Gquou1jSlNW5TkntvO+992qj2Gzey1sOn2Z03fPUVz5Sb/l+9TWhdmY6bvK+b7/APsVF+6/1q/x1amfY/y1Vd/n+f7lbRuDaQecqPtqpczfL8tPebe/yVXm2uu5qta7kXK8Lsn3aEvGR6Z8qP8AuvuVE/z/AHfuVoZ+0XyLv2nfs/2qleZdn9ys1Llk+WoftLP/ALlaJJGPtEabv+62qzVmTTfeo875Nm6qs250+WhJM5L3V2M3+d83y/eof721VoRNi1Fv3sir8nzVryo55Xvcup8ny/LVv7m/5dlVPldP9ynwpvfau59lbUdXY4qk+WGpLpTpfxahbLtd0X5fm+81eoWzreXGnt/BBEn8NeP+Boft9/rbf3W+b/gL17FYbbOL5l+dIt+969+CSifJTdpPzN6/SK8g+XaiPWPDYLba5bsu6H7UvlfJ9xq04d1z5Kr8lUdbhlsLi32r/qpfmpxbvYwaSJkhlhlTbuf5v46hub+K5R1+46ferWv3+xr5X99UrERFd03ffq1rq9xpSSubGlX/ANvsvK+ZEibZsf8Agp9hCt+/2advkT+N1qjebYb/APdbkT5X+T56sXM3ktbxxbd7N/d+dquO1kCV9rfMb/Zqw3TtFt3tTtSh+Td/HtqvbaklteReerOm7e1Ptr9rm6lZv9Uv3aPfi7Dbi9nqW3hb+ybTbEvmvK6Mn/AKo3Nnva0lXcjp/crYmvN9rErL8is1RW1tBc2rbfkdW3K9JPuZpuW2xLZ2Dfup2l/ib7/3K07B/Jg27qqJD/osS7v9tUqvbJLNa27xSt+6Z/k/v1pF33dguley2NtNryoyqqU+Z5XR/u1k3LtDsaL/AIFsapkmZ4H3ffqOXW/UTmnugv7CVHRl+R1/uVUs5pbxr2zb76xLt3/3627Cbfsaf7n8O/8AjpltCsN/LKyq6ItbKTRirJtrqZ/2D9/K0/zvLEsX/fNPmv57+d4N3yKqxK6fPWq8MSRIy7dn9xKpW0P2a6/6ZPRGXS2pXKnsWLawb5F83zti/NViaz85Nqr89Ms/+Pj/ANBrQhm/euqt8jfJvpJSTuLlVrDLC3ifT1uZdrruZVTcv8NZU1nA+rW8/mtv3eVsT+KqlnDeP5qyqv2dZ3RdlbNhYLbT7lX51Xf8n+1VtNX13JWvQntoVh8372xP49tNufNe1la2/wBbt+WrqQt5W1lXfV5LCJIkbb/wOslNRVmU9TBhml27W3P/ALFP85ofmVmfd/f+TbWreWEELbom3vtrPTTYrlovPiV/7u/5tjVV4yV0aKNlexU3rC+1vn/36ie5W8ilWJdiSrs+SrEyQIjqsDO/8Py0Q2EVsvmqv9/59tFla/UiWm+wybTVubf5l+T+4lRJDPC3mxR/JF/Ala1g7Osvm7f9mp0uYN7r8tWnKO+qKspO7dhtteNqUW2VfkX7u9alRPnqpcoz70/jpsN4yb90SpsX7iVDVneIlvdjkhVElb5f9n/aah9tz8v/AI/VWG83snzVdhdUlT7tapOLs9zK/MrRIv7KleLzIl+fbTL91m8pli2fKm5Erbhv4PKRW/77/vVj3NtsZ2/g/uU02/iBwt8LMx7b502tT5k/dbdzJ82/5KsO/wDC1Qw2zOjSru/df7VF2tyOZxdiq9y3lOrbdlZkyfaVfzVatCb7jt9+oobZfK+/s/upWjdhp8zsiiiLbJu27EStCF1udn8abV2/L9yq7otzE+750qxYQtD/ALlQkmVovdTsaf2ZUi2r9/7++ot/k/Mv36lSZvs71Xf5Pl3b6SVlYLt7bD3m+Td8z1X+/wD/ABdCTbH207+Bm+5/t0WUQcIyV9wm3OibfkpsLtv+ZVqW22vL8zMmxfv0xE2T/e+R/kWp62IirPQe/wAifKtMhmV/l/jSi53JO8X8FReSyM7M29KtNJWNelweZf7tMtnbzfmpsyb127fu/OtSp8kT7vvr/cpc2lriVmRTXPky/Nu/30pn2nzk+emOi3KOrVNDCtsrs1L3SY+96Ev33ddv8Py1F5O/+Fk30z7T8txt/wCWUW/e9DzPt+78lJ3WzNEosie2/wBI+X+Jfm+aq6TfI+1vutV2F/3Tsy1E8Kojt/s1N9LMlczK815+6fbTrObZ8v8ABVdLDzonVf8AgWyrcMMXlfvYl+Rti/N89U+VKyNNtyVJvn2/K9VfJbzf7n96rENtsf5fuU7zlmR/lX5Go/wibctzNh2w3ku5W+79/bVh5mmn+X7irVh4Ve3f5fn/AIqo7/sy/wCx9xUpxd3dlc2nLdWLfk7LV2ZvnqX7TsZF/vVFDeM8TxffR6r/AC+a6srf7L0XHdXLdz89u67vnrPsH2Pt27KsO/8ACvz1UtkWF5Wbc/8AdrPdWZVguUleX5WXY39+mfY18h5fuMnz/wC/U1tcrNTrn99935P9ijmklZkppKy1KVm8tzvg+X5Pn+f7lfEX7W+ty3/xN0+23b0t4ov/AECX/wCIr7VR/sE6N/Ajb/8Ax+vgr9pndqvxau2VvuQJ86Lv2/62qw38STFUi+WK63ueb6q6pE7M2z5f++6xdjeQ7M38VX9S3JsiVldGXf8A7dUti/Yn21q9FZ7myUnuUn/5aqu53df7tS6lc/8AEruINzbGi2Ls/gos9j3j7t3y/e/3ar6l/wAeSNu+dpdmzb/DWMoq9i7S121Mp/8AVbtm/dVF/wDW7v8Axyr1y+9EZVX/AH6z9n+z/F9+lEWvYls/kl/2K27N2eL5vnf+GsS2277jcvz7flf/AGq09HdXlf8Av7KUhwujuPhXMth8QbKLzfJ83b8m37336+otNfYtfJXhh/s3iXSrz5kfzdjf7mx6+sNNm86KL5WT90v3/wCP5K8bH7p9z38vmuVxXQ17Z/mdqej/ADfN89Vbb5GerHzb0b+D/wBCrxndH0dN23LUM3yfe+epd/8AFt3ulUk3Pv8Alp6XPk/Kvz/3qzabO2P900H+eKormb5tzfOlMhm2Qbdn3f4EoSbfvp2ZsnYtwzb9+1fkqVHZ12/65KpQ/wCUqx52z/Y2Ls2UrfyivrYsfNMu1m+SpYZmhb+J/wC9VdLneibV/wC+Kf8AK7o2751+9/tLUXtuPmW3QsPNsl+X50f+5VfzqY7/AH1b7/3/AJP4apWdz50r7d2zdVBHaxponnMit8+z56lT7vy/7lEKfNu3fI1WPlRXVV3vurF6msWFtuSXb/HWxZ7tlUbO2b7RXR6PpX39y/erKTUTWKsS6dbtd3USr/B95v7tdfbhdm2P5F/h2VWghFoiRxRqkW75mqwuyI7mb5mrnTu7mdSXOalrOok+7j5fmqa0gjltpUmfeVZeHX71UUn+RN33t23560Wl6qsX3vu7fvK1bxSZ5FSLQLKsT/dwtPll2xsy5f8A2aovtRV+VqEuF2r833f4nphyEvnK6fMqp/eqtbxsdyt8/wA3zVIkbIzL/wB802OZvu7vl27t7fLS5V0NErbEcy7ZVZW+b+7VeV28z/Yqe5RbiDe6si/xN/dpUs1dV2/eqZJG8ZJblVU3Ltb7tSuheJ/LbY7VZt9M2w/vPuxr96rq6fvVdrbGX7vy1JnOtEzmffHuj3Kv3dn96n/Y5Hrdg0pYkb93vb721v4qvQaesf8ACvzUXRxyxcYbHMxWbbNv32ouLGRYlWRdrba3zaMqysys67f4ab5SXca7l3qv3d9KxH1l81zkJrbyv4WeofI2N95nb+H5a7KSzh/2Wb+7We+mwou3b8v93+7WtkdkMXc537Au35m/iqX7DG7N8rbVX5mWt7+x1eRf7q/+O1cg075fu/N/s/xVCsugTxa7mDFaom7bGv8Ad+Vfu0x7Nl+Vl3tt+V66SLSFi+ZSqf7LU6awjkVo2bZt/i20O3Q5/raucy9gu35ay7yBllRVCujfK3+zXQ3Wkt9oWX5vu7PvU37LI2VaH5Y/utWVr7HZDEW6nLTaau1laNX3LTYrdmt/uqkv+1XQXNn+93Kvzbf7tUriNlVlb5N1NaHdGtz7mVNbbm3RJ91fvS/+hVdggzthbduZfu7fvUky/K33nZaktt2w790qr/D/AOy1bSZpKT5Se1t/Kt/ljVFVv++qsJH5u3+FaghikSBlkZd1T2t0yxLu2/Kv92pS7bnHK/QWVImcRqvy/wALUkK+VN8q0BNreY38NRTlt2d3/AP71OwkrqxbZ1QfL8n+zVS9dZ433bQ235fl/ipssu5W2qzrt+aqR+bdJtb5v4aVtLGlOmr3MnVXVJdtYT3PzfM3+xWvrSMwikbbvT+7XNX+7a7LRCzOqasPmmV2+Wqt5NB/yy3I7r8z1kpc+T8rN/t0Pf7/AJVrojHW1zjlPsMe5ZHen+crru3VSm+eXY22q/zJvatlboLmdrl17n77VF9p+78tUfO303zmRtr1dmZlrzv9ml37G21W3/IlNeb5WVl3/wAa1ehhJ62LCTff3JspmxfK+Wqnnb3fduoSb+GrSTMJWWxN8zpQ6b/vLUO/5f4nRKsI+6m7oxaad0PR/m+WrEMzW0u5qqb/AO7UV/N5MESsuzzW++/8ddNHWR52IqNRNP4aTRPB4g3N++SV3+df9uvZUSN7q33Nsi8qLd/3xXh/gZ2R/EEUv8S7/wDbr12a/gs7rT4PmeWWBXX5f9ivbSaVj5ZqTNN7nybh5Yv+WX3XpmsX9s/h7U7xpV3xLuX5vnqxDZxX/wC6fa6P/frP8Z6VBYaXewLt8pVrROMnyvclcyfkXr/zZrVGX+Nfv1U2NbWrt/H/ALtaE1551naRLBsdF+b/AGvkqvC++4linVvK2796f3qqP4Csr3ZFZ6ks37pvv1oJZtf+VP8Ac8pvuVUs7OKa93fLvRa07m//ALE0iX5VfZvlZ/71Vza2juEpOPxESQwOrrL8j/7tVJof3T7W/wC+K0ry2W5020uYm/1v8FZ9nDsif5t+1m+d6Vle9w919Lk2pQy3Nn5UG77v96pdKhlhsEVm2P8AxbK0NNs97bm+/tpkPzpvX+BtlNSbVrGXxbjba5n8/wAr5v7tMh1VrCK43OsMTfeqxZwql5FLKy7938dYXiOFbm/8hV/dXHyf8Dq48snYq2l/yOiR/Oldfl2bU2vRNuhi8qJvnf8A9Cpug20ttAjNtd1X+P8Aiqx5Lbt0u35Kqy2TM+bmViXYry2ku3Y6/wDfFXbN/tMEq/L97Y++q/nRP9n2qzssvzPVe2RrZH3btm7fT6WJv21NC8dESJV20/yZX2MzN8/8FMRPO+Vl+RKtzPvtZV+4n8KJ/DTsGkuhSea2hv4otrPvq0/+kyssW5E/v1BNo8U1xFL/AHdv3FrShs28hJYn+SpUorqX73VXQyHTV/s5/Nb5/m+T/YrQh8p4kVYtj/8AodVYfK3eVKzJFt+Z/wC5Q8zbX8qXZ8tPlT3ZjdybTVkiw9ysMr7vk+Wsx9Ynmif97+6+f5EqrqqSvYMsCtM8u7c+6rug6DF9gigniXZE2+rUYQV73NOZ3tFFTTfEN9c3tws8TbNvyu/391aFnqWy43Mquuz5t7fcp8yRJLLFFB50v8NVLmFobjymX/viiSi76blRlZ2buavnLqu/5l3bfld22b6bNcwJFtlnVNrfc3ffrEfTZUdFaWN0f++tZ82jwTJL5UCo7rsWbytlJUoJ76Dcm3dJfM6J9qbJYGX++1Tf2U21G+4j/wAFZlg8ttZ/Nuf/AG3XZUz3M82yJZWhR/kZ0/gWj3r76EXTd0jQe5itl2srb/8AYWqly7XN++xNkW1KlubDzpfNa5b7v3Epts+xdzfP/t/36xS0vHcUou9uhj23yO+35HrVm/0mLazf+O1ST5PvL/F9+rTvFsfymb/vmuv2j5vMG1FWS0GvuRl3Pv8A+A1K9zFcxbdzI6VSmeV1dt7P/v06GHeqfN/vU7N7szUW1ce7q7/7dS71SJ/79NvNN8mJGrPubxkidlTfEv8AH/fqZWltsPmHQ7YXdU/j+eh38lvlqqkyzS/+hUP++barMm3+Cm43dyVpuWPsfnfMv36lhRk+WX/gWyrFhN5O9mi+/wD+g0fLN822o17FuCet9Rnyor/eqLyWuYn8qpfJWZHXcuynp/oz/d+T+/Ra+24nFtWMz7MyM6/3v/HKvP8AJsiXdsqxMnnfdb/x6q8L+c/lL9//ANCo17DcOXcheHZ839+mpM0LtuX7nzq6VLNueLczL/cX5qiRP3u6pUn1FfW1i1s875mqu/yN9353q3bXkVsksSrs3rs+Sq9yizbGX76U+bqW9FciR/leJt39+qiW2+W4Zv412NVu82uu6Jm2bUqp9saGJ96siNRG72H7qd9iVIdnzfwNVd5vOV1b5/4KZZzec3zK2x/u1e8lUbduq9I/FuQtrIz4ZmR3i/gWpba586Xb/BVe5tt9wjKv8XzUeSkLv5v3Kl8r3Kg7uxeeZdm1f7+yoXddrx1Fbfvpfln+795KleFf9a33/wC/UNJAnJu/QbYQtbbI9zfMz7Xeh4WhvHi2/c/jSpd8WyLZ99X3/eqvNNvn21dwdmrX0JUma2Td/Gvz1XSZd77W++1G1qpfZnSV9tRZXvcaVncuzXLwuj1X2Lc76e7+c21mos4diuzUunN1NUkghTyW+b7j/wAdWHhV/u7qi2fuHVv+A0y2eVJ3VmXb/DS1te5KuiumpLZ3Xlffdfn+emPueXcn3HqvqWgxXOopebmSVF+5Vuz3WcT7lVNr/L/t03yr4dyou2j0QxPKhR5d3z1Xublofmah7aWZvufJ/vVppZrMm1qJafESk38JleS1zdW/7pnRmTdX57/GO/8AtPxV1tdv91Pn/wB+Wv0VSaK2aX737pdy/wCxX5m+OHbUviRrd9/Al1Knyf8AXWWqw1vf00QT0cUc5qvzyxbfv1Sf5LerGqvF9viiWX96nz7P9mmbN6uv/fNK5tDW/kZkKM88SqrO8rbKbrG3YirTHdodUt2iZt0Tb/k/hqXWEX7U6LudNivvpS91rsw/uxMWb54vl21X+/v+X7lWpoW+zvt+/VLfvung/j2pu2f7VOyKso7j03PE+3+781WNNuYoX81mb5/k+7VffsaVVX5EXe3+xTEf5vvfJ/cqbcysWlFO51qPsuklXdD5W1/n+evq7wreLeaXbsrMieUifP8AwtXyTYP51r5S/eZdn+7X0h8K9V+2eH4mX53/AIq8nGRvBPsezgpqMnfqeh7/ALlWHeq8Ls7JuZqc/wDH93ZXh9LH0UGWN+z/AHKN6b02s3/A1+5VdJt+9V+fZR53zPUHTFvsP3sm7b/33ViH7r/36q72ffu2pVqGF/K27mTdSTsbLUsQzMifxb6Z52z97/rn/uU2pbaH77Muz+7S5jdKxKm1H3fx1oIiv822qUP8Dbato+yJ2/u0m7mfKx3k/Puqv9jZ23K2ypobzzt6t9/+5Q9yyRIrVHvXsa6rYlh+RHVt2z/YrTsHVIvm+f8AgrMtt3z/AC/8ArdsLb5kZqwk2ap2NCzhi3o1dBY3Sxq3+1/s1hf6mXbuV3T71WIf3ybWbZWLdzWD7nQxvG25mZnT/bq3Dcb1XzF+78v96sOymZG2ff2/xtV23doV2+Yz7v77UJWNJ0zohcrDH8v96ltr9omZVZnZl+Xd/DWD9oXCqy/8CqzDxEsKM3y/d/urV6HDLDpbmpDOqyRf3d396m6ikzKnkbflZV/4DWYJFVtu35f4dtaVuW3RsrfMtXddDKVPkfMhI2Zl2xtsVV/75qdBv3bfnWmRwyCZ2ZuGarsSK6/L8/8A7NU3vsZSkkR2sWyPystL/svWnZWkeyLeq/8AAapxFbazTdH8vyrsVfu1l6r4n/s2WJWkjX5fmaU/d/8AHae+xzck6z5YHX3FvHa7Puq7fdqje6jbWNq0knyLu4P96vKtZ+LdlDPMjTtMU/iT5dzVwWsfGFrnT5Ug2o7N95/vVpGlKXQ6aWWy09pI95tvG8Bkn2thPlVt+7/4mi4+JKWzSRsrJuXavzbvl/75r5Uv/Gdzcru8+s+/8ST3KpL5v72L+Or9gnueh/Z2F5vfR9cf8Ju6zyMV2xbF27m+9/47V/T/AB1YvvSSNd3ytnczbf8Aar5FTxncoqNuZ0X7yVsWfjO5hnTdcts/uVSoWKeV4WatsfYMWu6dqbxW1uF/1e47vT+6tW2t7VnaN2RWZdy/7VfLum+PmR38z54vl+/XV6b8VC86hCiIse1XVF+WkqfNseVVyScP4U9PM9sazhKP86qysq7f71Z0mqw6WVWVgW3fMCNvy15Df/FSMyTKkheMN827bub+9XEa18S5ZbzMSx7N3zf3FqVTb0NqOUyf8Weh9G3Xje0CLGrr83dt3y1lw+PIbm5eBUXcrbd2773y/wC7XzBefEe5afakkju/8Cfw1Qh8c3z3HmvK2xPu7/v01Qb1OxZZhoK1z63tvFNpdQIFZfuqyt83/oP8LVbjvEnUv9/d8xavk/SviVqUX+tZkVv4Fauq8O/FhoEf7ZteJF++jban2Eoq5lLL6S/hyPokxRTKu0r/ALXy1SvrWM7v7u3+7XB6D8TbG4nRfNZP7u/5q7ePVobtJGhkafbt/wBX81YtJKzOKVCpQl5GeYPJhXa25tvzbqgNysO7d97+6taJMUsW1dqsv96qVxCk67dy7StTFo7ISv8AERvc7Nq/dokuV+b+Cq9z8i7mbYq1VluMMmxqS1OnlVrmgtynlJ83mlm/u1G83zK275v7u2st7xd+7c1K9ysKuv39v9ynZdxJJGlNN5qNuaqzusK/L95v46xbzUvJbarb6emsRTJ/DWHK1sbJRSuV7yb9+/zfJWPN89Xby8V/9+qVzMqW6N/HW6tHcwnJSdkc/foz723KiVSdGTYu7562Ln5/4V2VRuU+V5WrdSSVzkcrOxnzPs3qtNT/AElf9inff/ho+ZG+b7laKzJckviKUyeTvb+BKZDNvT5qtzQtvf8AuVSTci1SdzKUm9g3/wALt9xaZv371qu/m7v+BfNT/wDUrW6sjCTla5K/3v8AgFHyotRedsWmPNRqY3H7/Oi27m2f7FO3/vU+aqu/e/yr8/3N9Wt+z7zVpddjGSLafPs+b/YauS+IusNYaj4fttv35fvv/uV2Fgn+lRLt/i+bfXjXxd1v/i6GhWK/J5C/Kif7SV24ZOUjzsTLSx774Gtvtlrezr/Aq7v9qu6s7b7TcW9zKv72Jdi1yXwrT7T4f12JW/exQJudK9A02z87TreRdvlOvy16t0nZny93bzLdnqS2zferM8Yefc6XK6y7Hf7zvUSaDLDqKbpf9HVt+zb8lbfiH/kBvEsSu8StWikoy01Bau7RDo80umq7Kzf6rZVtHZ9jf3/vb6o21+s1ujMtXoYZbxX2/cT7z0/ULK8kijfpPo9+9yqs8W1PkStjUna8XypW+RovlRP4asJMs1vdwMu+Xanz1XtoVmtdzL+9VtlVzfzE9LIbZu0MtvBLu8r7i07etm+35n81qmvLbfEk7N8i/eo/dXksUrfwt/31VvR3M4osJM1t838FQ2Gq/wClXCru2MqffWpoYftK/N/3xUr6bZ6bAkSwLDKm75/726knFaDcexNN8+m7VVUfc7s9VnhX5Gb7/wDu0WfmvZSq25/40R6sf65UVUX51+bfSSsOMrbFtP3Nq7L991+WorZ2mil82VkT+/UP72HerN8n9yppnaaBPIXY9aRTtYmSHWaNv+Vv+B1YvNuyWJfvov36qpN9gtXllb7q1DZwyzN57N5yOyuu+tLu9zO3JHRHTabtSLd/HTJn3z7WZfn/ANqqkMzb3VdqVYR02fM2/wCX5npNWKV0VUvGd0iVmRGbZvSpbPWPv+a0v39m/bTIYYnl/cf+PrU1tYNDYbp5V3bn3PuppwfQXNfZlq5hV7Vfm/i/u1F9gif7u1Hf7z1LN88TrEyo/wByrFmjQ/Mv/Ad9SpNCStqldli2hVN/mrsRF/g/ipr387z7oIG2v93Z8lMmdk2bvn82tCz22zbZfvuvypUuy95K7NLqSslZFSz02V73zZ22Rbf726m3Olecz+QzJKzL/D96tK52vA6/xt935qqzTMkSMzM7/wAVOPNL3upkmo77FT+xJbafczb3/wBv+Gjfvl8pdz7f/HKu/afOXcrU+2h2f+h1Dk+o99ivcp9pt0Vm2In3aihtotu1dtWJn3u6r9z+5VHydm9l/jX5atO+zNG76PYJrae2i/dNF5X3P9yonhV0RvN3/NT0s53RFllVIpX+/TJraCGX9wq/e+Z0X79GnzI07GZNteJN33P7lNtt0P8Ay0+RFpyJvd9y0+Hbul3fIm3f/u11E25geZtu1m+en225E+WL+KrFzCv2dGVfnX+P+/UNteQXMW6Ld/wOpTbV7ArLfcmvJpfK+b53as5EZ3fbtR/9unvc7H2qvzvTYf45X/j+T71StDNqLdtRmz+H7n91Kltk2Pupr/f+82+pfuNuVvl/ipFtW9C2/wC+i/36ZbPv+7u/752VXSb5flqV/wDVfK3z/wB+klbYOZE0zqi7m/j+T/fqGZ18p/l3o6p/wKl3yvEiStv2fdqF5t/y/wAa1duX1IWvwlhH2N/D/fpk3lO27bsdfu1Xhf5fmWnwp+6dmVX/ANis5RKSbKn99f4KlmfYn9yn7Niv/Bvam3ib23ff20PlZVmndGfcp9sif/Yq7D8kDt/d+9sqKGHZLtaJdjf3HomdYf3S/On9+hXat0NLqMRj3n71Nqrs3fN81FzbRXOzcvz/AO9T4YV8pN396no+x3+Vdi1ehLkmrdByW2yLcn36iheXf+9+T5vuVYhuV2PUPyu7/wB9fnWojvZ6hdXt0Jpofkdf46z5rZpovKX/AFv8NaToyLWajsk//AquNujC2tuhRs7ZrO93bvk+41a1m6vvWVfn3bKqOmyX5m+/THTYm1d2z/bqZXkC0VyvqULI9xFFt83+H5qLOFneLdF+9p80O9UarF4+yJGib50qeZ2sRZWu9yK581FT/e+aq9y6/J9772/fVpJleLbu+em3NnF95Wb5P9mm7M0V3sY/29obpGVd6f3NtbDuvlfK33v7lUba2gSV1lXYn8T1FbXLQyorNv8A9+paTt5Fp3Vrmg+1/m+ZKPlhl+ZqfvV/9+mX6b1TbTiu4k2newx/n2f7dP2edVS2+f8A1tWHdkfZ9xGX5djVL0dg5kP2K67f4Kr3MzW38VG9d7pu3pRf7fsr7fnd1qFo7jun5mVqSK+g6rfM372KLeqf8Dr85NVmV/Eusbm+drqV/u/9NXr748Z6xJpXhXU4pfkRonRf9pq/P22dr/xfeyt88Xntu/7+vW1D4ZN7IJe84x6nP38P+mXEu7+FNtOh+S3dv4NtP1tPmuNrMjr8676e7qmk3e7cm2LeuyolLmVmbKy7nOXKb5dyNsereqv+93bt6bVqG9hbzU+X5/v/AHqLlP3G5lqZ2fUUZfZbM90aGKXzf/QqpbGSV2ZVrVv4W+wXEuz/AJZb6zb99ibtv/fFJa7G1RO17ldEZIridW/1qbNlVq0X2vpv3fn+asz5fuVas15krU3dBmZGeLdvTf8ALXv3wUvNlncJLuT5d7f72+vnG2doYpWXbv279le0fBzUlh1HazbIpV+Z64MTFunKx3YSpy1LM+hbN96I1W5k+V3XdvZfuVn6VcxPb1oI+9/mZtn8O+vm78p9dT1Hwv8AJ8y7H/uVC8P3G/2qe336fsqOlzruvmMhTe27+/VtPvP/AOh1CkO+XbuX7tPf9zF83z7/AOP+5UrU0STH/M7uzNvqxCjfdplnDs+82zdWhDbecrpU8yvY3WisRPbNu+X79XfJ+dFq6kP3NyK/+3U32bztyrWXOOLa2RjpD8+2Jfn/AL9WobZkl2ttq3DZsm9v42pkKfM8rL9z5PnWiRWvbUfDbMibmXZVj7T9+Jd1P8nfbvtbZ/tv/BTk+SL5vkesBLQmR2dXZmbfVq2eVE+aqSO0NWPO2feqXZ6W0OiE+5pJN5MTyszbE+dqm85dibf+A1lPc/utrI2x/wC/TEuVdk2t8lRCNzX2j7m153kxJ/6AlTW2qrWP9sZETb/FWVDfqm9Vb7j1TVjGNRydjrYtV86/SBvk3/det21u2SH5dr7W+auFTUldd3yo/wDC9WofE8Vg+6X51/iSpCWu53ssrbWZW8pfvVXn8QWtnbl5p1+X5m2/NXmGvfE6KFXVW/8Asa8Z8VfE6W8Z1juW8r+LZ/HXTTozn6GHs49T2/W/jLFYWzxwMrndurxjxP8AFa+1dN0kmwM397c9eZXniRtsvlfcb+5WV9v875vN3/7FenTw8YO63NHVhH4VY7KbxVPcypuZtn+9Tf7YV1+9/Fvrh5r9oYtys2/d9ymJrH8O7f8A8C+5W6jfZHI8S5O7Z3H9tqm/c3yVMmpbJdtcJ/auzZ82+tCHUv3v3tiUuRF+38zunvP9HRtvyM1TTakuxK4xNV86VIN3yL8/3qm/tLfK7bvkX+CpjBG8K/LudbbeJP3ssSt93Z8j1oQ+J/sexPNry/8AtjyftDf+PvQmt73f5vu1ShcX1uR6LqviqVIvlasd9Y3z7tzP8uyuPfWPOl2s3zVNDeb5fvVFkT9bl9pnUJf733bqn/tJUTbu31yX9qqkv3qpX+veTLF8zfN8n+7TVO5isRzbs7WbWIkZJd3zVE+vNs+Vq4p9b++q/c276qprDTb938FUqSev5maxNj0qw8VS6am2KfZ/druPCvxantt6sy/PXzj/AGxO8SfxuvyfPWjD4hWHZubYzts/4HUSo8ys0dMcTpZ6n2X4f+Klvc4V2+Vl+ZXrp9K8SR3NwpWRUSvizQfFXkpEy/Jt+Ra9L8MfEVkba3/oVcM8O4u6KdSK6n0rfXaTwPubem7/AL6rHubmuEsPH/2x03S7/wDgVab63538exK5VFx3E6tzYm1j59q7qi/tL5V3SNsSuRvNY2M7M1UpteZ9+2qUU9jNVG+p1c159+VmWq8OsM6/KuyuZfVW27d2/wD36sJM0Nr5rN/D82ynbp1K9odHNcq/zbarzXO//vmsr7fsX7tMS53rT5fIjnXyNDzvkofbNFVLztkT/L89Qpcsi7W/8cot2MHrIm2Kju1V5rn/AGqN+9dvm/8AA6Y8P/A6006sm4JNVeaZdr/LUsMOxXqvs3u/y7Eq1ZuyF8e5E6edv21Ufd9n+Zdj1em2psb7n96mTfP8v96tYs5ZNGe/3U+//wADof513bvmRafsX726nVotSZa7jfufN/cqxCmx9y/OjfeqoifvX+WpUf8A74qubSyZjZm9pvz3kTfwJ87V8ueNtSW/+N1lKys8X2xU+99779fTFteRWGm6nOys6LAz/P8Acr4qfWG1L4l+ey/6q++X/a+//wDEV62Ci5NvseLjG1sffvwchX+3vHcEfyIkEXyI3367rw9c+Tpcs8TL5Vqrbtn/AHxXC/Aq52eN/FFsq/8AH7Y2svz/AN+t3RLxtN0OWXd+6lnliZEX/brsUeZ2Z4SaUb9Tq7zxI02kfLEu/bv+epbm/X+y38pfn2/fqknh621K1fcq/uot6o60WyNYeGpfupLLvRd/8FWoQS90a5pbkVtM0zWSsqpul2Ns/grQttS+wa4kG1pomb5X21U0pFTS5VZpZpU+7Wh9jb/RJdvzq29v++KpJL3RSbasjQhhgTVH3fI7Kn8P8FWLP/Wyr821vvVmfJqV48q/fiXZWnZ6a1nYebLKu9t9XZW5WRGTvbQuv5SRJEq/JVK5tlRk2t8ifNTNN/0m1fdL8+5//Q6sXMLfZ5V3N9379Va2i3IuibzlhX90vyVUud15Kjbd7I3y0zTYZZkuPm3pEv33q2/+h7JaWkHbqCd99C7oNzsuEX+DbsZ6z4Zlmlfb8/zbKyr/AMSQaVFM25vl/uLV3RNVg8h2lVd7v9yhtpXsX8zYhRbn+GrFtCtt+6X5ErHTUlS9f5l2bV21Yub9rZn83aibahJvqJ6FtEa5l8pol2f7datnNFbWcsWxd7fJvrFhmZ3ilba+z+CnX9yv2iLb8m7+4tXdSdmK1tEaaWzTM7L/AAxb6Y9t53zbVRF+7sqql+sKv8zb/wDYp0LtbRSyy3LfxPv/ALiVqk2rgrpeZYs08lU3ffeV/kSrCOs33V/i/jWqVhuhVJ/Nlfc3yvtrQhv/AJn2s3z/AHqb0M7R66MLOwjeC43N5L/fX5fvNRNeeT9356rpeSom5v7z7afbO2x923fLU21ux30tElh1KW5RN0SptbfvRvv1Y2T3LvLLP9/+NKr23lbPK2r96rDzfYHdV8t3WjS90JpdTQs7PyUiZm+78m+rr+U/m7U875fv1y82q6rc27rEvkv8+13b/wAfqxZpc/ZXW5uWd9lJxdrt6+RUZQtZKxbvJvsEsW5o4U/i/j+9TJppZm3Rbfu/cqklmt5v2wb3rTtrb7NF+9+//u1SdvUlxUpaEL20/lJ/tL/A1Pm223zS7n+X+Bat74ni+Rm3/wAVMS5aGX7q+Ujfx/xVDcmFuVle5RplTbBv/hZJvkoSZYf3W1d6p9xP4K0La8W583cvnSsuz56rpZ7Fdm/1zNReP2ivhVkZSQxO+5f4vvVYm01YXfa6v/wKqlnZs7/Kv716el55MTea3yfxVpyvo9RKTjuiXf8AutvzbP8AbrNmh+eVvlT/AG6nmd0f/VLsf+Oot6v8u3/dq4J9DCUeaRURG837rVNNtm3rFVpE2LuqJE2N937lNtxd0ioXXulS2hlhifc2x6sPN/HuWppvn+b/AGaop8n3l+SqWruFr7blhPn+arHzOu3+6u/ZU0Nsvkbt3/AKHTem1t3z/wByojJXuJwaBE2W77mb/Zqo6fxVdublUi/ubKqwv8v8Oz+CiLdrltroVJn2O+35EqWG83/xM9F4io25dv8AwOotm/ey0tJK5HvPYlR1uVdVb/Y30fMiIvzbHqu+6HYyfcpr3KzfLu+796os/s7DvLoyw8ywum1arzbn+Zl8mnf66n/cRN23ZTWmxTk07kqbUiqreeU+9vub/wCCrG/Yjr/eqi8Lef8ANL8lKMVe4c7vYifduTyl3/N81Swu3z7l2fx/79W0TYu1vkeot++V/wC5VXKbitepK9+1zt2t8m3+OmQ7Zn+Zfm3fx1XSFYXRtzbHp81z5KP83/AP79J2fwhHm76kV58ku6pXhWZdrN8lRX+2aVJVVd+3Y1VPtPk27/31oWsbEptaW1Lb7UWqNtNLNvbc2zb9ymwzM8qb2+SrrzRQ/d3bKv4VZajTUXdldLZt6N833alR/J/i31Yd1SJ2Vmd6xURnupZ1nZ0Vdmz+BaSUpq7B8u6Lt/t+xO23+GuPuftiXXmxfPD/AHP7ldw9tvtdrbfuVlJbKku1l37vvVKlKCvHUteYab5t/FtVvnWtCZNkX8NZ6W0tndblfZE61dhuYn+X5vu/+P1nzN7Du+iM+HcjfxfO3/fFSpMySp/cp8KRee8W35GatD7NHt2bapuwuV9zPe2+dNu771WESJH3S7vKT71S3MPkp9/71Z95eRPauq/PK7bP+AVm9VY0tpc86+M2qrD4G125iiX7PFav99v41r4G8JTRW1/qDTqzyv8AP/wLzXr7c/aNm+wfCDVVVf8AWrKm9/8Acr4ks7aVEfb/AHf/AIuuiml7KRi3J1DNvNs0srMq/e2VC/z28v3tyr9xKmTbc/aF/wBr5t9VLn57eVd2x9u9kqEdfwqxnvu8/wCZmdKZc7nl27tiVYv/APRtNedlVNi/3abbJ5zRbV87fR1uEErWWrDUof8AiTXCfx+VWJfpstUl/wCAV1etoz6Ter9zcv39vz1zmsQsllZfL+63P/6BUQTaudDtZKfQr7FhsEl3L95t1Zlyn735fuf30q9MmzTUdfub3qGFPtNu8q/fiX5koSsYW7aEUL7P9uuz+GOsfY/E3kTtsh2rtT+99+uH/wCW7rV22vJ7CeKddr/Z281EeolDRq+rNqT5ZXR9paVcr8m1t6bV/hrbR9/zN9xa8/8AB+sNqul2lz9+Jol213Fncq8X9+vlqsXDc+yoMu/fq3D/AAM3z7P/AB6s+H5FRVb7lXUeuVq253RsE37lt3/j9TJ++i+ZaZ8sy/7dFs+/5f7jVN32OlaK5Lbbvu7vnVq2LZ/4ayoX3yutWra2Z5/N3N/uVm0k7lxOhtk3wfdarEMP31/vfe2VUs5tiov9ytDfv2VlaW/QtRa6ksKKiPt++/3aa6M7/N89SwoiJUv302sq7Km40mhqQsivTJvnarDurxbovuVXT51+asrXd2OxEj1C7qiPEq1M/lea/wB6q9y7JE9T1sQnYrzXjb9u75Fqul/seqjzSum6VdiPWPqV+sMtbRve1gbTNu/1vZ91/lrJTVVml2r9z+5XFa3rzeW/zNWJD4n2L97566VSbV7HM5cu7PTrnXvs0XytXNa3483xP8y/J8lcPqvjBfIfdLXn+q+J/tNxt+bZ9/7tbUcPf3rC9tpbodRr3jbfcOjT7P7qbvv1y82sb0dpJV2Vz9zftc7Gf/Vf+hVD9p/i2r/tbK71FRV2Yc8pRNv7Szu6+b9xv4KpJqX2Z/m3OiVk+c8Mr+VKyI/3v9qmvqSuz/N8/wDcq467kvTd6G3NqsU0TxM2yWs57nYqfN935N7/AMdUkmT51i+//Fvpn2bevmsy/P8AKuymtRc1OJbfUt6P8y7K0LbWF83duXe33fm+euUubZoV83ez7fl31sWFsvkfNtSX+H/bq20he2i9jYs9bX7U7bt6fcrTfWF8p9v365p7ZkeJduz5f4P4qYj+T97c9Zvle243VjM07zWG+fdtfZ87pF/H/sUQ6kqNL5W7yfv73rBmmb96u3Zub5P92s25v5bbYu5noiubRbkutFHS/wBpMl+jbq001X967bvl2/3a4lHlfZL/AB/36tw3Mrrt+49VYHUj1OgfW4ndG3Nvf+//AA1UvNV3rtZt/wA29ayof7zbqJofO/2H/hfbVe6Zc8OmqNObUvOg+Vm37qY9yqS/e/2PvVz9/utrpFiapId3lP8A+yU+RfIlTijfhm/ep8zPtb5v9yrFtN8/+wjfNWD9sZ2T+4q/981YttSVN27d8/3USpemxUXbY24byff5sf3P7n9+tOz15oW2qzebt+592uahuV2fMvz/AH1fdTvtLOz/AMb/AN+k0mX7SXyPTfD3jPydkrfI7f369AsPG3nQfer51hvJYd+1vnb739z/AParb03xCyPtaX5655UlLoTzvue5XPiHzl+9WYmvNu+Zq4W215XVF3U5NbX+L56xVLuKNdnp1hqu9PvVu22q7F27vvV5Zpusb2T5q6uzvGuXTbWDppdDRVb7nW722ttb+P8A75q7Cm9EZa5+2uW83ata1tM2xPlrOUTaE2aFtuSLb/AtEyK6f7a/x06Hbt3L/FRcwr95d1R1uPWTvYpJtRn+WiGbzmddv+7UTv5L/vadDD99v42WrLSsTfx05KbD8nyt9+nb1TfQJ6lS5+9/wKqr7nT5a0Jn3ptrPd97uv8ABW8Wc7XK+ZbEUKbPmbbvp2/f/t1VvJltrV2b7irUOm3639mkq/dq+V3uYSlzO63Lyb93y/cpyfJv20JT0+/92mQ02ZXxF8Qr4e8AXrMywvcK3z/3Fr4ysH869+3LE29p9/z/AO+9fQX7UuvLZ6Dp+n+b5Pm/e+X+HZ/9hXz1D5bpcRL8ny71/wDH6+kwUOWnzHz2KlZ2PvL4UeJPs2sxXkTfPLYxIzp/fVK9Z8H2f2nwpFczrvT7Zcf+h14D8E9YtryzsvmVJf8AVS/Lvr6A03W4JvDlpYwffilfd8taSUrWSPKXKnc2NN8QrfrerbLs8r5GT/Yrn9Y1JrbYrL8jy7Kt2ejrpV1cS+auyXZuRKr6qkVzpsXmr96f5Xqbxi7opNt3Og0e2trPRpbmdtm1X+5/HWlYTLrHmsu790uz7tY72bW1+9ms++yaJf8AvrZW3YWdtpq/uGX5v4E+/S51vrci0pbFuwtotNS7VV3vcfJv/wDHqY94t+yRR/w/f+WtW58qGWLym3/KlUof9bL8v3PnreLV7tamb0ItHsPs3yr9z76/7FOmT7ZLLAu5HRfv1rPr1s7W8W1flX5k/vUyweLe8/zfJ86/LTUpPVktq1lqzH02zbSrB4JZfOleXfv21Nva5ldW3eVtSr72Et/5s7N8i/OyP/v1XebyYJYtq72Wh+8rdSV7u5hX+jwXiusqrtrPh0qe2+WL7i1sXiS22xlXe9W4Ulmi+X7m7Y1Zx9pF2vodMZQlpJalGGFk+9uq3qTxeRun/gX5vl3/ACVbvHVIn+Rvu/fp2m2azf63c/y/Lv8Akp2na7Dmj2KqTfw/3Fq0iRXkXzVbe2g+Taqp/e/2qt2em77e4Zfk2LSs15C9pfYzLPTd8qL5vyfw/wCzVubTZ5lSBZ2f5tn3fv0WaXc3y+QsOz+5LWlviSJGn+439xq1TkjJWeoPbfLFBbKuxdtReTFbQOsUS/e3/JUVtcypK6xfubdPkV91EPmzSvu+4v3dlaRTW7IvrcldPOt02r/33VhEi2bf4/4dn8FRb28/aq/uv96nb1huNvlfO33afIxcyvfoNh2/aPKZZEf/AHa0vsEE29flR9v36LO23xJ8rPvqvf8A2OzuPtNyyp8v3/8AdrOMXKVhprdjdNvFvP3TKybGb79WodNnuZdu7Yn+3VWwmiuUS5toldGbf867K1fO3/ebYn9zdWlmtgWoyG2+x/xb6fNDK8D7Z9j7v46ytYv99/5EETPtVHqG2tp7+48pmk/uf3N7UnC3vNibad4o09jI3+tXev8Acanwuvz/AMf8FVLbw2sLvPLKr3G77n8dW38hGeBfk27HZ9v3qy0vZFJSau0OhtvJR2ib7zO+/d/HVj7+xm+TZ/4/WbDeQWcrruZLd/4EqFNS+0y7Ypf3UTf+PUe98hNtbbj/ALTslVf4HplzZ70fazOlVZtsMqOzfcqxeXMWz90zP/v10JW+Ezs/tMi+WaBPm2OrN89Qojb3VW2fL9+qvnM/+xu/uVatt2z5mqrcpKkn0JZnVItq1E7rsf8AvvUXk75fvN/wOjydm+pK5n2LTpE6vtaq6fOrr9xGXZs3VV3tDv8ALb+H7lS2e52dt336OTS4uZ9i3Z3OyJlZf++KlSbe1V3tt8SL9x2pieb5uz+D+/TdmJ6Eroz72amvC3lbf++aupD+4+b7j/Jvqv8ANv8AvVC1+Euy5Su6f3qak2xv7iVavJo9vyqqfLWem3a/7r5FX+7STlLcI27j7l96uqtVSG2bbu+XZu/jb71PuU875F+RNv8ABT98T2u1V/77+Smr2sh86ER/mZf7lLD/AB+av3Pu7KEh++2779CXPzv/ALNTccXfcY7y/efaiVL5LTW80qsuyJd7b/kprur7Nvz7vk+Sq/nfY9iyszwvWi19SHZa20HTO3mpub56mtkVN27dUKQ/O7S/fb7uyot8vmyru+SVdiv/ALdN6qwKS6lu5mWb5dvz1UmhaaL+JNv9ypURt/zbqbc3nk/eX7lHwuyEuVh5OyKq9tteLazfPTHv4nl+81D7fN3bv4ajl7sp3RFDD533WXen3atJZts/+Ip9hbbH+ZV+arDvsXbT5tbJmfLrdqxUS23rViws1tklVVX5/vbFqxD/AANQ7rCyfd+b7tU22rIIrqkV7xNkTN/drPmT+7u/361kdfNfcu/dWf8AafJRl3NsqFzbLY2UkyGaZvKTbWFD5sM9xP5rOm37lbsLq7fd+9Tb+2/0X9wqo6r/AAVEbR90pcsndmfDuee3vm+Tym37K2HuV835ar/Zv9F+b59/+zVd/wDQ7P5l+RfuVa1KbSVhmsXmx/KX532/cSotHsG3I23Z82/Z9/5qsaVZ+c3nyrsfb/HVh38mXy/ufN9+iXw8sQguvQ+ef2xryXTfhyiyys/2ppUVP+2VfJtgi21q8G373yLX0H+2NqX2+30fT/NV/wB79x/+uT14S9tLDpPnsq/NLsqklGmk92RH45M5K2h2faNqKn71vnei5h33su1WdvKXdv8AuVLC6+fLF/rn3M9Vfm/tG73btm1U/wDQ6UlK9zphdoZfos1nLA3zoq/cqx4YT/TLVW/g/gRar2yLDcO26J0/21+5Vjwx/wAfvmt9xG+VNvz7N9KXwNdioxalr+A/Xk2WXzN8n3K5nWNzweV/B/DXUeJIVey27vvNsrl7+H918vz/AC1lFWSfYuT1uUn+fS0i+b7z1Us/knRvl+X+OtPfs0NPl/5at8lZlh++uttaN3v5EySRVmRkun3fc+/vqV0ZGT5vklWnzfvt/wA3+wtMuf8Aj3i/2WrLmW3UqN+57r8Ddbb/AIR57Gdl3xM23/c317LYTfJXyb8ItVbSvEdxYrL+6n2OsW37nz19NaPeM8Sbq8PGwcZ3PpcHXcoKz1R1Fs/7p/mqxDM33f8A0OsqG52I6r8jt/49Vv8Ag/h315Si2e1CTlvuaqP8ifx/3qfbTN5v+xVdHZIv9j/Yp0L/ALp93ybVqLG8fM2ET5/NWtO2+Qbv71ZWm3K+R+9rVRF2VjJ23N0rl2H5P+B/x1ehf5E+asy2m/euq/w1btpmff8AKvyN/BUSZskmrGhC+/f81XYUbY/y7321lQw77pN38FaG9Ub733vkrNq5d4rYd82/5V+Snuny/L8lSpMu35qqveLu2/wVnr2M7FeZPkfc3ztWfePvidf/AECrF48XmusW56yXdkZ/m2UGV9blLVZtkX3vu/wVw+saqyfLtrotVufldmritYf5Xrpp36mU5JK5yviTWNn++9cPc+IfJ3/vVT+89dLrdsz72avP9VRbZ0+b52f5d/8AHXqUoHDLmkPudbaZHVtv+/WY9+sPzfK71halrDQt8qs6b9jf7NYlzeXN5bp80qbf+eS13qjffY55VFTVrXOoudeXyvmZU2fwbfnes19eWb5YF2JtrlPJ3zxSyrK8r/d3r861bRJf4oJ0/u/unraNGJzfWpvTlsja+3yeVs82izm33Hyt8qVn2Gj6hcu6+RP/AL7rs31sWfhjWtySrp+92/2tmz/focIpWvqUpTm72bNewTfFtiX/AGFq+lg/8O1Hf7zvTtH0HV922S2/h+/u+RK6DTfCV5c28rMqwunzL81c1oryNvZ1ZK6izktVs5XtUkVvk3J8n92ujsLNfs6fLv3/AHadeeGNQubfasC72X5v9itOw0S+hii3L8/y01GC6gsLXltB2Mya2+R6ypofv/x7fvP/AHK7C80G58h22tv/AN2sp/DF1s2svzs29n/v1mlBdTZYSsuhx9zuSJF+5F5u/YjVmXjrt/h2I1dnN4VlRPmWX5GrMfwTPN80sTfe/vU+eEdx/Vaq3RhQzbG21aRP4latB/Cs8bys0TbE+f56LPwlOk8qxbk3fP8AOtU+Vq6dhPC1X0KqOyM67m+ZfmT+Ch0ZIvu1oTeGNVS6Roolmt/4t7bHSnf8I9qDq+22bf8A3H/9kopJdzF4estkc1eI014nzbF2/c21dhh2IlaH/CE6r9qSdvkT+59/a9PufBmp/Oybt+7f/D86f3K2XKla4vq1TsYly/yu38H8KVy8140N0yxOyJ/u129z4VvvKl+Rod7fL/HWHc+ALmF33NO+75/n2U4RgupjKhXhsjPTWJURPmZ9q1btvEm/7zbNv8e6qFz4VvIYv9e3yt83y/erOudBn+7Lt2bd+yuhQg+pg5V4aOOp2EOsROr/ADL8i1LDrETo/wAyvXBPo/7/APexL83/AI/V2202dH+VVR0+RdlY+yh3LjUqfbiegJrcrsm37n8XzVYs9YbzXXe3zt8uz+CuStoZ4XWJt29mrq9H01t/3Wrn5YxV4mp1+iXLPEnzM9d7ol/s2LuriNEs2Rvm+euy0q2VPvfcX7z158pI6II7Owm3s7fx10EMy+V8v/Aq5nTU2OjKtdBbfvtiqu/5q4ndHTB2NOb5F3Kvyf7dSo+9dtFtt+f5d9TQwpDP/crJyub3UlbqZ72G99zL/wADq38vkfdar9zMv8NZ7vv+ZW+daL8xa5WVZkV9/wDs/wC1UPnb4mX+On3PyPu2r81Upn2fdb52/wDHK0iS3YHddu1aru/z1Kj7Pl/jqu8zbvlWulJJXOJuL6le/h+0xSxN9xl+aiwtltrWKL7+2nzXKbtn3/8Abo3/ACVt71rESHef/tVYtn/ep/cT5971n/KlN1LUv7E0a41CVfk27F3ts+atacb7HNXm4qx8yftCeIV8SePreBdr28Hzt/3x/wDYVxWm7vt9xKqqm5dmyovEN5/auvXF5t+eWV9z/wDfapViwf8A0qFWZUevpqUVGFlufLVp80tD6S/ZaRdS1SWBpfkWfzdn+89fUfh7SvtNvcXMW3902zf/AH/9yvjr9mDWPsHxBtN250llWJk3f7b19laVftD4fllii+7K7t8v3KJqSdjl/I3bna9gkTN++/3f4K590nvLiWznX91Eu/71bEN59ssLeX5kd/k2bafNpsU10+1l81V2NsrnT5dy48pFpt/K8qK27+7vq66XKavaSrP/AKPEu9t/8VMTSmtrhPk/uv8APV5NNa5i3fLu+5TjyvVaIjXsXbC/b7VKzN8m35U/gq69y3mv8zfv/k/3qzUs1toEVf8Acq1YTLN+4b/lk29asSTasybRNHgs5Xbb83991rQubn7HcJFAzPu+9WZDfsl/cbvkhTbtetuGFZrd5/4FStEmneTMn7uxD50/m7YpWRHXY2ynvbL5vzfI+35Xq3beVsdKY9yqTuy7X2p9yqd36BF6Nt7ks1tBNaovlL9o/v1Ys7OK2g27l30OkHlLuX96n3XSooU2M+35E+5SVNNXDmRmax5VnFLOzbItv36NKvF1iyeeBvkiXe29dmyr32Ndev7XTfl2M3zfL91atWGjwaVb3EVssSK/yNVXja3UVpWutixYQxI8Xm/ceoob/ZK67V2fw0x9tzOi7m85PnqvbQ232zdtj3r8jOn8dFk1docLrZDXvG83yl3b3Xez7fu0W0K38Drcr8nzpVp4YPtG7777aekKoyN8taJ3dloVzIsJZrtRVbY3y7U2/fp9nYTvdLBuV2lqxsZPmX7m2q9nrC+a7RfI6fIz1lr01J5VzEsMK/PEzL5q1FNbK7J5S73qjMktzdboG2P9xtn8dWPs0qRfvbmXYtafC73DmdrWHp4wsfD1q/2yRklf/VIi73dv9isy2dfEkqSyxb4v4fNX7lNvNBgv7pJ2iWaVfu71+7XUWGlLDa+bu2RL/B/eq+eMFzR3I9577DLa2W2tWWJFRIl+5VWwdnupfPZkif8Ag+/U9y6vLKv3Itv8FUtNtl+0S+fLs3fItZOTUXfqWrxWpob4kdP+mvyfPVL7S2m72lVkTd/v1q223b/ufdouYVdts7K+759m6oTvuD53toZSX7Xk8rQReS6KqM/9+nvcrc/eXeiVO6QQyusUWyL761VvEZ0RlbYiU3qOUdLXIXRZoNrKv3qr3NzFYX/kSsqPt/1VRXN5s3N9yqkOj/bH8+X53Vvkm2/do5eknoO11yrc05n+X5t1V0fY33vnSia5++vzVUTa8+1f4vvVvFSW5xX+8vb1RHbdvdPm/wBtqEm87ftVU+Wqny1YTypt7KuyruntqVHml7xKibP4t/8Av1YT513KtZ6fIz7W/wB6rfnSon3t/wDAqPSaurF6D4dszSrt+T7lH2byX3LTEdYZXZlX7v36f9pWaLdUR79CbF3euzctVPvO6/coTcj7Wqxv++27fu/77oVkapXGO/nJtXdUSQtv3Mv+7Vu2RUf5qNVuYkZPK/iqObl91FKKSuzMeZkX5mqKZ1T5m3O/3Pk/jqXYrxP/AHGZqimhZ12q1OyIiyLyf+W6qv8A8TQ6faYnX+9Utmn73yPm+T71W/sypK8/y/N96lrHfca8kUvJa2i2r8mymInz/wByrs3+kv8AK1VH37ttCuzNNqWwIn2ldyts2/3Ki+xybX3Mz/3d9FtN9mZF/v8A3k/26tvcr/e302pR2HaMncovCybPm/i+arELr5v+xRNMrois33fu1nzbvKf5v++KrdWehVlDY1rmaKGL7yv8u/YlYlz++R4mX5H/AIKej713f+OVaRInlRm/hqFoTrLqZX2Bba1/i/v/ADrsqG5hnRkVduz+P5q1n/fXX3t7v96h7Zraf5lX5v8Aaqrv5lW77Ff7Szsjf3f4KIUneJ9yfM//AAOnw22+8+b7iVuo679u1dm3+Clfldojd36FSF9ny7W30syb33fx1LN/e2/7FM8lnXd9zb95KqytcUWip9/7rVVms2m+Zf4f7lSvutrjayq8T/J/u1bRNn71Zdn/ALNUt2HFRluZLoySqyr937ybfv1p3NtEjp5X3HVd1Dovz7Zd+9flqvDu835v+A1DVzRq26Hwoqfut38W/wCeq95Mnm+V/wAst38FOmfZcfe2bqz03PL+9VvvbN9VCKYrmtDcq7/L/wCP1X1WGKaylbcsOymW22FHrE1vUvs3lL8qJu+Z6xkv5QjJnxr+1FqUusfE7TbaJl8qJYkX/vh6801LdDpyLt+/KyK9dB8V9Y/tj4hpOrb9sr/+1a5LW7xfK/if/Yrqmn7sehUG3FytuYSfubh9zb0/v7aZcw+TPtZmfcqbfm+dqZs2b5WZtjbPk2/coT5J0Zm2On3aUrm8ZXV1uRzJsSLanzs2xq0PD22ZHlVfu1RvLbzoop9v3Gb5K0PB9tssHVdu/e+5E/v76iUlyXJV+bUZrD71eLyl+T59+6uaebf9kZl2fNs2f32rovFsLWyXEq/f8pkbY33653ez2CNt2JuqHyqJ0tttK+xUs4dlm+5dn71v/Q6r6bCyalbxS/Pul2b9tXZkWG1dvv8Azbvn/hoTyE1S3ZmX++v+/U30uTq7X6HPzfJcO21vv090861lbd9xd9PuU/09NysiS76rpuhi2ru+81JxT9QvFNu2xXeZrC/t9QgZvNg+b/gC19VeEtbg1jSbTUIGZ7e4iXa/+1/HXyv/AMfNq6/x/PXqf7P3iRk0vU9Dnl3vbsssX+1ud65cVT56bb6HpYSooSPoKGbevzfPWxDc7FT/AGa5LTbzfv3NW7bTf98V880kfSU5W6m2lz8v+w/9+rELq9Y6fOm3c2yrcL/w1zuK6HZzKexu202xa07Z/wDviuctpv8Ae3pWrbXO/wCVm+esnobqVjbh8qGVN38VaEKIn3fnT+5WJDMvyVehvPk2/feoNoyZsQzLvSrr3K7NrVz9tN8+5qleb7nzVi1Z2NOdmhv3y/M3yU25ddv3aqJeeSyNto+0s/zbtlFgbaDf5K7mZax7+/imV2Vv4qu3M3kxPXL6r5qXHzUoR6s55Mr39yrq9c/eeVcp/t1buZt+/d89YnnSvK7bdkVbxiYqLZQudKub9vLgg875qqP8NFeDzbxme4f7qIv3K7rStSZItsXyRN97ZW9psK3Kfd+T7lae2lD4Rqkpbnhlz8KN8DtLAux2+5XOzfDSKH5IomTb/cr6t/spdqK6/wANYl54SR33eUuyuqGKk92P6tG9krHzrbfDq2fY0sG91+78n3a3bD4exOiM0Cv83y769ih8KwP8rLWxbaIsMtvL5C7Ivu760WIv1OiGGUVdnmWm/DpvKll8rYkS/M+37tatn8PVe3efyv3S/Jvr0aF22XcEW1Eb97P/ALdaqQrDodlp8C/fZpW2f3f9usHUbdjvhTS6Hn+j/DRrzf5UG/au9qfYeBoLnzWgib5PlZ9uyvYNNv1srN4LVV33G1W/v1LYWdtbQRRxL93c7P8A71Q5uO5vCLPIk+Hqv+4ij/hrQT4XN8i+Qzvt/u16UbH7AlurJ8906gf366ObDatbJHGoj8pvnb/Zq02XUqqKtE8Kh+Hsc29li+T7nzrsqp/wgC+b/q1r3zUdERIrfaqbGk2/71Y91pbLcTszfNu2/wC9SUmnYqE6c9jwjxP8Nbmw+9AqIy7lespPh78u3bvr6Cj0mK+0i6M7SM7/ACKv91V/iqna+G1Wwsp1Ifd96P8Aio59LE2hax4Ynw0dGRvK/dUWfw0n+3tB5G+vcv7Nnez2MreVFL9xKkh01k8VQNt/cyJv/wCB0c8rXuSqSieMv8N1fZ+43sjVYh+GKom5ol3t8/3a9g+yM91cfuvuv8z1pXDrDv8ANVfmVd3y7arnZXs4njVn8LmvPNaBVfyl3sn+zWZeeBorNLRp4l8qVtm+vXbDXUsNSl8j5ElX5krnb/beWv2aX54fN82kpTRhKCva2h5ZqXgaKz1TyNu/+7Wbf+Bood/y16reWy3LfL9+Ks+aHzpW3LWqqSZxVKdzxXXvAGzTftLbUTdXKX/gCXcjRRLvT+N6+oNS8KwX/hyVZV++yOtc1N4ei37dtbKtZWPKnC6Pmz/hXUjp8y/P8j+Sn3Kt23w3Xyvmi2I7b2r32bRIIW+7seqn9lL/AArvespYprZmHsbu7PJ4fBip/wAsvn/3amh0f7M2xlr025sFSL7vz1n/AGBZoHVl2S/36z9sJUoxV2c5Z6bEiJ95P4K6C2h2RIq7dlENn5K7asW0PyurNWKkmUkmaFhu+7t/dba6XSod6J/Ai/c2VzthuT73z/wV0VnN5PyNWUhq7dzYhT7Mn9+rDzLu+VW+7WbDc70/dVY877/+xWVjXWPQc77/APgDfMlNd9tOd9nzVVubn5du6rWhaafUr3L73dd9UUf79CXLPv2sr1X3qiuu7Z/HXRGCMZS/mZNM8UKJtZkTbsqjNNsVNv3P79NmvPl21n3MzfP/AHK1ijBqysWEud8v/s9OTb/D/e/77rPT5PvfJVhH2Ju/8frZpLqYt2L3+zt3s1eafHvxIuleGorGP/W+U3yP/fb5q9ASbY27d9z56+bfiX4kXW/FvlNtm2PsXf8Af+5XoYOF5pvoeXiK1oyuef8A2b7Nb+V/tVasE/0pNqt96i/T91/trRZvvl3V70ZWd0fORn7x6H8K7/8Asfx9bz/cR5VTf/33X314G15bnwvcW3yzea3/AAOvzis7n7G6T7lTymV/nbZX3x8CnW58LvfNtd4mVNj1FTWPM9ypuTVzu7CFUZ5W+dE+78tXdNuYknuGbd935dlGq+VZ2Vp5S/PK3zPt+7WVZ7tu7/a2Vx/ErsErm7oOq3M115rbXTcyLsrdsHiS8t/Pl2RP95/7tYWm2f2beq/61/nqu9zczWXlKzJKrO++qjFS+Enfe5t3kzQ/Mq7/AONaydN0rUEvG1Bp28qX7sTvWxsV7VGl+dtvzfNWmk0F+iRfKiRfPsStFJxVkhSTKT+HvtNv+9+Tc+/5Gq7DqXkyxWyr/vbF+7Ut5c+TPaLB86bv3rv/AA1Fc+UmqXECsv3UddlXCUpbkvQ0Emg37VbZv+78v3nqvYaV8txulZ/Nqpc6bFM1o3ntv3fL8v8AFWzC89sqeevzv/tVq9rJk2V7Evk+Sjs7M9ORGeBG+ZE/3qi877TsVlXZ/frM8VareW1h9js22Oz7Fd/9z79Xa7S7iagr9ma3hVGtlvb6X/j4fdFF/s7XqXY3nytLt8pV376LazbTdNiiZvvrv/2/9+n+dvbyvvtt+bfUX1bXUJRVrLYtWFmtnfpeMqv/AAf79c0mmtbajK0G7e7f8Aro31u03JbKsaS7aY/l+U8q/wANTCUottrcUkiJLCKGJ9zfP93/AHKLDSm+2pKrtNuZNqP9xKdsW8X5mb51+5tqwj+SiL5rbP8AYq/fDl05mg3sibdzVZtrazeJJW3fP97ZTIUVG3fLN/vvVS/uZ0iRbbb975tn36pq+w00uhKn+jT/ALr/AH6sXieds8pW/wBp6ihSVF+Zfn/26sWdyySv5u1E3r/FU/mQ5J+hFDD9mRGk3fL/AAVLc6xFDF5UUXnS/wByqV/qsSas+nwLG+9UdnSrCIttfpP8ryvtRt9Fl8UtxJy5dCjNcxWzSzzt5KItV7DUl1jTbi5tl85Iv4HVvvb6vX+mpc+b5q7933t9Ufl0GdNsTIir/BF8m2iXLL1HFzNOG8V7dG+4j/dpkyeSu/8Aufdp9hZq8qM3yI3+zWhDYQQ+cu77/wB3/balFqJPv2snoZ6W0rsnzNvf51SmXO502ttqwlts+WJfJ/ubKf8AYI3uovM27W+870OVinG0dzKs9N+0o8rbodn3USrH2Nk3xbm2ffq3NMyfLZtsdfnqFLmV2dp2/wB7/bqVzP3v+HLXK49TKSHf8rLVd9qRPtX+GmPctDb7lZU/36Y8zOv9xK6LX3MU0laxVSaJ327VR/kdk/260oUWH5d336x/vy7t3yfxVetpt7bfuf79K+tkPS12Xfvvt276em1E2/3fnohm3v8AMy07Zvd9v3FpWdrGctk49SJ5lfeu750q2lsu3c1V0RHq0jr8n9/+/R0si1qrh9/+FU2fwb/n2VMkzW2/azJuqim51dW/9Do/eu+5fuU2tLLcV13Lb3LbNyt/33UT/O3zffpkLsn3vvu3391S/N87fLUtNGvW5FD88W37lPe22fNt/wB16d/y0/2ab9/f96hJt8yIfKwf9zbvKv3Kr72dPmqxbf6p1lll2J86pTtkTy7dypvqUmgXMylD8krsyt/svTPv3Xn/AMf3KmdGtvu/7lRIm9t25kT/AHaaVhdLdSH5Xlfcq/L8/wA9VIbxXl2qzJ8u+rF4nzp/H81RalYecm7/AJapWidtwWsSWb/SdnzbP9uj7MyRbWb/AGN71VhmWGJ/P/gq1/avkxbfK3xffobklYelrjbm2a2TdFtf+P8A36h/j3fcq8lz9vg/ufN/drHd501Hytq/Z/7+77lZNt+ppfS5Yd/Jl+9UsM32xX+bfWO/mzTurN8ir9+tBJktl3J8iMtNJLrqQncsQ20/+yj/AN+tDeyRfMzf7+2pYb+CaJPk+daHdX3f+gVKcuoJ2duhNCipL8y/Iy1DMn737vyfxVEkzbXVW+Rf9qq7+b8/zb/9inp3HJJ6or3jxJv3M2xfu1Xtpm27ZZfk/hSpXs3/AOWv8a/coTaip8v+xv21SWlkJOzt0FttqK+79zVa5eWaVNrMm3/x+i5m3yvEqMn+3U32nY6fKvzt81TrEuyvZMltvnf97tovE2RKy/PVjyVeJ/4HdfleqjpLNdPEytDEqrtdG+/UpXdyny7PcqzQ703K2zf/AHK4zx5Nsg2qzbE/v13t5bLbWryr8/y/cry/4kXK2GiPLu3+azpveo5n0Liv5j4t8SOr/EG9n/5ZLsRkdfv/ADvXGeIZovtXlb5djN8qJXZ+Ifk8W6hOrffVPv8A++9cPeP/AMTFPl3pK23f/d+/XU5XdxQaUbWK9+6+am1v4VqJH85tu35P4t61YudqbPNi+SqMzsksS7v4qlaqxrbVt6WLDvst6t+FU3pcfweUu/8A8fqvMn3Nzfe+6lP8K7ngvW+5ubZ97+69Q7OJSUk7ssa9u8r7v8NcpbIrwSq3zp/Cj/79dhrf764i/uIv/slclsVLh4vm31C1iXYET/QPvf39yUz5Xg+X76btu9aekK+VtX7tQvuhsriXd8kS72oiOc09zKvE2Lu/u1XfbNEjxN95q0Lz5E82KJnT+5/HVdIV+fY67E+f5/4ah6K5mnZ2My23JcSqrfPto0HW5fCWvW+qwfvokZknT5PnT56Tev2qKVlqneWyp5sH8DULV8sjWG9z6w0HVftNnb3K/PFKu9Xrpba72N96vn/4LeLZbm1fQZ2aa4tfni+b7yN/sf8AAK9msL/fFXh1qShLlsfS4eacTr7a5/8A23qaF2f70v8AFvrn4b/YqVoWc2+fdXnONj1IyOitpv8A9ur1tMyf7lYKXOz5dtW4Ztn3ahxudEWrXNiG5/ev82+tBL9Uf5a59Jl3fKuzZUqXK/3tlZ2+42jLzOm87YqS7mp32xXVN1YqXnyvtanfaf4W2vWVjRTubE2pLtdV/wC+6iTVfJT5maszzvk2/wB2oprld33qSik7Bz6WNv8AtL5XZvuVialqW9tzfx/ItUrm8+V9zVmTTb23fxrTjD7RzSkpK5LNtf7q1VSzZ3dFqXfvXcq1YSHYny0SaWyBe87rcLD9yrt/AnybK6PTdSaGJFX+9WOkO9fu1atkVInX+CubTqdUIpHUQ6lvbd8zv/fqw9zv/i2Vy9nN5KfLu+an3N4zpt20rPodEZd0bt/8ip93fuqKa88lk/e/Itc4+pNNF+/XY6VEmpb1dVb/AL7pw5kdMJxkrNnYPcrbLLt+fzV37Kfba2sMW75q5FNVW2X/AFq7fufJQ+vRfIqr/wADrWLa3Rr7RXsd3Dqqp838a1dsNYj3eb99Xb5k3V5rDqqwvK7N9+nQ68sO/wC78i0uZmsai7nrH/CRpDeW8QbdEn3VZatTa9C15HMsrPtj2sjV4w/iHZ/y1qu/jD96nzf/AGNbxk+hacJa2PdZfEscl1bu48zyt3LUll4gt/KbzirblZ22V4QnjBXvPNll/h2LVuHxhE8rq0v/AI9Q/e3J/d2tY9qt9ZUQJBCFJZm3P/s/3aLe+istMhXdvkjlZvu15LZ+J/sz7VlXZ9yrH/CYb5du7en8VZcyWxPuy+E9Kl8SW8gkLbdzSbmqC98QW7z2km3a0K7d26vLLzxPEm5vN/3f9use58WtDL8svz/71axs9hxcT1ibxOnmy7G+Rm3Vn634m86X7zfdrypPE7P8zT0z/hJH2bWn3p/D/s1o210KlVj0O7s9YV32zt8/8L059SV23bvvV56mqtv3blqV9b2L8s+yhybOOVVXtc7h9SWHfEjbEaora8V5/m+5XEza9533fuVNba3v3/N89Tr1OWVRNXbPQptYXyvK3N5X8KVj3N+rt8tclNrbfxNUttcs9S0+pxykjTm/fS/e+Snoi+Ruqun+q+Vv3u779WnmleJFX7j1m9SW79Sk6b3/ANj7lV5rNU+Za1Uttm9d3/AKbcwtt/v/AN6pTbMZb2OfdN7P/f8A9uofm8p9y1ems3R//H6h2eS3zN8lbryMZabC2czJ8taUNz87t992qpDsm+6tNSFkuE2/cqraXJg7bnS2b7P4vv1deZUif+/XNPNLs+Vtj1LDf73+bbs/9mrPfc1U24m282+sy5ffvVvuVE9+u3d996pPqS7n3Ls/grWMGQnZWJd+yL5fkqo8zPv/AIKi+2fLtqLzvlfdWqTSsZyelyWb+9VR9z71o86T/gFRPNsb71XFaWM0rli2Rnd1/wC+aZ53zfK1V7a8bfK27+GhH++zN8i/PWsIt7s5akrbbGV8QvEP/CN+F7j5lS4lX5USvmdLltVtWuWXfLFKzt/B/HXo3xU1VvEN/L+9b7PEu/8A32rz+2f7Mt3AqrsZf/Z6+hw1P2cPM+exVS7skQzIs0CSrtdKz9NmX7fLB/cXf93/AH6uaI/nQeVJ8n3vuVDs8nVH+b5Nqf8As9dsUeY172h0qQ/adGuIG27HX5t9fWH7LXiq5vNDl0Pb/F8u/wD36+UrZP8AQJvMX59tez/sl62tn4teCVm2POqbP+BvUN3jobu7jrufbyX66lpyRMq/uov4Kx0s1htV+zRfIvz/ACU7UrP+zXuNvmv9oXeru3+xVuwh+xxPtb5HVd6VxpW2KWquS2GpSQy+fPKz/wCw/wDDWnoMMGsTyq3lpuX5N9Y9mizX8W5tiN/frQsLZvNfb/8As07K+r1Jk3t0In+S6lgiX90i/f8AuVatttt9nRt291qa8mtkukVdu9lTclV5rZrzym3MnlN8tbcz67GK12NB5v8AiXXssSx+bEvyb/uNUqPFDB9slX96q/NsqK2tp9iL8qRbtzf7VXXs4ryCWJmaHf8A3K0Stq9id4luw8i5s5dTilj/ANHXfsqu9/Lc3Xmrt2P/AAVR0TTZ9EkvYvNaZLpdjb/9/dW3bJBpstv+63v/AHHWqjaO2pmpLqyKwmZJ3Vl2bv7lMs/9Mv4p5fkt4G+betCP9suHSBtmz71aqW3kwOu5ndlpt3Kai/Qmmm3/ADS/O/8Af/jqv9+1RomVP9imXMLQz+Uv32X5v9yrFhbfvf37fcX5d9J8qCL93/M5+Hw3LbX76h5svzN/HW3bJPbebtXej/e31PNc+dAi7vut8tUJtVa2guIm2o+3/fqm5y3KfKtjVs38lvNX79D/AD/Lt376x/DGsNf2eoQSqySxfP8A8B3/ACVdhufleVt2x6SdhNpuxY2M8qVYtk3ttZf++KqzXkEz28sCq7uq7tlS/bF+9S+IztZ6suwvFDLFti+SL7yP/EtUnT+1WZWi8mLds+7WVf3N1eSpFBKyI8vzfwV0tteRW1g6tEvmt/H/AHappwtbdjtzRM+HSoLZnaCD5P7+3ZVtIV81G2rsRt/z07zoPkWVpUdm2LsWizmVFli+Z/m+WpfMxNOOzGwzLNE87L8i/dR1+ejzvtP7pl/h/jo+V4n2ts2fJ92nPbKmyL+Nl/1r0aAm38JYh2pA8W7Zu/8AHapb5X81pWb7PE3yvNT3d7ZXZWbYv8b1LbTQX9q6squjf+PUJ21toXot3qD3LQxJt3bJW2fI33KfNcxJE6Ku9EX+7T5niSJLbavzN8j1RmSVPu/crO8epCUtnqgh+0vfo0ESpF/y1+amXltvR9rf6r522U+zRvNf/wAdSq9zM1tLtba6P8jPT9694g1yqyMrZv37vuVX+VEdfv1aeb5Plqq6Nvfa1bR2sZv3HdlREbc+2raJsT5qlRIk3tT4UbZtanclKT9BmzYvm7alS5X59rfPT5vK+Ta2/wDvVU+Tc8qqv3fv1I1zK/mTQzLudWZv9retXU2wo7L89Z/2b5vvb/8Acq7Z+U9xtbdsaq5n9kpNW0RNcwtCjt9x3WmQ23kunzNspl4iPviibYirs+T+CmpcypFtas029idL3Q50/eo39x/uVY875n2/wfeqh9p/dbd3/A6nh+dH/wB2tGmupadtmW3df+B0Qo0Pzbm37fv0yFF3/N9xPu0Onz04vSwXb1SRYd18r7u96qvC03zL8m2nQv8AN97elNSbZvVlb71StNhJple5eVPvf8B+anJudPm+/T9n2nZF833qe6eTE/3nfbSeg3o7lTYu/c275f8AZomTY6bv4qsP8iIrfxLVd4fm+WVvvUrlJNK/QrzWf73cv3PuVXmtt9q/y7/4K09ivE9UUSWFn3L+6/hempWW4rFeG5V4Nyt8/wBz/vmoprm1vIk2q32hGb5/uVE8MULO0XyI3zt8tSw20CNuX7jvS5Va+orv7JmIm+VFaJUer1zZy3kEsSy+S+379MvNNa5dGi+R1bf97ZVi283b89LRbBGz3KmiTTwy7Z1aug3q6bl/4DWalnL9qlZmbypV2bErS8loVRV+dH+Rqbd/UrlVrlJIZU+0KqxIrfOr7vn3VXfUmhuPKlVvm/jq9YJ9pR/NbZtd9v8AH/HUv2OCb5mX7lJSV7NBFykror3iSzK8sErJ8uz7tOtk2RfNU0MPkxbYv++KY6f6PKv8f9xKObSwrtbkV5bNDE6rt3su9XqvbQs+xV2vUupXMqWW5V864T+//FV2wtmS1lb5d7LQm1EreWliLZ9z+/UM1y0P8Xyf3Kmf/RvKX5n3/JVfZsd4t2/Yu/56FbqUld+ZmX9z9pgdfm+f5K8l/aKmbTdG0+2Vtjqvm7P95K9gmhVG2/c3tXzv+0nry3OqXCxN8lvAr/7/AMjrURalUXkWrpXPlyG5Wa/lnuVb55W3f991y2xnlllb76M21938G+ty8m8mWVfv/Mz76xJrnfvb5k+bZXS07t9yWmtgSH7TuZmX5V+aqSIr3u1237KvQwxQrLOy/vUX/W/7FUUTzrrzd2z+9Wd/M2j08x6O/wA/7rf83zVoaO7eU7N/Ezf+h1jvN9jn/wBa2x/vIlbVtutvK8/+Jd/yVlPRWNU23ZFbUrn/AImKbl/dN/caueufNttXSLa3zNs+StW//wCQkn9zzayr9Nl+jM2zbTSsrdCm7DoYdn/2FF//AMgPVV2/8sP/AGer1gi70VtqJu+Z3qveQq9hqEE//LWJ0+SpStqXePUwba8V13bd+9f46b5Kw2srbN/92qOmzecrttZPmdP/AGWtOF28pIN3+t+T51pzikZ2e72MC/dkl/36rXPzujN/HVjVU2MjN9/dVe5+eDb/AHfuVD0ElZ3Wwabfy6JrlpqcXySwN8zp/cr6V8N63HqthFeQMuxvvJ/cr5fT+Na7b4V+LZdEv/7MvG32U7fuJf44n/jT/drmr0pTi7bo78LWs7M+koZlRdv8f+xWhZ3P3GWuPsNSV02q2+tu2vPn27q8LlZ9DSqaWOoS887/AGKsJeMj7t3z1hQ3m/7qrVqG8+X5vv1k42V7aHVzPobcN4zrUu9n+Vt1Y6Xi1Y+07P4qySbdzdSSNhLzyflX770x7xnbavybv7lZSXO/5f4/4d9PS53/AMOylY150av2xk+7Uv3F3Mq/P/GlYv2lt7q1O+3+TF97fUq6IlNlu5fzv9yonT5/vVUS8W5+WrHnLD81D02IjIuwp/o/8X3aNnzfLQlzv+7U1snzfe3/ADf98LWF7bmylZ2NK2fZb/dqwiK+ys9HZ0+Vtjp93etW4XZ3/hrJwbNo/gPmTY/yrvp2xf4qsW0PnJ97ZUV4iw/uvv1NtbGjlbqUrnbv+VVesl08l9v8C1rJDvZF3feqpMjfOvy1quVCj7u5ialcrMm3b86VV+0y7vvN/wDFVdvE3vWbcwqibfuPW0eWRDm0rENzqrI39+q82qsn8VRzQ/w/crJudvzt/dreEIPYXt2Wr/Vd6bfN2Vi3OsS7vvfdpkz/ACbfvun9+sp93z7tu/8Av1XJF7ERxMrWRafxPL95W37/APx2oofFsqN83yRf36zPJbf9/f8A7G2s22Tf5rRNLslb5X+5/sVqowSsS8U1fyO4/wCEzk+1JAsvz/3KY/jaVLjb5mxq4T7AyNLPEvz/AMT1X+zT7klaXZ8rfco5IPYhYprqegTeOW270be+7Z8n8VZv/CVTvqUqr8iIvzO7VylhbSpEnnzs71p21tvg3Mrebt+V3X56mMIxVgWKae+h0EOsTzN99quw3k7/AMX/AI9WJbI32fd9ytC23fdqYidabNv7fIlP+2b3+WoYYf8AR/8AgVPhttm9vl+9VRt3F7Rl2F2eLa1WLZ2SokrQtofkdV+RG+9UOyVzNzbVxkP75nb79bFh91PupVJLPYrqtaWmuttdW7S7povNTcn+zWMtdirl5E+ZNzVpWyL/AHqr6lc2c2t3stjFKlo+1181am3rbfwsm+oV2afEXXSLa9Vbl1f5fK+R1/gqF7neiLu+/Vfzmh3sv36nkFfuNuYZYbfzV3bKov8APbvL/cqxczb7V926qTpV+pgroZ9skhT90zQu/wDGlSw3jbPmbe9Unfydny/LVR5vk3VukmZvQ2PtP7p/l2PVJ7mRJ3Xb/vVn/bGRPmffR9p3pu3U1FJXCMjbS82VUebzt7bvuVV+0f7VD3O+J9vz1UU3sQ5WHJNsfbup6TNudW+RG+eqWzY/zU5JmRnoIlJlh7lfvN9xWpszr5vytVeab+FV+Sod/wB/d/wGtoRVrsjm8i353y7m+5XP+M/E8Wg6RK3mtvlXYqJ/FWq8ypbuzSqiL953rxjxzrza3rzqrK9pbrs+795678PT55a7Hmyqo57zp0SVp9qOy72/36bZpv8AN83bvRd/yVYeHfa/LVfTXZPtCqq7dteytTw5tybfcxLPzYdUuNyr5X8L1d1uzlhuLSdW3xOv73/bp9zbL5vmr8jvT5v9J0vyJWZ0T7qVsrPQwfMjVsP30CbW2bfvfLXV/BnW/wCwfHiRebsd2R1+X7v364zRH3xfPuT+8lWIbmLStesrxUXerf637n8FEYq/L1NYRu7n6W2epN4n0bQpZWjR03pK+776fd+etWaFUf73z7dleO/BzxIuq6R5vmts2/8A2Fetb99uk/3Erz3dO3QIK+4J/rdrfwrW3o832bZ5vz/3qxHSV1luZW+WrFtbXTyxfN8jt8tV7slciSZYv/3zPtVfu/fqxYXMs0tvZxfcdqimh8lv9v8Aiq7ZwwJZxNFBs82V/n2/OzVve6syE1Jcq3Nu2vF/dQff2/8AoVRXLr5UsrVXtr+BLXbF88u779Od/lTdt+ariktkSvc9SbSrmK/ZJ/mfa3yu61dSFppXZtz/ADVYubaCziiig27Nqfcp7/6Ha/e+SpUk3eJLi9ZPW5kzQ/2O1xeL8/mqm5Eq8nnuks67tlv87U6FJLzzf3X3Pn3pUVzN8jRbvkb5K2XmRFXLc1/BCkt4zM8W37lEN+uvTots0roqp99dlZkNt9v2Wzxb/Pbyv9+rGlPbeHk+zRSf6QrfN8tQuVepp8TsS3nmpKixRRvt/jdqq/Y2udWt5Z5dlv8A8t9nz7qu/b4L+wlniVn3s6fOtMsLbzotsu3/AL6qG7bsaj3ZXttNitr3z4lX978jPVj7MsMCRLu2I38FNRJftXlKy7EX7lW3+0o7+bAqfc2/NTV0Q4t7GYlt9mb5ZWT5vubKtWcM7u7M/wAm6tP7AqW8Vys7I+5k8rbv31LD+5i/e/62tVK3QUYobCn715PNl81PuvTLn99A/wB3f/vfJT4Uim8qVmld/N/jWmQwwQ3jsu6H+86J8lGl7haVmm9wSGX5JVb/AHt9XXtvsyboJV/e/e+WiZ9jIqt8+3Y2xqiS8tXg/wBvdsV3qXJsjljexLD/AMe/lSxRTS7fl3tUUyec6fuI3l+4qO1Z76lFZvunbZu/1VM+2Ncy+fu3pt+Wlrugj+Bb86Xe6r8iS/eRGqpbQywssXmts++r/LReX6wxeam75v7i76qzTNcxL5DfJu+bf8lWrvd2Ls3PubFzfwJEjT/fX512fO++iHxDbXMUsSr+9Rfl+9/frlJodQS682KJvki+4n3Kt2z3P2C4ZWaF3XZ8/wAlZuELWZXO1ps/IsXOsXMMTzwRb1+58jU5Jmf/AFqt/frPsNH1WwguN0EDp/rVeKXfuarEySoiNKrf8A+etOZXtGxm+de9JE2xXifd8n+3Uv2aLyn3N86Vnokqb/m+98lRJNPtfd9z+Gr5Xa1zNS5t0WJoYHl2/Lspz/J8u7ZsqlC/zuu3ej1Yd1RH3LVW1sUnZ2bJdm99vzUb/wB1t2/J9ypn2/3f4arWz/O/y/wVK0VyJNXsy3Z2e9ZVVlSVV+Wn/c+9TYbxofmiXY/3P96kSZrnzdqtvT7tQ+Z6vYuKjay1Hom9kZ1+df8AZp8zrvo/e7fvMmyq7zecz7V+dfk+eptrccXFeRKiL/CuxFqwifJt+X/Z2VFC/wAvzLUO+XzXlX+Gq96XwhK0XYmhdYZ925v7lXZrlfvbVSsxLb5Ul3sjo1N85pmdvm2/c+daFG+xa10WhYs9qL8v+2/z/wAFSvM14iLuZP7u9ar20y/eVvv/ACfJV3ztip82+m20721IlzWsNhTyWdvm+eq9zueXcsrbP4kq1M/ku/zLsqD77ov9+hPm3FZxK148v2PdE3nOlPRGe1dmVt+3fT3Rk+Wq7zb4pfvVnd2tcbd3d/gUZpm8h4lb97t+V6sQzfabV1+bfQltFT/J2P8Aun/ho5la0Sr3dkZ+xUZ/++KZYeVC8rM0roy/KlW5oftLbl+fZ/c/jqvefuZU8pdifxUKV/dE/cV0Ft/ozP5vyI/8b1e+5E+3c+3+NKo3KLefuvufxrT7BPseyDdv/wCA0kk3dvUrSSsaqXLOyKsS/dotrn5fmX591MSHZ8333qKZPOR2X5HpLlY7a3HzTK9xuiiVN3yNspiebsdt1VNktnE8su6i5RrmJ13N/wAAquXzG7JXsXnmaH5mXYif7VVN7fbIpfvxP8jVYs3gmt3ilb+HYlCWfybV+eocuVWaCSfyH/ZlubhP7lOmdod8X8H/AHxTUdrP733KZf8AlTW7s23ZtppX1ZHLZ3S1JbyZYYPN/grFvNbW22Iis7t97YrfKtWJvkX96v8AupVSF9nzNEuz/boSS3NX5Es15FClpKzN8svzJ/sV8hfHW8j+0agyy+c8q7P/AEOvqDxPqv2a1RVi2fN9/wDv18JfEjxC2peINQ3bvk3oqf8AA3qsPFtt9ht3VjhL997y7P8AgNZt5te6ii/g3JuqxNeb5Xi/jrPuUb7ZFu+5urd6u5DTbtcu3m1LeXyot/8AHWf8r/Mvyb6tX80SbF3s7yt8ybfuVm3MK211bqzb/Kb+Cs3G8Td67FeaFZtShXcyP9/5P4q6O2/cyp/8TWTDtudX8/aszqvzP/s1oedv2NWM7sqLW3Uyr+Z5r11+/sb/AL7eotYtluW3bVRG/gShH86/uGb7iMv3Kl1V/ORNq7EddlOS2j2Nota6bkth/AzL8lRa27WDRbvkS4+Rf7j/ACVLZuzo/wAv3V+5VXxD++sLdmlZ9jtt/wBmmrR3YStZq+xyKJsllii+T5mf79azpsuLfcuxP/QErH2b5Zdu7Z/frSmdnii+b50+9SnJsyuzF1v9y+5t2zd9/wDuVXhTfZ3ErNs8pd7PWlrbrNpG5VV5fNZNm6s2w/1txF/z3VIv/H6yTbiWrLSxmbG81G2r/v0TJ+6+VmR1berp/fp8yfNu/j+5TEf5Pvfdqm2xJ2tpse0eA/HP9vRJbXMu/UIl2M/3PNr0Ozv1mWvlmw1KXSrh7mDa7p8+zb89e4eEvEi63Zeb5q+aq/N/favKxOH5fegtD2cPWT3ep6RDcsj1oQ3iov8Afrmra8+Tbuq6lz89cLi18R6sZs6iGZXX71Dzb0+WsVL9kb+HY3/jtWEv2f8A26yjHyOqDua8M29d1WPtLeam77tZHnKjblaj7Zvfb82+s3FPY3ubW/fFK38C/erNuZv910RqPtP3GVvkaoZvk/1cX3m/gqbMG7qxYs3nmZFVd9btnZs6/N89ZVhth+Zm/irVhuV3pt3VnJvsKDNBE2L/ALFCQts+Vtj1FbTM7Pu+5Vj5ttYcp02Ho/z1a+2b2+Vf96q7p+43fNT0T+7UNJDTsaCOyfd+Si53O+75k2f3Kihm2J838X3alhfevzVNm9zS99mZ9zuRUZW2In8FUnvGh3L8v3a3ZoVSB23KlY9zbRP/AA/c/joi0PlfKZTzM/zSr8jfdqjM6vLt/wBn7laz20SM7q33aqTWzJv/AL/3K3i43sYyizH2ed833E/i3/w1j3KfM61vTQq6/wC3/FVGa2+XdVrR+RlZnP3kPzbdn/A6zbmFUX+5XQTWfnfNt+eqn2PfFuWtlqZcrtY590/urVKa2+0xOv3H/wDZq6hNN+X7vz0JpXy7mX56akkRyHI3MOy6iXymd2+RnSpk0r906fwV0qaUzy/+yVd/s1k+RYvvVUZacpXs7bnKw6b/AOOfdq1DD5MvzLW99g8l330f2Uzvu21Dld2M4wXUxPs0rqm6nwoyP/sV0sOlfKm753eqk2m7GdaTXYuKIoX3xffrQT7qbaqW2m/w7GRFWtO2tvsfy/cT+Gr5la0TSzCGFv8AvqtO2hl+fc2/+7RDbLsTdt31fhhZ7j+Hf9z5Km6KjTHrbMjurfPT9nkv8tWIfk+Xb/vUeT+9+ZtlYX1sOzHWb+Sqbvv1M9ys29fleq6QskvzbdzVYhtl83/bpeZKuyWF9/yotNdG3o396r8Nmu35l+Sppk8lHZVV0oWuxNkYjp8jtWZePK6/utqVvbJXT/YaqNzZr8/99P7lVzK9ramUk73MWa5bakTK3yfx1S/gf5f++6v3Kfe2/wANVUT5f771rddjmbaIn2+V97f8tVbZ/vr/AAbqkm2vFurPd2hd2q0rl82lrlv+H71Pf5ESqP2nevzVND8i/Nt2Iv8A3xW1v5SdJbFrzvn/ANt/46PO+b5fuVSubnYm5V301Jm+7TUU1cx9S3vb71JC7PKi/Km9tlUnm3713fcrM1jxP/wjdrLOzMjovyp/fraEG3yrc5p1Ejn/AIo+M2sNJlsbGdUl3ff2/PXmkKbNORtzPL8+6q+q3kuq6pLczr8+75fm+7ViweNElXzWSVfnWvapJU48qPErT5nYt2E3nQP96qkLsl1Kq/c2/NU1s/72X+/9/wCT+Kobn78Uu3Z81dUfeOZ2W9iZ/v8A3ah2f6Z99vKT7u9fvU9H87erN9+orlNkSNub5adtbEN3VuhdsIdkv+xS6lbSzSoqN/wP+5VrTXaZNkrK8X/LJKNb8rzUiX5H8r+CkpOMtVqKmlG3K9UfQ/7Mfi3fLcaeredLu+4/+/8A/YV9LTXOofbLKLav2fdvbe33fkr4M+BXipvD3jeyuVbZK7bH2fx7d9fdWiaq2txRNLL527btes6ycXfoXZ8250iX8XmxWzbnR/8AZrVv7Zkurf7M2x4mV2/2qx001XeJlb51+7WxC8SWTzyt86fwIu+sPde25Lv1Lujo15LdtLEv+jr/ABt9+qlzqTTeUka74lb+P+Cn/LbLLKu75l3/ACVLZv8A2rAm2LY/3Pn+St4pWuQp2ViLStNihuJWX7jfwfwJWrs/f/N/qovvVV+aziu23fOq0zTZpU0mJZ5We7eVkb/bT+CnHmb5mQn3LcN+sMsrNu/4HUNtqraxK8W2RLdP+ey7P/Qqswwq/wB6pfsy7U2rsetOePYUVzliz1JbO1ll2/JFu3f7FFtcxXjebLu2OvyvVd7NYbW7tp4v9av92q9t8m/yl2QxLsoXK032Czvvoaqt9nngkjk8loG3Lt/hrP1hGvJ3kil+Z1++/wDfq26Lc2rqy/w/NTIUgubeKeJlm+ahOzv1E480dCpDcy2Fr9mZm+b5/kq9/bDJYP8Adml8rYu+qmt2a3ixSr+5eL5/k/jqvZ6DFbW8TL8+1t/+5SXK3725UVpbobej6lLcxP59sts6r/A2/fRDftf3TqzfIvyb3rM/t5ftCWyxNv3bGdFqxNeeTE87fw/O1Ci10sCcX1Zqp5sP3pd8X36HuVmifypf++12PWPc69st/wB+29P9un3N+sLptbf5vyL/AL9apSZkmouzNObUmh8qJYvO31aT5JfN3b/7vy/crH02/ZEddrb1/jdaelzcpLEsCs/zbGd/kqZb2RfMpFua8SFPNll8mq9/rG+1l8pleZvk3vV2aws9STbPBG7r/wA9arw6JY+b/wAecH3t/wAi1ClFd7icZSbs9jETUv7YuoVVZN9v/G8D1pvDePEkSrFv/i3tsrdmuWtlRd2zYv3E/gWq6X8TxOvlfO38dPnm9loTyp7spaPprfY3in+RIGd1+b/bqjfwzvFNBFLIj7fl2VrX80U08vlfJF/cp9si3Nu7btjr/BRe/vNC63K+lPc2dmkU93LN/vtWlNN9sit4Im3xN8mzdWU770dZYv8AY/36zLbbZ3D+XFs/32qXBNXDmla1tDpnRU3wfKmz7zpRbaasMD+bKz/3d/33rPtn+0o8ssSo/wDsNWhDNFcq7L99flrJ2jsWpcujepziO8lRJC299zN81WIXXzfmq1cv+6dvvv8Afrr5tbGbUmuboUvsDbdy/Ii/eenonkpuZmqVJpLlvm3bFqx5P9xt6UN2+InRu6K6J/clqxsVH+WooYVh+6ux/wCH5asIip80u3ZSacndMlq7b7h5KwvuZd77f7tWNn7r5G+795Kl2L5W6q/2mTbtVdlZrUtRSV7jJnb+Ff8Avuovs3y7lb/ban+cyNtZm3v/AAVXTdNcIu5k3t/BVJX2FdfMsb96P/31UKIqS7fm3PVh3/dblb7rbNlN/wBptzv/AH6qL0sHM73C5hZE2/x1nzXjfJ/7PWq6eclZ9z++d/3Soi/3Ki/2TRSa22GWFyty8qq3zr/BVuGH+9/C3y1Ss7bybjcu7/cq7sab5m/1v9+noCsyWaHeiN8r0b/sH+t+f/cqLfsfym/8cqG5Rn+b7iLRZbSegOz94mmm372V/n/26pTXjPs8pVf+Bvmq75K/eX50f5GqK2toLaV2VV+Z/ubaaUVstSldRK++XyvmXe+779Q753X/AIF/BVvesLurL8lP+0xO235v++aOZw2Q42K8MyvF95kl/h+Wq/2mKz82Wf8AfJ5XzO/8FF/95J/N2bH3/JUN55Wq2rrt+R120mr2fcUuaJAk2/8Aexbtn8NaVm+9t7VFpttB9nSLaqJ/fq0lnE8u3b9351qG03YiLd7otpM3zrt/1X8e2qV5NvtbhVb+H5XqV5vneLdVS2837RLEy/ItCSW5baa5VuaCJ9pg2v8Af+/vqCZP++6qTaxPYXCeV9/d8tWkdpv3u3/epcrtfoONr26mVeaVFeMku350bfWgl4yWrt/y1X+CrDvE8SL5S1F9mXzXZfuU76WZfK+4I/2m3e2l+dHTf89VN+/5WT5E+7vqW5f+HcyJ/sU1JleJ1ba7p/f+SnG9rkpRenUZco00W1W/4HVe8dktflbZKtWIZvn83/xyqV+6uj7mVP73+xWL0HGPK2u5w/xF1KKw8NaxfSy7/stn+63t/HXwPqt+1zq12yK33mdpn/i+d6+nf2ivG0Ftpb6ZbS+dF87t/tPsr5V0pP3Ussu3fLKzs/3/AOOuyjD2dNyfUFrLQzblNkstztX7Q3yO9R2b/aZ9339vzU+8fzpUii+5Ro8yzLKv3Pm/9npSelxw3UnugeGK51nTV8pki8/dO7t/sVmXM0X9pTQL/D89a33L3dLu2bfuVkX9z51/LOyqkX/LXZU85ryaN9y/pUK/ar5l+8kVMd9l1ubc6f7DUWc0VhBNL/B99v8AaqvqV/8AvbdfK+83zVmnJvTYvl93cZYbpv7Qb5n/AI/nptzue48pv9b8vyUQ7vK1BVZtjxfcSobncl1u3ffiRNn92nopal07QVmadg8UN1ulVn2qyfI1ZVz++0a7Zm2Sxb/KRF/26u23yfxVYdINlxE0Wx0VJfn/AI91ZK73G1e3mcXNu8h12/Pt3rvq66f6LE21d7t/B/DUN+ipqMsXzfvV+WlhmXf5X+z8tXJR6k2jaz1I5ofO07UIlZfNeLfFv/v1zls7Q3G/+NHro03PeIrNs3/7PyLWFcoqX9xEu75PnV9v3qhO2nQSjZXuVL9N8T/N/wADqp8rp8rf7FXv4nVvuNWen+jOiszPub/gdFhPV2D5vN/v1u6DrzaJdbtzfN/BWE+5Jf8AY/3aIUV3Rtv3PuvSaUlys1hJxd0fQWia9bX9rFLbSt833keugtpvOT+/Xz/4Y8ST6VqW1lV7R1+b5vut/fr2DTdVa5iTzdu7/YryakHTbvsz3qFZSidglz+6qZLlbbezNsSseG83t92r3nfP8y/JXDJ8qsjrUmtzXSbYny1b+0xTRIys3yf36xIbne71dhffvqNLWLi1e9zTh/2V+T+KrcO3fWYjsmyrsKb9/wDf/wB6s2rHTzovW0MTzpu+4nz7Kv2z/wATfIm6s9Jlh+Zvn+b7/wDdrb022W8l+aXyURd6/wC1WUpM2i9LltHVP4d/+5WhbWbTI7L/AAUWGlbFT+BF/g3fJWrbQruT/wBDrn51eyOhatrsUprZ0i3fLsWi2s2dn2s29q1Uhid9v3/7yVFs+Z9v391ZJpKxo1YzEhZEdWX7jVbRN7btvz/cp002x3+X5KLaZn3/APslDcmOMXe5XdGmf51+5UX2ZtnzVpwpv+9Tnh3o+2s27Gqd/iOfuUX7u1flql/qUf8AgrbewneJ933/AP0Cq9tC0MXzRf72ytlZbaicW1boc/8AY2/i+/8AxVRms5f4l2ba7P8As2JIv3UX32/gp6aV/eXfV8zF7N/ZOHh0reqfL/wOibSlRPu13X9jxOm1fuL/ALNZ83h5vN2q2xN2+kqj6sy9k72aON/sTZ/eemf2UyK7bdn+/XpFtoi7P9VQ/h75N8q/xVXtUa+xPOodKZ5fu1dfR22fdru00GJJd23Y9S/2Uj/e2pSdVMXs2cF/Yi/3aH0TYqfK2/8Av16Ammqjvu+f/gNM/sqJ/lZdibvv0+dmns/I4VNH3xfM3z1XTR227mXZXa3Oj7JXWJvkpn9mr5vzLQpW6g6KaucZ9j3y7lXe/wDFRc2f7p/3e/8AjVK6l9KVJXZVpHtlm+Vl2VKn2MPZnNfY2RNzL/D9xKtw2zI0Tf8AAK2obNX3/L8i1bh0pXbzVVflqrkpNGelts+9RNCzt8v3/uVp2dn9pfay/In8dXU01dm6lKw5Lsjn3Sfeny/J/C6VY8lkVPl31sXMLIqK+3aqbFRKZDbfP935KWpzPRWKVtctu2stWEuVS3lWVfn/AIdlMm2u7qv3/wDd+SovJRIn21aswkGxfI+9WZczNbJs2rsf73+zVjzmdk/uJ92q81tI6y/3N1UlZ3ZlJ8phXkPnb9rfJWbNc7Efb89Xb+2nhTyl/grMmh8lXro0tc4W7u5SfzXX73z0ff8Al/u015t6vTHdtj/3KpauzIu3uO+VPm/jqL7T8m1tuz/bqL5k3szN/uUy5mXftX7ldCVhKTexL529UZfuU15v4vlqv51QvcrCjy7lTZ89aKKZg5pE1zqv2CLzWbZsrxzx5r3/AAkO/wDey7EZ/wCL7zVe8W+M/wC0p/7Os237FZGf+7XHOizWTxS7nT7jf7VerRoqHvM8qrVl0H2z7/lZt71Yd1+dm2/IvzVmQp9mWKJV37fkq2jxeb+9VXf+HfXYo2OBeRYe5ZE3bWrQd4plT+4lVNn+ipub51aiFG8rbF/e+/TurXsJq9/MHdobiVt29E+df4fkq3cvEmydmV4rhV3f7FRTIqPLuVf3q/x0zzvOtXVYm/3KtK+r2MZJxjubFm7QzxL/AAv8nyVY16z2WD3jffi/uVShdvsW6La7p/faui/cXmjXattf5fl2N/HUptDj26HO6Jc/Y72J9rJ9nl3rKn/A6/QL4RX8V5oNlP8Aaf8AgD/w1+e7v5MEsr/uUX+OvpX4CeLZ0ihg83/j3b5XRv4d9TVjKcS9ttT6zd3hn3K29FqvDcteS7W3bKhs7lptNRvvvL/cq9psOx7fbufc7bkRawi+VWLeiujbsJovNRp4lmS3+9vqwiKk8sqpsR/4ErE1Kb/SvIVf3Tr81W4bxtyQLK33d7bK1sc0myWG5Z7+X5W+dfuP/v1dhh3s7P8AIn9+opraWZk8r591Pub+KGVIN+99u9v9itVqrx3I0+0WE221v97eifdpz3jPKk/8HypWa9+vyL83ztsXelFtudkieXeyfPVWa3HG/wAjSmm3r9771TIn2ODzWVnT77/7VZk0O9fszfPuov4ZYUtIrVt/zfvdn92i3MrDVk7WNXUponR1g/iX+Cs/R7lbCV7FbbZu/eq9TWyMifMvyfcq6lt+6Td99PnV6G7KxKbtZaMrpc79+5d9W7OZvsssW1U2/O29qZpUOxpYm8t9/wDG/wDBVS8eV79FgVti/eT/AGazvGUuUppJattluG2Xynl2f73y1K9nbeVcRXMHnIy/Kky/JWfNra2ET7vuP8n3d9RWeq314u7yF2bfm3s/yf8AjlW4SSvfQlzSd3uav/CN6ZqrxQNBF87L+9q9DYW2m3W6JY/k/wBmqMMzWyRSxRN97+BasfaZHl2tF8jfepKLW70FePzL1skFy+3bsdvu1U025vLm4l3RK9vE38b/AMFRTWzW0/8AsbfkT+5Ve5muYbqXyrxktEi3y7Fq3FPYlSkndmrcos0v+jMyO6/NvX+KqiX/APZsX2bz2e4dfm+WoNNS501vNadpm/hd1qXTdNW/la88pvNddnzt9yhRS3ehpurbGhYf6ev3Vofw801x56tsRV37N1VJraWweLyp5IX3fLsWrtnNfPL5sv8ApL/xb6mXMneLsVGXN8SIobNpp0Xds3NsqWazaGX91JvRam+0rc72VdlV5oZXR5YpWR/ub6aT+Jsjld7lfZsl+Td/f31iarDLDvl8r5P7/wDfrrf+PlNq/vpqwtVtpHt382LYy/36n1H1sZVhrazW/kbWT/fWtjTbn7NL5W3ekv8AH/crHhs96bvKXfW1Zw77V1/ut8u+k5pK1hSi1s7melm7tu3VoQ2bJ8jfOm2qts/71FatB5m2bv41+7W752cxXeH5/lbY9OhRoU3L99fu1N/cbbTHv9ku35X3fwU1d7A2nvoS/NNs/et/vvVhLbzkf7uz/baqUL/vU+Zv9yrqXn2bevy/eqW7KyLio8uruRO/2aX5W+7/ALNN3s7bVX5HqVNru7bd70fff7uyhysJK2xUebY1COqO/lUPbN95v4fnpqQtD8yys6f7a0kk+o3oMS5X7q/3q0LZ9+9m+5VRE3p83391SpD/AA/wUvdKvImfdDL97/gCVXuUZ2+X7jUQ+Ukrxfx1LsV0+akCTZX/AOPbZu+emPNKm5vK3pVtE86onT5dv9ymrJ2AhuX2L5q/JsWnzeai7V+TfRsX+Jv+AU+Hc/8AD89J2ZaXNuQ23mQs9PeZbmWJd2zY9Mv3bz/NVf4V+T/dqLzotjq336q2lwsu5Y2b5XWXbsT7rpVd0VPmVv8Ax2pbO8idfKT+D+P+/U2yC5d9336jla3BNtWOfm3zIkS7vvfx0J5sPzeUvlf7bVLePLDeM25vs+3Zs20+G2W5tXVpZE837uz+Gk00NJrqPsEV7V4ItqS/O+/a/wA1SpM1su6dl83/AHqdbQ/Zl+dt+z+Oon02z1i4fcu/+D51qUr77D6XLE0LvE8sS74nWopvNmVFX+GrVmjWCeUrfuvubH+4lRXl5LbSp5US/wDfVNOzstRabp6EUNt5MT+b8/8At1Yd40t3aLa/zbaZNcyum1l+R6r+SqRfK3/AKVuZ3kPfYekOyXdL/wABSrSQxXKP8yo6rvrPe/3qkU/z7vkV6ghv5XuHXayOn8b/ANylyuQvdJf3Vtep9pbfvbZTLzbC+5dtXZofOXz9qvKv8b1lX8LbIl/gZ6pNsm1typNc+Tb/AC1y/irxOulaHd/N+9uF2f7tdDeXL2FnKu776/Nvr55+OvjxdKs3s4JWff8AOyf7WypivaS5Yo6ruOh4b8V/FX2/V0VZWdPN2bE/3Hrz90+zRIsXyJVrVd15epLPKzyp8/8A6HVd0nh+ZlX7vy13zslyxMkmjK3snm/xv9xavaV+5iRWX52/8frOtt1zLEu5nTd81ayTL5vlf3fnrnktLF8qvaOxDf8AybP96ufd5X1R98vybv4K3tVm87yl3NsibzdlZOjwxzX+6T5Lf77O7Ukko6mqd/QbqrrDaosv3JW2N/u1X1jb5tvEsS/Ls/2NvyU1/NvJ2Vv4H+WobzckW5f+A1K0KTvfyLVhuf7QqyrvRd/z1UvPNeLU5/44oPleprCZX3/33qV0Z7e4T+CeLymSm2m7hYmd/wDRYl2rv/v1auXaZU3Nv/dbNlZ7uv8AZfm/Mif7dWJv9JW3b5vu/crGVuxq9Y6GPefIybvnfdWLebd3zLv2/PW7cwq8SfwP9yuf1KZfKil/uSunz/JT5iNW7I0Lza8SMvzuq76zNV2zSpOsWyti2tvtPhzW1/jS13xf991lX7/8S3zW3bIl2fJURDmcVYx3f9++7bs/hqleQ/vfN+XZV25RdiT/AN6orj/UUafEiJeRX371Vm++7UH7r1DD8/ybv+B0/wD76/3qN1ZguZD3fY6Sr99vk2ba7rw3qssOyLds2Km1Eriof9XXR6VN9z5f+B1zVdVY7KDcdj1jTdYW58pWdUetiG53/wC5XmlnctCPlaumsNVy3zS/8AevJlT+0evFqaudfDNv3sv8FacN5/Cq73rmrO83pWlDcxP/AL+2sHZK1jdSsdNbXKzf79XbZ2eVPm/+xrCs7zZ8333rVtn87+HZvqNDoTubtnCr/eWt2wSBPvbvu76yLB1StKHd8jKzb6wle9jspuO3U6izmXyHVm+4tXbZ/tMX3dmyufhml+Rv+AVetr+La6y7k/u71+R653G5vEup+5bdt37vvVMm3+6qbqred/u0/wC0/cirOyW50RaHvbM7Orfc/hp1nZqjvuq2nlbEZtv/AAOnpuf5fuVneRpurMhmuVh+XbVVHb512/f+d321LqVs393fKrfLWhZ2e9NtFo25uptGGl+hSTcifxP8tXYbBLmD+5TLmzltl83d/vPUyPKjfLU699C4wRKlgsP/AAGmfY9/3asI6zNt3fPV5NqJu3fJUvmRtyoyUsNkW77ibfuVNbWGzYzKu9lram2/Iq0/ZFv3bd+2jnYchiQ2e9trLsp72aom7bWn9mZ9jKvz/wByoZoZf4l+T+5Tdn1FZdjFSGWZtzKqJTnh8n5mZd275au20Kwqi7mT5v46iuXZ/li++/yLU8zLSa9CultvSXbtTYv/AHzVdNu/a38FNd5UZ/l/h+/TLZ28pNy/e+9Wq0G9fiJbmzV13K2yq72a/wAX36l86VPkl+dPuLsqbYyI7N/qqNe5j6mJcwxQq/zfIq1VdPv/APjvy10D2azRPti37PvPWZc2yw72/u1srIzau7jLaHZ8v9+nwwq8r7f9z56lTbNb7mZvNX7tV/tn2b727e/3UqtTGytY09Nv7SazuIliXerbN70PMtmr/Kzv/sVmabDLDdS+arbGXfv/AIErT+0xXH3fvr8m+pdl0Ofk5b+ZX/eXMtuvy72b78vybalmRrZ3ibbvT+581ROizb2X56ieb7jbW/2qfxK5nZDoUi812Zfk3VFcorq+35KfczeT8396qPnecu7/AMcprU52mwmRXd2Zf++KzZptkW1auvc70+X5KxL+b76qv/A6qO9mZSfKrbmffuu/c38XyVi3+75Nv3K0NVfzoH+VXf8Ah31jvMyQbfl+SumMWczfYz7lPlfb/DVeZ2hb5dz1LM67d39+qU0yvXSveV2YOz23Hvcs/wAu35ahe52feqvNc/7VUnuWdk3tvetIxRjzrruXZrnZ/wB8768+8W+Nmmgls4F2bm+/S+JPGa/6RZ20v73avyJXmtm7Q2sqtueXc25/73z16OGpK3PJanmV8Tyq0dyXw8/2O8S5ZVeXezNV2Z/9K+b5Eb7qJWfZ7Yb1N33FWrd46oqT/wDj9ehzKTvI4HJv4gvEWFJVbzN+3etMf7kUqtvVfnWr14kX2OKdm+f+JNtUYYZbm1uIlb50Xf8A3Kpakw+82LaZZl8ptuz/ANDotvklli/uL9ys+wm+ZGlX5607nbbaoi/NslVNv8eyndNWROrVrBc7XliZWb7tEP3n3N8lNv8Aa91ZfKvyN99P9ynTIsPzfx/7C1XvWt0MZb2Lumuv2ryv45f/AB6um0RNiurLG+9q49Nzrby7lR3fZXRWczQ3CRKrfMu/f/dptXVupspNlW8s3s73b5S+V/vV2XwZ8QtonjC3i8/ejS/Mjr/vtWP4nhbyredUX5VTdWfokzWF6l9A2xIPn2fwfx0QblH3h2R+iugzRPEnlSxvsVH2VraJcyw3DrO3+69eY/DS8vNV8M6ZqsUvnfLs3p/Cv3a9D0pJYZXlZvkb7tcvIomSd9joNnnLt/5a1UsLnyb+4ib+7/dqxZzL9l3Nu376sPpsFz8y/f2/Nvq9LWaE5W6k0OsT2zJ5US/c+/up1tZxea88sSvKy0+ztt9q67VTb/tVLsWGDzdvnfwfulrVP7K0Je9nqRJZ7/3u37jUy20r7Hvl3b5Zf43q9Z/ef+49aVzbRXl0i/NNFFEj/wC5T969ugr2dtilZ2zXMCNLFslqvpumtDcPK0rTb3rVhdftXkKv8O/fU0P/AB+qv8Dts+f5KpqS9RtpdBju1zFt+V/s/wA/z/wVS+0xQp+9larsN5Enmt8vz/ul/wC+6e+mtM8q/wACrv2UJ8u5Fm9nYz3eO5vX+zMzxbV+d1/jq1YQy/bflXY7fJK/+xWem6FngX5JUbfXQabcxPvaVf8AWrsqZXJemxj/AGNn1f8A1cT26bH3/wC3Ws8LQyyrbSsibVdv9umO8FhFL8rfPuepUSX+y0l+/wCb8jw/7FLrcp+9qtwsLP7kXy/vW2LQ9hLDE/7/AOdf9mrFnftYTpK0Dfum31bhuf7SXzG3JvbfsptOOr2BcvUz0dbmVImbZL/cf+OnpZy+VcK0vyN93/Yq09nsl+Vvlp9z5Vn8zNvSmnf4UEpJPmaIrOzW5uIop2Z0+VPu1YsIYrCXyNqpFu+Xyf46qXN5LDBua2VETc/nI33qt/2P9s2XMsvzwfd3stV0vLYjV+6mOS5iv28j/vl/uVFNN5PmwfMj/wASbqlufKtoN2373yVX/wBG2+ay/vf79Yu17pFPRWvqZ/2yWG4RolZ/m+b5a2NlteWb2csGx2X7/wA9NhZLe5e5tm8l2XbsRqEf+0mdr6JZvmrRvuZptqxX+xxWe+WNVRtv30qXzvt9rtVVR4PvP/G9RJbSpK6qvyf3NtWrmFUn82Bdm5Puf3KGruzKUm1ymfDD+9+aJn+X7n3Km02ZdzxNB89aH2y2vGig2t5rfumd1+Sh9NXTf3Xy79v36zktOVqxtdWutTj4dqI8v93/AGa0neL+H7n+2tUkmZ/3T/w/doe5/hrb3nsc7gmXURYarzeVu3MvzUW3zxfebYq09IWR/vfJTi+j3JtLluCJtqvMjXOzb871oOm/7vyUWEMqfNLufc1NSSd+pKcpbhbQsi/vW+7/ALVHz/K3zVbRN8Dru2PQ7xJF/Dv2/wB+p5y4qZReb91VVLxtqLs+TdTvOZJXZmXZTX3PvqUrFJPoy1Zws8TtuV6sInkq6r9/+/VKF2h+/wDfq7Dc/N/8XRdt2SKUrld3leV9253dvmejZ53/AABv46mmf+JWVH/h30I/y/N/45VJtEu3Vjkh8nf/AAVX/wCWv/oNXvle1df761RfdDL5S7f99KSd3Zlcv3ETw/O7U95vJi3K3zpQ9yr71Vm+WqLu1tcbvK37vvVVnLqLmUepM9zvdFX+Jvmpl46vEiqvz7vmepZrbfE7Rqu9F+5uqrNt27l+emopq4pJjLZFtnRfuf7lW0dbZvNl+4vz76z3eX7u7/gdSvNE8Xlff/36l3Rab6EsMy3juu7Zv+7Uzou11ibfsX5t9Y32b/TfN/ufd2VopNs/es2+3++z1Mkr3TCTlazGPumTdEzf7lP3rbfN/wB9U77Stskrf312VXR1m37vnR12bHoTuEY6XsW33Qwef5v7p/4Kl2fbN6rt3/7dNmubaF0ggbem75n27KhS/WGXytq/L/HUpNq5aViLfLbS7ZfuU+aFX/exMuz7+xKZc7by3f8AjdG++lVEtn83csrbP7n96nZjUknZq5Mnzo/8f+/V21hguYt3lKj0xLZpv9V9/bUSebbI/mq2+pa0uim11Rds7aC2lRpduxG2N89YWpTS+bK3yptb/fqvrd/eefEsS/uv4vm+Sqk0zXkSRbm81m2U7NLmbuxPT4TP8YX/APxKLq+lddir/e+/XxR8Qr+XxJ41lttyvFtVP/Q691+OXjaXRLP+yrOVnRd6M+/77bPvvXzv4b8173U9VlZn8pd672/uvtragvZwc31G1eRzmtwrZ39p5X75EbfL/u7HrF1K5VGlZt3yL81SpctM9xLKzfPK/wD6G9Y+pP8A2lcPYsn7pVWX+5TjG71BSTLelTLc2txPLuh/2HX/AG6mdPJtZZfl2P8AJTrOFfsqfe/2k/v1Uv5tkHlNt2bt9QtZExjLm95lKG58mK7Vv+eGyJNv8dV4UVLW7bbs3r8r/wB5qd5y7PvfPVe53bXaL59q/wAfyUS0dkbPR3QWe2HZLt37KpfNNauu7Y253/8AH6sW3/ILllZm+62yq9gnnWFwzNElwq/Ls/36SXNuVzPcktnbakSqv3qke5/4laNtbe8rxNT9nk2UU7bfmZkqF33xNFurN2fQu2l0ad5Cr+Grf5fnaVvuf3aZC/nWH3W3puf/AH6imfZodvtk2bWb53q3D+52fwUnHlVkaxfUybx9jxbV2fNvbfWFqsP+i3DKv3F3rWxrfzypK38Db/nqo8K3jRKv35W8rfR0T7mfNrc0PDHlf2Jdsq7EaLZ92sLYqW8q/wAHmtWn4bvPsHgrxROsS/6PE38P+3WTDt3XcXyp+6WVf+BPQoxXMP44q/QxZvnV4mX5F+7VF0Z7eWJv4v4605k2b6pb9lwi/wB5vmqHq7Gc9dDP3qku2nb/ADv99Pu1FNC1tdeazK/+/T0m2L/vVb12FBt6MlR9i/71dHo7r8lcynzrt/2fv1p6C/kxIu5nT+HfWFRXidULr1O9RPuVbhfyXqlps29lb+OrsKbN7bq8rU9eK90u2GsS20Xlf98pXTW1+v8A9hXGIjbNy7fvfx1Yhv2hl+WpcW3YcdHZnodneLt27v8Avut3TbmvO7bUkR/m+d3rpLDUvm2qy1zcttzqjJnd21+vyLW7ptzsXbu3/wC/XFWc29k+b5FrpbObe3y/frCUUdsWrWOih3P/AMtW+9WnC+9Ui++n+3WPbTbPmatBJtifLXNJW2OiDNOF/vJ5VWrCH9x+9b5m/uVnw3P3F2//AGNaCP5PzffrM2Umy9CipsXcz/3alhudny7ais3i+zov8afx0ed9+setjpunsWv+Xj5m+T+GtO28rd8zVjwvvX7qo9WPOX722hxijp6WNV5v3DtF87MtV0tt+9lX7i72rPtr/wC0r83mp8392rCTb4n3tsRv7lZ62sOK6luG2bY7L89WH3pE7VXR2Ral8lU+6v8Avf7VCu+p0qSW+ozfvtX3Ns+b5ai/tLZEkHm/I/ztViabfb7dq1lXMKum1v8AxyrtZXZorM2Pti/3tn92npeKj7mbelYm/ZsiZt/y/wDfFRPc/MnzfJtqVFswbaNV7/fWf9piuVdf4Eb79UnudlVPtjp5u1V/2aXIy1PsXftK+bt/vtV62hV9nzN/8XWDC/3Pm3/7daCXLw2+5W/3atxtsS9TWmhVdny1X+0t5UsX8H8VV/t7fd3fJ/coS8Xe6rSs4kaRiO+VLhG2q/8AHspr2f2n96rfP9xk/vVCm15dys3+1/cq3DMyferVXRD0K/2PZvbYqb/7lMS2j83aq/JVi/ufJgTylXY7bPu0P/o0CTttRH/2qOczk/Mr3m5P9t/4/mptnN8v71dny/wUy5v2dHi2/Pu+/WZf6l9m2L/Hu2VTuzknobFtth83bt+f72+s+a/i2vt+fY1Zs2sMi7fvv9/56z/t/wAr/NVRps5ptrY0Hv1+7VT7SsyM38a/JWfc3+x9rfJVSG5ZFdt3ybq15Uck5X6mnv8Avr8vyrWPePsd5dzb6fNf/f8A71YVzqrOj7vv1pGLMJSZYubzYrsrfcWse5ud77t2+qNzfy/Ptqrc3jO6Nu/3q64x631OZzurBf3jJsZd3z1mfaWe3+ZvvUXl58/+wtZl/frZ27yyyRQ/LvVHb52rdXfQ57teRbubxYV+8qVwvjbxm0Nq9nY+W7t8u9K5zxD48lv7pLOz/wBV5uxnrBmdvKT5VT+PYlelRw1vemedVr2VosfoMK/arhpZfvNvZ/7/AM9Fs/2me7Zm+RW/gp9htSV2X7+1Khs3jS/uF3K712W15uhwNyd/MmhTfE/+1Wh8tzoMqsu/ymbdWZczNDKi/wAFW9NmZLe7XbvRlpvmewrrsSwu15ZPt3fKu+q+9nZG+4+2n2D/AMPzOn/oND7Uldf9mqTaTfYaV726DrOZPtHlM3zv935a2JvKmtfu/c/jrHhfYqfxpu/gq3DeffVl+/8AepajhK5oJ++tdyrvdKfs+RFZqfo9yv2W4iZtifwJ/eaqnnb97S/Jspwcr2ZlddB1n/db59rffet6F3mdH3K7/crH2LNLKrLvT+5WhpUywxO3zf7O+ulxTCz9WdDcu9zZIrfP8tYfh528qVWlZPNV0ZH/AN+ugsNuyWXcvyr8u/8AirC1VGtrpLlVXZE3zf8Aj9ZwabatuNux9Nfs2eMJbCJ9FllZ7R/7/wAmxWevpVJlsGi89diS/Ir/AH6+KPhjrcFt4g02KeXyUl3or19f+FdSXXtLt7bb/pFmzvv/ANlq5aqTdyNldnVzW2+1eWBf3v8ADVuwSf5FiiaaV12bN1MRPO8pfN2fwVp6JD9jeVmaTev3XqIzHJX2RKmjs8ST/Lvi/uNVvTbbyVdfub/7lCO0O9GZnrQs0VE81m/2/n/hrZzsTp00Yyztl/fTt/yyXeu+izfybX9787y1L9ps7mJN0u/d/cWrFtDE86ea2yL+/tp3XYmSd7XK8N+ujpLcrAu912b9v8FRTXm/S0aXbvRmerGq6aupMnlMyRI3zIn8dH9jxIn3V+9v+7VJRav1BOSVuhXtkW2f9+reU3+z92thEgeJ5WZd6fd31SvHimvEiiZt6Ku5NtOv9K+0y7lX7Si/PvelJJ7se6sipNCv297nylTauyrE2mtD5Uqr8krf99U9IZYU+7T31WJIvm3O8XzqiLUX1vEn3Y7kv2Nd+xtr/L82ynw+bbReRFEr/wB1P71S6U7Q2t3OzfaX2713/I/36imv4ry4t7loNj2/z/OtCUltqPmtuy6ls1/ZvPBtTYv391VbC2eGB2VWmli+dqozeIdkvkee3lf61k27ErT02/8AJuH8qL5JYl+etPeHaDV27lj+B227Heq6WyvvZpZX/wBh1q3vXzd3kRIn/PVG+9V2aFXV5dqpsoemxC193p5mVDbLc3CWzRb0T73y/fqvczRaU77VZInVE+Rfu1saamyeWedW3t910aq+t6PFeS+YzbIn27vlq4yjF2ewlFvW5iJeQaqv7h2dPub9tD2y/aPIn3PE6/3fkrpbPRLGGLyIv3KL93YtE1tLZ/u2Zpk3fKlRzqTsi+XS7M220RZYPKto12bf72yoYf3LbpYFhi27P3X8Fa0SQaPPuSBY4nb5oqnvJlu9kFpH+9ZN9K7vboSpX1Kt9qC3jxQQOqJEq/PT4Xitl+aJdn32rn/7HuYdZe5ll/uKqJs2VsJMv2d9zN5rt9zb8lPljH4di+bsJ+633Cy2i7GX5bhG+fdTbm5+2S7mZneJf71MvElvItu5furQlnLDEjK3nJ/Fv+/VJcquzPm5epySNvZ6rpZq9wkrN86tRv8AJ+Zf+BU/zmf5V+RK095Oy2Im0umpbR2+fa1T2250/id/uf79Uod33W+/V22m8n5PNbe9JqysZK7dmW4bz7G3zRecn9ynvqSzfKq7N/3ar+Sv8S76hS5ihd1ZvkWoUb7IIvXlvoPR/n2y/cf5Klf/AFW3dVeaFZvu/I9CW07p8rLv/vvTduo1G2wXNm3lbt0bo39/+Gmu+z+Jvlo+zMn71l+dqYj/ALr/AGP96krpXuNpt3JUdtiN/wCh0+Gbezr/ALNM85Ui3bqb+9/hXZt/jegG0i19z5dy/wC/TXufJ/5a7P71VvJZ3envbM/y7f8AgdVo92VZXuNe5nml2qv7r+/V1Eqkky2CPBKv73+//BViz+f/AFVNpPbRGjTXujPuSuyr/D83zVLcwq7RN8vyLU3ksn3tv9+od6vbt8mys7kXa3RVmuVSL7yu7fJ977lV/m27Ubfvb5qz7yH9++z5P9uqNz4nudKZFaDfEvz76rl1tF6+ZSs99jbms5Yd+5f9uq9zZxTRRSxXkvyt86ItUrnxb52oxKy/JO2xdn8HyVY+zSpF/EiStvqFz9XYdlHVq6C2uW3eQvzvWhDcyw28sfy/vfvVj/2bKj/unZP9urvkyum776f71NqLd0wTur6jLl1eXZu3p/t/xU3Zsi8jd8n+9Ve5tm+SWL+BnSrFgm+J5Wi/e/cqpbXLV2F5Yfb4t0TKjxMrt81Ubzz7mKL7J8ksTfM+779W0hZH83+OoneVHf5V3t8i/wC9UqTTsJXfQtQzfuvu0TTbNm75/wDcp6Q7HRYm3pt+Z3bZ89M2MkvlN9ylza3H8PwosQ3Pk7NrfI33qJrnfPtib/gb1m6kn2a33K293+6ifwVgprcsO+KVW82j41dFOaSsb1y7W37+VVe3Rf464/xt4hg0HTkn83/SHXzdiN8kSVLc+JJXs3W5/wBUnz7H+5Xz/wDG/XpUSKxVmSWf+BG/hZKUYOpLlY9o6I838c6xeeKteli83ZbxfOnzfO/365/xhbT6DYWlnBKqS3Tb5dnz7E2b/nru4fDCwz/aZYlhifajTf7P+/XmOtzfbGuGlZn3MyLXS6ik1GOyGuZK/Uwntvs1l8zN975n/v1z+lW3+nyyqzPube3nfx1reJLlktUiXds3bKzNBhZ/NVm/213/AN2kruDfcHqaqTbFlbczovzt/s1i38331b560raFobeWVfuS7klTb9+se/mi2P8AMtJWvZCSsr3K82391tXYkXz0TJL5sX8e/wDuU+ZGSJNq/wC9UU3mukUv8G50X5qjna91Gkb3vclR2ttLlVv4maq+mw+crqy7E/vvT5vn0H7Sqs77n3J/u0Wdz9j+zsq798v8dKN7XS1BaOzJUdX0u0Xa0L+fKi71/u1VSFkv0ZvkT+KrVzumWKKLbsSXzalms/8AVT+arpu+ZKG+V3QL3mm+hN5zPZpA33ImZ1qG23Q36LLt8pm+/wD7dE37nyv9tqbc/vr2Jv8Ank/zbFrNO6sbStFWsS+IbNZtN2yx/f8Akb5fvVj6a63lq8sH/LJt/wDu/PsrqNSdXidVXZE/8G7fXD6I7JPqETfcZn+fd/t1N9LDtG9uht6JDK+ieJbZpdnmwO//AH0/365eaH7Nq0vzM/7pPnda62wmVPtrKzJbsqo2/wCTf89c/rcOyK0l3bN7NFU6Sk/Mz05TPmRfnWseaHyZYlX+9Wx50U1u8rNseJtjI/3/APfrMv0ZNjLt2fxULUI/DpoUr9Pu7qrpMz/L8uytCZN61j/vUuE2qr/Ns/3auGpD0kXd+xE/ufcq9o7qk7r/AAJ/cWs9E3xfL89WNN+S8+Vvk2/MlZzty7nRBtO9zvdHm+Wugh2ou5f+BPXKaP8AJL/DsrqLD/VOrV5Et+boetTnzK7Hon7pPlZN/wA/+9UU0P31bbvRq0EhX+L56hRN/wDub/7tYqV5HRf7ikkzQs/3q3dG1j5/m+R6x5k3t/wGqT7of4W2J91ErT3Z7kptnrGm6ku371bdhqWx/wC5Xk+lawm9NzbH27HSu0sNVV/KWL+7XPKPJujrp1NLHpNnrH97+KtuG5V1Rt1ec2GpfcbdXR6bftMj1ySgkro7KUzsraZkV2/u1opefutqt96uUs9S2ferVs5ooURl3bE+eseU6lJI24bl9m1fkqxvfftbd9379Y6XKv8AMtQpf/Jtias7NeRtDax0D3K/dba9W4Zl3bl+5/t1y73nzfK1XbDVYHidZ/v/AMKVFmb+0OoSbZ8y/JQ6Knyq2x6xYdS/i3b9tWP7SV13KtJq3Q2i2bUN5Ei1b+2fwr8/+3XLvN8ny/J/fenw3mz71HIrXKjJXsbVzebPl3b3pu/er7mrEm1LZK7fM9PS/WZH+bZQ4WVzZz5bWe5dmuVtvl3K6VUebf8ANu+TbWfc3i7/AL1RJct91d3yfx00mtSJFubc8qbfno2bKYlz5Kvti2U93V0+b7lONzHma3B5tlM+2b4vu/8AfdV5v30u5U+RP4KEeLa+2qbS6F86K9tctDLKq/O+75nrQ+0q7/L9/wDirMSbfK+1afv8n7rUtQ5zoIX3xblano7eV8336x7a8+StL7eqRfNtenyszlU0sHnKkT+b/wABqvNeb4tu6q73ivv3VmvM396iyWxhKo3uaELtvdt3yVRv7lfN3ff+WqVzeeS+xapXl5+62/xtV27nLKbC51Jppfm27Nuys+8udjJKv3P7n9+q8zq/3qen8G7bs/irSJzSmk7Mdc/6ZB975/v1XfUltrd9y1M8sXkS7WVHrmby8X7u75P4q1iunQ5ua25rarqS/wDLKufub/8AdbV2psqjqWsb/wDvn5aynv2SJPmrpUYrocrldWuXLy8+bdu+Ssia/wDkdv4KqzalFu2tKqVxXiHxmsLPBZ/PL86N83yV0wi57HG6nLudPrGsQab8zMu91/74rzXxb4kvNYif975Nvt2KiL89ZNzeT3n7+d2ml+4v9yKlmdn+b/vqvTpUFD3nqzhniObZlSz2wvEqqqIq7NiVobxWfbf8fif7C1oXifL8rV0vV2OK6buixZ7XuPl+/UKOya88S/cRVf7v+/RZv5Lo1P2bL9pfl3/c30tbWuDVncfforsm1dlMsH2Tuv8AHtqXyWm+bd/wCqVnNsvP9jdWi1J5uboXbZFtrr5vkR/7i1e1JN8UrL/dqlqUy20vm79kSfeq69y2x1+XY60krq5fMk7Mr2G2a1dt/wBypbbdNFubb99/n21FpU32a6lX+B/vPQiNCzruXfu+V/8AYqX5CSSNiwdYX27tiP8AI1Q6lbb0RW27JafZv+62VYuU2RPKzb9v3URacLJ3sZczTs0WNK2JvVv4/wC4v3qNNT968ErLu3P/AOh1S0qbe8sSrsSL+4tSw3MVnqKNOrPFuTzX/urWqTauNSu7HV6VctbSyqyq6XEXlfP/AH6Ly2SbfFt+V1emXMP2N0Zdzp99d6/7FWIf9MfzYm+Tb8u9dj1N/tDbvuP8MXk6Km3aktrK235fv19tfBPVYLnS7K5b5Jd3lS18L2dy1nr0sXm79yK//Avnr6L+EXjmWwiltraJXd9u6J/k/wBynOLlEn4Vdn1wlhffZXnVfJ2rvX5v4K2rB1hVG3fva4/RPiE2t6R5E9mqS/c+Rm+7XQzXlnDb28q/vpfvrsX7lcnvXs19xpHllsdOkO+4TzWXY3z/AHkrP15JUZFg+dP7iNXO+JLmXa8ulXLJui+VHXZ81WNBmn+y/v2/fVrZx1vqK8X7rWhLo9m1tPL58SpF/CiLXS71ewTb86fMi/NWU+pLNp3zbt+7/vqsrQX/ALNnuGlvG2M2/wD2KfvSvJ7ohxglbqdhYPsdFll2Ju+/WhM++427lfZ/tffrl3s5dSiaWK8ZItu9kRkqpNf32mp5sVjbXMsX3f3r/N/45QrS2eomnDV7HQWds25/NXe+7f8A+P0+8SX7P+6nlhl/2K5K2+IVzc/aJb7TFsEi+9Nuf5614fH+g36f62R5duzYkD/epctTqrkpwtdO33m3c38SRbt3yL/HWZ9sim1JG2tsVv4KzXudiP5UG/5t2z7m6iz1X7k8UEtynm/Mj/JtpqFlYfNG17HT/aVmn/dMv8G5KvI9tc/KzfJXNQ6kqTuqxND/AMBapYZoEeJt3z/w71pNNrlFGXN/wTdtrCxdE2rG+z+NF/8AHKsXNzY21q8HkK7uv3/7lZSI1tZb7Zf3Tb/ubKlh1X78U9tHsb7ro3z0KNndai5u+nyNGw3O6LtbZu+ffV3/AEmb9wu17R2+be38NZNt4h27Wgbjd/uVVh8SXL+a7RbHi+781Xyzl0RLlDpc6iFIkg2r5aOjbPvfw0Xl4ryxLEzIm35nrkUtpf3s9zOruy7/AJ9uxKfNeNbW6fNs+X/vmp9nfrcq66nWzXi20Es8u122/fT79VbPWLm5bc0SwxN913l+euUh16VLqKCWD/RJf+WqNvrVhvLaa6+zQSq7v/A/yVcYcu4XUveuTal5t5E+5mR9336zNKe5sHdmna5+bf8APW7D5CRbJVb7vypDTf7Ng+8u1N3+zVN2Vi+VlSzeW53StKqRbtlW5ne5fyvIWGLauyVG3u1Mv7Dfpzq0Uborb1/2qIUgh2fvZN/9zb8lZp3MVGxLbI1n8sXzuv8AG9WN8u5PNVU3/Oqbqr20z/bd6zrsbamx/kqw80W/btX5G+/uouDi0rnnqfP8vy/PUs0Ozf8A3Nv8FRP8n3lV6ls5lT+LZW/LrcxutdNWM/i+83++61b+593/AL7oR1mT5alsIYtjrT0tcFCzs3cvfJ5dUUh3r/f30+b/AEbeytvT7m+mWz/L/F89Qm0roHFMIUiRn2svy/3Ke/zy/e+/UW/53Vk+6u/5KJrxUV3X7/8Au0O6dxpWLH3G27m+b+/VR5ld9v8Atf8AfVPm+f8AexStv+5/vVn3L/vdu1vn/ufwURiauSe+xoJD83yt8n8KU7fsR/m31n2zyv8AM339tTQpvZ22/On9+lb+Ynm5SxDcrtdW3J/doe53s/zfw/LUNztmR/mb+5UX35f9ihW6iSv3Lt5tuW3NEuxVql52xX8hmhf/AGKsI/8A3x/trVSb998ysu5/46cLrroXZx6j/tM/m7mvJX/39tWHdtu7dWZDZz+a/mszv/45WnvV4PIlTZ/Gr1E9rrUiEJNXuVIfs017Esvyb/43X7tUryzld3ZvniSn6xD+6/dN839+s+F768XymZkiRvubt+5aN1daFubXutXM97Zbm6RlX54m+/XRWF5L9l8q583yot+3+P56z/sDwy7duxGqa2fe+35nobbVlsPmT3LD38rypuX7/wDHV22fZF/sPVREl2bm/i/g3VYhhbZ823e/3aFZKyQ4yfXYmuZl8pItu/5qpXiT206NAq/Z3+9v/vVOjs+/czbFp80yzJ5Sr91fuUOyFzaXKU0zPF/t1R865h8r+47bPvVeh+87TxLvX7tWIfKm85V3JsWmml0ErpXM+bzX2S79mz+ChL/zt+5t7r8lWJnifev3E21iXNhLbebPbLHs2/NTukrNGukVZlj7TFNvi3/P99tn8Fcp4h1WKwfdL9z/AHa27l4IWedVWF9qbtlcpr1ys0VxO23ZEu9a5+tzSK+2c7458Z22laM8s7eSiLviif8Aif8AvvXiiW0/j/UZby5Xeitsiml+d3b/AGKt/EjWJdev0ggbznSX5/8Avh66Lw9bf8IxpP2z5fNi+dU/jaulfuqaS+Jgl7TcyPHNzL4Y8PvpCytMiRfxtv8AvfNXh8032lJVXanlLvbe3+3XoHjbW59Sv5Vnn/0dfnb5v468Z1K8azW6lZd8vzbf93e+yinFxVupL0duhn6lqW+1vXlXZsV9vzVrW1s0OjNLtVLhl/df/Z1i6P5uq37wNArpt+Z66e5hZIH/AI/K+T71XPR8vUm2t4mZc3LQ2vlfM6L/ALX3K5d333TxVsak6pv+9WbpTsl6ksW35f8A0Cj4SlqkrbkvzPK/8e1ErMR1hllVV/3qsb/Jt3/222LWf9pX7e8CtUJNu4k7OxoPNPNYJArb9v3Uemom+9t/k2bW37P+APUt5Mqao9mvyIkET/J/tVX87fLEyt8m75qUXLqaTvdqXQ2NS2w39v5G359iN53yVSs/kgeKrUKLeaRcSsqvcWreb/vL9yq9nCqO6s38X/oVONuXzHbmdo7Eequ1zPZea29Fb+P/AHHqR5l+1RRL9/d/BTZt014i7vkX+Ci/dbbWdPli++uz/wBAqbGq0j725pTTfun2/crkpnZNWiaL5EVn3J/eT566t3ihSbavyVyl+jQ3ibduxvvVnDlYLU25kls9Lu51b5EVHVNtZ/iG2Z9N3fuvN+/v+/UqXP2bwl9sl27/ADXiZ5fk27aZqW5NI2rF8+5vndqhaOzMnKK91q5zVt88twrN/wAsk/h+/TP+Pm3+zN/C3ypTETZK+5V/36beP5K7v++avl1saKN+hXT9zviZfufdrPv4d/71f++K1XT7SqT/AO182+s28/jXbs30oozfNr5EKOv3amsE8m6T7uz7i1D8qT/dVP8Abp83yNtVtj/w1TV/dLXxand6P/A3y/3GrorPcjPu+d643R5t6r/frsrBPk835vnrxaicd2exRcbXNyFGSXarfOv3vmpHTejr8rp/uUWe17XzV+R/uMj1YRN6P97Z/Elcp2xa5TKdFSJNv/jlNmh3xbVb5/v/ADr9+tS8h/dPPtVPm+5/equ6fJKy/P8ALRGXMJamFNC0Kf3Nvz1b03UmtrhN38P+1UtzbN5W7b8n9+s+5h2L5u2tef8AmF9o7jR/Eizfxf7n+3XYabqu9flb7leKQ3MsO/c29P4dldDo/iRk+VZd/wA3zJ/GlRKHPsbRlybntVteK6Vpw3jfdWvN9H8QxTN8svz10ttqqv8AxbH/AIa4+RnZTqtdTtYb/Z/wKh3iRdyt81cvDftMyfvfkWnpqrO33f8AgdS6bZtznRpc7JV3fPUiX/z/AC1zv2zfF96nw3+zYrNvrLlZopNeh1Vtf1bhv2rjYdS2P8zNV1NS/h+5T5DWM43sdK+pNuf7uypodYV0RflT/brlvtLP/ubaVLnZE7M2zbU8qNY1Eb8140zfK2yn7/s3/LXf/t1z8N+3z/71E15v/ipcr+Q+ddzed2df9+nQ3PybWrnE1X7M21tz/wC5T0v2/hal7N/aCM33OlS/8lvmptzrHnN833/4f9la5/8AtFU+81VEvN7ebu+//BTjBFOpf4jqIdV8lNu7Yj1U+3sn+5urCmdnlT95s2U9JqvkVrmftInQfb1T+H56hS/2b1+WsKa/2J8vz0/7Z/F/HUqCSuLnRtTXior7f9/YlP8At/nRbtzVzk2peT/d+X56g/tLZu2t96nbsT7Q6r7f/tVmX+pbF3K2zbWAmqtufdL/AMDqvc6rv3/PT5eV3ZnKSNC8v/m81mX5vu1XfUt8XzfI9ZM1/wDL8tZ82pb0/i37q1snqzklJG+lzsb73yf71K9/8lc79v3xOrN/vVRm1Lf8ytVJXOa6Nm5v/n27m/4B/HWJNf8Ay7pWX5f/AByqNzqXyfern7zVd8TpF/45WsI33OeVRrY05tSWaLzVl3o9Y81+33U+5UUKS3Mqblb/AGUT+KpZvKhlSLd8ifed6292/L1MOXmbdtziPHOt3O3+z4vkT77Vye9t0rbvur8tXPEN+15rOpyozeV/Dvb7nzvWXvZIk+bZ8+9v9yvXorljZHl1Gm7JFyF9kVR+dvllXb8iKr013+RIv4N1Ft/rbtdzbNquv+xXUtVdHD7t7jrb55Xb+P8A26m1LzUspfKVXl2/Kj1DbfIztuqa/fZavSg2nctWZas0lm+yROy/M2z5/wCGiZ1+0Pt+4rU1EV/KX+629aJnWFpW/wCB0ot7dQVo77F2zfYu7+D+/Wff/wCjbJVi3/vfmp9g6vb/ADfw0y8dksn+Xei/wVpFBpexoX8Kvb/K38NRPN/o8TfLVj/XWbrt/hqojqjurN/wCiKXYxWrt0C8Rra9Rotv+1V53V5fNVVTfVS5h86Ld9x1p1t/B/tLUSQaJ3WpoWbtCnzL99q2flmt327axETzoIp1nX5JXRkSpbbzXuHZfubfuU4x0uU2kS6Pc/ZtR/2Ny1qvCr71b5ElrFR9jbliZE+T5N26tverxIyrv+X/AMfrTXoTrfmextW1zLqWk26yr/pFrv8An/v/AMFTaPM2z73zxM7tWfYXPkz+QzfI/wB6rtnN9mvPKaXY87eUv+1VaxKa5VdlTVdyXFxc2zb0Rf41/iWvUPh7rf2O/Rtu+WVU2on9+uImtlv9JeCXdvi/4BU/h68azn89m/49/nXZV+7JWHvufoB8Pb/T/E+h2n2ZVtrtv4H+TfW6l/FbWsts0DPLu+/trwf4S+KvJ+yL5vzxN5te8XkKwo8sDb4tqO3/AAKuJxVPcaco7HOzaq1/eW9ncwMkVx8nyb67vRHWwnRm+5t+X5a5T7TFC3m7W+Vvm+Wu1sLNprDzVbYsS/xtTlPo1ZGa13Ca2fW4op4tsPzMi7KH8BrqWkPB/bUv2tl+48USJWJqV5qMN4n2HUJLOJ1TfsX+KnzarfQxRLJcz3O9vl3/AMFXab+GVkReEfij+JmTXOteD0ezsZftkUTfPbu3yf8AjqVt6D48+3y/Zp9FWzlf5/8AlrUXhi5VL/U21CDf5qokDvW7D5Gx3VV31o7PSUU/MSve8ZNIqTXmmXNvcNLLs+b5k8r5KzU8K2NhfvLBbRI77H+Ra0LlLR0lglVX8371F4/2NIlg/u/cRqyTcXaLsVZPdFq2eWHfAzfuv975KtpfwQ2vkN9zd8rvXGf29rkMHleQsKbn27Ja0LC2uXgSS5k+0xSy/fdk3q9Nwa96T+4m6tb8zq7Z/OSKX7ZvdfkZHZaZc2a/aPNuYluU/hf/AGawtS8MWepbGniXzf4ZU/hrYsP7QsLVLOXbNE3zq+756FZK99Q1tZrQi8PW0+lLLbK7PFLK7r833P8AY2Vq3PkeU7Tqzovz/J9+qVzNcvK/m7Xi8rYvzfPT/t88LRbvkdm/vUNybvcnXl0WhftnWFvliV0+/FvX/wBkqw8MT7JWXyXf5KitpvOt3i/5eP4XdqiuXlvIntryJYfm+4jb99A91bcrwo1nF5TS/aUibeu+rFnNBrdq/n/I6N9yVaz7ywR4vKglVHVfl+78lUdNs9QtrqZZGZ0/h/jrWyl1sxJW6HTedZ2dlFFc2cDxL/49WY+ifadestQ0qKCw8ht8qJ/HVfzrnyvKvt3lbvk8pd+3/fqWz8iGXbPPsdvuoiffpW5dh6Wtb7zoLb9zF5X33+/sptncyvB83yfe/irJSa5Rn81l2bvl2Vb/AH81r+92/ZF+T53/AI/9yiw4pGglzK8W9pfO/wB/+7TUuY5n+Vvn/uVjQvsluLbd5Lp/yyf+P+5sqzbTSorqsS/Iu/fVfCJe97yNf7GvlJL+6f8A4FVW21KXf9m+w/Oz/fRvuUyzv1dH2s2/+L5alR1Tfc+Vsd/kZ/7+2pvJbq4krnKzJvV9z1C6M+xvv7Pu1bd9+1du9Kih3JcPuXen8L1qtFclRb6mhZ7ngRZVVHSh5pYfur8lDzbFqv8AL95m3onz/PWdnJX6GeqloWrOZN37/bvb5PvVYuZovNSKJfk21VeGO5R283Y6f36qWyS2b+V5rP8Axtvanyq1y3dK8dyXf5z/ADL8/wDfqJEX52are/5drfIn+w33qzJn2K67v+B0077GanaW2pppMu1127P9yq8212+9TPJX7P8Aebzar2d+s3zMrfJ/fXZUWvsXJu1miw7rCm5W2f3t60QzfLu/9DoeHzmdmb5Nvy/NQ6bF/v0wSaV7kSP533fuf7a1aT7n3aanyU7f9p+X+N6fxDjeO7GzTNs2r8j7ahSbyV+b56t7NkW7/wBDqLYs3zLt+X+OmlbXoWoyZLDcq8W1pfkT+/VS5m33Hy7t7Ls/4DVW5+07k2suz+KrqTfJt3b5f771DVndaiXvJrexmTQs7OzMz7/u/wCzT7C/isJd0q70T72/+5T7l/73yS/7FZnkrNdOssbfJS0nubadDdf73y/OlV001X/e7Vd1b5aaj+TbxbfkT+CrqTM6oyt/vUKNtnoRyO9yJNqS1n3N5eWbv+6V4v8Ae+eth08m4dVX/gdVLm5iT5WrVNbLVEfMr+dvt3i3N+9o/tKW2byrlVd/kVXT591MeFnbdt/dL92h3bcm6p916PYEn1ZM+pL5X3W+X+CoXuWh/hbYzfLTXSLduqxc36oifN+6fZUaR+FDTXwoz01i0ubj90vyP97fE9Ub+5+fyom2RfxPVjUk+x3v7ra8PlI+/d/FXL6xqTaaiT/M/wDwHfQ7PYpNL4iK5mis1l+0zs/8av8AfevLPHPidnguLPTGZ7ueLZ8/ybP9uug8Sar5NlcX07SPv+SCJF+d3rz/AMMaC2q+JZby8byYk/ezp/sb6pcivKXQtOysiv4S0GD+1rS5nliR7VvNbzv4mqvc6leeKrrUJVlVLSJmbZu++yvso8SX7Q2F3BbLsln3RLsrI8SalB8PfDkOn2f/AB+urSts/jZk31nJNtyW72LTv8J5v4nvNkUqr9zc/wAiV5pqU0v2L5pVd9z7nrb8SaxPMrxKy73+89YMMKzNEq7pvm/u/wAVdMFybibaVka3hu2itrWW83RJu/dN8393+N6deXm+3SdW+S4/j/jpLzdDpf2NVWH5t7Oi/O9ZFzeb227vkX7vy/ep353dmb5rXWxFc+bct95diVFYbbZJtu3YybKhuXbY7f3Km011T7RPL/CvypsrKd16Fcy5jPubz97Erbni/h/2ahtrOJNSS5b77N9+q9zM1zO/y/ItTfwblZvvUbeTLSja7NC5f7Zr0t3KuzdBFF/vbaheHztRtIl3fNL9xF/9DqbfFv8ANaVn2xfKm37zU/8A5i1vFBuf7v3PkpJu1mi4tN2Y7R7zZe3cUX76K4i8r/x+rqJ8zrWHbXLQtKzfwVuJ+5l83czo6q7b6cuZO6FD3Xd7FK8hV7h12r8/3np+sI3n2svy+an/AMRULvsZVVvn3O/3ai1i5lubqJmZvvf+yVn0sNO5t36NNZeasWzdFsWuf8T/APHrFc2f+q2/fdf4lT5/96t2Hc7uzKv+qXbvqlqVtF/wj97bfLv8p/KrJOyubyjvboV4YftngO9tvv8A2jft3/3qqed53hm4Zl+S1V32f+OVd0F9ml7Z/kWXcm/+5trK0r/kHanZ/Ns+b5Nu35N9Dvr5GL1Mq5T7jL/HULuv2d4pV3u/3XpsLs8FxEu53ibev+38/wBymXnyROy/e++tW9XYbcmroro7pK7f8AWn3ltsl3xS/upV+5/camXKSvsl/geiGb/R/mrO7vcSiluZiIySvE3zvu+Wn/K67d3+xUt4nkskv3/m++lN2b0dl270qm7kSj0W5paVMyO/zfd+f5K77RLnzlRW+R/79eY2DywojM3zr95K7PRL/em5m2JXFWhdWSPVwslaz1PQIfki+b7ifd2VdT5Ikbaz76z9NmWZIdsXnf3keraJ5O/bXlS03O9aj3RdibVZ/wDb/uUx0b73kM/8DbKtw/OiN/fpzpUc+ljVNroY8yMnytVKa22b9rM+6tuaHyUTzfvs2xdlVJod/wAqLVqSQ0kzCmhZ7d1+XfVF02Sv5TbJa3prbelUZk3yo237n9+tYSaIUWncLbVWtt/73Yn9+ur0rxU3lIryrXDvCqb13N87fx1FvdFT/eqXyt2KTcVZnsEOsfKis33quw6kvlferyez1uSFvml3ov3d/wDBW7beId/8X/fdY8rhqtjVVLHoCal833m2VN9v/vVxltqvy/33araarEifNUfEX7TzOr+2M8W6Lbv/ANup4dS+X/4iuP8A7S++u75KsQ6wux9rfcpWS2RrGo4nYJquyrCalv2fNXG/b96bd2+mf2qyfdoavLQ2VW+52v2/+Hd92nvfrs3M3zfw1xX9sOjJu3P/ALlWv7V3/KtJq4vaOR032nfvbb8/9+oUuWeLazVz/wBv/wBqj7fsT72//wBkpOK6h7Q6B7z+61P/ALSX+H5K5R9S3/79N+37/wCKtUoobq2VjrUv9/8AEv8AwCov7SZ3fa2xFauUS/2fxbP9yj+1d6uqt/49U8q+yJVL69DrX1KKFdzNUT63v/1Vcp9vZ33f3Ki/tXYr/L/upSjFXtYnmf2Tq/tm/f8ANVF9S2b65p9VZ/lb5Pu7n3fJVf8Atj+7uff/AH6bhdXFzt+Z1E2qr93d/DVJ9S3xJuauZ/tJv3vzf991H52/Z83yOv3/APaqbIylNdzov7V+V1b/AIDUP29f73/A65dL/Yibdvmp96mvqX+1/DWqg2YOV+ptTaksyP8AeR/4apTaq0Msrbl8rb8qViPf/wB2q/nM/wB7d96tOWMVd7HP1sjQudSluf4v9vZVe2h3uio3yfxVAifL/CnzffetKzh2b/8Ax2k5KOxuW7PbDLub+78tZmq3/wDoss7bnlf5l/grRmfZAi/+P1z2tv8AuJf92qpxUpXZnOyV0edXP/H1L/fdqro7PLtX+GmXNys1/ceVuTyvk+f+KmaOjTXV1Ey7EiVXX5vvbnr2YRPAl8Ze2L9o2f3VqG2fZdS7W+9Q8yo0rN/D/HTIXXZLKq73/wBj+Kt3Fo53o7E1tu/e7fn/ALqVY1J/3CL/ALa1UsHV7d2+/wDM/wBytC/dXWL/AD/BVKy3FfW5eudqSxMqfutq1UvPnutqr/33Rv8AuLVi5uWmuEllbeiqiVD0JcW9tDMsLmXyLj+B1Zq0JnV/lVW2baz7D/Rrq7+b5Jat71TZ/u1onZ2LjZ7F2z3OnlVn6l+51GL+NHq9bI1tsl3/AOxVTXkZ7Lz1+/Fvf/xyqjfoLS9y7bf8essTM3/fVPs93zqrb/8AfqppTtNdIu/77bNj1bR1huPN2t/cpJX33LWrtcls4YnS4liX5/8Adq9bQ/K+5f8AWrs+9UNsm9mZatwwtCvlKtCbbsE027Irw/JE6q2/5fv1oWzxeVFLvb+/VW5TY/yrsdqcif6Eit++RPkX5apamdlKOm50ltD9pZGX5H2/fq79m3vbs219rb131l6Dc74Ei3f6r7u/7i1p2H39q7fs6/dem00NJ2s9SXXpls9StJ12pFdLsb/gKVZtv3L7ovn+b/aqHUrNbzS3ib+Ft++n2FzE9u67W3q2z/dqovSwWdrHrvw01WWH7PLL8iQf7X8FfVvgzxzFf6XFYzqrpt+V3r4y8DX66bqNrbS7nilZk3/3a96+G9/5LPF5TQvB/f8A/ZKylHm3Q9OXc9rvLOCFXZWXYy1iWF/r1nPLbfbpbnT2feqO2zbW9c38V5axXO390y7G/wB7+OsmwsPtOye2Zvv/AHP7lRTbjv8AiJxUtzbsHvryJFnX5Ub5Pm/grYtrZdnzfPKzVUhmntokZt3y/dqZ7b7fE88V9JDLu/u/fepbb3/AxS1stGav9jxTWvnxRK+372+qkL2dtvlaJUlX7r7vuVSe5voXRYpWmTd8yVLrGlW15dRNFFKm+JH+78jPTVk7Sl9w72d2Z+t2FnqTebLFvRG37/46sWyeSqbItibflSrNtbedF5Uv8Cff/vUx7CezeLy1je3b72+X7n/AKrSTtcGkveRoJpUszuzKuxPvfNUN/pVnDdTNBuT7REu5P9um/wBq2dmn+kyzwv8Aw7It9XftMV5aq0TLM7M3z1Cg1r0Mkk+upUd5bCJNq70/2Pnq953nQfNuTd/H9yoXs7m2lRo/uOv96qTzXlzAkUv30+782+qvzF7aPc0PO+02u1vkl/henwpcwvtW5luYnbf++21Uh01oW8/z5E+Vfk/gards/wBjT907f7VWl2BXXxWsWLyaewluPPgXZ/0yb53qxYeJNImX7HPLcvK7fK8tr/DWej3lzeeayq6Ouxt/z0650qDyt32mWF0+78tPlja0vwFG7+F2XmWP7KW81JLmBtjr8n+9VhHn3IvntDbt8rbKrw2GyJ2gkV3Rfm/gotrmWGKWKedtn36LaXTuadLA9y1navKqyTIjb97r86VehSzv1/fwLNdr86zP99KZDNs+zs27ynbYz0yz8rzXWKXeifx/3KV+ZWEml7oXMMCK67vsyJ/GlRQzRQt+/Xzk3UXNn9sd13feX7lRJbfZn8pt3zIqq9NOK0vqJJvoaTpp9zZbvIjmf50/3Kitofs0Eu6Xe+75UrK86+3u3nyPbr96GpXvF+RVWhxbJslLQ0JvPmg/hT/brQ85du5tuz/YrH87em2dVeL+J0+epbP/AFX7pmRN33Nuyqt7tnuK72juZsL752+Zn+X5Up1ztRUZm2f7lV3dbah7lfNRqb1lfoTCOl3uCXn3FX53Z9nz1L5zfP8A7dVXh3v/ALa/dqxD5U0W35Xokk3dEcutx6Tb/vRK6J91P9utDzokRG2/P/33VS28qHfE0e+mfMi7d3/fdDSZdrbFi5dfKeqSJsV2ZqsIn3/Nl/4AlRTeRt2szP8A8BoWnugmn0Q7ztlvuX/viot67vmXfTE+7+6XZ/45T0+Rvm+RKmyJ332Hp5sP3dvlU6aZdtReSszPu+438H8FPtvkV1Vvk/uVduxrbughfZvlb/vh6dcpA8qSxM3mpVeaH96yszbHof8Acq7bqWl7jdn6Fveztt+bZRcp86LB9z+J6iSaeZEXzWdEX7lMR2Rnbd/3xVx8xSd9iwm14nZqqPbL/rW+d037UqaF1eJG3fxfNTnT96n/ADxqUmth/ZM3UvN+Rom2fN83+5UL3iv8zSKm35GrVuZl/hVflrKeFd/zKuxfnrN2atYhOxXvLBnlSdp22L/B/drTe5ZLLan3/v8A+29RecyN8y7E/h31YS2Xe7bt++nzPqVyu/NHYh+3sj7WZfm+7T7Pzby6eKVf3Tqu3f8A36Jra28p/NZfl+f56P3sMW6Jf92q5ly6bi5kXXvPs0TxLu2N96qV55X2d23ff/uUWyPMr/3Kz4dNZLyVlnZ4lX/VP/BSXL1ZTvLdF2FPtLfIvzp8+ysrW7lki8qBd9x/D/s1bm1iW2bzYIvJ2/xo3z1gw3Nzc3jzyts2N/33U+98QlFN3Kv9vf2PfpFP/pnm7dtv/dqjqvlJ9oup2X5V3/e+RE/uVYv0iR/N/wC+n/jryrxh4zttSne0g+eKL72/+Nqhe+7IvW9w16/ufFus27Ky/Z4m+VEf/gFV9Subaw0t4LWVd/35X/vvXNJrcWj75Ypdjv8A3K5TxD42+0vuVlTb8mxF+RaHFtpR2RUV0exoTa9Z21/58+1/K+evK/G2vS6xqlxcs2/cmyqet63vd/vP959iN9+sKGaea1drmJUlf+BG+7XSoKHvdS4x5klbYqXNtFbf61VT/c/u0/QYWh/0n7iKzeU6fcqpfo1zvgX+Nf460dVvFsNNSzgl85EiX919xEqrNqzZPKorQZNc+cjtK33H/wC+65+83bP7ibv4Ku6q7wp8qr8yp/F9zdWfvZ/vVkvd0ewKzXLfUim2/Iv9+nTfJYO3+z8tVd+9v77r8676Jpvk/wBhqQk7bmZDbecvlStvf7m+pd7eVd7fvqvy7G+/T4du7d/cqxbbUR5apuSHzdehb1K2VLWJlZdjr/H/AH6cm6HUbd9vz/Jt+WotS/fQWsDNs3t/B9+n37+deWjMu/ymX7nyfwUovS1wXK53KNzC3mv8q/PW9DNKml3G1fkVfm/2aybx/m+ZvvVes7nZoOpq27e0X7qj4lc2jZK7ZXheLz7Lb87vPs+7VGb/AEyWWKWXe+7+9V62f/SLfcvyrLvrNT/j/dd3/A0oWokrxV+p0aP/AKVt++nlJ9xqrXKb4k3L8jfJVSwud97Fub5N2xn/ANipfJZLV1l+T5n/AO+awa5TRVbkVzD9jiittqptZn37vvbqZojwJ4q0rbErrdSpFLvqvNMs3lNsbYzNFVDTXZGivNzb0n+Xf/C60kr+oRt1MzyZdN1TULZl+dJXdd/+070/7NK7eVEqvv8Auo7bKv8Ai2zVPEcssX3Hiif/AL6+ase8e5fS/PibY9k29v7/AJVLWRELqPKRJN53mxfwJ87VS3/ZrJ23NvRn+d6tJ8lw+3d8y7/uUyb76Lu+RvvpQrIHGUXdj7aaKb901Unhlhd1Ztmz/gdRQv5Nw67q0H2XMW2r22M05J3RCjrM/m7m/wCmu+tbRLlvNdX27H+7WDbO0NxLtb91/f8A9qprO82P+6b5PuLs/grKcG1Y1hUaloeu6Vcrc2+1lX9186zfxpXQQzM8Sfe+78tedeG9VieJPmb5v79d1YPvlRG/fRbfuPXhzpuMtdj3qLvE07Z2HysrJ/GzvUuyJ/m3VNs3xblqFIVtkRf4N2/565km3c3i+Z2Ipodj7l++nyL8u+ovJX5GiX738daW9d6f7VQfw/N8j/3EoWruxu7VzNdGT5mVf+B1nTQqnzbmd2/2a2nT761VmhZF+Xbsf+CrUrBZ/aMR4djf79V3h/2a2JkVFdm2/wC09U3tl3J+9Z/42q17ysyetjDmhZPvffohmlhdFXbs2/cStCaHf821tjVUdP4dtW5JE+z8x9tqXkoiqzbN3/fFacOsNXOeSqN93/b+daE2o6NtXf8A7FX7vzKU5I7FNYV/72z+HfU6ax/d/g+89cOlzKj/AOtqwl4yfxf8ApKCQoyjK/N0OtttV2RfKzfP8+96sJqSuqNuXf8AcWuN/tL5XX77/wC9Uv8Aavy7f9qn7PSxanc6v+1W2bN3/A6lTWP3u37/APt7q5T+0tifLR/aX+t2/wANZxj5FxmjsH1hnbd8r/3Nn8FV3v8A7SkqyqyJu3rsauXe/wBjI3m09L9tjp5rUuUXtDqEv97oytK/y/fen/2r8v3W+X++1cj9vb7vms7t8/8AuU/+1fkba3/fdN07K4e0Oo/tJXTd5u9KP7Sbe/3dn9yuU+070+b/AL4oSZv733f7lRyIfOkrNnRvqTTRbWb7lM/tVvk/9nrD+2fw+bs/jqt9p3y7Wbe6/wB+qjYn2l1fodA+pfOnzf8AAKi+0/J975m+7srBe5V2+829KEmX+98/996FGyuT7SG19TYmvG8p1X55W+7UX2z5dvy/7/8AfrHhmlferMv/AH1TN6oqM23enybIfnquXmJc7JrsaD37JvVX+/8AJUU1yyfx1SSZnV/lZE/v05N02xfl+9VNtGTTlsy2js6O33KsQ/Oyr/4/USQr8/zMj7qtW0K/I275939z71YtpnRCFi3bIqKm6Jv3v/fdXYfkXb81V4du9P8AY+SrPyJ91t9ZfkVyorareN56Rbl/uVzfja5+zadcQLtS427N9bkO15fPl+5/t1w/jzUoneWX+D+Gu7DwjKSt0OStKMY9jkppm/dL/H/E9WNKTZ9rXzV+es9H8neu1dj/AHUSrtttS1f+NK9hqUdjwdNXfYenzo61ND8kW2ovJ2Iiq38X36k37Flb+BV31TdzO4+wRYbN/wDed/8Ax+rr7neL5t6KtRWEOy13/wAH996sTfPs2/J/uVS13HHltYbc7Ufcu7f/ABU68TZA6/N861SuX85niiX5/wCGtC/SLyIvm+f7nz0F3i1ZFJE+Z22/w1LC/wDofm7t7KzfJUNm67d/8C/JRYbXW7idf9v/AMfq+lyEkna5pp88H8X3qfqTteaS8H3HRfvpUOjv9p0u7bc3y/8Asr7aIfveU0q76JELTRaoz7CZXt3bcyeU3/oL10c0Mv3m+dJV3/ermrZNl1LBu+Rm311CXnnaXaLu+eLduqbPm1szRaadSvZzSJKi7fnVvm/3K2Jt03zffT/0CsxP3N/FFL8nmr8u/wDjrVT5INq0o+77xLi07lJ/+erNv2f7VaEMP7j7tVLZNkHzxKn+xV6zm861df8AgHyfw1pKM2uZGUlZ3exa0r9y3y/xVp3LskqSqvnbm2M/92sqwfersu372z561bOaK/spoF/1u90ldPv1S5kVFOTtc2NNm/0V1+/5q1mWcP2Od1VtibnTYlTWE0UN+kTM2xfvpReW0X9pRSt9+L5/+AtQtG13BvkV9zqtK2zLt3bHX7r1774G15Zvsl8yqlxtWKVP92vmi2uWtpYmVVdd3zb69Y8AeIVtvFtpZysv2S9VE+f+/UOPN5lp3Vz6d0TW7O2/1u57T+PYv/sldrYXmh3lkiaZcy20u35keDZXlWm2c9hKjf8AjldlbXOn38sq/ZlR/KRW+WsJKMtiYs3prm8tn2sqzfwb933qsTalO7/6DpUHzL/qfNdPmqGazlvLeKKCXydy7Itmz5ae6ahpsTbmX5PkWVJaqMo7W1M7W1bfyMSHxzfW0Us8ukQbIn+ZPPb+/XV23jOx1izdoFa2uIl+VPnqklmuqrL5q75W+9v/AIqx7bwxFbSu0VnHbP8A71VaD3VmO827p3N13nufm3fvX+9/HV1NK+WKVpWTf/49TbBNivuXzty/Ls/hqxbPFNE/lMzvu+46/cppu1loKyWrsZ80Ms0qLu+T+JKIdE2NLFBAruzb60JvKhXdLvRP79S2FzZ+a7Lu81F/jXZSUuVXSMlyv4jMsLa8tpbiKe8le0b+/wDcSraTNbS/MqzW/wB9f4HrQ+2RbX3ffqp+6hT7qvFR70vekjSLVrRJvt9nc7GtmuX2fehmieqm9bb97ukSJl3r+6b5K0ERbNkX+B1R/k+ei2vL68ukV9r26/6rzqV/uFaS3Y9LlU+Zdrv/AHEoeZXif7Y29HaiGziRN0sECSo2zejfwVXms4rZkiaWd/K+dt61p7t7GbcpbFp7CL/WwfI6LsqZLCCZPNnijmlXZUMMKvdJLE2zZ87bG+/Uz21zZq6wXX2N2+66fOjVDd1y3OiLb2Q7Yrqq7tiL/BTUs1tlTylVP9xaopc6h9qdrlVuX/vu33kqxbXl5bbN37l93/LHfsq+Xl0TMXdbomtn2O/ys6I3zUy5eW82NuaFF/2fvp/cp/2n5nZUV3/26h+3zzRPAzbNvzqm6m4xbv1HeO+tx9zDE7xfvV824+RU/vUz+x9kCMsu+J1/g/hqvbQrcxIs675Ym3/OtTXlzFZ28s7btifO9LltsJu4JolzpUqTrtuUdvvo29Ep1teS7ngbd8v99a05r+Ca1ilgZktPldv77U9HimTzVZnR/wC+ux6jmk91qUnbc5l0b721f++qqvC37rbt2f733au6knkypuVnSX5KqIi/7ldDV1czU5P3bDUdv7v/AAOrEX3qPJi/urvohT978v8AwKhO4nZkqfvl+789Dv5Kf33/APHKf5ywv8rVXvJov4WbZUCWqsMheVLj73yN89W/3Tv/AL/3aopMrrtiZUR3qx5Kuu7b9ym/MqHM9LaFhE2O3zUb13PE336qwwsivuZtj/d2VoW0K3Lp/wB8b3oXKjVaK0diF0VE3KzfJ9/fVf5Ul3ba1rnTdj/e+Tb81UZk3/N82xfk+enCSZm9L+ZF99kbdsqpvV5ZVVWdP4d/36038rZ/DTLC2VE3N9//AG6rnJsNh81E/wDHP+A1KkKvv27fu1Yf5IvlWqT7fnVd3zf7VF1I2SS9SF7ZoXdmb901WEvGe18rbs/j30fZm+7Tbnyvu7vnod2rIjldrlG8TZE7bN71FZ7fvM29Kfsbe8TfJ8396iZ4vsr/AL1U/u1m3ZWHFMdNDK7oq/6r+HfUzzSwxeXtXb/fqjbaq1zL9mlZnRfu7/uVoP5VtL8zb4qnWKtLYfvfZ2M13/ur8n39n8b05L+VEdZfufw/NTby8trb51XeiP8Ac21mX9z9pi/dRfc+em3ffQzinJ3ZLc62tmrsu59v+zU0PiSz8rzWtlR/4nffXM3lzOkX+tVP41/erXK+JNbuX0hopb75PuK/mrvqeWE1Zm65kr2O61XxVp6XG75ni3b6xbn4tWNnv82CO5dl2RI+/wCSvFNb8YWdtE67mmlX+N1/hrzfWPHk6XTtFL5KJ93Y1aexg1Z3GvdPUPH/AMYJUWWKJtm5vlRGryJ/Fstn5snn7JXZ3+SuX1LxC1+zzsrb3/77rCuX+2fNL86O2351+5WtoQVjROx0V/4tub/f+9Z/4/n/AIqxbm/byJd3yP8A7FMSGOFNzff/AL9Y+q3/AJzRQRefvf8AuL/sPWad3aOxPLpdsm011uUedtzxbvlR/v1DeX8UNq6+bsf+5trTv7CDQbCLzZVd3X+Bv4/vVy83+ky7tq7/APep8yk79C5NRjqWIblk3y/x1XhuV/18rKjruf5/uVX1K58mBk/i/uVUeZprWVW+5t+5V3um+5jr3LFzuuYL6fd+9271R6iR9mxf42qi/wC+nTc2yr1mizS/3P8Abeo5QVnd31Qy5h3+b/u1mXm35N3/AAGtO8uVSeVv4GX5t9Yk1yvn7Wb/AHKzSvoNaK5YhdfsW5fv7q0LZGSw+b+OX7lUrbbDYblb97uf/crRR3RolX7/APcpxelhJwbtck1W22XWnq25Nrb2+X+8lFzD5OqOvm70WJHWm6lcz3N6rbtny7NlQzTfvdqt99fuU4aGnLu1syvre17V/KX59v33ataZIk0a3Vtu/wC42z+5WJeIzxW+3yvKb5K1bnb+6i3fwq/3aUpK1jRXSvYq7/n2rLv+aoU2/b3+X/x6m2z+dqSL/tffenI6vf3Dbdj/ANz+5UNpuxKaWiWo3SpoHZJW+4jfO+37tbGsXkST7WZdkrKm/b92s+w+TerbUV/meneMIYobq72szxLEjq6f3tlQ1FuxpTSiroi8NvBDq80U8W9JW3xbP+eu+ufh220T/e+WV3/8frTmuf8ASIp1b532Pv2/ebZWTcwtDqNxbTr/AMslf/vrfSimnd7jun7qRreJPk03TLxlX9/K8S7P9lKyrB/s15cJ83+lRJFU9/ctc+HpV+V0tV+0Kj1Sfa8UUqrvR/8AxxqFpELW02RU1JPs1hLJL8/lfPTb9NiJLF8/y1q6xbRXmkeVtZH2ukrpWJDMvm+U0u+X+FHpQ1jzGTs3a+hSmTf+9TbsZtn/AANasQvvidYvv7afcor713fd+eqiPsl+9/vpQrPqJtwiaCQq/wC62r/s1Us90P7pkVP9z+GpnRfvL99f46r/AGlpl3S/I9WtNtUN6u6Oi02ZbZ02t92vQPD2pLN+6+bf/D8v3q8qsJtn3q6PRNS8502tsf8AhR/krixFJyjdbno0KyirSPXdNmaZP3vyS/xfNvrQ2K7OrbX+Wua0TVfO+Zmb5vvV0ts6vXi8qi7M9eLRX2bH+b/gL0/7/wDvJVh0VEf73/A6ovuhZFiVnT+N/wC7WSV3ZFe9aw90/dfNVTZ8r/xvt3/JVvyVf5qZDDv37qrQaUWUHh379zLsdd61RmT+Fvk/u1seSqb/AO/9xv8Aaqo9tvZNqfP9zZSM472Mp03/AHaqTQs6bWb5E/2a1nT/APbqvcw7Pm/gq4uPYnlZiPD/ALqVnvbfuvm+d623h2J81VNn/TJk/wB+tVJx3FyP7Ri7JfvUxPv7duzZ8++tB4Wffuqo6ffXbW6bk7IjWIb6Y774vl++tN2Oj/epm/ZUq6l5GdyVHZH+8zt/fp/nM/3arpc73f5aPtOxn+X/AIHW1mON+pYSZv4m309LmX7237n8FUfO3tT0mXd95n3VKs9gp3fW5b+0+TTkm+Tdt/4HVXeKY81Tr2CcpN2Rd+0s/wB3c7r/AAUJNLNFu+b5Pnqk83z/ANyhLnfvp2VrmUpa2uXfOV9/zNvpkL7GT5t//wAVVXzt6/dpIZmdPu7E30nJJW6GibSsXkdXfdTfO/iaq+/Z827ZR8v3N1TfyLTa6E3nb6TzlTYv9/7tV97/APA6twpvWhyuJXY6GFd25vn/ALtX4Yd/3W+7VZPkWrVtuTf8tZSlK1zr5eVWRbtvvp8vz/f+etCFPl+/8n+xVSzT919756s7/JiRdv3KybT06k+hKj/3qlhT7NB5+751/wCWVMSH5kqK8uVff8yoi/e30ra2NOZFLUpl+y+Vub5l2bP7leWeMLnztUSLcuxF+5t/z/cr0C8v1trdrll+RV3/ANyvJ5rn7ffvK07Ojt8rv/wOvXwkOT3jysQ+r2JYfK83yl/7421edIobN4vuIq7P7lZlttmnibbv2y1punnNtaJdm6u5XfXQ8nQc7rbXHkMzJ5USv/31T7D57e73N937zvVK8m2Syyyt/D/erV0r5LWXd9+X/wBBrTTlEneJKl5s0aWX/vlP79WIdzxfMvz7aieGL+xtyrs3SulPtn32Tt/wD56d4pXRm7r4UZ+mv517cbv3yI1aFy6zWqf89WbY2+qOif624iVfkVt7f991euUVG3L9zdSLTtfzIbOHybd1p+m7U1KJdzJ5rbGemb6fbPvd22fcq+l2RZS6mjonkWEtxFLueKX+5/D8+6q3+puniVf9vfRv8mdG/j3UzUv3MtvLu/8As6SVwSktgvIdl4n8Hyp9+r1mjPE8C/fZflf/AGqz9YhXUrWJm/hf5tnyfwfJVq2m2NF833/vb6ajbRGi5kaH2ZZoEZkV3Rv46vW257dN331qGzT968C/fqxprt5ssW7/AMdoXN12IbctHsW0hbyP771NCiwt/fSok3P/AOgbKnhh2fN/Anz10JWVzNPmul0JURUb+KtS2f7Nrlv5rK9vdKu5/wDarOmhleCVV+R9vyvVu2T+0rV1il8m9ib+7v8Akqb6XuOELO0ixebUZ5V+R1+8/lfwVob/ALSqXP33ddm//dqpbP8AabV/PZnfbs+daNH/AHK/ZmVvlb5ah6KxspQRKiLbQP5n8Hz111t5tzAj2zbLu1/exOlc5ef6/wA3avlS/JsT+Crvhu8+zX/kN9yL7r/3Vb+ChaK6FbmkfavhjW7O8stE1Odt6XSpFP8AL911T+Ouj1VItKvHlibzonVNvy14b8KPEMt/a3FnLu/0L53T+DYz7N9e26bfyzWEUE7LMkX3X/2a51FRd+pF9bGrpWqwIl68sTI/lfut6tsrVs0Z4kbfsSs3R7yJ3uLaWJd/yPv/ANmth4d9ntX5EX+5Q5NdLE2ursZDpup2zPeRTs/lfPs+RPlqWHVZZrryJVb90qbXf+OmzX89zZ+RFctbXH3N/wDeT+5ViwhneJ/NSJ3/AIXqtvisyY38wsNSsYb/APf7oUlX5v3TVqp9jeXdFO3lP93YtZmpf6T9nfylR1+9UVnpTWcqPu+R97/eprltdjTn1RpvefuvKlZni3U94Yv9bA3nIi/f/wDi6hmh/dOzf3f+Bs1VLO22MjRTsn95Pkpe6ldkXurMbC8FzLL955V+RkfclaCIiSp5Sq6Iu5kerHkqiM3lfOv3tlQ+cu9F/j3fc21d3LdaBb7yb+0pbaLzfs3k7f7jM++rularBraJBcweSn3N7rVR4W+8rMm/+5VeZJ4b20lZd9vuf/Y30opSVhX76mxNoPzPtbejf+OVNbWFzefuFbZL9xX8379ZlnqrQ72XzURf7lPudbXVbDylaXZb/wB9XTbT5ZX3HdXv+Rn3kN5pWqbmiZHb91Km75Pl3/PVr7ZK9qkDbtm7fUV/qX8U7Tun9/bvpialFMsrXjNvRd+9F3u39z5Kv3uqLjJWvct2HkP9oa2Zdifwbdj1bSZn81dyui/eTdVF7Dfbpc21yro/3XlX7n9+mu8Hn7miZ9y7N6fwVkmm7oJNcu33F2zhV5X+0wR/8AbfUs0Pz/LAvlP910aqump5Kuu7f/vrVh7CK2i+VVTe29qT0dyEpJXv95Dc2y+a/lO0L1FsWZNrRb967Kl2fY4t3m74kXYqItRJcxOjy7ZPKT73ytQ+aW5pDX1Lds9zZxbYGkhi+4uz7lFtf712yt/pCf3P46Yl4ry+VFu2O3zP9yoppmhWVtq/3Nifw0tb2sTp01GXm6aL/wAfqlD/ALSVaeZqi2b/AOL7n8FdfSxgtFdESIs0u3+7/HTkSL5281k2r9z+Cm72hf73/fdMuUZ23LuR6lq5fNLqiVPn37ae8O+J91Rb9/8ADsdf7n8dWvm2Pt+5Q43M079yrs2RJ8qoiVYhv4nt9uzZt/j2/epkyRXPzN/s/cpiW0cO9WiV/N/v1DStZouMnFaBDNs37237movHa2tXaBWd/wCFEpqWyp937/8At1YheJPmo9BxbkrFfSpr6Z/9Mb5Pk+T+7V15v4dv3P77VLcvFM/7pV2bU+5VK8Rfs+3fs3r/AN8VpzKXQtK0div9j875Yv8AVfc+9V1JmhTbu/3qq+c1svzbtrU5PNmT+5/dqmmle+hUUrc2pYe8+T5tzvUTov3l/wC+Kru7JE+5f+AJVeaaXZ95tn9yk7PZg3Yupctvdf4KiR4vNeXb86fx1j/abnc67fn/AId9W7C5ldLhZ5f3Tr/d/ipKCSuxJJ6XLE0MXnvLJLvdKxNStpbx/lZkTdWnM9mi+ay/P/F8tY83iqKwnlXyo9n992pJS+wTylq2s9kTruZKmvLlbO3f975z/wAO+uR1v4ltNLtV2mR/vf3Erjb/AMba1rDy22mXM9tEi/f+4m//AIFRyTfxOxahFadT0221W2mZmZ4rOL7++uK8Q+P1toHX+05Hf+L5vk2V5d4h1uewXbqeqtcu33vmR68t1vxV8yRQW29P4flq40ud3uw1h8SPWPEPjlvKeXz/AJP96vOtS8eNMzt57fd+VK4q/vNQ1K1lib5Hf+5/+xWYmmz+e+5mf/fWun2KUdTKWIgi7ea3LctK25vvfx1lTPLNvZv4q0YdNWGLc3yfN/BVO5h3v9yueUkFOak7IpJ/elVflqLfsT5mWpZnWFv9j/drEvLmV/7vlfw/79YuLevQ64r+YvPfrM7qqsn+29S+cttKkrbtn9yqVnbbNssq+c6rv/2Kh1LUokaGJW3u33ai2tooei30KWt6k15dOsXz/wB3f/DVNNsMrxMy7/4vm31TeaWa6luWZndm2fO3+3UVzc75fIX5G272euhxa0RF+ZXC/v4rmd2+X5V2fd/u1YRFeB1/jasnevm+VA37rd83y1sXKf6Qirt+RUrJ6Ck3e5V3r5rq3z+Uu9kqXTUaaJ2i/wDQfuVn3ly0NhcS/wC/89aegu/9nO23/W/JStIcZRWyKNynz+burITa7f3Nla9/DLtf97srCT53dWq7u1kiYtyVpGrbb7myT5fk3fMj1eh3Pe6fF/A0uzfVRE/0Xbu/jrRh/wCPiJdu/wAr5/vVnzO1inpoiO//AHMu5W+dW/77qn5yu0TLu2P8lOv3+d/7lVNnkq8v8H+3STaiO13ZaGgiRXlhZN5XyRXUu6onmZ3eWJvufwUWczW2nJE0X3WaX5PvsjfwVUeZoYpVib5ttTc2ce4+F2eV2/j3Uaa7TO7KzI6N/wCz1DZvsn27Vf8Aj2Vb014kW4n8r592zftp69jPlcXYsbF8/czfdp/id/O8PatK0So8VrvWq6Tb7z5f9mna8izWdwsrb027Gqd7X6FvRNdzH87fp1x8zI6RfK6VFf7EukZfvuqJv/4BRDN+6uG/594t9VPtMdzsb/2Wnyu/MJRV21uywj/6K8W7ejrsaqUNyrxXFnt3u33dlWIbn7NKm75/Kl3tWffwrpt156xNsil835/k/wBqpTXVC9DoLCaB12yt+6f5JawpoXsL27il++n/AKD/AAVoPshvUlX/AJb/ANz7lN1tPtN1b3Kqu/b5Uvzf3fuVMRpJmNM6v975Hl+Sqkz71dtv3P4KsX+5N8rfciXfsT+KmzbUn3rudJfkX5aP8JjJSbsth1nMrpuX56gubaWGWWNl+dV/vUkLrDv/AIEp95D50T/Ns/26vbccZcunUkh2p/d376s+dLtdovvr92sdH+f5vnda0LOb5/Kah6q4JSbUu53HhLxJvf7HO2yX5PN2fwt/7NXo2m37fPsfem3eteGQuvm+fF/rU+69d14S8VJc74Jd32hfkrzK9FT95HtUcQn7sj1aG5V6HTe/3tifxVlabfxXKIq1pf7X8FeS/d3O5NsrzPLbfMqrMn9z+OiGaK5+aJt6fw1b2fuk/v1SmRoZXZZfvfwbfuURSkrmqu1YldN9VLmFdyf7H3qsecv+/wDL/BT/AP2ahO2nQLmZNt2bt292/uLWfc7fnX5v9r/ZrYf/AFrxM3ybv7tUprbZ95vnb/ZpKyD4dzMvE3ypuVk3r8tUnRfuVtzJsfb8r/7lZn2Zt33f31axelgeqsZk37nfu+4lV5od+/cn+69ab2299u2qjpsif+N6u5NjNeGq7o2x9i7/AO6laDpvd3qGaFk/u1XqY2adtik6fPTHTf8A8Aqw+5P4aiejm5vhRDTSsV0/2vkSok3bflb/AHf79WPvrt/jamOnyVpezvsY2cNSJNyIn+193fUu/wD8dpn/AAGn/wAD/KtNal8vuvXcEdd9PR/neq8Kb97U75XfbtpXUgUU/UmTpTt7fw01PvmhNqM/+3WBvG/clT53oRFT5qZ8yMi7d/8ABvqwibq0V0rXC/M7AiN/D87/AMFW4fkb/faokh/3n3VLbIz79vybKrRK6M7e8S+SrtV5Ebd8zfJVe2TyXf5vk+/89WIdz/eXYn39+6sG2zqbsrFtN2z5atQw/LuiVt6/36r2yb5f7ib/AJXqy9ytsrr8vz1nfmJs73RJc3Oz7v3/AO4n8VYt5crNL5C/w/eovL9UV65m88TxaalxtbfcMuz5K6aVGUndGFStyjfG2pJbad5EW3cq71/3q88hRfnk27H/ANitDWLn7Y3mS/f/AIfmrPhf9183z17lOPJDl6nj1azqXt0NCw2/wVoI6vL/AA/LVTTdrpuX+L+Cnwo3+kSqzfvfk2bv7tNpN2Oa75dyKZN8qfL8+5939zZWhbf8ef7r5Pl2f7lZ833k3fIi/wAdbCW32a18iPb8q/L8taJpE82lugzf8qK/3N33Keif6O6r9xP4KYm3yrf/AG/mb/fqVH2QP/tVJpZdxugzM9xcbotm9tn+/wD7dWrm233SQffd2+4lUtBRft/735It3/faVY3/APE23IzfulR9lVfW6M2+RXuMvLlYZX+X/gCVNZw+TYSs38X3aov++nTzV++1bbvsstrL8n9xKei2ElYqbN6Iy0awnnabb+Q2yWJt/wB37z0JCqRbFVURf4Kmv4VTSHVl2bFZ/kpOyLk3B3aK6f8AHu6tKr7/AJ6EmiS1t5d29Eb5kdfuVXhRfN3LVpIVms5YJV372304kOTR0Dvva3k2/O33n21bhm2bl3Vn6U++BN330Zq0IUV5U3L/ALFXHljuDemmxb/5cnbdseL56u2yb0T5f996Ylm0KpP8rxSq6feqLzmtnt2+/FudJdlWtXZBFJuzZp23yKyqu96l8Pf6H4hTaq7HZfufwfPUulIrq6/x/wAKfx/NVd/9GluJ2b50X5U/3apu5CbvZjbP/j6lVvkRpX21Lcu0MsLLuR/n2y/+yVeuUWa3+X+7vZ/46hmRprBJVbfs+dUpJ33JfM3boXU/fQPt27/7lV/38Leav30+7sb79W9NdYdm77jfJQ6eTBK0q1Kdy7aXPWPhjra2HiOylaVksrrbb3if7P8Afr6l8H6PL5Etmzb5bfc++ZlT5K+F9K1KWG1lgVtkqLvR6+svBnifULnTdK1O2vv3u37PLD/upWMoSWzCyO7uYW0q6luWl3xSxbG+b7lac1zq9taxebbQfZGXf5zy/PtrP3y39u9tcrs3fJs3Vb0q/ns1fT51V7fbsil3VF5OPcmcW1dDrO5a52NLB5Lp/cbelaz/ANr+VtivmT+Ndnz1npN9ml23MDPb7f8AXQtV3TbmXTbiJraVoX+4v/xFUpNu4rc3xF1Lxrn+Lft/2at2141/vZpd7xfI1RaPf7711aVfNRt/+81UbnVfs3myz+bvdv4In+anFu9rBJqMdzTvNszxbdz3H3G2L/DVL7M1hv8AMikTeu/ftqG28bWNmrqyyJLt+V/Kf5K0JvE637JF9plmR4v7tWoTSs46E2hPZ6jYf9DuvNa8n+yOuxt6/cq6k2zZ+/Z0Rv44tm+qnnT3kCWyyrMn3IkmlRPn/uVMlsz7/NWL5NvyJLvqbK9pEyf8ppWc0dzceUrffX7/APAtFtfwXMEsE/muiM22H+B2WokubawVGZdkSfeTbUthMr/vV27Hb5d9UtOg4+bNB4dFmtfLtmks7tfvIi/cqr/Zti7O3ms8vlbG+XZuoubOCb/SYoFSVfk+T7lZ72d55Tyxuu+L52Td8jJUqKaumzRWatE0obNUi8pf3Nvu+ZE+fe9NubDZslg+dH+Ss+21Xf5sTNJDL/EiLVi2uW8118/ejrsqUpJt9h3+zoORPs0TxLaLcp833G2f981XhSBGTyGnSJfuo9Xr9/7NXc3yW7bX3o2+qn29blXbb975/n+/VayG9C2kzTS7YvkT+DZTHmVHe5+0tsf7yP8AcWmQ2zbZV+VHdd/z0JNBcxeRuaaV/kapvfa4k+bzL0O6FkXyl+df4Gqvv3s8VYlzN/ZXywfvvK+RYt3yVL/bavE87af5139yKJPuf990+V2uTGS+F7l6GaV7eX923ytsXfVd7OV3Rt2za29kT+KjfPc+VLta2f7mxG+7UvnSzOm5t7p/HU+8ldWEoWdghtt6fe2Pu+b5al+Xb+6+dKihuZbb5WX7vz/79ENy0yv8qp/uV1WkTbmj0uM2S7HXd8m6pvlhXd9//Yp29ki+ZV3035H+Zmb5P4EoXmCutLh9/YrNv3/JR/x7fuG/4DTERnR183Y77v8AYqXYv/xT1FwS5tyK2hXe/nts2/d+XfTIUXzX2x7Nnz7/AO9Vh0iRHn/8fohRXTzdq7938dNO6uEbWsV0+dX2Sq77f71ReS6b2/jrVms4klbauyqU0PzUr22FJtbIpfb/ALNLtWrEMy3L7W2/8DqF7Ndjy/3lrP8AJ875fm/uVr8WvUtKLd2/l0Ni5RXidlvJfNT+Davz1Fc39ymxlfznT5PvVUubaJFXdLJvZdn+/VKaFtrqvyVCcXo2N2vbb5nQQ3Kou6dvn+/vqk9/beam5vkrnLm8VJfKbdN/tvWJqSLMqKyq/wD7LR7v2hu6V0zsNY17T4UdllV9i7PkWuSvPHkFmrwQefNv/g8h6x/7NgSLzZfK2J/BuT/0Cq82vafYf6iCDev8b/J/7PSjyL4U2L3n5Fubxtqc1rtggW2+b5X3Nvrmb/7Nfv5uq31zcv8A3HVH3VzXif4o21gssSr+9f8A54qz1wV/451zXt9tY6eyJt+Z03ff/wC+K3jSqPWySFOpGHxanoWq+KtK0qB1gs4N/wDf/u15v4k+LurzRS2OmSy21urMi+UzvTdH+FGueLZUnuYFtt//AD1/+ySvWtB+DnhPw8kM+oNFcyps3fulq37Olo/eZi6smrq0UeEab4S1fxOjz3MTTfxtLcfI6/8AfSVpQ+BvJg2t8n+3XqvifVbN5dtj+5tF+7EnyJXJarrbPFt+/s/74Wu2DnJXkrI+exGLqSdoGK+iRabaorRbHf8Ajf8AuVzOpPFbPVjXvEl59qeD7ZJ8ip8n8FcpqWt7/wDbrGaS6m+EhUl78mNv7xvNfb8m756zLm/2J95t9RfafOfc+771Zl/c7/4V3/7dee7N2PoIRsrpBf3jOkrN/B87PTYUW2g3S/Im3/vlar/afO2bl/3tlFzc/wC78/3U3UWclY6deXluMuX/AHVws8rfOvyvtrHs4Vv7yJdvybl2vVu8mluYm3L9/wCTe9VP3VnYP5TS+b/CiLWd3BNdwk0t/wDglW8uYv3sUC79jfwf36ozXn2ZXVWbey0y5m+zNurHhuWuXll3/JVJX1exjdaX1ubGmwq8qbdqPK392tOb/VXc7MvmpFsV9tVPDcLXM9x8zIlvF5v+/wDPVt0lRfKlXZ/HRB3dg59bWOf16ZvsEUEDNvZn3b/9yt3R932f+/8A7Fc14hdoUfazb/8AYrs9HSJ9I83d81U9IkrSTl2My/fertWJDte6T+Cta/dnTd/vpWPbJ+927f8AviklbqWnc1v4V/3qub0hgeXb8iLv3/3azXT9x/F81aFzC32CLym2P83m/wC5UWS3LlKXRWM+Z/ldtzfPUM0z7Yl+X71Fzue3Rdvz7vmfd/BSXM2xPlqetkDbYTX8jtK3m7PNXymf/YqBNqNu2/fX7/8As1Fcw/Y7JIvmTZ89Mtn3yv8Ax/L8tQ9IjSady3DMyXSN8tXbbzf7LZmVdjN8ro1UP+mu7/b+erqO39lxfN/efYlOLsaReliWzdra6dvubV30/VbnfFdtK3+201Ft/qn2/wC5WfqU2yK7WVd6bdmyk7N3GtGVNHSN21hrn50+yrt/77rKmufs1rK21d8C79lXbB18i93fI72q7U/4HVJP9JifzVX5vkqW5KT7MTViW/RfNuFibfE8SbX/ANqm+Lbn+0tLeVYltnSBUbZ/sp9+q1tcz3Nm/moqSozJ8n3Hq7vW88LvAjf8tZd1JXXvPUmLYthMs1qi/wAa/wCzVi8+dEib5En+Tzv7tYlm7Q2sqq3zqvy10F5++t0X7jr86vQ9HzFuXNujCuUa2ur2BlXzUiXyqZNbLc2qL8zui7PkrRuUa5gSf/gH/fNZ0O1N/wDt0r6XM78qaXUzbCZfI/i+X+/Vr5fmX5vm2OtVLlVRnZW/223rViZ2vEdm+/t2Vo9k31BJoiebY7r82z+JKakypLtlZtkrUx03/wAXzrTU+9833/4P9inZfCEtrGlbXju7RfLvRm+SrsKNu+0wNsuFX5XrCSaXzd0Uux60bO5b/lrKz1PKy1LW9z0Twl4wivLqKC+lWzu2Zvv/AMdegW1/9zdu+f8AjrwR9tzvVW2Sr86vt+5XbeGPHktnstNTlV4v4X+b7lebiMNf3oHpYfEX9yW566ky7afs3rWTZ3LPKsStv3fd/wBur1tNvryOV9D0uZWsVpoWhV1T/gNQJeRI7Ksnzr95K1l+49UbyzWa3dlXZLVKz0aLSa9CJ33/AOt+7Va5T+Jvn/vP/HUXnNCu6f7iL81PS52b28xk3/eo9mxFebdvlZfubdm+q/397J87pVp3+Z5W++33qi8ldkqt8/8AGtLm5Nx25jPe2WbezLVV4WR60HhWbzW3bJl/j/uVDMnz/vfv/cbZVJtuxmpNKxlTQr8/y1XmRdu1vuVpOny7aqui79u37n8Faxb7EpS6FF/u/LVXZ871d8nf8zbf9ymOi7K15la1ik2/iRSfbt20x/kTbtqz5P8Ad+d0pHSsre9Z7CSb6FJ0+b5aY7/NtqwmzyqPK/8AiquT5VaJzOLTtcr+SybGp6JUvzbab/e+Xe/8NQnJK5rZx6jtlH3PvLRvVH+b7lPTbuf71W4uTuhr3dx6fIibfkp0O10f7u+mp/tNsSpUfzl209Rp3JU3b0apkfyX+99+q+/Yv9//AHKP9r79JO5fwu7Rd370dVbY9XYU+RPm+Ws2F1SJ2+VET+D+9Q9/FCrybl2fxb6zUWxXdrvY2nm+X5f4KwtV8QwWyNLLL/upXKax4tZIpfsbNv8AuLWBNc+c+25n3ov3ndfkrupYTlXNPY4J4mUHaJtal4nlvFeLfJDEvz7N3365y5mVGll275fK2b6iebe2z+9TE3I6fN/FXqRjGC91annVKrn8QTP52z+/T0T5/wDcqpbJvlf+D5m/irQtkb71VcyUovZluwRd7qv3/v1dfclvFt/iaqqJsif5fvr/AAffrQf7sUDfwr8tS1zbEpJ6Ipf8fP8AtozbK15n2I7bv4fv1labuuZZVl+4svy1oXPyW93/AHNtPbcSiuo93VPKX+4v8C0y5f8AcXC/7Pyb1omm+SKmP/qnX+9RHa5S1VybTU/e/Kq/cp3/AC1ll2/Oi7Kr6a6+e/z1p3nyW8SxRL8zfM9HM7WsSrtWbMxN39rRKzfI+3an+389dBfp+9ii3L8iru2Vjw22y/SdWbeq1qXLt5TtLu3olNLm2KXkU4X3tKisz/7FW5nb+xruJV3/AC/M71n2dz5Luyr8/wB+tPTZv9Cu1+X54tnz/J/HVcltwlfoYNm/nfNt2b604f8Aa+RKyrBPJ3/7zov/AH3WrF96k1y7Dsatg6/c3Vpon+kJ82xH+7WHbb0b5V+fdW5bPvXbt+5/fqlFsykvtG3onlaxpupwMzfaLdfmR/7u/wC/UM1ms1ukXlbIv7ifwVFpVzFZ69bs21Eul+zyvWhDM0N15HzPFKv3/wC61aqN3cTjy3kloyxo/wC+ilvFXZ5XyNv+/wDfqV7n7NcfLt2bfmqvbf6HO+35Ef8A8fqKZ2m1RImk+eddiw/7S0KLlvsOMo/ZNW2fZebmTfbsuxqfDCv2V4F3VE8PnWqK0SzRSrsZ0b7j1YTck/m+b8kvyKn+1Saiircyv1GQ+bt8jbF5q/dfbWh9/wApWZdkvyb938VU5n+ZJ1b5/wCJKWFPOilg+4j/AD/JUA37upeSFra8SdPufcl/3a94+BWqr59xp7S7EZfl+X7vz14O/n3Om3bRbtyxN8/+1Xa+ANebR9Rivt2x1VEnRP7vz1ootx03MedQV2fXGlPeJEk8H754v79aSIz79y7HT+OotNe2mWyudPl2JdRKksX8G9Uq2/7nZt+fzW/74rPlkt1YyhVi9iGwud7ywMzPKv8As/erTsL+C8iezuYv9IT51Ssz7HK6yzwSL5qfOv8A8RV5JluYHl2x/J97Z/fWodmdClpe9hl/YRak3lTxb0T50etiw8QxQ7LafbNF/Cku/wCWs+ZJ/I+0wfO6/wC1s3Vds0iv7XbLbQb/AO/N/Btqd1ZmT0d1uW5tHg1Jv+PaOZGb5UdaZ/Zv2PfBLZ7E2/I8VPS2nhtZtzN5S/OqJ9+hNSvLCVIom3xbvld5atJpWuUnbcqJoNtqr7WbyXT+NF/iq8nhvybz7cuoSwo6p8iKv31qWzuW812+XZup9zMzojKv3P7n8VJJp2b0JUYvdFizeezi3rLFeRbv+WzVDc3P7qWVtPj8pW37/wC6lN85X3+Uu90+dk+49S21/sWWCX50an0uhXXyH2GqrCu6JN6f3H+5Tm16x1cPc2Ns8UqfupbfYyfd/uO1ZsNtsdPs21Ik+Rqu2c0Xz7GXZu2M9Oy6bhG76jNSuYLaXzWVkiX+DbWf9mg++3/Lx86o6/xV0aXLurrLtmR/k+f+GsyawVGin3RvcLL8qf3EqYstRuRW26GJ/vOi/wDjlWEuV8r/AFTb923/AH6Niujsv8f3kqL7Avmo0vyOrfuNn8NJtPcauwe586VJ90m9l+VNtQ21z5LSxKrebt+bfVjUra+S/wDlVZkbbu3y/dpro7z7fN2b6pTTj5D5db2Gf2OszpPO2x933/77Vppo7Pv8htm/7ruyVRtkn2/vZW/2Up/2+Xa+1V2bvm2N9ypTm+oRk+qLdg88MrrPtf5v72+pbmFd3mqq1npMkOyWXdsX71SzTN5qfK33/wD2StHGzuW5WVx6QrM6bv7/AM1S7FRKPmRf7m/+OonRnX/Y/irZq/UwehY+WZn2r/33QiKnzVFDuR3+X5aej7FpJXJ91biP8/yr8jp81RPC033pW/2v9upUufOfd/HUUz/vd25k+Wl7wpXW1x6fO3lVLbQsm/8Ag3VUR1SV5af529/vfJV3a3LWhYe8+5FF/ub6rzI2771EzrC6fdqJ9SiRX/8AiahJv4Q68sipc37w27xLEu//AG6pQu3lfebd/fqvqupbLhIo/nlf+BKzLz7WkD7rzyUlb5UiZPu07dtBRffU3Zr+1RnVp97r/wCO1SubyV7XzYPKRP4XmbZ/45XLvfrCjsq/P/f21zXiHx5/ZVuzS3jf7VaKi38G5q7RidBqupRJK88krO9YmpeNrOwt/KubxUT+4nz15brfjnXPEKNFAs+x2+X7+9v/AByk8N/CLXPG1+kt9uRN3332b0/76Su2GCTV6jsefVxtKn7qeo/XvijFM8v2FZHl+4r+U9c/NZ+LPGErxaes/wBndfml2sn/ALJX0B4b/Z+8PeG3efV545nX523qrv8A+O11H9pQaPpv2OxiWzt0/wCeLV0RhGP8GN35nm1szg1y3+48K8B/s3y3/wC91e5ihT77eVKj16ro/gbQ9EbyrOJfK+4zuuz/ANBepbnxCqL97Y/9/wDjrn9S8YfZmdbaLznX/nruSqeFqVXepL/I895pL7EdPM7m51Wx01PKsYF+RdnnTfw/7deLeLdSbVZ382doYvufJ9+jWPFWpXiNun2I38CNXD6xcxebunZpnb5N/wDcq6eEhRfMtTmnjK2IXK3oTarfxbP3E7b1/wCWr/frjNY1KWGBopblrncvzb9lN1u8aGCVl+4i/Klci6SzSv8Ad2bt+/dWdWelz0cNQhfmerIry5a5Z381qq7Ni05/3MqL5W93as+Z5ftsv/PJVTb/AL9eVVbkfQUko7IZeXMu3yoF3yt93f8AwVnvZyvK/wB3yv4ndvnq99+f5fnouX2RIvy/P8i1zt8ux3xXkQv5VnEjb/mb5NlY81g1/KjNF5OyXeqJ8+6rz23712b7+3Zvqjeak0Mrqq+T8v8ABTina0XqDkl0Kt/cxWzIrN87/drGmmldnb/llUzzM87ttaZF/wBms/VblYUiVV+82yrSt7pHS8tjPvJmdkiXd97Y1DvHDsi+X978mz+/T/ufMz0aVC1zdOu7/vv+5UrXfYzuuZeZ1GlQ/ZrB51b5/wCJE/u1Zd/tN5F5q/vUVfnpNjQ6XLtb5JV2MlZ95eNbabcXm791tZGf/dqFG6ui3ZOxylzeS394mz/nq6M/+7vru9Ntt+lyyr/yyXfXn8P/AB/vErf7f+7u316h5Kab4cVWlVJbpmi/9Ap1GopR6sml7ybXU4zUn3+VFF8m1meq9h890nzbP9urdyn+lOu2q9gmy6dW/gqdtim0rR7F25RkeJW3fNV25ffa+Vt+5/HVWb5JdzN8iL9+rF+6/ZU/56s2ylJy92w/dTb3uYV/M0MUsi/fRahmffLtZfkRUen37q8X3fnqonyM7fN8y7PvUNpK7NYu8rvYZqtyz+Uy/dV97f7tPsN215W+/WbeXLfYH3NvTe/yVq2HzxfMv3KmT90IpSndMdqTsmm3e3/W+U+2tC5fyZUXd8ixI/8A31VLf53zN/e2U+b98+5vv/crKPmNaO/U2NH/AH1/p8SLv3z7Kx9emZHl3fO7tVrQblk1zR93zv8AaqyvEj70u5fv7F3/AD0LSRa+Hmexm2br9qvVZV/1S7f/AB+q2/7HcWkUX3PN+b5fv/JRv/fy/NvfalEz773za0sZStKJoTI0N+lttXfL93e1RQoyWF7B5Sv8rbf97fTLl98ST7fut8tFm+yWX5vvr81QtFYdnaw35Uf/AFS/PWhDMzypub5G/gSqjo25FbclP3rDeeV/G9acyjEuMFFWTLump5P2iBtu9m3/AD1hOmy9l3fc+/Wwj75Xb+P7n3az9VtmRkas77+YSXMZ9y/kpL8vySrspbbdCiVJ8z2+3+795/79R23zxSxNu3o3y0+VSVzDmdmuxBqUMu2KeBlfc3zb6rvtd4mVfn3fM9W4ZmSDa275F+4lV5k8l/N3f72+nzaJdinOKVgdN8TsrfeoTd/e2P8A36E+RfKVV+f5F/2aim3I77vuf7FF2XHexsW0yp/FVh/KuV8qX50f/arn97bflrQtpvm+Zvk21XW9zK/nqdToPie58N/uP3tzZIvzI7fc/wByvWdH8QweIbBLm1nWb+CVE++jV4Vv3ptVv4Ks2Hm6VdfadPl+zXG7f8n3GrhqYeFR820j06GJcfdkfQ8Nz8v3qsI6v838FeceG/iXY6qkS6kzWdw0X+t/g3V29t/x6vOvzxL950b7teVWpuk7SVmetCSqK7LE0KvvZl+/WZND838WytbfvT5WqF4d8Vcy1+IFoc/MksO9l+f+8m2mpeL5W5WrYmhb+98lZ9zZqiSsqqj7vnT+9WilFqzDmb2Kny+VtqvvX+FfuU+aFofmX56rzXLQxbmb7v8A47WkVpc0d0EyL/eWoXTYjt8tNeZfnZVX+/TEuZdztt2J9zfUpSRLfLuV0dtifd+f71RTI21Kc7rs/wBiq/nO/wB75K1as77Eub6A/wAj7d1R93pEm2fLu+9UHnfxU1ysrmHPu3Iv8FM/g27fkqJ5v3qNSb/4v4afLa1ne5z+79oe/wDG1G/e+7+OovOVPmpiTbEpSiugKWtmWf46b53zfeqmlz/EtMTcnzVfKuhl7Rxdy/537p9v/AaRJt+9V+/VRPuu3/s1WYXVE+989CjJfCJTv6k8PyL/ALdS/aVSufvPEMFtvXzV3p95E+/WLqXiG8vNkUU/k2n9xPvvW0cPKWrViJYiKVmdReeJ4rBvvb33fKiLvrkb/VZ9VSVZ9v2fdsWL/wBnrLREtpX2/wDAqY829fl+f5674UIw13ZwOtOey0LT7YZXi/gWovO376h3ttlXdv8A9umww72+X5Nq1re6szCU7NRfUsJudfvVDczbPN/uKu+rGzyflVmqv/fV/uVcUjMZbI2/c38Va0O7ynRV+7VKH52dP4/4a0rN2SX7vy/36l3e6BaFiHa8sX3kqxfv88W7+99+orbbNK+5vu/dqV9s1wir/DTSsaJyUb9B9tDs2KrMmxt9SzP+98pm+/8APVbTUl81Itqon+9SXMy2e9vvs3yLRYlWvd7l2Z1hl27fvKm2on3PLt/vVa1JGhl3bdn3fkSqsz+Tf2n3v79Jag4pu1xmj7dvmszO7/Jvdf8AbrYvEidIv/QN1ZOg7prL5mbZ5sv3/wDfq/cvvnTdu+T7tXtsSo2JLN/3rM33Kv3jr5ETf36j01GSJ/7jfIu9aiuX86Xyv7i76haOwk0nYqWyb3l8z5E2/Lsq3pqb02rVSH5G2r99v7lWNH3Iku1m3/P/ABVSUk7mrdzPRP3r/wC9Wh8yO6yrs/jqu6fv3WrqP/G25/l2Vo9TL3ixZv8AN5u5t/3K29NRrxP3S73b5NlYSOvlPtrQ02aW2vImX7jtseqgru435mlr0Mr6TLLB/rYl37P92tiG/tr+K01Gz3b2iXcm3ZvZatzW0U2peQs6vLdQebsf+/8Ax/PVLQbPztG1XSIl3ui/aIvK+R13PVqyiJ2lo3qWLx9jebt+R/vbKs/Y1vLeK8iZdjfd2VnfbI3077zI8DN5v7p/nStXSnb7B5StvTczLv8A9qhuUVZGOlrD9N2v9ogZdjxfMv8Acelhd3W4tlXY9vsli2fJv/2Kgudtn40hnXbsntYk3p/eVK0H81JfNVvvferNto1i7KyH/uknVpU3ov8As/PsqL5bD5ollf5qlmhl/dMu7522U/fvi/21pK6KUl1NCzud8Uvzb0b5Nm2naVctbaukqsqJ9xqyLOH97tVm+errwyzRPtVt6fwVtBpGUrOOx9ZfDfVV/sa3nWRd8TfN/sV6xbPZ6rZeVLLLZ3H8MyLvr5l+C2sRPcJBO2y3f903+z89e76VqTJYRW3m7/mbbX0lGhTxNOyep+ZZhjMRluJ5k9O3Q1rbR2sNn2aeTZF87fd+b/fqFJpbC9dvP2W867Ghdf4v79Nh1Vob1IlnkTd95ErS1VP7YtXWXbM6r8vnV5uIwFSk+bdH02XZ9Qxa5ZaPzJra2ubNnWVf3P8Af3Vd+2fL8zrVLSrlrm3iingV0ZvK2b/46tXOjtD8y7f3TbGrxHGztPc+l529VsaFm/k/NLtmRvvVM7r5T7lWsfzm2SrFEv2jb+6379lWnmaaBFnVd7LsXZTt3Rbd/dvoPtrZdvmrGv2hW+//ALFENzLc79reS6tsZKrw+fZyo0aq8SN/G1W7Pamy5ib52b7m2k9DO+vLHcL95d9vOq/vUbYzp9/ZsqxZpE77m+d1WmQv529ZW/0h6i8lbZ0bdvfb9/8Au1a1jyhFNdLGqjwXkEsEsXnI3yfP8ny1Uhhiht9Q8qDyXiXzV2fcdqbDeRJb7fv/AMColWpptkW7yPtKbd6p9x6EnHY05eYiS8ldEbc2x1/epupsLyoiRbVT5vmfb87VaSFX/wCWuzf/AAUx4ZHb5V+f+5u31HMuwlG3ULaFpnRt2zd/fqZIf3TrL++f+F6Y/nvAjfKn950qKzuZ93ytv+X/AFzttep1ve5cUuhY01IvniVfszvufe/8dO3wTI9s0W+X5HT+/Vd0a/l+a8aGX+GV/wCCnzPPbJviVbmVfnifd/45T5Ut9Qiw86V9kXlInzfM/wDHTJrOe2l82Lbsdfmq3bTM8ssq7baVF+XZ/FTLD7TM7xXjLvf777v4KnnV3boNRu72Ho9tc/ei2I/8CNVv7GqRIqtv+WqkOjr/AKRuud/8a76f8yOm1t6btlCtLYSneVrDHm3q6rtd1+dUp8MKuzt/FVf5UdJalSZv7rbK6t9jHl0uWEhV/lbciJ/Gn36Ni7vvUz5n/ipv73zX/dL5X9/d89aWM1zIZDuh+Xb96ovm3fNU+9LaLdL9yoJrlfKdv7lQ9Tdq0bkL7t+1aenlQxbmf5Pub6zIbmW/l2rE2zd/GuyprnR1SLdPc/afl2bN33am6Xusy+JXRLc3kU0r7fufw1mXlzLNEkW7Yi/3P4qimmg019+1v9xKwtV8VKiS7fkiWtIxnOXu7FKUV8TRdeGKH97LOqfN/BWFf+J9P0qX9xE15LF8+x12I/8AwOuf1LxP9plSBVkml271RIm/8frMfwrfarF/p13LDE7f6qLZ/wDEV3Qwc5fGzhr4+nSVlYr3/jbV/E91LFEv2P8AgWG3ZnT/ANAo0r4IahrcsVzqF4qOy/M+5f8A4iuz0HTdM8PQJ5FtEmz596Ls3f79Xb/xheO7xWMGzevzTfPs/wByvWo0Zw0irI+XxOZzq+7c0NB8DeFfB8Xm3KwTSr/cVf8A4un6x8TorCJLaz3Qon3UiieuHvLa+1K6RpfN/h+R4vk/9ApieD5/uytI6N/s11LDQj783dnjTqwbtJl288ZtNK7Ss3zN/dZ6qpqV1qXyWsUr/wC+rJWhbeDIrb5oLG2eVF3/AD/JWlN9utlSBZfJ/g+RvkrS0bWSsQqkV8LOd/4RK8SKKW+vFtklb5nSVHdK5HxDqUFnb3CwMzui/wCtddlXtYmle6dp7yfZEu9oU+ffXM38zTTvFtZE2q+/bUuDteTuL2qmzHmmlm/1rbPl+5WFqs1tbQSosS79vy1t6xeRQxfM1cJf3LTRO33PmeuGqz2KFKVR3ktPIz7ndM3+t2J/FWFqWqskrxRfOir/AB1LeX8szuv8H3KxZni2vtryKsr6dD6rDUUlZvQcl5sXdLu3vVV5vOl2q3yVAn/Ey83dEr26/J9779JD5Vg/kKrfIv3NtcrafQ9RU4p2LFnZrDFt27E/uJUN5/oCebEyzXETfLUzpLc2qfuFtkb70r/xPWPczND80qr8vyfJWKV3dm7Sta9iG8vGm+aWf97/ALbffrFvH33H8SIq/fqxc/vm+8ybWqp8qSuu35/92i2t4mfNra4yab7NZOytsd/k31lPCzqm5t+1t1W79/8ASlVfufxVU1Kb7NsiX7/36fwicVHcqTbnt3Xbsf8Agrb0ewZIpZYl+eJd7VlWyb4nbdv+b+Ouls7bfboysyb/APx+naysyVypXLd46vbw/wC98z/3qxPEKeToPleezo7PuR/4K25k/wBH+992uf8AENz51qkCrs21MU0XZWu9DJ0eFX1FN3zv8m6u2vJlm0jTNzKkUV07tv8A4E2Vx+j/ALm6eVpfu/P92ulR1eJF/jenPWdxQlFKyMy5ffO/91qpW27+0pfl+Tav/s9WLb99fvF9x91RWzzw6km1djy/df8Av0S02NLbS7Ghcuzsiq3+t+T/AHaZfzbIk3fJ81WLO2Wa4lvNrJFEv3P7lV9VeJ4Ebylf/frNNImK1a7mVc/JFuVFqjN8kSLuXf8AxVYuv9U9Z9z9/d9x91ZamyulYrp5X8X/ACy+dt9aCTb7NGVf9v8A26z3fYksrfP/ABtVtNz7E/g+/TkxQSjotyW2m2P5Tbnf79TQzM7Pu2o61DDNF5Fw38e19v8AvU19u3zf4Wpadh6GhoNy0PiDSpfKWZ1n/jb/AH6z9Ydbl7uNl3p9/ZVTR7nZqP2uKXf8y7d/8G2pbl/9Kl/21o+0OPNyWexn/L+9b5U21SufkdG3fxVbf5N/y/eb+992qNzMrq6qrPsq1o7mN0lZbGi9ytzZuv8As76ZDu+1Iv33b7qVRhudjOv99at+d/pulMu7f5/zf98PWfL1toaXvsXbx5Xt0ufm2ffb/wBnq9qUMUOpefF9xook/wDHKEeX/SIm/wCPdf3u+oIU86zfyvufOlFuZX6Ba2xP8yMjfwOtMvNtzFKrf3fl/wB+nvteJFb+9TJkV3il3fI7bWqeVdx8r7mF/fi/jo2NDcbG3b1qaaHZebvubvkqF32N8v31+8+7+GrXMvhMUlLfcLlF2efuZ0VfmRF37ar3P8Eqqr/x/PVqGbYsu37jfI2ys2Z2SLylbfKn9/8AuU0ru4rcpNDNsfd5Sv8A7G6km+fZ/wCPJVeb/W7l+dNv3KPO3u8TMzzP/G9aRUTVLsRPM259vyVYhf5926mXkOxtvyu+7Z8nz1C/yK7fc/2KzshR3afQ1ra8WFNrfff+OrcNzLuesfzm8h13fI3z1YSZniqVF9SlFt+RsbIvIddq/M/zVq6D4n1PQbjz7G5Z0ZdjWk3+qeuUS5ZF2yt8+75at/afORF2rScbrla0NIucfgke0+HviFp+seVBOzabd7djRP8AcRv9+un3pNb+bEy7G/j3V87v5U0XlTqsyf7daGieMNe8NOn2GVbyJfvWjsuz/wBArzKmDv70NGd8cWmrT38j3NPkZ/42qpN87Pt3b9tclo/xFsdS/cXStYXa/e/uV0UM3nRJLF86f30bfXC4Tpu8lqehTlGS5o6jX+Rtqt8n+2tV3h86Lcq/72+rDzbG2stUXmaZH/gTdU3e/Utu5V+zf3UX+KqM1tvSJmVf3TVpzfIz1E+7Z8qrv/26tNoXu2u9WZOz5vlpr9Ku7Pm+796qk2za/wA1bXIcbK5n/cqKbdtq66RJ93c6J/G9V5nVN9FzF81rIru7Or1E+75Kl31E7t/DVK6ViHdx1B/3Nv8Aul37fupUSdKY7/P97/gFV7zUoLOLzZ5diVVlL3FuZ3925b8n5ttI8yp8zfJWFc+JIpnRbbds2/fddm+s251W8ufllnbZ/vV0qhKVr6WMalSMdtTdufEltZu+1t7r8nyLWPc63cvs89lT+781Uk2+U+7/AH1qv9p3/wC3XXCnGOxzOtJlhIYoXf5Vdn/jpjzbH21U87/a37aX7/zLVtW+I53Uk90S7/3ssr/7lMd2emOm9aP4P9ipXK9TPW1yaH55X2/8Cqw+2FXTa399dlV9/wBmd23bE/ipyfJv3ff/ALlWON5boPm812/g20O/yuq/fWk+Z2i/g+b5qjSbf99fk3fx/wB2hahdRV0aGz+6v3q07b5PN3f3az4U3q+5tiJ8++rttDsif5m2baqyta5a5WrluwT/AEd5WXZLRDNsTdTrZ/8AR3+X+HfVW2dn+bb8vzbv9+p0QOVi7pv+tfcuxF/jqpfzbPs7Kzb2n2bE/wDQ60IU8mDc38dZ8yRfuvNb7rea2/8AhqtL3M0r+9Y27/8AfJEv8Df36Y8Ko+3+4tN87zlRtzbP4aH/ANbt/vVnZmzhdX6j4XVJUiX/AL7p2zzrr7vyLVL/AFN6i7fvfx1oWyNNKi1pFolSbVmbHywxIqfxL9zbWPZw/bLq7l3fPEv3H/360ryZfK83avy1hJ5tnZXc+5t0u5N+356abtqZtqLskTab8+pIys3zts2Vd8NuyazLB/z1X5ar6VtSVPu/8DqWzma21RJ4m2P/AH6hpt2Lg2uhE6N9qZv4/uVaT7krfc/3KiufkX5tv3t++pX2W0Uuz53/ANiriacqtcsW0PnPt/8AHKm0qZnt3X/U3Ct9+odNRUif7qbfnoT/AEPV0+X/AFqqn/odaRWtjCS0udcn76K3vP8AlrE3yvV22hgttet7mJtk21U31n2fm2bSwNL99Vdauw209/E6rEuz+Hf/AH60T8wbaVupYT7zr8vzfJvp9n56SpFuVEXdt+X71RIjJtZtu/d9xP7tXbnb9vSXdsiX52RP7lU9QtZ3nuPmT7SiTyxK93B86/8AoGyrELtc2csS/fplt88su3b88Xy76fZzPbSuzf8ALXajbE31m02T70lYtec32LzZ/keJf4PnqLes2/y/N/33WrHzJLu/go373+7/ALFNKxTUrWRUd4of3u797b/P/c2JXQWaROm7+BqwLbd9vuIFnZEba/lf36tabNseWzZVhmi+7s/u/wAFN6FO6VjtfB95/Y+rxLvV4pW+49fSHg/Uv7Y01GZNjxfe/wDQK+V9Ndt/m7t+3/Zr2j4aeJ2h+0RKy+bFtdoX+4yb69vAVmpcp8Vn+D9rS9o1seuwzLNdJtb7nz/drWs7lZp90tsrv/z2dfnrH02b5EZVX5mrSead7hFiVXT/AG22V9dFRmuVrQ/JeacW5RexvWGpael1LZzxN5rbXV/Kd0Stj5UXazb0da4y5uZYb20+b907bG/74rTmv12ou5nVf9mvnsZlin71NH3eU8QOl+7r2aOlmtrO5tUlWdvtC/31+5TIbBZl3L87xfx1j6bZ7Ffa3yf3KvJNLDsVYooUVvv/AN+vlp0JU249V3P0eliIV4px2ZLc20qMqzxbIk+eJ/4HpiPKksTRT/Ju/eptqxDqSu6QPAs0Tt8zo/3abeQrtf7N9/8Av1hqtHsa/wCFjrO5X7bDt+RJW2b3+R9tTPDF5rqrb6Zf2EE1vFPtj3/cZKrw/Jv2t8i0PXYEtbPU0LNPJaVZfu/fX/bq39j+R5Vb5F/vt92s+FJ7nYqP9z72/wDu1dhha2iTdE2xv46OVdy4tw2RXfUtl19mf7+3eu/7lW0hn+Tyvkf+/wDfqjqXl3KJbSxL8v3X/joh1WW2VFVpPl+TfVWf2QjaXUsQ/JF5Tbdn8T017NXVFlVXdPu71qX7StzFuV/m/wB2h4VeBJfN+dfvJ/drK7vYt6lREtrn+Fd+7+NfvU9PKSCKCfciJLvV0/gq7bW0UMTptWse5hlhZ9y+dE3zLvWqi+bToEVy9ixNqrXLy21tK0L7fv8Alfeq3bTN/e2NVK2/fb1aJUeJfvuv8VXdkGz5m+dvk2Um09LaFa2uW0s4vs8W3+98qVatoYof3X9z51qq7/Y7X978iKtOR1mi82Bldf8AYotpYxsr2uV/s37r/gVPh+5t++lCXLfPtp6P8vyrXSnLqTfVqPUH2o+1W3/7lEP75trVDCiu7ru2baivHWFt27Yifef+7VtX90hXSvYlv0ZF2xVXhhZE+b79Ne8bcny7E3fx05HV9/7356qMJ2sKTio66EV/uhXbEzfNVLzp5rXbuXen8btV17bf8zL8n+xUN14e/tGLyvPa2i/i+X+Gu+nhObc8itmFGldXu0cVqt55N++1Zbl9v39vyVVs/Cup+JHZpVWztP4Pm/8AZGr0iz0HTdN/1Vss27+N127a0otJedlMa+UjepI/9Cr0YU6dPU+axGauppFnG6b4V0jw9b7ba0W5uHb5rh4tj/8AjtSDwtNqDmOOBdzN/HXf2vhu3i5aNWkx/D8o/wC+q1haC3Tap8tR2Sq+sRp/BqzxZVatTV7Hn9n8LrWIbrmTzpGb5ldF+7WmnhDSdOjRY7VMJ91Mbdv/AHzXSvJgNuJK+9UJrZn37mpqrOTvJnkzmr3uYk1hYoflto5trb1RlqrNbJt27f8AdrbubZdu7+Osy5uYoW/efc/2a6qcubzKjW59jNfTVm+8zb64Tx5frYf6NZy75Z/3W/8A29n/ANhXQeJvGcWlQOsHzv8A3/468p8Q+J1eJ5/44vn3/wDxFdHL9qT0N4Qq1Je7oV5r+zsN8rKru7b231wvifxgszOsW37vzbKx/EniGW/ungV2+Vd7Vykyb7W4iX5N26uGtKCdz6fC4Cy9pPcsX9+z/Ns3yt/fasLVbmKHezS73Zfm/uLUuparFbSttb5Nq/crldVud7OzfOm37leLUqSnuz6vC0LrYZeX8UP72Vv9iqkKfabhGaVki/uVXmdd371d7/w7Ktw2ey1+0yquz/lkm6uGo0o6M9unGKVrWB/KSCWDyPk+4r/c2rTLxGudi/x/cqOa5imZFl3O/wB+q1zqUsNv83yP9z5KwUW/U2vFR6INSvFeCL5lSK3Zn37qxJnaZt38G2ppoWv2lgb50ZU++1O1iZXdNvybFVdiVpaMdGc9/tSZlO/y/wCwv3KZs3qjbV3bqmRGf/cSmPCz79v3FWotG90PSSuZU3lJLLLub7v92sd91zeeev8AdRPn/wCB1o6lcq6eUv7l2/jqD5UZPlq07KxLkm0uxe02HfKm75Eb5PnrpbO2i8rdt3vurIsE2S7m/grcsElmV5dsbp9xdn36nllJ3BOSvpuUptr3kq7VT5Urmtef9/5UX93+7XUW0K390m6Jdyts37fu1yl5ue4dty/e2U07Oxc0ujH2btZ6XcTrF9p835Nn8dbWvQrYazZRJu2IsVx8/wDcZKx9KtpXltFi3P5s/wAyf3a39bf+0tU89mk37ViX+4qLWd/e3IiubXqYdy++4SXb/FUUKL/aVvK3/LJvv1YdJXTcu75PvJVS2hlvNZ0+BfkRpV83Y3+/STevkbxirXNXTXaGwuILlt+yVpfn/wB+q+q/J/Ds31V0d/t/9sSN8/m/upXf/Zei/wBqSp/c+5SduazZCbbuZl5Nsi+VapTfJvbd/DUty+/e1UJk3pt/ufx0uaJVu4503/L/AHvkq6m75tv3KqPufYyt9372xaso6vUXYQfI9BkO5Lh1Vvk++ybaL+bzoni/4BTH2ve3Cq2+3SLfv21StnZ/NZl+Zf40+43z02+Z3Y0r6olhm3ptb+D5FSpfOabVooP+W23e3y/wVQs03yyyq3/AKcn/ACEZZ2+f5djUW38iuZN3SGvNv3r/ALTfxVUuXlT97uomfY7tup1zteJGVv8Ax6tLJq6DkjPcLn55Yv4Kn3qkHmt8nlfP96qz/vrpJGX5ttWkSLytrfPv+9vrJaC5X3NuF1e6i3N8jfJVfSrnydXltmXen3/n/wCB09Jtktu38H+99+iFPJ1eyX7/ANqn2f8As1StVY0tG9mS798u3b9xqL9/Jt7dV/ilbd/s/JVe5hlhlllWVv8AZTdUtzMz6dLKq/Iivt/3q1eqshc618yvcw7IvNWs3Uvk1GW5VfkeCJNif7NbTp50X/Afm2VlalD8n+7WcWvmS1yq6K+m7vs/lf7T1FeQslx8y/fo0qb+L/a2VY1KH7jbVd1qm7O7M3FyXNuZvy/PUCIyP97e/wB+n3KMjP8ANSI7Pv2/fpppF83K7IX5Un3M3yfxUTQ73/2KimfzopVZfvfJT/O875f9n+OhO5L1V2MSb7+7bsp/3Njea33qPJ+Sq7oyI7bm/wDianVuyC8pGhvTbu++/wDu05H8lvN3Vno/z7tzf7lP3rcxOrL8n+3VJ23LUXJ6bGrv+5U32zyU2/32/grMSbYqL/45UsM2/wDhZ3qSeRGnviv08qeL51b79S2F/faC8stjfTwp/wA8UasuG83s7KzP82z/AIHSJeM+/wDjRP46aVvQcJ22O9034o3Lxf8AEztoH2f8tvn37a6Cz8W6ZfxblaVN38G2vJd8Tru+V0om8qaLdKu/+D7lcksNTl8KsdcMZUirbo9g/tKN4vNVonT+5upjzNN5v3nT+5XlSPL9g8iCeSFE++6f5+WrVn4h1qz3/wDEwaZHX78v/wBjWDwlleLOunjIyV7anob3OyLatV3mZ4nX+NvkrjP+EwuYbh1liWbzW2K7tVt/FvkxOvkK7/3/AONKzlRlFWsX9Zibszqny1XeZErnn8SSvEn7hfvffR/4KoPqV5cv80+xP7iUKhJ9TL20XH3Xc6Oa8iTfLLKsMSfx1lTa9EkrqrMn8H3fvVgzfvkdpW+0u7N9+ovO2O+77m35a7FQSiYSxVle1i7Nqt9c3SKvlw26/wDA3aquxfnb77p/G9Q+d+9Rt3/2dRed+6b5vnroUYxdrWOR1HNt9yw+13+VfnemfaV+f71Vd/zfeaobn7jsn36p3bsQlcm+079n9xvu0J981CiS/I21U2L/AHqiTd5vzbt60tZJpdATV7NFhE++tP8A7i01H2fw76cn7n5v46qL5nysTdny9CVH/hpifIjqrLvp6fO/zVEm5HddzP8ALUyir2RN425WWIXZ3fd9zbTN6vLF8ux2+Sj7m/a1Ft/qt/3HquXS9g5ubUdv/df3Hdti09Puun8f9+ovJV9it/C1Xba2WZv9jbTXKiNZ3i+hetkZLXbt+9VhHVF2LTIfkT5m2Ii/cp9nbbJU/uffpJXdzRJRd0aWz9xt+4m2sq2ddu3d95m21qv8lu6/3VrPtod91E33EX71THr5Dto2upp3n/HrtZfl21mQzb3fauxEX5U21oXiO9u+3+7Vd/kfytzfJEtEdvMLq1ralhPn2VNczM7uzL92LZvqjbfJ5W37m6rd46wxStKrbEXfsRd9C0dw5XIiR1uZU2Kz7Pn31f8ADe6azu55W+dd6L/f+/WVZ7drr99Nv8a10Gm2y21gi+bvdt+7fVCj/LEk1tGtkt13N8/zslY2sOttYI3zb1+f5Fq7fo0108S/3V+eqXipN9xFBA37qL59/wDt0Fp2dx+lb3un+7sRd6u9OtnV7zytzb0+ejQX3xXG75Pl+Xev3vnoRG81l3MnzVK0FzX2NBId+/c1Ps03wOjLs+9uotn/AHsv+6lWIf49v3KpK5TdnZj9Km/0d/79O1X988Tbdjr/ALNV7byrZk2/Im6ta/T7itF9/wCfftrWKV7mfup67kttc+da2kvzI6S/Ns/iWug011mZIm3bJVd4nT+J/wC5/vVzfhubyXdW+/E3/fVbNnbbFlXzV2f63Zu+7VK7+IVop3e5oTJE8WnyK+yJ5Xilfb9yr0MLPKiqsX9zfu+89V9N23MWsab/AASwfuH/AL7/APxVRJNLqthb3L/vn3fc/wBtaqKdrCkldvuJpTyvBZNPFvuLK8dG3/Pvi/3627Cz33EsDNsf76/7W6sSGZpvts8UU+yWLfs3ffb/ANlatb7YsPlX1yrfL97/AGqJJmcYq92zQRFf9wq/7uyoXTeu75n2VNqSf2Vf295BL+6iZJf99GT5/wD0Oizf5biLd8j/AO1/BSeiua3cjPuZt7W9zE3yI3zVNeI009vcqrbFb/2SqyQtDp13BF/BulXZ/BurQhmZ7WKJmb5f79Xq9jLladmaem3mxU+X5K7jwlrH9m6lFOyq8X8X+5XmOlTT211+92ujt9+uus3ZLfai70/v1vSfJI5q9ONaLpy6n0/4bvP9Hlilf5Nu+LY396ttHlTZt2v/AMCryzwH4h/0KJWVXiT/AMdr0u2mtobNIIPNT5mf/VbPvV9vh6vtIn4nj8I8JWmuhdud9zs2/I8Xz1YS2n37Z28n+Ndjb/lqJ7lZot33HVfv7atTfa3XdEsflIv33l+f/viu9X66Hh8zfwq5t2F+tmm776LW8/kTbJVXf8vzI61yOnf6M0UE87bZWZPNRd3+1WxYakum/vWTzrfdXjYzAxre9Hc+qynO6uDtSk7pmnDo9nZxXFzFEqRN87J/cq3C8FmnmwbZovl+TbVxNHjeJJ7KeVInG1kyuG/4DUE2g/Y12wKqb/40WvmJ4PWyP0LD55hqjtOyMzyd9vcQNFv3fd+b503U+2dYYn3fwVb+xzpsZtqf7FZk3kfapd27zV/2a4Z0pJ26HtLEUqivTd0W4XiheK52rs/iT/ZrQ33ltdeVLLsib/a/gaseGZX2LPF8kvyNRDc3NtF5G1XiVv3W9vup/crl5WdSldWsaDw/bG8rdslb/Vf7dD2cTojN88v3Pu1U3tef7C7vlf8A2quw7Zrj5WVH+5/cp9LlxSKX+koz+RFv+z/vdjt96rdzDE90k6xbN/3qhvJlsLi4i8qXft37EXfT0/0zZLE0iI/8D/xVNitLct9R7v8A8sl/32qVEW5gl3Tsibf4Kf8AZpfsvmxMro7bKqbGhlRd3ybv7tSndWGtC3NeWd5aosE/nO3yb/8AbpnkwI/mruf+DftrP+wWyTvLEv3/AJ2+XZ89W0vG2v8AMzy7t/z1cI22RPN3t8jQhdXWVZVbf/DR9mW2d9qxpEzb9/8AG1QzXLbtzL8jt9+j7/3qfLzK9/uIja9irCk/m/w7KsPc7N7fxr96nImz+JtlV7na7/uvv12L3tzO0V5D4Zn+eX+B6ZNNFuf5t7/L8n+xTXs5XR2b5E+5VSG28md1Vf4fnf8AvV0UaMqjscc8RToxblshj/bNVuH+Vbb5flf+CrdtpSwq8UHz3HzP50y1padp09388v8A9itdDY6VHAnyD5vWvTioUI26nxeMzOdZ8lLYztP0wL+8b5327fNatFbJZVYSfPmrQiwefmFOQbU56gnmodRs8G0pO8mVYdOtYflSBR/tMN1XvKjYfMoNMjnYcVVk1CQModEVWbap3fNWL5pblqVOCu/yLjy+UMCqc8/yE915pDJlTzu/3qrPOc4XP3ua1jA4a2Iv10JS6uT345qnd30durHIZvSqt3dTpM0MUarHt3M+6saazlhg3S3ckz/xJ8uyuylST3ZwOafxD7/W1iR5F+f/AGa8/wBb1u5Z3kkkbf8Awwp9ytjW7y202CbyFWFNvzV5Lr3i37TLLErSO6fx7a9SKUF7qPUw9LmXNFaFfXtY2RXEsi+c9cJqWty3kW3zWSL+5V2/1KV1Zm3P/sPWLcvBDA887KiN/An364q9XlVj38LSXxN3ZhXnlPK7Sts3/eeuX8Q69Ai7bZvkT5Pn+Sq/iHxC808qwL+6SuUfz9zzyzq6Ov8AqdyfJXi1Wl70j63DYacleQ+5dUWW5lZXuP4f7iVSvLltzq27zWVEXfTIftOpS+VB87vv2p/A9SzeRpVx8yrNL9xvm+7/ALlea5Nu/U96lBJX2Rahhgs/mlXfL9xZnb7tYGpaxPNK8EEC/L/G7Uy81i8udkEG1Lf77bPnosLPYu5tzvu++9EVyrmluE5XVlohbPR7nSkiZp53dvnV3/iqf7M007S7m83dvbf/ABP/AOzVbdPO+Vtz7G+XZTHT7HFtiX5/79Nty3DS1ivfv+4fymWF2+78v3axLk72laCL5f4fm+dqtzbHtXW5bzvm3s8tPtnjhiuJZVVHf7uxaatFWW5lCy3KmpItm9vAsqzSyr82z+GqTo264/er8q79lWXdpv3sv8H3ay5n+W4lVfnf7rvWdn3KjzfEZnnedfv8q7V+ffV6ztme4dmZdn8NVLZ1eW4Zl3/L9+tywRfvMv8Au0SSCN2rtiwo0MTt/HW3Z3n/ABLZl2bHddn9/wCesT79wqt8i7q25k2W+1Pubqb91WZTbT8jMh83ZcSt8m1fv7v9uuahRXllaJvkb7vy10GqzfZrN4v45W2VlWfyeb5tK8rXLa5kmuhe0RFe6iZpdiK3zPULuz3Trt+T7zP/AH6doL+TFcK3z/LvXf8A7T093l/2dlZSFbS1lcqJ88rfdqD5rO4S5+VJZW2b/wDdqVLn5trKyI7bN6LWfcv/AKb8q/cqbe8aRZY0S2+zX6LubZLLv2f7z1DqTqjPtbf82zfWhpvlfakZmZNv8eysq53b2/3ql2ctylpHyMqbc6bYm+eq7p5LP/tfeq19z5qr/fZ221V9bEyqPkIrOHYzqq7E3f8AfVaFUofkb733fnapUfZFu2r96s5XvcmMtLvcqJNsllVmZE/if/ZqN0VLeVllb/4mqyOyW7qzNv3PT03PE8W1vmrRQv11KgpLclhRYZbfbF87/Iz/AOzT/J3sm3/lq2yoXdkT5lX5f46bNt+TZu+SptK9gvfzKKP51w7S7fvMmz/dqZ9qXTttX5lXdTPmTUX/AI4m2otHzfaNvy/LV82u4Qk2rSLfk/M6y/fSJX+9SfwU103q67tj/wDodPm/2Vb7tZJcur2NFJJJdi1ZzL97+Or15u328qt88Teav/fFY73io8Xzf635K1t/2mKFt3yJTa5nzPYh3k7MtO7v8zbdm1fkp2m7ntZVZdmysXxDNs012ibY6r8uxa2tKufObcu5ElVUpOLtdbFqd7x7FfZsi2/3qp3P/LVf7q1af9y1x8zb0Xf8/wDAlRQ2373av/LVtlKxULNWuc5YJLDKisq/eZ2+ati8fzoN23ftSsn7N5LurffiZvnq9bXLfZYl2r8j/cSqmrO6MuZJWRmXnyL5vy7Nvz76qI+2tGaGWHzYp/738H92s6ZNkrsq/PWaikT59Af5E+ah/kR1bb92ot+9PmWpatabiu+2hZ2LN91d71D99NrLspn3H3fx0+Z1dPl3UrK909S+bl3B4f4VqJ38n7v/AHxVh9vlOy/JUOzfvWnra8jNytHRkX8O777pUvnKmz72/wDv01E+Ta1DwttqNCYzna5LDNvSnp/HtbZVT5kWmfMiv92rbb06GjlZJd+xYSbZE+z5/v8A3GqZ7ltjp/s/fqoj/wB7+KpPOVPlqOaMegPQs/aflT5qf9p2fe++/wDBWfv/AIV+/QjSvs3bdn/s9Umpbm1tLl1Lne3zL89D37fO33Hf738e+s9JmS3Rvl/2nqTzt/y/NvatJW6IT1Vi19pbZtWj7T/D/BVRJldNrL8lCOu52b5NtZJJCUWncsedsZ6Y9z/F/BVX5nR127Pm+XfTNm/e38L1dvdCaTd2iWe52Nt+5R8z/wAVRH76VLDu+0Ju+dHqWjNWY35nd933Klj++9N+ZHf5l2U5EXym3ff/AIaqxUNG2tmCJ826jZ89PdPkdf71OSk/dV0QpWdkRI67XZv4amdN9JMi+V9353+8/wDs/wAFSb/k2/wVasveQk2ndkfypvlp6JTPm810Vfk21Ns/dbWqNL3ITUHdg6bN/wB35fvfNTnRYYEX79EPzy7lVdn3God2SXbK2+L/ANAqrv7LKdm72BId+xvm+ZtlXoU3xfK2x9392q8KfPt/grShh37P4KLSGny7li5T/R0Vdu/d82/+Kn2f+tdvK+TdspZtqf7dOtnbZtp2drFp2V3sEzq9wnzfOzbKsW0MVtF8v/j9V7a2Z50b/nl89SzIz7NrbNj1LaQ/hGec2/yv4/nem3KKl1Lc/L91U3/7NOttz3Sfd8qq+/zk27W+ZqbXKRzP5E6bfNi/3t67Kv3jrs31nwov2p1+55SrtqxeP+4+7U8t3YuMravQPDemtNfys33JZV2/7ldBNtSB9v30WqPh759NeWX99cbn3P8A8Dqxqsyo/kROvyLvZ0+5VOSTswTum77jbB/OV5du/bWfqsKzWsUrN/eRq09N/wBD0iWBf4lrMmRpoNu35/7lStXcSUkrFvREb+xL2dk8n+Bf40ptt/x9W67vv/Iz1Zs08nw+8Xm/flbdsqrbQ+dcfe+792iPmHLLsS2z72/4EyVoW23d5TfJuX79ZX+udP8AZlrVhRnfarfJV/DIiSf2gRPJ2bfn+b5a6jUnludJiZVbZEuxaxE2+VcRL9/bvVK29EuWm0a4tn/5ZfPspwfM7MmT7I5+wvFhvbL+D7U2xX/u11theLYeJrJbld9lcbYmdP4K5fVbNk/exLv8hkf5/wCD/brW1Kb7fpssrf8ALKLev+zWqetmDTbudNbWbWduk7t88U7p8n93f8lR2cy2179h+aZEfez7dn3qsQ3n9q6I+1V+z3sHlNsf+OqXnL9si27nSVVXe/8Afoin1Ku7XtqXbZIrO/8AIl2pEzeavzb/AL336JraK/tdQ0+Vm83yt6/8Cem3KfZr2Jvv712fJ89aFt+5uknXamzY7b/46taO5lCzVpFfSrltS0Z4p929Nyf+P7KlsNv2jym3O+2maJbRabr2t2zLs+1QJKuz5/m3/wD2FVZvNs9XSXzW8q4+RU/g3L89StS72V3qXfsyw3Tyru+ddjJ/BT9n73zVX+HZTnT9w3zfwfwU13bynli+/t2bKpaK4PUhuXlhR5/KV9n/ACx3V0em3/2mw2r8jpXPu+/90zS7H+TZ/BRpszWcr/eer+IzSV7N3Z6n4V1iewlli3b4pV+V/wC7/wDY17b4V177fpqKyr5sS799fNjzN5CTxMyJF8++u78GeJ5bO9TczPE3+1Xs4DE20Pk85y5YinotT6IubmK5tdu3YjRbG2VO8t5c713fwr/F96uNh8YfbPs7Iv3/AJN6K/8A4/XV22qXLqn+mSvF/wA8n+5sr6ujV5tj8mxVGVKWzRfsba+f/j58iG3/AIfKn3/+yVoW3lWy7WaSZ/4d61Sh/fW/lL8nzfwVYgS+mfy2WPyl+7K0u2up3+0zzmvZ2tuzd0PV5dL2wrHvttzfL5n3d3+zXf2lxFeW6vgOjcENXkKWKWe+WbVLnbu+ZIo1bbW/o3iJ9Lg2xvNNF80u168nE4b2i5qe53UKzTs1+R6E9rDMNqxL+VVb/RklUfuxKrfLy3zLUtpeRzRJNFypHNTxzmWMAZDZ/iWvAlD+Y+hweYVMO7wlr26HOfY181IpVZG+592qj2cXm+U3ySt935a7NlWRsuN496Z9gt3H7wKfZl+WuOeHg9j63CZ872qnBaak6XGprO3kxf8ALL+P5v79OTaifLO29G/u11j6QZy0ckCtEf8AlrG241kvpUttv8pmfb/HXLOg47H1FDH0cQrqWpUvLy+toknVt77f++qPtMH2hJYFZEZV/h+41CfPvWVmfd8i/wCzVR02N8zMjo29dn8dcEoHrKcbbl6G5WG48hv3KO1OtnZ7V4pZWm2bn/8AH6qp9jeBGtl/eo33HWnTW2+VJ1i+fb82xvuUPlYdbsEubZ7jyl3fN8nz/JvanzWcqS+buXZt/gaqkybLi3iltt8T/P53/slW7CFUuHaL5P42She7sRvuWN7fZUgaL+Jn30WafZl+V22U/UniS3+9s+X5tlZ8N5PbbInZnT/bpJNq99Bt2925pTbXl2rup9tbM8Xzf61FpLOCa4ciKPIZtpNal1KbGNoY4wbmf7rtXvU6Ch8Wp8lmGbQp+7B6lFbOXVG2s2yJfkbb/FWrbaJDbr+7Hl/7i1ZtY1gj8tee+TUwlxlcso9a6ZTduWGiPjqmLnWbc5aMlEYjjwxDkdvSpAfLYD+8arI6s3v/ALtPdvl/vMvSsLExqRtdIEVYVdR3Yt/31SB1mVsjctIz5HWoWfYpC1UYmE61vQddTeSIwqBstj6VW5eXLNuXspqUuGXNQNMoQvn/AOtWsUjhq1LvfQblZI2C/IPu/dqOeUbGXJzS3IzBIu3dlei/xVRuBvl27tm3/areEUzhlJt2K15eMiPu/wCWS7v9iqVzbSTW0zStsX+/uq1ezQ2Kv5vz7l/vV5l4s8aXN3+6inaG3X5P9ivQpwcvhOilByd2c3488Tt5Vx5C70Vf4P4q83e82Nub5EZvlrpb/UrO2llknZfKVflTb96vL9Y8bRaavlKzTXCM7r/cX56dacUrI+mwWHrV2oRvyo1b/W7az81p1V1/hTdXlXiHxV9pnfymbYrfcRfkrI17xPPqVw/zM+6sN7x9/lK33/40+/Xz9ar0W591gMBTobq7JrnUl3SxLteX/wBArPh0eR7i4nZV8pV3+b9ypfsy2cDz3PlI7N9x2+dl/wByua8Q+JGvJdsS+TEsH3E3b/8Afrz3KU/dTPfl7OmrvT8zTv8AWPJV4LFtm3ejTJu+asyzSW5sEb5n/vO/36NKh85EaX59v9+tC28+/t3ggb5Pufeppcqs0cjn7RXZYsLP7ixfcb+5Vt7b96jf3V+XZRDDFptukX/fOyrMMK2yPPcsu9vk3/7NT1uUnFa9Rfltkdtzb6zZrlrm42wSsjv8nyfxU65uZbm6+Xcibf8AvqqtzC2mo6r+5uEVNuz/AOLqo0rK73M/aqfuwRC8KvL8zNs/iR6q63thvUig2/Z/lRdn+5Vh9v3v71Z+xvK+ZVh2fJ8jVZ0axVupDeTf6Ft+b7vy1nzbkst39+r0yb/lXd92qlz++s7dfI2eU2/zf79YJW6lNSRShT7M8S7Wd5Za6jydmxfl31kQ2zTXloy/OkTb/wDxyugvPn3tFFsdV/gqGrkqPKrJmXCnzyytWnqTtDa2/lffll2fc/2KqTJ/o7/e+7Whf/6pIlbf5USy/wC5uqmk3e+hV+ZXMLW3V1iVWX52rMmm+zWsUv8AHLK8VM1W5+fdu2PEtWNYtvJ1Sytvm3qqS/8AfSVZcXz36XL2m2bPFLL/AHV3NRM+xXX+CtK2hiSy8qLc7t8jb1rHeHfcOzKv9xa5XaW5fKu5X85YUrKuYf8AiaQt5vyf3H/3Kt3Pmwz2kSquz+LZVeZ2+32m7/Vbvm/26S02E4te7ItQ/O/+5Wb/AK6CVv8Aaf7/APv1oWby7pU+VE+/RcwxW0W1V2fNvalrexTu3ymDc/Jb3DL87ou/ZUUKb/3u5v8Acq9+6+wefubzdz7k/uLUP8O5qhqzsJJrbYqIipvb7+7/AGabc/61FWrCJ871UmfY25dvyVS1BpNe7uVIds0sX8CO2xn/ALtTQ/xqzb9lM+VG+ZfkqLYyRblb/vv79WtXYmMlp5Dt/nVVSbzonbayfM9SpDvl/ufLVe2eV7J13f71JpRV0XL3fhB/9bRv2T7KZNuSCWfbvdV3qlW5vu2jeV8m6s00nexjFytYV938X/AaS5/1Eq7/AJHX79Pm3I38Oz+GhN3kJ+637vkXZVPmZtKHu8xUhf7n3n+etmGHztBu13bNm6saFJ/4dtaDv51h5W7yf7zpTatsRGSkrFu/TzrXatWvB8zJeRQS7d+75v8AgVVX3fZfk+//AA1kvN/ZuqRSNu87++jfcWpS54uK6GlzpLzal5Lu++vyb/8AZqtYXKzIksX3N9XfEMKpqkXkN/x8LFum2/7FZtn5UMrxN8nzfLUNNxJiuTczLlN91cK3yb/u7KiRGRn27ql8WQLY3dvd2/8AqlVt275f4Kem2REZd3zVo9VcT5Z7aMqX6fI/9ys/+DbWzN+++Vfkfb/33WHcpsidflrOLVrSWopKSdkiLa9CbvvNuqV3+Siq1IinF3uRb5Ud1b7lHnfKu2h/no+/vXb9xaWl7m0rz3LH2lXidlX5KPl/hqun+q+Zv3S7qY+5G/2NtXoZKF3a5Y/j3Ub/AJv9iq6Tb1R2bYn9/dUzuqfeaolY1XNAX7906/7NJsXY60xHVGRl+fdRNudH2/fenfWwrPoMdF3Iu750+ejZ8vzU+FPm2/x7afs2NUOKevUbs1d7kMPyf739+ooUWFvNX59zfM9W9+yLdTE+6+3/AIClUpJuwr8rSd3ciTZvT++nyUz5ZpXX5k+69S71d9v8f+7TXdt+2hSknY2unHUHTeqKv96k2b3f5V3p/HTod3mv838PypSb9ivVcrIipRVwSb97upnyov8AEiUJ8m//AHqH+7Ltou1shyafmCfP92pdnnROvzJv/uUiJ91f9mpIUZPvNvpJXdyG1a6F2K77dv3dlOhhX97L839z/eqVE+f5lp6fvv8Aci+9vosYxn5jNlCJ9+j++v8ABtXbR8uz5fvU0rgnZXkDv/y0/g+5TH/vfwVO6fLtbb/uUkMK/Pt+RP4dlSKTu7oE3fd/vVYhh2b2WoU3JLtVvk+41XrP98jqv97ZsolyjhHndmS21tBDFcNO3zovy7P79Uv+Wu6mXPm7WtlXek/yN89TIn39275F+WoVkK7gtdh1hbI7RKv3ErbhTZa/db5d71n6bDvVNv3N1WndraKVpfuf3/7tbR+I2Uk7eY2Z9jvLu+RFq1bJ/o8W5mf+9VB0bytu7ejS/Lv/AIqv/f2bfvr/AHKb1Iaadrl62hb7O7N9+qU03yv/ALFX/wDU2u3+P+KspH85nVUX7vzJ/wCz0lruC50r3Cwhb+y0aL/XOzv89PdNl1Eu7ft+dqsaUjPZ+bt2f7FQXP76d183e7f7X3UpJNtuT3Gopu8iRId8Tsy7N/8ABTLybZBuVd/+xtq8nlvE/wDBtX5f9umQp81A37+5p2CLbWqf7dZj7n1SVm+f5VTZ/wB91bmdoYvl++q/LUNnZtMvzS/Ozf67+6lFla9xcqtYNSeW2tbdkb5/nfZTYXXUreKeLbsZdnyNRM++6li/uL8rvT4bb7Naui/J/d2L9ymtVY0emhr6lt/4RzT4vKXfLcvufb/BsSsqwdvPf+5WjqTomm2jRffiZ32VRtodkssu1U8356SVvdFZp32C/wBqb1+bY33vlrVhRobqybb8j/8AxFZ94m9k/vrWxbQ/abLyvuf7dNN9RJfaZbmRv4Wb+/TrZ2S4/iRG/jp9nN+4T++/yUx0ZE3fLvi/8cWtoxitzJ3Tt0Jr9GRPPVd77djJVrw2i7k81WeJ/nlR/wCFWrT+wRTWDqzfeVJVf/0OsrR4W+xu8UX396/P8nzVV1J2ZXKrWZtaPDLpUuoaRuj/ANFVLiJ9uz5W+58lPvLCX+ybtoHZ7v78H8H8dSpC1zqNleSuqeVEkU83yfMq1b+aFHVm85N+z/x+hNp3iPlbV9wvH/f27RSqm5VRk/4BT7P/AI90Vfvo3/jlV7aFZl2/x7vKVKXSrbyd7bWR5VWq/Mx5HzXFuUl3aPefNNtne3lf7j7VSresWf8AoFxOvmbLVftH/Aar62ipYS+U0my3Xzfu/d/262LC8VPskrS/IzeVL838FTfS5q103Znwps3wbldHiV/++qfbP50rxbtjrT4YfsDSwbfnRnRX8r+H79LMmxEbb9/+OncxXNHYgvPkl27fk2/wVX2M++dPuMuz5/krTmTyYEnZtiL/ALVUHfyb+Ldt+Ztip/foj5DdOMveTNzR7/fYPBL9/wDuf3lq7o9//YjPF83lbt8Wz/0CuVtpvJfcv975q2nT7Skqqv8ApcH72B/7+7+Cuim/Zu5jJOUD2XwxrbPavtZpotvy/wCzXo3hjxhFNavFLAqP9ze+/wCSvnTwZ4nXR9XiguWZLSVv9c/zorf7f+zXrFgkTxJLu/dMzbdlfRYbEL4ZH57m2Cu3fqev219ezfNHql2n91E2bK6GabzokVot6bfmd/ndq8003W/sC3CtEzxRQI/m/wByuz8PeIpTZ7vN+f7nyV71N8yufBV8K4bG19jnltU+zQQIit9x5dnyVX/sq5fduvms9v8Az7sjI1EV4t21y0zM/mrsVP8AaohaW5s3XaqS/NtR/uVraXVnmyiovmerOu0HxHDpkZhuZH8terFen+dtdjEGI3LJuRhlefWvI7y01B4vKjWP96rI2+Xb/DXceHtdKLHbTsqr8qxN615GLwy/iQO6jWT0Z1fm+Wu454/u0nnLLJt2tuj+bpSF8AAEZz3PWhpcRMB80iruFeOenGXS5ajkzyCQR6U/aoZmUDd7HFVwrY+XCtSS4wG7LWdjshWlTV0Zl9pfnvK21Xif/wAdauVmSWHVpYNvyIq13JY7uN2Oy4+Wm3NlDcnds+fbisZ0IT33Po8Dnc6S5KrbRxc1sv2fz4F+fb/31V2zSJ7eXz5furvWtC50j7DZzNFAv8T7E/irH+x/bPu/J8v8fy15dTDyjq9j7ehjqeJV4PUbDefbLV4llaH/AMf2NUsMLQ72+Z91Uk0dbbfKv7nd96tCF28rylb7v3a5pR6HpJcyux2+K5+VdyPt++8VRQ2zJ95fur/B/BV15lhRGZvufx0PD9juvKlZdjqtVZrYpO+l1Y60RLDGFjVVXvt71T2rNKsnXadvTrU9zM42KgDZb5uf4ajTEYOBjvnNfQxvY/D60k5D1ulmHybl29flxTCxdWXO1qrvIznKSvGD1UrQjLL85RWkT7v+9VqNjnlVUnZsWOZVn25dj/u/KtXkYHoe/NRIO4x+dNcKC2Mbm4apepUG4K5DbSmVHZx/y0ZR/u7qSacRiSRj+7Vd1KTyPbt61Fu2qF2hc/LtX7taJHLKppYciNGgVm3sDu3fWm7y7tGw4C7qfkMMFj8vzcmqc10qJKv3VVf71XGLZk9dehNczRAbU3b/APdrmdV1X7HE8snyf+h0658Sx28/lRyyeb/CiLurl/E13Js+13MjbG/v130qfs/iLVPm95LXyM3V/Ei791yzeVXmXifxJY+U+5Y3i3fceqnj/wAW21zLt3L5S/wV4r4k8Sb97K2xf4flqK9eMNL6n2WXZVOo1OeyLfjPxy007LEuxP8AYavN7m/a5ilZWZNzPTry/wDtK7apfY55v4l2bvm+bZXhVcTzH39HDRpvlitCu6Sv8u3Y71YufsPh6KL/AFc12u52f7/+592s281L+xPNs9Pnle4eL5pXT+L/AH/4qxP9JnX9+y79vzPXMoc3vPRHU5RgrRV2VL+/n1LVpbm8XznZdlXLOw+dG2/J9xd6/cq/baalsiK332+erv2OV9+3b935U20nOLdlojH3ra/EVEf7TcJFZxLCkSpvdP43rTs7P+x7WWKKJd8rb2d2/vVbtraCziSWJme4X+B1p29f4lqHZq3QlTTVupXs7a2toHlvF+0yu38f/jmym3L74nVasb/OT7vyJVd0XypZWZU2f3/kquTld3uYTqOorQV2RXkMGmwJcz/O/wDCifxVk7GhdGlbe8vz7HX7lMe5nv7yW5n3P9nTZFs/hWn2yPeXW2Vl82WX+P8AjppOO7NlTVKno/kQTfvkRv7rb/8AfrOuX37Fbc/zfwVdmmi+2vErfc/2f4Kqwo2/5pdm9vmqi6M7x5ebUhRPmSnpCztKssTJ/B89Ezslwm353Ztn3qsJuRk3fcWsXq7nTbRN7sLawb7q7kWL+5UrzM8vlfNsddjPu2VbhTfeS7l+RV+V6iubb/vj79Smo7kJOKuyu/8AqkXdvT/2WmXKS/2s+5le3eCJFfd/FVvTYWub+JWXf8yfIlMeZZrp/wB0vleb/wCg1UjWm5XvocpqUP2/xVKrRLDb+VF8ifx/fq9c3Mt54llnbd8kESb6ronna35u75HZUb/x+rEL+de3G37jtUmkY22VjYd/Jt0Zm+Rm2L/vVn7P3vyy7KsTP50VvEy/cbfQibLhGX/frBxSLd3IwblFfXovM3futj7P++6pTJLDLuZYnT7+/d92rtymy/ludzO7bf8A2eqttD/oqfN87yturRa+hne/urctaPMsN463MTTRf7tRX6bHlib+D71aFm67PI2L+9b79Z9+n+lS+btdKwaadxxlyLlerM+Z1+x+VKq7NzOz/wCzVd/n+b/ll/fq3Mm+J12/JUNz/qov7jfJScW9giRImze3/jlZ7pvleLb8n361fuRbZfvt8lQXibETbTV07FJ2TXczJk2fNVe5ufk+79yrczqjNE335dqLvf71Ubn/AFW1f9azbKfvGXS6Infeif7f8f8AGlEPyL5X36c8MXlP833PnWmpMvm7tvyPQ/hNIycfiGPu8qLdu+99zdV3fsiRv7v8dZ2/ejs26riQr9jdZWb/AH6TjZXZcJcyv0C83PF/ttV2wT/RUadm8pG3fJVdJvOg8pYvufPvp6XOywSKJFT978z/AOzRZ2sD5WrDERtzt/BTZoWvLW4WLzNiQP8AcX7tWN6pay/N937z/wCzUW/yUl2/8tV2bP71NakpaWZobFeJNvz7FT79ZniSHfZSyrt2LF9xFrYtk3/Nu+fbsqG8hieJ4m/j+SsoJJ3K6XNO58qa30y5i27HiVP++UrH1J/JR5fm3ou9dlS/vbbRLdl2+akrp/vrVia2Wa4iX+NqehnF2VmReIbaW/0Z2Vt7svy/79c9pspbT7RAWMsU0iy/7uGVa6TSnZ9NlgX78Usr7/4/mesH7Athfvtb5JW+5/tVcdmuxTTm7xLCbYbr7vyf3/71YV4jee6/wPW7efei2/xfJWLr1s3n27K3+9RG273KkpSdyuif6Ru+ajyWdH2qqPUP2zZ8u35P7/8Adqwj7Giq1daMyTcU3vYaibIqifb/ABf8BqemvDvn/wBhfnrK3LuaUyum6FnXczp9+pYZvvxN99Km2Ns/2N1I8O/97/cWraiyEkviepE8KpE6rVeb7qL9+rqfd2stV4d0P3l+63/jlKNo9RJSd/IPuS/e/wBijzvuM33N1L5Pkq7M29/v76Y6b/lRaPd6mnNpZ7jvObe//jtP+0+T/wCgVXRGen79krqzfw79lJO68hJ2VraEuzeqVE+37zL86tRC+/7v3PK+5ToXZ0T5t/8Av0krFt2dxyOvlO392o9m/wDe7qZsZE/4F/BT0RnV1anykNpq6Gfw/wC6tPhfe21vkRGX79O+zb0dd33qm2bP4qaaWxcWoq5Uh+dtv+1T4U86eX5difd/3qsfL/D9+nPt8qVdq/MtVZ6+ZjJyj7yIofnV127HWrcKN/FVdH+dFp3nM8/9ys763QX1sTO7ea/9zalM2fK6+ayI/wB6mffl3fx1F53yStL8n8Gyj7JnK/2UTbFSLzfubP8AZpEffFt/9lpv8G2hNqS7f+BtQncvlJd/7iVv7i76lRGdXWL+78tV0dkZ9v3KmTc/8TUcr5dTPTsO3rtfb/DRbX9zD8yqqPt/gaovuK6r/HT/AJvur9xlp8ulrFx5rXHInzyyt87/APj9WURZvl3fPUMMLJK7fwbasWaNczxNEvyfxb6cUuW5Cdnc1rB1h8qL+PbvqW/T7Tsg/gb7zo3z0yHcjbtv3Pu0yZ1f963z+V92iPxDUmncm2b1Tc+/bVqzhZ5fm202FNi1atvkR22/PUXVrGiiubXUr6k6wxf7FUtEdZrzUI1+4tssvzr/ALdWNSuW8pFb59v9yqvhtf8ATtQmbd+9iWJf7q7XrRJcrv0HK979S7bXP+i+btb56qaPtme4nb59zfJ/33V25/49X3fwU3TbbybJNy7N256i/uhDnU7vYlSFvsrtt2bmZPkq39m3sn3U/wBunXO3/R4tvyJ88tWH2/ZZWZfk2007xGnJKxlXMzI38Pyfe+atO28qGwuJZfvv8kSf+z1zlncwXl+/lP8Aw/wL/t1qu8Xyf7tTZ9gTb16DbZN86TsvzvVp3/e/xf8AxNRQosMCKvzyuzbqfNDvR13ff+RqvQad3dEty+93iX59qo9CI/7r7v3vmpmpbodUeDyl3eRF86Vbd1S33bavon3LtK9pD7yH51b+Db9+tjwf5V+0ts27zW/dReb/ABfPVJ4Vdn81fk/2KTTZpbPVFli/vI6p/dqOlkDaTtYt2bvc+btXZsZkqxeQ+dFLFub/AEiLyv8Acq3ptnEmpahE391JV2fc+ake2a2Z9zb/ACvu/wC0ldMLXsc0k73ZvaVNKlvpnlRfJBKzzv8AxsrJt2Vl6bDFYeLbrTmVvKuoFli/g+b/APZqzo7rD4jt7Zt2zUovKT+Pa/36q69M0OraJq8XyOsv2eVP91KVuR2ZNvdfdG1YJsaWDa00Vx/A/wA6VYtv9J02Vvubt6b0Wsy5tlmRt3/jlbOlOrwfuvnSl0uXFy5feZC8Kwv5/lLv+/v2/wAdWP8Al8iVW++3393+xUU02+48r+429fm+/TIX3s7bqNbXM3JptLZGmiLf2r7fn+Vkb/gNUNKuYL/TbixWVf3X+ztdPn/+wq5pU3kzy2bfJLE6y/d/has/SoVh8RvFcxeS9x/wP+N6qEbX8i7+5fqbd5fyzf2fef8ALW63Wsv+wyp/49UWzzottD20t5Z3EcTL5sX72JH/AL/+xU1mn7rc3/LVaSSSuzTmfwkafPvVv4az9Vs99q7eUr+V+9X/AH6vb9m/5fnX7tDu03lRbv8AWtsZ/wC7Uq7MuWXcx/lS1ludnzqu+tW2v9kFveRbvNi+dkrPhh2LLBL8/wA70tg/k3FxAyqj7U27P7n8Fb2vuZynGOy0N+5himiiVvuXG5l+X/vv/gVdn4A8bNpsEuny/PFF/wA9t/3N/wD9hXGaVNss/wCz2+fa3mq7/wC1RND5L/8ATKf5G/8AH66qE3zcvQ4cXR56dnsfTuiJ52nJcq0exv4N1aujvbW0u7c2zdsVEiryL4XeIZ/N8hlWaV2+4/8AH89eoaU9zefdtoE/u7JW/wDiK+rw8047n5TjoOjUtLY9AsLyzSDbFZwbm/j/AI6lmvGubO4ig+eXyn2/7TVx9mlzYIjXjK77t+9G37VrsNHmtLb5ljWb+9v+SvRhJdNWfPVYOorJF67llS+t2jlbyoli+R/uN8tTvDO8Eu6dnRl+58tZT6l+4dvlTbu+589V31Wfe6ea00u3f87Voqba2MY8qun8SPVvDOpC40tYWKyTw5DL6rn5a10y2SqKVK7dp7V4hpniY2eq2k0AkSVJvMmCwN86fP8AxbK9uhnLmMgfK4DHH0r53F0HRl5M9CE7vcm8xWdo+uAGx6UeWtwPmjBX/bFMydzbeW2/xcVIpdoiHChv7obj864TpT5tx33R8qj/AIDUak+X/eP+1REu5W+UKfmFL5jqP3ibf935qA3VyUDagGwOrcMrVXuNMgmAKphlqwsn3vQUkkiN8rKSO+F3VB20q86fwOxzOq6C00X3W2K38FZ6bkVI/I2O39z+Cu4icrxksG/h7GoLjSoJriO5VF3xtvWuWrSUtkfW5fnPK7VjnLZ1mRPKiV0+589WoYYvIdnb5/8A0Ony6X9hnlMUbIjt83y/xVSS2ntov3s8kz/w7682dP2fxH2VGrTrq8GbFk7vKzv0yF+X+7Vp7lG2gDO6qNg5MJ9BU4PmOuV4zy1fRySUj8HjOSjyvcdIRwckDPJxzUaFjJs8seWflZmqQwv9oZshlKr8uf8Ax6mtDKB8qr/us1K6BxknewNbiP7jun+yirhvxxT2cgfKfxamSQFgdjMihdpjXbtps0BkKKVVoyfmVu9CCd1shJ5MRlyxXau75V3VC1wwg3RhpS38Mo2/0q0sexcJtOPfFQsP3ZPyRqeOTtqkYyUildtNsdgPmVflrH1ma2RlVitxL5e7e9M1jW38qWCFJCu35nVm+asO8f8A0K4b5USJd7fN91a9GFPlXNLQ6KNKT069iKbxDbabvbyFm+X5fN+TZXi/xR8f3Myv5Vyz7F2Kjt8kVV/iR8S7bTV8qOVvNb5FevCtb8Ty6q8ss7N5Xz/I/wDHXNWrRi7s+6yzK2n7SS0JdY1trneyt/wN/kd643Ur/wA6X/Ws7p91H+5RNNLrEvyr8n/TX5NlZk0MUKvH9+Vv468WpUc3qz7KMfZxukrFv7T5PzSqv9/ZurFubmXWN6qqpErb9ib/AJ/++qnhsJXZ2l/jX5vnqxNCttBtRfv/ACfJXNFKLtYftJyVk7IzEsFtv37RfdVNyJU0KNN5u75/N/77pyJLNLta5bY6/wCqrTsNH+Z5W3J/drWSNoS5Vdq5SRJ7nUfK8pn/AHS7Xrdhhazifzfvqv8ABViH/iT2/mrK00q/PUX2b/SJbmVv3u379ZcvN00IdZKS/HyGf65/Nbd/wOqn2ZZm3Mv3W+Wr0P8Ap9x5S/c+5sdadDCrxO38H3KtJR3OWpUlV92miqkKpFu/jrl7m/l1u6eL5ksrf7zuv3v4a1dbvJ3n+xxS7Iv+Wrp/c/uVV/dQp5arsT7mxKTfN7zOmFONNc3UqWcO9/mVfKRvmqG5uWh83b99/wCOrczqjbVXZVLYtzO+1m2f7a01G/QlT5/Qrw+b9nlibajt/wAtqlhhZP3u2Obyvn+eh4ZfN8qJmTZ87O6ffqw/yROu5vn/AIKl2gGHmqlR67GOiLNfpt++rf3at222a3uG3L8m7+OhEZGlZdybV/gq7ptn5Nu+5V2Mv33X79Z31udzdnZ7kv8Ay7/L9+m3MMsO/wCZX3fwVahhitrdIFb+GqV5u3Iyt+6rLWPQ2uoxUZLcZYbknf8A2PnWq3y21q/lf3m/9DqfzvJif918nz/c+/VLUv8Ajyil+bezMn3qpNt2sTF8m2xk6O7f24jNF+6R0/4F/fpnh7a+9v8Apq3/AKG9P0e5V4rqWVfuqyf7m1/v0/QUZLe43/O7M+35v9uplpe/UrnWltmWLl5ftEW37/3NlWrPdbP8zfPVd0b7Qny0XO6HS725/wCeC76h6qyNHZy0ZlXifI/8G9qZNbNbNEqsz/LvZ3/2qsfNc2Vuq+WkSSu7f36Id32z90u/5U+//fqPzJSaLelIsN7btKu+L+JNtc/czedE33k2s9bfnMjpu3b2+9WZNZrZr95vmanypNt9S9b3ewzyd8H+3VeaH/R02/wPV7Z+6RVX+L+9ULp50Sf7FQ3YLrm0K6Q+c6bl2JVW5Rt21f8AvutK2+RH+WhE2O7MivSlfqW43dznb+2ie3i+b50Z3rPmh3z2m7d/rf3uxv4Nj1sXiL9l2fLv+bb/AAVn3m2FXb/gdEb9yJe7oV9jbbtWVvki3/d+9VFH3wbW/wCBVp3MOy33fx/36qInyPVW0uxNTTuV4UWa1f5fk/uVp2fzwO391fl31n20K211t81n81vl31p20Pzbd336mUXtfQIzSVtivbJsn3L8iMuxkqw8O+V/7lQ/cfa235Gq3NC3ztF/EtS00axTkrlWF9nmrt+8tMdJZvs7eVsTd81W3R/7vz7ahTd9ldV3fx1cG30MpO25dSbybr7q7NqPvp9ztmifbuT5fl2VXRGdWXd8+z5Xepd7bN39yosi7rlfdlf7S02lxS7d+372+tO8eWG6iZf7qvWa1wtppd63zPFEu5kWp3f/AEJmb59i/NT5b9BRctVfcfo6LCt63y75fnX/AHt9V9Vh/wBKeVmbZt3/AD/36EffavEv32X5at6qm+181V37F2b3/gprmUtS1zNcq3M/esyIysu/bv8AkrM8Q2zJa+asTOit82z+CtWFF8p6r6lbfadLuIlX50VnpSet0KSV2uxyWzfu21LC7JE9V/uPt/j/AItlWN7Qyp81U007GeunmPeZk/u/epjzMifL/HQ8LIrt9+q+5qUbAo2Vrmh5y+VS/wB/+5VZ/kXa33Pv03ztj/eXZ/sUnG+qRClzkru3mvt+f5fuJUjvvR2VfnT+CqfnfL8235ql87ZLt2tsX599Tqo3aNOZfDEPuJub7/8Afp/nLtdv71Eyb33L/dqu+3btqopSVxar3WP++25f4Wofb867diItMRGdP9ijf87r/BUpN38iOR7LYmT/AFQqH/0BPuvTXfZs2/wU5If4moWu4QSTberQ9Pnb/dpyOzvt/g/hpvy/IyxKj/c+SoXmV/l/jqVd7LQa97YsQzfP97fTfOb51Zvvv8tQwzfK7NQjs/8AD8jfx1cdJamqg07D9/z7F/77o85t0rbfv/3P4aTcu5t0nzffamwp5Lv/AL2/562c0hRnG3KixM+zZ/G6N8tKj/vfu1WR9ibfv0/7m/d/drH+6Q4pj97PsX5f9qjzlh+98ibtlMS2++rM216k37Hdm+dNtaqK6D90nfai7m+RF+ehPvvKsW/5fn/2ahmm3xP8uxNtPT50Rv8AvpKhWQnG6vcfC+//AHKld/lTb99W3rUG/wCd4tvyVG83kq+3b8nz7Kmxl8Tv1Lf31T5fn2/NU1mioj1FDC0zVchRUR9iq7/3K0i+g9HuNT50f5v975fuVpWEP+ivKv8AF92qrpsi3MvyO2z/AHq3bC2W2tfmX5F+epdo7Fx1VloNe28mD5Waqkyb0SL/AGt9aU254k21E6Mku5PkTbsqYt3uKVk7PUltk3rVl032D+U2yX7iVDZw7ERvvunz/PT32/w/JQlYpK5j6k+9JlX71XdNRod/y/Kq/fqo9tvn+Vm2O1aNt/q3qna1kXf3id/u7qr6bN9p83+D5nRaLxGTTruKJV81om276t6bbfvU/wDHqjpcT5m7IZcvL9lliXb5s6+VvereqzfYLKVWb7kW9qqI6zX/AJrfJFF/9nTdbRblni3NMjfeT+9Wzs3ZoUJNpvoivoMLW0SXLf61ZX+fZ/t1dtnb7Lcb/wCNvuP8/wDHRbQ/di+ZKJtu7b9ysk7qxoopQt0BH/exS/xo2+rCI3m7Zd29/nqDyd/yrUifvrqJVbfsXe1VpyijywJnT/Snlb7iL9+rVhtuYEZf738DU3UraV9L/cNslZW2v/tVYsE2Nt2/JQrJXG207XLqJFN5sCfPKvybKz5tthf6fLK2ze2zf/wCtDyZYZUuYNqbvvPWf4wtmfTklVV2RNv307u/NbQUZPlOrmhW2utPnilZ9zMjP/s7KZfu2zzW3bFo1i5ivNLt54l/494v4P8AZStNIVv7K3ZW85JV+X/ZrWNrXkZ1FLlvHYqW0zXlraSwRLDcWTb9+356f4ntvt63u7+OBXgT/pr/AB0zw9NF/bL2c7KkUvyb0+/WtpWlKmxp5ZZkSdklTb/yy/gq/hMYS59LmZYJLcq8/wA2xolTZt/u1taJeRPauzMzovz1z+iJLbWcsDSt/ot1KmyZdmxN9aFhbfYPOi3KiQMzs/8ABspNXVi0mo+Zt3PlW2pWlz5W9N+xv9yqWsWypdJLu8nZ867Puf7lXdVha50vUGiVUdYP4KivHgv7WXarOnlLu3rsqbOJM4tu9x1s/neIIrlf4oFibf8A7NN1KZbbVkvm2w+Vt2P/AN91XtoV+1aPtVUiil/eun8K7K0tVh863+WL5JV2Vcd7lx2a7Gg7+TeW9yyqiI290/2ar21h5LtArf8ALV5f9/c+6npMt/pKbf8AWxMyN8tG9UlinVNnm/uvu/xrQrv1I15tCJN3z7qhtvNd3i3b3/h31MnzvL8v3qou7WDRXW5k+b+CnFDd2Pm+eWVdrfdX+Gn23/H1FO33N3zf33SrT/OyLt+992s/yfJ81dv7r+GqTXQlqMndE0O2zllZWZ97b66V7ZdbsLiCVVeV12K/9yucmT/QJWWL54vnd0++1bGmzbGRaqLbMailKLt0L2g3l5o+o2VzF8ksEu/73+/X0V4P8Vfb9Ri+ZoUdV3Pu/wC+6+entvtNvcKvyO67N9d34M1KWzni83b5TKiM+77le/hqtnZnw+aYWNaPOtz2d/8AQ7pIvv8Am/7P/A6saPZ31nLu+VLRvup5vzp/wCtDw9bLqsSLFFGlx/ff5K3U8LXNhqkUd2yukqr87/N5Ve7TrK176nwclKPutGbZ+G7abfLLAs3zb9nlb66iw8K6Y/zxaXAjbfv+V89SWMdl4WYzTCW5tlb5lEX3P++a6PTNcSeEXWnReYXT7j7l+7WdWvPlul8zkVHmd5afIox+DCbcSLbQ7Y/mRmbbXQaSt5bwol0FZtvysjbqhjOq6raXEcjGyk+5lZMhf9rkUWlnqkUDRSXQmnDbkYldy15s6kqitNo63TWnLc2ZXGNvc1EfIUR7lXJO1flqKZHDum4htqndndtY9aejbO+a5rXRhKbjOzHmTzYHWP5G27RuXG2rIYyDr8vpUPmiVARuP1G2pEfy+37sLWZ1Retr6CPEZVdGx5bLt4PzVYVyq8daiKseV6+5qMW2XBVyijkqv8X+9SsaxbWxZDZ52jcOlSg7u2KrxRYuJCc5wuKuKoxis3odlNSe5DNH9ridH5Rl2tmqF1ZxyGQIGIXb8xG2tIRs0zYx5e1dv153f0qZYCEBY7h2GayfK9z1cLWrYaXNB+phPaohQhR8j7uv+zSx7btGPzR7W5qcpvBHU44Y1XwXDArszwcV2q7PkZJRe2hNgj5R8v8AtVFdXXkj7rt/uLuqbzBjFQtIwdVC5H97dQKT0smI5YDeHx9KYplk5bGegwc0sqRzbS6qdh+Vv7tZt/qbx/uLdd7kM3mf3P7tXFOWxi1d2voWtTvLewhLbt8o6KB0rmb959Si+ZpEi+b5Eb71ao07zQrzSIrsq7n3LXMeJ/Hlt4b064hj3PcLu+ZK7aSUVdas2jB1KnLSiS395p+gwN58vkoir8iL8lfP/wAWvjZ50UtjpG6FNuxtit83+/WF8TvidPrc7xfaZHZv7jV41qU073EsUG57iVd7P/cWsK1aKd29T9By7Ko0oqpV1bHalrDea+7bNdy7trvWFNufd5v3G+TZVj7G1hE+2eV3+9v+T71Z7zJNP5X35UXf89ePK9V36H1sZwox2afboE1yzyyqvyJ5S7UqpDYNMztL9z+5WvZ6bv8A3rbnf/dq5bWHnb93mon+2uz/ANCqYx5ehyVK8PtvXt1Me5hlddvzVGlnsZGaJZtv/jtdI9h8ksUCr5u3+OmPYbE27vnb+5VRhzOxzqrKKvPYyodKis1eVYl37a05rP7BE8v332/KlasNnFCn3Vmfb/HVTyZfN3bqjkfU2hVbXNf08jKmtoprrbKu9NqPRMjTPtVf7tacNn529ZV+erCWcVtsZfvN96tEuXcyqVPae6lcz/sf2a3SX5krEv8AUltrhIF+fzW/g/hrV1jUpZrV7ZW+Sudd1tvkf/lr8n+/WV+Z3O/DxdCOq1My5dnuHlVd/wDe+arlmjpF5rL88q7KdCiP8235P4qtIi/elVfk+7Rp2MJ1JVHyoyryHzt3yxps/jenJZz2EEu3b+9XesO75P8AcoSz+2XqTsv3G/8AHPnrWhRpt7NT5baN6EqpdOKdrGfs2W+1l+eqOxkVPN2/erYvEV12qtZt++9Xi+5WMjtwkVZy7Ff7NKl1d7lXyvIV1fd/HT4Ub7BFtbY6O3+3VpLZZrdN1WIUV723g+ZN7fwVC0Vzpqe8209WZt++xd6t8iN82z+Ckv08mWKNf9buSXejfw7KLmGVJbhV2v8AN8r02/dXnt9330b5f++KjrY6G3azQJZ/6Htlbe7M27/ZrJ17/j3igZf9V+92V0aeV9nT+/XL6q8v9qXDSt8nkJ99f9+s4qzuy2m3ZaIz3h36Nequ5HlidF2L/HVjRE863/3P/Q6ZsdLdFX56sWCfZvlXds+/Tdparcjlne9tCzDC038Wx/4tlS6wlnZ6M6ys01wzf6rb/BTPtmz7JF5Xzyyt89Raq6zb4mVvu1L19DdKy5mrsxEmVLj+L5v++KtwpvnlZV+RFV99ZN+2zW7iNW/1UUUq/wAf3t//AMTWxZpstXXdv81fm/26masuboEJpRHpD8zt/e+/Wff7ZpYlX7m75q0HeX960X/LJd9ZtnD5zbV+/wDcqXp7xim2MtvksPP3fI8rIqfx0On/ACyWi2hWHS0Xcz7p3Rfl+7V2F995FAq/O+3/AL5qOa+x0JWVzPttzwbp9qbWb5P9mn2f+k3lxBt3oipt/wCBb6dbJvl2/KiN/f8AvvVv7NLbavdz/LsaCJIkhb+Nd9D0vzdQa5tjmtYttn2iL+NF31k3iNMu3+D+Kum1i286d2i/iVEbe1Y/kru+arVkrkta2ZUvE+5u+4y1S/vqv3/uVteStzP5TfxbPv8A8NZtmipf/Nt8rd99PkqVJpWCU43sVH2+bu+X5WrTRNksW5vn3fLVK8TfFL8v3fn3uv8At1pWf76LcrfJ9zelEnpczi+e9uhUmhVHlbav8G6rEKK9m67W/wBrfT7yFUR9zM+75Kihdkif+P8AgqUnKOjLa5Y9UOf5IPmaq8Nt5LOu5nT7/wA9WIfk2fLvo+xrCr7f46aaSsRdTirbobCn+kOtM2Mksq7lfd92rD7vNiZV+RvvPRMnnPtT79I0hzdSrfwr9luItzIksXzb6tQw/wDEuTczO+35qrpumgdVq3bJL9i8pm3/ADM60NNdSpLl94hsE2Pt21bmTfZP/t7krPm3W1q8+zekH71v92thH86L5duxlV1qXzJ3HC/VGPYTK7osvybNm7fT7b5JU83a6bvuf3kqGbdDfyxbdibd29KsWzrc2r7f4fu1dvITaV/M47UrNbK/lVV2bm3In+9VS3YMvHLLXR+KLNngadWZGiXfuda55EV127v++Kvpc53ZS308ghd7aB/49q/LUqJvT5l2f7dRWyfJN/cp8zrti27vlaokatrlshlyjOzt/Ai1EP3cG1vv1O8y7Pl/3Kif533UR97uTKm5bIEeLbtX+Gj+N9rNsdaZs/0dNzfxbqe/yOlHwl2jEfDNs+VvuVC77Gom+f5V/ip6P8iLt+dqFp7xTi1HQYnz02G5/vL8m7/xymvcf3V/i207arxeX8zqy/xrRbS1iYpS6Dpv7y0ruz26LE1Qwv8Auvm+R2Zql+5UpWBJp36CRbj8zVGjr5rszfw1YTb8n+1/HT/JjhilZf8AvjdVWYRXKrIr79nyru2bfv7ad5O/5tv3asIkSLtb53enp+5/i/2Km+hTb6kCQ/v/AJfkRvvU5LZtj7qtI/8ApCL/AH/ko+0om/8A9DovLoYq6Vr+nmVXttkqKq/J/fqZLZfvK1SI6/wt860zzldnVW+ek7sbbatYWHbt3UP86uv8VMSbfF/uVXmf5t38S/3KuzWxDjJq0Sx8u3bspvnbHdf9mofOpu+J/m3N87bPkpFvezJU+f5VqwkKuzszfw/N/HuqFPkf5fuJV6wh86fb/Ht31L032Jja9rlqwTZF+9+/WhDD/ob3m3907NEuz+/VVEZ5fIi+/wDJV2/hgSWGxgVtlv8APLL/AAMzU0k1c2UW7+QWaedOi/N+6+dtlbEM37r+LZ9z51qvpULWySv/AM9avX6KmxYm3ptShpN2JjJvbQrb1T5aHtluYpYm3fOtRWyLNLuX7kTf+P1bfdslbdvd/n3vSWg7c+5YRNlrK22qlzt2o39+tN/+Qaln99N2/e/9+sy/+SVF+/8A7lXDUtxS9CpbfJcSr/s76t23lXkTy7t6N8lVJn8mJ1VV82X5FR/462HhWwt0gZdny/KiLQ00Qp3XL1M+8m864d9v3V+4i1oJ5qWFxt279v8AHUFtbN/D89auzfO/lfIm1E2f7dQ9FY2jEzEhX7VFF/A/3qronnXDtt+7UsMy3Lyt/c+SptktnF5m5tjL9+nZ7XMdPshD8m9mbZ8tMhRZrjdt3pUabn+bcrxPv/iqzYfI33mf5qSjb1L5bKzG71s4t3yo+37j/wANWNHf5LiJpWh3L8vy1n6k/nSorbtm7fV22TfKjJ9z+LfWqTirMmM+ZtLoaDzSzIirtdFX+99yiGZvNfb/AALvamQ7Ud1/5a/fq3YWzPeKq7vn+T/fqdLXFdt2aNaFP3UsDK0KMvmr/tvVbVbCW80SWVW+R96/8Cqz+9fTt0Xz3cDM6xfKiOn9ytWws/tOiXar/d8352q4+6rgrpWvqUfCVtFeaDdxMq+aq/Lv/v79rpWxonkJpMsXyp5TbPk+TbWV4G/0Z/NlaPerM/8A4/Wxo6RXOranbb9iRKkv3f7z1atK93sKTnHQx9VT/iaMzbkuE2S79tdXbbtSR2tmb7PeWq26on8Eq/7FZOtw+dKku3/Y3p/B8lV/A2sS+e6rt2RSs6vu/i31fvSicyUVJxXUt39sry/bG2/6V/o7fN991ov4WuYoomi3pPE6K7/xMv8ABWnrFt5108UHlp5W24Xf9z5vv1Utpvtmk3arK2+wb7Qqbvn+/toV0bWu9XqadtMr26K33G+9UKQqlldxbmfcrJ/c/jptsm+B1VvnqWztmuftEH8flb9/9ypuiWrFWzttml3cu1tkCu7f7u+trzmubVINu/ZWZ4Y3Ta9d6fP9y4VE/wDQ/wD4ireiXK/aLeWXbsSdomT/AGFelK5cWr2K/hW/iuZdT0/5Uli/1Sf8Dq7DuuYriLa29fnXZ/F89cxpqL4b8YbtrOl1O+50/wCBvXZOn9m6vbtLHv8AuvL/ALa/frbrdERlOTsVIf8AlkzfJuqO/s2ezlgaXe77ttSJbfZrjbt+Tc7/APAWqa/ma2eyufl+aXyt7r/CqVOpcW1o0UrObzliZfn/AHrI/wDsbac9s0MTt8z7PnasrR0+x6tcWfy/vW81U/2m3/8AxFdLsWb+H5HXY1C0MPfl0Mu/m8n7E0Tb4pW2Sp9zZ8lSQu2+JpfkeL597rs+Wn3OlRX8F7Z/3l/dIn3N1MmmW/017lV/eorJ/cf5fkrRO3uhJ1LPyO40Sa2mtf3/APy1+RXT+F62/CVzBc/LPZrNFLuilR96bP8AbrkfCt5bfalgn+RJfkWX+41egW1s1tFb69FAr28Uuy8RPmf5f49n92uylPWx8/i4pXS6nqvwx8bSw3SW0sv721l/e722b4v4K91udPkvJVS7lDGVV2Ss275dtfLVzps9nb2nizQ52mii+9Emz51/j3/xfxV9KeCPFUHifQoYYpVdin+jzO23+7vX/gNe1F9VsfneYUm5c60NLQ7RdG1AW02ZIcL0XhQ3Stiw0u10W5aO1jjW2l/ellZfmLViS3D6bqSCQrtVl3Hd/rF/u1Wu79dHuE2ySPaMy7Yv7ny1u6cqj0Z5SqRejO8ldEx8oP3RVWdtknnLz8v3a4ZPHgl3wu0gVfuuyNVnS/FDHfG0Ujqr/K7xN8vzVH1WcVcyqTalrsddDcJcI+5mbd/A1SsuyX5T8u0fNXJJeT/bHk8uTynX+6zVqaFqkl2kkE9vOjIWkVnibDKx+7WU6bgrg0pxutzdkk2RM4Xdt+bbVhSssZVh8rVTjdsYUBv9qnvJxtUlT/u1zOI4Vbe8XE27cZJ/3hSLtDYHzZ/iNVg5xnPzVOE3J1NQ42OqNXn2RbjG3gsWqRGQ+vvxWfCZvMZSieV/e3/N/wB84q7CFUkj5fwrGR6VKV+hYWPH0pYo0E8jeWqvhfn/AL1NScFjk9BRDexTsygSbl/vRstYNM9Ok4dGYuwSJjCs/wDtdqlki3J1/wC+ap7uGHDH+IN6VK2EgPVR/s16Nj4+E1JWaGs5iDE/dPHy/epBKzRsy8t/CG+WmLJ5ke7/ANC+Wqt1dwofLaRkb/ZX71XGNzDnfTYiv7ny/KXb5su75VWmO62v7zds/wBuoYru1ibzGaRH/wBla4Dxn8RLXSrO4Zp/3qfd+b7m2uuMbbnXh8NKtPlijR8beMLPTYnZrlvu/wB2vlr4hfEi517UbizsZ2htF+86N87ffqj428f3niS4eWedX2sybN2/5fnrlU02e5vPN+VLfb/uf36569ZQXKj9Fy/LIYWnzzWpiTQ3OpSvFa7k+bezv8m/79XZn+wWqKztv3ffrpvs0WlRee3yeUu+sS5s2uW3bVfb86768xc1TV7HqzxMkrRWhzk0MtyvmovzuzJVi20Rt25Yvmb+4tdNpvh65muE/dLs/wB6uoubOx8MW8v3fNSBJV2f3q0so6R3OGWJi1otTH0Tw3BbWb3Vzt/6Zb2/irM1u8gvNS8q2iZHVU/v7P8AvuorzW59VuniWWSGKL51+X/4qjf+62wLvlb70tCpyk7vcLQpR5pu7K7osOzb/wAfH/jlV0s5fvbV310UOifbLd2+461Fcwy2du7Mrbk/gRa6FC2yMOaNR3kzK+aGVFZd7t/cqxbWzW372fa/zVq+FbPfP5958ksrbF3/AMHz1Fc20T3D7ljR/wC//crOStq9y3Xc7RpLcyUdU3Sr996wNb1Vk/dRKrv/ABPuq1r1ysPmrE299v30rl4bZdtw0u5/4/8AfrmbTPYw9KNL3pbhvWG3eWVV8rdv+/VKb/SWSVl+RW+XY1XXRX2bl+T+5/fqoiffX+P+D5ay5UXUnP7OxNbQ75Yot37p22M9WJraW5dF+XZUttZ+Ta/w73b5UT560EhiTyt2773zVtGDtc8+tNRait2Z95beTa7bZVS4b+/9ypfs3k2su1dj7fl/36vWEP2+d2/uVDqXlTToqt/qvn2UowYTkk0lujNmhaGL733qxL/dveKt25/hi/jdvv1j6q6W0r7v4VrknpM9ygpKHM1oWdNffZ7WX7jM9S2af6Uk7fci+eodN3JYRSyqv73+5/fq9DD/AKPu+VN3yfepTfLEV5VJpLoYk0373/VbP71VLyFnnRYpV3/fZP8AYpt/uml+Vv8AvinJ+51RIN3kuyrUqNldHo2XKW0Rnv7dPl2PtRq5zUpt91cS/wDLL7v/AHzXSQzNbays6r8iqv8A31XPXKb/ADdy/fd93zfPWSfNuKy5bX1KjvsiXaq70XYtW0/cy+au7Zt+bZVfUkWwntFXc/msn/APkrQdFSzdf/H6masr9ATs7tkFhNFc6ui/c8pkfftqP5bm3adf+erJ/wB80aDC39o3f99lXb/HViF/9Mign+5u+b/drKTsrRZ0J2TXc5eF2fW7udlV/wB0sS7/APZ31rTJLbQJKzR/Lt3ViaO+/eztvd7qdP8Avl3rd1X57XdtX918/wDv1cr3sQmpboIdzxXe7cj+UlZ8Lq+/yv4Pkq8m3ypV37H21U0dPOWX7yfM/wB+ptv5Ftq6UVaw90Z7PbAq/uvnX5almmXzX2q3yqm2otH3+bds27512bP+B1LD8kqbvkeWVk30nGw4zZXsPklVvmd92xUT+KtB0Z33Mvz7ar2cPyJJ829Wb+KrrzL5EX3vnbZ92plbsRHr5FJE+028rfcRV+bZXNIiurt/tNXSw7bm3l27d/zJ97+7WEkP2bf8v8T/APodCSd7dAU0yu6Km+X/AMcqpc2zI9u339zfN8n3a2HhqjeQ+T97d8rb6GrkrX0Kvkr/AKr+/wDJUtn5Wx1Tb8n8FPmRkZN33Ksaam94lZd6RM3/AHxSila7NIqNmu5ElsvlS7v4fnqGZNlruX7+1/krT8n55dy7Eqk8PnRbfv8A8CvQT73KEKL5SNUuz7m75N38dRIjbEX+796raQ/c2/fo5YrYai0rlFEb739yiaFkZJV//aqw8OxnXatMuYW+z7v40/2aHq7mkVrbQqojPK39xlqzZvEkD7W37Pk3pUdt89q/zfPuZPkp9s6omobv4IFeL/e31C1dmNK6sV3TfE+5dnzNUthcrNO9t9yVV3/d+SrF5Cv2d9u3ft3rWfco1hqyXMS+cksUSt833Pv/APxdK1/d6k9LLVjNehZHt/lZ0eXY2ym21ss0T221Ut2XZ8lbWpJsuNv+yr1j2z+TLt2/xUQcnErladmRXMy3Ng0TRLsRmi2P/HXGXNm1nO8e1UX+Hb/wOu+mRXb+H/aSsDW7NfP3Mv3Pu1cWZzVlc5tE8lXXzWqJJl3PF/s06bcm7+Df/wCOUTIySo23+GtnKxpG973Dzt/y/wB2mzJvt3/ufeottz+buX+Kmb2mSVom/dbdmz/apXitiFJrbYsecvlIu35Kfv8A3Hzffquj/L/6FT0dfK3bqXumV05aDkRn+Vfv0Qo2z5Vb52piP9gfzfmfa29anSb91u/v0SX2bGr1epG8Ko+7b/47USxLEV2szr93Y9WEeKbfOq7/AJaH/wCPV2ZfnT+5UK6VpEvQgLs+6Py2Tan3vvf8Cpdmxdv8FTJ/qpdrfeWmImxPmoXu7Dg1a1yKF97OvzfJS/cd2T79SJ87bV++9IiMk/zN8taJ2CUlFxRCm55X+b5PkenpNK6Srt3ojffdv/HKXYu1/wC/up6f3abbXQuLte/UZ/Gjfx037TK/msv97bUrw/L/ALf8L0IiIsvy/Pt+/tqI2as0THyIpnbz1Zf+2v8Au05N33l/4FQkPzO0Srv209N3m+UqfP8AxfNUdbCvy7kSJs2bd33vnp7pvqRP9c9K6Lv/ANitOtyVyshzsT5t1PsIV8j7vybmp7/Ps2tUqfwfN8jtWV/dM5SV7dB8MPnS/e+5/BWrZ/uYt33P4P8AeqvbW3zfL/HU1y7fJFFt/uN81aWclawU/d6F/wAN7XvftLL8kXztv/uU3ZLeToyts+be2z+OrqWzaboyNuZHl/jSpdEh3zu23ZsX79LpdGru99zWhtvndVX5EX79UXm3s+359lW7x2toH+b/AHqpWybItrNv3M/z1mptDTSdnuWIUXa67fv1LbQ7227vkplt8mxl3bP9v5Km03ai3Ev3HZvkp30sTZdWOmm2S+Vu+Vapffumb/ZqWb99O8v8dCJsV6pWRUpNX8iult515u/u/P8A7lWLy5lvL397Kz/Kvz0+23bUZV+82ymQp83zr/HQ5XJu5vQE279v8f8ADV65dobd9rfvf79V7O286eVmZti1Lcp/e+5SKUWnboVE/cwJF9/czuz0+5ufOiSDarxJTJv9U/8ABK33ab5Lfum/vVOgnGy916EuxtiLuqxCn+lS/N/AtRfO8qfL8n+9V2FGd03bUfbVxNOW6skZ94i/aNv3607DbCm3bsdPu0y5s4n2Syxb0RvuVHNN5OxtrP8AwKlU2mQnyO8UaiebNsZm37vvVYT5InnX7i/xpWfYPsieLd87/PXQaJDFeWF6rKry+Vv37vu1fKrXYPVXehJ4YmiuXtJ5VV089kl/3a1/DzwbbVWX9087W/8Ac2ba5Twref2Vrn2OdVSJGR1rrLOFbDVL1VbzrL5ZYn/2v46Ti0NRT06mHYWy+HvEuoaY250+S4i/3G312aW0SeIbJVZf9NgWJU/2/v1j+MLZptR0zU9q7932WfY38Cp8j1YtvnTT9TZm/wBDuvmR/wCJNn/2dFubfQiXN3NDUtv+lweV8ksHy7P4W31xKXLWF/bzr8myX5v9yvQLyFftFvuXY/8Aff8AutXG6rZy7ZdrbPmb79aw1VupzT0lqdr5P7rcy/w/wVhXKLbeJdPaLakV632dkRau+GL/AO06W9s33F+RXqv4tsPJ06yud2x4p3fzk+/8qVEdHZl2ja6Hu/2NPNlbYi/eetiwdXdPm2RS/Iz1RuYfOg3LueKeJX+f+9U1hN9ms9zbdkW6lpa9hxg7XkZ/2ldH8UaffbtkPm+UybfnetX7B9juLiBf7zyr/ut81UtVtt6v8sbvt+V3/gatBLn7Te7tv3Iovnqm01YFLkXKc54t2w2T3kTSp5SrKrp/uV2HiG5i1LwzY6nF9+WJ0V/9tUrn/ENn9s0a4Vf4laKrHgN2v/BFxp87L5tqzOrp/e37aron2EtHyo07x/O8pmX7yqi/7y0XPnzWFxF5uyJV81d/9+q9m8U2kuzL+9iZ9qbf7tWLnd5SPEyvvWkncqT5vdM28RZry3ufuJEybv8Avh60rB1m1TbubZKqoqP/AHvnql8qOm5adbO15Oku3fsb5X3fPvp7KzMXzR3Zd/ew3SNE6u7/AHEf+/VWGFLOd7a5iV7WX/gfztvZ6lm/fb/l2I3z/wC5Vub99Yfd+da0LaT3ZmQvLZy/Lt2I3y17H4D8QxQy7Z286Jl2Sp/erxd/9J0bzVlks7tWfa6fwqv+xWloOsT6Vq1pLK2+03bJ3/2f79b02pOzOHFUI1aVon0L4S1J/DzXumSs32Jv9Ig+T+999K6jwfc/8I3rCQQMyafeS74k27Nj/O9c74Vtl1W1ivINry2/3n/2f4K7CzsItbltFZdiO2xnf/lhL/f/ANpa9/DyS9D83xnvNxluj1iCxj1GN9P1CfzJWVX3bd3yt92rGieHrKeBra8Al8ltyJIFbA3fLXKWesXzt9llaSG9g2r8n/jmytK28Q3L3EU1y25om3Jhv9b/AL1ejyzcfdkfJVYOLatv9xe1LwlYfbGht7dAm1W52r96l0fVRo8H9lSrsXzN2/8AvVe1zVYb20gngdkfeSy/7q1gX95FeTxK253Rv/ZKzhGUl7xcZvls7nXm/ntAGhlCxxp5jIo+Vq6eWUS2pZwHWMCQZ9utcno1i0d0Y7gbYpEXYjVsa1eix0W6ZRz5R2n/AIDXBWgpSSiOhUlTbu9CyrhXYbiQy7t2KTMhZiyr8v3fmrM8N3b3+lks+9vNfa23+HdWuPkXqKzacXYwf4ELyvEI9sYALlWC/wAK/wB6rlrPvUgF2I/vLtqs427mUL5mKsRTblClQwPDewqJG1GXvaseHY/Kw3K3y/NViEsGYbyVCrwe1VFaTzD8gZW/2vu1bXAPFZSVz0KU2h2zd5m18MRt/wB2rcU2OCPxqmqhX3cFqVJfLOD/ABNWTjc7qdTkMswLtbA5b5WbHzYqfzNqECqdzdiKAt5QmP8AzzqJpZBub7q/wqv3a7VBs+di9LxH3F1HCm9uT/e/u1z9/wDc+0tuhVm2b6v3ZjsVMssmF27mrxv4n/GSCO1u9P09VeWJd3nbWVP8/LXZSjbY6sFh6mIlaK1LfxI+Itn4eieKCWeaXb/3xXzJ4k8Sah4ke7gbzJpbj5N7/cT56fc6reeKrqWWWWTfKzou/wDg2u/z/croLbSoNKtvP+W5lT729f8A4mubEVXH3Yn6FhqNPBU9te5y9t4Ya2XzZ/4/uJ8vy1pfYIniTcq7/wDbq3NM1zv3RRwp/CiNvqLfLM6RQIzu9cKUpO7NZ1JT8kZmsQ/bLC4gi+eWWJ0rW8PeFZbnZLOvz/8AjiVr+GPCrfbfN+Xe7fff+CtPVbmXQVSKK5++3/LJvvU3Kz5YvUzd/gh8/Myr+8/sSz3RMyXDfKqJXBareXOpXUvmq3zL9z+9/vvW7qWpXN5E7NF8+75U3ferY8MeEm166tIJ7ZUSdtnzrXRTj1ktCZqnh1zJ6+ZxUOj/AG932s29l2N8tdBpXgC5hZ5YpW2bfli3KiPXtuifBCzdXnsYLTeq/ffYj1yniq8l0R/scTfOjbNiS/craDi1aL+88GVWrXqckdWcaj/Y0f7Su9/4URt9Q2z2zp9svLZn270X5Wfey0Xj/upZZWbf/sLViabydL2yy7IvvKn+3ROKSud6nKK9lT+LzM/Ung8q3lVVSVG+X++lcPresP5u1f8Ac31NqV+s1w6/x/8AslcpqVzvWXym+fbsXf8AwvXnVKl3ZH0OCw0oLnluPmdXldvvv/fqFHV0+X7/ANxapQzfMnzfJWnZwxPLu27/AJv7tQlpd7m1SXtJN391Gc/+63y/3F31NbaO295Wb5HXYqf7dbCabsT72z/YStCHTVmlRWX91/FvrSMP5TkdVJN306eZU062X+7Sa9tSC4aJd+yLf92uv/s2xs9LdoraOGX++n/AK5F38m1uJdzTOu/am2tJRtsjjw9R1ZuUug+GFrC1dkVXfbv+dqxHRnVPNbZLuZ12fx/7Fbd/DLD/AK35H2q//fSVFbQ+SiSS/O+75ahNpXNZ2U1F6tnP6xfxJeeVF8nlRI7f7VYlyjPKnlfxt+9rdvNvny7lXzdv/jlZttZxPPu+/wDNXE7N2PpHdUbvY1ZkWHRrRf7krf8AslV7bclqiytv2Nv/AL9M1h2821j2rseXZ/45Vub9zBtVVT5a5pJ2saYa0rySskcpNCv2p2ZW+RvlSm3Pmp4ginlb5HVEbZ/BV3yWdXl2/up5W+fd8+5apQos2oxbfvrWnNpubQm1KxLqUzQzpE33Nvyv/drERP4t3z/c+etO8f7ZcahL8r/uFT/bX56yk27li+X/AHKwXu6Pc3bi3exYs7OXWNet1nZnRf8Aa/j+5VSaZXgu1dF2J8/3fv1sWG22l1NotrypAjfd+58/36zNm+3l82L5JV2MlW5czsyVyv3i34btv9Iln3NvZVRU/uVSv33/AG2dW+4vy/8AfdbHg9FhW0n274kbYu9f7tYl+n+i3G359zMlYvlUvM0vpqzC0T986Nt2fvWf/wAfroJvnidV+R9vy/L8lUdH8pNSi3LvRfnb5avXM29NrKzozMnyfJRKTk7WH9ixDNtSBG/76qvYf8ve3+BPl/3qff7ksk3fP838FMs38n7PKyt5W75k/vVD0VwjOU1Zj7BNkT/wb2amJ8/lRbf+WrVPsihvLSzRmfz5f++aj0352uPNVflZvk3f+P0LRXKsW9B2zac/8b+bL/6HVq2T7kvlRvsaqvhu2aGKWBv9bud9ifPu3PU0P7l3RV/j/jqUr8wK6jqU7yziTUolWD/SJ22fJ/FVW/01baWKVm/e+ayMifcrpfE80VnqkU6xbHigidn/AOAVieJIV+32UsS+TvX97sb73yVcXJ28w5VCWpSvLZfKSX+8v3Kypod67WWti53Jb7dqun313rWVv+dF/v1KTirsrn5tkMuU3tUulQqjOu7+L+OmTQ77XzVX/dqxpsPnay8S/wAaxf8AfXz000oju5BN8908X91UeqSI23/b3PV2ZGTUZVZldNvypQ8O+B/9ikmkJNcupSRGd32qv/A2q282zyl3L8zfLUPkypcRRbfnf5KfbOs3zf3Gf7//AHxQTzK6S1uPubZXe32s2/d9yoXRkidf7jVbm3Jsb7+3/wAdomRkT7v31qLSKcXvszKT/VOu3ZQ/8bO3z/3P79Sv871XfdbS+erb0VfubapNPdWK1tfqW9i/ZWZWqo/zxP5vz/8AAat7G3bV/iqF0++tZ+89xp6WY+8df7BfU2laZ4F+ZHT5221j3+6aB9reS7rvV0/grYsH32ssC7X83cn/AI/WFYQtsl3Lv2St9/5P46IWV/IUnKSsmaX+ui8pm+dl/wCB1lavtk063u9q7InaJnrVdN67vueV8+/bVK8s1829tvmeK6gTb/vVUZLm1IbfI1+Zx9zCrp95Xqv/AAfMtW7x1trrytv71V3bEqBP9Jtdy/J/v1s0k7dDJafEyHYvybvk20iIqI/y/eajfvdN1P2Kn3V+TbUNRRpzdOnkQP5Z2L9/zG/gpJk2M/zN83z1KkLbU+Wmzbfk3fx04+RPLzbaCQvvtdzfPT0ff8u6mpCu7+49CQsm7+/u+4lZ3ad1oaX28xkL7F2szVYhm+d9v8PyVXfzfKibbs3fwUJsh37d396tPem7MiKbdmSom932szp/t0m/7n9z+5VX5vKfbuq1Nt+9/cqrX3NbR5rIVNv3v9ql/jpj/wCtR1ZtlDvslRvl/wBqs+Z9zPXoO/j+Snw/31++lRI7b3VqcjtVRkhKV9L6j9++Xd/tU/etQvRvXa8rfw0PVXJersP+aH+Gno/737tQ796fLTYXbzX3K27b/wAApWXzL5Lx13Jd3zbqJfvUIm6pfJ+bc3z0XiJySdgTds2qu96mtnW2/deRv3/d/wBmmJ/y1kX71S6am+X5vv1Okb+ZCUpOzsjU0FFh0uWdvvtuT5/v/fpLC2a/vLdV27PNZGf+79+opn8lkXds/grofCUNtpSS310rTJa7pfu/J/wOndRV+paUm+VIXVdnnpAq/I67FrQs7b7Nav8AM1ZtnbT3k/2mX5N7NtRP4FrauZvJtdqqrv8AxVFm3ZGjSWvUq3KfaV2/fRv4HqGGFYdkcS7E/uJUzvst3+apbCFUi3bfv/Js/wBmlykPV3G3m1INrt9/5NlTp5X9jS/e+0M2xX/u1E6M9xFt/gai5RfK8hfkoVkrBfTUenyW70zZviRW3fPUsPzsi/Kif36e/lOz7d2z+Gq62Kab22KqOu+Vdy/uvvU6FGeJ2+amJ9/a1aEyb/KWJdm2m010GoLpoh9t5UK7P++qr37skT7fuP8A31qxsXyvNb7iNVR3a5WXcrfJ82+k1YfIV7ZN7+azNs3fx02aZnlitl3bn3vvT+Ci23TReVK38X+5uq1M/nSo33Nv9yqSuLRrlZYs4W81GbbViwh864f7qfP996e9tL5UXkbXfcu5E/uVK/8Ao397fUXfQfUr3MP92X59uz/gdZWqzeTf2kS/cb7z/wC1srYd1eJGVdm9vuVlal95JW/vVaT6jvffc2LNPO/e/wAf8VbFsjI0U8SrsTcjb/k+RqybZ9kUreUqJt3VvTWy3lrcW3lfJLF8r/8As9NauyM5bWMy8tm0rVre+nXZb3Cqiu/+zvruLzyvt8UXlLvRVeJ/7/yVj6rCuveCLS+af7TLayypOj/Lt/gSrkL+dpNvPF8mxf8AVbfnra/MrkpWdxbmb+0vCiM3mb4pZYpfl/4Cj0lgnnW91Zy/8tYlf7+9KuaVDBqVnd2a7nS9i2L538cqv86JWJ4Yf/isrfT5WVIpf3u9/wDgfyUR96/kU+ZqzO71Lb5UTff3Kqf8C2VzWsWbQ6jtkX/R9qP92ulud39gpO3z+RPK7fL/AA/wVma2jXNvaSszP8/lf7qKlTT0djkxNNtc5zWiTLYX/wAqqkO75krs/FVhFeaHcQeUqK8W/f8A3fkrh/scT3FxFu3xN8/3tlegQzLqvhpJ1Rn8rdu/2k+Ra2no7kUZP4Tn9NvGewtIm83erNuR1/8AH61bO22WUrbF2J97/vuszw3MtzbywMzfvWZNn/A609Nmb7LqCt8/y/8AA/v1jI6qb76lS83OzsvybPvfL/BU2jvFNEsq7vmbZ89M8lfPRt3+vXZ/t1V0F5UililjVHWd9uz+5vp37Fz2uie8SCaLU4GXe8USy+Vt+989RfDS5i03xakXmr5U7K7Qv/Bu31qukT/aGZd/7pa4LTfN0fyWVfnilZF+X76fPWitOL8zmno7xPQ7ZJbDWb22bb5Uv3dn9/e9COs2mu27/SLKd/NT7nyfwVP4kvF83+0IvuPEj7E/v7PnpbOH7TdSxL8/2qLZUXsrs3KTpLMnyrv/APHKro7W0XnxfO6t8qf7tTo++D5P9uiGFNv3v+AU4pLqZ8nvXkW3hgubC7X7juu5dn8O6lhRbmD91UOm7UlaDb+62oi7KLP/AEaW4gX5HX97/wB9b6tXZMRlmjQ/aFl2u7rs/wB356qQw+ddXFtKv7ryl/8AHt9X5oZYb/zUbfE0Sfxfdas68RNH1a0vmZntNyef/u00mna5hUu3Y9g+BXxCXSvEEWlakyvZXT+U7v8Awr/B/wCgV7fqsP8Awh+t29zLEtzZTssU+xvufxo/y/7/AN+vji882GVLmBfu/PvRvn+49fUXhj4i23xI+H1p5su+4t1e3ukf7/8AcR69jDTUtj4/NsJaSxCW6szsLbUpX1TzWbybiJkZn/vL/BW3f77ne6/I/wDC9cvYbr+B9suyWKLYrv8AxV0U2vWMPh9FuYtl6rbPuu9e1TlKXuJanxGJjz2sth737WdvLL5rPsX5kro/AmkrquotfyoWQbSPNTaV+auG8NSzeItVW3tIZBGzbXcqyf3/APYr26ztodOsghRcIFZiT1YYOf8AgNb15OlFw6s8adSKlZGhd2qTWjkbgUOVY9a4fWNUbUb+30hpGdfvS7v7m1//AImt/UvESGExrx/e+brXNeHtNjvNWvpZBtMsSruT+H5n+auSlBwi5TOiM48u1kd/YaXb6RpxijUJHEGbIHUHBNRxbYo2LKCi5faD/tZpia5BFH5N026TBXdn74XvVtkhu4d8TB0bjcBXBaSvzLcKiTSlT6FeMlpSfKSP5QoKtUpcwQvtHzbdw285NRrhlyO3f+KmWSA5kMQSRnKltvLL/DTOSLk35mjHGQGYMxxyExxmpN20Z2hf92oIxIu5R93Hytu/iqwNpkZG5+Uc1ierDWOmhBIZIYmMaxmT+FWbarVOkyg/MFEm35ttP8ocA9KYU3SAZztpaGiUo7GAm2Nt0krI1VtY1iPTrXd9/b/y1eoH1KOdHWBWeVfvbl+SvLfiL4t/s238pGaa6l+TYn3K9eNNN3kcmGw06rS6szPiX48kazlRLtoXZfv7vnrx+ws59YnlufmdEX5nlXY/360IdHvPFt+8+oQL5UUrbf466N9N+wL5X96sas5fCj7KhKOEjyJ6nNW2jxQy+b9mgR3X76ffqG/tv4fmrYebZvVfnrPuXnmleJW3oq79m6uZU25bGs6037phfNNdS2yr86qr/d/vb/8A4iur8N+G/J+eVfnf5N9XfB/gmfVbiKW2g+83zJtrq/ELr4P0u4W52psi3/epSiovlTuzF15yfs0jmdVv/wDhHrOXYuyXb9+vMtS1tpm3eX513/Cibv8Abqx4h8Q33i2d1ggn8r/Vb0iZ/wC//sV6b8K/hvZ+bbz3kSpubbvlXY+2tIUPtTV2dFTGwwkGm9WRfD34RS63PFqGoLsi/ubk/wA/x17NZ+A7G2sGaKKJPs/z+a/3/wD0Ot+zTT0aKCBVS3T+/wDL/wCzVw/xV+KFt4d0iWCV/s0TLt2xMzf7VaqnJ6I+d9rVx07Lbr5HL+NvE8vgB7jytVZ4mVdqQ7P97+GvCobnUPE/iB5blZXidfmd4m2fx/7FdBomlah8YNeRrlfJ0xW+4/yfLvdf4q9ov9E8L/D3QXWfyLm4/wBhfn/4BteorTjTfK1eR7EVGhajT1kzye8sPD2j27ztGqS28W//AFSV5rret/aXf73+xV3xt4hXVZ7iKBfJ/jXfXBTJKm/zW37v/Hq81uytfU+lwmEjSj7WotSG/uZYVeV2+997/crHeGW8uN3302/LW3DYNqV15TbneX5PJ/grVh8PRWzoqxKj/wDTH56iOiu9zSvVcvdp7GJZ6O00W2WJdm7+Bq6G2s2hi/dfJt/uVdTTfscSKq/O7Vpw232aeK2WLfK3z7/4P++66KcXa+5506mvInYytNs2mvXgl3OyKr7/APerds9NimnRW+59z56sWyeSvmsv3vkqGZ98Esv+pRa6I07O7PIxFTnXKjn/ABzeeTAkFtuTf/An+5Ve2sN6RSszJEjfMifx1XvHbUtetJdrOtuy/I6/I/yPWxs8lU/9kos5Ox303HDU+VMq3MPnfe+5tqF7aCGzl3fcRf8Avmugezi+RZYt7t919v3K5+8TzrW4g++nzI9YVtFY3wsY1KnO3c5K8TfPLKyfPt2VU0SzZ7h4ml3xbvv1e16H/RXX5k835FdKZZ7XuNv8CIleWpXd7n00n+6XL1M/XnaGW32/O+75f97Y9aviSH7Hpb7Zdkvlb96f7lV7mHfdW8Xy+Vu+ZP8AZ2PT/GE0r6XKu751g2K//AKyk9Yo6aceSlK5lWCJc6Tbtu+RJWfyX+/WPCi/bJW+X/cSughhW2s0i/uLWJYQ+TLqc8m3ekW9f97fQmmpM1s5wTS2My5+/cSr/d+Wnp9msHl89tlw0W//AHU/26sInnWV3cy/PEn+q2L97+/WYkPnXVxL826VUTfUuN3ds2hqrNaF6G5VNOu5W3I8q7F3rVFH3wP/AB/3avalM0Nh8rfcVt0396sqwhV7r/cX5f8AZrOMlIG9HZ7m/pqLbeDZZXXY8Syy7ErFudz2CRLt+X566DWIWTwRbxKvkvdSyovzf7FY+sOsL3c7bUiis4nZ9tTHXcpWTszJ0qzldHZvk+Z030+Z1+zptbfs3psSrFm+yJ13fc+7WZNc+ddSwfwIq/8AA/v1pyud7dCPh+Et36MkrLKvy+Ur1Xeb7G9vF5quj1bv5vOZGl273XylrMR2e8/6Zfc/4HWN2t0a8zvext3L/wDExt2b78So67P9yiaFrPVLiLd8jxI9OmT7Ta28jS/P9xqfoP8Ap+qRQMq79yJ8/wDFTivtCv7wzStzyysvybP9qh9yapK25tnlL8n8H8dTeG0XzbtVVt7Myf8Aj9MmRnlTan8Xzb6babsKpZWkupLrEP2m1t23ecj70bZ/D8lV7nzXtbfz2851XYr7fv099z2Fw6/Om37j1LpVt9s8P3bNL8lvu3J/wOkldW6C5pTdkZ81sz6R5+5f9bs2P9+spIV2/wC2tdLZwq/hqJW/57y7d/8Adrl9NdUs5Ym/1vmyv/4+9S01fyNElGKt1FSFYdNfc38TPvqtNM1nPbyr87u2z5P9yrEL+db3e5f3Sffeonhlf+yt3/P5Kn/ANj1aSQTk0rRRoX8P+kbpfnbbv30yzhW5iuFl+RHrQuU87Z9351VKz7BGeXyv9qsYwckU48qsiK8Rn/8Ai6ihttkW1f729t9XbmH9/LEzL8q/8Aqp53+lf73yL81Wm07B7vxdQ+VH3f8AAasXn+q+Xb8q71T+/UU0LfJtX5/vt/s1LDtdNu6iW1wet4rqZ77/ADXRf+BVFs/1q1poiw2v9+VG+Z3/AI6qbG3M7fPvqOYSfLvsV/OWHezfIkXz760LlIkuotjb/PVU2f7VZjp5zJ/c/iSrPnb4kZfvxfdqZRRabSuZlhuS4dfuPFKz7P8Agb1C6Ml1KzVoXkLJq8sqs32d7WL5P9v+Oh/n+b79aRTtcxUknboNttr71ZfkqjfzNbSxbdv++/8ABV7/AI9mt4lX/WtsX/vjdTLyHYr1Fo3uWpJKxhar9jmtYryK2XzfuNNt+9XPu8Xmvti2RN8/z1tPC3lS2zNvR2d1Ssr7Gz/e3b1+en8LsZTXPHQpPFGYP3e1F3VDs+RG3MlXtm9Xi2/f+T/dqvco0LJG27++vy04rmCn5lfeyfxfdbfSb/O2N9/5vv7fnp/zI6N/fpfJZ0fa1Uvd3BJpNdxF+/R/BtpUi8ldv91f4KTfv/8Ai6m95aF6RXLJjd+xXZv95qETzov9io4U3xtu2vu3LU2/Yn/AatuztESVlcaiLsb+D+Cj+Lzdv3/9moU3eU7L99vn+SrLzRJ/rfuVNvIpRajdMZsb+98/8NSr1eoEfzV+Vv8AvunPNsbav392ym9RKzVx7pvbdTU+Sd/mb+FNlJ5zI7r/AOP0fx/L/eqFDlV2HS9hyIzu7M1N2funVvnp8LvullZ99J+9+f5vk279lNfDoQ9NwRPm3U+GH53oSFtyL9yrEKbH/i+ehtN2M1KL0uCW2yJ2Xb/31TXm859m3ZspHfeyM6/cbf8AeqLf/pEXy/f+89Huj0ezLEPyI7VoWH3XlXd/3zVSwtmf52+5/DWgibH8qkve2Jeqv0K6O00qfL8+7ZXbXkOzQYtMZdiyt5suxvvpWJ4bs7a5nRtn7pJdm/8A9Drduf8ATNUe6+58qRKn+wtEr3S7Gsea1+hNpts77tqr+6+f56rv8/mqy/7tWptttF/tvVXZ/wB90k7u5bVnzDnhbyPu76tomz5W+SrdhDvtZWb5EiXf8n8dV0ffL81UrvoUk1qmEMP735vuVUeFftH3fnb5Ku71RUVvvvUXzTJL/Bu+69UoySsiJPmdxlyn2Zabbbn+9u2rUr/61P8AYqxbQs+/b8m6o/I1XkV9n73/AH6sfZlRvvbHb5KPsfzozfwUI7PdSxKvyIv36aai7rYp3d7vYZ8sP7hfuVXvPkgvWibZvi2L/s1euUVL/wApVb7q/wAFUbxFeJ4l++7fN8tK6kZuUpbsis0VH3f+h1p21srxXErbvkX7/wDAtVLZFT5WZq2NNh2aQ+5fkuG2b6lu0SeaKdlqSwvFDZJOzbN/yL/feqWpIjo67vvr/erQuYVm+yKv8Lb6qXNsu35v46UNVc6Grj/J+zaJubaifPurHubXfa+V8r7G3/8AAK27xG/shN0vyJu/4BVCZFhi/e/c+5Wsb9zJptXNnSrP7Zpd2u1diRb/APx/ZWjprpNapLAzebby7N//AKGlUfCUP+keV+7/AHq/ff8AgrY022+zRahFPuhS4+Rdn8T/AN+rtyLmRDv8K2LfhhIHutQ0G5+dJW/dO6/Om560tNtmSJ4GXYif3PuVharDBNFpWoeU323d9nlf7j/uvuPXRw3i3lraahLK0yStsb+/uWnIaUb3ZUsIfsdr5EG6FIpWlX5v499c/wCJ/wDiVavpmoS7kdJ/nfb/AAMldH5zQ6pFE3zxXHyK/wDcasnxg7XmnStuX90u9t/+zTpt3sLm5js7y5idb6JWV7e/tVRdjfxfx1mXL+T4cliX/j4i3Sq+/furP0S8W80uJfK/e2s+/wCf+792tywRvNuIPvo/8b/xLSV47kSlzUmn1ORmeL7Vu+4/3NldB8N9S857vRWlbyrj/Vb12Orb93/slM17w21gqXLbXilX+993b81YVtbXNhriX0W10t2V4v8AdrplaSaXU8zDVVfcsTJ/YmvXCs2x1bzV87/a310VhCqap8u3ZPEqf8C+d6q+P7aKG/i1KL57eVVRnf8AhTZ/8W9O0d2h+ySq3kvE38FYN3ienpJ2WjC53fPuX5F+dX3feqKwSWz8R3dmqrsSKK4V0+fduqWZ2f8A5ZfJuZGqKGb7H4ht7n/nrEkX3f7vz0WFZydkzoIUVNSiX+D5fnrj5ofJ1S4glX/bV66jVXlTypVb+LfL/uVj+IbBv7UtJVdXeJvm2f3NlTDlauTUioq73NW223/hR1iX57eWVJf935NlGmzNMsTN8kyO33KpeGLmdL3VYP8Al3uoERU2/wAe+rtt8l68X9/7vzffrS/KP3ZbOxNeQtDLtb/Zf5HqG23bZVq9fov9nRT+V86Myy7P/HKyd8ttOsvy+Vv2NQJ3RYttz+au7ZL/AA1pQwxXl1bzytsdl2M9ZFz5UOo7lVtkqoi76sQzbJX2t8/+3VJvoKMopXehYuYW8p9rfP8AwvT7mw/tjTZbb7/mpsZKJpmTTZbmddjxLvfY1Os3aweVf4HXfv3fcpJuWxPW8TH0fVVv9LigZW+0RTypLvX+Dfsrq/h14kbw9rbxNthtbptkv/xdcVeQ/wBla9vT/j3utiL/AL/zs9WvJ86eKVm2Iv3q6qE4wd0cdWHt4OlLqfUv/CSQWFnF9mXznVvN3/c+TZXV22lWfjPTrS5XbMi7vN3/AMH8NeFfD1G8TxPBPLsuIl+V32V774P8K6n4M0aWKJVdJYneJ/N+8zPv/hT5a+koVIyjeMrSPyvMqLw83BrVHr/hzRNI0q0hks4be2fHRHX/AOKrlfiD4ySy0O9+yyf6RFEzbt3+zXGWuieNdeunaO++zSxKu1EuYvn/AN3dFWR/wgfiyGWWe5igvLSVdjedL93+/wDdir0YUYJ80qibPlmoxldpnUQ6k1nbuzT/AG/eu9fN/h/75rV8MeIWFhLLF8js8qfJ8n3Xrz+58N+JbadIPszIkv3fJZn2f+Qqtwza14S0va2iteOzS/Ptl3/3v4UrT2V/tJsVOUJ9Wj1W28FrqSrPfyNH5g6IFLfmwNdRaw2nh2zjiicJBu+ZSFH/AI6orjfBHjKbXEit547iG4X5SHSTaPm/v7av+MbvUdHa1nSKS7hkZonCLu/hrz6sJSnyTYUI3crM6+CD7LuBkeRWY43VZWUlW/ixVGzmS9toZWQfOo3Kw/2asxyox2n72f7tee1Z2CL5dNi5DOMrnrn0q1sRxl9vHSs9eSp6YNSCJWbcypu/hrFrsejRqu1mrlmQeeSCWCsMfKKRIQjuxPBC4PrQoKgHPynjFPiO5M8KM1mditLVrU8C8f8AxstvDFgtjpke/UGX7ybq8y0TSta8SX8up6qzXMsvyKj/AMCf98VteGPhRFrevf2hqcUb7tqbJvuV6NcvBokCWdpth2/xxN9//Yr3JuK92mv8zu+s08PH2VH3n1fU5e20qDTdLeWf5HVd/wAlcf4huf7en8qKJdvyJs/8drovEl5Pfs0G5nT7jfNWEkMFg/lLE2+Vv+WK7331jBJe91K5o/FL4jKmsFsLC4itoI/Ndfl2fwvXYeCfhdL4hle8uf8AQ7T/AJayuy/5/jrV0T4YzpZ3GuagsEKbdzPKy/Ov+XqLWPGeoakr6foe220+L5JZt2xE/v7E/i+7Wc7S0g/V9EdFKc5rRfM7DXvG2leA9JlttBg869SJfnddqf8AjtfPl5DqHxC1J4rlp5kZm83ev+2/8eyutdPtkr6fYoyfxy3Dr/rWavSPCvhWDSrVGX5Lh/uomypoxjC9lq+vUcsR9XVo6syPA3w6sdBs/tktnA6f3H+Su307wvDqCEwqoEjbdu37lTTbraL559/++1Y+pfFC28K6c8EMjG6Zt3y7q64wmk5Rd2zxpN4mVpMp67O3g+0vTcyx7oE3p8y/L89fNd+k/jDxak+oOzxM3+qdd/y/PXpVxpmq/ELVJbnVJ2mtvN3bGb5G+/8A3kqa80HTNK8pmgghii+eXZ/6HWVSuqd+Z3bPawtJUFy037z3fRlew17T/B+lotnuSX/nki/I3/j9eRePPHNzrF75ssrTb28qKF/ufx07xn4nW/vZbOz+5t+/XC38y2y7mX7v3URa8idZdFqfS4PCci9pP4hu/wA64+2SbfNq1omg3Ovatbqy7Ilb5v8Ac+es+2tp9SukWeJdjN9xPnr0e226Jo13L9xPITb83zs/8dZxTtd7nXXxCm/ZxKFz4Y0+wlT7DthuP4nRfn3VXh8Nz2Eu7zWfd/u12Gg6Oro+qzxRfL93e1T2EL63qLxb2/39vz1tFStY8mdSKbUehyttZ+TOjSr9/wCRHStWGGJPlb7n8VdrqXhiz0qL96zTSovzO6rXO/2CzwSywfInz7dldEIq1zj9tGUddDPttNXUrzyFij+z/Jt3/wB6snxz5Wj6I7bvn+f5Nv8AsV03hWGe2vGa5iZIll+X73z/AD15l4w8Qz+J9ZllX9zb2rPF/wB870rVq0uXoY4enzT5pv3S1Z22y1+0+UqO7Nu2fP8ALW9o+m+datJcxLv3NtT/AIHTNB037YyLub5q7i5022s9Ed32/vfkV/493yVacUceLqSqVXy9TjLza915UW1H+5sSqupaV/ZVrLAu35l81tn8W75q0tKtt+qJqTbt8TbFR/8AZd6b4khlTTYrmVt8ssrI3zfw/wAFclc9PCzlGUaavc8k1JN91ZLL8/lXTv8AP/uPVRP3N5Kq/I+1f/Z6t6luee4VfnmT51rP3+d4h8rdsi8iLd/4/XjrS/kfdJWSg+pNc7vKllX76Rb1pPGG3bFB/wA9VTbs+f5qEmXzWVfnRPkrP1j57qy3fwS7/wDxx6xXvO7N5SUU0+o+ZPO3xKu/ZEj1StoVhfdc/wAX3kRvkqw7+TBcN8v735PkWq94mywSfb8jNsWlYuHL0M+/dprL5tqIm9PJi+4tV9NRv7Ut/kV90vypRMks0CbmWHc33/4KckOx3+8+z7r1MiotfZM/WJt8Dr/AzVBpv/H06si+aq/fT+5Ut/C14lvbRMqStL/H/FSeT9jvLfdt+aXZv/4A9EZJK7NISd27bmp4hdv7G0S2l3Q7p2/i+f7lZ15tubDVVlWV0a1WJf8AvutPxJ+5stKVfn/fu8r/AN35KwnvF/ewRS/vfk83ZU9LimrSfkOtv9VuqBEie8eVlXZ9zfUsz7IvK3fepls+9H2/w/JRG6v5jirbK4xJvOulZtvyfN89V7a5X+1P9iJ0+433m+ejTZvtLpEu5/mdNn/A3qKwhdN+777Sv/6HQ13LST96/wBx02iWEV/Yag+7ZLFF5qp/e+es7RJt8v8Ac2t9/wD4HVvwxfomrWlt5nyXUvlf/FpWfYW0thcXEcq7P377f++6lKSUkwnFp2RoaPtTUtQ2s3+qV2+X/bq277Gt90u+Xzfm3/xVmb/s167fNvlXZs/v1p63D9pidotv7qJHb5tlHLZpPqTCLaSfQh37/wB0v8TU3QblobXVbZlWbzYP9c/8Hz077TvuImX5HTbT/Dby/wDCTJFsVIpdqb3+43399Cuugm+aW5Uh+SwdYPniXd9z+CsWztpZpbj+4vz/APAK3tHtoIdN1VPKbzfNb5/4Nm+sjTf3Os3ESS/62JEbf/wOnL7VtCLuLslcbZusMrxN8iP8n+/R/rpYoF+/FLv/AO+qZDcqkrt9/czotFntmvdQ3Ns2wK6/99vU8x0RTtZPU0E+eL7uzbVKzT90i/f2M7yv/wCyVdhT90/8bf36pW337td2zavy/L95t9K7C9ndle8f/RZWX7676NSRYWiaJWR9v3Hb73yVYuUbZt+/8tVLxIrmzlVvuJWi1CT+09y8kyv/AN81XRFSV1/560Wz/wCgO/33Rfmpz/JsZl/4HWNyVq210B7NnuJf3u9JVRFR/wCCoti7H/uJVuF2mgdli+df7/yUy53PL8rfxb2/jqTT3ZK5mfx/L/v0Qos0Dxfx7mp8yLDKjL95vkqWwhaa6ZV+/Tl36A0pu/QpTQ79jMvzrT0Rf4f4KsTIyebub/dqG23Pu+VaI73M3Bp3RNcp511b/wAflNv+f/ceobxFmX+/s+SrcO2GfezbE/26lvLZoZXib79ayUVsZptOxwWqv9me4b5v3S+bWdcbra+WdV2W87bGTd935f4a6XxDbNut5Y9vzNsl/wB3Z8lYFzC1zZ+UzfPEzuuypj70dRLRtK+hS2Rea7K2/wCX+Cnu/wBpiTc3zouz56z9+yJ1b7iU9tskHzfdajl63J11aRaSHf8ALu+T+5TPse/dt2o/99Kr+czq+1vk/wBinpfskTfuvnoV2VTW7fQsfY3/AOelRQ2DIm1m/i/gp0Nz9/7yfL9+pkv1fZtqEnazByUt1oVP7NZ5f/QXpiWDIrqy/wDfFa0N4sMr+U2+JWTbTPtMW12qtU7NjXK+pmJYSzRS7kXZ/Dvpv2ZvNRdv+x92th5onXbE3+78tOSaL7QjN8+z+/S96KuKU3p5mAln/FHE2/8A3aclnKm/5V3vW6jxI1Nmmj/3P/Zabld2Lfuxd9bGJ9gXf8q/ItEMLbHZVrbR1ddv/fNLvWGB/l+VPnpXk3ZGfPL5GGlhL5u7b8jL9ynpb/vd2397/e21u712PVd3i+7SfMlZlzhpdMpNb7/mpiQt/FV53V2RV++33UpyPE6fNSvyqxy3UXbQz0s9m/8A26lhsGeJ1b/VVMjr58St/eq1NCtytxB5rIm3+D79CUnuawu1cfbJ5P7v+BFqXYzvuX5926ibdc/LEv8AsfJWhols2pMk6s3lJ8laKPKr7G6supp2dmum6M8UDfO6t8m2rdnCvnxNL/qkb5qsXKfOm75PlqGZ/syPHFt+983zVj7zVlqaLXbREU02/wCb+D+GiG2+3yvF8qbl++9MRPk3LWhZw7Itz/J/t1cYxJ5tLF6zhXypdzbE27P9+s903wbYpfJ370V0/gq1bJvl+7Rcpv8A4Vqkra9BarRlV3+aJpdv3tivTH+R927YifO3y1LNsheKLd95v46LzbveJf8AvtKtNv0NXdK9ivDMs10kXzb227U21rQp5Nu7L8m2qlmjWE6Sqzeai/fp+pQy2dn5Cyt5sq71d6yersEGoq7HWdy3lXCr/H8jU+w+e6dZV3ozL/v0yzTybK7lZfurvqxYQ/6P5/8Ay1Zt9Q9degQSfxFKF99/KzL/ABff/vU+5h/eoy/wfeoeFbb7Rcszfd+4lWNjeVuZf9uttJO4pW+FENsn+gXEu1XTd/wNavaan2zfFtVIkX/2eopnZPD13BAqo86+UvzbKu6OkqXTtF/Au+o97lJatuQwp51+kDNs+X79N+xs8qfwJF8/yfcp+lPvlu5fm3/c+7Vq82ppcsqqyOkTv8/8FF2lZhKafuslsEivNLRty79z/wDfFZr7fsD/ANzd8z7au6b+50uVm+5Eu/en8FV7mGd7d49qp8u9nq1q7lum5bljRLNkvJmgl/5YfKj/AN+th915a2V8qtD8zJKn+192sfwlc79Ziiba+2VdyOv8DVrQ/Jomq2bboZYm+0QOn+09U5Ne71MYppK70RLbItzBrGmTr53mwLcWr/7a1Y0GH7TpdxYtEzojfaGdG+5u/wBv/eqG8/4k76Pq8St5trO/mpt+Romq3YbodUuIIoPsyKq/J/eRvnR60jaQ3yt66Me8zvpDzzqyPas259v8G/bvarVto639rewbvOSWL/dqKFF/tLULFl+TVIki/wBh2q7pUMqWFpKsS7/NaJkT7i7ai+/kDj9lfgc7o+1PtFnAzI7ReV8n8brXUabczv8AZ23L/cZKxJrD7H4h0+eL5P3++XZ/F8n8daaGW2TduVIt3zP/ALFW7PYiyOl8Wwrc6DZbW2OkrfJ/wBKwtKtonvP38CzfNs2ba2vFupedpGmTqzb2X7P5P+0qVj2EzWF5ZTx/fWXf/wCh1oneJ40IRpys0UtSsJbzwve6e21JYvNeJ0/uM/yVU8PP9p0a3b5d8Er/APjvy1p6w+zV5VZv9bEm3/f+d6z/AA9NFDrOp2bbvupLs/2m31jzPlPTjyyaXY07/dN937/36pTXkqXFvAsCvv8AvTVpTfPLt3ffrH1hNlnKysyOlKO1zRxlHY6C/wB39kXcrfPtgqheTLcxJcr8jr/6Gta/k/adNuFT50aKucsLlprW4ieLydkrJ9z7yf36IiqbXJtHfyfEuiMzfJ5ux/8Ab+SpdVRtN1m08/76T/LvX+8j7Kyr/wDcq8v/AC1i/eo/+3XZeJ/9MS3vG+dZYlXf/f2pWjdpeRFLlmrkcNy15a3tsy70l/z8lZ7wqjJuZnRf46tWDskUUv8AGjUTQxbHiXdvX5/u/wB6lHe6NZPWyK+q7UtYpf4rdnff/wAAp3yvBu3tvX+BKfN++t3X/Z+eqlsjPF8zff3psq4amEtb23RoInnRPGy/I3y1NYOnzxN91f8A0GoXdU2Nt3/7FPSZbO42qqpFcL/H/f8Av/coV2aJKWxF4h0r+0rV1Vf9ItW82D5v46x9N1L7T5Vs3+quN6L/ALy11u/97567fuolc09nFZyvEu1N7eavzfx/fpwdnYnlt1sdb4A8SN4P16yaVvOi3fvd/wDzy+evtjwl4wW80mKNpftNo6b4ppd3+x8lfAnnfbLLdBOvm7XT513fPXvf7P3xCa5gl8Namyol18kSP/A2/wDg/wC+K9bDT6Pc+TzvBRr0Papao+krvUWs7qDVCqxC0czyqm796ld3c6lHIgQsvlShTyD8wZd396vMtH1WLUrW4s7v596+Vvf+5Wjb6xJc6LDZTN+9gZljbd8+3+Cva9mqnL5H5ZK8Lx/HoeiWt6s8ksceCUw3PXDfjUkqrdIY7hI3iYcoy+/1ry8eNhpV3lzIW2/61Uapdc+JUNrDFdRyvJL/ABABvkXbUywc1LQmErrc7yHTbW0kLQRQxNu/gXH/ALNWkrZj27QU6YxuH5V4zffEe63M0V1cQDbt3QRM/wD7JXUeH/iRbzQLDO0zkjdG+z7ooqYWqld6hCKu3FnYz3UMrPbHdmQMvyrT1jVfL+b/AFZrh7vxV9sbzbFpJpYm+ZHXbW7D4mtrmxi+0lYZX3KwrKVGSHVoTXvR1NwW0jCUtO7b/lGP4auwooYZ7d6zHnYyW+wq0LHbuX/drQQRLHIBhXKbvu1yTViKLUpvTbuWHWMx+afup81NWNfNZtgDf3qZGpXftC7SMHJx3p3r61kjvck0nY8iudVa2tVgglbZ/c/gWuS8Q3jWdq6rK01w67131parctDF8v33WuSuYWm/17M+/wCTfXvtqOi2NKCShdj/ALkW1f8AvumaDrdr4e1lNTlg867iZNu+iZJXif8A2V+VP79c5qvlJKm5182L5642r3utGehF8suZq78js9b+IWp+Kong1C5WzsmbY0UUu/8A9CrKudVtrO1eKCCNItvyP9zZXn+y8vLhJftMnlM2zYips/8AQK7rR/h7P4tTd9p2W6L80W6LZ/c/iohCC+J2iazxDUeZLUi0TxCzyyxW0DPs/uK/zV6LYarOlqn+jM+75P3qum3/AMcrU8OeCvDngyHzbkQL93/VLEN3/fLVc8W+OYLmyltbbY7uirEC3/j33v8AZrZygn+7joeUp1q+nKcVrGq31+yWNnKyXbfwJ89WE8GWLvultoLm7b729Ufb/wADql9sl0S9edW2SyxLufd/BWTrfxFg0eB4rafY7L+9m3ff/wBis51G1yxevkejh8O37sd/M3te16DQbV4ovIhRF2fI3yV8+eP/AIkXPiF30jT4l+z/APLWXcy/7P8A7JVfxb4h1XxVP5VpK1tZb9jP9x3rmnT+wbW4Xyo/tflb12NvrzZNJ2Wsj6zDUIUd9ypcpBokD/Ls3/O2z56fpujz6rfu3lf6JtT5337/APvitDRPD39q3Xn3MSzJ/c2769l8N+D7aw02W8vNqRRLvVP79YqFneW5ti8aqfu03qeeWHg9dLTcyr5v312VFc6VLcypLPu8pN/yIn3lru7y5ivLh28pUi/hRP4ahs5ra5lliVWd0X7m3/breEJXuzynWcI2T1M+5vG+wfZoIl+78ru3z7q6DwHCvlXF55Svdy/umR22bVV6ypvDc9/eRQTwR/Z93zI7/O33/wDYrpZtN/4R6y3Rrsfbv+StoxUU0up585xqLlTOf8Q38WpXSWbNLvlfZ8nz7vv10z2DWenbWiXzdu9ax/Adgqa4+oanFvtIm3qjq3z/ADv/APF1peIfEiu7t9xP4d9bSjyqyORyc6qhF7HO/EXxzFo/hl4LZv8ASHi2fd/2K830HwlF4h/18Cu/ms/z/wC+9Z/ja/bUvEfyr88S+av/AHxL8lekaDD9msP3aq8rL/HXOlyrTc9msvY0uV79fMZD4Vn0dknil+S1+fZCy7Kz/wC2Jdb/AHHlT/umb/XROn+xXW+JPEkXh7QZdPtovtN3PFvl37vu/eqbw3on9pfNP+5t/wCJ605m46o86HLCPtJHL2yM77Y9u/8AuO2yuc8c6rLZ6NcMrfJAry12E3h6zvHln2/Y5UZk82JVd/lfZXn/AI8SW2ldVbejRbNn/AKxqW5d9TvwEo1K6fY8/wBjJdS3K/fl2pWFYXLzeIb1opf3UUSp8i/Ju3/362Lm5lS1ig3felesTSodlrdfdfe7/J/wOvHbT5j76/LJJ7s2LaFnlT5d+5qq3nlPqm3esyRbN2z+KtLSrZba3tFi+Tym+Ws35X1K7ZfLfYv97/beuZK9/I3avHRFeZPJ37VVEZ6rzXn7iKDd/E9MvHa5ukl+4lvTHRYZU/3t/wDvU/8AENRcY+67FK/TZpOmMqt+9vJd29v4dlDzRPeagyqqPFaxbn+5uXf8n/Aqsar+50vTNzM6/apX/wBz5KzIX+W4lX/lqqp/3y+6iVrXHGOtr6kVgmzUrK5b5/s8vm7KHSW51TT7NXbY07Ps/wBtqNNtmfUX8r78v3Up9ttubx7mJtnkfd2N/wABrF6tvsaptu1h3iF5bO1+b56wk/4+PNX5Hf71bHiqFZrW3ZWZ0n+Rk/ufJWVYQ70eX+Bm2LRCSUfMjXm5WDurvu3fOtWNjW1k7S1Rf5/NZfk3fI2yorm8aHSfIXdvTe6/x0cjKTuveZYtkltreWfds8r+NP4N1PSFkTdUNhMzxbtzb/ufJV62m85ts7fL/DRPQuDklZFSwm+zapEy/f3b/kWt3VbZrO6RtyujKj791YX7xJfu/c+8+6rruuveGXin+S43NE2xf4f79S3cG5u+mqDZEkrtL++81v4/n2NWheItyqMy79n9+sd03/2ezMyfv2Xft+/8la3nNcwbVb90rVUrxCKl8RC832m3eWJvurs2Jt+arFhMttq9k38ayo7Ptptmnyv/ALPztVdNv2V2lbyXRvlf/YqIe87MFGyvY1tYhitvEOqxbv3XkRXETp/Furk/tPk36tt+d/43rqNSdr+/eeWX5FgWL7v93/brldStt7xSr9+3Z3q1orSHp8UVqS3Ntsuk3fcba61U+b+2/lX/AFsWxUT7laequrtbssrfdTd/3xTbB2h1G0nVWd1bfsSoj7quJKzL9sn+jyq237tZqWbJ91m+9Wlo+65liXaux/vJu/jrPuX+xyy/89V+7U2d7RHGKbu3oTPC01vu+5VG/TzoJdvyO6/wfJW2kP7r+H56yraH7ZfpB8u922M7/JTVkDbXu2M/RJlmiuIvubG+X5fvfPWhs3sn9ys/Td1nqKblXZu/9nrStn3/AGtd3zIu9d/8VDd/eRSel1uWIZmdHZm+8uxf9qs+FF/e/N8/9+rdtc/ZkTb99KgtnZL92dldP4YdvyJRGO+m5S5V8SM65RvN3J/DUsLrDexf7fyNRMnkuny/JVVJv3Xm/feJv72yrcUwWkdTSmTZPtb+OqVs+y6+Xa+1v462NYttn2eXd/rYk/36zLnanmssTb9vy/N89YwXcyk/5h9yjW09urbXfd/7I9aF/wD6ZeWU+5k2qkTIn8a1Vudv2pJf42iRKneGf+yEbb8/z/Ijfxf79bqKasccnaV3qjnfENt+/e2/jnbylrnHRvIinXbs3NEyfx12fiyCOXT5b0JtW2j81gPl37U+aucuUW8skliVXT+5WcX7p2rlbu7nOTWa/O1UoU2Sp/vVqv8A6Ta/uv71VdmxaTptO5y1pKMtCikPks/y/I9N2Mn8PyVoO/7jcy7Kc9tvX5v4qLtboiLlPYyn3bP9upETZK6/wbd1XPsDJE7fL8tPSw+Wnd3si7y5WuxmfMmxl+Tb/cqXfs+VdyO/3flqytoyx/MzOy0xLb5H2r95t/z07Md2lZoqQu38TNvqxvbyvvfdp6Wbb03Kr0fYJdyfM1Dm2Wvf2Gb23vulbZ9+j5k2N/fbYtS/Zvv/AC/O/wAlNSzRP3rKvm1mS+Ve7IYjt8+7+D+OpYXZIHb79SJYebE7tUnk/uNrqv3vlqkrbGD5kr20KvnN5qf3Kh/5eGb+OrENt99d2+nvCqOm5f8AdprXYvTuVnCzSqzLVmG2ZIt1WNiwo7LFs2LTE3TJLK0Xyfc2VHLOTv0NWkr21uL5LeVuVvn/APHKmfclrL5S/O/yfd/ipYbZkiRVXf8A7FaMNns+Vl/4GlXBJfEy17rtaxF9mZIkWCL97L959td1pujxeHtEij/56rvb/d+9WZommrc3sTMzJ5Tb/nrbv7xprhNzb3+RKibbaj0Rap+9zsz7zbvT/Yqo/wB7b8u/+KpZv9Jutyt8if8AodRJumuPu/Kn/j9UldXLnZ/CWLOH7nzVoPD5yPAv9yooYdnzVYtofvtub5/+AbKrS1wSfLqaFnZqkFw8u5Nq7/kT79Z80KzXqQRff+/WheTSw6c6+b8n35XrJfzZovNX7n9/+5UKLavcmG+o1LaKa48377r8lROnk3sUW3/barVnbNYWqRfM77nf5/4t1EMMXm3DN9/bVJu1nqi5N9tCW5SVNStLbb5z3DbN6N/sb6r6rCqalb/uvn+5/wCOVNo8KzajFeS+bsgXf92oYfNudRlllbeiLsiqetkRyq90Xpk/4l3kKu97j5NlOsHWGKVWVXi27P8Ad/3KbfzbLrT/AN78+7fs/wCAVLDCyWcqqvyfeo232Ks7N9zPtka/iu4l3JtX/vmrFykqabt3b9y7Pn++1MsEaza4n2rN/eR2/gqxbQxb0Zvk/g/3KdkupSs1cam2203UNyrsSBXX/f31a8PfJZuzfff+BP7lV0hZ7V1b+PclW0RobCWf7kW3aro33npaDatrsypYbvsDt993Zk37tn8dXryaL7K8Uqtv27/+A1LpttBDonlTxb12/wCpT+9WfbTb7VNy/f8Ak+T56tJMXKk7vUsWcPk2su5vuLvo1XbDYPKu1/uff+5vrTtraPyrv5vvQbNlVIbZdS8OJbSqvzt8r/3KFFWu2NqUHfdGZpU32PVLKVlVJZW2f39ldnqVnFcz6gzL/o7RbG/g+X+/XD6x/wASq/SVovkg2P8A99V6Bv2Ldr99JYE/+Lo/vdDN0vabDdVtmv8Aw4kDbk2bk+Rv4KNkV5Fp+uK2x/K+y/Iz/PtSnaVcxala/L8m9nRt/wDBVPRNyNrGhtKqPa/6Uruv32Z/4P4a0gpLcbUY7lzUrZkl0q+Xb/ot1vZ9v3U2ba3bbbteD+L7+ysLW0/4lFwu75PKf+LZWreTNst7mL50ddjO/wDspTtzErbXcyvE8LWy3DIvzxReb8n8NaELxX8Eq+UyJLFVu52u8TSxb0l/db/+AVk+G0b7L5H/AE1ZPk/36L+6LkV+Y07a2W50i3s2n+ewleVf91vlqWbSoLOe0Zp2/e/wJt2J8lZrzbPNliXe/wBzYn8e2oXv5/tvlLF8iRb1d933q1hd7bHm4iKU+ZbFvxPbJbS29zK2xLWX96/+xsdaz7y2ls/FGla5BEr2kv8Aos/3N+1U/uVp+M7nZ4au4oIl81oN+9/9ysi8/wCJr4Pij+XzYmZ1f+PdsqFqdCs9kbkO7yv79Z+vW32mzmVX2b1+/UqTNc+H72Vl8n9xsX/eo1v/AEZbf7s0UsX8C/xVlFe8dDdoWNDSpvtMD/7tZqQv5r7fuVpeG/KSKVdv3lVF2fw1QS5awS7uduyWLd9z+Pa71dl9kTTdL3nqZl4jJPabt3yS/wDsj10qTfb/AA4i7VeKBmff/wCOVHqUNs9haTzq3mrLvb+4y7Kg8K/JFcW3m7EZm/8AHnpt3OSnzE2lP8rrt2I1SzJsuP4fmX5vmqlpTtD8277srff/AN+rGpfJLu/gX56Fq7HV8KTetxlzN5Oz5d6O2xtlSv8AJEm3+CqT7Xidf4Kt+dsi3f8AfVa20sZyavYuw7ZoG+Wn3LwTWdpui/e7tjfJ/wCP1BZzLbX/AMzfupdqL/s1PD++tbuDb9/5P/H6iKd79CYrqloWN8U1u8XkL5tu2+KZ1qlqttFf2tvO3/LJt6v/ABr/AH0q/D/rU/ufxU+5tvtNnLAq79/3flp31uapNO7OddP7NvLeJViSK4+7s/vferasLz+xNSt9QiXZLbtv3pWPMizRfIrebF/Ht+5V37fvtYtqrvib5/8AaSt1KSfNc5ppSXK9j6rm+JGh6l4Xil/e22oNF5TSou52ZUr1Ky8PaHqUMGr3TW1zatEv39jfdT5/4vvV8UeGLmz/ALUsotQi+Td8s21Pkr03R4fEqeGbjT7S832TSyuqPKqbP/HK+gwtRTSXPax+bZpgY0b+7ZM+l7nw54PTSPt09nYujDasflr/APFVy2j+GPCOqT3G6SKIJ/rIYrZRvXd/vV5tpvhvU7+CKC51Cd0lbZ5P7rZ/6BT7DwNZ2C+b58++6Z4v9RF8jL/wCvV9nGzXtHd9j4adalScoxir/gepajD4W8Hsz2mj212v3F2QfOz/AH/4awbXVtFXxXZ6XL4eghhv2WKJ4om+989RTWy6bPbwbV3/ACfvk/3KPDIuNa8TaRdPHuFtfHcX7Ku9K2hSUYNtt/MzlVlGFo6GxpvibRvCF5cT/Zpfsl0yp5VxEy7GX5q53x/ft4hRNQs5Vtvs6s+yH+7sre8fXWkeIdtjqamJLhVjV1i3/Nt/2v8AdrmdB+Htno9lqEFjI032qJk86VUTZ/3zWUoKPvWaf4HqYXEXS5vifc948PWzWGh26zz+dIEDs7lehUf3a6CPKRkKFGf4q5rwzdi+0O1uo2Uq0YjZF/vr8rfyrpI5CpK9V2ghs141Tc4oaVJdCTajsCUUsv3WZfu0RoU3bpGkB6bv4abHiYEE8/3lp7BlY8sAvP8AvVz2OxO6v0PnvUnZ1+Zd/wDdqk9n8u1V/wBuulS2V0dfKV3f+/Uv9lfZv3jL8/8ADX0Uo83Q0pVYRh+hy+m6PPc3D7lbyf7iVzvjP4ez6rcIttbSJdv8nzrsT7n8fyV9B+DvD0OmQCW6fdKQZAHXou6qMGp3niPVbo2KsiRbVXfuVP41rkVT33bZFe1q730PB7z4ReKNK06WK2nWZGX7/n/df/v1TLbxJ4h8Bq+6xb7v34mlf/2lX1QYks7XE8jyk/eYMT/WuH8Sx22utLFtV4tuz5/7tEK3NF3V0iI1ZuXK9j561vx/dXPzf8vf+2r0zQdYi3y3jN87fxv/AL9enal8ENBvP9OuWVIl+dk8qKvnfxhbW2leIbix0+DfEyqkWyD5N/z7/u/7lc/tI1U1C+h9FSnColFRsmdl4k8Z7N6xbndl+RE+d2rFsPD0V/L9u1pVS03fKnyv/wCOVn6CkVgrzys32jd8tS+NtVnv7V7OKfzvKi37Eb/Yrkv9lHc6fIuWlsY/iHXv9H8rT7ZX2s6K/wA6VX0rw3Lrd15G1Xll+RnSryabFDF5HkK6Mv3P4K7LwfZ22m7pY4lhfb/BUJKKudLxEKUXBbs6Pw34JttKiS5aVnT7jRfJ/wCOVn+M/ENzebLGCJUt4l+Z/m/74StK815Esngs52/6av8A+yf/AGdYXktefdbYm7/vqtoK/vM8ppU7yld3Oce5n1JZYrNmh2/efbs/9CSvQ/AelW2jypLOu+Vvn3zLVfStHgtt+1Vd1+dq6u202L7Lt+ZLj+/t+Ra25eZWtoczr3VpuzM94Yob15/N3vtrJ1i5/tK8SBt2yX5PkreezWGzl+f/AFS72d/7lc/oltAmvNfT7fs9rsdUSleMb+Q4xT95bG1rGqwWGiJFFF97+BF+58leT+O7+SwtZZ2/5ZL5ux/412V3b3kV5fozS/6OrfNv/u1418TvE/8Awk/iO40/T9yWnkInyL/sPv8A/QKzV2+WJ3YSilLnKVho9zNeRXkm5/m3/J8/9/8A2P8Aar0pNVi0Hw1cXLbvtqK21P8Aviuz+HXgCCHwz9svpfJTd80PybNu9K8v8SeRrHiCWKzX/QreX5U/2vn30KpduCWxPN9aru791DNHhn1vWftNzK01xcfulR/4fv7K9T1W/udK8OXGlWjRJcSxff3/AMWyuKs9KudNlivIIo0uF2Ovzffp15Nqc0/mtAsyfxSu3zp/45XTCPPuzixVZXd7qKLrwtNdPsZvnVd1cF8SE+zSxKqtN93d8v3fkr0i2v7bTbNPP8xJdzfOkTvXmvxI1Lzrx2VtiPEiL/v7K4cTz3tbQ9XJZKdW97HkN/8Ael+Vd61NbJFseJYlRNv8H8dVNStv9KuJ9zb/ACtq1bttyS3E7bUt1gT5/wD0OvDnZbH6BH4tTStv+PDbtX7Qu96x7Z/sbyyrFHs2/wAdabzLbWGoSt/FB8uysq2TzrO43L8/3FT/AIHWXS50KSjuYLzfaftcqf8APLZ8/wAmyrF+m97doN2xvk+f/cqk6L9gu1VWdPm+/wDJvrQuU33VpKsSwoi7Nm3+HZ/BVtWdxKakmu4eJHihsNKiVf3vzbv++K59Hb+zd21kXzW+/Wxrztctp+5/+Wrp93/YrC8SXMqaWkC7URG3/f2UrJpJdSt5c0CHw3cs6xS7md4p3fe/+/U2iWbeVu++/mv/AOh1U8Kw/Zon81t6PvrQe52Syr8yeVFv31jPRtR6lxnpeSKV+67redtrokr/ACI1Q6PtfQ7if7jpufyX/wB+q9y622jP8v8AqmllZ/79Nhtm/svzZf8AVNKyUONwUklaNix9xX+VaozJvX/cq8+14Nq0y58ryLdV3b23o3y07IUW5Ju2wyFG+y/uv/H6NN/0m4t4l3fPL5TO/wDDQj74vmXZTYZvsEq+U33KXLKexclre47Uk/eyrF8/93f/ABVoeG3Z7i7s2iV/NVfKd/4W31m3O1LqJt33/wD4irFncrYXiXO5f3Tb99Fvd5SXGXQNSmZ/Kii+SK3nd/8Axytiz/49f/iKx5oftiS7ZWTdW7Zvvv3RV/dNEiL/AL9Q7N2juOMVryvcr3P7mX/fWql+7JFcJEzb1i31Yfa/y/x7ti0TQxb2Zvv7dlHwg4uXWxJC86RbWn/dbVrntVuWh024lib59rOuz+9W7ZuzxIsTMj1hPD5OkvK33HnnT7v+3Vr3dxWWsYvcleZbm1Tb/BTZpvJiSX/vqobD99ZvtZURP4Km+/F96hWfobc6Nqz22ECT/Ns+b7lUtS3faN21tn/odS3P77w/qc7N86wPt/v76ivE86C0nSJvvfN/3xWcW+YylCy5maH2ne1u0X8G3cm2sp4f9Kdf73+1VrSnV03N9yorn/j6Taq71/jp09muwoSlJt9EZ7vsv5V27Nv+1V2a5+zX9u0G14tq+b/3xVLUvkl81V+58+yrL7UsIpVX53Zkb/YoWunQrmXw3EsLxfKvYPl/1W9d6/7dKnzq7LUdmm9JZfl+ZafYOsKurJ91vv00km32NLKStcfcw/6LuX/vusyZN6Swfx7a00Tesqs29Ko/8vSL/s1nEr7JreTFNo1j5S73aV0/8crMm/4/bRvmdPN+b/vh6u20Lf8ACOReR/yynb56if7jy7fn20QjbqZPmlHuMtoWmWJml+dZWdv9tPnrbs0V4trfcrMhhbY6+U2/+FKsaC7QxRbv4GrdQv1OWThCOo2bTft+nahZsq/Mrrs3/wAFef6Jct5UuntufypW+d1/23r1DyYk1m4VlbZdKnyP/BXmmsImm6o8+3Yi/O2z/gdRaza6MqM7pSWiZnvbLbS+UrbEdt+yqk1tEny/x7q3r+286yS6VN7q9ZMz73Rdv3W/u7Kad1cUuWJAib0+b+GnInnKkW5vvfLT4UaH7zb/AJ6JtzrL/sf3KtNvqOna13oMSHYj7l2fwLsqVE+T5qNm/Y235P79PTdCu3bv+b79DVtepbmkHkrtRm/4DQltvfYsX/A6Pvr8q/IrU90Z2/dL8+377tQk31JvJK7RW+x+Sibfn2N83zUr2fyJ/f8Av1aRN6OtN37Jfu7/AJvlqL9ied9dGV3h37PKb7tMeHfKjf8AfW/+KtB4dn3V+/Ujw7In2/7+ypsm7oqTu0n1M5N3yfL8jNs2VK6L97+5T3tpdrtF95fu/wC1Q9tsiRfuf3Up2XNuVpa/QovbfcZf7/zUvk/N8y/cq6kO93XbVj7MvybtqUSihRpRlsUZoVe62qv34lp8NnJ9j8pWX52+5/BVh7lYf3qqz7P7i/fqxN57xbYPk3r9/wDu1HKxvkbsh9tZqkSVYh3JBKyqrv8AOi76ZMi7EX5tiv8A3a0NHsG1K62r/e+V/wDbqOQqFmrdTd0SZ9Kt72SKL554vKV3rPmmZGl27vtDr8z1rXiQJLtgZti7Pv1n+cv71lpxS7G3OuxRRGSLay73/wDQqvQ2fk7FVVd/9imW1s00u2df3W3f8jVb+VHRVVYU3bPk/gq+lhW0tYltod77dvz/APfdXfJihi2oqpVfSoZUa4uV+SGJfmfdUzv51rK277/yr/sUcrJjzc2hDNu3v5TN8y/cpvnb2SBfv7flo0377/L93/Zpybk1RG/76puDbsy+Zx3ZFc/JsVt2yql/8lvLLFt/1Xy7Kmmdn+Vv4WZ/vUywh852iZd6Va93cbjZWNOwtvJ8M6n97f5Hyv8A8DqppVs25F2s+77r1sakiw+GkiilZ7iWVkZH+RF/uVX0q2WGz3NL88VYvW/Zkxt3MzYz38s7LvREVF/9nq3cpst0b/KUJCqQfN8+5v4P4qt6k7JLp9n8u+Vn+RF/2Kd/e8gUrbszof8AjwlZfv8A3/8AeqZLPZbxNuV/m+b5al8lfI8j7nzNud6sQp50W7a1V0uPrZlW5ma2W3+Vv3rbfko1KHZpbqzfOzeUqffq1co1zLb/AC7E/uIvyVF5LOyru2Pu30r2V1a4KKk7ssa3M1npb7Nrv5W/+5VJ4Vh0i0aKJt7N8qVavId8CLuX962z/dp6bnbTLbbvfd8z/cdqqmriVlpJGrZzNbSy7fv7dtVbZIvsEUUSqkSSs9Fm8vn3EsqtCiN/33VrUoVtrrarK+5t7f8AfFJwTVxRTj7zOd8VW0Tre3O7Z5sW/wCSu1fbMlpcxRb0eBPndfvvs+dK5TVds1hcT79+yL5dldNol42peFdMlWBdiNLF/ur8lJpqPule0ctA8Hwr9lvYFi2SrO8vyf3Weqk0Pk+OrKVlZIrhvKab+99+pbN2sNcdpZW33G2L7v3/AL773rT1XSlm+zy7mR0bf8laptOzE0r2Q/WEb+yLiJfvurJv+/UulOtzoyQbmmSLe++n21t/aUSW0svko3yM6fwbqx/Dc09he3FjPEvmqu/fu+/871XL7uhF3a/U2tVud+gysu1HtVZ9n8bVFbP9jv4n27EdkdtlW32pLL8v3l/74qvCn2nfFuZ327F3/wAVYqyE9deozR3X7Zd2cTfPs835/l+87099qXG1v4a593lsPEFleNuR/wDVS7/uOvztXUTWcr3Fu3/fX/fFd9KMTyMXzR96Q7Vbb/R0WXa6VyXgyHZo2sW0rK72sr7d/wB/bv2V3dzbNNav8v8ADXA21m2lapqcUEXzy/vZf9r56hxspJM3pyTd1uafhuGK50S7tm++nm/xf7daCTN/wj0Vyyr/AK2VG2N/drMs7nZq9lE27ZPL5XyfwVp6U6zWGoM3yfZ2+XY2/d89c7i2einZ2DSvNS1ilb+L79F5++ldWXYktP8ADf8ApMTLujd1lf7i/wC3Ut+nk/Mi79tTfp1JabVuhzjzT3lgkHmyIi7kWH76J/t1b0S5ZH835XRf/Q6qaVcz2z3Hltsmil/9CqbSkgtrp4t7J5u59m75K3evxHE4vm5UzYeF7a/Rom3o/wD3xUsyfbLC9glnbzXifa/956Lx9/2RmVUT7m9Fqvcv5N7D/c3fNU2b6HTKLjEYnz7Iv9mpraZrnRtQbbsdVZF+b+JXqpM7Q3X3fu/PT0uf3t7ZxfJugV1dP42aqiYtpmgnmzWu1VVHi+dX/uVpec1zqjtuZNyru/26z4Xitm81lb5/kqa5vGRbKVfubtjO9Cu9jWKVrliGaf7LcW27ZdxNv2bfk2/79bWlTRTSpOu3Zu/j/wBms25uWm1G3ZVV/N2RbP8AgFS6UjW2nXESvsuEZ3iR/wC9v30PVeZpa75loiLWLBU1GVf9Sj7H2Vz6Jsv/AD4m+58jV2uqv/bC286xLC7Ls8lP9yufe2ittjLFs81tjfL/AB1UFb1MJpvbY04XXykil+5P8i16b4A8VM6XGg3zMkqrvtfN+T739yvJ7NGubWWBpfuLvXzv4a6vTUbW9OingZf7Qs9ssTv/AHPu16GFm4TszwM0w0cVhpJn0fo9zKny+azu6/K6N92rcM09/a288Usvy3Uvn7/uOi70rE+HuqxXnhqW83bLiz3JOm6u4utNgs7CX7PJJ5W3zVdI9vzN8zfL/vV9jQcJdD8VxOHdKp7OStIz/wCx0udks7MiJ/45/t1uz6Z/whsQuzGLy0Vt0io3zhfvfcWn2eo6R4z0zyNKV4ZZY/LbzU2nd93+Jv8Aerk/CnxTup/EFpoOt20UvmyfZZJnZvu/P8393/llTfM7tK1t11OenScrqSvYTxPo2n/EuJv7DP8ApGnO0k/nLtfytjr8m7d/FvroPDFnLbJtb+D5K46w0e6+H/xIvbbTr1pIbpVlVo2X7rPKyp8tejWaSvKjS/felJ3Xuu8fPc6UuRWk9tvI6Xw/apZ2qQRbYYFZn2J9z5q3UV85NZmkQeVBtPQ/erThnDlsZ+U7a8Wr8Rgpe0d5MtWh8uL724Z601ZGEjYPyU0RqYiEG3uNvrQqtCuAdw7ndXJY9HmaSS2R57Z2sX91dzVYtLaL7YrSRb/KbfTLN9n8XzVXufENjps+25naH5d7fLXuN8i5dzOhByneNrmvr2u7NNlkgkbz2Xb5UvyJ/wB9VZ0XXdP0zT3zIIWz5jszfL/6FXm/i34haZeWdrHbTtNNFK23ev8AsV5ZN4tvr+8l+0wf6JE+5d7P/t/7FY8kZU7NWPZoYSpUn72x9Hal4jXUYdzyhbbd95m+f/vivP8AxD8S9P8AD29t2y3RvmT7m+vIfEPxRvnl+xwRNbfuv9cit8//AI5trF0Tww2tzy3Oqy/bHRfl81t9YaJe9t2R7cMHSpU3UqPbp1O18SfEvXviRL9m0q2+waZ93znZt7/33+atPwx8KIEgefULmfyk+f8Aeqv9/wD+zrotBsNK0H7O22J3+X+H/VL/ALHz1m+MPHkty/2GCeX7O3yLvasXKUo8sVZHNOU61o01aK7Hl/jbw3Zw6l/ozKiRf7KfPXCPZz2F5bq0Wx2f5nRfk/jr1u2tkdvPvFX738dWptEg1vzWntrZIkX5Uf7i/wAO+pTtvqdUsR7GPso6vucE6RWzIu759qvUVz4tawt4oIovkdvmdG+f/viret+Bpbxv9GuZ4dn/AD7on/xFYNn8MZUuJZZIpXf+Kbyvn/8AQKSjF73uaJ0Uudv3je0TWP7YaVVi/dL/ABurp/HXSpefZnSL5tn+x89c/Dc2OjxeREs/y/ed4HR6l0rxVpVnbvLeSyebEz7tkDP8u/8Av1pyS25XYwcueOruz1XwrpXnI6S7dv366PVby202CVFZfKeJEVEb+L/vuvGv+FzQO6W2n+Yn8G/ypUrJ8Q/EKWwtd0/32+7sbf8A7VWlJaPc836vztyfQ7bxJ4tiS1uIotv71djV5ZN42+x+bFA1zNvb5k8hv7/+ylVbZ9Q1tLjftTfvSLY/8fz/AOxXe+D/AIS2OlbNQ1DUJUd13/di/wA/x0lKEU76tHbUSowSW7PNNS1W+msJW+03dmnzP88Wz/0JK1vgt4SgufF6fblWZFlWXe/8e55a0PiXrdtrespZ2yyfZ7XZ8+35H+R1o8B6xL4Vlf7G2+V2++/+/uqbuUeZ6G37xUuRbnrvxC8YL9nSxtmWFPKVWRG/2PuV5J4eh+2XUs8S/OzMmx12J996NYv55rjcu2aWX5ER2rpfCtnviRYl+fdThFOPuilJYai6cd2dBpuiS6rLFEyt/wAArq5vD2mabYPFLZxPd/fR0WtDR7OKzgSWWVdi/wACMu+q81/FeXH8Ozd/HXRCCfofN1KkpvlscZqXhvzt6+Uuz+BK8K+JCfY7zT12r8k7f+gPX0rrGvafYRbpZfufPsRf/s6+Xfijqq3967Rbd6tuXf8Ac/jrz8RK7t0Pr8hozvKVtDz/AFJ2e6dt33quw2zTWTrtXZ9xqzbl98Fuyt/y3bdWx50UMCMzN/wBd9eBN2+E/Q6cU7yfUhv5mttNuGbb+6i+WlvEVNJ/id23bv79M17bc2tqq/PFLO6P/ubKZqvyWUSrt37vm3/3KzNWkm23sc49z9k029i2q/mq7xf7Fa147XKafLu/uJ87fd+SqLosyeUrf6353R/k+er1+i/6P93Yq/O7/JVPlbuKMYx95Iqaw8Tvbqvzunz764rxO63Nu9tE2xH/AHS/L/sV2GpbrZNy/J8v3/8AYrhtVT/Skbf/AKpt9KCE00277m1onlQxRK/3EbZS3L+S93O0uxHVUb/cptt89kkq0aq6/Iv302o67K5/ik/M2tpZGZeQtN4fvWiXezRMi0/RIYLnwlKs7KjpO77P+B0TTfZtBvVd2R9rPvSmeHk+zaXdqzf61n+T/ge+trpxfkTzK6fYYiLN5sUu7ytv8C0Onzpt+fbUSOzr5W759z7fm2b6Ll2ttZi+bYjRLt2f36XL725o9FzdPIlmfYm7+BPvPUT7d+3/AGalTykbyt3zv8/3qz/tP+lW/lfxyvF/449CbbtYmM0jbmRXWKJoo3/j+eszVf3Omyqq/vZfkirQmT/SE3L9yqVzCtzepu+/F89ZU97G0027xZoWcP8AEvz7VqxYXLf2tbwM2x55div/AHKfbTeTFu+5vXZ8lUbN5X1SKXb/AKpt6v8A7VVFqTkrGWkX5mxIm9Ny7t+56r797bWo1V1e8dVZtnlJt/uL/fq9DDB/aUXlfOnyOzuv3nqIqMVeVy3Ft+9uVdHSKGz/AHXybJW/9DqteW3k6JZTpu/4/p0lTZ/DV22m3+bGzfcbfVLVX/0Lyt38W+h6u5KbS5bGJo6MkupwLt2RReav/AnqZNz2Eu1Vd13/AH6ZZ7UvXaP5PNiSJqsaOkX2O7gnZt779uz+9vpqN/e6laRfIWPOl+y+X/Btp6XKvozq25JVZ6h37/lX53qL/llKrff+/VWS1e43y2shmjuyXXlJuetHVX/e27RL8m7ZL/3xWZZzRQ6k/wDfVUf7tbGpbYdE+2M3zr95KXK+a5Nm/eWiM+/2pa2srJv3s0S/+h1Dpu28spYm3P8A7f8Acofc9u7bt9TabCv2pEXam6pWisNXdvMLBN9hu/jiZ02PUOxn37vL+df9+r1mkv8AZdxFub/Wy1Xs5ormzt5W/glZaXM73K/Mhm3IjqqL/wB9VA/yN5v9yrt55TvcKu6H+6iVmfxS7tuyr59Lj02vqbFtM02l3sXzJ+6++n+/ULol5avE3yOy/wB2orN1eK4X5vmi+V0qw6KkqLvbY33tlZJWlqE4txfmP3t56L82x/8Ax3bViFGSwuGil+dfmWorn5JUX+78/wAlXYf+Pd/mVEda7LLc4I/DZFi8RZry3uWX5/KVNlcJ4ws4oZ/tLf8ALVfKZP8Avuu7mufJt9zN8kS1j+KtKXW9JSL7Ms2352/2qyl8XkOL5Fds4qF2tovscredKys6/wAG6qM0LO275k2fOr/fqz5Pnf6TFuhlibYv/AXqXVbb919pVWf/AID/AB07KLsy1yyjdasx33PE7N9+pX+fZ/cb71Ph+R9rL/sUx/u7VX5F+SlyMnm1tYId3zrt2JRv2J8y/P8A36YiM7P/ALtWHRXVGb7qVVr6MtqCVhsPyL8tWET/AMeXfUNsjvvVm3p82z/bp/nL9nlVazcbO1h8/u7BDudN7f8A7dRPC03lb4vnRt9O3rN/F/wDbVhElRXb+Pb8qbqqziZKN/eDZK6fMvyfxfNTYYfJTb/6BUruz2+3+N6f5LbNq1EI9yrL4bFdJl891lbyU/v1K9nv2L5uz5vmd0/gq3D5UKpube6/31qJ0bfLK0rbF+ejZ32Oh/DypXK2/ZLLFF86fwu61Mlmty+6Xa7xf36d+6h2St/6DTftizXT/KqfKnz1a1d47GSSpqw5IbZHii2/OzfL8vyUfaflfd8iJVL7Su7b5X3PnR9tWNK3TNcMysiL8/3alqyuCunYuonnQfeZPk/u11fh6zW2gfzWZNnzrs/jrmbBFv7xFVvuN81d3sVIHVd3yL/d/jrN8yNVZq/LqZVzNs3qq/f+Tf8Ax1mPDLN5uzb/ALNaCQ/adi/cqZLaKFnbb8n399NOw27qxUtrbyYkg+ZH20+83Ivy/ff5Vq18qRebu+eVt9RW1t/auoxeb8kSt/BVLT3hNSjuafkrZ2Vuv8b/AHqqfukSXzV+4v8ABViZ18+KL5vn+Raz/vtLFP8AOkrbNn+xRzu1gTknfoW0hV12/MlORGfzZ1lX5P8A0Opt+y1uF+X5l2L8vz1RuX86JNu797/cX56SbZWsnzdCvbebc3T3LbURG+VKvWdtvleVW+T/ANDotofliX5fl+7/ALVacMLQ29p/rHR5W/h+/wD7G+kncmTZi627Xl5aQQKz+V+9b/YrUSz2aXL8zI7fwbKiSFvtkrNt/wBmtN0d7f8AuJ9z/eqnok+xV/c3MmzRv7uyokT7T4hh8pWeW1Xf937tXrZ/+JjEsu2FGlRFfdVbSkl+36heSr88r7P++f46LO1zKKUiLVfNS1uGX7/z/Pu+9WhbPLZ+HLTzYl3uzfPu+eq+pbZp4oEben8W/wC/RczedZeQu3bF92m3ZWNk09hltuRd39756t6a/wBpe4nl+Tcvy71+enfft7Jfm+RtiokX36s2Fh5MWptKy7F+6/8AfqEk/eJsvmVHCpZPOy7/ALO2+rD2e+6t9rKjqu//AH6r6UkV40vn/PEyui7K2rO2nuYvP+XzYovmd2/hWtVaOxUUr3mUnf5Lhv8AU/8AAvu0+aH/AEhllVnd4kdt/wDF/t1BNM1zoN35sS74mfbsbfWpqsyvFLcxLvdLVP8Ax2iaktkUldbaHP2HlfZbiJtqeU33EroPDHz+GXVW3ok8rt8n+3WEm1PtDbf9fEqfd/irS+F0PneHNVgl3ebbyt8/9z56HHljq9THrYfryNYXVvfLE00UXzy7H/2K6jUv9P01Gi+Tcv3HWsS/tmS1RvP+eJt7O6/w1sQzfadGSdWV4f4aObS/U1s1vqTeG5ornTopVVU2s3zp/F89M1h4rbUYp/43/dLv/wC+/krP8MTLbWssEXzosr/+h1q+If8ASbCW8VVf7OqS7Hq7puzM4xt0sV0fyZ4tzb99N2bHtJV/5YT79n9/5KbbOs1qjKvzpK9UdY/c6dqE+5UeJVdf9qoUbjSS9CvqULX++VZP+Pf51Td/v13Wg/ZtVXT13L5srfZ/u/crzpL/AOzX8q/ce6X/AL7rQ8MaxLpqXbTss32X9629v4d9bRvB3OWvH2sXpud7DeL91kV3+5XD/Ei2ls7q9lgi3xJZxSs6ff8A71bEOvRXiRXMSr5L1V8Q6lFrEX+jfJ8rp8n8Vbtpx2PN9+FRK2jMGF1v10+dZVdJW2b/AParQ8Nw/wCleIIm3b/ssXyJ/f3/AH//AByuf8DX7PpvkSss32Wdvv8A+/XR+FX2eL/lbY+1druv3/v/ACVyvmV79D1ocsdyv4PuZYbq7bcuzzf/AGd629Sm87f838Vc/oiSpf3sTKvzyvtl/wBje9bFynnbP9ht9Et7lwk1scy6Sw6y6qvySrVvVduj6vp7Wy79zL5u/wDg3JTdSeVNRibdsRfnb5fvVP4k2/2bFL801w2//wBA+StE77nHKryVDWmmgudIeXdseJm81/ufLVS8m2S2sTbXSVnpmj2zXMF7bT/P59qiKj1V1VGd4tvyeU+9X/4BU21sdHMuS9jSRPtMt3Ezf8fECxLsqr/x7NLK0uz5fv8A9xVpZpvsyW9zE3+ql3t/uVWmTY+/d9776f3qUUc0m+isbEMzTRLL/wCgVatrxEe4s2iZ3VVf5/8AarP03ckHzfw/+g1bdP8ATYpVZfk+9/uVfMF7bGv5MrxRNt+41Tabc72uFl3I7Kvlf7++q8My7XiZvmSot7Q6i6RL9xEl/wC+qWkjpbivU1bCbY13Yz7d/wDrYHRfv7v4KzdSvN9rqsDK32jyt8Dpu37q0L/500rU4Nu+KX5vJ/u/7dQ+J4fJvLS8i2+VdN9/d/Hsq0kncTh7uhn22qtDqWmXNqreVK3lMkq/x7HrptEvG026drOL7uz5Eb+9/BWJbQteSy21zB5Pm/6jypd+1qsWEzQqkqt5ybv3u/8AuVcZWd0c8qacXB7Pc9d8PeM1R7i7sV+zRXS7JURa774TfEK+uvFltpepzfb7R22q9xL/AKhfn+6v/AVWvCbPXv7BsLhvmeKX7ybf+B1qu94l1FPbQTwpdfOsqRfP9z/cr6XB1Zzg4paM+IzDLKck29Gtn1PQn1q5+HXxJM9vPJ9htpfPn8r7kqfvfk+X/gFXvGWoWPjXxFaalpFtLDcbd7b4mRN2z/arz288OeJU2S3kV3NaSrtbzom/uf8AXvXp/wAMvDEE0sSxNs3NsZ9uzb89ew0/jkmfKV4xppuDvLr5l62SW2vNPvp22JB87P8A39qPXsc8UFtLZMq+T5qqu1F+822uVuvBU2o6DdNA+wFXT+H567PT4VvtNhNyrIyM0aj/AGVXburmqSS1TPmp1PaPRamzawiI4Yqdyqu2rEcMjMg3KoRs7VPVTTUi+bcDzt27f4asRsRhNox04avKkx0kgiXzXDq7ADcpX+FqaERXZY0VMDcWH+9S2Mu6AttCfMy7R/vUKT5u5du0/e/3ayOq6sl3PPU+Rk27d+779eKfF3wlc36XGprcr9rli+zxfd+Tb9z+CvU9e1JtH027udy74l3qn9+uC8ZpK9h5t037qX5F3/wLsr2pOS2Z6WGoWXO7Hnnga2s/DFw7avumtIm3b0VN7f3673RLa28Z6pb/ANlWyvFL8nz/ACItedPYX3ieyu/s0G9U37t+5EZd+3+5XZ+D7DWrPTttneNo7xP+9+zsnzLv/wBpKxVPnTcn7zPTqYyMFotTM8T2GkaD4t/shoILn5Ytrovyb9j/ACf+OVuvo+mW21dKbZFtR/u7Pm/jrz2/dYfFtvPeSyXN3E29Xdd+779aV/r0+jq9zHK33fubqznSUGlF6oiLnWtJy3NDxDrF5YWbtuluX27FRFql4eh/tK3lnvGWFNz/AH6i0fVW8SO8DMtsife+bZ/6FXR694egm0aaC2n/AHUsTxfwb/uVz+9s9zpnWjSXLsyGbdres2kUDNbafFt83/b++uyugeGLykVW+f7nkp/HXNbG0TS1igtl+Vv4P/Q61dNRt26dt/8AH8/8NVr8iG+RKc+p1eiWC2druZmml/ufc3JWrMkFnYPPKzI8rfKjt8n9/wDv1zVnqs6TyzyszxKtS22pLrF6n2zd+6ff8/z1cYq9zklr70ypf+ANM1uB/tNnGiP/ANMt1clqvwEiudLuJbOztkTZ83yom+vWNN1KK/v/ALCjMiJs3b/9quruXghtXWD77L8j/wBx6vlnDZ6nNLEyivd+4+Wk+DMEMEqwW32a4/2IF2f997Kyde+Fd8ifbJ4PtkqL8v2jYiP8n+5X1hC8Wx1aCObf97fvrnPiRbS6lZ29jayrD/G2/wD2kpNSbSfU2oVqjdtLHz/4e0rU7a1RrbT4H2f8stzJ/wCyVF4k8Z6rfxPZyyywyp/Am50/8eT/AGK9ttrCCw0naqs8sW92d/ufwVxVn4S0zxPcXeoNbRW1pE7Iz7fvbX+f71YtqF7paHfGonPnktPM8itvPS1fzZ5dkv3keiG/8l38r79dLquiW15cXEEDfJ9zYn/A6fbfBye/tXaC++xy/wAL/ut7f+OVjZSfM3ZHZOvThHm15jE0SZrzWYornajxbXbY29P469V0q5XTYHl+WHYu9fmryiz8Ga14evbuVt1/8uxXf7/33/urUPiHxhq9zpr2i21yjqvyu8Uuz/0D/YruVFr4WeJUqKo7tu56bqvxLgsInVWZ5fuKm371c7N8SLyZf9DgneVv4PKlT/2SuM0fwwuq6pFqt9K0MUTbvniT/bX+KvXdB1LwZpUXm22nr9riX/XPasnz/wDfddE/3UbqLbOaUk3yU2vXqeca8+tW1rFLqc7JFO2xIUlT5/k3f3EavNNetvtN79pl2vLt2L/s13vxX8VN4h8R28EDfuoNr70b/Yda8/1K5ZN7eUr7f4Hr5jF1ZSavuz9QyXCzo4a9RnNPZ/abfyP4ZWdG+b/b+etWZ99w8UXlpEkEW3Z/BWVYTf8AEtiZW3u0sr7HXZs+erFm6zRPLFt+ZtjbK4HzM92Mo/DEtuizbI2XftbfVHXnbf8AeXZFEvyJWg//AB+xfL96qV/Cvmovy7K500pbG8k+jK9siwxPLt2Pt+//AB0f8flv833/AOFHoR4prC4li27EX77/ACIlRWc3y7l3Qonyr5S/dqxyqK1ypr0ypYXDL/DF83+zXFaq7XOqJA254vKVPn/h++1dLfozxOrVzt5bN5qefteJ2+X+41CsuphKatc0kh/0Lav3PuVY16aC5vUlgX90sS7fl2fwVY0dFmfT7Zvn+1S+Uv8AsVz9/NsivfNZkRdyb0/hrKL5nZ6G7nZWtr08hjw+da3Ct86bfmqLRJv+JJcRN/HKyb/7vzvV3QXXbrat9z7Gjqn9/wCesvSrlvsu2Xdv813/APH60dn7qJvd3Y7UplSW3l2rviqWH/THSVtu+Jt6u/8A3xWfcv52o7f7vzt/4/WnbI01vdrF99V31D0VioqUk49x0yK91tVmfYu/fVV4f9Kifb/qm3VauXbzf3S7E2rVd93mptb7vz04p9y3BJ3Ld48s2qI23Zb7U+5UKW3+kPJ837391V7fvtU+VaisE2RbdzPsZ3+epUmldFJJ+9cL9JYbWWJZ977fker1t5XlWku7e/m/NvrLvJmff/6BUuleVMu1t3yt/BUt2je+oRVvIt69N5Mu7Z8m7+D+GhHZJfNWVkT7lF++/wA2WVVfb9ymzQtDvg+XftpRbtYGpJXJYb9Ell3f3flfbTL+Hfa3DP8AJ8u9apWz7L+VWbf8qfJV25ud+m3EUW1Elb5vl/u0OyHGNnd7mFo7ql/tb+Bvuf8AA607ZN9/5S/fb+CsS2mZL/7q/P8Ax7vnro7C287VrdtqvtZE2J/FTektTOMvMqfIk+1vk+ajZsll/j+Wqlynnajp8Ct8jXT7n2/7D1ed4k1RLbzfvbUV60d2UvhM902O8v8AG6olbtynnaS6L/Ev/fVY7urzozfwM1bdh5U2m3ayts+T5flrOUnymVnrpojJtrlkgeJn+R/k2PT7D5GRt2zZTJodjp/H81N8n91Kq/f/ANunFx18zbS22psTTfZrpIG2p5v/AAOse2hWH7XbK39+X/vp3rT1tF+1aPef7XlN/tbUqtcwsl08Sr99UpLlSsVJ22ZFN5tzfvPKuxGiRPk+58tZlyjJcfw7K07bdNs3N9ys/VUb7bKq/c2ptep1vZMUIyXvdCzom37VFv8Aueb81W7mb/StzKv9+s6wf9/tWrsyN5r/AO7TizWTcVexdm2XN5aKjL87bG/74epn/wCPKVYv9aqvtqvNuhRJdvybatw/cdv460Vn1PKfMm7bMc6M6uqtsR4tlattZxTfZ/l85NuzYjVmuny2/wDA6N/7I9augzNbXu5fndfnWtlZe8c9+aEotnIeKvCsVjZzXNjE2xFd5UT+CsN086ylg+b51+X/AGa9ghs4nsJY5IlfzWl3Jt3/AC765XxP4S+zWSXlouzY774UX79dM4RnDVank4XH8suSZ5Tc/wCjNuZfk/3aa/z27N8u9vu1q6xYN95Vbevz7NuysyF13bdrVxpNHvq0tiLY275qsQ/d/wBhaJk2S/3NlSQ/weUq7Gb5qNTWVF99BE2p9376tTkRUidtv3mqLyVSW42xMjr91HWrFsm+1/4E9S9FclPlaT2QfMkr/M3zfe+anwozq/mr92k2bJWb/nr8m/dU9sjIn73/AIFUX0sbP3ndbiQwr8nyrtT7tPSHyd7fxtTk2bX202F1+dW3PWa5kQuZO3UakMHlSsy/Oq71+X+OkTa6v83z0z5n3qrbN/8AcqKbbbb9v/jlaJXdzRXavIiuZm83b8v/AANqh37Pmod28p5V2/36b5Kp93ds/uVstTCTXPZFiFPOWL/V799aqXP9m2Eqt87y/JF838dV9KtlhninZd7p93fUsNgupapby72/0X97s2/8BrBxb32OhXjqkdB4PsPsH71oFd9zS79v+3XRzTfI67V3uuyjRNHZ7N52+SJH+Z3qvNC15qX7r5IkVNqJ/E1QrM01jsws7ZEi825/fO7fPs/hqukLTWTxL+5R96L/ALFaFzNvieBv7uys+G2/e+eqr/c3vVJNp67ivJK6GX6Lt3RbUfb5Sp/BVnSrP+zbB9376V2Z6l0qGWa6t1n+dPN+b/cq38u+Xyv4auPNH3Ogopz3GXNsyO+1d7qu/wCSsxLZd+3b+927/wC/WrM6pb/xea7f8AqKFNn8fyffpOLRo+WKsxl/te/RYtuzyl/9AqvMiw/KtTbI3lRmZtm6mTQtNdRfvdnzfP8A7dLdWRLmnK0NhiQypErL9/8AuJXTQu32O3tnZU3/AO195qzIbb7ZdbYl+dF2b3rb2LNv/wCmS/wLULUdpN3RifY/s1wi7vn3Uy5m+03kUCr/AKpd7O9TXm1J/NVd+37r1LC6w3sV40S7H+9spqLbuEfednuUkRftiN5X+q+dd61LbWbbNyqrvL8+xKro++J4mbekrN/3zWjv+zOktsux0+981ay5rWFd2sZNtt/tl5dqv8uyi5sFS8dfl+Rv4G31oWFtsbczfxO/z1UhTf8ANt+es78uwK6di3v8mD5V37V+5Us1g1tpbr5rI8v+199Gql9+Xyli3+Ui7n2/crYf/iavFFEu94ovmd/4KOZR22LVO2repn6O623k+Uvz/MipWreTQWFh5HlfvXf5dn8FUtBRkl3fLvT59m7/AG6ZqqKmuW6fxyrsX5fu1otXYSbQ97BofC+oQNErytvlbYu/56uvD/xLdPa2l/4+lZGfds/4BS3Ox9OdnZUT7jJupEhlfS9PgZo/KilZInT/ANnqLy7lxUnsznNYuVsLd52X5Yv4EWtvwHcvC2sLFLvt7iKKVf8Af31h+Kk8nw1cM3/HxulTZ/eSr/w627EiXdv27Nn96tVJOJi1y1NGdLcp9plig3bHlbZVjw3Cr6bqFmzMnkMzrs+58z1X1WFk/s+eL/llPvbY2x/uVNpU32bW73bOr/2jaqnz/wB5ayu7WubJz6bEPhizbzdQWX78Uu9v++62LlIn06W2nXzkl3J/crMtplTW5Wbaj3ESI3+3t/z/AOOVsXPlPLbqy/uvkT5KpO5lJOKsjC0e5i/sG4+8+3ftf/deqniFFh0jzWbesu5P9yjTbP8A1tjBOz/vX+f7n8daEMP2+ydZf4W+5RZRd7jXMuhy9nN50UTbW+RasW0yw+IbizVv+P8Agii87b/F96s3Tbn7N9ogil2Ikrp/4/V25SJHS527HiX5n3Nsq4txXM1oYc7k0+xdsJmfQU3S/vVnlTf/AHlV/krN0eZf7U1iBWV0t2iuG/v/ADVdsNv2qWD5U3N/33WPpu2HxvexT/JE8UT7/wDY+etOd2uYNxerepL4bdft+q2aqr/Lv+f+Hc//ANhWx4emV/iHaQNu/h+RG+T79Z+iQtbeLdQiVV8p1X5/+B1Sm/0Dxu9ysmyJYF+f/vusJI0+GPMdbpULTatdLOypvb5X/wBne9TW3z6ldxf9Ml/9DeoUh8nXrifaqeasX3G37vkoR1h8VPE27fLFFtT+/wDfrS6ewRjZaGb4hTZdboot/wAqPRDqUupJbwfK7xSs/wD31/BUuvQ/vdNZZ13yyusqf7H8FY+moqXlw0X8X8H916cXbcmcW1aVjo9K3TX8S/L5qS/LUOpf8esq/f8A9t6pWE09nfozMv3vlrbv0Waz+ZtiOzIz0b7bEtN9TP3+dpEsTMv71WT733NtO3+daxSqvz/x1X0T/TNOlnZVSWJmRtn+/T9E/wCPD+HYzP8AIn8Hz1pa1/IOX7MloXbOZfNlTd86rV7Z50DxfMj/AHKwbm8azurT/nk7OjyvXQWG68ne2WLZK2xF/wBqk7vZBBcrsyzv+fzfm3uqJsRKvwvv2M38NZthcrMlw275E/v/AO/89OtppYdUt4Nu9Lj/AGv9+ktb+RpKTsdHYW3nS3EHzfd3xbP4n/uUum6U2sWtxpEsu+X76/39zVWtrn7HcJKr7P499PvLmXTbq01yJWR7dt7P/fX+Opje1rjepnzXP2+wt7z5XlsJWin+XY77fkrSs4Vh1R4oIpPsl0quqffRHq29tbaVryTr8+maouz7v3H+89WNE02S/wBXt9MgZvtDS7FSFf8AW/f+St+ZdNEYRve7LsNmzxPBKzeU/wB7/wAfr9HtE+C3geXSNElttA0wwwJFOrJbIpl/dcbv738LfN6V8OTaItncahos9tL9ouLVXtXRfuT/ANyvsr9k7Vm1L4UW8E8kjXFncy27xS9YsH7lOrKoqfPCTVuxpHD0a75qkLvuz1C88K6TqFp9nuLC3mh/55Sxhl/75rj9b+A3hbUMy2unR6dcY4kslWMj/gP3f0r0tR16UtcNPFV6TvCbXzFWyzB148s6a+7U8Cu/h7rfhqUqt6Z9LH3YAPmx/d27azfD982p3MsB82GWFvmRk2/xv/e/3a+h7u3S6hKMMk9DXjPi6zfwvqMV3LbBpp5/LaWHdhkG5l3f7VfQ4PHyrrkn8R+VZ7w8sA/bUG+R/gXdoK4b86Xq7Rr8rbf9ZijasysPUVLG0bBsqVVeuVroeh8fTjcgngKzwOmC+8h2x22n/wCtSz7wke0jbvbf/u80tziK3lwTu2t822pEYSFT/C3y0jRpXcV1PFb+2fe99cqvlL/H/sVg/wCjeMHeKXy5rT7jb/n/AI9tbfxIv1vPDf8AZtt/013f8CSuK0eH/hG4PKgtl2ff8r+D7++vcevvPc9GEm3zPSPTyNLUr/TPh74evW0+JfmVkXYuzY33t/yvXJW3xFvtSlls1i2faG2LvaX/AOI/2KZ4keW/sHa8VUTczyonzpsrW8AeA5Zr1PEcqwJZQfd81k+Xa7p9z/gdQpQhC73Kp+zqX3bZg3nhJrxnvLmBfN+5/f8A8/frjdes7nz3tlaR/tH7rZt+RPv17b4k8bafNp0sSqrui/fRd/3f+B1iaV4JlvJfPaKO2eX597/J/wChVHNL4pHWqTox316eRx9t4VgeyTz/AL235flR6vab9p0efct5Lc7PupLsT/0Guiv7b7Mnkbt+3/gdZsNgt5L+/toni/26hRnKOuxnGpGLcnZt9y1o+sQX87tcxeSm75vv1oQ3Oi6repBFL5Kfclfb/wDZ1SmsIJnt4otqJL8n3diJWJeeHrPTZXgtoIk2qkvyL/E1QoR21TF7enKXvf5nTTaD9sVLa2nZE3fLs2fNUsOm3OjxS7olubhIvl+b/wCJrCs9e1rSt/8AZqrs2/M7zvE//oFPsPijrlm0vm6Uty6/8tZpZ/8A4itYU5yXKtjKeLpL3YyX3HRabrHkolz5E6O7bP8AVNv+Wtv/AISfeqeazTP/ANNUqponjbTNSbz9VtmT7nyIsrp9/wCf52qpf2Fj4k1mK202dk/u79n360bcVaUf8jHkjKVzoLDXmh3z+VH8vz7N1Y+pa99s37/46i8VaVPo7puiV7fylffu/wBiuC1LxPLpsTzzrsdf7nz1zOUGro78LRlKV90dL4z15dK0P+zIp2+0X6/cT+FPv1ztz4k+weHv7Mtm+zW8rf8Aj7Vx2g3MvifxLcXlzPI8SqvlPL/vuj1b1W586/TymVEi/gi/irj93Z7nvQpRirtaR3NXw3pWyXczf5316NZw/wClRKrN/D89cJpVyqeSu3e7tsb/AGErs9KuVhbzdvyVulzbo8TEzVV3bsjd+wbIkVZdnmtWnZ/Dez1KCWW5gie0f7zuv3qo+Hkn1h7VWZvlnZ/n/wC+a6LUtUuXv7LRrGffas371933Pk/+KrrjFPQ8eu5XtHY51/gz4V1KR1TTokg/if7Mu/8A9Crz34kfBO28K+H7250/UGRJYnTZLFboiP8Aer6H01Ftoktt3zyt/A2+vn39qjx59m0aLRbGXfFFveeZ2+f5onrKrOUXyxehrleFqVcRzdD5s2KjvKsS+a0roz/7r1laltmsNY/uJa/L/vVY+0tbbE81kfdv/wC+qq3KRPZXUW37yv8APXylZ3qXbP26gnGjy9DJeF7a90xV+RPN/wDHNlFmjfPEqb9jb9+7+9Vm5TzrXd/Gv3aTTbNZllVlXyWX79Y6JXkUoyXupFiwdpmlZtzoi1XeH/TNy/xfx1NYJLDdXvn7dm1fK2f+z1URN95FEu52dvlqLrm0OiCTtFvVFe2hV9G1Bml2bGl/h/26ZNfyW1hFEysn3fkTdTftK22g3EUW3zWllT5/9+pdedvtVpEqqieQn8Wz+Ckm27WHfmirdDC2edLet5rO7KuxN38Vcz9+X7N990b7n9zdvroNKdXW9/2tyfOv8e/+CsWwton1xLllXej7P/H3rd6JrsRJxhFRa3Og0eZba/t5VVk8p1+SuXuZm2Svt8l/mT73+3W7bI0MTvPLsl+b7lc1qU2yW3X+82z/ANDrnTittTTmb3Lum/6NptxKzbHeLZ/v/PWVsaGL5W2fM71dR4ptOiXd88srpVe8+Rl/uJ96nTWt+oknLZlf/lq7bf4fv/36vaVM21/9r5GrOd2+1J/der1s/kyv82x9tQ247ouKbvZ7F1/nifd9+qkO37VN/sKtP3yzadKvm7/K3Or/ANyonfZbvKv+t21S0Evd3NCGbfYeR9x13Pvp0Ls++Vvnb+J3pZv3MH3VfzV+Wq03lQ2b/N87ferOO1y1o7lW5ffv3fOlO0Gb9+yt/DVeZ9ibWVvu76m0FFSXUJf70SbP++6Psy7lKyluausJsi1NIm3pFB5v+9UUMy3N+/8Af8pF2bv7tOtrxZvtqtFsdotiv/wPfVKwufJvX3Kr712f7tODdmuwJt9SV/kv/lbY7bU+RasX8zf2TqDbt8sEW/Z/fqlM7Jdeav3FWrbw+dBdxM2x5YKzk1e44yXK+7MHYttcI2779dBpr/Zm82Xd8q7/AJK5+ZN+xl/gZq1oXWbw89yv39zIu/8A2abk5bijy2sQ/ZkfVNMii/5a3X/sj1Yv9ttrOlMzeTtn2fJ8/wDA9Nh2pqieV/yy8p1+X+NqsarDvuk3Lv8AK/e76vmfMZyUipfu3mozLv3t82+tDR7ltvlxfxxfwVXubbY6bttP8PJs1FNq7/m+5QuVxDklK+trjHdEukWLaifcqVNr3j7dybIkqqiN975ndWb7/wDFV1Eb7RLOu3/VKmz+7Q1YuLsrPcr3N5Lf+HJdu37RFLLt3/c/u1YvJv8ASrRlX54tr/d/2Kq2H/HrdwMvyS/+h76tW3z2DL5u+4X5N7r96m0kUpOUdCu+6Heq/f8Av/8AfVV7z+D5vvtVt3/0p/l/hVKz9Vf/AI8vl+RJ3/8AQKoqMtXFdCvbO0MsS7vvN9z+/Ww7xeb8v39qbqyUTZKjL/C2+rG9YZbjbu2ffrCDTdxauNnuP1i5ubbQ7TyGbyvPlRX/ALvyb600uZf9H+X5G+RnqlqqQf8ACPxf9O87XH/fSUzztllo+1v+Xpvk/wC2VdCnfoc0ov4pHQb22W+7+FmepbO8aHWdP+88Ty/Mn/AKyry8azs5ZflfyvvfNS3M08M9kyu2xG3sn/AK3WsdDzk+So0up6PYOrwWjMv71Z33f7n8FaF5Yedb/Iv+3WTom1/K+X/erttNtlvNi/LXZT1jofJY1ezxEoniPjPwxvunuYFb/Vfcrz+awWzdGiVodrP9xa+iNe0pd7/LXl/jbww1s1vcwLviaV/NRP8AcolS5j0cHmS5/ZzOCuYWfyp1X5H3pTIUb5F+582/71XvlmRFg/jZk/4HVO0b7RukVWRdzRf98vXntNJp9D6eErq8mK6fM7f7NELq9u7L8iKu/wDuVY2L/wB9VF/y12r/AHfmrJ2QRcb3JURZt7f3fnqX5X2NuqJHXZ91UqWGF/s77mqF7u5pGVtEgm/1Tqv36q7/ACXl/v7fuVLC/wC43f7TUb13vVJtdBc2l7hD9x2/2ar/APLL5V2bKsP8kX/oVV9i/dbd+9/gSi77D+PcjhfezxbfuVZezgS1eXa3nL/qkT+Onw20e/c3zyqqJvepbaFtV1RH2t8kGxfl/hpWbd07IUIW6kybobfdKux9v3K0tE03fcJuXYm7fvSqUMLXl/FFt2J/y1d2/h+euw0q22SxLv8A4vlqZPTlibRf3Gn/AGlLZ6S9n83lbt2+maOkdtLcNP8AO/lfuv4Pm/v1Lf8Az+LbfTF+/Ls83+4vyVX8n/T5VVo5k/hdK0UE1Z6CSv7xFMm/+H56lv7D+x4Etvl/vrs/i3U2wha/1dIlli3r95N2+pr9/wC1bpNu391sT5F3/P8AcpJWG1JtJ9R2lIttays393+P+CpdH23KXC/ffd8z7f4d9TTf8solXZ/A1X9NhWaK7VPuRLUtOSuyoXRz9yifavK2rsT+5USbnidmbY8v7pd9WIdr377dz0XP/H1t3Lv+/TbfTQpSUr33RXeHyYn+86I33/79Sww/v0lX+H56j375dv8A7LVrTX877Wv8US7lR/46cVpeQlormlYWbJb3DNt/v1Y0p/sGkSzsiu7Syvvf+CoNbRprXT7aJmR929pk+/Vq8RodGi+Vfm3PU8ulzRXfuxOUS5X7O8v8C/8AAK2Ps0ttAm7+7vV3rnZkuZvKWL55vP8Alrs9V/fWEU+5URYtjP8A7VDlry9BQ5rNvS5ziW3nRO27Z5X3ndq0LOHfpbTsrff+/wD+gVjaq7PpssC/ufNX76V0OxrPQ7KBm+SVtn3fn+5TatsWnFR11Kl4n2aCJl3J/t1UR/l+7/wOtPW7lZrJ7ZV/exL9+H+5WP8AM8SbWZHT7tL/ABEpp9S7on+kyyr/AM9fkX/vun6PbS3+t3sUUvkp5Gzen9+pXtoLNUZdvyLv+eq/gPzbZNQvt3z7n+5/v0K0/eQrSkN8JeZ5u7ylT7O33Pv/AHX/APQa0NSuW1XxVFEzLvVV8r5f+AUeGLD7H/aDM295Wbb827Z89MmfyfGlvL5Su/lL8m7/AMfq03eXcT1dgvEZLNFnZd7s6N/tVY1jzbbRtPVWVHRt8rotMvIZbyK33Kv72XZ8jf8AjlT3/wDx53v7iJEiXZEj/ces2tLsqGnvdCh48tt9ujbt7tEm7/visL4ew/8AE0tPIZof3vzbK6DxI+yC0VfnS4XZv2/xVynw9uWs9bRVZk23jN/3071tTb5eWxHP73Kj065hX7LaN829pXRkesm5drO6sZ93yJL8z/3fkre3796sv+2r1k+JLBn0uVlVt+3euxvvvUc2ti722Y/Uka2l82Jdjsvy/wC1WrrF4sMUTeUz/ul+4u/+Cs191/pEVz8vmqrJ93+7V6whZ9N2szO/lff/ANuhKyuRLm3voUXRv7cii835JWRPu0eG/kndZW3/AL9tu/8A36Zr1su3T59rI8Uv73Y33qe8K22tzW0Db7d2V4t7f3vv03ZqxTSXvXOR0pIv7UvYJW2Rbmdn2/3nepdSuf8AiTPF5UaJFvdnRdjtUEM3k+NbdJWVEllRJd/3H+/VjUof9KuINq+VKvy/NWqVjDnW3UtaCjJevKqq7RKj/OtZtg6w+PEll2zPLEq/P/vvW1ptyqfa1+5+6X5/+B1zepTbNWinVVf+87/w1CTe7OZ8qlqdfZpv+I32z5UheCJP9+uc1Lb/AGzLFt2bFX/2ettPPsL+KVmVH8hXXY++uX159+tytEyw74ldk/8AZ6ajeRunY7mwdbm/3fxtBEmxG/u0k1nv8W6Iyy7P3+ze6/7D1FbQrbW9lOsrea38G3/Yqw/mw654clZV8qW82fI38Wylbld0DdkvMxNVTzrhJVbekUrbqpJ8l07L9yrruv8AxMGVvOSCVnb+/wDfqlMi+b+6+4//AI9WydlYmUebZmlcvvbzdv8ACibE/wBynw+U8XkNFK8Xmu6zSpTN7brSDbvR2/g+/S200T2UrM2xFbZ89SrqOhD93bcZok2+31OKVfnt/n+T+BPu1Lsaw2eVtdfN81v4PkaqWm22/XriJf8AWyr8vy1LN5t5p0rTr9mm27Pkbf8Adf79Ds5XYVHdXT1JdbRprB/KXe/8FbGjuttf287bnlRkfe7/AH2rHfbsRdrb3i3q/wDcqxD5SfZ/lVNrfL8v3aVnayY0u5sXNt9j1mK2VVSGVvm/ufNvam3jqlnaX3ypLazvuf8A2NlMvLlpvKl3fOrfM9V3RrlLiCJmRLhfm/2qta/EZtKKcU9Wda+2awT+/wDxVYmmi1LSNv8ArkRnSX5aytHv1e6uIJWXY0CeUn+2r/PWxbXK2y+VubYzfNsrJpo6FFS3Lfh7deaXNpG5t8W54kT/AGvlrS0HVZfD3ivTNcs/I+16XKrskvz/AC/Oqb0/u1zWmzT6bq1pKv3t3zO/39ldB4ttmhv01WzijfzbXZdfN/sffro5VK6fU5LyjV1PqrVdH0j4r+KNC8Q6QslncXEq2+o+Um5Ivk2I7/8AA32V2Pw1tp/AHxeSG0d307WF8i+iT5kS6T77/wDfX8X+01UrKy0rW/AnhvxxYothpmt2P9kavsi+SJl3LFcbF/uSr9/+7s+WvVfhdBYeLra18VSRMNSjT7LLv5bzY18t33fxbl21y06nJzK3utWt5nr2926V2eqUtVbYTKj+YVZtzbdv93+GrVcRoM6/jXMeOdBi1/QLu2aISnym2Kf7207a6npTJPmjbPpV05OnJSj0OTFUI4mjKlPZni2kSMiyW87rJJB+7Mq/xfMV/wDZa1FCXEbIy/K3y1zl3E2jeML2182T7LfN5kB+8qy7pXdf/HWreijMCqC7OSACCK+u3Sfc/n2pF0a0qdtEPmPkvEoXduJ3N/d+Wo2Mjj7oXmhn65JDe3zVKJV2HrmktDGTU9L2R4B4ZsbnWvEdxHPG32f91t+X7zVN4202KG3eWz+R9v8Aqf8Ab2V64vh23ggRrSGOGXdnzUb5mauH8X+GpLO1LMyv5nzKm5d9ez7aFSV9jSpKU2lLZHifiF4kgdJ/kTb81ZVz4n1X+yXs4Llkt23fIkv/ANhW34t8NrqV7ubb5W3Yv+/WZ/YlnYRSy/Y183++kXz1lzt7HrwlTpQUoq8kUfhp4MudY1SKWXy0eCVnbey/Mm90/wDZ69I1j4qWPhhpYrn/AEy7t4EeJPmdE+T+/v8A9ivP5tSnsLO4eBpIXVfl+VkrzrUrbU9V1yK0Wf5NR/0f59n3tjt/cq4O8vf2Ov41e259EfDrQbnxtcXuoXKwQo6rFs3b/uyv/e/36f4201fDdvcRW21LhoN6pC33n2Vak8V6d8MPh9cNpskUmpvbb1lib+P5Pk+WvKvDHjDUfE/xB0+XULmfUollXcn3/l/e/wB1K6qN5tyvaK6Hi1MO3fyPQE0FodNSXbO/zM/72LZtrMm02XzXnRmT5f4Pnr2DxD430Xw3oyT69bRqnlfuoVVpX2bV/h3Vwfwm05/iHqGosjFLESP8zDO1fPfZs3UQalCU5qyRyckoRUYa3MG2RZkb91J8n9+Jk3VYm8qHTbtWZkTyn+dF37a7/wAWeC4/C+l3d5NPvihjZl37f3lck+gwXe+KxWdEdd7P9m2fNWkIU5609jhclFWqowrnTbZLW7Vtr27RfN8tZSaJ/YN1LPpErWbsq/Pbqqbf87663VdKlttI1OOVf3qWu9U/2qzUvPsem3ErR/JKu1t/ybKiUXH4TWhKXwxul0ORv/GfiV18rU5ft9on3nmn3vs/3FSsXxJ4ni1WXyPsywyoq1tXl5AiXfm+am5djJ5X31rjbn7HfpL5kazP/trXj1rN3sfZZdanHmmwuUWGw8jT5/Jlbdu2fw1paJ4DlmnlvrFo5riKJP8AWsqVheHtEihvLudolRHVUi2f3t9bSarr2lSytpUvyfxI8uz/ANkpQhNuydjfGV4qHKpevkAm1fTbx/tNnJs+5+6VnT/0Cuws/FVtYfLeLJ935tkTPUHhv4hXlzFLBq9tL9ng/ez/ADSv5q10Vz4V8K6rpstzbRW0Mu1n8l/KTe3/AAJ66ldfHG/oeFKqpLX8iWz+Is9zZJBp6tDZfc8198T/APfDVp+DL9d1xqD7Ybh22Ls/vK//ANnRr3gPRb/RH/sX7NDdsrIv+qRPuf79Zlt8OvF9hpaLEtl8u+XzUvk3/wDoFdcJ0lG1+U8SrCbd43O2ufFUWlWvn7v3sTb/AP0Cvjz4l682t6vdwStvluGd3f8A2W37K9T8earq/hizvoNQ3IjRK6/32/8AHK8H1i53zy3O1t7Lv37fn/jrxcXUSdk7n6Rw/hXGg6slZsx7yZrzW/N+Z08pE3/7v8FWLxN9hKv99dlV0mVIriVvvqvyolP1Ld5qwK3yOq/+gV881eR9zBpRIZt3kW8TMvyys7b/AOJdlTWFzEjXEESrsiVHqprELebp/lMu9Jd7f98U+z3W1m887M6MzPv2bP8AgFSlFq/U3UEpE1tu8q4Vv+WXz76Szdtl7Pu2ParvqLTby2uYLi527/tCeVv2/wC3TrmZrbw9qTbW+dX3bFou9ralOCaS7GLc3MU1ncRW395n/fRbPKb/AGX/ALtaWtwxJq+ntO2yJViSV4vnfbsrOvN0Ol+b8zo/9yrmvJFDFbrubzfKX/0Ci62juZRfu6s5Sz82FJV8pXTc3z/3PnrP0dN7Sv8A7VTalf8A9j2tw3zOm3Z8n36do9t9mtdsTM+z523tTndeo6cb6SIryZ3favyVz+pbptRVm3bIvnVP9r5627n9zK7fM/8AHXPvM02s3Hy/L5S/+hvWeotLrm2ZsWyL9nt127NrO++qMzr5r7m/2Pu1btnlff5rLs/h+X7tQXkLfOyt8+35apO0jVXSsii7sj7vv1YSZZrjzWVfkqF3++qfPRD/AMfkqv8A88l/iqZu5MLu8YvYt6VttmvYtu/7VEy7/wC589F4kqRJubZv+T5KZC6217FuZv8AZT+9U1yjO1vs+4ku9v8Avh6nW9zVJJavUsb1fyt/8FQ3n755Ym+5tqJH+bcy/d/jqW8m/cO3zfItPUpbtPoZ9y7PKirWhpsOzfuXfvX5vm2VStvnZGl2puq2lyzuis3+wtZv3dFsNuLdyxok0v8Aakqs2/b89V9jJef7FWtNRk1aWL7m+JH+Rvv/AH6pXkzPeu33E/hSoXKpaF2drKxbvPkt027fvfN/uVa011ttjM+//frPmdXnRtv3l/vVYtn2fM3z7P4KH7yszKG92YVnMzxS/N92eX/0N62E2ppqL/ArM+ysfyWSWWJf3O93ddn+09acL7JUVf4PnrTliKPur3h1zeKlncN8roi762L91htUba3zRJuSsWZFmguF+4j/ACVpXNzK8USs2/Yvy/7NQklsbNWiP1h/OliZW3qiqn/jlZ+jv/pG6Jtj/wCxVi5+SD7TtbYi/NWPoO60gf5t/wC/lb5P9p3rRJuFkRFO+rNx/nun3N87tUj7XlSJv4qz0LTXVvt3fvZdnyU+F/OvJlVt9LlLi9G+5pWCK+oxKu3YzbPnrP0pGs4tTili+ZWZ9iNv+89TX6Oktp5TfP8Awon8TU7yVtr94opWfcvyvt+81Lfcmyk35D5vn/sxWZttxO9v/ufJurH1VN6Rbtvyy760LaZki27m2KzvsqlrEKvE+7b5VC0ZWi3eoeSyXSblpyJ/pr7vnSVVTZUTzN/ok6r+6l3xb0p802y9tIv+erbGfd/sUooe7uyW5TztB1hV2p5Vq70W23+yLfd88sTO9Qzbk0vU/kZ90D7qvWem77NFVWSJ/n+7sq7a3Im31K+sbk0a4lVV2fN+6/4BWnYf6TYRTs38X36r36MiOv8AHt2K+2meHvPs9EvVlXYjK+3e38e/dvp3fKZ8kXK6OjfW5dEsFlWLzk3bG2fwpXc+FfE8t/F8ytC+37nz15tvieweDdsStrwrqrPdbdzJs+T5P4q9jDSjyarU+Nzeim+Y9Ov7ZXgSfar/AN6sp9KimlRZYleJm+bfWlZ36zWSLt/4HT7BFmgdmZt6M/8AD/t10rzPl+RcnNF6nz34m8PS+HbyVZF+SWVpYnT5/vbm2VgOn91dlfQHjDwrBr2k+V5S+bKzorp/DXhV5YT6VLLbSfct/wCP+/XHiKV05dj63KscqsPZzfvGe6b4Eb5t6v8ALTkRfs8qs33l2VMjr5H/ANjToU2LXm86tc+lhC60kNTb91qlTbtii+X5pflo2K70+HY7p8ux4qj4lzdTo5U4q26K7wrD8qfx07yd7U/fv3vT7aFn3/3FX/viruQqcbXIYfnd1/ufLQn7nfK27d/fptsjQttXd953of8A1rt/s1Et+XoOD5le1g2bE+aVndv7/wDFWhYbrO3lZfk+XYuz+7VGH54v7/8ABWskO/eqr/D8tJQbdgWjuty7ptssNx5rf61/kVP71dnpTwQxPfbtiQRb13p87PWJZ2zW0CTquxFTZv8A/Q6u+IUnT7JpisuyVfNl/wBnclRGKvqb68u5Vtt1s8uoS/vpZZXdnf8Ajq1Zv9m024ZvnlZv++UqKZF2RW27fFEvy0+Z98Sxfx7vv1qnb3SLRkQ6Oi2d1Lc/8tW/+LrQ01N968+75P7m2q8ybFi/vs1TWb+Sr7f4qLqQ1qrF35ftG7+BV/4HuqxeTLpug3s6xfM8WyL/AHqrp+5aKWWD/lr9zd/DTPEl+qXWn2O1oZW+dk/4BQk27lctlZPQfo9nF5Xy/I7tsX/YWsq2/wBMtZblV3o0rJEj/wCzVrUvPs4HiibyZZV2K/8AvVFYJ5Ngltu+VW+Wps9fMlaBpr+dZebL8iKz/f8A4PnrYsLBbaJ7lvvt8lVH3TSpBAvzv8m9/wCH/brY1h431bTNKaRf9HiSVk/3qOYnV9bGfcotzLZMs7QytPsVNv3/AJH+Sptemih01/4Ni76tQos1/FBFtT5t/wDuVi+KnaaC4i3L93/vikneWpvoUtBhW5XzZWX7zpvq/rEy22loqqruu99lPs7NbbQ5WZv4dm/b89VPFU0VtaxQStK/y/f2/wCxVxXvGcZu9jN8l7xolnbydzbGRG/8crrdbs5bb7OzfI9r+9ZIfubdlY72aprOiQfL5TtvZ/8AgFafie8leW1ZV+T5UZEb7/yffqU23awRn3RiXiLDfyru85/l/wCArRDbb51Xd87N992+RVp6Q/abpFZtjyy/fq7Z22+9eJfndF37Ealyq15M3unsVbx2S1fd96p/BKNc6Jqu5dnlS/K//A6pX6LNcIzfJ82+tPR3a2gliZvklq1GysYqSTuWNBh+zadqdztXZEzOz/8AA6zIbn/isollgaZ5Ykfe9aFykSeGr1Vi+eXd/wACqKzs/wDTLS+WL96kWypuveHaPMWpraKzutMniVdks7fI/wDuPU0O6/tX2r/rW+VE+f8AjpzzfadOll37/KRnWqvhtGs4Nu5vlbf/ALf36yeiuNWXu2KP2z7TYJtbf9nld1rkvD0LW3iu42/Om5HZ3b/beujez+xtdxbmfzWd/nWsS2tvJ1yVotybFXds/j+/XTDlUbrc5ql+a3U9Tv4ZZt7bvn8pP9v+Cobz/SYIm2rvi+SorZ99h/f/ALtSw/PFKrbt/wDCiLvrnubxTtYpaJCr6Qq7lR0aVPu/d+etPw3efvbSCWL7/wB7Z89c5Z3KvZagsEuyKJm3Q7vn+/8AfqXTblprVGtmbYvzr/BWlt/MlzsrWJtbuVm0jUGl8zZBudn2/wC3/BTLza+s6feRXLfJErqjrs3fJVjVfns5Ypfn3fe3/wAdZlhtm06y81f3u5kbYtUZe9ayOd1jcmvWk+zf/erQud1yrqrLt2/LvrH1iZobJ5ZV3yqzp8laemv51v8AL/d/jpyelzOK1uS6V/pMtxAsv73bWfqUO/7Ov99vmq7oif8AFRpct9x1VNm3/bpuvP8AZonZW2JF/BtqoMidnubULrNFbttX+5/v7a5fxDbQW2s+fFthS4i8ryn/AIfv/cre8PQ/adLSWX5EaVtvy1g+KpmS/wBMii27Hn2f76bHrTS9i7q1r6HR6PM1zaou1vlrYvNzto7Mq7LW68351/2KyfD3yNcKvz/dffW86M9q67l2L/6FXPLexpG0ttjlLx/Jv9Q+Vv3qpufb8j1FpSb9ORm/56v8lPv9qazdxS/c2r/D870zw87pp32byt+yeV/N/wBnfVtvlC3KS214yI7TwN/o8u/enz71oS8lhW9aJleXyvuTfx/P/wCOtSzOttdXfzbG2q/lf3FaqO+VJfN+5/BT51e1hcyastzSs5lTxHpW7dDFeMsXnQ/J/BT9em+wWUsu7YifJvdd9ZU2pRW1h8375Im3/erovE9t53mwSzs6XESy/P8AxfJ/9lV8rum+hn7rjymPDN5MCPFK3mptfft+/wD79aemv9s81W+Tfs2pu+5WJYTK9qyqzb0+T7tXdKm/0qVf3aIq+a2xv/Q6akmmuxPKpe8jbhfZFe+azb9u+JNv3v8AYq3ZzM+l27S/8fEUrbt7f98VmXL/AGa9st27Y0uxv++Kmtptm+CX5HRvuf7H8FSrpWLiuVJvqaqPLZ3VrEu3Z5u9kf8Ausm+tjUofOfbErb9qf7G/wCSuaS/Z9NeJmZLhFfa/wDdX+CuqvPkRJYv4VR9n/AKdn3IhLndrkU1y1z/AKTu/wBI27G2N/d+Wuwtrb/hIdEeBfnu3ieLyv71cfbQxTXqKu1Irhv4K6PQtS/srUbS5ZV+WVf+B7a2puzsZV1KEL7s+hv2LfHFnrFnrnwx1oloNSVzao38Mq79/wDD9/5d2/8A6ZLX0R4XuLj4Zsj6g1zeaRqRaC6ukd5TbXUTNG7fKv3X2/e+9/3zXwd4h0e+0TW7TV7af7NcSqtxBNbv86P9/wCR/wC9Xunwe/aubRrq90rx1bf2qs86zxXiRbNzbNj7l27W+WirRc/fp6rqjvwuLhUpJ7X+8+1vD2s2+u6Rb3ttJ5sbrw9ameK4vTdI/sa2ln8PvFLZvJ9pWxQqiMrL2b+GumtJZHeWKYRqyncuxv4f4a8drqtF57nY97F7rTZCdrfSl4rE8Ra9DolsS3zyuGWNP77bWbb+SmnGLk7RObEVoUKbnUdkjxb4mM9sIZGVms1nnLyfe2MvmtXQWmoo+nW9w7bN4UY/vcCjxMkS+GdSEg4YTS/8CZif/ZqwrNmn8P3FtI3MW7y3T/er7Kkuakk1sfgWLa9vKUXudHbsjopiC7GbA/2qsNFCCTgZI+9iq1gix2lr8qs0a5H+9U8cZkb50Hmktlgv8OflrOT1sc8IXVlqzzjXPiHNoKxRx+ZI5OQFLbVb0rCMfjbxhcoU0Wby2biSYSIuP951r6G0T4VaDpDiaSxgu7r/AJ+LiJWf867FIEjTCqAPQCoqZvSpu1CnfzZ+h4XhirON68+Xy3Pjax+Efim6vWvdRsDHbxlht3b2xub7i7d3eqmq+EjFcBZbeaCaPoJ4WjB/76WvtcopABArmvFPgnTvFFq0dxApfH3wBvX6Gsqecc8/3sLLyHiOGJ0qblQnzNdLJHxNreiRJuVl3/LXk/iSzazvEZfkliber/3fv19CfELwvdeHNUvdPuPnkMOYpf8Anqu59n8NeQeLfDbQxbmn33D/AMfyf3Pkr23yq007p7Hyq9pCXs5b+Z57qV+t/a3cEEH+m+V/rvK2f+P11vwc16DwTq17ctBE8rKrq77k3/vX+T/x6qVnoMSfLKvk7m++i76qalon2Nv4nlX5/u/fqVNpOPc6FFJWbH/F34o33ifVnuWZk/dbFt03uibUf5/uV9I/AXT38HeAr3WrvUBmUu6xLKn/AD13V8kpbSwxXtzcqr7Ym3f7Sb32f+h1rv8AELU3sP7KiuZYYpV2Mm35P/QP9itZVHKmqfRGTpxcUo9Nj0nxn8eNS8X+IIrOd3OnwSuq28bMySuqyr8/yf7NfUmhponhTwPBqGpFLaFE+0NLMmG5w3y8mvz9+EusWelfEbT77XJ2ubKK6Z/J8rf/AM9V/wDZ0r1/9pP46W3irRbPTrBS0Vs/2gqyNsdfKf5auvKNWUKUNI+Qnh/dT5b37nd6x4uh8e+OpYtCkaDTZYorXa7bPNZXl3fI33f/ALCtvxl4BbRdBlvNQuVREi3MjsrJt215V+x9oi6nrdxq920Vta2rbl+78zrK9Z/7Rnxr1XxHrd34esZWh09flZIm+R1+df8A2Wm5+/7KHwx3FTwfvKEVqw1V4tbnl+zL/o9mqNvT+986vXH3mlM8v7hvs0S/e2fJuro9K8SRQ+D7jT4N0Lz7vNdF2fLWFqWvWesatpmlWMS7Lj91PK7f7D7/AP0CuGN5zah0PSrU/YU2ras0vsdzbadugiV/vffatiwhuYUl8qVoZZV2K6fw17bovwOglghnnWDeqru+Vfu/LXFaboNnrfiW+020to7lLdtivt+8291/9krvpezmmux8tilJNqT0Rz8NnFcwPFLArv8AxO6/eqvqXgbSHi81YI0+X76QLvru9S8Mf2VE6yq0KKu/ft+7XOTWd8ll5ttbRzJub78ux/8A0Cto09bxZwyqJq0loc5YaJqGiXEV5Y33nW6Ns+zu0Sb/APgCpurprn9oTU4UeC80xUt1Xym2Tzv/ALP3NlVrawuf9ZBZwea3yfvWdHX/AHPkrmPGCW1hZPPLbKjp9/YrPvrKvNRVppM0wHNiaijum7M4/wCK/wAS7rx/fu07MlpAv3H3fN8leX6lMyWHn7V+d2RUdtn3a1dSm375W+49c7qSQalevEu50RU276+UqyVR8uyP22nRjQoKENEhlmizWfm7PvVJNNLNLbrtb55dn/jlSI6w2Hy/IiM9RWbq+oxKzfO7bIq4JJ3b7HTRta1yj4k/0bVJZfv7LWLb/wB8VYvHiTSbezfd+/3ov+x8lVdbhV7qW2lZnd1Xam+rWq/6202rs37U/wDHKdtEuxrzNKSZXRIrO3t1bb5UX3t9NuUabQXVZ9n2pmT/AH0+9TrlN9r5TL52/wCRt9R6lNEmh2+6KXfAzO3/AHx/BWXNzPd3LgtG10GXMLPpfleU2x28rei/fqv4nuZftVl5sW9Itu5Eb+DZWrfur6Np8Xm7089n2Vz/AInm+0y7t3zt8nyVSSbv1K5Gtzl9Y23MT/xp/cetC2fybC4Vv+Wq7P8AdrJ1KZf3rL9xF+4lbCJsi+b7m1Kc2mrDT5tzPm/0mCVtv3P4/wC7WFC6zTyq1akztDav8zb3Z/8A0Osaw2u1wq7neL5m3/79ZKz5rArKPmXd+zfG3z/LUt4n7+7Zf4bWJ/8A0Os1N39qXHy7PlT/ANnrS+xt9lSdduyVvKb5v7tTd2sNXZSRF+0bv4/4qisEZNUu5du9XiVE/wBn79O02FX1u43fJuiiRfl/i3vVe2eV7e7+ZXlXft+b/b+SnJP4bhFxTs9y3C7PKm5t7RNv/wByrsH8e77tZSI39qOqr+68iL7n97560Ll/9H3LtR2/v1C1LXvpp9COZGS3+X+P5KVJvvxbt6Ov92hHXyl/+Jqk82zzWVWfb/BWkbArNXNBEZ3SL5d7tVJ5mhuk/wB7+CrsKK6O3/LVaxNkT6ls2tvRt/8A6HUK0m2+htodA77Lr5W/uVVv90LIz/wNUs376W02rs+b/wBko1WFobOX7qJt+V6iPuq4RW/kPT99Lb/Ns+b77075n/2KiebZap8v3P7lWEm+0rtVKVpWuyoqPw9TK3+dqLyo3yIqf+z1dhh36ujN/DEvyP8A8DqlMmzUvlX76/fq7pXzzyu3/Aab1V0Q3a9+gTf8xDaqpsg82V3rQdGeW0+b/W/JUXkrtuFfa6TxbN9MuX2XWlbdv+t+b/vh6qFyVKPK7vcupMz6X5H/ACyRnrF37Jdv3Pmrdhdfs7/Ls+b7lYWqvsnfyl+/91KcfIelrSNrStttPaTy7vKSXc1ZulTbN/zbJWll+5/vvUttudf+A/cqlZ7kvf8AY3VSW9+otb2Wx0F/NKi6fPt2fwb0X79VLlInuk89d8TMv3Pv0tzef8UrcS/x2ssr/wDAaLza8SSr99V+4n8VUtFYmGl/MrTWyu8u3/VN/wB91LfwreQP8uxPK+4i09EbY7fLs/3qIbnZaysv93ZsrPXoaqFldGOjs+neV9x4mbalafiSG2ttU0z7NL5yNEj/ADr92XZ86VnWfzyy7qW5Rbm4tGZm/dNu/wDZaiKTd2Um30JYdyapd7m+RoIvn/u/fr0PRNN0/UrDQmiuW+0Xl00TI+1Ei215/wCTvv8AzdyvK3yb0rQ8KvLZyp5Xzusr7f76fPV+zUtL6nPN2PVb/wCErP4t/s/7YzptV9ibNnzf7dc/4/8AAc/gbWU0ydlmini3rMn+f9itjwx4/fTb+WfU550i8pYont137GX+PZVTxt4nn8Q+INMuZbySZFb/AJbLsf7j1MKdaE7NpoU3SavHc4hLNrxEiiaWH5vv7f8A4qoIp77Q7i3u44WuIom+bY3zNt3f7FdZbW2xnX+Db9962IfD09zYfuLa2dH+RvNl2V7FC8ZHy+ZV0o3toQ+GNb8mK0WKXfLFO0q72/ib+Cu40Sb7ZKkUu1HZv4K4TTvhrqSaos8UUFuitu8qKf5W+9/s/wC1XQ239oaDq8U9zEqbtifI29Pl3t/cr0PdvZPU+UUqbbjF6M6L7Mzom1V2K2/ZXlvxH8HypaXF9Av+qXf/AL3+d9ewaU9ncy2i+Uv2qWXYz7f4aqaxpUl5F5e1X3ts2bvv1rrLY8tVXhKqnF7dj5MmTYrpT7aZprV1VmRK6z4keFZPD2qtLu/0WdV2v/db5nrloXZIJV8qP73yvu+/XjV6UYyuj9QwVb29NTg9GOhhVJXl++7rsqb/AKZN9+hE+T/beh4Vf71cl0epZ7RQ75tsq7V+78tH3Ivkam2zq8XmqzPsbZ93/gNO3qm+hxsTHo3siL7ny/xtTH/1u1aIfNed2bc6f+gVP5Pk72+X+/8AJUNWdy/iVugthbec6LuXZu+betdBpttvl3P/AKpaxdKTertXW6VbLbWqLFF8m2k4pq9zVJJXNOzRXe4X5v3Sq+9F+Sqk0zXN5Lcy/wCtRdnm/wCxW7qtt/Y+nLB5sv2iVUdkT7nzVz77rbe3zP8AL9ys4QUth7arYmhRng81t3++9Ms03yvK38LVM7xPaxQLu3t87/LU9nYbInVV2RKv92tox8iebsU7y5lmuHaJtj7di7KtQwsjxbfnSodHhW5d5/KZ0Tf/AOh1p6bbbJ5blmbZ9z5/71Pmd3FbINPO5Lc/vp0tnbzvKVH2bazflv8AVJZ23Pt2ou9a0NYma2s3l+5UOj206JLt3bPI81neiO1zRWWl9SvrD/8AE2igVdkSqm7/AL4qbZ9sg89V2IzOn3fk+Ws2aafyLu8+aaX7nzt87VtPDLD5UTRNCnyvs/4BUuKT5h20sQ2dtLeavFAu14n2/J/HurbdFm1SWdfnRYkSLevzp9+otKhVLh52b5EiXam37tS2f7mJlb5/73zb6afNsWveVyW2hgttSin2rvbajP8A7Ncbrd5LqX21m2p8z7URq6q/m8m1u59vyRRb642FPtl15W35pV/4AtTGL+YTTSudLbIr6WkUsX8PzVm6r/xMmRrndN/yyWuih8pIkVlZ0RdnyVzmjzNcz3G5diQS/Kj/APodON73EoJIvaOi3OrS7lVEi2ov9+jW3i+2RLtXzUWrvh62/wBDu75maGJmbb8v916xLl5Zry7uZV+/8i/N/v02m5c1xxShH3iK2RYb24/jfajt8tWbaaWzuLh/NZIpf7n8NUbm5ZN+1m3yqqVYv5tlr/sKvzVE1zbiil9or3MzPf267d6Nu3PWg/yRRLuZP4P+A1j2GxNSSJmb5/kX+5WxrFz9jtdPVdqNLOyM7/7lOno7EuzJbl7m20i3iVYk3y/K+776f3P9mtPSpv8AR5WZlRFX5t9UdYRk/sqCJl/1u/73+xW3ZwqmnXDLtd/9ionylR3vcz7maKGw3StsRv49tV4bn7NZXFz8qRfx/wBz5fv1bv8A59kC7nf5f4f46z5n87TkbfKnlMz/ACfx/wCxQoWVjOpNyKl/bNDq1x5rS/dX5P7y/fSspIdkrsrLu+5vrY1uza28Sp5TNMl1BAiI8vz7tlZN+7Wdg7Ntd4m+Z0/hpxV9zCrzLU7i2d3t0/ufcp9s+9rtVZvliXcn/A6rwuyWqfMqb13o/wB+izeD7b5Xmtv8r5vk+9/cpd/I0hK8feZmpYf2at7F/Bcf3KTTZvJlig/57tsqxr3lP/Z/mxK6ee+13/vbKpI+y88pWV3+/wDe+7Wid1d7g7JXNjUt3+gxKvz3ErRL/wB8Vn3kP2aztJWXY6ztVi/fetuy/fsJVuFfZv2P92q+pQyw+HNQlnlZ/K/es+779Zq73KjZ7HL62++K4Zl2Iv8Afpvhu8i/svaq/J8+3f8Aw1LqSLcxP/u1maDctc29xFbeV/Ft3/JsffV6SiZ8qhe+zNhJvsctu0S/Orfc/wBipfEifabCX/pur1QmTydSVFlXZtT+L7zVauf30Tr8r/79aRWtkY1+VR1RqeFX36lb2fm/6OjI8qbqzvEltGl1ZS7v9VPuX5d/8DrUugv/AMVDL91E8hPn/wC+6i8T3Kpp0U6/P8zJv/2qGpN2FSS5XfVI0NBm/wCQnAsH/LJP3v8AwOta51LZao27Yivsb5aydEdkg/hTd96ti/8AnsLu2aJdksS/O/z7KzaSdioSUulkYOpTeT4qdGZpn8qKX/fqvprql067m+equqv9m8efd3xJaxPs/v1Y8N7rnXktdvz7l+fdVRXcGpIlubZry/1WLau+KBXZ92x/7lVdSffpzztuTyvn/wC+adfu1zrN3L5vzts3IlW0+eJ4t33ov++K0d0Evc2MzWLbY0Sqqv8AL8+9f9iul1i8a5tbKfzWmiliVFf/AHU+5XK6lMyQP977v361XuZbbwbp+7y3dWf5/m+7Tu+xlJKW1kUrZ/s1xKrL5KbvmepdEvFh1uVYmb7q/wAP36ZqVn5OuSs+5Ip4Ipf+BbKsQvB/aKzxL+6/i2N/7PVpxfqKnDV33RvX+19Gl89dksW998TffX+D/gVTTOtgqX15fT3iSts2S7f4ahdFubfbL86S/JUqP9s0GK2nX/VM3yJ/drLfc0lKEXytaj0h+Z4t2zcv8f8AtV2CPLcxWm7c/m/uv++a4fTblryKKVl8l/4krotHufJtf3s6pKjM6/7u+nLe46afNc0Jpls0f+5F89aELxX9rLA26H5fl/36zdVma2vbT5fkum27/wDgG+pbCZba/dWX5321SSWty5qLVztX1i+1vwvbyr++uLLc6/8AoNdHpug2fjnwle+Uq/2hZxfaIn27HZPuP96uS8Ma3Z6POjXP/Hp5u9q6rwZqS+HtWtIl+SKWfY2z+63zV2811ZKzPn5ucbxjpZ3R0/gD4i+MPhlqaSaLqUlzZJt8+0uPuyKu/wCX7leqaR+1t4n0WZW1LSIruz815pY8Mu2Nm3fK235dn/Aq8Pmv103xA9nuXyWZdrp8/wDf+/8A3a73/hIbHUtDiiubGB7iJWt5d+/7v8D1101CelSmpfn95nWx1WCi43+R7tN+0/fXljusvC8qTOMq0kkrKo/vf6qregxX2sPBreuXxn1EBo1UbfKjX/ZVfrXmHw68ZrNo17pE9mqS2vz+b8yO8TP8ldInie4+wXEEESPGu9vKSRvmr0qWEpONqUFF+t3+J8HmmOxdWpyVpNw/rtY9E1tDd6TdwGNHWSFlUK2d3A/wrntNso7Twje2yLuUrOobbt+bca57wx4p1C8vZ4mgkt1+6qkNtb5v9yt3UdVS2sVhWJUyzN5SSbtzNVKhKHuLU+cbc5c1zpNMkVLOPavyr8u1FrZSXzIScMOP4qwPDcu6zI/i8xq3RODxz07rXDVXvHRhpWTbe56nRRRXxp/RwUh6UtFAHhn7Tfh03PhIa1bQK13p5aRpNvzCPY3/ALNt/Ovl+2sLm/uvtN5Kr79qLFv+Rfv19t/F+BJfhl4pLfMF06dj/wABRmr4n8MJq+vWrzrBGkSysm922Ii7/wDcr67LJuphrPo7H5jxBSp0K7m/tK5DeaUtnFLKyts/2F31y9+i/bJZZV/dbVT/AL5r0i2eJ54oJZdkqN/BXP8AjDSrOGVYrba8rt+9f5P7n3K9eyj7sj4edWdrR2POLyzimaWKP7n9yuf1LR4vD0Vxczz7HRVl+fZXf2GgtZ6p5s8S7JdifO3+3XjHxI8ST3niO7i+XylgiRfm+T5d6VwSdnZPQ9TD051pwS2ORubzZP5qysnmyttfb/vvT31KV0/fztNEq/xrWI8y3LvK25Et2d9+3/fp9tpVzqt1t8+SGL/Y/iX/AL4rKMpN76H1PPCjo1c9L8MfE6+8JeHn0+znnhilZ32Qxf7e/wDuVmPeS6re3FzKzb/KR/tD/I/8dVIdHV3t9yt+6+7vX+Kr32NXtbtW/wCeXyvtqvaS6GUKsFO8Udrc+IbO28OXdnAv+kTweU0v9ysH4DaHe+LPibZQQN/osFy0ty7Mqui7p1+WuYvE2L5UXyI33k21b8K+J9Q8A6l5ukSy2zt8zTJ/vu39zb/HXVQl7NNp7nn4t/WJ2v8AcfXP7Qnxt1fwdbN4f02dfKbTldrjzfn+ZH/+Nf8Aj9Vf2RfE8up3epSXayTSxjdvbdu+e4evkbx1421LxbA08889zdbWfe6/O/yOv9yvob9nv4u+Gvh14IuFaDydbnaXdL5TfvV83cm9/wDgddXtIrD8kI3ueVLDS66s9R+PXxvs7LS5tFsZGeeVGE6ujfcZH/2v9mu++FPhiw1XQLW7ubSG6uZJJS0snWNdy7RX59+J9bude8ZS+Vtd7yd9ru3977Q2yvsrxj4pn+HHwgvW0bUPJvUtWlV4mTf9xKusoxpwp092ZywseW8lq9/Ml8Varplp8ULfRrEJKXWJF2L8iS/vd38X+xXkHxyuV0e/i0xZV81FSVv9nclcP4G8f3z+L/Na+nvNQ83f50q/Ivzv/Hs/23rP8Z63PreqXF9cztNLL953rzsXUStTTvY97J8p9jP2j2OK1u5+/LF/rduxU/vVXh2om7b+9epJkW81lF2q7wfOru3yL9+sO81vf5q/vJrj59qQr/drxIxd7H2VVo2Lx9lhcbV3/LWZZ7obqynb/lhP5rVrQpvsJfm+fb8tZMO22llrC61S3RsvdSfcmv3+369aTxf6rciNv/2UdahfyrnVnaX/AFSqj/33q381m935q/L5SOtVLZIkld9qpu+9Ue0VrI7KU3G/mFz8l06/wJErb/8AerP1X/kFv82x3X5v9mrGpXK/2dcXK/w/J/3zVfxhDBC1lZyrvS9WJFRP9zfUxte7Ki4xTcupNpszX6RQbt7u333rHv8A986Nt/i2f8Aq1Z/uZZW8r5FVX3/7VV3+RJWXd8yt8+77lD0v5GkZqo7vc5e/h/0q0iZf3Xm7G+X/AGHq5Nc79LedVbZudP8Af21HDutnl3Mrojfferz2yw+H7L5fvyyv/wB9USM2+1zn9VdvPtIk+SJ5fm/74qj4e2vBd+b/AK3c+7f/ABpverfjCaKaLzfL2Lbwf+Pf36zIXntrC7SL5HlgRF2L92s7c0RtcjTb3JbmVby7ureP52jgVmP8Cq26t6ztlv8ATriLcv7pfN2fwPXN2a/8TK6m3fJLBEv/AHzurUs3/euq/wB2s6isrIqCtd23K8P/AB9I3y/eql5LImqrE2zfa/L/AL++rFyn7p2Vvv7/AJ6hfykilnZv+WXy1Wt7mad9FuPtple4iX+NfvVduf30UTfwK3/fNUrD/WpL/d+9vqw+7Y6qq/8AA6Vle6NYLS60Gak/k2T/ADbNq1SR9nlfL9/71GpTL+6Xc2//AGP4qf8AZvtN7by7tnzLS5WJtq9luaVsipB/cSs9/kaWdv4vkqxc3Oz5Vf5PuVXubNbmylibc7t/c+//AMApKy3Rvy+0V0y8lzviTb/wGl1iZf7Gl/db0SBtyPVSzRoYNrbnq66b7d/m+T+Kk0kS3ZWuMtnV7X5aclzEl15Xzb9u/wC7VLREb7K6S/f3N/6HV22SV7qX5d6Iv36hpa9kNO6T7lLVf+P+y2/Jul2/J/uPVvw3MvlXCy7pnTd/6HVHWNzvaMv/ACyl3/8Ajm2rHhv5Jf8AW7PNl2M9bqziYt2m49zWhT5v/ZKgvH/daVt2/wDH06f+OPS6U/nXH/bVl/75eoryH97ZKv3IpWl/8ces9L2NXGLhoabw79OuHi8x22/wNWJrEy/ZUvNvzxfP/wCOVu2b70lXbv8Al+/urC1h/OtZVXd+93otXTbvawpQfLfqbs1msNnb7WV22722Vz/ktC7t/tb63rl1fw9ZbVb7RFK/z7fvfJWO/wA8ssTVLTV/ISi1tqy3v36NqFttVEuF8pX/ALlWn8p9BuIGiV5WX7/+3WfYIjpLF/dXfVvSod8rq33Haou73HGMo9QSZXtXb/Zplm++wu4m+TZ+9/26qWDs8Uqt/wA9ZU/8ferkNt/pDtt2IkS7nStnFLrYE24mXbJsuv4qivJvJe0/25djP/wB6uzOqSpFubfVK/ffE6r99/kWoSbdwjHki33NOb9zeRL/AAbUdn/3kq1oMzJfuyt8/wBzZ/c+/VK5m866tNvyJtVG/wBr5Kt6I+zXkg2r+9Zfn3ffqo2vaxnWXMvd2Olttr3Fx8y/LEr/ADtVq/RYdX0/z92yX+P+BPkrN03/AI+ruVW++vlf7vz1oak63ktp/Btb/wBkrri/uPNrL3otGqiRzSxN/tV3fh62imi2t9xv4K4KG5VIlVlXZ/frtfCV/wDNLFtXeipt/wC+67qOu2h85joqd6fY72wedE3LO3lRLv2bvkrK8T2H2/yoJ2b5/u/xv8yfwVNpt5PNE/lxK+/5G3tU+sJfPLp9ysUcLQS722Nv+RUr1eRb9T4z2cqdXV2PPUvLzQdS0+5tl3xWs+//AND/ANiun0rxCuvXCSr872TfaG+9838NW5tBWazeBfkllZ33/wC89cfa2GreFXunht4pVYt829tzLuZv7tbR+HzOWrNVNJ6PuhnxC8PDWfC91AU+aJZZY2+98zbFr5/SH7MvlSffVmVv+Asy19T2bpfpbrcrvieX5kf/AH68A8feHzoOpS3bp8rbmTYv+0zfergxNJyhqfS5Bi5UpulJ6Puc1Q/3ov8Ae+Wmv9xGoffNEnzbHX/Z314PK72P0Xmd79B1nCsMTL9xNzP/AOP02b7/AMnz0QuyWrsrfd+f56sQon/AKHoapJq5DCnkxP8ANvqK2T909Pm/2V+RvkV6taVZteXUUXy/eqbLW/QL28zQ0ez/AHSN/G39+uzsLbzlRfubPnbe2ysfTbOJp0Zl3+R8+z+/W6j797bf9v5P4KhamkZcrsyvqU3+nxRKu/e3zVXtof7S1myg/gVvmR/ubansIV2ahqU8W9Il+b5v4V/uVnaJctbRSzy7Znl3fIjfd+eld3sglL3rJGrZ7ZtUfasTpF8+ytO8hisPD+5m/wBIupXT/gNZnhiGWaJJ9q/v3ZP49/36l8Q3MVzqX7hVSKCJPufxPs+etE03YtaO7K9hM1nb/K3zv/c+5trW0eGJ/KgX78suz56x9myL5fnfbWhbTRQojMrfIu/5KiSV7JmPvc2iK/iqb7Zq0UESqluqp5v/AHxT5r9rDwrdyqrb5Yti7/k27azPOlv4HniiZJZW/jXY9aGqvKlvEqytNEi7F/2Wq1okux0JwTvLcqabZteavpVpK3k28sryy7P9lK0NSvGmuootzb5Zfv8A+zTNNvPsyPLKu+VF3pVizRn+Zn+SL52d6zld7g3ZN9yxNeLpujahOq73Vf3W+rD2zQqkG3966q+xPv8AzU25tokgsrNlVHuLrfLK6/w/f2Vd1W8i0q6lvGfzool/gT+7RGXYIxa95mV4kSR/C8u3788rxf7qVzmjuv2d54lb/fetXxPcyw+F9JZmaa4llldYv/i3rK02z32f2b+9956vXlLleV7vRHYQzK+mpPu/i2N8tc/qT+TpuoX0UvzuuzYn3G2762NYma2t7KzWf9038H/AKyrzzZv7MtlZvKlum/co33vkqIpfEOyeqOgmtlh8PW9mzNvaL5tn+189YMyed9oiVW+Vd+/+7Vu81LfKkXzIkS/NVKG5a2eVZZd6S/e2f3KiXMDt8L0KW/7ZOjSr8+77/wDHU94m+y+Zm/etsV/79Fn5SQXd5Ozb0VvIRP8Af/ip95csmjaerNs8qV5ZYk/3KpJdCEk4u/Ux0df7Zt4GaRHX512L977/AMlaetzRXP8AZ6/x+f8ANTPszW0qXLNseVdi7P7lZl47XN5axbfkVm+dPv01Dmd2QlY6vUrZU+zru/hV1f8A4BWroM32zS3aVlR9zRVy/id5ZrO3ltovniZPkf8A2a6XQX3yxRQMvlbll+dfuM3+9SatG7N/Zq+5Q1V5XlR1X5Hl8pdn+zVG8dYbi9g3b7eKJJZZU/utT4bxZrjUJVnbZFePu2fc+V6im3ebKzLsdvkb5vvpTaadzlq1JQtbqZmsbryXSrm28x9rb2/74pmvP8moQKv7p7ben+9UzzfZvCt3PuaF4N/z7v4Kqb5ZvC73PledcQK/m7P4l/g+Snb+YJvn32Orudn9h6fLBFviddmz7n3UrV0rdDdXEu378SJ/6HWJZ3Ms3hzT1Zm2LO8TbPv10lnth+0N9/zYkRd/8NZy91W6lq0PNHM+MEb7VpjR/fRm+T/gD1D/AKMmrv5XzxPbRJs27NrrV7WHlvLiySWJUdGdItnz76x7ybyb+yaOdURndJYXWmnJK3QJTUlaOhsaqkf227tl3fvbOJPk/wBypdSmW58L6xF+8T/RVf7v+2lVL/c/iZE3N5TWcX3P72ym3NzK/hzXVX5NkGz/AG/vpWiV7eZScowuznEudipu270T5krB0e2is7h1X7m5n+T+Dc9bdzDslt/mbY3ybP79Y6I32zytu/f/AAVCTjez3Mt1dGxeQyWF1FuT90679+6rmxtibao39yzpYttXyoldGq7Z7pot3y7Ivmb/AG60jzJ2ZlUjeN2x+iJFNrmnxNKyJLPs+Rd++qvieGV7JIF27Fn+bZ/cqSw/c6jo7L8iQT79n/fdReJN1ytxtZd6S7/vVs7p2M6UopWTubFg/wC4qxqs3naXug+//fqLQd32B9yrvddn+7V28tvJtbf5dnmts31hdxNI3krdTlfEj7PGkvyt/wAeMHzv/uVLoiK+oytu2PK2ze7fcqp4wm2eKImZd/mwRRK/+6lS2Ey7tvywvu+Z/wC8lUrtXK/MuTW0ttrN0rbfurt2f8DpNHffL+4X/pl+5qK/v2h1u1iVf9Hdd+92/iqbQblba/in2+dM0u9U/wDZKLP4rGScXqnqZ2pPLDay/uvnTei761bB/wC0vh9Y+btSVLq4i2J/wCquvIs11cbpfnZt/wA9Q+HnZ/Bt2yyr5VrO0rJu/vPWllJXvqTJxmrxdxsz7Ft/3X+xVqw3Iuz5dnz7qz5kimiuIv49iPVizdprhFVm3/3KlaLlW4czlfyOj0e8+3xRNLuhRZdjfLWgk2xdQiVlREi3q7ts31zWiPsl2qzbElf/AIDXQfK9w6sv8P36cou9xuXNuZ+m6lPc3V3Zv/o0qMjxb1++tdbolzEmqRRS/Im5N3y/w1y+9Uv0ilb51XZFWrYXO+8t9u7zbjai/wC/VaE83LaPRnT3nmzadcLuZ/K/eqn996p23yTy7pW3qqOuxd9W7B9k+776P8kqbvvVn+TLYS7l+dIpW83e2z5PnqVJI3lFEt/Myal9mnVXtJVT7/yfNXUeEtYXzXtrmVkdPn+7/Dv+SuU1u2a/sP3TN5u1k+f7if3Kr63czomlavBteKJnt50Rv4FT79dCbatI4KlOPM5dj2u2ubGa4+0xMu/7jfwfdrSmv7ZL+0ZZfJif7z7F/uV5L9vlsNRiXzfkuFT/ANA3VoJNPNEkX2mSHb8nnf5StlPl2ZzSw8araVtD3XTfE+kW0+lah5se+Cdorz/prFXd23i3wrpUTy2t5K/8fkvB8i/+P18eWFzcpf3FncsrxP8AOr/7zv8A7FbFnDKl0nmzs6O2z54k/wDiK9ChUhe7bPnMdgqc4NSeqPqu8+M1jC3laZF51w/8f71NrUeGNSvte1SWe+be6L8vzb9q/PXi/hLSvJvfP2KkW1Nuxf8Afr23wTZ+TdOzK29okT/fSvXptfYR8diIU8OmovfuewaFhbcnO7npWyk5MJyNuOi1haXKit95vmXa1a7Hd3OD1rgrR988SE3G9up7BRRRXwx/TQUUUh6UAebfHnxHa6D8KvEkk8qqZ7OW1jUn7zOjLj/0L/vmvm7wGkWm+A3WWJvNlaXyv++6sftc/EQ+J/FFp4OsJvNsbT9/dtAu8ib5k2f8B/8AZm/4DhaPrHkwJ5SyIi/34mT/ANCr7nAYd0MInJazdz8m4gxUcTiHTT2VjM17QWhW71C2XfcbfuP8n3a5rQZlTVH2wR/L87fLs3fO9ei2epRak8sTSy/vfl+T5/m31ial4PttH0jU7lbnZ8ry/vWVdvz7v/Z67qlRcvJI+RjTSmlvY86+K/xUs/D1lcQfNNd+Qv3FfYnyf7/+xXy3q99Pq1758jTb3Z9yRKzbV+f+HZXVePL9vGGvXqxMz+UvlKn9/b5q/wByug8H/Dq+dfP+zWyRf3/N2v8A987K53SSjse/CtTwdN23f3nH6b4SluYvvSvFt3/Ovzt/wHZXa6V4Y2KjRQK7/c2P8lei6b4JZE3KzQv/AH0q6+jrC77PvJ87Vi6LRi8Rdp31ZwtzYNbWHmyxbJUXf8nz1SudNaGLfbff+/Xdf2at5/rYonTd8yO1Z9zYbJf3VtBbRL/BDv2NWcKbjubzxK5dX/mcFc6Pv/e7mSX++lZWpWbQxJ/Hu+SvQprBElRl+5/FXO6lbNNbvE27+La9W0kYurTjp18jibCHyd6szP8AN/HWVeJK8rRtt8pv9lX/APZK6C5SWG98rauz+/uqpf20SeazK2xF3t8tJSaN1iI1Vy3KWiwvYPafwNBK0qsn+1u/+Kro7nxVqcOl3Ety2+Lb9z++/wD3xWfolhFft/pPyRbv/Hau3NtLNFtnXfaW/wA6p9+lUqytY7qMVazV/wAyXwfNPZvcTt8lxP8A63/d31ev7zZFMzMqf+z07TbZki2t99qwtemV38j+P+H/AHq8mpN1J2Z9dhrUqPMV4XZInn/gut8S/N/dfdUVhbbLpG2r975qls7aK/urdWZkiib5vl/4BVhIVRXliX9188X/AHzUvVWM1OSkp30Q+/3W1hLtXe+35fmqjYOz6zaRSr/o8sqbv9yp9YmnhsNv3Hb5F3tWXo+12S5+bzYmeLf8/wA9cdnyvzPSp1FJqMloya5mX7ZLt+59yobNGfUXVVb7v/AKsXnz38rKq/NEiVX0qaWGW4liZko6WWhpyvmceiK7zRbPI8pn3M6b9vyVU1tIk8TL5DfJaxRPFsX5FfZ89XkmaG/tPlb97LsbY33KzL92m1nzVZnV/wB1/wDZ0LSRUm76IsWby/8AE7iZdn2e1R9//A6z7+FponVm2I39z79P025lTTfECSqr+bB5TfP/ALdOvPkt7SPytn737/8AwCpHH4uaO5gXMLIsqqu/5d9bX2PztBtJVZnbz3iVP+AVmal/x9Jt3fO33Eq39p87wpb7V8nZdXD/AO81Kd3FeZbU5K72OS15/wDRbj+/teqOpIiWDrtV/l+XfVu8d5p7eLbv3y7GrP1hGdLdYvvo33P73yU1FP1CSUttiW2tvJb/AFrP/sVe01P3+7avzP8ANsqvbPvuHVf+WUSu/wA9S6DMyXCMv31nf/0Os5NlRSU0ovRlTVUZ7CWDd+6VndqbbIr6W+6JXT5vk/vVY1jc+5f42qG2/wCPXb9x9zfPRpKJUYKM7rfzH2D797eV5Kf3KsPudnpyJvfc1UUfY3+tbZuqbp9DNTUHaWxTmRprx/vI/wBxK09K3TXj7Pn8rburPSZvtTy7v3X8Oz+9Vi2T+zdJliil2POzfPt/4HVOVlaw4uLV0yGeH5IrZV3xefKzb/8Aa3VNc3iwpE0EXzs3zbP73996LZGdNzfP/feqj2zPf7d37pdv8P8Av0uXW4czirwRq3L7LWWdfkRF31NDuSDb/epmlfPb3EEqr/pCtF89RW15LNE/mr86Myf8A31K0v5FKVmm+pFo7r+9Xdv/AHr/APodbdhctbea0W3cy7G31z2lbvtsqyp/uv8A8DetuwRfnXdUykjanzWsVLyHZb7vuVX0FFttJTduT9621P8AgdWNYm2LLtXZsqpprslgjN/rf7702rxMlZ38jQ0SbZ5W7dDtundv9tN9TffiSeXb8rPUMKN9teL5vuo3+xVh0VLW4/gVFZ99KyNFzKnY09Hdf7Xt4mX5JW/76rCuXb96v8e9/wD0OtW2dbbUtPnZvkSVH31n3Pl+e7Iv8VacyJ5ve0djTs5vtOl7VX/Vb3b/AGK59/3N1LuZXfanz1saPNsSWD+BlrMvEXz3ZF/+yqfyKfLa6JdNfZvVl37v4/7taGjo0322KL78UXmtvb/brNtn2P8ALWl4e2zXV3ubZ9oXyldP9+qunHYmzTs2Vdnkt8q/x1Yd4kuPKiZv9Uj1XT5/mXd5Ssyb3/v05E+Z/wDdp9boXOrXRVuXXz/9tKqTQ77V5fNberfc2VdeH/Skb+Dd83+5VNPn82oTvsy5J3s9h15uSWyZUXerf3tlaVy+zxMjRyywyvFF8+3/AGHrP3r9niVvuJ/45V68dn1zymX7kEUqv/vJVwm20uxjVTcXrsdNpSTzPcbmjfeu/wA12q1fpLDa28rLGiM2z52+9Vez+9Kqr91VerV//wAedu21XRJfl2fwV0RfPo9jzp3lJWWiNOGwW8sPK2/I3yV3Ggw/I7f88k+auM0q8WG1Rt3+8iNXUaPry21vcSpB9p3rsaGVWTfXoUk+h81jKcm5S6HqegpH5SK1aWpJFDpKM2197Mio/wDH8lcbYaxqf8NtBbOio7Ik7fcb7laOq/bJtGuLm81Ce5eKJ3WJ9uxP9yvVUbq3U+OqRSndO5fmT91KsDRpKy/Lvb5N1aU2m2z28StOro7fMiMj/wDs9cbqWlfbEt4Glb52+aXav9ytXSvDcFtdRSxffi2/vdqo9bxhF76HDUjHXTVkGpeHtIhuUWDyXvWf5d6qn/j++vMviV4VbVNNuFZV37di/wBz7les6j4VssPMkavL95meNfvVka2ktzp0qz229NuzYis9aul7vu6rzOPDYh0arndabHyPDC1tK9tu/wBU/wBx/wCD53pZrlXdF2t87bPkV69G8WeA54/N1C2g+zPLu3I67fN2/wC8tcVDpt9Z7FngaHczpvT568GvhG3dI/Y8FmOHxFBO9mylDDvV6fN8jpFs/wCAVae2a22bl2O1Uv8Alq7bt7vXnOLV79D1lKFrLUi3smxVZtm77lbujwrbRPebV2f/ABNYUO19nys/mt5Soi12z2D2dlaaftVEf52Td/sVnK17NDWkdNzU8K2bTWqReV/pDTs8r/3E3/JVXUppf7GuJVXY7yvFE+752/4BV3TU8lpdsX72VURP9ja9UL9/Ov0i/u/P/wB9Vj8JulzJN7ofM/k6RFbRN/vf7tV5kbakUSt87bPvfdqR4Wm+ZW2bG+b/AHatw7ftnmy7XVV+4/8As1onb4RvR3NWwRk0uWVdv7rcjO7f+gViTOvz/N/DV65ma20RIm2/MzvsRqx/O2WvlN/H92kotRL51y6GzYIz2r7l+RvkV6jmmWHQXvJd3zTvEqIvzttotpmh0N1bcm3e/wAn3/momeK8s0i+ZERt/wDwOo5pJ2exF1FWY/SppUWynZtm1vN8r+NKr6lcs+pfKzTea33/AO89FskW6WVdr7V+bZRZpO6Xt5L99WaVndv4d9F1ZtdS42ta2g77nmxfxf7FXbz5LLyt2z7QyItVYZluZfl/gqxfzNeXmnx7WdPP3s6f7lCuyYxN3W5vO8QWUG35LdU/e7v9iqWtp5OlyszNsdWT5Pv0uq3Pna5etBL9y1i27/71VtbvIvkgilZ02ru/z/33S5X9k0ly7LVmJ4n3XniDTLPd88US/uk/3KsaO6/2o6+V+6iVXZ91Z6alPN46u7yD9ylvFFFFsroNERZl1C58pd7tsZ3/AI6bTSsTOTfQvI8V5qlvE0Gz5v8AgFY+m/vvGr3P2Znt9Og81U835EZnep9Offf6hc/Lvt4E8p3pvhJ5Law1Vrnakt18m9P9/wC5TSSCDk9tCo80tzbyzrEvmv8Ad+aqV5fy3Kyq3zv/AH6lv/8ARkS2iZk+0NsXZVfZ/pCSs2/yqzla1zZy5m2uhNcuyaTZNOq72unib5fv1pbF+33f7rfF5Cbd9Zr7Zr23iZdnlfOv/wAXWrZ7pnlb+P8A22p2ta/UzuktEY9zuudZ0yxZNm1mf/gOyiG236tabV+eJt/3qZeak03i27ufK2JZWcW6rbzLNrMS+au/yl/4AlNxa22IvG9zQ8T+VqUtv5S7Nv3k/vVu+HrxbbUrJZV/dN91/wDd/grnZpl+0WS/fllbyl+X562rN4ra4i3tvRG+bfRJaW6Fxmoq9tDj7O8nh0PxR8yukssvzu2xFff996vJM15b2UX/AC1RU3bP4qoTItt4Z8RxSy7/AN00r/3/AL/yVZSznhuLJvN3oqq8v+38laNqO5DcOZNrRBNbNNo2sW0W3zVgZ9jt8n36ytHeV/Kgb5327W2Vds9z69LFK37q4i8pUT+989ZWlPsnfbt/2k/2les4XluyXNqJ1ulf8gSW2+5+9ldnT/arpoU2Nb7vuN/8RXL3N5/oF3c2y+S/39ifPW750W5GXam2Le29v9j56ltx23FRaaaS3DUkX7Rp8u3fsnd2/wBzZXL+IUittZsvm86Jm+X5futsrrby5X7G87fwrv3vXK+J9tyuiSsuyV59nyf7lEG2aPni7otakjWes6fKvz/wb/8AgFXpoVe3liWJUdl+Z/79Z+q+bc2tuvy/L91P9rZWlePse3+Zt8vyfI33n2fPW2trnM5SSbb2OHv3VHtGXc6Rb/8AgNUrmZoWSddu9Vq7fpsi27W2b3T9yv3KpX7s9luX+FdlZ3XYtSk1zEu+J9kX3N/8FW9Nudmjah+/VNysi/8AfdZk3lbrdYm85GXe2/8AharcKMlrtVt7t861UHrZ6BU0Vo7GhZ7fkll+TZUusP52qXbbVe38pdv+9/HVewRnd23fP/45VjVUZNWtP+eUqomzb/sffraa7HHRulZHUaDbRTWrNuV3t13siNWPbTLDYRbtry+a/wA7tv8AkrobCZk07zVVYf3XlNsrCsLZrzTtsUUbvaztKz/cfYz1m7dTvi1IwfHMMqeI7RV/1SLE/wB3/YqpYJv/AOWqu+77j/w1oeM0lfVrRvL2OkSK3+7s+Ssiz3fbHtv+ev3djfPTjZ7lSa5pXNrXodl/bt8qbPnXZ/uVX0Tc9v5v3HSV/k/4HVq8hV7PT5WVndGZJXT5N3yUWcMSJbqsXzvOyK+3+9WsJtQsedFKnO+4mtw7JXZdu9YEdflqDQU3+HPFFssEVs/kb/k+T+OtC5T7TpySsy79zp8nzpVLR9tyuoLt3p5H/fHz/fqk7xHdx2RXR2uYvN2r5vlbKls9rwRTxMsyVS0d4nRFWX907fLvX7tPvPNhluLFfklTa/z/AHKycrtR7mr1djV0rytNiuPl37t7t/v10dm6+ftb7vyViW0PnXFuys1tK23cn8Cf/Y1p2E3nS7m/hqXFvcxv9lsh1K2bzUn3Mjo3yp/fq9bTKkEUrNseKV5d/wDd+Spb+Hztm3b839+q8KLc2r/Mr/7H96tVKytYagkrnUaPumvUg+47Kuz/AIFReWzPdXfm/OksSJsf+989Y+j3MsN1tib7qp8m6uh1v/TILK53N5sUu/e/8fyVDbUtDZVYyi+XWxHs+Tcq/vfK2bH/AL9W7PTVewvdPnX/AEK6X5k/uN/frP02aVLj9+saJ/D+93vXY21hbTWvmzr8mz5k/vrXbSXMrbnjYyvKnJPa5zet2d4+jReVPvvYmfan+z/BXQWzreWST7ovk+8iL/drY/4R6KaD7H5ETov3fl+fbWOmg/8ACPQXHlKv9nsv3E/h+d99Hs2R9aipckHdsfNokVzvbyvv/eeul0rTYpok82JXZP43qKzT7TZbVVflXe29q6CzsF32jbvutv8Ak/j+SuulTsrtnz2NxLVTlOw8K6b9z7qJ/FXq/h+2le8i3p8jbUWuF8N20U1htZf9bvRkr0Xw9uh2Rbvu/Psr3aVmuY+FxTnUm4z6HYWz/LEzfw1r27oS21V2f3/71c3ZuyRfN8ifNu31tacjRhv4IsfKv/AjWFaJ5avHZaHuA5opu73zUU1xHBG0kjqiLyzMfu1+f2bdkf1DdEo6c9K8X/aE+N9l8IPC00cMiza7dRutnbqctGdv+tb2H/jx/wCBVh/F79rHQfBEd1YaDjXtejYR+WgfyIj83zM/8Q4/h/76r5l0n4eeKfjHrsuv+I5mlMjY3XDbG/ufcZK+lwGVvSvilyx6J7s+WzbOaWDp2jLUt/BnR4vEN/e69rzb5ZZ98ruvz/61/wD4uvSPE6afeRfY9Mg8l9vzSp/8RXO6rpreCdIS20/d5u5t3lLv/g3fw1oeDNKns3/tO+n8lH2/PN+6d9r/ANz5P79fU1LXdRPRn49KusRVbt7zMe2sLbwHFcSttf8Aj+fb97fv/h/36+dPjN8VL7x5qkWjaZPO8SfumdFb+467Puf7Fdh8dPiLLfz/APCOaRumvZWd2dN7/eR/9/8AuVb+DnwH/dPqd9Eu9vn8p1V93z/7m7+OphG37ya1O+ny4SHPJXkYXw0+DMb2v26ezttit9+Xbvb5/wD7OvYtH8GLMyRQW0UMUX3pv79dxbeFbZGRba2itotqLsiWt2bR/wCx4vK/g+R6XIr36nlVcTOo7yV2cFeaPbWESbf+BfL9yuP1iwimaVvK2Ssu1pkX569F1iHfvX7lc6+jtc3Dt/s7N6ffrOSV7HdSnyxbaV0cp/YipZ/e3/7dZk2lfunaVdif3/467ubR/sCoiyy3KN/G61UvNEguYtsq70/21quRR9DD27lHnktTzW8sJYW+7E8T/wC1XNXOlTpKzbVmidf42+7XptzokG11ii8n/cWuc1LTYrOCX97I6f35l2Vm4pE+1U5crPJfEOmzvE62yqmz51fd/H89F/Ct4sX9/wC4yf8AAK6V9HlSK4aWdv4nVP8AgdZHhvQba51SXzGaZGb5klVU/jesXTunJvRHdGtKCSS3MawtvszS2e37v73/AL6rY8lnt9q/JvXZ8lReIYV0S/igiWSZJf8Apl/sP/dq7s2Rfdb7tcGJ5Yq6Po8tlKvNdkUrmZpvNuWlb7qoqP8A7Ncpcuru/wD8TW7f/wB1f9+s2Gw+0yuzfxfI2+vMpJt3PsMTUUVy7IsaVbMlvL8q/Mv3/wC7UrwqixLF9xWfdUthuhunVl/dIqbasJbKibmZnTdvrSULJt9TzYVYy+E53xO/kxbvm2KqvsSs+2Sd9Z0qzWJn+1S7G/vr8m+rV5eNMssrN9xn+5/svR4Smnm8QW87bXuEb9183+/XG9E12PfpyjKST6kVy67pVVm2RNs+daisHW8ukiZvJ3ts31RheWaeXcuzdPKiv/f+d6fpULPBcT/xxM25/wDY31DjyK7OmLV72+4r21yt54m0RVZniivG3Jt2bvvrVTW/3N5ui2onm/cqxols3/CaW+5d6L5Tr/33VK/htv7WvWilXyvN3/O1EnCMvMtLnV0Fgi/YL3zZWRGX5f8Ae31U87/StKg2tsluvKT+Pb9+r0Ls+kXDL8nm/J/vUyzeVNX0/wAhtj+b83+7U8xUWlFdLGO9ytzebd2zyv8Avij7S3/CIeR8rv8AapX37aqXPyPcMv3/ALi0+a5VNLSBV+fdvqpR8tBtuW+xib1T5tv8VVb+HfFZSqrJ+/bcn/AKsXj+Taoyr8/mvVd3Z32t9xPu0ra3RE3GCstyWwhTzbudt3yRb/kX71SoiwyvKq/O3zt8n36fpSedFdr9z919/wD4HTHdUuGi2/PtSstb2Ek3FcvQJnZ7h2Vt6bflqKFFT5v9umOkqXW3b86f3/kptyjPu81V87b/AANvocbkuUr8z2NKbYlqysvz1lTIttEm1WdGb5tn8NW7l2mtZYtvz7azLn5Pus1RD3dy3KKXvbDIYdkTwLPvl/2/9+tC8miR3iX59sSPv21UsEX7Rbzys3yy72/2qc6f6Vu+bY9D96WoudcuiLttC2zzVZtn8SVHbQsjOzbU/wBypodqW7tu+5R+9ddq7XT7n3vu0kpLm7Akox01YW02+6dWXYi0b97blX+L5qqQzbFT/aldKt2ztDv3N/49WiSRo42itdyvbP8A8TRNy7/9+tWG5aG6tGVd6eb8yf7FY7/Jqlorfcdv4P8AcetXzlTzW+4iLvrGSRcNBuq2zTWGp/KrusW9d/8AG9UbNNlrF8vybmrTvHVNNu52b/VLv2f36z/3rtb+U/yI3zb/AO5Qrr0BNQf6F2wTztZuNrb/AN1Ft/77erHyuku77it82+q+mp9mvHnX5Jfk+en3O3yLuVf4Ffd8tPmd7Gt3ye8iWZPuf+O1X1JN8EsXlfOqq9aGtvs+xSxKzp8qMn3P4KpX/wBx9tVzcyuS4uUtOg/SvnuE/g/26rXieS0rN86bas6a6/ZUb+Oq9/8Af3fff7lR8T5ugklC99WyF/vxKvzo/wB75K1LCZLa4Tb87/frOh+fZ/sfeq38sNwm5fm21cZK1ugrwHTbU3Kv97fRD/rfm+5tpsyfJub5Kl+58336NIq5Nla72M+5h+zS+eu373zUXNsttK6svz/fqXUrZrmwuIl++61FfzNNdOzNv/dIn/A6j4rcuyHKNtXsUpt0ypFtXYjN9xvv1pXPz3rybvneCJNn+7WV5zJbyy/xqr1q3KeTLCq/xqu6to72M5KNmkrtGxYTSveXC/c2QLtdP9rfV5HldYomZtm7eqJUOmzLC9uvzbJX2Nsqw7/uoWi+5u2b0rpiec6l3exraJZ+Srsred8vy7/79dx4bT97u2/991w9tcy2GxomV0dfmTdXpXgxF1WLdubzd2xkf/f216VDzPm8fzKMpHT2cPnXrtv3ysqozv8AxKv3K39YsIvs+1m+Tyl3J/A/yVwj+IZbZnglitra4bekTpLv3/frqvHmvaVN4St4LSdkvWXbK6L/AHokr2YuJ8XOjOc4ySbXUbf3kSXUSysqIirt2N/FsroL/wD4p9LJblvnum+V0/3N3/oNfPOh/EI6n4ujhVWdLafytz/d/wCWqvt/75r03x74v17WfCur3csrQw2Nj5sD+f8APu2on/oFVGcVLlb0OjFYKopwUFp18j07w3NY36pBeQWkzytsW4dvnT5/9+q7vBpWrRL9sjTfL8uydfn+/wD7deF/BTx1D4uivbHWrhjtRIkdo9+1vNb/AOJrL+Jt/o/hK4tM3D72bcj28EW/7rfe210OpTb5Wzhp5VJ1502j6L8ZaH4a1rRPN1WG0S4RW+4qy7vkT/bri9E+C3hvxHpaeYIbG7luZYoltY4nT7/ybt7/AN2s68v/AA1rfg3z4JY7a4iRnbyol3y/Ii/PVT4P+IbbUtbls59Qaa0WXevm7f8Anq+9K558k46XRpQw1alGbv8ADtY4z4qfCCLw0kS6fffb/I/eq6LF/cf5Plryr/hGLmGwlnaL/VM+7/Z+evpj7N9g15/tKx3kTL8sO7en8f8AdqL4i6H4RtvDN2y6JaWd68DO0sUHzfMiN97fXDXoxcbJX8z3sFmlejywnq5Hzf4Ss4L/AMQ2ltOzbIpd7J/froLl/wDSv3UX3m/v0zwlYQWyy3kW5H82Xa7r8+ze9Fmm+4dl+5uevnpJcz12P0WN5U4tm3Z/vre4b5U+zqr/AO23/AKx9KtvtNrcXnzOis3zv/v7Ku6reLYaR8qrv+bc+359lZ8LrpvheL5diPLK6p/G+7+BKzUEknHqdCStZj3ffYPtbZvbYr/7VSpZq8u1ts1RW22G3SLYqRJ91K0rCZf3rN8nlLvrNOS2BqT06FfW03/2ZBuX72+Xyvv7Nn8dY/2Zpr12Vt8St8tbb7XsJbxov3SfJWVoiedPF5q7P3uxvm/hq7uKsQly7mrNc7LJIG+47/cqK5fZb7t2z+7VR7lrzUWVV+S3+dqseT8jpuWbY9So2lqNzbHvePYaXdp5Su8sWzfu2bKqb2s4rKDytm5vK+T+P5N9P1XaksUE6792z7/zpVTzvtOqJF8r/Z13fP8Aw7qLQSuim29N2aGiIz3nlf651feyfc31p214s2ry7YIoUt4F3fN/4/VfR/KsIrif5t/3N+6obCFYdG8QXm5vNlg/9noVpbjjJap9DeRIE1S4WWD59sTyv/fT56wftOxXnZV2KzfI9dHqty2mtLOq7P3ESS/L/sVw+pXiw6RcNKzbFV5f96jZXRrzK9yl4budlhd3k8W/zZW2y/8AA66q2f7B4ciWf/j7llf98n/oFc/4bsN9rZQRKuxpf4/uV0epWy/bIooN02xf4/8Acqrq9yotXaeyM/7Gv2K9aBv9av8A3xWxv+x6QkCqqbfvbKz9NmiuYrja3yRP81XdYdvIinZlRG+T5/7uys2+bR7EtOEuZsxdShifVNPinbYiMkv3vnRP79Otn3+bL9993zb6q3kKpf3creW7+QqROn8FS2aeTbtv++1J8sVZkx0bS6ku9diM3yOzbPnrQTbCkUv9/wC9WPNNsvLSL5vnatu5h8mBFVV2bflpppO9hSnGGyOXeFYbfXZ2ZUluoNi/8BetS2Rrm6SLbvfau3fVDWE861RYovnaXZWnpvkXOsxLK7InlbNiffbalVraxFKStohkO7+19MlVv9VPv/8AHHremmleK9liZdkC/ff/AH/4KydK8h7+3VpZEiZv4/n21rX9zEnhfULnzdjsvlRJt+/t/wD2Kcmo9NS5LfyOZsE+0xeLVb/oHI//AI/Via5/0Xav8SVP4VRby8eNvke6iVN9UEuYpkdov4WZP++apWlucD1VjPv/APQ9U0+fau+KXf8A79NS2Wzut06/d3MyOv391HiTdeeaq/c2qi712U53a5gRm2v8v3/92klyuyLmunQ2NEs5Xs7uztpVR/vqny/JurTfbDaxTy7fN3bF2VmeFXWHVLhYtuxovm3/AH60JoYrNEX7/wA3ypuobS3RrRsk2lsaE1/A+l27MzP9ole3b5fk+WsLXponsImi2u9vP8yfc2JsrVuYVS32qvz7t9ZGt2076Dd/xuq72RFrFJN3izok1PZ6Gl9sg+x26ysu/d99/wCOn3k0Vn/YVy0C+ak7bv8AabZVKwmge1RYtzypt++uyp/FULW0+mNKyoiN5uxG+T7lbJRauYx9xSirnO69crbfZItrfvZ2Tf8A3KxLndDp1w27e6bvv11HjC28m6lVlVG+/sSuXdFmiuIJW2I8WzfU80VLQuV5R03IkdLaW3Xb88vyf7nyVqv/AKr/AG4lT/viszZ+9t1Vvn3bKe6b7y6l3b32qi/7NRLe5lZ35ZM2EuW/su7ZVZJVidkrT8Q/6rRLmJmR2Z4tn+6lUdH3Xmh+erbH3On36seIYZ7zw1pk9tK0PkXkvm/3PuJXWnfY5KEFBtT6G9pvmzb4ol/h/vffqp4bv/s17qsDea/mxIiu/wDe31saOi206Pub7qfIn8TVyWiQ/ZvFupq0reUzL/Fv+f56xTTcnI6kk9UO8fvs8eRRfct5bOJ9if3tlc7MipfxN/y13bFfb9yuj+J2228UJPEv+qs7d9m3/YrCuUWG9SXdvSWJXqY3tc1vq30ZuXn7lv4vuq/z1HCm/ev3PN/uNUKTed9nV2Z9v3asP8ksu77irv3pW92o3RyJQcnZ2uCPFDBLF/dX5USm+HkT7fqCbvJRrNU+7/tvToU+03twrfJLtWneFZv+Js9tKyzPtf7n8W7fV6NXSMKjkp2ZhfN80q7X3LsV938SvV3UrnffxTytvllXyt7/AH/lrLs5vO81tuxEnlX/AL5d6vzJ51rFLtV/s7799FlH4je65fdNCwm2XkrfNvZt/wB6ti2m8l/7+9vlrn7N/kib7j1vW00DxI29klRd7Jt+5VT97YzTjJRvube/eqVR0pPJl+X55d39371Otn+WJd2yaX7u9f4qisJksNWtJ2f97u2/8BrInlt8ZZT9zfp5SL91fuf3K6nzoprCXazbLdd7fLXFaa7W2rS/efym3/P9yum8PTNeS/Zm2/vW2MiN/eeqnrbsjShytXRYmtokli+Vd8Xz/P8Awbq9N8JaU2t+BpZ1bfcWU8/mxIqb9vybK8qttsMXlfu0dGeL/gC79ldr4D8cz+Btc8/bK9ldL5V5bpub7v8AH8tdGHbUvd2POzLDOvSbtqtj0DTblnitdVXakUUuyVH+R9q/LXUXPgxb+zvYp/3z3EXm7933d1V4dH/tiLz9Kb7Zp88S7kdtjo/8exP96tLwNqTX6+RP8kr77dd/8DK9erZSuk7WPjOeyurqUdziofDEsMTyru3xNsb/AGlrV0F/JVLO8ZkRZWfe6/3q7bQYYv8AhI7K2utyW97P5TbP+B1P4z+GsGr+H2vtKggTWLDczS/J86/dT5vn/vVvSjbToedja8Zb7vr0KHhu/XTb17ZvkiRVlV/4Pmr1iw3wxJLt3v8A3Er531K81rTdNTz/ADZriDc+92b7v9z7le9fC/xJp+t6W3mfvZYl+VNv3Wrsh+7dtzya8ZSgqqWyszvbN43tWbbvRl+WtpIBuVj97aq1h2LqjJt+6zf3q2FLKWO7P8NY1VdnhtxjvqeMXXjb4m32uy2el6xcRWi7dvH/ANhVfX/h7428bRIfEXiO6uLfd8qNcptX/wAcr0bRtXt9IhkkkmEbMu1Qv+9/vVm6r4+S4kWLcSit2LDf/wCPV3XalelBLzsr/kfVSzDH4iNvaNLs27fmcx4S+A2geH4Ptd9HHqSq33Jkib/x9f8AerS8W/EKPw3ozwWNoqJtdFRGb+FKr698QrW2s2VbmSZZV+aLb96sez8Nt4wt3nuolht/m+/t+5/wKhvTnru55knOd/aPRGh4eSL7Omr61Pv2y72idt/y/wCXrxL49/FG5v7f+zdM3Pdy7kVE3/Iux/8Af/uV2Hxp8TweDLB4oJVe4aBNqJ/uf/YVxPwW+FEuva9/wkfiGJfs8sv7pJW/233/ANz+/ThyJe0l128ztoKEE6sl6eZb+Bn7PzX7XGuauypcbN8HzL9/e+/d8ibfvLX0lbJFolu9tbQLC+1f9U1ZX9sf2bpCWtirQ+Ur7Uiq7okuydrmTc7sqp8/+zQlKfvSPJlUlWqc8nY1/wCzfs2nuq7dvzP9759zVl63eedby/wP5X3/AO58laEzrczpulZET5vu1n3kP2yV/Kdof7r7aqMb7kKPLebe5z80PnJ+9X73yVFbWESO7sqvXQXMKJ9/+Os+ZNi/ulXZVqCZDqylLUxLm2+f5fv1Fc6b8m1l/h/jrQdFmX/bZnRflq29nviuPN/55fK9Lla3KlUdkk9jjLnSoraKVtv3PnRErgvE9s1z95m2N8leu6rDEjvtX5NqvXmWt2Es2kuv/L20s+3/ANkpOPNvsRGTjLyOUTQWvN6pt/4GyJXO3mjrpt0n2WKJJWb5v4N/369K03R1vPlli3p/F5y/drH8T6C/n6fKqrsin3t/3w6VzOLT5b6HfTldOS6HL63pqzWFpeLEsNxuZJXT+NVT/wCyrkrm58mfb/Atdneawuq2DL5Xk7ZXT5P++P8A2SuZv4dibW2v/t14eKi0+U/Qcqhalzp2bOXSH7S8vlNI7t8i74q0JrNbbZEqr5r1p+FbBr+6t52b91bzu7Ju+Tbv2Vu6b4e868a5uYl8qL+59/bvpUaaSvIeMxFRK6OSez2Ltb+Oq9yi21r+6X+L5q3dVtlmuriJl/dLEj1j3KK9he/LvRYv/Z6zq3QsH+8aT3Rw+tzS+RcRLtR5VZN/+3R4b/0OW3aXanlMj/JTdetluZbeBVaZ7iXyl2NVH7ev9ty20UXybUT738Vee1dWR9ZBKMtiaH54pdrfcll/9DqxDNLpWk3DKvyS/Jvqo9zLZ6dLK0W93ZkVEWoby5VLBIF3Ps+dkrKcGzrox0atsN8MXK/295ssv+iRKm5E/wCB1hXO1L2WLcu92fcm3+89avhLyEe4iii2faJWRtn95nrMv5vs2pXEG1fkX5nf/wBk/wC+KlWjNtrcIzlCKik9TQmmZNJt1i3PE07Iv/fFYV/qUuj+VPFteVv3S/8AfFadsiTLF8vz/wANYniSzaGeyiXb5W7e2z+5sepTjezHPmSuFz/oexpfv/fbZ/F8lVbybZvbb8i/PVpEV1Rf7tVLlFm85f7y7Kdm1dii23dmLqT71+VtlV98n2zyvN/dRRK+z+796nX7+ddP/G+3Zvp9ykUNprsRZnlbTUdXX/fpt2VjCfvSur2NPSoWRriJvk81dlZdveNL5s7f89WiX/gLba1oXVG09W3bPN/f/wBzZsrHd/v7v4GZ9if79S3bY3g7FiGaKZrjd/rduyLf/fq3cpG8H+2lZSJvutq7t9aGlXMGpW9wrSfOu5fu/eZXrJ6/CDTs0tLlVJmmT+581UU3TN8zfxbKsTboUlib5LjbvX+5TEhTejK3ybq0vGLujFN2vuG9YdLedf8Anq6f9809P32xv9qmXP764t03fJuqa2TfZpO3yI0ssX+2m3+OpurXNIyUlawTI2yJW+5K2zY/8dSw3Pkqm35NjUybb5Xysz+VuffspkO6FPvb/lq27RNoRiknfcaE+eVV3fJ89WLlN/zbf4dlV7NGeX+L978lWE83ZZf8+8s7RfP/AMD/APiKztrcp001zNDNS2v5Uu351+7/AL2ytGwf97KvyujxKmysa8f/AI91/gilZ61bObyW+Zf4fvpWcr2sXF2lytalu5h36bcQM2/zfvVlPu+32kTL/FsX/wAfrVuXbyv+A1i3O6bVNP2s2/z9n/jj1cW72RdRKKuaEKTvr2mQbv8AR5Zdkqf8AerV5tubK4X5fnXYqbaqTI02s2W2X/US+az/AOxsdavWz7Gfcu9KUmTBNx3LD7prB52belv/AAVDMizb1Vl31Npty32K7VV3xSrsb/vusyZ9l7KrK29Ylf8A4A1DXM7IptRjow8MO1zZy+b8jq0v/oe2nv8Ae21R0Ta7S/df5t6f99vV7Uvuvt+T5f4Kb0fKSrShd7ENt/o3y7t/zPS6jcLb2F1ep87xRbtj/wCzVaw/1u3+BPu0/Ubd7nR72D5d8sTLTtrYWjj7pqzJ8m3d8+1Kihm33U0X3PlX/cp9y7TTpu+55EX3/wDcqFP+Prb833aXLpZsUpORM9s81hqf/XD5Xdv4t9ZiQs97K275NqfJWnN8ivEy/JtrMh3PrLxfKiSqiL/v/PQm2rCle95fgVIX2SpF/tPurbfzXlVmb/YaufdNmr27ff3tsrbvPki3L8lXdqSt1CEpOOqOi+zL/wASRt0b/ap2i+RvnT5KzrO/e5+Z2bYs8q7Eb5Pld1qSzmaZtKiXzPNS63qn8D/JWPZwrFAyq3nJ58svz/wfPuro0MI0/e8jd1i8lhs3liVvkX5Ud/vvXZ/D3xPq76Q7QLH9oaV4meGX7/z155qWqrNb+UrS7Pv7KzdK1W80e6uPs1zJbIqrK2xvkb566qVVxVmjzq2EjUp8rOz+MGqSW+vaRLBc77hFyz/e2boq6aHx5ob2tpeRRSpKir+68hvv/JXik08+q3cUvm73dvK/e7f9uti2ud9ruX7qbkrpde9ovoed9XikoS6bWI11eVJmvrT/AEe4+2Suybdvybm/+LrpfEvxX17xBoz6TPP/AKDPF5Uuxvm27f8Adrk7u0cWEW6Pf+9b591Jp1p5kW5/v7vuU1Ws7g17ycVsN0a4u9M3/Yrma3Z2bdLFtRtu7dt+7UV5bPLcLPNNJezzt5ay3Xzba37bSmeLzdqp/uNSXGkKEVovn8pnb7tUqk31OZ1+Vtvdkenp+6SNLeE/N829arWLz6FqHnW11Pa7m+ZYl3I3/jtdBoGkyXYi+VTK3ybXan6rp32W2v3Ta720fmt81VGtVjLcwp1VJOD6+h2fhb4oS2EPlTxSXMX99lbd/wCOrXQ+PPiK3jLTooIrbY8q+V86sv8AB/tV5ZpvleVFu/vffrqtmyJFbd93f/t1q8RZXa1OehgY1K8Wlew+8tmsESJmV92350qlpqRbpZfP/dfc/wBj5Xp2q6w02lvAq+c6/d+aorN2hsIlbam1dmxPuJXz9R9D7imm0raWILm5/tK6RW+dG+9v+/U+vO2pXWnwLAsMUWxNkP3EXZVTR0ZPEf2lv+PdGX53qxDM02r+avz+V/4+9Z21ujZ2W242ZF81/K+5uqV9sMVxK33Fi3t8v3aVEXe7M1EzrNa3C7d6S/J/uUlUk1Y0h7yuU0mltvCVpEyrCks8sqxbqm0dPJSbzd39/wCeqniG5ie8t1g3fZ92xd/+5Vuw8qG1u90ux4l3/P8Ax1UXZJvqNwb16ljSodk93PLudGXY1Q2yT2yvul3u3z7Nv3f9iremw7PDm5trvcSy/wAX8G+n2D+dfxeesSW/ybnf+BKampXS2RMItsxbl5/t+7crxIqJTk2bbiVW+SX5Geiwudm+Xzfuyypvf/Zd6ds2WES7Vd0l37PuVHM5dByS6GhqSNbeGoliZkuLh2R/lqxC8D+HLdZVbfdT+VsSqt+/3GZ22Kuxd/8ABV22tv8AR7eJm+SJt61n1S7ijNSGeP7xbbTrttrIm1X2Iv8AsVyusOqeHrhZfuPB/droviLeRPL5X/PWCJGd/wDcrl9/nT7f76/cetrtxWmxV+ZtPqdd4VtrVE0TzZdkSMkrbPk207VdSWGW9uV+fdvpumw/8Si72t86RfM+77tYl/N50/8AD5SfO2+so+8NcyVuhp6VZzw6I7bvJeXfufd9yqnxCv1tootMgZZn8pEV9333ZK6CwhV7JPNZUR/43ripn+3+I7Rmi3patu3/AOz8/wAlUvek5PoSve97c0rlFmeJYNz/AC/N/vU2G8W51GWD5n8pUb7tV9HuZf7ZluWX91Fs2/8Aj+//ANko0e22NcSs295ZX/8AQ6nm5VeRvBp7qw6zRrnxRt2t5Vuqv8/+1vrev/NSdGZv3Tr99/4axNBmf/hIbi5if5FVF/75d62L+8+03DxbWT7nz7vkquVdTjk3e9jPuXVNrbPv0aU7Je7v7i/LVfVdz3CN5rJ5S/Ls+5V3Tdtm7q27Z5X8FXJq1yIJsfYfPe/v2Xf5T7am17/QPC6TrEvmp5rb/wC//v1Ws7lYfKVl850bZv27H2VNqr/8S6XTWXejQM/zr/epRbm7NGkpR5XrsWPCqT/2vpTK0WxG2S+bXO2e5LO781mTbLK+9P8Afetrw3N9m+zyxbn+b+CsxLbZa3cUqs6Ozv8AP/v1cY6tW0RxTcXay2IvEkzTT+bK29/KX/0Cs+FN8G1q0tSh85EaX56xU817W4X5fO+ban/oFFmtjeE3LfY6DSk8nUpZ4mZHeJEl2fcrY1K8a80nR28pt63WxtlZlt8j+buVE2pWxpvmzRJ5rSTI7O/+3vrN+8rvcqm9Lakk2759qr8v3qgv7nybOVfK3pcRbN9RXM0qSxNu2I26q/idIraC3VmbZcLs2f7Wz+GrhFm8oyvFxZX8MW0tzv8AlVHRd672q38SHSa60qBllTfF83/fFVPDc2+6itl3JK6/LvWrfj+587xRpk/zTfukib+/9yj4ndmbXJLm3Zn+LZlfWbeBVb/jziff/wAArlHRUuHbb87ferpfFUzTX+hSsy7Nrpvrl7xP3qfN91t//odZpWNk7u6NOHaiJL8v3qrw/JFtb55Zd+2repI1n4Qe8iiWaXa3+t/i27KqabN5ybdv3PnpySkrozhZpvqjQ8MJK9rcQf3Pn2f7O+tjSrZrzQdT8rd/o7bvn+5u31h6J/yEnbb9/wCTZW54SdvN1OCJmS3lbeyf8D+/XRd8pyqNqrlbR9zY012vH1D/AJYxLBE+xP733K5f7Z/Zs+oX06rvi2v5KfPXR200VnBd3M8ux9qIqIv3vnrl9SRry68QLEqpK1srrUpJu3Q3nzRVzQ+KO6bxHaebFvins4tv/fquZT/jzi+b+98/+7XYfEKZdVfR5Yvv2dmiNsX/AGK4KzdptJuFZv4pfn/u/O9RF6WRVSSik4rc6j5fISX7myn75Xe9/wB391VjR0iubB4mXY+3Yqffd231Cn75Ul2/7HyVakkttDmjNSvGXUvWzq8/myyttdURv9har6Vc/Y9Xt9Qgi+eJ/mSX+NKfCnnLEqfO+7YqbKrO9bwine3U5ZJWsYSQt+9/e+Snns/yfxfO9aFn++geL++v97ZWffwtM3lL/ebdViw/g3fw1Elytp7o3hK6Stoi7Dtdlb5q04Zm2SxLtdJV+X/erMm+/FIqt97+Ndj7avWc2yVPvUUnf1KlJXsaUL/6LafN86Sv8jt/6BU2pbYYrS8i8/5kZGRPv7/7n+1UMKQTWrwbd9wrebv/AI6tonnWssTbt7LsXY1LrcGm/i2K9+ipexXNjKz297Enlb1/iX76VsaVN5OrPPF9x1i/76rKSaK50u3Vk3/ZZX2y/wAafwVY025bf+9XZtl+V0/u1dlOOpzwqXlpodVNDK+s+VF86XiKkX+zLT9E1WJPsk/lfIs7xSon8G3f/wCO1DNM02nRL5rebAzyxOn8FULa2awlu1ibfE371f8Afb76VitPU6dba/ee4aVrzeANWsvEfh6f7T4clZHurFG+eL+/8ld/rb2z6tb6noaq9peRLcMiNs2S/wAdfOvgPVZ7bxa9m0q/2ZPEvno/+1vr660H4J2d5paXPhzWoH1NFR0tPKi2S/7FX9fjh5RVS/r0+fY8nGZRLEfvaCXN18zj9SuZ0ii1NlWGWBvN2I33tqV7B4T1SDUIvMZVmSWJVlSX+L7tee+LfDz3OjOsHn2Gq7Wilt3T5Ff/AGKZ8HNSlmaXT528l7Vlf5G/vPtevo8JWp1dYu5+e5hgqkKNqsbSjuj0/U/AGnara3NpBFG6XMW3YyKqxbq8gh8JeI/Bl15uizzv5TMn2f5UR1V3+RNqV7X4R19rbRpLa6lZMXMoEz/eVd/y10FnbW7akGf55CY3GK7m5QvpsfO0KrpJxezPK/AfxS/4SKB4NQaSG5ibY8TozfN93+LZ/dr1DS9divbVNrfNu+avI/G/wVCaxf3+iytbuyrJGE27t7bx/vfxVzPg/wAeXOlX/wBjvpZ/tCu6MjxfJ99/9j/YrRxhUV4mfs6dS846+XU2PFU198/lebM+3Yvy/In/AI5WVptneXNntZGS4/3dlPs/jTpmj27reRM/+x5Ur7v++az/ABP+0PAlgn2OBba7/huIlld4vk+/UupUelj6T6rUULR1HW3w01e/1H+04mgTT4m+aF5VT5vn3/wf7dUvHPx+i8GW/wDZltFslRfuRb33v/v/APAK8/8AGH7QmvXmjPY6RuSLczyvulR2f7z/AMH9+qXwp+EWoeOdU/trWZfuN83nbPkXe6/xIn9+tEuZc1WzRzKhHD/vKj17dDS+HvgnU/ip4ofVfEfm/ZN29Ul2fc3uvz7k/wBuvoV9VtrDS4rG2iWG3gb5azdSudP8PQfZrFdlusSb/KVvv7Pv/LUWm2zalLE3lLs3fx1SXtHeS06eRx1cR7TWWnkdFo9s1zepLOv7pGroLNGuf3W5vK+/vSqUNtsVI4vn3J81bFvcrpenPIvzy7f466JKyv1PLdWLdpDpkji2W21f3rfN/u09EjSKJdvzNKyrRZ2ce3z59r3H3t+2tJYtj+a8ap5XzLt/hrnc7EvSNlaxi3KK8rK0SvtX5X/2qzb9FhTftX5P/Ha3URXeVt++snUraKbZFt8l/vfIv3q3g7mSj713uUorbe0SxxKnzVbeHzrf+Hf/ABb2qwn+tVW2vFt/jov0VE8pdsKMv/LKqlYlpy32OS1i2V0uIlXZE67Pkrintv7Sv4mVmRIpf7v++td7qu77HL5S73iVnVH+TfVGz0SJP3vlKm1t61C97c1jzQd0Z9tpsro/9/b/AH65XxhbeTpdxtT966ui/wCw9emzQrbRP/Am3e1eeeJ/3zO0TfJF89cs3yq6PSwy9tUSb3PIP3UMr/Ls+b/2euU8Q3ly8rqu7e3yRf71bHiS8le6vWib50i3q6f8DqO8/wCP9F2+dEkSOr/f+b+OvCndzuj9LhCNOnFOVrGp4e02KHSd0X3WZ02V1CQtDpcsS/flXZ/u1z/hub7S720C73f5F3/Im6ulmmZLVN0SpL/cRvvV0whJK54Vaq51eV7dfM4rW4VtrC4lbc7/AD/crlLz5NJll/5774vn+T7td3rFg1zLbs33Im37P7/yVwvjB9l+8UXyIio+xPuVx4k9TKpc1R8q91HEvC3220aOVkuIpd6+TXNaa6zay7MzI9uzO3+19+tu8vPs15bxL/rZW2L/ALFY1snk/a2/uf8Axdecna9+p9Y+abvJ2RoX9zE89lA3ybpd6on+49NuX2O67W3pUMMKp4jsp2X/AFDLLvqawffa6xPK371tyK+77q76x5XFXN7uN0pXuMs7Zt0StJ/sb3rmntl2XG3d5vzf77fPXSwv5MXy7v8AZfdWFDMs1/8AK2xN2z5/uUudnWlBx3LEKfZriJW2vs/uVj6xN/Gv3/mrSmmV5X2s2xPkrn9V8pN+5tiL8/yVnFx5uYSim7N2Rbs02LLub76/LWU7ypdSysv7pfu1tPtTS9zfIir8uz7++ufmmZ9+5qn3ne3UzlKMJ26GPM++9+Vvvf8Aj/360IYPOfVUZV/0mzigT/vpqz32veOy7fkrTs3X51/j21tLRWRMeWc7dC2n/LKL+N/krHfck8qs37r+5Wlcu0NxFuVdibHrLv03xS7t3/AKjRbilMSF5YbqJlZt+75XT+GrFhCsN/br5uzz22bKqWztNLub5EpbD/SfEFjHsXdFLv8A+Atvo93W3UUeWbT7l+5tv7Va4lba7oqoyP8A3fupVW22/avI2/OtTQ3Pk6p5rQK+z+Pd/BVm5/4mWnfbFVYZWlaLyUX+7/HSemltDeSjFWZhQ3LPdOrRMiebsWrdyjfZ5tv39tVLaZraJ/lVHX5NlW0f7m777Upxt0sYW5U13LexvIf/AGVqv99Xqx99Pvfe+Rar3KMkT7v4am3U3SsrxQyweXYm779WIf3MT7V+586/79RW33Nv92nXM2zerNv3rsaqtzBGXKtWVde3JdRQKzb9qS7E/wBqti2h8lf9t1SsS5drm683/ZRFrYtptip8rfd37/4KmS0sVFSnPQuu7P8AL8v/AAOsqw2za9aRKq7/ALVu/wDHHq/hdv8At/frIsEitteiufmRIm81tn8f36mO1jRuUfjZsfN9odv7nyVLDMzxSyqv3FrKR2v/ABGiwea9ptT5Pub3+etVEZJXX/ZqWrFRamrrYfbXi20UvzNs+/UWz/SpWVd/mxIn/fL0bGhgl+877ac/m7om2r92rvbYhKSdnqjN0F1Se4X+43/s71oX77/O8pdibfv/AO3VOFvJ1i9h27P3ETbP+BtU14jeVLtb+Gk/ed2TFxcdNCronzy3H3vl+ff/AMDrQfdtlVf/AB+qOlPsunX/AGavP88qf3alq87iSko+ZaSZprdN38C7aqu+ze+37q/JTtKfzrBN33/PlX/vl6id9kUsjN/E6U7K9gcpOK13LcyfN8rVmI7W2sq6ts2f3P73z1dmdkX5VV3f+/Wbf7ob9G+ZPl2bN1CUmrDcuX3kFzA8Wt2C/N+/n2un/AWarD3PyfNT9i3MWlXLRec73TxL/Bs2p9+s65m3rd/L8+35v9uqg23ZkyqytZnR20zWb+H7n7if2i3z/wDbJ6ivE+zT+Uqrs81vuVC+6ZbKJmbZFL5qp/Bu2OlPv5le6t1VfvN9z/gFXqP2ivbqUpk/h2/JUMKfuLhtu93XYyf7FTXO62S4b5diLVq2s9kW3/gdbxTta55k5NNt7IzUttkSMjNv3VpWEO/TnVtzsu/53/iqaFN8SfL8nm7K1UsPJ2bV+R2rqUNLPc8irUVP3kzPmtv9D2/f/u1X02wV3l2Lslf/AGK6uGFYXRWibZ/sRbqq6bb7NRSPbJs/v7dv3t1bRg97aHmSxXNonqVLCFtu7+CJv7tbSaar2flRLvll+Rd61t6Voiuj/edG+8m2tRPD372K5gnnTym3KmzZXakp9bHi1K0kue+pymhaT9l82NdrvuZv++mrWvNDjHhXXofsypLJbNudF+f76bKtWdrPa+I/I2tvnEar/wCRWrt5oft+nXfy7EeBIlT+9tdKTg16E/WHz88dzxnwvardHTdsbIq3Mqyrt2/J8y10dnDFvuGZmf8AgiT+CrOnaO2m6NL5+37Q087fe37V3fLUiQrbRSs393Yv+9XlVZNyfkfa4SLirrdnPzQxQyosUSom7+Cm6rc/ZrW78ra8sUW/Yn9+mJ581w7SxbNrf3vurVS/ferqv3/4K5JWnLVn0MNIWuaejoqWv2yf/VKz7qqaJefadLuLmVdm6V/nf+H56lv5vsGjLErMiffZPuJ81VbZPtn+jfK7u2zZ/BUwbje63CKV73JYUaH5V+RNtTWby3OpW9pL8+xU/wCBU7TYZYYooJfnl3Mion93fWXNc7PtE6/ff5N71l70vdNotX02KcMzXmr7vmmSJtivt+TdWtczf6B5X3N7O7bKzNKtvJS4aJdiJ8/+81aHkpNf2m37+5PnrcmVuY3bx2sLXT4FXfu+f7235WrP+Z9N1O8Xaj28W/e/8VV9YvPtPibc0rTJFAkS/NWh9m+x+D7eLayS3sroyf3UrJxtZ21ZKTauZXzJdJZyy+c6xRPv/wB6n3Nzsb5fuL9z5ar6O7395e3LSxJFb/Irv/s0TOv2DdE3713ampRbuaq0ndIlvH85LTd8j+b/AAf7lbtncq/yq3yJ/G61hPtm1SytvuPLt20WFzK97d7G/dRbPnT+P5/nSiXvK5EY2V0hvjnUt/iOKz++nlRbfl/2Kzrb/j4llf7irvqLW/33iGW5+bZEy+Vv/wCB1b0eFZkdmbZK77P+AULX4RJWvfS50EL/AGPQ/ur/AKR97ev/AAOsR0i+2f8AXX5Pu/erpdYm+02dvArfuov7/wDeZPnrK0e2aa4SJovn3bPk+es4Xtds05owduhq+MJv7H8BxSq0aXF0zxK//AErlbB/9FTav8FbHxUvGvLXw5bfKiRTu6pu/g2f/YVz9hMyXSNKzJFv+ZP9mn0sKMuy0NK2dbawdYome4Xe/wDvVbeHyV819yJtZP8AYdqzH3f2W7K3zysyK+6tPUnieDzV+dEVU+7/ALFTI2jbZMPDFg32r963ySvu31Kky3MrNEuxN2yq+jvseWeJW2RL9+mpMyRW8Uu1Hdn3bG+5XRGyOVySTb6hC+9/N+bYv3qhsNtza3E67tn8Tv8A79RwzN9vu4P4Nqvv/wC+61bO2ihsLj918235USicbROei7u/Qowo1z4g0+JVX9182/8A3q3dS+fVEii2+VtVN+3ZWb4Pdn8W6fLu3o8/lMn9yrE3lXM93K0v3FdItn3N++ppqzuXUcVBt/LyK6Tf2bptxE8S7IvnXYv3KfYP50FxKzbNqs6/7VJMnnW+6Jvn2/MiL8j0abbeciNKq/7j117Jp9Tx5ztC99SlrCPbWUv8bqv8dY8z/Y7W4l2t9odf3SOvyV0GsWzebDt/jrHRFeXyt3+9vWok+WFzuw0ou93ojQRP9Af5d/y1q3NzBD4fRmZnlild9iL95f4K5/w9MzxamrS/cl+5u/hrWuZvtPhpIF273ZvnrnTu0ux3U5OLuye/Tzvsjbt/zb2/74p/iGaCbSbK2igV5Ub+NfuU+Z98CRbVTa38H/xdVNS8rd8rM6Kv36aXNuVXioW7MPCX/I5aJE397Yr1Z8Wp/wAT7yGX/j1iR1fb/e31n+Hnb/hL9NljlZ4lnidUdfufJV/VXbUvFepysy7Es4vndvn3LWkEmYzXJbyMfXnV9G0SVFbek8vn/wCymyuW162V1dV+SWdWi3p/uPXYzTRXnhqy+VkuEZ9yffRErl9Ss/OWKVfvo2+s7JO7Zo/e0Rp3LreaCtmu7Zt3/PWJ4bvN7Xtr82xV+5/wN62rmaKbXNMgXds8hItn8FYNm/2bWbudd29lVGTb/dd6as4+ZmoJu0dzUsH+zXkTbm+Vq6Dwkjf2zrCrEzu0C7dnz7vnrlbZ2S4iZlX5pdn3q6Lwxcz2evStAv8ArYlT56d+UcrXT6ot2Gq7NN1CNoNkP8O9qZM/k6z58Tf62KJKrIipa3DbWffK9LvWa/t4l+R5fkihSq934kC9131aL3jm5VLXRJ12/MrW8qI3937lcJYeWkTwN/y1llRv++3rd8Quz6lLA/8AqkiR9lc+ib/KVW+7Kz/P/wADrOnfe4Ws77HoHgxFhs/KgbZcbvKX/YWq9y7WerahBLL50S7Jd6L93dT/AAe7PFdru2Omx/v0X9s1t4oli/v2sT/99b63jyz+I4mm6smmPRF8iJWb+86/wVXvLb7NeyxN8/7pXXY396tKzhWaWyX+NpfKV/7lZsyK+s7bn5/tH7pd/wDs766EpNXiefOslJq2xg6r/ocsW1fnZtm+q+lTfNLEy/Ojb63vEkMX2e7X7ktrEtx8/wD3xWJYW073/lfKiN9191ZTu1eW51YVybsjdv5lvFSdtqbNqf8AfNRO/wBmvZYopf4Udtn8dV7N/wDQtq/wN83+9TJvn1d5fufuET7tYQUone4xtd7nXWc2+VIoN2x9v/fdEKNbT3DebLsl+8n8FZiTS/YEVfkliff/AHP4K0NSRf7Ut2g3eU8ESNv/AL2ytOUycZP0H72R32rsRv8Aa+5VezvFfUXg2/6r52/2kbfUqPvil3NK+35P+B1mQo0OuXcu1XRookR0b/P9+tFFszcFPfSx3GjwrqrPti+eeLylTd/t0mmvLNoMsDK32iCeX50/ub/kqPw3c/Zrzdu+RZd6vVuFFttS2qzJby/eesEm3yjbSSfczNYmubOye5s55U+z/Ozp/c/74pnhX4keJfh1qP8Aa+la1PDcQN5uxNuyVfn+/tStuws2uYLi2Zd6XC+U2/8Aub65fWPDcumrtVWdIv8AVJXTCEZLlaucDxkoVNHr0P0A0fxhZ/tCfDKLxDpU7ab4g2ujIjf8tV/3v4a8/wDhpr0V/wCKNQa5SS21PciXW/50b53T79fJ/wALvENzol/d2dnPc2D7t+xF/j3vs/8AQK+lfhdolt4q8Pv4ug1rZqulztFfW/lKm2LfsT/4vf8A7/8Acrjg1l0m3L3emmx14qgs0pcqjaR7Lpt/c+VM0v7nZ/tb67fSNYjhijluHZzCVkOz+LbXAeDvENlpviK+8HeJ/Ktptiy292X/ANarf+O/dro5fDl3o7bZJ1e0V/3TxMrb1b+//wB9V9rh8RCvTtLrt2Z+MZjg6mDruElqu+33na6nqJtXiuFDPDt37v8AZ21ynjT4S6VrmpnVbaNLa+Ea7lSNVU5Qjlv4vvVF4b8QM97caVfSNc26xJ5Tv/tO/wD8RXoRvN1rtlkV9qKU56cLSnGVNrlPJfLBSlHSR+fesaDc3MryxWdtNK67PNlbY/8A6BWfD4DXZuWxi3/8tUSL76f3PuV7k/hJX+9F93+4m+uj8N+DP3vmtEv2f5U+f5K64wke1LGcsvfbb6eZ5r8N/gbZ3Nwk95plpDFu379q/wCf469fv9Vg0fSXs7FVsE2vu8n+P/Oyr2vakuiaTFbQS7ET52+auBhml1W/libc6bfvv/vvVKnz6y2MouVaXNU2L2m2d5qV+i+VGibvm2N9779ehWGmtYaa6xbfNbdt/wB6qvh7R/s33tu9V310T27RMrMq/J8+/wDu10J3t5Hm18Qpe7HYLTbCnzMyf3n20+zLXbO6/vol+VU/2qo3V9/asfkeZI6fcb/ZrV0hIU+5uRf93buomnFXe5nSbWpoQos1ksW397KzRSr/ALNP1eVk05bdG2F9yLs/hpNM8yWKW4by08t32/8AfVQXv72/ij3b/u7U2/xV5yV5GsXGUU+qGbFSKVl+R9u5U2/eaqr23nM7N86MuzY9P85pJH3L83+9Q9z5MW7b/wAArsSaMHOUtloVJmjhWLauxlZvuVXd/tL7v7lQXMzNeIu35G/jqebdbROzf3au7Nm0lbqRXKLNv3MyfLRCltDs89Vdd1RO7P8A7lVPs32lZW8j5H+86L89CVzZ8kbc3Qx9bubmaLyoNrojfMjtsrjNehXR9Dvd7bHlV9qf8D3V6rYeHoppYlb5PNl2fdrxD4r6352t+Qu37O+yJf8AeVH/APiK4sRJ2cex62WUueumtkeWX6LDFd3O3Y6q/wDsfderHhVJ7mKXzYld2Z0Xf8n8dV/EiNc2XkRfO87PEv8A3xXXeGLP7HdPBKqzfuIm3v8A32ryIpy3PscVVcIlrRLZdK1JJWiimT5XZJm2JVjetzcfdXZvqx420S0m06y8qLZ+9bc+3/YrM8K2balbp5Xyfv3i2f7r7a6Erq587GKSlVa97p5FvWIYk0i4Zl+fb+6f/a+SvD9bvPtjXDMvz7tn/fNey+PLlYdGSztm/vbv9j5ErwjUponupVaL9ynztsrz6+isfV5IowTl1fc4+5m/4qO0toPuQOj/AO/u3/JTJpme1f8Aubm+T+/WPYTNeX7zs38Tbf8Avt9lbcyS/wBpeV8rv+62on8W6uGcLS3PqIxumpa3HJt/tFJ13fLEvm76IYYrPRLieVlh/es0r7fvLVi8ud+l6hOq+TsX5U/3aypna8it9PiiZPPlfdvrB6qxdJJ8xqo7fYH27fkVvnT5PkrmrP52Rol+TdsroLx9ml3Cr8ksUXy/L8lc/pW6FUVv7zuz/wDA6yhFRUm9zrk4cuwTJ+9dWbYn9965+5tlvLyHd86RNv2P/H9+tu8Rdsu5f97fWYifI9YpNbsXLKUbt6D7+82WcrM37r77Vz9zuh2fvf8AWt9zbW7qX+k6bLB8qb4mrCuU/wBIt4N294m3/wDfSVpFid+pRSHzriVv7ifN/sVfsE33t6vy/vYFi/8AH3qj9yXU22rsuoFt/wDc+etXSk864lVf9cqq7f7taOaSuZxSc1bRMhvHZ1+Zdj1lzI02/c3yNV+5vFvN8qqzujN/8TWfM7TLuVVfb95NtJJscVytp2dywm6GJ1b+GorDbDf/AGlU/evt+/Tn3eRLKvzovz/8AqKH5Iv7/wA2z7tZpWFJq94liaFnZ/8AaofUvsFxa/ef5v7u9KmTdtf/AGazE2vcI39xqLq/KWnJRNC88p/NaJd+9fl/vrTN++dF21BYTfuv3qr5vmttqSF99/cNt2Q7UfelNJS91GfNH7KLjvveJfueU2/fVa5mb73mt/tVY2Nsd1qlZpL5su77j/xutLlQ1JxaT2ZoWCL87N8n/Aaqfunlml3b33bGrVuX+x6QjM7IrN/v1mu+xNqt89SnZXOlwjZLe5XfykvLSJvk3fJ937tXbD/SbD5m/v8A/Aqq+SqXkU/8cTb9lT6O8UNlFFu/eyzy/JUrUcJqLui8n3d3/fVUtjJPL8vyJ8++rfnfuJWi+f5f4GqjeTS21m86ov735F30LU1lJNWY7TfN/tRFiZt+6txHaZ3Zvv8A8T1zcO6z1mL5tj/JXTWH3H+b56qUXe5Cdo+8Q3Lsmm3s67d8UTS09Eaa1ll/uLvqJ3/0J5/NZLf50b/gNCIv29Nu796qJRb3Qc7u9tCjcrs16VtzIsttAq/+PVob4HuL2Lar7bWJ/nWs+Z3vLVLmL76zyps/3flq9pv+ma27MuyJoIk+Rvvbd9KS0uRrTi1HW5R01FttST5fk2pV57Zkgi2yM+yVn3v/AHao23yavE3zOm/5k/vVrTPmLbRazSeqZvGWmxDpu6zt/K3fIsry/wDfT1SvJmhguNv3E3PUtt5sz3ETbd6rv+9/t0XMKzW9xEy/w/vf92iLXMcsm5RiloWL+2/0JGZWRNv36zdbtpYb203bdjKj/J/uVsQzfadNii2/IrPWZ4hdUiiZvn2N/wCgpSje9jScE9x+lf6ZFcQfx2v7351/vVU+0+TYbtvzyztFViw3Wd/d/Mu+eCJGTbT7y2WaJImVfkl31pZXuEYW1WjLqTM8CRfwK29aHTfcWjfxxS71/wC+KfCnzbkX+GpbOw8533RL96tIpSVjz6jlFt9ypc2e+1mVl+/v3Vp21n50SfL/ABUy/s2htXZfvKv8ddBptgrwI3/A67Ka0uzxauIteK1uVbPR1m8qLaqJFVyWC5tbSVNrYXcy/wAVdJpulfLu21rWems6ytLH/o+3/vqu2MHe9jwKmIvFx7lPSrCKaBN0rI39z+BKoapprQu1zbR722/x/Lu213Np4MtZ3XNrC30VWqTW/D32fw7qbLLL5UEDSrFt+Rf4PlrqjTZ4VTENzS2SMHw3Zs8u3b/wCvQE0fzoPu/uv9iuS8JP51xaSKuxEuWVt/y7tu+vVdHs/wDQkX+8zbd9bKPLujlqOaemx5pdaelt4r0aV/4rlFbf/dWJq7HTdNU75Z4IEiTZuTzfvrVfxJpscOqafL5av+/+V3/hbY9M1u8X7PFBbM00v3/nWoqtOFjpwdCVWtBXPL5rz7ZPdqvyJ5rRf+PvWZqt5KlwkG3/AEdF3r838dbEL21hrzs0Wy3gZLhvl+9871zVzN9pn/e7Udm+WvEnFM/RMPK077kX8Mzf+P1gwu15qMTRNsT5kdNu/fWteO0NlKrN/rV2fI9Hgy2i824vGVYbeD+//cWuJJQd9z6DmvHXYZrD/bH8pvn+4i/8Bp9tt8q4nWJflXZv2/3ayby/aHWbJVVn2S72f+DZWn53k6dtlbZFu37N3yUrMIxhGT5dmP8A+PbTbu88r99FB8qbvkWsTUpt6aerQRJsbf8AIv8A6HXR63bfYNG8qVvnuvkV0rnNbRZtZfyNrxJaxIv+9s+ephK+25cddjc0SzX9625Ud4vl31W0p/8AT/Nn3O3ns/76i2dobDczM6ItWLC2861vZ9u9Iot6/wDfe2oTa9AV07LUzLCb7Tf3s6xK6L8nyVq62iwy6fbbmf8AjZPufwVjeD0a5upYvuPcT/crU168W88aPKjf6PFFEjJ/crS/v6FuVzP0FGtor1fuIzfc2/e+ffT9Sh8nYu75G+7/ALLVUsHb97Oq/flZPn+T7tEzteT6eu1XdZ/mR6ahZ3FJq94l2w2zatFLKqzXFuv8bVYsIVtrBJWbYzTy7/8AvuqUKRf6Qy/JuXyt6fwVDNMqbIFX5E+Rf9qspbWHSmum5m6lc/bNUuGX+99zd/BW7olsztDEv9+udtraJ9buJfvsypu/8fruPDyLpsrz3LNsRfuItRqtyox5+gr3nnPcNKyp/uL9yk8Hpv1l59y/L87b/wCFKx4Zls7d1lbfuZpdn8aVL4b+06P4a1vU52XzbhWSJPv7/n+5/wB8VSi1GXQE4x0aKHiG5+2TpL5S/ut213qtDCz2e35kd/uvt+5TIUa5sE3eUjru3In8FXtnk2qT7m+Zf+AVpdp2RMpIlhTfPDY7VeKL/lru++9WL/yv7LltvlTfu2v/AHar2G2Fk3M1V9VmZ7zyvKV4tqP97+Ko5fe1CLXLtqbfkrZ+H7eXb8ks7Rb/AL9VPlTeyy70i31LNcr/AGXbqq7H835of7lUoZl824Vlb+FP9irjJnLWfLuPs0lmldvl/wCB1oPctbaHqtztbyoIt7f991RsE+zWrqzec3991/26t3iRWfwyuI2+/PLLEzov3lrVq3xHNRXvO3UZ4MhaGKK8lbY8TNcfO1Fh5r71l/2vkT/fo028Wz0HUIolV3li8pf97f8A/YVNpW1N+5m/1Xy7KVO/PexeJShSbW7LFztRYlZtn735tn8VOtn+xzyrtbZ9/wCdvkX56ETfKv7pnfdWh5Ko8v8AflX5v9uuvR7njqSkk2rWKV4jOm5lVP8AbSuVeGWFvKdt7/33rt5rNrywliRtn+3/AHK4fWJmhvYmXd8y/wAf3ErCoveudmE1UkibSkWG/vV+/viV60nd0tfKZvuL9+sp901/bsy/umX+CtN3byNq/O+2sqmru9z0qU+aOqNBHlSVNqq6fJ8n+1Wfv3o+3d96rU0LO1u33NnzslZqP+/2/wCzsZEqqSSi/InEO7j2LHgZJU8UaezNGjtPviT+9Ww8P2y9vpW++qp/6HWPo/kW1/b+bt+SXev8D1saV/x9agssquj7N3zf6pacd2l1M60rQvczIX+x+Etds/NZ9sXm7P7nz1z8O37Am1m/33rbhuW/tTXbbayJLZp86f79YlgipZuvzfJupOCSal1NqbairPcpQu1zfyr997dVl+f/AGvkqjs+xy3cny/36mtrlodUuG3bPNiVP/H3ov0Z1lbd96pkmth8vLO/Ul+Wae03fO/m/Km3+LZW7oiNNrL2sqq6bV+RG+f+5XPWz+dLZMrbPs87u3y/e+StnTX866llbcjv956hN2sjWSjPc0LN1+yywRT7PIbYyf36qzXK2d1pTKqvvn2bP41T5/8AvmrVtbeT9o8qJdm5N2ys3Z52o2TLu/1+zZt/2HrVvmVmYOVuhL4zdf8AhI7uVVZEaKL7/wDwP+Cufh2pLErfIm6tzx5H53jTUFZvkWztW/8AQ657ZKmyXbFs3/K+771So8quhJO6ktbHS+CZt966tuS4+f8AvfMu/wCSug8Q+aniC0l3Lv8AKWJk3fJs2VznhV2m1aJvKX+5XWeLbZv+ErS2/wBS9xYxfvUb5PuVrBWVzhnUtVa6staVbK8Vo0W5P3rbv/i6z9Yto7bWbSJtv2hG3r838DI9bOlbvsVltZf3Ur+an+xsqt4th+369pU8S/IjbPn+T/lk9dsb8u+h471qyv2sZPiSw+03UqtEz7rWJGf++myuO3s/9nzxLsR5ZYv++d9d/cw72aCJV2RKjypu2fL/ALNcffw/Y2lg3b/KZnXf/tVjUva3Q6sHJqTinsSwpKlxd7mjeJ4k8hN3/fdV9STZdW8vzI7fI1Ps5t8UUvy7NzJUusWy+Uk//PL+Cua7jI9nn/l2Ltt89rL82z5fvpWm9y15LaSs3zxNv+f/AHHSsTSrloU/i+b5K2Lb/j4Rfl2fxVpBz3ZjJuLtbQbqVy0OvebEuy3ukiTYnyJvXfUutwrZ3lu0Eu+KX73y7P4Kr39s032KdfuJLs+f5HX5Pv7Ksal5V5YIy7fNt23/AO39yrjNWsErcyt1Lugp9mvbhlb5Jdj7N2+um1KZblN0S7Pl/wDZK4nTZovtSTqvzq2zen8P8NdsjrNB5S/c/v0ne92auKcfdWht+FZvtl5aKu1JZZfs6u/99a1dY8Pfb50lZVmSL++2/bXE2Dy6JK88UreVtZ1Tb9xvn+evojwx4YXVdLRZVtkuNu/fcS7Nv3Nmyu/DxTV0fD5rUlhpprZ9L6Hg9/4MvNNvItQs1aba3+q2/J8v/AP9uvSP2b9bg0fUfFumah5kP9owJthdfvv5r7K9A0fQdQ026SxTbNaTt/qvN+Tcz/7Nc74z+Al1rEE2q6ZLFbXsH3UhlT/9r+OrxOD+sQcZaXOPKc9lh6vLU/4BtfFrVbTxnpeiX0Uvk6rA32eV3+dNqp/frp/ht8dLjRb6w0rXbhVV5PKa5llZ4vK/2Nv8XyV8x6learo8V3FqCzpcWvzb9u9G/wBv7lafga8i8T6j/ZGpsyeb8kVxt/i+f/4iuTCylgl7ObvE+ux2Gw+b0feWr2a3Ps7V/B76brH9q6Xe/aLKeNWa3Vlb+H+Db/vVc0zxDFNZq7XNy7qzbUli2ba8k8GeOtc+D9xFDrtg91pu3/j5Zm/1X8H3f4vuV7Fq2laP4oto/EWhXKL8u2aEfx/w/wDfXz19HRxUakbxd13Py3HZXWwVRRrrTo+/r3I7DR4kl+ZV/wB+k1jVYNKt7hm2p5UW/ZE27/2erGq6ottZvtZU3fI3+7XjuvX8D6Xe30VtElwrT/cX5/ld69ay3Z4PNVjskxnie/ub+48qBm2O3zbP9x66vwro/wBm81mi++qbX3Vzmg2c95dJK/3G+SvTtKsFSJIvl+ert30Ol1moWV7mvp0MdtDuaSTzW+Xykj3J/wB9U+a4bdtX7v8AFUds/kweY23Yrf8APX56hhTzpXb/AJat8v8AwGkl1OCMXN32KlhNAnyqrf6103eU39+thLtvNgh/i3VUh/0OLyI1+Vm3N/6FV3R/n82WVdj/ADovzf7dKb0uCg3a/TsbdnutLBWZt6+Y3y1jyeUl8nzfvXb5V/vVsPN51msbN5O372ysW/8Ak+b/AGtkVclLdvuXBJL3XoJ50e+X5dny/M6fw1VxPN8u5nZfuu9SpD5zsu75GXayVYs7b5t27en3NldV1HY0d2r9Su9g0Ko21vm/jqpqVvJf2vkRtsZty73roHhXyn2s3y/eTbVVLbertt37f4KiNRPcybs7mZZ6ary7W+dPlTZtrVtoYrDfFBE0P/AdtXUh8n5ot0Kfw/71Vb3UZBFhpGlVf7zVnzub02Bzbd9bmZ4g1hdLtXnVv3qqu3Z/er5Q1uw/4SHxB+9bznWVvkf5/vO9e9eM7+W8lS2g+++z5P79eNIi/wDCSvL+83W+x/8AY/jrgrSSuluz7bKIunS52jEufD32+9soIl+eCXfsT/cda29Bhlh1SVZW/wBaqxK7/wAP360NNhWG8+2bf3u7Z/vbar3MLaO7sq/f+dv/AEOsaUWlYMZV5pdzT8eJF9geK2lkmTyvld/k+bZWZ8Pby5s9EluWZoXilllZPuf8tasIlzrFxbweb8it8iPVK21v7NZ3sE6rsl327Ju/uv8A/YVSVlYy9nJJRbu2c/4wuWtre43bvmXf89eD+J9Y8nS/EE8TN/pFr9nV/wDaV9717R4nmW8+WeX5P4v92vCvFSLD4fiiZWTz7yeLen9yvKruLlrufc5dTaotpaowdBtlSf5vuJvdn2/O1dAkKpqiNA33okRX/u/36wtHuVS6u4miZ/KRfnrTs/NmSxnX7rzsn/fNedO7dz2Vsk9kWtbm8nTktliaZ5W2Spt+6lZ73Ms16u5V8rb9/d8++ta2s5X1S7vHiXY6q8r7vvbfkqvZ/ZrnUdTVYt6NAifO3+q/4HWPMoq1jeK5lKUdO3mVLxGh0SWdZV/0hmi/75rK0Sb/AEr5m2J/fp3iHUvs3hxlXd959qf7a1m6DMv2B5/meXe33/8AfqbXV2aRkvmS6l5sNrbt/wA9Z3Rkf+5WVNc7LeWVfnSL522Vo3m3Z5qtvf7mysC/RZv3W773yVNl3NErx3LFy7fw/PurKeBbnV03MqI+xP8A0OtB5lSW3Vn2Ju2M9Uv3UOrRN/yy379//fdNyaVyX0je6Znu7b3VfuI29q1Zk+zb2i+d9v3/AO/VCMMml6xOyq/7htv/AH3VxJlS1eXb/vVVnJeRi1Z27mfcu2/dEv8AvUQ/vrC4+VfNlVk+99ym3iM8Uqrt3umxd9Q/bPs3lRKq7Gl8qi2liIp3bvsWNjQ6bFFK3z/xP/eqJ0+RF3bPmqw/+tT+Oq8yNvRtzUoqOvdmicZK6Lbv5MX+/VRJpN8Sqq/O2z71Sv8Ad21V85kurd1Zk2S//F1EWt2rsJNRVuhLC7Om5l+dNyLVtIfJRPl+/wDequ6LN/tpu/u1aTd9qdW/hVdtNJ2u9B8rtZMJnlS1lZduz7lCI6KlTzfI8UXzfM2xUqO8m2I67f8AdrLmcjX2Sk73IryZvsFxLub5fn2U3Z/E3zu61DM/nS+Rt/h+b/x+rGz96i7vuLV7R1FGae+noM++sv8AHtWjS5crFPt37ZGX/vlqr3KbFm/e7H/3vv1Y0VPI0lJf+msq/wDfLVM3ZWYRTlNeRLC/nW8qr9zc/wBypbyFH0u02/wyv/6BTtKTyYHb5U3s/wBxv499QXO22uEiZtiM3y1opJm6pySs9ylvie8ig2bHSLcyP/dro7BPs0DrWJc23k37xebvTyk/2a2LN2e1f+BN1Smn6GTVncs6Pcs9rt2rvinlf/vp6rb1s72L5f3UX3dn8FPtrn7NFdqrfeXZ/wCP0ybc8u5n+/8A36LKzfc05rqyYyb7l395IolWVf8Abo0eFZvEETN9zam5H+ZP46Jts0v/AI5UULr/AGyirK3m7U2p/wB91C1VgqSileTsFm+/XrqPauyKJH/8ferd5N9mW4l2r/fqKwjX+2L1X+95Stv/AOBtTfEe57PUPJX5libbTablccJxlBtdBdEGzWdVG7ev2aD/ANCarH+pnuGVV/eqqM/95abD8msvt+59lg/9nqV3ZJdi/wAdJwadzP3XBpdBlg6/Y327tiNWfryLNaywb/n2tVjTX/0WWJvn3yt9/wD36NYRU064b++rVSdty7qasloUraZrm4tJZdvm/Ijf8BSr1y6pEjN8if36o2G19L+0t8jLLL/3wtW5rNbmKVWVXRl+X/fp3SloSlNwumaFs8jyyxbdieUmx/8AbrasLb7+3dv/ANis+2h+Wuw022g2oq/f3fx/3K66S1ueJiZuL3MvU7ONLafdB5rtB91vuNW1YWD+VEsW1N3yfJ/D8lV9es2ZP3TMiIu/f/d+Suo0qw86127tm9dm/wDu16MEkfN4mo2249DoEs98W2Bfn2r9/wDv1u3+lLpukP5Ss+yLzdm3/Ypltbfabq02/wAGzd/3xsrs7x4pnt9q/eVUb/gKV3QTVuyPm8RKTdipptnBbNF5VtHC77W3otVfElts8OalEq/62Bki/wB6t2G2u0ZPNij+zt91/N+f/vimaxbK+nPA33PmrpjA8l4iL9w4DQrCSawiliZne1uZ5dj/AO81ej6Uk8MVrG33FlaX/drl/B8y+bKvlx+UsrfIn++9egQ39jDZurLJvZf+eTfLWqjaOxm3L2lov7zj/iRC1tpL30S7HgVnX+D5tlYvhW2/4ncV5PKzo7Ki/LWr4/1iXWLd7P7TK9vt273/ANz7lc/Yar5NlFcrufZK6f8AfNeZiLtWPr8DGTped7s4LxO8U2pS/MvzN9z+/wDfrl5pt8vys3y1t63pu/WfP3fPP8mz/vusm8SJJf4f3X+1XlVHGKsfYYC8nzIxLl2uZUg3MiN/c/grT8N/udBuJ2b77Sossv3E2vWf5K/akZvkf/0OrepTSpoiWO7ZF8z7ETZs3Vwf3YnuxWnNbUwdNhbUtZe8+4i/drYv0iv9S8hYvOSJF+Sn+D7ZXurRv+WXmpR4VT+0tXlaXa8ssror7v7r/covdtvoXLX3kWNVh2a3pVnK2+GJlfZ/AqMlcpZu009x5v8Az1bb/ub63nmZ9WeWJW3/ACovy70SsHSrn7TLLK/31lZf++X20JPqSrKWrNPVf+QC67mTfv8Ak/vvsrTtrn7NpNw3ntDvX5k2ffrPe5WZYvm3uzU6/ml/sFlVt8ryt9+lrI0jGN+aLD4e2e/VLKVm+dJ3ZP4/46pW0zTXV7PKq73lZEf/AHXrY8PW32OwuJ9zeVEv3938VY1g63OneftbYzO671+f79JPRvuCk0rE2zyZ0iZVT5VZtn8O6orBPtmpTS7v3US/cT+/Ve5mle6uJVbf+6VP++a0NNdodL1WfzWSVov3Xy1OtrDbUVzJajLB99mk/wAuxpW/8dqleP8AZorfb/FK+7/arT1iH7MunxQfPbpEu7/Z+Ssy/REiRVVURfuon8NSld3FeN+bqV9BhlmuvlXfvl2fJXZ2z7LBJZWVPNZ4q5/ww622jSt5UszrLcPsT/ferd47JpcUX/LVVd1/2a0k776GtGbkrjNSSW5it9qq7qzp/cdEo8bXipFZaRFL+6tfnf7P9zfsq7ojreX7qzNsVd7fL8i1zTzLeapLFt+dGqUlF3Zmrv4SWFPndvufL9+nwzNtii2s6N8jP/dq1NbbLWJt3zuzpUVhC25vu7E/v1XMrXYNxV/Ilfdbaa95t+RPkXf89VfJaae3+b+L5qdeTK6Jbbm2bt70+zddz7dtWoWdyVfl1JZnZLiJU+5/FSW279795N/3vmpEdf7S2tu2Kv8AB/FTLb99FKrrV03fZHm4iTjC5Lcp/wAS51Zt7/36salef8U1ZWLL/wAt5fnT/a+eooYftMH3vk+5WhqSND4X0+VlXf8AbJUbYv3E2fJWs3bR7nPhptbFKzmVLCKJoN7tO+7f/An9+ruibrl5fK+d0bZ+9+SsqFGeXb/s7/vV0vhKFXtZdq7/APb/ANrfU05crs3qa4xNU3rv2LFyjJLabV/5a/N/u7KsTJ/pG7b823+9T/OX7f5C/fVd7VYmhX55WX59tdXI1ueMkmrxYQ7IbC4bar71rzvW0aa9t2lil3rO/wDD9+vSUhRLK4+8+1dy/LXBeMIfsc9lcq2xN/zP/wB90mmo3NMPVl7S0dhYdsKIzfPsb+ClmeWa1ln3N5v+wu+q9+n2ZHX+N1+X5f8AYpqXLQ2r/wB/a23/AG65aivqtz2sNJSV0bqJEk9lLKrP5v7pv79UZrZnv/KiVUT7+/8AvVralcrNb6OrMzuu/wDh/jqvC6pcStKu/wDdb9/92s6cny7GmJmpKK6mZqv2aa6TdB/x6qsv3avaU8D6lqCsuzzYE27F+589Qunnea3y/Ouyn2cLQ6ikErbHiX7laQacjmqc0qElLVAltv8AEDqyqlvLBsV93zs9c/4e/wCeTNvdp3iXf8+7566ubyrbVNPn2/vUl+Xeu9PuVzif6Hq9vLAu94pd+zZ9+s52bsXhWnSTk9zj5pl/tS4b5vveV8/+zvrYv7bYj7ZWeKWJf++qzNYtmh1x1b5E+R9m7/frTm2vpMW1v3qyvuT/AGabu1Y6Lcs7sqJ5sMUs8S/d+7s/jre0fd9ndmb50+esCb/RtGe2ibY7Mz/99Vr222z0u4l+b5Yt7VS1LjC7afQ2ra5a5sJV/gd//QflrHhf7SibVVPIn+5WhpUP/ErT5m3vK253rNtplhaXbK03zfNvpRfMrIajyK7DxPc/b9Ze8+VHlVEbZ/s/crBvERE3L/D8++tjXk8mK3nX77O0TJWQnzqn8fzOlSvLQxqPWxrabfLYazp87M3leeqMn/AHr0DxO6pq2lSsv2aaL5P3P8f7qvM4UV5UR4vkRt9djear/bF7ZTyqu+CJEVN33tqbK6eaKhZHm1KSliFUa1R1+mpF9ii2r8krOm92+8/8dR+JJvsyxSz/AHbN/Nb/AHdlTpNvsIotquluzyxf7G6mePE3WF3K33Gs0Vv+/VdVN3ieViJ3qe6NvLaL/hI5f3TOj20DK+3/AH647xDYQef8zbPtX7pt/wDBXfW1zLcz288qrst9u1N391Ntc54501Yd/lfPsVZV3p/EyUSXMrX1OfCtwqJy2bscLYfvrKXzfuJK33P9l60rmb7fa3EEm3yrqLY2+qNhvdreBfvyyurJ/tNS6VcrNpbrL9+K6l/e/wAb/P8Acrz2rq59bHk5eQm02Zn3qm77z/xbK6JNqSxMv3HX5q5fSnls7rb8vzyvsdG+f+OuiSZvNdW3b9tb2XwtmCnGTae6NPVXX7O8TT7LiVdkVUrbdNLF5S70l+Rfl+89attt1K1itl2pcfOiu/3/AJv9usewTfZpu271Zkb5vubazj7gc3M7Bolt9juruBlbyomZ13rs37n/AIK7DwxebIvIl2/3P+A765pLlppUaWVn+X7+2tLR7z/iZXFsq73iVH3v/tU25S3KpNJcprax5qWV7F8r7It6/wDj9fR+lQ2fiHwXo955UTrFLKk+/wD2URK8Ks7BZtRiilbekuxGevZfgJcwax8Ptb0iWVXlspZ929/vq0qf/EV6uClGL1ep8Pn9JVYXtoj1DwlbQXlq6qzI8X/LJNuzZXXQ+G7O2RGtlWHz/wDW7K8v8BzNpviXUFnT5LqJYl/2trvXremzfuol3b0Vt/z171rqzPzqcVBXS3OB+KPwi0rxVoOp3MS/Y9QtbXdsRV2N8lfLqW198NPFdpLPp/yRXW6Kb5k/v/7Ffd+ppbfbrjYzeVPbRJ8i7dzfxVy198M9I+KVve6XrEC3N1bxebBNMqvs3NtrzamHjNNS2Z9Pgc3rYXW14rby7/cfMPjn9orV/EN5aWc9tB/ZS/JLCm993yf7lbXgn4hXngzUbK2tp2/sq6bfLabvkif52rhPi58Dda+G+o/blto5tM835Ht2V9m3f9/alcRpupXiS7pbmd3Vtnkvs/8AiK4YUXhP4btE+7pY7D5tSvNXXofbWsaq1z/F8n8VcvbWy3N5ceb/AMe8q7GTb/v1bvLb7TKjeUvm/wAL/wBytWw03yX2/LX2Pxep+TVL03fqaegwyQz28kCq7q29fNbYldhZ+b/e2Tf391Ymj2bWFh83zyq7v/wDfVu/uZU+WKVYX2/8sW31oopqxwQftJa3LHnfbH8pfkTd/d+/WrZorP5jKu/aq1g2IVJbW527LqCd5W2fxLW3Du+Ta2ylfSxcrKO1xl/eNbW7+VHslbcqon8TVb0p9jRRttT+Kq9z5c0sW5V+X+Oq5Rk1S1kWX5d2yVE/u7HpNJxsY+/dJbLsdc+25if+Csk2zTXXzLsf/vr5a00naSxl8j7sm5VZ/l+7TtOtnRH82Xe/9+vPUuS4n+7Ta6kUNh5P3W8n/bq1HbMyMyqr7vm+ZttW4YV3bllZ6WTyZml2q2+KNX+ZdtYSqNjpv2hnO6JFt2qm7+BP71Mf/RJdyrsT72/+7Vz926fMi/L8y76p397st5Vb5/l/vVpC7drCvbd2Q+/m8m3/AHjN5e5tuz+9XJalf/6LL5G3ei/7iVFc6x9sll8pWmeL51ilRkSsq8f/AEdFZdjuzJ8ldapqEdTamlzpRej69TlNVv8AyfO1CX9ykHz7683mhZLV51uZUlllfyk2/wDfFd34th+0vb2LfOk7bNn/AACseaGJ723tmgiuU3bGT+D7leXNJu59phuanRtv3LvhvTYrxbRbmBXfzfvvWFrE3nXDsv8A1yb/AIDXoT2y6PpqRLBA92671f8A55f7dcL4nhgsN+3+7vlfbWkYqKujz03KrzJpB8PbmCbUb3d/rbJVlXf/ABPvrmr/AEFob+7aWffFL86xPt2L87vV3wNYSza46/L9r+V4ndv9t6Z42hbREeBX855W/g+5/e/hpTsr2erOiMvbVrxPP/ijc2yWv+gqqfLs2J8nz7K8V8W3PnQaZA3z+VOz793+xXdeMLyeHTZdzfPFul+SvPfEiedr0Vn837pVuE+T7+5Hr56qru25+h4RKFG3XT01KKOyS7V/jrYhm8mL5Yv3US7/AJPvu3+5WFZzLc6tZf8APLz2SX/gKPWxZuqS3az7fKeL91sX/brlcWo6ndHmkrGhbXLbbhfm+X+Pb9+qmmvsiu4vNk2Mv975GffT0uWh0u33bkRmfbv/AI6NNeXVbLUL6X5Et/nZ3b73z7K5++mjO2nZq1jjvFd35elStKu/yt0qJ/e+SpNNRYbOKKKJURfn+T/arO8Zu032JV3eU0+z/gO1q2bZF+zxMq/PtrRpqJcYp1HfoV7x0TezN+9lb/vusHZv1R52bYm1UX/Yb5/nrT1J9+/5f3qLvV9lZiJsieXdWWiV2FSMr2sVbx1dd2//AJavuqvv2b/9irU21NjN/e/74rPv02WDy/N5TbvvrTburIwcOX3luSWlz9os5Vf7j7om/wC+qndNlg/zNWfbbUtZYoot6MvzJt+9Vt/9Vt3MiUSunZMUpWcb6lS2SV0fd8/zN9+mQ233N2391Kz0/fssH/g+8/yVXhLTRfup9m5tjbPv1mrtt9jO19kXt+yV9235V31Cn+1ufd/tU9/kemI8b2/2ncuz+/8A+h01JS3O1OEYWSJU2zW/mq3zt/s/cqLyf3+5l+7T7Pc8D/L/ABMuymW00T2/mru+ZmTYy/3aaXYzjyzVx+mpsT72/bK2yrv+uvYt21Pm+/VW2s1h0ZIpYtl19qaXzdvz7f4Kntv33lOy7H3/ADf7lEkKV7Si9Cbes2yTdv8AKb5d/wDe+7Vew8pLhN/zpE3mtv8Anp77f9Q23Y7fNvqoky2fmxKuzcv30X5KnlkSpSVtduwyzmaaW4b77xVdRPnuGb7ixK/yVHbbUT5V/wB591Sb2eX7q7NuyraU9jeXKldK5XuU+dNjVMiS/YNqv9xmdUqG8hVIEXzZZkX+N9qVbmT7Ns2/Om2sGk3a5tShZNvoSpCtt9rl+V96p8if3/79V9Sha2t4rlp12bv4/wCGrMKeda3Esv3Nvzf7tZWr3KxRbmXzl/uUKN3ZBOpH4my5qrxXlxaTrEsPlL/BWzCn/Er835d/9ysbVbmJ7y08pVRNq/c/ibZW5YTfadE/exbH81/npuHyREuvmZ2m2yu2nqvyJLdP5v8Au/PVvUof+JpZQfc2Mjts/hTY9V9BRk/sxVVXe6vpbff/AHdu+k1KZv8AhIr1kj3lraJN7/wtvanrzblWhTj7yuRWCb5fmb+J6vaCi/8ACVWU7KvlRSq7O/8AwOqKP9mtfN/ggZnerF/C1nrPmr/qmiX7n/A//i6G7uxCjHor63NC5Rf7Uvbnd/x8bFX/AL7/APs6x9e221xcKvmuiQK8uz79WNbmb7Ho6wL50qXW6X5v4dlReIU/4mmsbl37bGJ5/wDd+eqVluW6UXqtEPs/kv2Zt3+qV/u/PsrTuU8m6i27tm7/AHPkrL03amqPKv8AqniRP/Q6t+JElS9eX7jywIn3/uVNuaXKQl7Nc0NiK22/b7SJlbZLLsXZ/uPTNVf/AIl0Xlfxysjf98U/Tf31/ZS/88pd9F+7Xlxbwbmfddb2p8qun2BRcoOztfYxtP3GxljDfN838Xz/AHvlrUtvnukVl+RVR6x9OG57pmVUfzGX/gO6tXTf+Pp//Q61dn1MKc0korWx0tgipAi7l+X+/wDxV2Gg2EW63llVXl/ifbXF6b+5tdq7nfez/ervPDdyr27syK6Rfe3/AMfz10U02eNjb2b017hczTp5u5V8rb8vzV01tYXOm2Hnqv7pN0sr/wCxWPqVt9p0HUGVtjxQNLXoFn8+kS20q74pYvmR/wCKvUgkldHy9Sd/dkXfDdtL5ss7Mz7lRPn/AIK6jStKabyoF+f96z73/wBqs/w9bbLeJfKWH5m3In9yu40e2imukVV2bfnr06V3ufP1qsU2o7IfeeHryzgt/tKx7FbfF5U6y/Pspl+ltbaW9y22Z/uLv/gf5K29S3Q2VvtlZ98rbkf+H5K47xC8T6Tdsy7PKV3/AN+uhK6seG05Tu/xMDwpYwW+nRTr873Wo3UX3f7jO1dlc+RDYfMsfz/ef77rXNeAkiTw/aN99/7Ruv4f9upfGF/bWGkpFp8Swy3TPE3lJ/sbqxm7K3U78JD2te6+FbnOp9jvLXWLxl/0SBW8pNn8avsd6wE/48IoFT90krS/Ouz71dJqUMFno0VisWzZK1w2z+PdXJW1/LbWErXLNNbqzffb5Pv15c5NX8z7GjGKg7Pfy6djhPFupL/bmmW0S/xM8rv/ALj1iXm37BcXPmq9w26L7v3fnrU1W2V5X1C5i+f7i1k+JJms20q2X7kvzt/3xXlVOXnt1PsMGuWmlFWSKtnM01/E1zKzouxNn+zUOvXm/wCZW+Tf9xKIUbbLOqs+356owo017Fu+d3+RU/uVzxXvOT6HqKVo7HU6bZxaVpKRKyp9ng83/bd2rJ0FP7H0vcs++4WWWXft/vPWtqV4r+bEu3/j1RN9UXtt9hdSo3zwKj7P71RZbdBymk7Io6U8v9ryrLu2Ptdndvv1kaVCqWbyr/FPL9//AH6saU/2bQ72+liXe6yuvzfO7rUOmw+daosX8Tfx1qrIzTV7M0NS32EsX/Lb5d+xFp+sP5NxZQKqwpKqu3/oVP1J1e8lg3Lv8hP4vu0zWET+1LSJt00vyuv+z8lZxaNrcsX5Fua8lsPC+sRK2xHg3/8AA6z9jQ6TaKq/J826WneLZmh0F7Zov3sv/fb/ACVX85ktUVvuf71TGKteQJRdvIgtk/dP82/5nq79si/sN4ov9ay722NWfDNsllVfuKu/fVqwRX8pGi3xeb8yIv36y5W3dDVk7Ft0ghtbJdsr/Ns+T/c/jrKvJlR9u6ti2m861uJYk3+V8++uXvLlf7SiXarvubam373yP/3zW6TbsWopbnYaOiw6Qm5l3yy/3qg8Sakvmo0UEXmr92LbWh/x7Pp9nu+e3VZfu/xsn/j1Y1zZz3/iG0ii2/O2zfWUbWvIpe7LayNh/wDiW+F0lbaj3U7Iv+3XJaPtufFVxbfc/dI+9/8Afet/xgm+90eztJZJreKf+P5Pm2VleFYVhtdTvp2XzXZ0V3/661UYpRbbvcy5HF6bE14+/VH2y/6On3Uqe2fybKVm+/trFs0b96zN87s22tLXn2RWlivySy/PK/8AsbKzaTdugNRl5lez/fXCt8v7r/Zq3532O6tNy74vN3siVShRkldYpWT5lf5Hq7Z7pri9Zdz+VF99P4a1jeW+xbSUdWV7NJ3nlZvus29U3VppD9pgvYlRv9R/BVezff8AMv3HrVsE/wBC2yqs22V3WuyEEveieDjZtS5U7+pFZ7fsETLudEXYtXdV8r/hF9KufLZPtErI2/8A3KZbIu11VdiJ87f+P1p38Lf8Ivplj5W9Irrev+21TUXvGGGm4wS7nNeEpv373m1U8qV0+T+L53X566LwBCyRXc8TbIklf+L77b64+wttlhe79uxLp3/8f3V3PgaFksniVV+aVn/8fp0oqMtdzqxVS1G5aSzVNXuLn7+6JVZH/wCB/wDxdWHdvn/uJUum+a+s3f7rf5USOyf8DqZ4d6O33Imrrtfc8GLi5aMdpSfabd93/wC1XGePLBn0HUEXbvijaX5v7tdtoO54ndtvyM3/AKHWJ8Qkihi1BU/1S2av/wB9JT5fd2JhzKs2upyfirz00ZJ1l87bErtv/uqlU7bb5VvEu7/berFs7X/he3s51V02um/d8jLVezh8n919xErhqx/mf3H0uEc4x5bbG3sb+zbLcyu6tLt/g3balR1S1uFZFdHX5d9Urm5aHSEZWX9xvf51rTv4WSysmb787bPvf7FYUkl1NcVCK1sY6Js0a7b+429Uf/ZqF7n/AE15/N3+VEsqp/cqxfusNg8TMqIzb99ZrzLNq7+QzQ+QqfOn8f8AsVuuZzucjSnROovH+03VvKrL5TbP3Kf3688e5Z9cuLlm/dIqov8Af+V3rs7O53xWn/LZEl3+clcPeTM+rahPP86S/d3/ADfP89OcbS0Rrh5KcGl0K/iGFk1eKdfkhaJPk3f7FWkTfp0TNPv37kVP7tRa9Ct/YWUq/wAMrfw/7FMs0XyNy/3qwvpds2cbq17kF4nk6p5Cqr/ulfe/+1vrfdFms/IlVXTb81c7eQs9/aSrt3o3zb/7mx66F3aG1eXa3lL/AB0XRrCPKm3szS8N3Mr+FL1f4/Nb/gO19lZMNyt5cPEsWz7vz7f4q0/DCLN4f1BV3JK+9F/7+1maVctbazp8Sxb5Wl/uts3f7dQtE0ug4x5lfoM8Q/6TayvOvktud/krC85Xs/l++rO+/dXS6k7X9he7mb5vnZ0auShtle1lj3fIzMn/AI/TSRlVlJW5VubsP3Ebd/DVuz+eWJpWVHgZnV3/AIPv1VsEV54ot2xH+89S2Dt9q2r9/d83+789dEdrLcz5Yyk21ax6LZ3m+CLzfuIuxnSrvjl/+JDcRfx+Q7/+OVhWcP2yweD5Xd1/jrYmm/tW1eXzV/dL5Xzt/d+WuyleJ85ipKNS6YWFy3kf7e2rHipFvNGlZYl81Ivl/wCA1kaFZzw2flNNuZGZv7vy7vlWtrTYWmfU4p/nVoE8pP8Aa31suVx8zh9o4VU7aM8nhufscrz7t7xSvL/u/O9Wnm/sq4lgZVfcq3C/LvT5vmqvN5EOpXC7d/ms0X3W/vvViZ4tV0bTJ/NbfFLLFKn+z/BXmyi4bXPpsNeVmnuPhRn1KJmb+FPk210dz8nlbYl+Zf8Avp65Sw8q2uLdWXZcbmRH/wBmuz1W2ns9GstTVVdPN+b5v4dlOKcldk1uWFVd2GlXLJK/yrvTa/8A4/Ve2/0DV72JmZ4lZJYkdfvbn+5Vryd9xFLBEqfLsZ3b+9VW8f8Af27NudF+9v8A4P8A7GtdTZJt36eY5EWbYvlbGlXYsSfPV7SklttSuGlZUuEVUVEX+7VS2h3sirt+98tSzeeiJP8AxtKyL8332WiXkTD7z0iwdUsLS8+X97Kyf9811fwQvF0rxzqukMyp/a0USRfN/H5rt/7I9cVDcwPZ2kUrN9n3fMiL9z5PnetDwfqS6J8Q/Cl9c7fkvNjP/sqj104aT57niZjSjUpTg9W1bc+hbyFbNEvG+/a/vV/74evU9BeJ7WVvm+WBNu/+98lcNqVnvukg277f7LE7f7e5K0/B+t+TYXe6LZ5S+VEnzfNtevpI6n5VNQhFRe6NjVfFX7qJWjV3T5N+756ZpviFPt6XlnuR4lR/7j/7f/Aa5XUkne9t/tiqm6X5fKbfs+R6rpMum3Xy/IkrbG+X7y05xSlodFCfNFK23Tqey39to/i/w4+n6pGbi3l+8CN393/ar5U+K37K8/hudta0FornStzO6JtV0+//AAqn+0n8Ve16DrH9mo9n9pn2N86p/Am6u1sNdgv9OurSUK6Mq7kdG+b5v/saylR0utfyFQxFTA1eaG3b/hjzW201nZJWZk/2Nv362rbSlhs5vK2o7q/lf79XrawVPvRK+z7u+i5mWwaJpf8Aj3gbeyf7OyvXgm+pzV5t6X1HX9z/AGbpssrfPE6/NWRpqLbROzf61md/+Ab/AJKu3jyv8/zOn9z+Cqk0KzSpFLt8pvvf7lJS7mW75VuW4b/ZvVvk/wBytKx1Lyf4VmlVd6o/8dcvbTb4pV8rYiM6bHXZ8m+r32loYF8pfnf5Vp/Ib/d0+Zs6C5uWm2blW2Zm2N5Tb6LBGSd9q/JVTR9NkmnfzZWmi2r99V+WtqGzWzTcqt/wBa2uYTTUeZbmlDct9nVfLj/dNu37q07Qs38Xy1hIF2u3lN/3zW3bXOy2+ZtlcFSK6CUYuFpPU2INsPmtt3/L8qVUu538x2aRh/sfeSsy51GOH+Kab5fueVuqhNeZbzFlbb/c+7WEKF3caTUfd3/Eu3mqwpCizt/y1+VEj+9WPc3+9/u/fqL7fsi2szfe3rWYk0jzy7pGeL+FH/v12whGF79CYpW5pLUa8Kwyy3O353XY7/7NQuivdW7M3ypLvqw82+KWLbs3rs3pWU9zsd1lb5P4qwnKTPQoxT5dTitYuZ5vENx5UUey1iWXznb5/m3r8lUfCu3VfFsVmy/IrKzTf3N2+pry5V/tdyz7EZdn/fL1L4Vh+zNt2r9rvW+z79v8G/elecleR9S24UWn1OrmhV7yVvl+ybUTY9ef+LXgvJXgZN8X8Wxd/wAldVeaw0NkvkN99mSVP9muIsLae51m7nb/AFW1EXY38W966JbWPGpOV21sippV5LpUr3MW6F4v7i/eVfuVU8beJ47zRPt3lM6Qbt3nK6fdStDxJD9muntomb97Enlf72zdWP42s4LnQbvT1+R/su+X/dbZXNXcFC7Wp3YSM3UVlseH+MLmX+1vs3lLMkqru+b+9vrhdedpr/WLtmbfFAjqifJ935dldVquqrf+I9PvGbybeyn/AHv/AAFHWuKdGmfUPK817e4X76L9zc/368SVz9KpWjDmjsMs4VdkWJdm1mf/AD/33W39m+zaa9z8u+KJ9tUtNs1dbdd32bzZdi7K1dY2I9pFH++iuJfsqps+98n9yuac1flWx2RvGnzpaDPEP+hxPbLKz+VAsu/76K7JVWGaJPC9vseVElld2R/k3NTr9GttXezll3+VAkrf8CqPxC8v9jW8W6JEXc7JtrFNJJdGb05RV59zi9V3bdIT7/8Apsvyf9s2rqLBIrZv3q/w73rm7l43bR5/v/6VLt/3vKet97lvn3MzptSsZyk1bobxUbufQwry5b7Ym759iq7f7dZ7w+TE/wDvM/8A31UtzM01w7Mux0/jqvczM8SRbvkVt+zd/FQ4tijOO7ehFczeTZyyr/CtV/EPz2VlBu2Orb/k/i3JVi5RXtWVtuz+5VW83TXUUrN/o8SruTd96iFlJeRjNycStpqfun3L/FVi5maaJIpV+TdUVikv2XdJ9/c3yUwfubBpJPn/AI/u/dpuTbuYK6joE3z74127NtMs0VLf5l+6zPTXf7MkrRIvzrT7Obbpzy/fT+/UttR2OiDUo+ZLM+ze3zfKtZ8sq28C7E2fN8v+01WH82aJ9vz0XP75YlX79JJrcTjK7XY0IXWG33fcdPn+SiFP4lqF0VEeJvnTb/H/ABVZhfYiNtpNW6FwsnyNFaXzXs7hl+8it8/92tB3i814F+/5Svv/AN6m3KL/AGbdyqq70Xf/AL1QzPsn83+LaqUk7jlFU279Rt5cx28DT/f21DsZERpfvt89LqSNM0W37i/eT+/U9/N5MCQea0KS/wAH96quoxXmTSjd66Iq2G2aV2ZWRPubPuVY++3y/wAXyUWe2GBFbc7vVhEX5P7lUrL4TZxUlZMo3Ozcn9/7i0PtuZbeJXbymbY2z79PmRZn3L/A1Mf76Iv36iRMKjVr9DQh+ew1CP5tjQbP/H6zbuKO4iRW+d938a1pJN5NhcLu+Rl2VSe2+d1+bfuoXN1NJUlJOo+oy/fe0Uq/JtX/ANkrqLa2ih0O38r7+591c7ebnT+H5V/vbK3bN2TQUZl+Tc6LSnJtWRNBN3v1KWlWbPdaJFtZFfU5dz/99095t9/ZX3y7EvGSVP8AYXfTLb5FRZZWfY2/56hgRPsd3BL/AB79v/AnqvLqbX1cL7BNtS6u4lb91L/B/s1cvHlvL+LcvyRRK6v/AOOVTuXiub+VmZkeWJYv9j5d9XnufO05JFVYXiVkZ91Lmu7MdOMoxv0Mq/dpkuPm+eKLzf8A0OtDXXJ1rW42+5JpcCybP7vzVnTJE7W+7b+9+Wr1/N52valu3fNYwRfe/wB6q5bu7ErXaezHWf77ypdzOtTa8jfavNlbZbrEv/oFVNBhWGw81YlR9zpvT/ZetPxC/naXL5S/vfI2fcqeVcxEryhpoZ8L/Y5U/v8A9+odS82zvYvm2PuV96U+8RXV9y/6pd/+/UWsf61Nu1/NVU3/APAK1Vn0MZcsnd6diKwtovt8Vt8379q1bP597KuxPn+RKzbD59TsNrfen2/+OtV3SttteS2yt/qvn/76d6Td7+RFGC1t0Ois4V27vueUu+u90G2/4kaM3zytLL8/+z/BXFaajeRK2759td3ojt9lRa7qUZXueBjpRleN9UW7lF/s77NF873G6J0+4ldrNus/skDNveVU+5/ubq5f+zWeyedWj2QbpX85vnX/AOKrTfUfM1TTXkTejS+V/wCQn/8Aia9OK7HyzlKKbmtj1Wzh+03u6Jv9HWCL/gT7PnrqvDwWFvur5svyb/8AgdY/h6287SfNXbvl3ov+x9yugfQd9gm2JUTc3/fVenStynzs1rexFqTz3O+CCXZ5q/fdtm2uc8cwxJZy20Tb08rf/wACZPnrYubC5hiTyFWZ/wDpq2z/ANkrj/FVnqH2WKX5U8hmeXY2/wCXZ/uVvypbM4IKKqO277k3hGJrHwraS+Z5Mv8AaN18/wDwJKzLDbeeJbjUm3fZNNiSX7v3m3uj1mP4nuf7GigWzjdGnlVfmf73+5/wCrEP7m1Szii3pdM/m/8AoVebOTfun0WFoxox8yvqryutxKzb2Zdn+9XC62//ABK7exi+5LO+5P8AZau71W9ihtXb+7/A9eYvctDcSy+b8nzbU2/7dedUZ9HhYyknJbPYpa9++vbRYmWFEZd2/wC5XD37z6r4jedtzxW67Iv/ANiui1K8lS3lll2/xVhaa/8Aovntthe4Z/uV5kt7o+2owcKKj2NVLZbbTpdu5N/+z8j1j6P++nSWVVRPN2f8BroL95X0uKD7iff+RqxdEeWHV03bdkXzt8u9Pv1m1ZN9WONkrN6hr3mwvaTq2xGl+Xym+/UutzNYaN5qrG73H7pd/wBzdVS5eJ7xYlX51+f/AH91HiffbabF93eu6VU3f5/uU46pJ7o6IL3ddxqWEUOjPbb12pE3/AqZoO508rb+9b7lV7+b7HpsPlfO8rbF/wBmrGgwq95unb90n3nrKMW92EYq13qV7l/tl/57Lvli/j/jq7DN52s3DL9xYE2/+P1i+G7me/d/M2vvnZVT/Z3Ptq7oKf8AE81XzfnTbFtrRq1/IhNt+7sXdYRbl7KLzV/dK7/PVd7b/R9v3/vP89V9SffvZdu9V+V3X7tWJpvscEq+Ur/6LsX5tm2sW2nboaJNfFsZ++VNNl3L8/8Acdq07bbCvn/7NZs254ki27/9+p0dng2/wffqW03YJRSloWNKvGsLC7iX53uF+/8A8DrCsLP+1fGGmWzbUieX77/w/I9aruu7ZtrK8NzM+syybdiI3yf99vWmstlqGsXc7ve29Jdyvs/9lqjo/wDpl1Lcq3+q/es+37tW3eKHTbtm3bIl3/drEs3az0Z7ln+/v3Vn0t1NYp391k1zNOn2eX5fllZ1es+F/Jtfs3mtv3NK3/Anpumoz6XaXLM2/wA+Xdvb+GqcMzXLuyr/ABOn/j9VFv4SZ3UjWsEZ5URd3zPspl5svL95Wb5Nv8f8G2pYd1hF57ffRvl2fPVLfKkUqrtd/ndaSSctGKz5Lot2Hmo9xOsvyPF/3xTdK+SC48qVtkrfNv8A4mpLn/kDSxKq7pV+V91WIUihsE+b/epKzfL1MpJ79AhRdz7YmfZF/e+euhhh/wBF+9v31z2mzb33bvvNsrq7OFYbd1b+78tehQWlj5vMXZ3uOdFs9NluW+dNv3E+d321Y1uFoYtPjgl+eJkl+Rf7yfcpqWyTaTcKq/e81Nn3Kl1jcjW7Kuzbs3VrVil6mWDleCUuhyiOrpKixb3eVv8A0Ouu+HT/AGyW03fJ+9+b/vuuPmf7Mjsq73Wd9yf7Fdr8PfKvJ7fbIyb2+R0X/brloP3n5HbjE1h/dNXQUaa81Odvkfb83zffTzXq35LPA+5fkql4euZXn1Nt2xNvlKn+69btmizIkTNs3N8z160T5Nq0uqMfQZmh82KL7+5vk/4HWT42hWztUlba6T7ovk+f+DfV6w/cz/K3yea3z/8AA6yvG0zP4fi3N/qpZdz/APANlR9nQ7KLk6/Iuuz6HI6DNE+jJBF8iee3ybdlNfb87L9+qvhh12xKyr88rfIn+/Vq5SWGzu1g/cyrL5ux/wCKvMnJo+uopxlZGzYJE+yJZfO/dbGd02U3Uv30qRNLveLYm/8A4BVKG/ltnuLmKVUiig81/wC4v/fVGxvNt5dyvFK2z/cpU4u9zTGTioLux9yiu8Tf8sv4nrn03J4gt4vN32Uu1N7/AH91bdzDL9veL7iPt+5XHatJKviLT1+abdJt2f8AAWrdQs7xZwxt7OSZ1tjJKmnXEDfciZrhdn+9XG3j/vVZm++2xdldjpu9LxF3/wBz7lcjeWEUOxdu/wDfs67/APfeplvdmuF5fY2RLeTb9NSJfvqzPVawTybWV22oi/O3zUlsjIr7vv7nqFH3/umXejN82+seVRVjWMly6p3GzQrc39v5v/LJt3/odatzcrDpr/vWdEid9j/3qyrl9k+6JfkRalvHWbS2/vvu+TbScU3boVGS6b+Z1HhibydGdfmR929U2f7dZ32xtH8RWSrteJp/3ju38Pz1JokyW2g3cu6VERd7Ii/Js31HeWa3/iDR0ZV8p50Rv++HqVGLbl2HJTUbxehcsHlmuNTttsbvPFvZPv8A+fuVyCOz2rsvyP58qbE/2XrodN/0bXpZYv4mSuesUaIt8vzefL/6E1EIxbuVJ8qV9bmpDMqXCL/s1oQ2C22vM25t8sUSbNtY8KNN96Vt0XzrW3qt/FbNE23zv3Cfw/3UrrgrbanMpRlKTZ1uj/6NZW8q7t7zsi/8Bq7YaUtzLEsSfP5v3/8AeqLR036d+9+Tazuv/jlbeiTfZpUlZVdEauuLbV0tT5XEwj7RqT2KWg3KyxO33P3rRf8AfLbauwzNYPZTqvnO90+6F2/g+9VPSNIVdS8u4lbypZW2w7N/zMzNU0ySp8qsyPL8iptraKj8zlrTbVnoclr1s0OqIqxKjz/vVdGrE0e2+0td6cqt5rrvi2N8nm766PxhDvs9MvFaRJYpWibYv8GyuKv08m/ilWWWF/4XSuKpH3j6jL6qVFNdC1/rpU+bZtavQNHtpfEngjU4GvJU2RfukTbsibf89ea+dF8jL/e/gX7712vw9vNlhequ79195P8AgdKDkthV5KS5orZ3LthtvGvdMX57hYEuFSH5N3/fX8VV9VmimW3aBldNqbvl2UXlzPpXiHT76Bdmz5Jf9pamv4WewuPN83en71321Mt7nZzppSte5UsHX7LL8zb13bd9al4jabBbzpEv+lNsV9v8VY1nbNbXnlS3jTRSrs+fb8lbH2lZtNSzaVpvKlf97/eSndNWaMrcsk0tzqNE3Tac8StveVnRkf8AufwVn3jy3nh6Vt3z2rO8Xzfc276teCXWaW9iZv8Algjwb12fNvquif8AIYsVVf3sXmrv3/xb6qheLsjzMQos+y9E1WDXvCVlqcEqzReUqNMjfPuWJEf/AMfrQtn+zPtb53b+CvL/ANnLW4L/AOG72K7ZruzlnlaK4+RPmlRPv16alz9puIm8iNP73+zX09GV4XR+UYq1GvKnJd7W83csOkTq+5fuf7O+sTVbCXzbhlXf8q7Ueuos0Z9/3di/Ozu2yn6rYMl/ZSRbdiN+9T+8uyt5LS/UyoVfZysedXN5cwyvqFz/AKM8ESOsVu2/zdv/AACuys9Sa2unkZt7yxL89YV5pq3lq/2yD/USyv8A6rfuT7n/AKDWJZ3Mtm+2WJkd3fbsVvufwf7tJuTXLfU6YKDUuZ6dPI9mmm+zW7z/ANxd9Z/2b+0pfKl+eJm2NTnvGSW4ii813li2N8vyJWnC8FsiN5CulelzPdKx5+mrXQpalt/deQzIi/eT+/8AJXOal8iy3LRK72q+aqVq6rNstZW/5a/Pt2LUX2Zptjf99URj1MZ1YyvZ79zMeG5mZPKiV/8AgVa2m6Ot55SzxL5StvZNvyNWrpGkNPdb4Io9y/NvdttdFZ2f2RN0ix7/AO5Uc3KZuon8Wv5FHSrGSzsmiXajbmXYn3Nu75auQv8AZ2T725fu0xCyfK3zqzVSvNb+wRPHLJJ5SNu2om9KVmzKl57Gq9z9j81lb5nX5axLrVd6fLBbXb/9NZWTbWFrfipXtbi5iVkiiXeybWT5V/3qpQ3kUK+b/f8AnpKKfqd/JHl1f3HRf23PD827yZf+mTb6gm1VvkX77v8AeesdJmRHlZmqxC/yO21Xf/bouoq8jaKurJ2LUNy3mpFu3u7bF30Q3Kv5sDXMvmo33NvyKv8AvVlf2xbPL5S/aftG7+O1dE/77qxvaFX2v9/72yhtMzhGMvevcfNc/ZpX2/w/O1cp4w1tbCKKJVZ5ZW2fIv8Asbq2Ll/OnfdL+6ddrJ/BXn/jDXoH160tmVvN+RF+X/Yf/wCIrmk++56eEjFS2sixslvLO4iZlR9rfOjfPWhpqbLLczM8u56z9Ns2f967M7tWts2Wsqr9/a23/frCNpO52Yx2XdFaa22Wss8sSpL8+50/u0/wxZqkVxKy79nz/P8A79XdbdbOy0+Bfn+1SvF/5C30aank2b20XyI3+1/t05Lm3OajJOm0tLnO3mlLc3H9oSrv+xt5qo/+/s/9nrynxhc3M0WuzrL87WaJv/3Xr2DXrxYdNlgVm3vu3f7deF+LXlTTdQiaVkSVXRv++64cQ24nsZXFuom9Ezy7VX+03l2q7X8qLf8AI3+3XO72tl2/f+Z/k3VsQ3LOmqyrEv71fs8W/d/C9YOyWG4SCX53Rmfzd1eNa7a3sfoKcWlZ7mxpVm1tdW+1ot675Vd1+6/36e95A/jLSmllbyreXfK6L9zcj0yaZYYkZW3/AC1n6PeS/wBo3GoK3yRLs/8AZa5F7ys0dcNFboWEuV1LVtTuWXejRLF/c3bXdKb4heB7e3iXy33Ns2f8AqW2vPs1htaLf8zOz/xtVKabztSt1liVPmT5Klp3aeyOmFpKzOU2bGtIPuJFO+1E/v8Az1u/ct0rn7MreahbzSt5NvBcy7/++mWumm2pdSyqv7rb9ys6kknZCpXlolocu7r5qqq/el2VXuU3uir/ABb031de2WwsNy/feVm/9mrPmuf9NdV+6qo++hPmdkZ/AtfuGX9yqKisrP8AL9/b9yqUsLPZ3C7v4W+arb/OjtUX3Ld2Vvuf3Ki1nZCunurIn2NDYSyqm/av96mvCtxasrKuzb/31Trl9lltVt+5aitpvJ3rs37l/j/hoSfXY6XKMPdepj+d50W5fufOnyVoO7fYvKZ2dNtV3TfdW8UrN5US7FRKfM7JA8Cr9xd++m7N2Ri1GKuFsjTRbPNZPm3t/t06F/On8r5f4aWFPKZ9u3asSU6Hyktd3lLuT+Pb89KUves9i4Sko2lsP+0L/e+X+/UqTbNn/oFPs3V54pf+WW7e1Mfbc3n3l3/3P9mpfnoJt3ui7c7ZkRV+dH+9UXy7vmVX20TO0Kxbdvzt81RI/nO/mxLQoWVzaTUvi3JYfKmneX+PbsXfRN9hv59u5ni/6bRVVT/RonZm/ib56dC/nb2+/tXev+3QtY6GWslZaGhCkXmpGsS/3FSq9zM32r5PuL/cpkO1/ndPn/hqK2dUvU3f6r+KpgrO50Sdo+6MT5JXbdvXdTd6/atu3/b+7T0/crcN/AvztTJf+PiLd/wGm3eXKYQ3uaSQslqjNtTe2yopofOvJZfm81Ik3f7lSzbZtOt5VVk8qVvvr/GtNtpme/dlZk3wRI3/AI/U87O1uM1Yr3Pz6cn7rzt29Pn/AI66CwTfoiL/AALu+SsS8TydLslX5/8ASZf/AGetOz2v4e89fn+ZlpNXVzmi+WT8ijDN532iJV/eovy015tmpIzJ8jbE2JTtHT/iXahOq/JFv/8AQ6i+Z9R0/wCVv3su1X/2tj1qnZ2RoqfPBO9my3ZvO7vE0S+Uv8e779Sw/vtJ1Wz3Mksq7Ff/AIHTbN23Puaq1/eJZtK38bL8tTZy+EItUlaciO2tt+vaPZs37r7U6Ns/4HU15tTV9V+ZnbyIvn/4G9Ns3b+2bJtv7pW3tU1zD+91iXbsla1X+H7nz/I9O+yl1Jeq90i0Ha8T7fubm3f991r6r8mmw+V8j7n+dP4KxdEZU0mKfbs82eVf/Hq1bmbfpexvuIzutEviNab5YXauZ/8Ayydvmpt+jPAiq3zq3zf7tTvttkRVbfvb79Vbn54PNVq0je17lSate2ozR08nUrWJdu95/lf+69XbCH7Ndbl2vuZ9z1j2fyXkX9/dv3pXR39t5NrcR7tn7jzfk/2qpe7JX6nnQuk21ojq9Htlh0Z1b/pq9egWFn89vArbHl2Ir1ymlWy/2bEvzb2+T51rrdEvGTWbeWeJn8pk2ui/3a9Ok2fMYtfvHLm0Zb1LR9kW2K5kfeuz51RN3yfcrbTQVeLd8u9F3q/39vyVkajcs91pET/PsvGlZ3/u+U1d/wCHkX7Oit877q9Fb2f4Hy1WU5q6Oi8JXn2aLbL9yL569QSHfaxNtV0Rt6o9edQ2f2aJ/l371+b5a7jR9Sa50hGZf+WrIu//AGa74njSmpDn/cyoy/J81cR45uYrPwzcMrN/y13P/wB8V1+sXioqKq/P/F8v8FeVfF2b7N4Qlgi/1rrK7/7CMlOTFhqMak72uzC0S5+2RXE86rDbwb3+T+L59tdxZ6bbJYRStAqS3DbFd/k2/crlPDemxJAkWxURvvJ/BXUarefbIvN8pUSJU+43/Aa8hq59G3zTcUttzzfxb5X9janc/ce3V9qf3/nrgrx18r5F/irrfFszXk8Vsv3HZt3+5srhbyaXdKysvytXHWbSufQYCDcuXoc/4qdfsSKzL8zbFT/bqHSrOV4LK23fcZ32J/FVLWN1/cIq/wDLJt+9/uVoaCk/9vPP8r28ESPs+5u+evOcko26n193LY04X+3/AG2JWZHt4N6/L996ydNh+fUJZVVHigR//H6sabcyQxeIL5v4oPlT+789V7bdDBesrM6Ovzf7FHLdyTBxbV3oRQotzdPcquxP92ma35r3VpFL8ibd+z+9/tvVuwRnifc2/cv3P7tV/Ely01/bt8vyxJF/45WTuioXW7uZWpI263iZf4v4/wDcq1ps3712+5t/jf8AjrPmdZr2KPd+9VfuVYtni8q4b5vu7N+2k03HU6FJIi8PJ9j/AHu35/PZ1/3N7slP8PJstbiVl/evPK7b/wDrq+ypdN32fzbfJfb/AB0/TUZ9DvWlXfcf7v8At1LdlZ7EKKatfYz/ALTvvEXd8jNsqxqu57i4+bYifdqj5LTatZQfc2S72f8A77rb1JIpt7f3mpe6S9XbqZm9n+zt8qfLWhbbf9I2/wB2s+zRpnfd9xKm0qZptIeWddkrTsmxP7ivUcvmbt9HuQ6rct8sW7Zu/uVP4Vttlxey+a2zbWXeOz6iir9xF3761dBs5baw3NEyI8rL8/8AHVuN1ZOwKz6Gxfzf8STUFX5HeKsfxDctZ6TaReVvinlbb81TXlzO6vbRN89xF9niRKyb92uby3iZl/df/Z1HLruZJzTtAmtppbbRvKbd/rZX3p/caiwSKG3uJZWbZErP/wCP0rusypB/c/gSkubZ00u4ttu95VdPu/3q2UklYlyklpqzT2N/ZCSsyp5u9V+aqm9blf8Ae+T5Ktax/o1hZKsrbPNd2Tb8ifJT9HTyZfP81Xit181t6/O/+xStaPN1Epc25mX940K+UvlIqfJEj/wVbuU8nRk/3Xfe9c/c3LXOqfN9xF3t/wCP10GvI1zapZxf8t4tm9P4PkqeVXs9ypP3bEuleVZxIqqqbFd13r9yurs33xbWb+H79cfps3/ExSDytn7pPuV2eyB0dV3eavz/AL2LZXq0NI6nyeZ6z5VoXbyZLbS5W+4iqz1oaltmureL+Nli+Tb/ALFZlzC0yXbNtdGgVFrWR/O1nTGi+47RJKm7+6lOo09zHDSaV2jzm5hle6lZm+R5XrrvAz/YL2Xb9yJ0lbYv3Urn794Hl+8rut59/a29a6jw3beTqmsRM3z/AGGB1Tb/AHnrOKje1j08RKLopW3Ogs0XfKyqqb/7laVh/wAg673ffiVpf+A765/R0leweK5lZN8sqfd+dE31t21y32WVZfnd/k/8fr0ILlVkfKVXLmlfRGFM/wBj167gi+RGiil+T++2+qniF2udLuFb/lquzZVi/wBqai8/33ZVT/vnfTLlPtlrp6yqvz3Toyf3krOouXZHXTck4zjueZeG/wDVwsyqifaZF2f3NrNV65Tzpb3ymlf59/8AfqrpESxfaII22RIzffX+LzWrSs4Vme481tny/LXlyi9fI+tw02o+8Oubz/Q5YliXyni2bEWmWd5HZ2Fou3/VM7yv/s1W87fLtiWN02/O+7+OrSPKk6N9z5flf+/ToxTVjPE8nNa5K7/6ZFIrf6r5/wDf/wBiuR1h/J8QW7fcTdv3/wDAHrqbPc6Oy/Ps3f8Aodcv4ki+1xpGyrvbdsT/AIA9bu6fL0OfDNSi2unc37abfKir8+9fl+WqWpQxbXZ//HKsaUkqOjLLsdP46pTealvcR7vOdN7q7/8AoFYzs1c0pP2bt0M99rruWq+pbU1SVYv9U0UW1P8AbqWZNkW7+58+ys/f9p+ZtySqvy7KhaO/Q6YylKMrFi/2v5U6xbEddm9P49tDvvsIlXdsZmT7uyo9Qu5YtGRGj3/Y3llX5vvbqkvIWSKLc38Kt8lQ492RTa5dGbHh5PtOiarA38K/vU3fwM9S3kLJe6Pcy7Xt9zJ/3ylV/D37nTdYZmZ90Gz5F/26sXMzTeHIm+46tKipWtt+XZm1oTs10Kqf6Nepu/1W7e3+7WO6LDdOv+1v/wC+q0Lx2+0W7bvv/J8/3Ko6rN9mdGl+TfU8tr26g57wT0W5Y03bC3zKu92rQmfzreJVVd/mum9/4Kx4XVJbeVfnbdsrYe2+x6t5H97Y/wD45VrQ41L2ktFqj1PR9Ki1J3g2q6eVE6+d8/zt9+rGj6aqQXEVzbK7qzbf49vz0/wNumsriVtv+qV1/wB/fW7pv+k6vFFt2JcSrE38FelTjyx0Z8vi7+0kpWuYemW2/UdNuW3I9reM3yL/AL61rzaD9ps3laeWGWJvuJt+5UFmn/FQarArfuYIopV/4E7pXQui+Vu+b5v9n5K2+yedN8slfoeZeM7JzoWpsnzyRQsy/wCxXnmsbf8AR2iiZE2/3f8AYr2DWIVuYIlZf9bK0TfL/D/fry2/T7Zpeqqqtvt4m8rZ/v7a4Zps+gwVTR66Mx0T97Ft/vfNXR+Cdbl03xBbxSq2y6b7O6bf+Bf+y1zML75bdv73/jlaFteNbX9v/wA9Wb5X/wBqiDu7M9WTk02tLnZ+JHV9Llni3ebtfdWlDcyzWUU8TfJLF5TbH3/dohRbzTnZv+Wq/wB6srTdVaz8qJtrpFL5rI7fw1hK5jRquUOSS9TPvIWS8TZt2Vp2cLTWH7r5H3Vn69Zs+pXcC7USWLej/wC9Wr4ehb+0rSJvkilbaqbvvNV6NXW50VJO9jY8EzRv4h0e5Vv9Ea6/eo/8H399dBrdtPpWs7tvzz7Yl2L95dm9K4zQbyfyNQgZf9I3S+V/B/G9eoeKtt5pOhan8u+4le3/AO/UVUnJfEcVS0bSj1ND9nLUrbR/FHiPT7lv3VxFF/D/AHpXavouwmiS1uNzbN8Xyv8Ax18r+FYf7H+Lmjr/AMumorFEzuv+w719EaJqTXjIty2/5URd9e/hZNqx+fZ1TtUUktWem6J9mubPc0XnJPui/wBzbWnrGmxTQeaq/wCo2PXOeFdSs7C3e2nWWa3ibzdiQOzpuf8A2a7DTr9dS0642syOzOrIi/dXfXpp3Vz5Tq1J7djl7ywlmuHl3Sfw/PXL63oMX+vVf3sXzs/99a9LmTdeWsDf8t28paydV01fnXb8n9+lrsjphOSaae/cbZ3MqLLF5suxvn/2Klufk064ZW+fa+3Z/eqLzmf5dzVC/wDrYmi+SJW+ZP79di1MKjai9b3+/wC4rzf6pImk3vu3+a/360/D2m+c3yqzszfx/wAXz1SSzV7/AM1m3/KiKn8H8ddFYzNbwsyts3fL96tmrRtE85RcZPRuxq6bEv8Aq/lZl+RtjUzUXlEq+Wv+j7dvz/3qhtr2KHT5Y7Z9nzM7Sp9/5qzby/uYYkWCOOZ93/LWXbXLGEnO5TjJK0hb+8itoPvfP/FXD6lrzXjP5TLs+5v3Ua9rc9za3H7iKHYr/cZt7NWPZ6D5zbYm+zRP/wA8lSt9FudNPmjBNJpMe80tzZRearbLiWWJk2/wrVjRLBfKuJViVN+9GfZ/t1sJpXnRbZ4vtKJ/z1p1tbReR9mWKJInZklRPubayV+pvG0feer8x/kq8W3bv/3/AOKmO7Qp8s7Qv/0xqZLDZF+4ZUVPvfMq1mPu/es33PufJUJJ+hvzaXZL50t5dbpd2+mzJ8z7vuVafdt+b59i1lOlyjO25n/uo/3KH5FKUE0mr3Kl5uS1l8vbCm3er/7VedWdnL4k8X/boF85LXam9/7yvKmyu18Z3kum+F72fcqS+U+35qf4D0FdE0aX5Wd59+19v8bPvrnUW02up6XNGFHmkhlnZ/Y18+WWT5vk2bfkq9pVhGkSQRea/kSvcfvotnztV2bSmvLd4JfnT+FH+4tdBpVt9jS7ll2wxRQK6v8A3Nr/AD1s1GEddzzYVnOUVbT5nBXiS3/i203Sr9is2ilVEb+LY6PVj97YWrtbXMqS7mfzk2b9lVPDelf6BqeuT/vneWWJf432rL/AlWLazimil3Syojr9zavz1zy1vfoejKCtamtPM5TVba5vJ4lj+d3bY29tleT/ABg1JU+zxKv7pFRJf7ifJ/8AYV7tptsyXHnsrbGl8pf9ja/36+avivc/bNWls9y+Uq75d/8AcbelebXlrax7+WRfMrdDhNnk2CQL9z7VK7O/+1XNXm7ytzR7JZZ2TZt/u/crY0f/AEyX+09QbZb2v7pUib5GRX+4lY+lJPeebc3LM6NdSurv/d3/AHK8daX8j71RUVdbGh+6mdJ2T+H7n9yodNS5sNNu2gZkSXcjfwb9z7qLybZFL8qwxMvyujfOtVZr+J9G+ZtlwjS+an8Cp/A9c0r7rU6+a6sloSpcrNB5Ssr/AN7/AGaz9bv5YfEdvbeb5z7Yv3v/AAB//iK0NKdfKRWbY8rfMn/s9c5Neb/EdqyqryxS/L5vyJ/H/HWaU5S12LlLlV0WvCEMc0V6u350aVmfb/tNVz7f/wASPWJVX57eL5d/8VVPDzz/AGXa21EuJX81/wDdd6seTEmkOsvz/apXibf/AB/7FYyir3kbUnyxMfVf9Rp+2KKbypd/ku2xG+SqTorpuVVRN33K0NYdofKgiiVNzVRmRnlii/2qa1jcipq011KTpFC6fx/wL8v3aitkV0fdtdP7lDzK8+35X+b77/wVXhRXlTbu+Vv7tCa6nJKd3ZEsztbQbv40+7T7b5E/vvTrxN8DrUULqm/5vkqm+aPc2jL3eUqJtmuvl/uJT0mluZXVvk/gWi2Rd+77iU+2m86381VXe/8ABUN2dkDg5q8R0Pm/Z9sqr8/yfJ89PeZYdG3Rr+9V2+R6Ef8Aeyqy/cX5X/v1FCku1GiZUf8Ai3rWXS7NZSlaysakKKkDs38a7Ko6Pt+0O3+1/wCz1PeJvs9vzbP9hqi0p/sdnKvlLuZd/wD4/Spt8rv1KmlFpt7F7fvV1X+H+/VObzUTbF9+prz9zYM235/4tlRb/n3fxqv363Wpi3zXb3RUmvF/vfxbf96rumov3f8AgdVEsPtPyt86M1XrZ/4V/j+SsZ6q0QipTlzNDpn3ukW1dlVbZ2e627diebsbf/cpyf63b/G1Ph3OqsyqlOztY25m3Zoenzy3a/fTyk3J/wADqukzPfp/fValh/17stEKb1Sei8Yu73N5Qf2dix9zSfIf7/myv/31TYXaFnZV+f8A26lmTfpbyq395KovefY3t2273ll2UoaK4WUbR6om3tMkUTM3ys71paD/AKT4fu1+bdEzuv8A33VB0ZLyWJl+aKJZW/3WrT8GTeXoeofKrvLKy/Ov+qXzfv1V/d90zpxjF2kyPyVht72CLan7r7lV7l/JvdKZvnSBv/i6t+Sryy7fnV/4KzLlN87wN/dqYpXvc0qv2MTQ0pP9K+b503b/AJ/9+qOq2fl39xbSQLvRUfZ/Aytv2Vctptk8q/8ATJKr3iN9qll+4nkKn/fO+to73RjK048z2JrZ9kV2yLveCLfsqe/dvtWoQN8jy2cX3GrNhh32t3Bu2eb97Z/FW1r0K2dxLFF88qWcVwzu396s9HLVm0eV023sjK0Hell5W3ZEksvyf8DrSh23Ok+Uzb3Zpf4f4az9Hdf7O2s371mf/wBDrQsEVIn2/wAK/cqtRX/d3RSvPklXbTLx9lvafd/eysjf98UPCsyO33Pmeq8yf6K277/zVcltboYS5+ZvoyLyfnT73y/PXV3832y6iVmZ90S2/wDf2fJXMo/79Gb5/lRK6DR0lvPs/mt/qmbb/ufPW0IqTuzJyjCk4X3PTtHhW8v9P3f8smX/AID8myu18JW0V5P5TRK+9tnz/wC/XGWEKwt5m3YnlJu3123hVJUifb9/+H/vuvTpI+MxdnBpbrsVNSs4E8VaV8uy081IvJT7nyxP89em6b4eV7/T/KnZH+V1iRU2N8leVb21XXtP/geKd/k/4BKte26JD5N1b/N88Sq/3v8AYr0Yp82589VT9lc6ibTZXtfKlVYfl+XY3+x9+mQvLZxOsSq/91K3ofna3aVvOT+LfUL2ECJ95tm/77rXepJRsfORlVptqKumYusX6zRP8vkoi/NsryL4i38V+ku5d/mxfZ/k/wBlHr0DxPqUFha3ECsu+X/0GvH9VS+e1e8bc9vLLLFBsX+P564atT7J9Vl9CUIKrN7noGlWzWelo3/Px8n/AKBVHXrlodIuPKb+FqNbvJ7CCJtu90iV2/3NlZeq38Ceau5t6xK7JtrjbkonbTpSnUtzaHLJ5Dpe3M6/vmXYvy/7dcPr1zEivu2/I1dnqU0SLcbfkSJPNbfXmOsP/o/m7ld2Zk3/AH/464aqenN1PpsvaUnZasyrn52fb8n8e+t3wlC02pPt+dLhURkf+D56wrB1uX83zPkXfu+X71bdgjWETzxfI7/xpXA9FZas+gTStrqzM3smjXqxbvNup5YlR/ub1d6tpZt9g1N2bZFbwb2fdReQqmnaJtXZ5t1LLs/jTclSzTLc+Brjyl2Sz3UqM+376rRKRcFyxb3aK+lTLut2l3f3/wC471n3kKzXrt/dX7lS21551/bxbVRIIv7v36em19WuN3+q2r9z/feoequwSfMc/C6vrd63/LKCBH/9Dq3CjPYbm/iZ0+989Z80LPqOp2ysqbokRZk+/wDx1dhdU+yRM33n2fPSbudLUF1JXRk83+40Sbf9n53qWbcmjfeVH3NTbnakTqu3zdtQeJN1nb+Qqr/qll37v71Zcqva4QXIrMk0dIpvtEu5t8S/+z1ZufKhs4t0u/8Aet8n8dUdN2pFKvy/Mv8ABRfurpEyr/sLRHe/Qu93d7Ff7S0KP8rJsXfV2zdf7JRf49zu1ZSXL/avm/3Kuo/2OCLZFvZW3/O1PoOMo9FqU0/fXlxPH9/b5VdJZ23k2Dys6vs+eua0r5LqZW+RN2//AL6d66Pe0OmxfN9/7yUpN3sjKPvu+zKPnKlx5+750+7/ALFY6PL9iuLxvnfcyKn/AAOrd/Nsa3jVWR7pti/L89Upn2SpF9yiMSpXi7ou2aLNdJ/sfPvq7bOztE0v391Ukha2tdsTbHb+OtW2hV0Rv41+9V8mlzN3XUj16533Vvti/dStsZP+APUL3K22jag0St5ssWyL+Cpb92ubyKSX53iX5d61maxNsstv8CM70Rjra5ipbybvYq2EMSXtuzbnRG+ZEroIX/03zV/5ZfOtYmmw/MjNW6lgyLEv3Jpfn2bv4Kd0p3ZUakZR1RHZvv1T5t3+z/4/XaPMs1/E26X7P8qP8u99uyuF8OSvcF2dd7rLKqu67fus1d9o6eSm77j/AMP+9XoYdNq3Q+WzNpyXL1NK2f7TF8u7/gfyUaVuttZ0xW/iutlWLaFfNt9y7N7ffT+GnQ232bXPC8rbZnbU2T/gGyt6iVrnlUJT1jfY4LUkis7x2X99+9a4ZK7X5YdeuJVVU/0OB/krivEKLD4j+zLu3q3y+U38Tb66XUrxbbxKi71/e2Numz/b2VlFX3PXruTjG5vaVcruiuVVnRJ3+R/4mWnWE3kwP/faVn/8fqlbXMUP+xF99tlCfvt8X99q64pHz1ZSte92GpfPBKyr+921AjqjRXO5titv+7U9z/y1g2/8fC+VsrNtvNeK7ZZWh8hd+xP4vn21L1OujJR92S1OBtk8mdJ1fZFcTyxbP7/zvW3NC1n+6Vd7vt+5/wB91RuYZ4YrVWiV4orxn/dff2NvrQtrxbm48qfdvRUdkrz5Slfm6H1VDljH3jP+5eeRKscKKv3P9urDo0Mtuv30+41Ztmi3mo7tzb2Z/vtWynn+RE3y/e2MlTQg43l3McTKMW5W2Es9ttYXcsu5HTf/AMD+ese8h2ajaT7tkqb9tdBfpvtX2xf+PViaki3N1aboIn/gV5f4W/2KuS5lc4KNRt2uP01JfN3NuhT7nk/3qZebUXa330/jq3pqS2cto0rM+y62M/8AsVXmtmmSWJtyffdZXoasrHZRnHns9TCe2lhgfd8+5mesl0/0hP4Njb/krbhma582L5n2/P8APWPcw+c3+w1ZvT4jsjKClJJlq5tl+yxLu+Zpdjb/AO5sqjrBYaWyr87bWVa0rNIry4maf76RJ5VZabtiRN/Azv8AJUbq6KpcvK01udN4bT5pfKVv9IVUqLUN9xp+oQffXy9+x/79Q6JN9mi3bv71W7xFttR8pWbZKq/w/wDAqcU43XcicVdKL0e5gujIiLtVP7uxqXVEW5t7NvKZPKlbe/8Ae+WtW8tvs2nWksu35p5fnrPmdbnTdu6WFfNZF2L/AB1rza2Ofk5Z36FXTXazl89tz7G+XZXReLZlh8SxNbM01vLFE67/AO95VczbW3nWvlTt97fWrexhp9Mc/daRlb/vlqlJN3bFzOntoew/De5VL2WBo1dIokeX/a3PXYalC2m39pKu1H+R/wDxyuJ+Gjo8up/89Ugidv8AaXfXpfirTWmsNPvIG+595H/2Yv8A7OvVocvKfIYic/ba69zjPs2zXri52/JLFEm//vvfXVw3k72f2Zm/0dPu/NWZDbecLvdudIokdtlXrab7TFcQKzI8USuv/An2Vs1c5VJt3ucvr03krt3ffauE0TTf+JlexS7Ut7hvv+b9/wCf+Ouu8T/6TBaNFKrv58qf98o9UZtN+xxWU+1kilunSd/K+6uz7++uKrG6fLuz2MNWjDR/LzPI/Jk0298iSJU8qdk/2Nu56kuImTTYmjbfcLOzK7/7rfJWt4tsGhvEn+b5G/76+Sq1hCsz27S/Oqy79m6uS/K/M9+Tfs00tz0Dw9eLf2+nxMmzZLvZE+eseazaFpYpVV0VmdX2/wADU/4dyRnTZcySfaoppG/8i/LW3rdh9v8As6y21tZ7/kb5mdNv9+umStHmR5tOpKFb2clozEuX+328Tyt86L5W9P7lM025aa9srSdmf7P87bPk+98m+pvD3kXOnahp7RLslXyvKT+8r1RsIWttZuImbzvlR1d/+B/JWCspHqzm3FRVtTbs7ZrbWbhYvkR4lfZ/tfPXpfh7brHghLa5b97pd1LdbEb+Bn2f+zV5/qSLbeILKXaqfaooolRP72zdXa/DfyE8VfZp/uat5VuyOvyNtffVX963Q45e9Tbk1oUtYvL7/hFdK1yL981hqM6Lv/5ZKvypX0PYXkUy6e0H31WJ5f8Av0leA39m2m6X4w0WWL5ILV7qDev9569J+GmvLN4N0/U7yJv+PqeKXYu/Yq7K9nD2Wx8NmaXJFx1XVvdHvGg6l+9+0rL87qsTOjf3a6XSoPsbXssU7b7qLY33PkrzLTZv7Hi8rcz7/wB6m/8A2vnrvdHvNkH71v8Abr1aXM9tj5OpT500ntudHcwrM0TfLsT56lS286LbtVE3b12VFfou2WddqRQRLKv+9/HVqzmd3dpGZ/l2r/s11JWOJqCaXY5d5l83aq/PTZkb7FKsH/Hx823f/fpiTfMm7d/wCrds8rz/AC7f9l91dELR3Oyuo3s2W4f3KrFP8j/w7PmrnNV8SNbK/mxbLdd/72He7/8AfGyrd/rfkyuvmsj7a5ma5b7Q+2XZbuvzJ/eocrGEI8/vOWh1Hhi8aGJ/NZpkf7rv9/dvp+t6r5Py7vnrM0SGfyH8hYHVW3/vpdm3c/8ABVX7BLreqWjRbnTzWRk2/wCw9SqnYIuUHzP4TP0rQdV1W8u5bm8ZIn/1Wzb8vzv/ALFehab4Yg02BPPiW5d/+Wz/ADv/AOO1oeHtBg021iX/AL6RFrVvGjsInll3JEn3ttYubl1NFJVHzJ6eZi/Y1SJ1+b/ZrMtrOKGX91FHs3fMn99q6B0V2dVZvu7vnrHtvKS6eL979/8Aji+Sq06FPlSsZt5psWpWqRSxKkSys+zbTE0Rdm3d8ifOr7fnrd+zQTJuli/ep/qvlptzbT+VtgVXl/h81tiUapWS0MoqMneSuc/9gVGl3NJc/L8v2iLZ/wAAqvc2FzN8tnFHNcP/AATNsSuoubaXyk8z76/3G3VX1KFdN0t52Vt/zvsRfvVMk27pmsFFX03PNPE9g2tt/Z7xN80Xz7P4NyPXd6VpXk2cUW35KhsbCe5t9SuZYtkvlbIEhVm+bdXZG0it9sSqv3VZv7/zLUxR01q8bqC1SOb1Kzis5bf90r+a2zzv7vyb6wfiFc+d4VvYIFZEaJk3/wB9tldXrDo9/p9oqs+6f7/8CfJXM+JNupeMtC0GCKOGKKVZWli/2onT/wBkppNGcZqNpdyhDps9n4at2ilZElZk8p/ubl2fPWPf7odGuILbc9w+/c9dl4kufJ0Z4om/491d1/3qwrDZ56QfN+9f5n2/crOz5eY6sPUbur6PuZniSaLR/Dlw0su9PK3xf73yNXyV8S3Z7q92/wDHxcRbF/v/AMdfRfxa1Jrawis2bfFOzRfJ/B8n/wBhXyv421WKG/uJWffd7USJH+f5vnrxa7b2PtMnptNtvR9zktn2Cz+w7V+Rmff/AL1M8PJ9ptbiKLdCkW59j/79V/Oa8WX7u/c3z7qt2Fmr2fmuvySts2PXlT03Pq6c+d6PT8DP1K88mCVpdz+Uu90q1qth9jSKC5VXR1R2T/e+ehLNdV1TT7Zm/wBEuJ/Klqv4k1uC5upfs0u+KJ9jPt/upt/9krOS50ktkehFR5bNlPRb5ri6TzH2P57Kv/fVZNhDs1u7iuV3u33X2/7b1t6J5qao8St/o+1XXY38Xz76xdBjnvPEkNkrNNLLL82/7irvfY9ZdZcoQ5opKXQ6dIfs1rFZ7diK3m/99VlXm1PsjS/JFBK0rf7PyVr39z/pUrfc3RJF/wB81z9/umsLuBm3/K23f/tVy3b3O5JSjuVdS/0nUnWLc6fI+96opMyX8W3+Fkq9Z3O+J53++ny1RuU2SvKzferRaHDXbUvd0M90R5ZV835/v/7dP2Mmooyyf6O8Wzyv9qo3mW2iuJ22ptX79R2G62b5vMeV9qLs+f5t9Soczun944KMUpLdlt/3zSru+4q1VK/6HLu+9tZPu7akmdkWVf4/76U93/dbZalOUHbdClaTTe6Irz5LDzV+d/m2pUMM37jzWZk2/P8AP/DVjzmeLb/cqD96iMyqu7bVybtawva32J4XZPNVvnSVvlfd92p4UaZnVdv7r5231G80tzL5rf3f71M87ZcIrf8AoNYttLbU0U01cfco2xFX7jt81XvJWFEiiXfTLabfeIrLvRKjtpmRd7fe81vuf79KMZdhzqJKxNM6zRPt+eJP79Utn2nzYvuVbeFobV2/567/ALlOs7Pzt7Myo6rRF8pSaqe61qRWyNZxfwo+75dlSw7UiqOZF+dpWpLy5aGB9v8AGvzPVuN1YI2gm77EmlIyI+5t/wDt/wBz56ns4f8AT4omZtlO02wl/siK5uWZ3uJXT5/v017nyZYmibY6N8r09bNJnSuZJua0RUh2osv+83/odNmdvse1d2/5vnp6fvonb5d6tTIU85k3N/FWS0+IyUpNWWxqwuqaX935Pn+ese58rdaxMm/dL/7JVrzpU0h4FVfvyvsf/fqKa2VL23Xd/df/AMcpQUk7s2lOTj7q1LF4mz+0Ln+OW1RP++a2PBls7+HtSuYlVIl/vr975/8A0KsKabfYXcUvz/Lsra8DTN/wj9wrSNsllZGT/trTfMolQvJ3nEoQzfY9Wli/uqkvz/770yZN908rs399qlvHimvXlii+8uxXddj7KidNj3EsSrM7RKipN9zf89aWcjmmk5cshkL7NZli2t/qov4f9+n6qkry3ForMjeQj71+/wDNvqVH/wBNTd99/k/3KPl+3yzy7XeVVT/vmnFu9rFbR5VuVLD98qeV/e2L/v1d1uZbnWZ2WRrn/RIE3uuz+9VPTS6Pb7fuQXMsv/odX9Sttlm8q/f276TjaWqM3GbtpsUtK3PZ7m/+IrS0fcn2jb9xlrNsNzwVqWtytnpM98ytNtVtqIv3mpT5kbUWtebRIoal89qkVt8m1t/yU2/RPsUu5vk2/PUr/PK7fxutJc/JE8X3961rAhpNufRma+77LKv3/lbbXbeGNv2q3Xb8jfJ/wKuNh+9tX77t8td54PT96ku35Im31vTszgqqEKUpNnpGmwrMrtL86OqJsrttEubO2t4opVZImbZK6Lu+SvP9Htrl5fvfdb5U3V1EKXkNhb20v32lldnRvu7vuV6dOKZ8biHFO0S74J03f4li+3fcuLzZF/H8m9//AGWvWtEh8nVtKaX50+1bG/3dj15RDM1tdWkqsyeRLv8A/HHr1/TXWZ7dotroiq7bP9yvSpxadzwMXNSTUeh2aOqMjVj69r0Ftptx93esXy1S1jVZ7mLbBPOj7div5X+xXNeKv9JuHiX/AFTwKkv/AHxXRUTirtnBh17R2RzPifSvt9w7RS/6bdfuon2r/t0eNrm2totPsd37q3+ddnz/ADtF89Dv/wATG0n/AI7Vt61leJLNnvLdW2un3/vf3kevNb5pas+ukmockTpZt1zs8/5/lX7/APuVz+pQxTXV6sq7Et7VJfu/f3PW3eTb7dIm3f6pf/QKx794vs7/AHt7/Iuyom0lY5cNTk5SqN2OK8TwwJa/My/vfkrynUrlpl81ZWRPn++tegeM7z9xFEsuyXc3/oFcBsa8v3ib7j7fnrzqsz7XBUXTpc6IbNNi7d1baf8AIG+b7krMm+sHzmuYtsHyfvWi3uvyfL9+ta5dkisoItuzzd7f98Vxa3uevCUXBWWrLF46vFaK23cjO67/APcpl5Nv0Gytl3bPPlf/AMcqK/8A9Vtdasb/ADrCJWVU/wBz+OsUmncqNtebqYlmnk3js339uz/gFWJk8m9+Vl/g+5VdN0Mrqsqv83y7Kejt9qlZVb5F31rZ2sa2lC0ujOcd9+vXCL9/yov/AEN6sXKfvbRv+eUrO3/fFPhRXvJZ1/i+T/vmoHTfe3C7vkeJU2fxr9+sG7u4Saj01NG/fzvs7bfnVfmSs/xC/wC6uom/1sVrv2f7FaE26aVGfb91ErN1ib/icptbf9oiit2+X/frVcriKT5Y8xetpooZbSBvuO3zfNVO5dYZU+X5PuJVeF0ml81lV5Yvuvtp9zcq7RfeTY392ot2RC5576D7P99cO23+Gl1K5aG1T7u9P9qkR/JtXiX+8+3/AIFVfWEab7PEvyfN83+2uyoj7zubKK5XbVosWyf8TdIv4JViT/0Ot3VXXzVi2sm1V+43yVj2255XZl3yxLsWnvMz72b77LWduaRNNN3cupnwzK/ii6fyt/2OJW+f++2+o3fYrz/88tz/AD02whWF725X78/ySv8A7tWLlF/s11b78u5Pk/hSuhaGnK5e6zQvH86/stq/6OjI7J/wCrdnu2eav8f8DtWZvuUillZYt6r+62N96tab9zYRbW2O9KPLaxzOTUrMY7+dFLP8yIu/5KwtVh3pFsb96v3v4N/yfx10HnK9hF/fdmSVH/u1zl4/nSyqrMlXqnZGSSaaa3Leg2a/PH5W95f9n73z1q2cy+fLOsn3V2fJRZwrbeF4r6fzUl82VGT7yfLVLQbP/imbuVW2XDNcbf8Af3/JSg+f3pFL3bReyNnwtby2MEUTfwTy3G/d/AzPXb2dnI91b7lVIt3zbG31y/hXc8TxMu/zV8pt9egaVDvgfavzr92vWw+isfH5rUjzF2zs1uWig+aF9330WormGJPEemxfNvtZ0lV3X+9W3YWa/b0bYzouzb8v8dcp4wuWs/HmmN/yyZoklfd/sPWlRO1rnBgv3sve3OJhRU8eStKq/e+V3+//AB1oX6ed4jRWl+7Ar/ItZ8MLTeK5bzarp5vyu/39nz/PWhc7v+Emin270eBFZ/7m2uVTaPartQUU97GnbJ532iBt2yVdi/7FWkdvNdv4NqouyorCGWFnZvnR/u1Ys7ZoZ3g2/ul+ff8A7zvXfH4bnzjqcsnFLRj7l9m+5WPf9lXzaz5rNfsvm+Uu9mf53+//ALlbH2PfFLH/AASrsaqk0M6WcUEu19srvv3f3qTXu6Fyd2oy2ZxV47bJW2/Ort8lVE+S93L991T59ta14krpcL5Ue9fnV/ub0/8AiqxIblvsDzttT7P8myvKqcyTSWjPraCm1yxWg2ws/tOpIzRLs3P9+une2l811ZY/JSJPuNvrC8NoqeKLKVlX5m8pd/8AB9+uzmhbzdrf77f7db0E7WOLH2VT3b7WM+/hRNL3bW3/ADVj69bRJLpXlfP+/wDm+X7nyV1WsI39g6gqt9yBni/3653W4ZJrrR/KXenmt5v+x8lJqxz0ZaldLaVNSdf+WTKvybvk31X162n/ALLvZf44lZ1/jroHtlS/uF/55QRS73/2qsJC32CVtzJFPui+T79OznuiqeI5HGUvwOE8MIs17+4lZHdtjP8A8DrMubBUuP3S7HtZfNb/AG92+ug8JaOv+lys2+WLfuT+D/W7KpeIf9DaVllbZKqoyJ/Ft31D5V7p6Uar9prsYVm/+lOu75NtUdb3QwSsv8MT/carFtMyLL82zd8+x6q6w+2zlVm+fa1YrSWh2cyi7I2NNdXif/dV6k1zUZbOa0vtzO8X8P8Ae+SqcMK/6pl/hV6Lx2mskWVVeVmaKLe1WtHdHPLmT5obHXfEHQoNN03QJWbzkuZd771/i8rdXLf6lEgZm8p2d667xJMut+ANKaRvns7p2/8AHNtcNM/72JmZkTd/33UOMmrSGk5R7j4UgTUbfcsfy7du9fv1LpUPnSxK33/Nbb/329RTbXnT5fn/AL9X9GuFtbmeRkjeLyv4/wCH++9RGMo6XNqklCN3sel/DS6CeJriBG+W6jit1V/73zV7TryLNpemQReajxSs8qOv31aJK8G8J2dzbeMdItpVVHuJEf5Pm+Vom2f8Cr6J1XbqUWhTq3/H1P8AZWT+7tir28PZq58Nj37Ks0tmk18zj9Nm2alewL9zyk+//vvUOpf8SrW7TUN3+iPtT7Pt++yp89Tab/yMaQbW8p5U3P8A3vv/ACf+OVX8Ybn0t23b/IVpV+X/AGK6GrHnQmk/M4uyWW41CG0ZN6NcySy7Pv7WZmrrPFWjteeC7hVlZ3RW8qJ/ub/kqp4JsI5p/wC0JYt6NK8TbF+f5Waur1Xb/ZG2JvkVn21zuEm72OunUcZLU8J+Ien3t54bfVLXy0WOP5/m+f5V2VxVt++urTazb2+Rf+BV6jc2y3K6npXlr9n8r5Ef++z/AD15TiWG8+X5JbWX5X+X729q4JR1PqcPXuuW5t+G5vs2rpLK2yVvk/8AQ69d8Q2y3Phq01KBmd2/dMnyfLtRK8WSeXSWt7v5dqy+a3+0vzV7TpqRf2MlizM6I3mr8v8AE2zfXQnc4sTJRqKXY86+yLpusafdr5fmtP8AvX2/M21Gq7eeVNdW9zBum2N8qf3nqfVdKWGK4ZdsP2eLzVd/kT/OyqD3iw/Z23L5W7Z95fmfe/3H/i+WuXlXPd6s9anGMouXf5G3r0Kolref8+beb/45WrbarPYRafq9szfaLCd5dj/w7Uf/AMd+eq72zPqVxp6bZkZYnX/gX/7FM1JGudBu2XcjxKz/AH/vfw1Cd3YzhGPLNSW57R420VdS8VeH9Q/5d9bigtZf76bYt3/s1Y/wf1KW2uvEuht89vA2/Y/8e64/+wrQ0qZr/wAEeF77dvSzvJXZ/wDdTZWdpVtF4e+L6W27ZFfwWsux/uP95nr16OmrPisSowhUpvp9+9z2Ow26rYIs677hGdFd/wCFPuJXcaI/2+V4ml+faqMj/wB37qV5vptzLt89Ymtvl+X76P8A+PV1dnrDWerXc67nf7HBu2f7O+vbu+h8pyQbum/e3uel+dv0uXb99Ff+L561URk8razbPv7K5fSrmK5gTdPKj7t/3a6uzTfbuyt9ytFOyuzza1OUU29mcSnnvcW8cCrvlbZvdtiLT31KVLCJWi/0jzZU+Td/wD56f9+B9v31rn9b1K5SK3VdQu7Dym3+bbrvf7ldN+ZWNvq86rc03qUdY1hZpf3sXk/wMkXz76qvbQXO+dlV32/LvWsmG/gvJUnnaSaXzW2vNF9/7/361rOFngddqojbvuNUN3Olx9lTcWk2zrbOzVIPPigV5dv8C/PXY6Ho8GlfYblIvnluW83Yv/Aqy/DFnvgaX/nku9q6r5fJV9zO8W59m35FpSeljjUpr0G39w1tuZW2Ptomm+3NtZmf5fm30x3W53rP9xfk+7up8KNN+9/h+4vzf3aNEXFroQffuNu1t6L9/bTktN7J92tKG2X7Pv8A70rLt3VX1FF04PL/AHI/N2L/ALtTGa2RUp6NvZkSWavFL5m1JVXdvqVLHbA0jLv3L8u+tWe2XduZV+aNabMkWz7vzr92s/atnPzwjfmerMy2tNwZvI2eV8zf8CrF8Rv51vNP/wA8l3r/AN810U3n/dk272+Zm3VzupI1zfpaf8slVXl/21bf8lbU9Xc15+aFzVtbiSxs/IhXY+3dv+ZahvpJvPXZ5c1zL/fl+9VnVLxYrayjjZnWVtisy7f4az7SzVLr7TKqvMzbKIJW5jnk5pOc3dMpb2tr9G81k+786fw1yPhe8afxLqGs3P8AqYtsS7Pnd9sr/wANdNrfyLL/ALtc54Gh+06bcTqqwxNPKmxP+utNt3uenTUvYXe5Y1u2iuYLt2Zk3rsVP4KxLC8VIHl/g3Mn/j9aHjm8Sw0m7l+5sibbsX/YrCv7lUs0g+b7+7Zt/vVhWlJR0NcNTUXd7nl/xa1uWZre2lZptrb1T/b2V8teIblbzVvtK/P5UvzRf7rvX0B48vGubD7c2528+VP9zb8tfOs1m0ml3V1AzI8t1Pt/399eHNXP0DLpW6XKX2P+y9OiZdrzXU7bk/8AHqtJ8mm/dbfuerVykULW/wC4jdvN2eb/ABp8lV4bzfFLZxL5L26vKz/39z15kpSabfQ+jp8sZcjWpoeHkl0q3uLmDbvtYnlaV/k27v8AL1wVmjTXDszL5Ussv3P9963NWne18PXksTMj6irW8/ybNypXPWyLbWrrF8nzPWNnFydjoT5E0+iuaWm3G+K9k+VPKi/9n207wYsSeI/trOybmVW/4C7VlwoqWD/9NWZG/wBun+Hnl+2XC/K8Uq7F/vo2+oa0kka0Krk7T3N22m/tLVJbZm/i+/8A8Drm9Zu5IpY9v3PMZW2/N8vzf/Y1o6bMv9nSyeRE+6WWLfu+dNr1k36b7qD/AGW/9lasVTbka1OZxuia5TY1v/clbZ/wOqVy6/vYt3zqu6rsPz3tos8rJEjffT+CqNz8l5cfx7o1Rf8Avtqybako9hylF2utzMunjeyvVdvvxbFd6tWwilfT/u7Pl3bP4fk+/Wc/8DMu9Ub5tjVo2MWbrzV+4v3a2vFq7JXMkkloxE+d/vb0/iof7v3vn+b+GprZFSWVf43/AI6qzOzwOyr/ABbP/H6hO/umcozjvsTJCrojf3P4Kge5/dP91NtTW/8AqE3Ku9olb5P9qq5gjkgljkVXWX726o5lexUFKzTtZkj23yLtnZHf5PkanpDF5r7V2I6qion8NEKS3jxRQbfNb5F81tlWLa2/0VJW2vuZkqVK7s9x8vu8sUM3/vUX/vqrGzZKnlfIn3/kqLzlS98pt33d/wB35KlhT+7V2fxFRi4/EE00UNukW759zPs21Vh/0yWXcqui7XXf/BRM8u+4+78sSbatW1n9m3SL/Ev96tEktyW7tPotyrslvH8iLd5zN/BWjd6QraYjzz+TFLuX5GXf9yk+2LpsVxeKv+qXzW/26py/8TXU7OXyFRnk2L/3y1ZvW1tkb+6ltoaN/ft9litolVIkqk7xbk+X7nz0XL7/APfpsrfZbd52+6q7qUWKrJtcv2SFPnglVW+9uT5KbuWFrht33Yt6/wACJTvJWzX5f4vm+7UFyGe1vI258yNlVv7tOUZXv0IpScY2saL7poki2/fWlm/1qfLVq5Rf7Uso5W/1SxO2z+NNm2q83zy+Ur7Kj4jocZQ+1qV9RuFS0utq738r7ldH4PSVND+ytt+Vnl3/AO89cgE/0aWONm3bWVW212nh5Iktb1mi3ypAjq//AAPbQ2krGlOc5T8jCvPnv9y/P/B937lSomxE+b77UkLo/iXbcs32Xaruif8AAv8A7GoE3faPm+4jb1StbkcykuexY8pn1u6X+KCCK43/AN/duomRk3sq7/lpk03k3Usq/fliVG/3Vqe2dn0u0nb/AJayyp/3zVKLauZe0jJ2itSOZ1+wXDN/zy/74rQ1hI38FvfKv3GlRt/+zWfbf6S1wrLv8pd//j9XLmWN/AF5DJuMkfnysn8G2s7beRvTajuZGiOqab91fu/wVp2CM/h64ZfnSJpXb+/t31m2HyM6/wByJXrTtn8nQ9TZfueU26tnZ7EJykmuxDD8j7vl2Mv92ob9N9vN97ft/gqzqSRW15aRL919v/oG+qLuySvu+f8Au04NmNSpKHuS0K6OqT2+5tibq9F8GJLpWg6hLu/hZ/8Ax/dXnU21J/Nb7/3Pnr1PStN8myuLNpVdJYF+dP4N1dELaJbs8rEyXJZanpfhWFU/euquldPo9t/aUT7fk2/x/c2fP/tVzWjw/ZtBdt2903vXZ6PbeTYPtb7q72r1aMbnx2NnTlJx6osaJ4Vs9V1SW2ntoLyVok8pJfubmeuy8GWE8N/LZz+QiOqJEkTb/wCN64rwTftbX7z207PLBLvXf8n8b/JXWw6xc2fjSKdYI4biWK3RtjM/8D/PXqQUo3S2Z87KpBy5GekPptjsllVVdIlV/nX77/x15p4htl+xXrL9/a3z102q+LfJsLhYrZd/lf7X/fdef+M7y5ttGSCJt8t1ui+dv9jdXNVlJrlbselgsPCMXOT0Yzybb7BLti/0jbsXZ9yuX8SQ3L+KNKggZvKl8r5Ef7ztE9dReJ/Zt7aLKzOiqtwyf3tyVyqak03iuKfbvlt9rqj/APA65orRta3O+tNwejNLWLy5vNLuGgX/AEjyvKVH+T5l+Wq+sWy2EXmwbX8iJHX/AHtlTXN552/cux1Xe2yqOpP52m3s/wDzwi81v++9lYNtO1jqpQkqUIJXbPLvGFtB5ss8qq9x8r1xdt580ss+77i/981u+JJmmnd2b/W/J/u7d9cu80sK6ntlZPPtvK+99z79eW23e27Pt6EZQhytGtYOv9mxLK0n7jfL8i79zN9+rUMLTa5pkUsS/e+b+/8A8Aos4WtokVdv+qXdV77lwk+5ne3Xetc3Lrc6mosybz5L3ym3fvfkR/4Ksp/x7xL9x1qt9s86J59uzYzU+a5itp7JZYmf7R93ZV3d7WKja6T6mUiNDKkXmb7j77UWc0W243NJ83yK6f3qu3iLc3EO3cn8FY+mpFf6NNOqtv8AtTp8/wDsv/8AYVHPbdGjm33KmmzSwvLE23Y8r7X/AL9Im6HWX+7saJP/AGer/kxbLf5f9VKz/d/vVmXM3k+I4ovKZ98Suz/3UrLm5thU1KWrNR38680+Bf8Al6l8pv8Avh6wLt2mlRv7kv8A8XW5ols02rWm5v8AUNviRKw3/fXErL8iJK1U5JNrsEnJKz0Lem7kldm2/OuymJN5zPt/hZlpuj731G7jb/llAr/+PvQj7POnX7m591ZRbbsi41G423JvlmdFZd9R3kLPcRfKuzzf/HNlPtnX7bEzLvp9yn73z/8AZ+5W0Ur8o4zcb+ZKj7IvN/gov9sNq7Mu9dv92onRfKRVX5G/gp2sTeSkSt/n5KjkIlUk3dKxXhh/0WX522S7kqvNc77qL5fk+5U1zM0Nk7L8j7fv1Ws33/L/AOP1rFO1+gSnNxstDT0q5aZE3Ls+bZWhczfuEaXbD/A3zVSsIfJdP7m6tXTYdn3m8797v+esnZO6M0k1GTepFf20Vtpv3t7xb3Z65e/mZLO6Zdzv5Tba6C8uWh27pWSKWd0ZEXf8tYjo810jbfkT7taJW+I5nWhdx7mnr26wsIopWVE8rzfk+f5dlXURbPQ0VW+VFdtny/frKv7yW8liib/c/wCA1sTJs0aVv7itWicoqKZrKtC51HhWzlhutM3NG+5t8uz7i/7FekaDDEk+6VW2N/cWuK0G28mVFVl/1SutegXl/FYRW9zEn3m2Km3+NUr1sN8Kt1PhsxbrVmuw6HVf7Nit59zJL57J8i79u37lcF4qdr3xDp7LKyIs6ys7/f8AuPW7Ncs89vu+T97/AAfxVymtwy/2jLLu+R1RF+b+7vq6tnExwUZKprsZsKS/8JH5DN/rWrT37Nbstq79r/MifxfI9QaDbLqXjKJf4Itv3/8AgdalnbeT4r0z7v8Ar1/i/wBh65obXPTxU/ful0saujws9vb6g25PKnbaifxbfl/9nq88Mu7yovvv91H+RP8AvurfhyGS80tEZ9kr3M8S/N9z5vlrShs98sSyt91q9KO1z5tzlUbUeu5lfY/s0EUku7ezvu/uUxLBdiKq7Edv7tdBf2Cuu3dsfbT7Cw+2b1/j+4v/AH3U2Uti3L2UVDqjyn7M32O9aVV8396i7/8Af+SuK1VHs4rK2X78s7JK+7/ZZq9V1Wz+d9u3YjNXnHiGJbm/dtvzQNuXZ/e+Za8uo0fV4Co1Tdr3FijaK90yRf8AlnOzN/36avTr+zXdE0UX/LJP/QK86/cPZLdyL89r+9V0X/Y216m7rNa2ku3+4m/+98iVpRTlF26HBjp/vFJdTJv7b91ewfxLAr/99Vyl5Gya5LCz/LFHFKv9zc26uj8VP9mlu7xf+fVE/wC+d9YusWa21w+7a+2JJf8Ae+SrstpbHOvfvNdDVubPe9ku3e9632f/AMcp9nbSzRIy7fs8Uv735vufPsq7s8m409mVXSJllbf/AAfJRMjQtrECt8kFtFcL/t7nqbNOyIjKM3bqef8AhhGh1bxHA/zssasn/ApareJIftNvptzF99J5UlT+7tX5HrodGskT4hmNZZEknS23Jt+X+Ks3xBbbNJ1D+Dyv3vmp9+oaurdTu55Rq3POYU3+bE38bNTNdP2l2ZFXY6/733atQPbWmrWTXK+cnn/L8u6qupWzQ3G1lXyl+fZu/g+euZxVOXMtz3VeUnZasvW376Xd9xHiVNlPmdUtfMl2o8W5/wDdqtC7fIzL/D/eodEeC4X+8tZRlre5o17OHLJHZRNj4S64jfPtWVl/77rj9SllGl6dF/y1aeWL/e+Wu78Mxx6h4dubC5/1V4rp93d8/wAjV51cuiaKgkXEtnczsu1v9raq1rVkpOy3MMNPmhdFvevlPL83yf7NP0a0ju7hI02x+az/APfVQwzfbLD7tWPDdwth4j0h3T5YbrfIifxLtarpp/a3JlKMoSi9j06a8+3+KPC+oW25LtW+zzp/fdYvkf8A9Dr32z8q50PQp4tuyK+Z9n+3sRXrxO8SLR9Z0K8iiV5lvvNb/bXyq9X8JvGvhq0jX59lzPcNvT+81ephpc90tkfHZtVtKMUjP0Bml1L7XK7bILlnVH/2WZaqeJP3yvFEvzy/ItamlQvHe6var9xYFl/76laqM2mz3/jKytorloU/dPs3Lsbcjf8AxFdk/dd2eHS5bKTeztfqT+ANJmg8M3EciYurVp7p03ffVpflq9r0KoztZrsR1Xzf/Z66DQfD39m+IJbaVl/4miwW7bGVtnz76o20P2m1llZdiebLb/8AfL1ztpx5kehTpzdTmt/meT39gqeIXlii+S4WJN6f3q8R1Gzto7/ytrTP58sW+WPb825q901hPsEv2mKdkS3lZ1T/AHXevNviXpEFhf2ckXlqjIk7In+1E26uCa38j6DBVHLV7HPwj+1dHmib5JS7QKm3dXp3hvUvtmh3rqy+bp1t5u3+/wDPtrymx1AWWpWkssavEJP3mxdz7a7/AMEzrDqGsRxK32eWCJWR/wC7v3URbjuiscpVab5Xtb8DtL+wih1SJvNb90sXz/7yfOleevprPbvYxrFsiZnWH7iMvz13rwrNLF/s/Pvrj5oZU1u327fs/m/Mn9779ZTutU9Towb9rCyNjUnn+waZqbNslVvsssSfOixKnyf7VaGgvHc2UsVzu8rc3mun32XfVfR7WPXkvbFpGSVYt29P4VZ9qVD4M3XN+9nLO0z+bsld/wDf21evLuOnUTvBPVHp3wim+2eGfEGiysyRQea6o/8AtS/fp/xRf7Ha+GvEMUSpd2ty1qzp/GixVz/wc1hrPxvd6ZeMzpcRRJvhX5H/AHr/AH6734o6J/bHga4T7n9mrLqH+/uRFrrpvWz3Pl8TJ06zc0nc9Qv7CfUrK01WBY5opYool3y/cZYk307TbCW2unln2/Nsi2I2+rHgDzdS0Sy0hf4VS4id22f61Eq9YJvVFb76Stu/2q9Sm58qv1PnpwUJN6u33Gh4b+0w39wsqr5TqqQfN/FveuysN00rsqr8q/f3VzujwwJOk8U8l4kUu9XlXbtb+5WxCm9PtMfyfMyf9812Ky9Tzpxco67n/9k="/>
  <p:tag name="MMPROD_11257LOGO" val=""/>
  <p:tag name="MMPROD_10975PHOTO" val="/9j/4AAQSkZJRgABAQAAAQABAAD/2wBDAAMCAgMCAgMDAwMEAwMEBQgFBQQEBQoHBwYIDAoMDAsKCwsNDhIQDQ4RDgsLEBYQERMUFRUVDA8XGBYUGBIUFRT/2wBDAQMEBAUEBQkFBQkUDQsNFBQUFBQUFBQUFBQUFBQUFBQUFBQUFBQUFBQUFBQUFBQUFBQUFBQUFBQUFBQUFBQUFBT/wAARCACWAM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98LPiHpfi7UzHK++Y8rnp9a6nxjst7+2uAoAhbtxivjv4bfGLTvAl1bPPpt3BJGcHcufwr2vV/wBorwd4t0SZor6W1uwoLCWAhV57nt+Nfy7mHDuJo4lPD024PS61/I+nhUvH33qe8Ktpd2K3BVZMDOSK5LVLGBbhriIBQeSqjHNcv4N+K+h3OmwW0etWk8rADy1kyx/DvWrqniS0tYZJXkURlSeWwTXz1PA4vB12rSTT00a/Mrni9JPUv2+pxQo2CBgZ55Irmdb8TxXTtbvh1f5SOprntQ8V2klpLPFd+XEpHmYUs2T0UAd/asqz8Ma/4zmggaQ+HNIWQubvaDdzjHT/AGR9a/ZsNmSoYem68rSt7zf9as8pw9pKSpnJeMdTHgzXUjtrlJZp+VtwwJGfX0Feb+M5pr61TUdV1NXQSDFnbDYBz0Zu5+lfUkPw+8PaBos8X2aN5WBLXUw3SucHkk9Pwr5I8daOJPGUtrA+6yQ7imeAe1fWYfFUa1NShL3Wr37oza5Y+8dz4Bgn8dXofbstgAAFGFA9frXt9pZWfguwHlupPUnoRXl2lala/DzwXaTlgl3cLuMeMEAVk+HfiIfEt/svCXt2YkLnHFfmmPwtbHVJ1Iq1OL27nrYLEQ91we+iPaIfEn9pS7FOc++a439pK0fS/g5JqItij/aTE8hBBwQMfhk11HgVNMPifSkgk8y2vLgIA/JU9cV6J+0l4s0CPwlc6T5tvcXEJVri1WDzlVP9vAIU9DzzXzeHqSwmY0owpuSum99k7M9DG4hwotT0Z8+/sU2mq6tBBcXsEc1vp0M5t7lnG9I2wCmPTdXtt3dm+thLFFIsZkZWLLgggkflxXjXgLxjd6VcLdaC0b2d3GbPbEu2P5jx9Mda+hJY0sPC9wZCZLlLfCKBgM397P1ya24hnKeMdVxS5nol073+bPJwNTmj6HIztIjAAE9vc1yfxOkvJvB94qQSONqsHU5GARnPoBjNa9nPcSXSSX10UjTtEMg+/sai8aX9rDoF3DHdPLd3xWBDIflCn7xA7DbnrXJg4OGIhZXd13O3ENezkmzO+BPhy/0TSJtUvrTYLiIS24J+cocZcD0Oev5Uz4ibNWu1S7t45LHaWcucBcnke56cVu/D65g8a/DY/a5/P/syWS0hmhYqWjVQVwe45IH0rH0m5TWdci8NvGLm5SHzXeXnYw5249R616UnN4yVaS96Ld0ui6M48FXhhYrn2f6ni+j+Lk+CHjFb/SITqjzyu90l82RLG2cxjH3Bgkdya437fZa9q979gjaGGaVmjty25oSTkDPcds10XxWtNP0TxxrOmNLKlzu3N8nDbhnhsdO1Zvwz061SffKql85JPWv0mEqaw31lp88kte63X3dD28xwtKWFg6a1bep1PhbUb3xv4Ju9GW0WTW9HmNxZsJCs2zo6gfxcZOD3Fdl8GfGmiyajBpuo2gtrmQlVn24Jfnhvy71c07wPK9xLe2SQWLzKCLlh80nO4ZxyGUgEEdRkYqTxT8MoNd1xdXtbo6ZqDyCWTyFxHI4xzjtnHUV83jsbhMXSdCcnG/bo/O3mfJUIVcO/c6Pb8zof2iLaLVfA01tZAG4t2EqkcDA6/T1r4s8SX91qF5pyS3LyyuvlrHniNP8A65OcV6d8dPE+u6WJ9IvZzGLhcblbI2A+nuRjNcH4E8Kp4iJ1E3UkDooUm4UPl+yr7cE89K+n4ewSy7A+1qSTjq113KxVb21Rzt0Prr4CadbeFvCUFrEVa6kHn3Drzlj0/ADFFcz4R1qD4aeEZLjU7qS4mPEYb70jf0HNFfmeYZbiMdip1qa5k3uejDFU4wiprWxt6xpFnZ2WyWNZ1YYO9Aa8r1nwbpxGoS2kKKhQi5swuDJHnkj3HXjmvpPX9PtXty/lDK+o4rz3X/BFxc6xZ6/p7xhbZP8ASrQqT5q+3vg9DXRlOZtyvKbj+XoLExnKPNT1a/ExbP4KaHYaLp+u+EoBJqjxqyCW5bynU/eGDnDY9Ohq5+0Fp9nqOjeENVuIrnR7iCPyV01iMyHjc0hHJGcY9e9N8A6xFoPi7UNMW4ZNHgkM1sJG+X5gOM+2SMHpWr8SNDt/inrGjxWt0YobDJnuCMxkEg7V9W4PPQV6ixdWGKiqsrxV3zPV2a0R5NSl7S84v3lol59WVPCejapd/DrWm0m5W31ZmjazlfAUzDoGz/D1/GsCHxb8bfDQJvPDVnrcUfJe0ZXLev3Tn9K9J0DSx4VtHtvtZuo2dmiyoGwHtx1+ta9pqxhlU4yOuRx+tedUzaMXKPso1I+ad/k9LI7sHgK0KT53Zt3PDtU/aVvoV/s/xP4Nu9Mkl+VQS8TE88jcvI9q8kl8ZaJe6wLlXuLe3L7nSZTuPtmvqbxMuo/ET4j6FpAszeW7gRRQtHvBdiF/A84yOlRftMeALX4M+PbjwBZ2VnN4cvLKC6srlgss8JPyyxMSMgbxuXPZvavr8uxOFnTXLTcW1dpO6Xomc9Zc/NGb0ju/+GPmHXfGdt4p11Jbm+SKwRRHGAc7FHtinarqenaO0Umi6gl2cYICsMf41g/FDRLXwf47urKWKF0QKWjUYyCAe3fmuj0rwh4b8W6Mbiw05rGZVy7iYgfkenNfUzo0YU4S5XytbJK3z63MabjCClDpa3c1vhx4r1TxN4o07w8JfsMjTiWO43lWZh2B/h4JGeo+tfU+ha5oelWNxo+t2TQlQY5o3TCAN1IPV85zuJJr5EtPh1YyXMEthqs8UavjzkcsFIPNdjeeD/iHO7x2F/carp8nzbrlWUhRnoTnjke1fJ5nhMNiai9nU9mrbNWd/X9DR1uepebvLz1R67YeDLSx8UrHoqxjSbUfa8KDsQHoPfJr0K+1h7uymQHCyLsx3Hv9OK+Z/hJp3xL8T6pqWhaN4qtLPVUieQaTqKnc6L3U9yK9SvLTxjoXw2litkW+8TqoieeQ7VR8/M2O4GCMV8nmWW2rQVStGUtFu07Pq7q1vM9PDyiotxVr6nUR+Tb2sTvztYrIu3cw9D9K8W8Vata+KPE97ZJLLFp0ClbhzkMR/dU++MZHbNb3hXxB4o0zQZ38c6NcoIzuh1K0RXV1zgh1B4Iz1HasD4geNNN0vUYFOmajqsAjDPcWMJSIZ5xnacnn8K78uwM8PXkkud9Gmmu+n9InFN1qajF2N34R+NrXwml3puo3AtrHUZVjgwcCKT7qfgcgZrL+H+q6jB8UrxkdxdiaSEHPOTkH615r4r+I/hDWEVLDTNRtiDuIu5lbDD8iDXQaP8WNB8O6hFrt7Y3KT3kYliW1+YJt+VmOe5IzXt1csmlOrGD55q1tN1tb9TyHGU+WMpJJM9A+PGh2OqaDZ37iKLU7S6WHJGHkVsgp7jv7Vy3hfwuDeWtlaRGfULxgscYOPxPoOM1pRfHnwZ48W5sru2uImYbt1xF8jkf7Q+6c85rq/wBlBIfG3j7xJq8BZ7bR7fyYwV3ITJx97uRg8V505YrA4CaxEXFQTeu2tkl959RVxkamGhhofFe9+yPZNC+H0VvoxtZ7qSa7wCZwMbMDoo9O2T1rgYWvJ5HigtJ7ojJURxkkgZ/wr0W7u5bCB2dmJU4HPJOayNOmuri6XMjIoIOFOAMf1r83oYqV5VKmtzmUElZH5/8AjjWr74g/Ee788Okv2gwRwyAqUAOAp9Me9e7eHPD+laTBZafovnXNxBAn23AUkzknfz/COFwe4r1j4g/DnSNV8dP4hjtk03WbeCQSXiRqY5GKf61l6ErknJ615ZZ/E34c+AtOt9P0n7bPKkZ+1Xq25ZruYklpSe454A4Ar9iWYLNMDGGEi1ype6tdXpv20PJlRal+8ej6nrHw48C+CPFWqpB8Unu4/DcEbNFDpLSb0lJHLlAWYYGMAcUV5G/7SOjaTel7PTL+5TP7p7lDAp9Ccjp34orzqdHNqK5YQ0+X+Zu4UP5j6bn0qPU90Dk7c5P0qpcWUWlIywqXUcdM1V0i5u7m6M8rMiOc7R0IrT1PWrTTZLQ3hWKKaTYCeM5r8gtUjJQjr5I9ytBUveuclqWj2t2A8llGw6gFelZk0HlARwReVGBgKgwBXoetRW6xlyw2fwhe9Zth4dl1JhMFHkZr0IYySh7+xzpRT5rK5w0K3wnJclrbG0seorcttPldVjiJ45PGTipPEU9vpt0Ed0jgU4+Y8E+lSQzSbw6P5UuMqR0b/Guic5VIqSVjaNW2jZPoZu9K1yG+tJ2t72Bt0U0R2sjDuD2PFeM/GW7v9V+K0t7cedK4Au7q4cly5HUk9umMV7Xe60I4E8uMLqMh2ogHBPr7DvXnOta69+2q6ToMC6jqRjZZ7uT7ryen0Ga9rJ6lWFV1Grq1t7JedzyMX7OUeRu1/wCrHzVq95Za34o1PxTrsMg+0y4t4NuWIHCgDvwBWvofhu6iSc6mbiwsblQfIjbaxU/y4rvvDHwb1GPxClzrUX27UIcncoykXsPf3p/xNt20m1aV7aZp14A25J9q/WFmFHERVOlNNpJaPTyt/mc0aDhTtHSxwToNI0uS20fDuGJTLHJBPT6/SvXrL9pKDQfBunaQumNJqUNuIrgzybQGx2/nVH9njwbb+OtfZ7+xD29jCtxJFJkByW2qp9vvdK9i1L4F+CdSmu0l0KJrqWBhbS+YwaOQcjjOCe3PUV8VmePwdOusPi4ttO+nd99djCjTqe9JO1/vI/2crrT/ABR4YvtZNnEupWMjCK9iUGUHBO0N1I5xir//AAsU6nfTm+019MvpEEqwTLtFwM4LLnqD1rqPCfgy0+HXgfRksbB9HvtSBup7NjnyOSNrDueDwfWm+P8Aw2up6T4euzD5vmy3BchR8pG3jPYYPT61+e18TQrYybafK21HXVW6dmmetTpqEI6/8E8C8eW2ra7rE8CO/kFtyqGJUZ7e3Na3hHS9R0LTvKlzLGoyA3OK9LtfDsESApbK85BKRZAJx7/41xd5d+NrubUoLTww7W1tGH87coVkJONp7ng8Dmvcw+NnXXsqaSjG17tLyNY+yp+9PdnjfxD0tPFGpjbYadb3DuFF2R5c0bA8MrDvx06GtTwX4rvH1r/hHtXsNPvdYlY/8TO8RViLdMhAPmOOcDHNecXPiGXVdT1Cdw4H2hCiHtgHNdb4dl0vVfFVrDqgCzlVZCxOGJ7ex96/QpqpDD8k9UlfzT+/Y8GrW5q7UNF0PZdK+Atxd+KLNj9murKfme6jhCFFA5G0evIFfSfgfwDp3hLwvdWGkabbafazq8rfZwA+71bHUnHU1578GbGyzrdtpZn81EjWSaWV3WMHJwm4nHTtXs+h28lnpzmA8iVRmQ5yDmvw3Pc0xNWr7CU20rabX63avb0PapU1GLd9X53PJV0a5vdFgvb2WByi/wDLNgMn/H+tcomqS218witmZVPO44robN4b/UvENoJ2L2l7LaSqQNjuuGypHUfMPfOa5a4N3b3pjlCqhOAynIatqUHGTjU9bbb6lbbO56N8M/DGoeO9cvZrTw1N4huB+6MRkEVnASv/AC2lbpxztUMTXqurfs46FBokVz4+1nRdLsrFWeLTtFso7aGPjnMr5d//AB0cdK+e/DPjLxF4C15tZ8P3LWmo7AHTJMNyg/glXow54PVT0Pau8+GPwdn/AGotJl8e+PvGMup6JLLJFDo1u5it4XU8rIo5ZgTg549q/deDvqlfDSoRV5btd+x4GOVSE1Juy6HyX8XfFnhXxH4i1C1huW8RaNYRGKO6aZmV2HRlGcKRjGBxRXN/tuaf4W+HXiU+FPBsENq0x3XL27c7B0XHYUV9XUyefM+Wo7HDH3le59SWl7DDi02hQRwccivLfjhY6jfWdjFZFpQsueDg57Guwubgy3ZliP3eo/rXJ+MPGVvpOoWiXfC4Zhj1FfzpltOpDERqU1d72PsK7Tg02YGu/ErV/h/o2n6Zc2jak8q5DMcsDivS/gf8R4vF1jcQXUf2C7CkiFm4NeD678WtEuLozXe0tA3yIBudvwrGm8cGDTb68hiuLK8vNosWC7SjBu/oMV9fVyb65Q5JUuSbd+bpf0PPnXdJR5Xe728j0/8AaEuL+01TR7SzR3W4uNzBFJLYI+X8q9LFt9ss7ONSsM4TzGYkAIoAzmvG/wDhZep2lta6lq81pNPHCVMrLynTke+K4ObUvHXxIsb2LT5rlNHuJdkrRErNMv8ARfpilDKpTo06VSShGDd5Prf/AIHQarRcnUvdbJf15nqdh49vfFer6la+Ho0nnXdbteuMpbxjhmHqTzXpvw4+HOneF4AbcvdXE/zS3EpyWY//AF6xvg/4GTwL4YMdzHHEWGCoHzH616NbapaWCRyNIkaY4BOK+XzbFxV8Ngr8nV97f1sOhFzfPVVtdL9DRn0lNMBdUQE8nC8mvl/9qr4hjwjZQxW1tFLNO4Uluo4/+tX1Hd6zBeWhdCGBHGDmvhr9qTwre3vjTSDcSEWFzdLFvJwE3MBn26nrW3B1NVcwXt3otfWx24qbhTfKe2fsO6nBeRanqd9MDPexQoYAMKiFjjHqSa998WeHXsHE6Zks5mP2W5UYDY6g+h9jW98Jvhn4f+H/AMOrTTNHgSwjiTi6kQb58d5D/Fzzxx9Kv63qrjT5tP1SJJLKchlntWBVGHRuPun618zneYrG5nVrUk+W9td7LTb5HNRUoxs3qczfWF7r/hGDUwxme2jMUmWywCnqfwPWtXRoRqHhhLedFkghf7QrEYIYjBH0IwcU7w1ewQw6hpX2yMWE8Uk4lIGZGC8Kc9Bjn61mx61pVjpEljaTSXN1GQk/lqSTyMjPQL0yepPSvGcKk4uMe915Jncouaduhz2qRfK8zoLaBzth2jBkP9B71f8ADgu5rW8gtChQxrzIDgYOf8TT0uU1S7E88RkCDaIxnaoHTFQeJbW513Q30rTJTpiz3SG6uYjif7MAS6RHsxIUZ6gZIrvw756ipN27t7L9WRyuK1PiL4o+EL7wf4su1a08jS73U5LeC7jIIL7slT6ck9eoHFcN4fk1XxD40sra2j+06rJfJaQQKcGR9wVR7dOp6da9G/aV+KOjapqejeBfDcLF9J1RZrmbaRHGUBURgnlj8xyT379a6P8AY10W10L9rnVTqdsJ7Ux3ItZZBuSOVgHX8Su4cciv6HhOWHyl4mtH31BtJ7tLa/roz56dODrci2Z9yfCv4eN4H0W6j1Fs3t6qtMqHcsDAHEanuBnGT16120doLOyB4MezzQQOARwKdc+ILS7tJpIYWgTBVWkbhyB0/SuX1Dxxpf8AwjYtbe5EuZN0vmZxEoHPTnn06V/J+IlWx+IlWe7etloe9BNJQXoed3PgiK11K/uUvypllMjoij5nI5PuTya4jVdOuBcNIC0sC85QZC/X0rt9W8V2+s3ItbZJoYCo8qQxGNSecjB6/wC8c5rg/Fviiy+H+mXus6pcm2tbVQZFDczZIHlgfxE+gr7XA0cRWqxpS1lKyStr2NKlP2Hxm5aR/abaGHKxlxnzSpJGCPyNO+Nv7aGheCbG80nRhb24AZzBaoEaSU9WIXqTjk96+Rvid+2DrOttLZeE7SPw3pjHaZQN07D/AHiTge1eHWiXfivWFiV5Lu8mbLyuxYn3J9Oelf0Zw7kssjoznVkm5Wba0SS7NnzuKqLESi2rJGrp8WqfFb4gT6vqLNPJJL5srtkgDPC/SivafDXhKHwlpaWyqPPcZkZe9FcWL4grSqtUVotDnvFaGSPj3rtpK01pYSS2p6CZccVxeueMNZ+KGtJ9uuPsUcWTiIEACszW/EN3BaC1g8spGCM561DpHjGKysBawWEUmoMCWk+9j6110Mshh4upTpJS2Tvt5u53zrVKqcb6G/o1tp+i3TLLbeYyyAvdTc5U/wCe1dB4l1mfxfr/ANm8N2ZvEyFDKmEiQd2PY1meAPAer/GTWrmJ7mI2tmgkuVUlEGeiZHVjzx6V7k3wr1zQvCd1Z+HrKyIjQk2ds5WV/wDgTAbj7ZrzMdjKGEqKFSac9LpvRX6thRoLmcpdtzyeXwDcwxC9vZzqUcABeJJMhWz39a+jPg/4ftrHwib2eBo718MJC2FCY4AHpXP/AAx+GEthpou/ENj5d7IufsUp3GLnq2OC3t2ruXj2RPFGoiiIK7RwSP6V8HmmbOvzYeEk7aN2VreX+aN6WElKoqkntqlscl4t+KVpZJcWcTsXjOdw5B9vevMl1/xT8QNVMttFOlhCD5YwQDjP59K6mb4bm719oJUYwKxbfyQRmpl8ff8ACu/GaaC8EC6OyIyNtw3I5Oe/TpVYWNCnBxw8FOdr69utvM46s6s5OU9I3sT/AA0+J0ryrpeqXI84H93KcADH8J9+DSeLLTT/AI5eIYtItyZbSwPm3U8Q3FcHoPf+Vec/GbQ18O+KTqWhA3cepxvLDB02vjPB/Xt6VU/Zq+J1j4ImubTVbuOwlvDsa4uH2gSbvutnseler/ZXLSlmGET57KyXRvd28jpoVGr06jvbr5H354W8VbvCUNlKVR7OARSCX721RtU47kgCue1mK+kjjn08jDnPy9gf59awYNZOr2UTF925eoOVx7HuMc17z4Y0xNR8EaNcG0ijuJ4gv3cZVeN3sMAH8e9fimLjLCzdRrVvVHqe7BXsfOGraD4jk1O2fiS03nzEEZyy49u/fBrr5dKRIxaXEdw9rsVt6nJJHc8jJ9uor0mVUsLHUp40XzIlk2OehGMfyrhbuwnu4IxNIwjkCt8rYYDJ6e4IPuRWkcc68YppLl7G1Oryt32KujW00UJjFvJCqnGJUdSfzz+YP4VNJvt5UkQMsqncuzkDFdjpOjDT7UR3139pkK+Zb3G75XXH6mufv5Ps0kt2WSGCFyS46DHIPt6VyKt7Sq7L/gm3MqjbR8FftbfDmy8KeNZtW0W0is01CAX19PNIzeVO7nhMZwGADYPAJPIr0z9nXQLzxv490rV9JlhMVvHBc3btliWZNpUY74BGe1L8btCOs6JcMmr6fpd1eT4kur+URkxkn5BI3bB6HrjGK9T/AGbPBtt8MGi/sppr2zZEW4lLKxmwM7/9kdwBxiv2zHZm/wCwYObvNJxV76rRO9/wPHxGFjGulF6LV+p9OeKdLtodMhAkkhZABsXAGSen15rzDw58K727/ta5ntmka8D3C2SthkCkD6FsHODXUa98RdK8ReNfDWgRz7xcTh2AHICjJ3fl16c16Joi/YvE9iXbbugll8sZAYFuc+vBHFfiEJVcJHkatza/K+/3nTzOFpX1R4hYaRZaFaXD3t7OLgEuLS+ZCSoH8IwckY6A9e1fL3xr8BeM/jjqM2rTxSaR4Ws3YadZvFtll9ZZAOATg4A6D61+jXiDQ9Ku70xT2EEgJ8wFkGQR3+vHU18n/tQ/Fi78I/DvxFdaTZiP7ExhKsAp5OAw9snOBzX6pwJi8M8fJ4n42rRb7t7LzOPGVataHNBep+ZfijSLnTPEj6NEfOuVfy9q8kH0r3X4NeA4vCxWW8AlvZsZPXYMV598GNDl8Qa5e+IdQzPKXLB35yxPWvd7RDaq1wQWcnaijr9fpX63nmYSnP6pS20v5vseNfQ+h/g18F7Hx3rsWpXpA0qzIZ9xxvI7fSisnSfiH4hsPBiaZ4asHCRRl5bhhgO2PX0ooo4GnGCU4q5pGGh8e/DT9nB/GV2JLjUpLTTUIDuw/ey+u30Hua9N8f8Aw38NeANAe30i1QBE+ecrukb3Y143oX7QN54fidILRmYjCgNgCvV/gvfeI/im19qN/EbTTI5NonI3CU45RQepGRz0xxU5nLEUqPt60rRi11Sv925105/yR1Ox/ZM06H/hCNYuUQBbvUyuQQQwRP0+9+tewXcz2rb1JVvukHrWD4G0jTfBdpeWVmPKS5uftRTaFUuVAJGOnAHSui1aWG7CMrqrEfga/D82xKxmNnWinyyel/RHtUYuMEpInspDPaO74JI6/h/Os+dAZEwTgrnisyPV/scd3GGwqrkkg4GMc/TntRFrKXUkMdqSUKsFcqcyHnOB6DnnivOjhpq8v62Oz2ba5i2zGMkjIjzj5ulePfHLwlFqs9jq0Dsklq22VUwS6+3v2r1a6iuZ7bzApKHPU5J+v/1q4HxZotz4jRbAgvEWzsC8sf6fWvcymo8PiFU5rW39DzMVS56connNr43uBLFeai7RWsGIooXUEvjjGD1Hua2NP+B1x461e6vLSayu9JmO9Vu7XMkWRuZdwxkDPfoK4SbQrnUvEr2t9OtotqSriduIwO/0/nWj4j+Kt94ytIvAfgGWTT9Fi/5CWtvlHlGfm24/hI59T04FfqFOjW5k8M+VNe83slvf19DxaKiov2q0W3e5e8J3/jOD4h3fhD4f6/8Ab9LsXVZ9UkTzLS1T+NcHgkNwMde3rX6LfCbxFJL8H9JgvL03l3Cslt9rkj2GdQ7DeAOgPIA9BXxh4P1Cx8H+DJ9I8K20djZ2Nu11Lc3K77i5I++5A4zn1JA6Yrm/C3xF1XwXqP8AaWlXN5LK8v2l7a6lZ4pGzkgRZwc5OQMYr4zPsvWdRcKMVHlejsryezbfS/bU6lXp0oq7v+nofe2vwvB4f1MNEYyUEcZYYIyQT/LNctawG8sNPdUYeahAftuDHA9sgVzvh/8Aac8F/EDSbK2uNSt9I1u4UH+yNQlETyMAQfKJ4ZeMgkgkdRXzd8ef2yV8IStoXga9hu9SDYn1MAslmysMLFn5XbjryBzxXwGXcK5liK31VU3F3u21ZJd77W9DslWhKHPfQ+vrL7RNEdPfMgjYEBfvQ57/AE9q8/8AH/ivTvDk95AdVtBBbt5Nw07iMRzDkoQ2MnBHTPb3rb/ZK1nUviX8O9M8Va/dpeeIdbguy13GAqK4k+WPYOBgD65NfAn7aOk6xonx01LSr25kvDcLHcW8TyZADryMduQevXvXs5Dw7HF5rVwNaaTp3vZXu07O39Ir6w6MVNK5p/tIeN9L8X2jaBps0ktza3SSKhU7ZARncD3Xk/jjGQc1y/gf9qLxX8M9Aj8PWrW2rWkBwJL1WLIP+easD07e1J4N+Hk01kJTObqYRiN2Y5CD+4p7gZPI/AVy/irwpbWGohYwCARuA7DNfvVDA4BUVgKkOeMdde/c3WGrY2Mq8dLbn6DfAfxt4S8YtoGt6Jcrearqd0r6iszFpoJdn+rwfuqMHAHBAzXsX7QPxIHwy8TeCNVSKS6jhEwvLSJgC8DgKSPVlPIHfGK+DPgb4Z1XSb+w1zRp47U2siTpGWI83HY468EjPbNe5ftZftAWOpaj4eudJt0u5La0ePULa8iKqrnb8oPUkEHkcV+M4/Il/a0Y0bzhJNWe68r9NNEFShOEYuqrLufUWkfGTwt4stYLyw1eO6EiHylZWSQ5BAVlPQ89K/OX9rT4g3vxE+Jh+Hek3Mb6ZZ3Ci6uIGJa4nC4Ib2XpjoTXD3v7Wuq6ct/baPo1paTyxNFFdLKxaFiMbl9SM8Z6Ufs2aDFqPimXVNTd5p1/eB5SWZn6ljnqfc19lkPCqyWtPG4jSy91Ozd31duy2PNr1oQhyU3fv0+R2ng7wWnhfSxZKhjRXO7d1yK9C8I6fa6zrsFpOdkGcqW6Eg1Bq2yeO4lZ1C5wccb3P9Mc15t4u8aH4fWzXUF4GucYVSc4NFKVTE41Tjq27o5qEFKMpyPpf48/GHw58JPh3JBYrHcaqUMaKpwGYjgfTvRXw3pL6v8AFfxDDqHiG4kexRshGPBHsKK+7lVwVN8uJl7/AFGqNSSvHYpahqc/iieKCO3gnMZyv2eEKckdTjqK+s/2bLW5TwSmk36iK5tpX8pMYBib5h9cEkVwHhb4GJYWqPaAwXyDO8kivQNB8Q6poj/2fdWkYeIAC6XABFfI8R4mli8J9Wou1ndeqOqhFwlzM9K1LQmC5MW5eD8pwRWS1hKQVDSlQOhOeKxbP476dpl8tj4hfdBNJ5cd7arv8s/7Y7j3HI963pfEc2oXcI0WA3tpKSFvZYiID7qR9489Dg+1fkzweLoq9SOm9+lvU7HiYLS+vY5HxBcNFdNpln50t6+JPJHzAL369PYHqa6rw5oEnkRXdyZCLfiSLAB47Y7DIzxwenNdXoPw5Sw1AapeZnvLk7pJZOWcgccdgB26VZ07Q7fUYXngVQ7ktJFk4Yj+v0rGvmNJwVOm9Fu/N7/8A2p1qqWrM9WuL3PmbCW4SONgeO3T2rm9WeHR4Jru5lSC2t1Mkssh2qigck+ldje6StosN7YkxqrfcJyUYev+Nea/tE+Br/4jeB7u906aSO5sYGku9JEhSG/QYOVI+64xn0NXlXssRioU5z5Yydm+3/D/AHEVZtRcoq58SfE3xlFr/jfxDd6VdSnSr25aSJn+UuvHGPTNdp8FbR7m2E95IYlkbyrWygBBIzzIfUnOMnrVe2+HNp8RNTh1u12WNkkUaSWbLsRCqheW9yM+9el+BLB/DN3JJ5cd1f5IhmVT5aH1H+Ffu+YY3D0sIqFFapJO+6tofLSlOreMU2zN8X+J08Kajq/hu3JV4lVrwyD5lOQVjz37Ege1UPCVpqt9pt3qkPmR6hMPKsnI/wBVnOX/AAA4969JsPh1ZalcyXl/D9su53MkskvzF2Pc+9el2XhS10zSRKyRwQRr1OAqj/DNfDVs4oYeKp0Y3k7Xb6v/AIL/AAO+nl0klKb/AK/I8D0X4HWcMUl5rEoubphl5J23E/n/AC6V4V8V9KsLXXVstKUM6ffYD5UH9K98+M3ju38PwukNyBLKCYUBwSPXHp7mvmC6vLnVLo7SXLklmGfm/H68c19zkEMXiJ/Wa8ny9F0/pHRX5IwUIo+xf+CfHxj8VW3xL8NfDeKWzl8J5ubu63Q/vIQELtJ5meBkAZPA6V5P8ePEl78Tfjhr+upCILvULoxDbJ5gggT5FAbplgM5HTNcl8F9R1fSPFzf8I5eSWt5LbyWt5cQcqYHBV4/fI79jXr+k+BorbUYEEWO3I6f/Xq6mGw2BzKeJhFKc4paaO92235vQygpTjZ7GrY6YvhzwqrEeW5jx15Jx1+teN6mxurwsQfnbqRXsvxOuY7OyhswzEAAccnpXlF+0RiwFYS54yMGqwt+eVST3Pvssw/PQb5lGK1fme1fBbxzZeELTde2guxCu6MBsKT6H2+leJ/H74pDW9WuUhVTLKxb5eAM/wBOapat4yfQLHYCdxX7vvXlLJd+I9Ud9hlmkOQo5AGeldOFyulLEPF1FovuPJzvGwqtUqL90veBvDj63qKMyl1BHHrzX1L4M8GpoUcUsBZZSPmA4zxXmvwt+EfjG/vrWLTLBmMjADYpY9ewHU1774t+EHjf4aaEbzXLe70uIqdsl1Cybj6DPT6da8vOsbLEVOSlJcq001+8+Zp0eZLmRh+I3TRdLlvrmZRtBKoWwB/9evlrUJ734geJC24yr5uI0LYUD1NbGt6x4h+IOrPpds8lxEjEPt5UfWvSPCHgDTvDKRNdzeXelRwE3c4qcFSpZVHmqy5qktkuiNpwdRe4rRRpfD3w4mgX1omoTRHccBEIIor0bwF4Ms9R1FZZRJK+cguu0j8KK+EzLMaP1mXM3c9fDx/do7DV9egtYHdHG4D5dp7Yz/UGvA/iF8XRZSyRJIzucjYpzk13IstQsfDuo3erylrqQEqx4AUcL+gB4rxDQfB0msao91cIZdzswLcjGf0r18DhaEalSrWlzRi/vOOak4RsrNnq/wAMvBX/AAmPhWafU0YLcnKgZDIf731/nX0x8DvhkNEs4LR5jdxxsZ/OYYz06jsQOOK5T4XeG4x4QRIwAUAPTAHFdNafEax8DG4XWL6GwtYUJaSVwoI9Pc8dBzXweb4vE5hOphsNtfZfoVKlTSUuq6npvisG3vi6DEcVswHYHjFcd4KDyakAnARSWPYVDpvxe8K/EbTHuNB1y11AbCksJfZPEc9HjOCoyMZPB9a0fh/Lbajr9lZWuXknm2yEMArx4+YZPf6V8dLC18NTlTrwcZLdNWt95pH4bodqOxjJPbENGxw6A8GsTXLfZoN7KsmxTDIpDHb1XH4deor2Lxd4Ctp71LfQrNbSUgmUxZKsoB4we2e4ryXxt4bvpvDsFzA7pBJlTbOo3K6khgR6gg8elTg6sXONpW1W/wDXka0Ye0mo3sj5/wBL8B2ukaQltaW0UEe43E4jyRLJ2Yk9ePWnWulYuYpXAADYAA4xWn4q8Zad4PJTU9SgtZsH91IwBPHTHfrXi3i39pm00xTF4ftBdSjj7VcghF9wvf8AGv1vC4PH5k24xbv16fezzakKdGtJ30ufTkq6X4f00Xuo3kGn2wG4y3DhFHtz1P0zXzP8cf2kz4gkOj+Hbg22j2rfPdBsfaXHQgf3e+O5rwrxd8Sdd8eX+/VdQn1B84jjdvkT2VRwK2vD/wAHNW1ezGqatINM04qGUyjLuuOy9h719hl3DOFy2Ua+OmpT6Lon5LqzOeJnV9ymjmr3WL/xbeXFzcXZllA3SXM7E8D+XHasm51d2txZ2rsIMYYkYZzn9BU3i2W0i1F7PTwVtIflyTy59T61H4W03+1datIMZBkBP6V+lRcKdHnStFK9jzXdy5VufTn7MPg1bDRnv548PL82T1A9K63xB4+s9P8AFX2KAB3XOSOas6ZcWvhHwKGLiEeX1BxXk+hXdtdahd6tKdwdiELDtnrX5PRlLGY2pi6t+VaL8ke46XsoRgt2djql4NSuXu7xwibSEDEYFef+Mde06ytY9pVpyexyQKq+NPFgv4zZW7AoDyw6mvLNcuDE/wAzl3IPU5r67L8A6k/aTdk+h67xv1PDSowSfMtW+ga/4g+3uFGSAa7/AODWnwS3yyzgZY5ya4DwX4an8S6gERCVB6nkV7VZ+En8H2aXEsgQqM44FduZ4ilRo/VqbtJ9D5GKqP30rn6J/sY67oOka8i38ttbSPEY7WWchQHOO57nkVn/APBTj9pzw9Z/D6T4U+HLiDW/GGsyoJ1tXEh0+IMDk4zh26AdcEmvza8SfGDV7u0/srTrmRFyQZEYggZ613v7Mvh7ToPFI1nWQ17fh90bTfMS394k9T7mvMy7BrDU712opu9nu9t/I2q1Oe0ktUj134I/AuXRfCcAe0MV7MA7O6nOSOv6969z8O/stS3L/apI1kZjks0eSK7v4Z6tpTKbnWJYlZ2xFEcAewr3uw8c+G7G0jhaZFyueD0r38Pl2Dc5V2+aT6vU82pi6zj7NaI+UfFfw1T4c2j30+yKKJc7m+XHFFeZ/t/ftLafct/wiHhqYTXcgPnSK2RCp7n1PtRXxeO4YpYuvKrtc9CjXnyI8sk1+4+JXhV51gSysElWOC3ib5ygByW/HHTiuK1vWE8AS2N5eOI9NMixzQrzIFz/AKwDvjGMVrXvxOsrS3g8MfDy0jlitAIJNSuQdpfpuH95upyeMVX039nw6pr0l54p1g6vBIBJFDE5/enAJy390E4wvXFedCjSwynUxXu0+kd27+XRvzPXqN2UYO7/AARavv2nNc1u7ksPAGiStHJhPPkQlj/tbei8etJH8BfFvjC4k1Hxvrht5ZU3JbRSea5P90noo/3cn6V7h4H+GMb69oUGnWUNlpZcB4I1CjKj9eR1NaPxu1S18AaVPem3n1C6Z2jit7VN7YXqx9B2ya+XWcUY4iOGyykoyl9p6vfq3sHsnq6jv6HzfZaRbeAFAtljslLCNnOAznOBubv+NfUfgXxJL4afRtQPl/2hGmXjDZReMYz3zkdK+Bvih478T+LmK3FlHYaaD5ot0wXUZ+83PJ+lc/p3irxNewxWUmvagLVOYw1wwVWX7pzngfyr67E8MTzajGdaolL7XXT1OOniFSbTi9T9WPhH+0ho3xC+JF34fOox/wBr2UchkhjVg0zLw2CeCF4GB05NY/7QH7Rvhb4JLd6TrelXU9tqUct3Z3EEW+OW4/iTP8ByQc+lfnX8APHOr/C74v6T4msWivrmzkb7THId4lif5ZRn1wc59a+wf23XstQ8IeGrhbRLuwv5/ttrJJgvErJlePcEg9uK+KxXC2Ey3OaMGnKlKOtnZ8yRtGs6kG1o0fBvibxRrXxG8TXeoyxTXd3cyEhY1yFHYfgO9WbD4UavdQPNqpNigI8sAhicnkkA+ldTo2uwaXfmMBkdl2bugA+g+tdpbXh1KBIoz5m9sZ7V+w1cX9Uo2pRUYpaHB7NTlzSd2UPh98N7HR50uILX7XOhDefcKCevYdv51ofGXxSlnozxRsUYLt2njFe1+D9DtLHSi8yrvCZzXyx+0LqkV7rxsbeUFkJYqvQivjcsxE83zJe0u+Xqd03GjRaieMSOZpWY8ljmvUfgx4aN7qn2t1+RDkHFeaWsTSTqgGSTjFfQ/gDydA0QKSFkKkseAcYr9Ezqo6OFdOnvLQ87BwU6t5bIu/FLV5ryzWzRzHbRjMhHGB6Vx3hdpNcItlOy1jAO1Tyf84qX4ieKbVLaS0WQSTy8yMOce1cFaeJTYxgROycbSV4JrxMvy+pLC8vLZ9L/AJnoTxEVWU911/yOx8YWdlpLolsyq8jbWQNnHHUVxOuaDd3Dg28RnGM8dRUl1qNveRbnJLddx5Ip2m+I7y2OyBRKuf4+TX1GGoyw9NKTvJdWYYqv9ZndKy7HV/DzxFY+A4d97FibGTuHOfapNd8Xa18Sr4wWETW9lnBccZFULTwzP4mmSe8AjUc4HSu/0qSw8NWgCqpK9x1z6V8xjqlGnVdWlHmm++qRrSpzlHllpE5+3+H50S1DyjexGeeT9a6Lwt4lg0a+SJX8s9MhsEV+mX7D/wACfBPi/wCCem+LNX0q11nUNWMu83S71hVXK7AOx469a+PP+CgnwS8NfB34r2p8OxLbafqMC3LWoY/uGJIwO+MjOPevOmq1eCliNpOys+u+qKapRk4091v2+TPPdZ+I95HZ7E1CUAMJEcOQUYdDVC6+KXxC8Z28MWi3MyokqW818H2xoWJA3e/BOBzgVyXhzwDqviXxNBHqZMGixxmedo2w5QdFAPQkkD8a99tPC9tPBc6hoVjawXc0oMOnq/lQNIkZ5A5G4KM5796y+t/2fDkpS55NX8lr11PNnSbbm0ed+Lfgbc+D/Dtzqd9peoeL7icGSbWbWQOUI+8RH94AZ79OvPQFfTEOqXvh638MRzK40ifzlu3jfDxS4TD+45Ioruw+MrSpqU92d/s6S0/r8z5H+APwkTxXql7Z3GsXVqlvtlkaADMpJ2lefuj3HNfZ3hPwBptw81sqbJ7K3CWx/hjBA59c9KKK8jjL3MJNx02/Qih9n1Oy+HrrNq2liZcrbzfOF43DnOPc1g/FDR9KTyrpbdjqFzLKBu5jC7jjIz1/Ciiv56w05Rxasz6Gn8R87eJfg3pOtW2pNcwQxhST+4BBDdcj8cV80+MPAk+h2MtzPdJdCDJ27SueeKKK/feHMXXdOzm90eHjfiMvwZPLc6qptlit5CpyccZB9PSvfI9T8W+KPD8R1+7sdTh0+18mwt8GNUG/HzELnp9aKK+7x+HpVGqkopyXX5HLSPPvFngmO3lt3VlV5tuVXOFPfB64rv8A4d6DbmGAbRheh79qKK+Szacvqj1NKfxHeeMdWOi6BMYVIIRulfC/ifV5tS8R3V3ISZDJgZ7UUUcFwjzVJW1FivgRJZwpb3cVwBncN4X0NbV94ru40CRnaMbvxxRRX6NWhGclzK5x0XoReHtHOt33mzyBy3znd616foX7O+r/ABD0+S60a5022EfUXckik/8AfKNRRXDiJyhUjyu2x6dKEfZT0PF9Ktmm1A2rsOHKZHTIOPyr07wt4ThdWUbN6LuJI4NFFPMJy9huc1CKOj1qF9I0OO6RI/KbhQp56dxj+tUPD/hu817E800QiJ3bBnOfyoor5Gl8En5nbU6H0T8Bv2hvHfwSsrvSfD2pQf2KSZ3sbqESornjcmeQeB0IrH1zxpqXxf8AG974t8TT/wBp30LKIFkUBFfgD5RwFA6AUUV42KqS9nLXY2pQj2N4adHDoUs8nz3V3LGjSDspycfnXM/22dD/AGgPD3hyJ5Wt9MUwux/5azzJmR8Z6BSqjvwemaKK5sBrTnf+VnLV+F+p6Z8WPiZb+HfCagWbymBGA6YLk8nr04FFFFfWYL+BE5Jbn//Z"/>
  <p:tag name="MMPROD_10975LOGO" val="/9j/4AAQSkZJRgABAQAAAQABAAD/2wBDAAMCAgMCAgMDAwMEAwMEBQgFBQQEBQoHBwYIDAoMDAsKCwsNDhIQDQ4RDgsLEBYQERMUFRUVDA8XGBYUGBIUFRT/2wBDAQMEBAUEBQkFBQkUDQsNFBQUFBQUFBQUFBQUFBQUFBQUFBQUFBQUFBQUFBQUFBQUFBQUFBQUFBQUFBQUFBQUFBT/wAARCACWAM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98LPiHpfi7UzHK++Y8rnp9a6nxjst7+2uAoAhbtxivjv4bfGLTvAl1bPPpt3BJGcHcufwr2vV/wBorwd4t0SZor6W1uwoLCWAhV57nt+Nfy7mHDuJo4lPD024PS61/I+nhUvH33qe8Ktpd2K3BVZMDOSK5LVLGBbhriIBQeSqjHNcv4N+K+h3OmwW0etWk8rADy1kyx/DvWrqniS0tYZJXkURlSeWwTXz1PA4vB12rSTT00a/Mrni9JPUv2+pxQo2CBgZ55Irmdb8TxXTtbvh1f5SOprntQ8V2klpLPFd+XEpHmYUs2T0UAd/asqz8Ma/4zmggaQ+HNIWQubvaDdzjHT/AGR9a/ZsNmSoYem68rSt7zf9as8pw9pKSpnJeMdTHgzXUjtrlJZp+VtwwJGfX0Feb+M5pr61TUdV1NXQSDFnbDYBz0Zu5+lfUkPw+8PaBos8X2aN5WBLXUw3SucHkk9Pwr5I8daOJPGUtrA+6yQ7imeAe1fWYfFUa1NShL3Wr37oza5Y+8dz4Bgn8dXofbstgAAFGFA9frXt9pZWfguwHlupPUnoRXl2lala/DzwXaTlgl3cLuMeMEAVk+HfiIfEt/svCXt2YkLnHFfmmPwtbHVJ1Iq1OL27nrYLEQ91we+iPaIfEn9pS7FOc++a439pK0fS/g5JqItij/aTE8hBBwQMfhk11HgVNMPifSkgk8y2vLgIA/JU9cV6J+0l4s0CPwlc6T5tvcXEJVri1WDzlVP9vAIU9DzzXzeHqSwmY0owpuSum99k7M9DG4hwotT0Z8+/sU2mq6tBBcXsEc1vp0M5t7lnG9I2wCmPTdXtt3dm+thLFFIsZkZWLLgggkflxXjXgLxjd6VcLdaC0b2d3GbPbEu2P5jx9Mda+hJY0sPC9wZCZLlLfCKBgM397P1ya24hnKeMdVxS5nol073+bPJwNTmj6HIztIjAAE9vc1yfxOkvJvB94qQSONqsHU5GARnPoBjNa9nPcSXSSX10UjTtEMg+/sai8aX9rDoF3DHdPLd3xWBDIflCn7xA7DbnrXJg4OGIhZXd13O3ENezkmzO+BPhy/0TSJtUvrTYLiIS24J+cocZcD0Oev5Uz4ibNWu1S7t45LHaWcucBcnke56cVu/D65g8a/DY/a5/P/syWS0hmhYqWjVQVwe45IH0rH0m5TWdci8NvGLm5SHzXeXnYw5249R616UnN4yVaS96Ld0ui6M48FXhhYrn2f6ni+j+Lk+CHjFb/SITqjzyu90l82RLG2cxjH3Bgkdya437fZa9q979gjaGGaVmjty25oSTkDPcds10XxWtNP0TxxrOmNLKlzu3N8nDbhnhsdO1Zvwz061SffKql85JPWv0mEqaw31lp88kte63X3dD28xwtKWFg6a1bep1PhbUb3xv4Ju9GW0WTW9HmNxZsJCs2zo6gfxcZOD3Fdl8GfGmiyajBpuo2gtrmQlVn24Jfnhvy71c07wPK9xLe2SQWLzKCLlh80nO4ZxyGUgEEdRkYqTxT8MoNd1xdXtbo6ZqDyCWTyFxHI4xzjtnHUV83jsbhMXSdCcnG/bo/O3mfJUIVcO/c6Pb8zof2iLaLVfA01tZAG4t2EqkcDA6/T1r4s8SX91qF5pyS3LyyuvlrHniNP8A65OcV6d8dPE+u6WJ9IvZzGLhcblbI2A+nuRjNcH4E8Kp4iJ1E3UkDooUm4UPl+yr7cE89K+n4ewSy7A+1qSTjq113KxVb21Rzt0Prr4CadbeFvCUFrEVa6kHn3Drzlj0/ADFFcz4R1qD4aeEZLjU7qS4mPEYb70jf0HNFfmeYZbiMdip1qa5k3uejDFU4wiprWxt6xpFnZ2WyWNZ1YYO9Aa8r1nwbpxGoS2kKKhQi5swuDJHnkj3HXjmvpPX9PtXty/lDK+o4rz3X/BFxc6xZ6/p7xhbZP8ASrQqT5q+3vg9DXRlOZtyvKbj+XoLExnKPNT1a/ExbP4KaHYaLp+u+EoBJqjxqyCW5bynU/eGDnDY9Ohq5+0Fp9nqOjeENVuIrnR7iCPyV01iMyHjc0hHJGcY9e9N8A6xFoPi7UNMW4ZNHgkM1sJG+X5gOM+2SMHpWr8SNDt/inrGjxWt0YobDJnuCMxkEg7V9W4PPQV6ixdWGKiqsrxV3zPV2a0R5NSl7S84v3lol59WVPCejapd/DrWm0m5W31ZmjazlfAUzDoGz/D1/GsCHxb8bfDQJvPDVnrcUfJe0ZXLev3Tn9K9J0DSx4VtHtvtZuo2dmiyoGwHtx1+ta9pqxhlU4yOuRx+tedUzaMXKPso1I+ad/k9LI7sHgK0KT53Zt3PDtU/aVvoV/s/xP4Nu9Mkl+VQS8TE88jcvI9q8kl8ZaJe6wLlXuLe3L7nSZTuPtmvqbxMuo/ET4j6FpAszeW7gRRQtHvBdiF/A84yOlRftMeALX4M+PbjwBZ2VnN4cvLKC6srlgss8JPyyxMSMgbxuXPZvavr8uxOFnTXLTcW1dpO6Xomc9Zc/NGb0ju/+GPmHXfGdt4p11Jbm+SKwRRHGAc7FHtinarqenaO0Umi6gl2cYICsMf41g/FDRLXwf47urKWKF0QKWjUYyCAe3fmuj0rwh4b8W6Mbiw05rGZVy7iYgfkenNfUzo0YU4S5XytbJK3z63MabjCClDpa3c1vhx4r1TxN4o07w8JfsMjTiWO43lWZh2B/h4JGeo+tfU+ha5oelWNxo+t2TQlQY5o3TCAN1IPV85zuJJr5EtPh1YyXMEthqs8UavjzkcsFIPNdjeeD/iHO7x2F/carp8nzbrlWUhRnoTnjke1fJ5nhMNiai9nU9mrbNWd/X9DR1uepebvLz1R67YeDLSx8UrHoqxjSbUfa8KDsQHoPfJr0K+1h7uymQHCyLsx3Hv9OK+Z/hJp3xL8T6pqWhaN4qtLPVUieQaTqKnc6L3U9yK9SvLTxjoXw2litkW+8TqoieeQ7VR8/M2O4GCMV8nmWW2rQVStGUtFu07Pq7q1vM9PDyiotxVr6nUR+Tb2sTvztYrIu3cw9D9K8W8Vata+KPE97ZJLLFp0ClbhzkMR/dU++MZHbNb3hXxB4o0zQZ38c6NcoIzuh1K0RXV1zgh1B4Iz1HasD4geNNN0vUYFOmajqsAjDPcWMJSIZ5xnacnn8K78uwM8PXkkud9Gmmu+n9InFN1qajF2N34R+NrXwml3puo3AtrHUZVjgwcCKT7qfgcgZrL+H+q6jB8UrxkdxdiaSEHPOTkH615r4r+I/hDWEVLDTNRtiDuIu5lbDD8iDXQaP8WNB8O6hFrt7Y3KT3kYliW1+YJt+VmOe5IzXt1csmlOrGD55q1tN1tb9TyHGU+WMpJJM9A+PGh2OqaDZ37iKLU7S6WHJGHkVsgp7jv7Vy3hfwuDeWtlaRGfULxgscYOPxPoOM1pRfHnwZ48W5sru2uImYbt1xF8jkf7Q+6c85rq/wBlBIfG3j7xJq8BZ7bR7fyYwV3ITJx97uRg8V505YrA4CaxEXFQTeu2tkl959RVxkamGhhofFe9+yPZNC+H0VvoxtZ7qSa7wCZwMbMDoo9O2T1rgYWvJ5HigtJ7ojJURxkkgZ/wr0W7u5bCB2dmJU4HPJOayNOmuri6XMjIoIOFOAMf1r83oYqV5VKmtzmUElZH5/8AjjWr74g/Ee788Okv2gwRwyAqUAOAp9Me9e7eHPD+laTBZafovnXNxBAn23AUkzknfz/COFwe4r1j4g/DnSNV8dP4hjtk03WbeCQSXiRqY5GKf61l6ErknJ615ZZ/E34c+AtOt9P0n7bPKkZ+1Xq25ZruYklpSe454A4Ar9iWYLNMDGGEi1ype6tdXpv20PJlRal+8ej6nrHw48C+CPFWqpB8Unu4/DcEbNFDpLSb0lJHLlAWYYGMAcUV5G/7SOjaTel7PTL+5TP7p7lDAp9Ccjp34orzqdHNqK5YQ0+X+Zu4UP5j6bn0qPU90Dk7c5P0qpcWUWlIywqXUcdM1V0i5u7m6M8rMiOc7R0IrT1PWrTTZLQ3hWKKaTYCeM5r8gtUjJQjr5I9ytBUveuclqWj2t2A8llGw6gFelZk0HlARwReVGBgKgwBXoetRW6xlyw2fwhe9Zth4dl1JhMFHkZr0IYySh7+xzpRT5rK5w0K3wnJclrbG0seorcttPldVjiJ45PGTipPEU9vpt0Ed0jgU4+Y8E+lSQzSbw6P5UuMqR0b/Guic5VIqSVjaNW2jZPoZu9K1yG+tJ2t72Bt0U0R2sjDuD2PFeM/GW7v9V+K0t7cedK4Au7q4cly5HUk9umMV7Xe60I4E8uMLqMh2ogHBPr7DvXnOta69+2q6ToMC6jqRjZZ7uT7ryen0Ga9rJ6lWFV1Grq1t7JedzyMX7OUeRu1/wCrHzVq95Za34o1PxTrsMg+0y4t4NuWIHCgDvwBWvofhu6iSc6mbiwsblQfIjbaxU/y4rvvDHwb1GPxClzrUX27UIcncoykXsPf3p/xNt20m1aV7aZp14A25J9q/WFmFHERVOlNNpJaPTyt/mc0aDhTtHSxwToNI0uS20fDuGJTLHJBPT6/SvXrL9pKDQfBunaQumNJqUNuIrgzybQGx2/nVH9njwbb+OtfZ7+xD29jCtxJFJkByW2qp9vvdK9i1L4F+CdSmu0l0KJrqWBhbS+YwaOQcjjOCe3PUV8VmePwdOusPi4ttO+nd99djCjTqe9JO1/vI/2crrT/ABR4YvtZNnEupWMjCK9iUGUHBO0N1I5xir//AAsU6nfTm+019MvpEEqwTLtFwM4LLnqD1rqPCfgy0+HXgfRksbB9HvtSBup7NjnyOSNrDueDwfWm+P8Aw2up6T4euzD5vmy3BchR8pG3jPYYPT61+e18TQrYybafK21HXVW6dmmetTpqEI6/8E8C8eW2ra7rE8CO/kFtyqGJUZ7e3Na3hHS9R0LTvKlzLGoyA3OK9LtfDsESApbK85BKRZAJx7/41xd5d+NrubUoLTww7W1tGH87coVkJONp7ng8Dmvcw+NnXXsqaSjG17tLyNY+yp+9PdnjfxD0tPFGpjbYadb3DuFF2R5c0bA8MrDvx06GtTwX4rvH1r/hHtXsNPvdYlY/8TO8RViLdMhAPmOOcDHNecXPiGXVdT1Cdw4H2hCiHtgHNdb4dl0vVfFVrDqgCzlVZCxOGJ7ex96/QpqpDD8k9UlfzT+/Y8GrW5q7UNF0PZdK+Atxd+KLNj9murKfme6jhCFFA5G0evIFfSfgfwDp3hLwvdWGkabbafazq8rfZwA+71bHUnHU1578GbGyzrdtpZn81EjWSaWV3WMHJwm4nHTtXs+h28lnpzmA8iVRmQ5yDmvw3Pc0xNWr7CU20rabX63avb0PapU1GLd9X53PJV0a5vdFgvb2WByi/wDLNgMn/H+tcomqS218witmZVPO44robN4b/UvENoJ2L2l7LaSqQNjuuGypHUfMPfOa5a4N3b3pjlCqhOAynIatqUHGTjU9bbb6lbbO56N8M/DGoeO9cvZrTw1N4huB+6MRkEVnASv/AC2lbpxztUMTXqurfs46FBokVz4+1nRdLsrFWeLTtFso7aGPjnMr5d//AB0cdK+e/DPjLxF4C15tZ8P3LWmo7AHTJMNyg/glXow54PVT0Pau8+GPwdn/AGotJl8e+PvGMup6JLLJFDo1u5it4XU8rIo5ZgTg549q/deDvqlfDSoRV5btd+x4GOVSE1Juy6HyX8XfFnhXxH4i1C1huW8RaNYRGKO6aZmV2HRlGcKRjGBxRXN/tuaf4W+HXiU+FPBsENq0x3XL27c7B0XHYUV9XUyefM+Wo7HDH3le59SWl7DDi02hQRwccivLfjhY6jfWdjFZFpQsueDg57Guwubgy3ZliP3eo/rXJ+MPGVvpOoWiXfC4Zhj1FfzpltOpDERqU1d72PsK7Tg02YGu/ErV/h/o2n6Zc2jak8q5DMcsDivS/gf8R4vF1jcQXUf2C7CkiFm4NeD678WtEuLozXe0tA3yIBudvwrGm8cGDTb68hiuLK8vNosWC7SjBu/oMV9fVyb65Q5JUuSbd+bpf0PPnXdJR5Xe728j0/8AaEuL+01TR7SzR3W4uNzBFJLYI+X8q9LFt9ss7ONSsM4TzGYkAIoAzmvG/wDhZep2lta6lq81pNPHCVMrLynTke+K4ObUvHXxIsb2LT5rlNHuJdkrRErNMv8ARfpilDKpTo06VSShGDd5Prf/AIHQarRcnUvdbJf15nqdh49vfFer6la+Ho0nnXdbteuMpbxjhmHqTzXpvw4+HOneF4AbcvdXE/zS3EpyWY//AF6xvg/4GTwL4YMdzHHEWGCoHzH616NbapaWCRyNIkaY4BOK+XzbFxV8Ngr8nV97f1sOhFzfPVVtdL9DRn0lNMBdUQE8nC8mvl/9qr4hjwjZQxW1tFLNO4Uluo4/+tX1Hd6zBeWhdCGBHGDmvhr9qTwre3vjTSDcSEWFzdLFvJwE3MBn26nrW3B1NVcwXt3otfWx24qbhTfKe2fsO6nBeRanqd9MDPexQoYAMKiFjjHqSa998WeHXsHE6Zks5mP2W5UYDY6g+h9jW98Jvhn4f+H/AMOrTTNHgSwjiTi6kQb58d5D/Fzzxx9Kv63qrjT5tP1SJJLKchlntWBVGHRuPun618zneYrG5nVrUk+W9td7LTb5HNRUoxs3qczfWF7r/hGDUwxme2jMUmWywCnqfwPWtXRoRqHhhLedFkghf7QrEYIYjBH0IwcU7w1ewQw6hpX2yMWE8Uk4lIGZGC8Kc9Bjn61mx61pVjpEljaTSXN1GQk/lqSTyMjPQL0yepPSvGcKk4uMe915Jncouaduhz2qRfK8zoLaBzth2jBkP9B71f8ADgu5rW8gtChQxrzIDgYOf8TT0uU1S7E88RkCDaIxnaoHTFQeJbW513Q30rTJTpiz3SG6uYjif7MAS6RHsxIUZ6gZIrvw756ipN27t7L9WRyuK1PiL4o+EL7wf4su1a08jS73U5LeC7jIIL7slT6ck9eoHFcN4fk1XxD40sra2j+06rJfJaQQKcGR9wVR7dOp6da9G/aV+KOjapqejeBfDcLF9J1RZrmbaRHGUBURgnlj8xyT379a6P8AY10W10L9rnVTqdsJ7Ux3ItZZBuSOVgHX8Su4cciv6HhOWHyl4mtH31BtJ7tLa/roz56dODrci2Z9yfCv4eN4H0W6j1Fs3t6qtMqHcsDAHEanuBnGT16120doLOyB4MezzQQOARwKdc+ILS7tJpIYWgTBVWkbhyB0/SuX1Dxxpf8AwjYtbe5EuZN0vmZxEoHPTnn06V/J+IlWx+IlWe7etloe9BNJQXoed3PgiK11K/uUvypllMjoij5nI5PuTya4jVdOuBcNIC0sC85QZC/X0rt9W8V2+s3ItbZJoYCo8qQxGNSecjB6/wC8c5rg/Fviiy+H+mXus6pcm2tbVQZFDczZIHlgfxE+gr7XA0cRWqxpS1lKyStr2NKlP2Hxm5aR/abaGHKxlxnzSpJGCPyNO+Nv7aGheCbG80nRhb24AZzBaoEaSU9WIXqTjk96+Rvid+2DrOttLZeE7SPw3pjHaZQN07D/AHiTge1eHWiXfivWFiV5Lu8mbLyuxYn3J9Oelf0Zw7kssjoznVkm5Wba0SS7NnzuKqLESi2rJGrp8WqfFb4gT6vqLNPJJL5srtkgDPC/SivafDXhKHwlpaWyqPPcZkZe9FcWL4grSqtUVotDnvFaGSPj3rtpK01pYSS2p6CZccVxeueMNZ+KGtJ9uuPsUcWTiIEACszW/EN3BaC1g8spGCM561DpHjGKysBawWEUmoMCWk+9j6110Mshh4upTpJS2Tvt5u53zrVKqcb6G/o1tp+i3TLLbeYyyAvdTc5U/wCe1dB4l1mfxfr/ANm8N2ZvEyFDKmEiQd2PY1meAPAer/GTWrmJ7mI2tmgkuVUlEGeiZHVjzx6V7k3wr1zQvCd1Z+HrKyIjQk2ds5WV/wDgTAbj7ZrzMdjKGEqKFSac9LpvRX6thRoLmcpdtzyeXwDcwxC9vZzqUcABeJJMhWz39a+jPg/4ftrHwib2eBo718MJC2FCY4AHpXP/AAx+GEthpou/ENj5d7IufsUp3GLnq2OC3t2ruXj2RPFGoiiIK7RwSP6V8HmmbOvzYeEk7aN2VreX+aN6WElKoqkntqlscl4t+KVpZJcWcTsXjOdw5B9vevMl1/xT8QNVMttFOlhCD5YwQDjP59K6mb4bm719oJUYwKxbfyQRmpl8ff8ACu/GaaC8EC6OyIyNtw3I5Oe/TpVYWNCnBxw8FOdr69utvM46s6s5OU9I3sT/AA0+J0ryrpeqXI84H93KcADH8J9+DSeLLTT/AI5eIYtItyZbSwPm3U8Q3FcHoPf+Vec/GbQ18O+KTqWhA3cepxvLDB02vjPB/Xt6VU/Zq+J1j4ImubTVbuOwlvDsa4uH2gSbvutnseler/ZXLSlmGET57KyXRvd28jpoVGr06jvbr5H354W8VbvCUNlKVR7OARSCX721RtU47kgCue1mK+kjjn08jDnPy9gf59awYNZOr2UTF925eoOVx7HuMc17z4Y0xNR8EaNcG0ijuJ4gv3cZVeN3sMAH8e9fimLjLCzdRrVvVHqe7BXsfOGraD4jk1O2fiS03nzEEZyy49u/fBrr5dKRIxaXEdw9rsVt6nJJHc8jJ9uor0mVUsLHUp40XzIlk2OehGMfyrhbuwnu4IxNIwjkCt8rYYDJ6e4IPuRWkcc68YppLl7G1Oryt32KujW00UJjFvJCqnGJUdSfzz+YP4VNJvt5UkQMsqncuzkDFdjpOjDT7UR3139pkK+Zb3G75XXH6mufv5Ps0kt2WSGCFyS46DHIPt6VyKt7Sq7L/gm3MqjbR8FftbfDmy8KeNZtW0W0is01CAX19PNIzeVO7nhMZwGADYPAJPIr0z9nXQLzxv490rV9JlhMVvHBc3btliWZNpUY74BGe1L8btCOs6JcMmr6fpd1eT4kur+URkxkn5BI3bB6HrjGK9T/AGbPBtt8MGi/sppr2zZEW4lLKxmwM7/9kdwBxiv2zHZm/wCwYObvNJxV76rRO9/wPHxGFjGulF6LV+p9OeKdLtodMhAkkhZABsXAGSen15rzDw58K727/ta5ntmka8D3C2SthkCkD6FsHODXUa98RdK8ReNfDWgRz7xcTh2AHICjJ3fl16c16Joi/YvE9iXbbugll8sZAYFuc+vBHFfiEJVcJHkatza/K+/3nTzOFpX1R4hYaRZaFaXD3t7OLgEuLS+ZCSoH8IwckY6A9e1fL3xr8BeM/jjqM2rTxSaR4Ws3YadZvFtll9ZZAOATg4A6D61+jXiDQ9Ku70xT2EEgJ8wFkGQR3+vHU18n/tQ/Fi78I/DvxFdaTZiP7ExhKsAp5OAw9snOBzX6pwJi8M8fJ4n42rRb7t7LzOPGVataHNBep+ZfijSLnTPEj6NEfOuVfy9q8kH0r3X4NeA4vCxWW8AlvZsZPXYMV598GNDl8Qa5e+IdQzPKXLB35yxPWvd7RDaq1wQWcnaijr9fpX63nmYSnP6pS20v5vseNfQ+h/g18F7Hx3rsWpXpA0qzIZ9xxvI7fSisnSfiH4hsPBiaZ4asHCRRl5bhhgO2PX0ooo4GnGCU4q5pGGh8e/DT9nB/GV2JLjUpLTTUIDuw/ey+u30Hua9N8f8Aw38NeANAe30i1QBE+ecrukb3Y143oX7QN54fidILRmYjCgNgCvV/gvfeI/im19qN/EbTTI5NonI3CU45RQepGRz0xxU5nLEUqPt60rRi11Sv925105/yR1Ox/ZM06H/hCNYuUQBbvUyuQQQwRP0+9+tewXcz2rb1JVvukHrWD4G0jTfBdpeWVmPKS5uftRTaFUuVAJGOnAHSui1aWG7CMrqrEfga/D82xKxmNnWinyyel/RHtUYuMEpInspDPaO74JI6/h/Os+dAZEwTgrnisyPV/scd3GGwqrkkg4GMc/TntRFrKXUkMdqSUKsFcqcyHnOB6DnnivOjhpq8v62Oz2ba5i2zGMkjIjzj5ulePfHLwlFqs9jq0Dsklq22VUwS6+3v2r1a6iuZ7bzApKHPU5J+v/1q4HxZotz4jRbAgvEWzsC8sf6fWvcymo8PiFU5rW39DzMVS56connNr43uBLFeai7RWsGIooXUEvjjGD1Hua2NP+B1x461e6vLSayu9JmO9Vu7XMkWRuZdwxkDPfoK4SbQrnUvEr2t9OtotqSriduIwO/0/nWj4j+Kt94ytIvAfgGWTT9Fi/5CWtvlHlGfm24/hI59T04FfqFOjW5k8M+VNe83slvf19DxaKiov2q0W3e5e8J3/jOD4h3fhD4f6/8Ab9LsXVZ9UkTzLS1T+NcHgkNwMde3rX6LfCbxFJL8H9JgvL03l3Cslt9rkj2GdQ7DeAOgPIA9BXxh4P1Cx8H+DJ9I8K20djZ2Nu11Lc3K77i5I++5A4zn1JA6Yrm/C3xF1XwXqP8AaWlXN5LK8v2l7a6lZ4pGzkgRZwc5OQMYr4zPsvWdRcKMVHlejsryezbfS/bU6lXp0oq7v+nofe2vwvB4f1MNEYyUEcZYYIyQT/LNctawG8sNPdUYeahAftuDHA9sgVzvh/8Aac8F/EDSbK2uNSt9I1u4UH+yNQlETyMAQfKJ4ZeMgkgkdRXzd8ef2yV8IStoXga9hu9SDYn1MAslmysMLFn5XbjryBzxXwGXcK5liK31VU3F3u21ZJd77W9DslWhKHPfQ+vrL7RNEdPfMgjYEBfvQ57/AE9q8/8AH/ivTvDk95AdVtBBbt5Nw07iMRzDkoQ2MnBHTPb3rb/ZK1nUviX8O9M8Va/dpeeIdbguy13GAqK4k+WPYOBgD65NfAn7aOk6xonx01LSr25kvDcLHcW8TyZADryMduQevXvXs5Dw7HF5rVwNaaTp3vZXu07O39Ir6w6MVNK5p/tIeN9L8X2jaBps0ktza3SSKhU7ZARncD3Xk/jjGQc1y/gf9qLxX8M9Aj8PWrW2rWkBwJL1WLIP+easD07e1J4N+Hk01kJTObqYRiN2Y5CD+4p7gZPI/AVy/irwpbWGohYwCARuA7DNfvVDA4BUVgKkOeMdde/c3WGrY2Mq8dLbn6DfAfxt4S8YtoGt6Jcrearqd0r6iszFpoJdn+rwfuqMHAHBAzXsX7QPxIHwy8TeCNVSKS6jhEwvLSJgC8DgKSPVlPIHfGK+DPgb4Z1XSb+w1zRp47U2siTpGWI83HY468EjPbNe5ftZftAWOpaj4eudJt0u5La0ePULa8iKqrnb8oPUkEHkcV+M4/Il/a0Y0bzhJNWe68r9NNEFShOEYuqrLufUWkfGTwt4stYLyw1eO6EiHylZWSQ5BAVlPQ89K/OX9rT4g3vxE+Jh+Hek3Mb6ZZ3Ci6uIGJa4nC4Ib2XpjoTXD3v7Wuq6ct/baPo1paTyxNFFdLKxaFiMbl9SM8Z6Ufs2aDFqPimXVNTd5p1/eB5SWZn6ljnqfc19lkPCqyWtPG4jSy91Ozd31duy2PNr1oQhyU3fv0+R2ng7wWnhfSxZKhjRXO7d1yK9C8I6fa6zrsFpOdkGcqW6Eg1Bq2yeO4lZ1C5wccb3P9Mc15t4u8aH4fWzXUF4GucYVSc4NFKVTE41Tjq27o5qEFKMpyPpf48/GHw58JPh3JBYrHcaqUMaKpwGYjgfTvRXw3pL6v8AFfxDDqHiG4kexRshGPBHsKK+7lVwVN8uJl7/AFGqNSSvHYpahqc/iieKCO3gnMZyv2eEKckdTjqK+s/2bLW5TwSmk36iK5tpX8pMYBib5h9cEkVwHhb4GJYWqPaAwXyDO8kivQNB8Q6poj/2fdWkYeIAC6XABFfI8R4mli8J9Wou1ndeqOqhFwlzM9K1LQmC5MW5eD8pwRWS1hKQVDSlQOhOeKxbP476dpl8tj4hfdBNJ5cd7arv8s/7Y7j3HI963pfEc2oXcI0WA3tpKSFvZYiID7qR9489Dg+1fkzweLoq9SOm9+lvU7HiYLS+vY5HxBcNFdNpln50t6+JPJHzAL369PYHqa6rw5oEnkRXdyZCLfiSLAB47Y7DIzxwenNdXoPw5Sw1AapeZnvLk7pJZOWcgccdgB26VZ07Q7fUYXngVQ7ktJFk4Yj+v0rGvmNJwVOm9Fu/N7/8A2p1qqWrM9WuL3PmbCW4SONgeO3T2rm9WeHR4Jru5lSC2t1Mkssh2qigck+ldje6StosN7YkxqrfcJyUYev+Nea/tE+Br/4jeB7u906aSO5sYGku9JEhSG/QYOVI+64xn0NXlXssRioU5z5Yydm+3/D/AHEVZtRcoq58SfE3xlFr/jfxDd6VdSnSr25aSJn+UuvHGPTNdp8FbR7m2E95IYlkbyrWygBBIzzIfUnOMnrVe2+HNp8RNTh1u12WNkkUaSWbLsRCqheW9yM+9el+BLB/DN3JJ5cd1f5IhmVT5aH1H+Ffu+YY3D0sIqFFapJO+6tofLSlOreMU2zN8X+J08Kajq/hu3JV4lVrwyD5lOQVjz37Ege1UPCVpqt9pt3qkPmR6hMPKsnI/wBVnOX/AAA4969JsPh1ZalcyXl/D9su53MkskvzF2Pc+9el2XhS10zSRKyRwQRr1OAqj/DNfDVs4oYeKp0Y3k7Xb6v/AIL/AAO+nl0klKb/AK/I8D0X4HWcMUl5rEoubphl5J23E/n/AC6V4V8V9KsLXXVstKUM6ffYD5UH9K98+M3ju38PwukNyBLKCYUBwSPXHp7mvmC6vLnVLo7SXLklmGfm/H68c19zkEMXiJ/Wa8ny9F0/pHRX5IwUIo+xf+CfHxj8VW3xL8NfDeKWzl8J5ubu63Q/vIQELtJ5meBkAZPA6V5P8ePEl78Tfjhr+upCILvULoxDbJ5gggT5FAbplgM5HTNcl8F9R1fSPFzf8I5eSWt5LbyWt5cQcqYHBV4/fI79jXr+k+BorbUYEEWO3I6f/Xq6mGw2BzKeJhFKc4paaO92235vQygpTjZ7GrY6YvhzwqrEeW5jx15Jx1+teN6mxurwsQfnbqRXsvxOuY7OyhswzEAAccnpXlF+0RiwFYS54yMGqwt+eVST3Pvssw/PQb5lGK1fme1fBbxzZeELTde2guxCu6MBsKT6H2+leJ/H74pDW9WuUhVTLKxb5eAM/wBOapat4yfQLHYCdxX7vvXlLJd+I9Ud9hlmkOQo5AGeldOFyulLEPF1FovuPJzvGwqtUqL90veBvDj63qKMyl1BHHrzX1L4M8GpoUcUsBZZSPmA4zxXmvwt+EfjG/vrWLTLBmMjADYpY9ewHU1774t+EHjf4aaEbzXLe70uIqdsl1Cybj6DPT6da8vOsbLEVOSlJcq001+8+Zp0eZLmRh+I3TRdLlvrmZRtBKoWwB/9evlrUJ734geJC24yr5uI0LYUD1NbGt6x4h+IOrPpds8lxEjEPt5UfWvSPCHgDTvDKRNdzeXelRwE3c4qcFSpZVHmqy5qktkuiNpwdRe4rRRpfD3w4mgX1omoTRHccBEIIor0bwF4Ms9R1FZZRJK+cguu0j8KK+EzLMaP1mXM3c9fDx/do7DV9egtYHdHG4D5dp7Yz/UGvA/iF8XRZSyRJIzucjYpzk13IstQsfDuo3erylrqQEqx4AUcL+gB4rxDQfB0msao91cIZdzswLcjGf0r18DhaEalSrWlzRi/vOOak4RsrNnq/wAMvBX/AAmPhWafU0YLcnKgZDIf731/nX0x8DvhkNEs4LR5jdxxsZ/OYYz06jsQOOK5T4XeG4x4QRIwAUAPTAHFdNafEax8DG4XWL6GwtYUJaSVwoI9Pc8dBzXweb4vE5hOphsNtfZfoVKlTSUuq6npvisG3vi6DEcVswHYHjFcd4KDyakAnARSWPYVDpvxe8K/EbTHuNB1y11AbCksJfZPEc9HjOCoyMZPB9a0fh/Lbajr9lZWuXknm2yEMArx4+YZPf6V8dLC18NTlTrwcZLdNWt95pH4bodqOxjJPbENGxw6A8GsTXLfZoN7KsmxTDIpDHb1XH4deor2Lxd4Ctp71LfQrNbSUgmUxZKsoB4we2e4ryXxt4bvpvDsFzA7pBJlTbOo3K6khgR6gg8elTg6sXONpW1W/wDXka0Ye0mo3sj5/wBL8B2ukaQltaW0UEe43E4jyRLJ2Yk9ePWnWulYuYpXAADYAA4xWn4q8Zad4PJTU9SgtZsH91IwBPHTHfrXi3i39pm00xTF4ftBdSjj7VcghF9wvf8AGv1vC4PH5k24xbv16fezzakKdGtJ30ufTkq6X4f00Xuo3kGn2wG4y3DhFHtz1P0zXzP8cf2kz4gkOj+Hbg22j2rfPdBsfaXHQgf3e+O5rwrxd8Sdd8eX+/VdQn1B84jjdvkT2VRwK2vD/wAHNW1ezGqatINM04qGUyjLuuOy9h719hl3DOFy2Ua+OmpT6Lon5LqzOeJnV9ymjmr3WL/xbeXFzcXZllA3SXM7E8D+XHasm51d2txZ2rsIMYYkYZzn9BU3i2W0i1F7PTwVtIflyTy59T61H4W03+1datIMZBkBP6V+lRcKdHnStFK9jzXdy5VufTn7MPg1bDRnv548PL82T1A9K63xB4+s9P8AFX2KAB3XOSOas6ZcWvhHwKGLiEeX1BxXk+hXdtdahd6tKdwdiELDtnrX5PRlLGY2pi6t+VaL8ke46XsoRgt2djql4NSuXu7xwibSEDEYFef+Mde06ytY9pVpyexyQKq+NPFgv4zZW7AoDyw6mvLNcuDE/wAzl3IPU5r67L8A6k/aTdk+h67xv1PDSowSfMtW+ga/4g+3uFGSAa7/AODWnwS3yyzgZY5ya4DwX4an8S6gERCVB6nkV7VZ+En8H2aXEsgQqM44FduZ4ilRo/VqbtJ9D5GKqP30rn6J/sY67oOka8i38ttbSPEY7WWchQHOO57nkVn/APBTj9pzw9Z/D6T4U+HLiDW/GGsyoJ1tXEh0+IMDk4zh26AdcEmvza8SfGDV7u0/srTrmRFyQZEYggZ613v7Mvh7ToPFI1nWQ17fh90bTfMS394k9T7mvMy7BrDU712opu9nu9t/I2q1Oe0ktUj134I/AuXRfCcAe0MV7MA7O6nOSOv6969z8O/stS3L/apI1kZjks0eSK7v4Z6tpTKbnWJYlZ2xFEcAewr3uw8c+G7G0jhaZFyueD0r38Pl2Dc5V2+aT6vU82pi6zj7NaI+UfFfw1T4c2j30+yKKJc7m+XHFFeZ/t/ftLafct/wiHhqYTXcgPnSK2RCp7n1PtRXxeO4YpYuvKrtc9CjXnyI8sk1+4+JXhV51gSysElWOC3ib5ygByW/HHTiuK1vWE8AS2N5eOI9NMixzQrzIFz/AKwDvjGMVrXvxOsrS3g8MfDy0jlitAIJNSuQdpfpuH95upyeMVX039nw6pr0l54p1g6vBIBJFDE5/enAJy390E4wvXFedCjSwynUxXu0+kd27+XRvzPXqN2UYO7/AARavv2nNc1u7ksPAGiStHJhPPkQlj/tbei8etJH8BfFvjC4k1Hxvrht5ZU3JbRSea5P90noo/3cn6V7h4H+GMb69oUGnWUNlpZcB4I1CjKj9eR1NaPxu1S18AaVPem3n1C6Z2jit7VN7YXqx9B2ya+XWcUY4iOGyykoyl9p6vfq3sHsnq6jv6HzfZaRbeAFAtljslLCNnOAznOBubv+NfUfgXxJL4afRtQPl/2hGmXjDZReMYz3zkdK+Bvih478T+LmK3FlHYaaD5ot0wXUZ+83PJ+lc/p3irxNewxWUmvagLVOYw1wwVWX7pzngfyr67E8MTzajGdaolL7XXT1OOniFSbTi9T9WPhH+0ho3xC+JF34fOox/wBr2UchkhjVg0zLw2CeCF4GB05NY/7QH7Rvhb4JLd6TrelXU9tqUct3Z3EEW+OW4/iTP8ByQc+lfnX8APHOr/C74v6T4msWivrmzkb7THId4lif5ZRn1wc59a+wf23XstQ8IeGrhbRLuwv5/ttrJJgvErJlePcEg9uK+KxXC2Ey3OaMGnKlKOtnZ8yRtGs6kG1o0fBvibxRrXxG8TXeoyxTXd3cyEhY1yFHYfgO9WbD4UavdQPNqpNigI8sAhicnkkA+ldTo2uwaXfmMBkdl2bugA+g+tdpbXh1KBIoz5m9sZ7V+w1cX9Uo2pRUYpaHB7NTlzSd2UPh98N7HR50uILX7XOhDefcKCevYdv51ofGXxSlnozxRsUYLt2njFe1+D9DtLHSi8yrvCZzXyx+0LqkV7rxsbeUFkJYqvQivjcsxE83zJe0u+Xqd03GjRaieMSOZpWY8ljmvUfgx4aN7qn2t1+RDkHFeaWsTSTqgGSTjFfQ/gDydA0QKSFkKkseAcYr9Ezqo6OFdOnvLQ87BwU6t5bIu/FLV5ryzWzRzHbRjMhHGB6Vx3hdpNcItlOy1jAO1Tyf84qX4ieKbVLaS0WQSTy8yMOce1cFaeJTYxgROycbSV4JrxMvy+pLC8vLZ9L/AJnoTxEVWU911/yOx8YWdlpLolsyq8jbWQNnHHUVxOuaDd3Dg28RnGM8dRUl1qNveRbnJLddx5Ip2m+I7y2OyBRKuf4+TX1GGoyw9NKTvJdWYYqv9ZndKy7HV/DzxFY+A4d97FibGTuHOfapNd8Xa18Sr4wWETW9lnBccZFULTwzP4mmSe8AjUc4HSu/0qSw8NWgCqpK9x1z6V8xjqlGnVdWlHmm++qRrSpzlHllpE5+3+H50S1DyjexGeeT9a6Lwt4lg0a+SJX8s9MhsEV+mX7D/wACfBPi/wCCem+LNX0q11nUNWMu83S71hVXK7AOx469a+PP+CgnwS8NfB34r2p8OxLbafqMC3LWoY/uGJIwO+MjOPevOmq1eCliNpOys+u+qKapRk4091v2+TPPdZ+I95HZ7E1CUAMJEcOQUYdDVC6+KXxC8Z28MWi3MyokqW818H2xoWJA3e/BOBzgVyXhzwDqviXxNBHqZMGixxmedo2w5QdFAPQkkD8a99tPC9tPBc6hoVjawXc0oMOnq/lQNIkZ5A5G4KM5796y+t/2fDkpS55NX8lr11PNnSbbm0ed+Lfgbc+D/Dtzqd9peoeL7icGSbWbWQOUI+8RH94AZ79OvPQFfTEOqXvh638MRzK40ifzlu3jfDxS4TD+45Ioruw+MrSpqU92d/s6S0/r8z5H+APwkTxXql7Z3GsXVqlvtlkaADMpJ2lefuj3HNfZ3hPwBptw81sqbJ7K3CWx/hjBA59c9KKK8jjL3MJNx02/Qih9n1Oy+HrrNq2liZcrbzfOF43DnOPc1g/FDR9KTyrpbdjqFzLKBu5jC7jjIz1/Ciiv56w05Rxasz6Gn8R87eJfg3pOtW2pNcwQxhST+4BBDdcj8cV80+MPAk+h2MtzPdJdCDJ27SueeKKK/feHMXXdOzm90eHjfiMvwZPLc6qptlit5CpyccZB9PSvfI9T8W+KPD8R1+7sdTh0+18mwt8GNUG/HzELnp9aKK+7x+HpVGqkopyXX5HLSPPvFngmO3lt3VlV5tuVXOFPfB64rv8A4d6DbmGAbRheh79qKK+Szacvqj1NKfxHeeMdWOi6BMYVIIRulfC/ifV5tS8R3V3ISZDJgZ7UUUcFwjzVJW1FivgRJZwpb3cVwBncN4X0NbV94ru40CRnaMbvxxRRX6NWhGclzK5x0XoReHtHOt33mzyBy3znd616foX7O+r/ABD0+S60a5022EfUXckik/8AfKNRRXDiJyhUjyu2x6dKEfZT0PF9Ktmm1A2rsOHKZHTIOPyr07wt4ThdWUbN6LuJI4NFFPMJy9huc1CKOj1qF9I0OO6RI/KbhQp56dxj+tUPD/hu817E800QiJ3bBnOfyoor5Gl8En5nbU6H0T8Bv2hvHfwSsrvSfD2pQf2KSZ3sbqESornjcmeQeB0IrH1zxpqXxf8AG974t8TT/wBp30LKIFkUBFfgD5RwFA6AUUV42KqS9nLXY2pQj2N4adHDoUs8nz3V3LGjSDspycfnXM/22dD/AGgPD3hyJ5Wt9MUwux/5azzJmR8Z6BSqjvwemaKK5sBrTnf+VnLV+F+p6Z8WPiZb+HfCagWbymBGA6YLk8nr04FFFFfWYL+BE5Jbn//Z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bai giảng thu (3) - Copy&quot;/&gt;&lt;property id=&quot;20148&quot; value=&quot;5&quot;/&gt;&lt;property id=&quot;20184&quot; value=&quot;7&quot;/&gt;&lt;property id=&quot;20193&quot; value=&quot;-1&quot;/&gt;&lt;property id=&quot;20221&quot; value=&quot;G:\Copy (2) of Elearning THU\&quot;/&gt;&lt;property id=&quot;20224&quot; value=&quot;C:\Documents and Settings\NN\Desktop\chi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5&quot;/&gt;&lt;property id=&quot;20301&quot; value=&quot;4&quot;/&gt;&lt;property id=&quot;20303&quot; value=&quot;ngô thi thu&quot;/&gt;&lt;property id=&quot;20304&quot; value=&quot;326&quot;/&gt;&lt;property id=&quot;20307&quot; value=&quot;262&quot;/&gt;&lt;property id=&quot;20309&quot; value=&quot;10957&quot;/&gt;&lt;/object&gt;&lt;object type=&quot;3&quot; unique_id=&quot;10007&quot;&gt;&lt;property id=&quot;20148&quot; value=&quot;5&quot;/&gt;&lt;property id=&quot;20300&quot; value=&quot;Slide 7&quot;/&gt;&lt;property id=&quot;20303&quot; value=&quot;tâtyy&quot;/&gt;&lt;property id=&quot;20307&quot; value=&quot;263&quot;/&gt;&lt;property id=&quot;20309&quot; value=&quot;10975&quot;/&gt;&lt;/object&gt;&lt;object type=&quot;3&quot; unique_id=&quot;11260&quot;&gt;&lt;property id=&quot;20148&quot; value=&quot;5&quot;/&gt;&lt;property id=&quot;20300&quot; value=&quot;Slide 1&quot;/&gt;&lt;property id=&quot;20307&quot; value=&quot;342&quot;/&gt;&lt;/object&gt;&lt;object type=&quot;3&quot; unique_id=&quot;11261&quot;&gt;&lt;property id=&quot;20148&quot; value=&quot;5&quot;/&gt;&lt;property id=&quot;20300&quot; value=&quot;Slide 2&quot;/&gt;&lt;property id=&quot;20307&quot; value=&quot;335&quot;/&gt;&lt;/object&gt;&lt;object type=&quot;3&quot; unique_id=&quot;11262&quot;&gt;&lt;property id=&quot;20148&quot; value=&quot;5&quot;/&gt;&lt;property id=&quot;20300&quot; value=&quot;Slide 3&quot;/&gt;&lt;property id=&quot;20307&quot; value=&quot;333&quot;/&gt;&lt;/object&gt;&lt;object type=&quot;3&quot; unique_id=&quot;11263&quot;&gt;&lt;property id=&quot;20148&quot; value=&quot;5&quot;/&gt;&lt;property id=&quot;20300&quot; value=&quot;Slide 4&quot;/&gt;&lt;property id=&quot;20307&quot; value=&quot;336&quot;/&gt;&lt;/object&gt;&lt;object type=&quot;3&quot; unique_id=&quot;11264&quot;&gt;&lt;property id=&quot;20148&quot; value=&quot;5&quot;/&gt;&lt;property id=&quot;20300&quot; value=&quot;Slide 6&quot;/&gt;&lt;property id=&quot;20307&quot; value=&quot;338&quot;/&gt;&lt;/object&gt;&lt;/object&gt;&lt;object type=&quot;4&quot; unique_id=&quot;10940&quot;&gt;&lt;object type=&quot;5&quot; unique_id=&quot;10957&quot;&gt;&lt;property id=&quot;20000&quot; value=&quot;0&quot;/&gt;&lt;property id=&quot;20149&quot; value=&quot;ngô thi thu&quot;/&gt;&lt;property id=&quot;20150&quot; value=&quot;g/v&quot;/&gt;&lt;property id=&quot;20151&quot; value=&quot;anh (2).jpg&quot;/&gt;&lt;property id=&quot;20153&quot; value=&quot;adkt123@gmail.com&quot;/&gt;&lt;/object&gt;&lt;object type=&quot;5&quot; unique_id=&quot;10975&quot;&gt;&lt;property id=&quot;20149&quot; value=&quot;tâtyy&quot;/&gt;&lt;property id=&quot;20150&quot; value=&quot;gv&quot;/&gt;&lt;property id=&quot;20151&quot; value=&quot;14CCCB8-hoamai.jpg&quot;/&gt;&lt;property id=&quot;20153&quot; value=&quot;cccccccccccc&quot;/&gt;&lt;property id=&quot;20155&quot; value=&quot;cgfvbvcb &amp;#x0D;&amp;#x0A;&quot;/&gt;&lt;property id=&quot;20159&quot; value=&quot;14CCCB8-hoamai.jpg&quot;/&gt;&lt;/object&gt;&lt;object type=&quot;5&quot; unique_id=&quot;11257&quot;&gt;&lt;property id=&quot;20149&quot; value=&quot;ngo thi thu&quot;/&gt;&lt;property id=&quot;20150&quot; value=&quot;g/v&quot;/&gt;&lt;property id=&quot;20151&quot; value=&quot;anh.jpg&quot;/&gt;&lt;property id=&quot;20153&quot; value=&quot;adkt@gmail.com&quot;/&gt;&lt;/object&gt;&lt;/object&gt;&lt;object type=&quot;10&quot; unique_id=&quot;11030&quot;&gt;&lt;object type=&quot;11&quot; unique_id=&quot;11031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24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HOANGHUNG</dc:creator>
  <cp:lastModifiedBy>A</cp:lastModifiedBy>
  <cp:revision>73</cp:revision>
  <dcterms:created xsi:type="dcterms:W3CDTF">2011-12-28T10:43:11Z</dcterms:created>
  <dcterms:modified xsi:type="dcterms:W3CDTF">2020-04-24T10:22:44Z</dcterms:modified>
</cp:coreProperties>
</file>