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7.xml" ContentType="application/vnd.openxmlformats-officedocument.theme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96" r:id="rId2"/>
    <p:sldMasterId id="2147483708" r:id="rId3"/>
    <p:sldMasterId id="2147483720" r:id="rId4"/>
    <p:sldMasterId id="2147483732" r:id="rId5"/>
    <p:sldMasterId id="2147483744" r:id="rId6"/>
    <p:sldMasterId id="2147483758" r:id="rId7"/>
  </p:sldMasterIdLst>
  <p:sldIdLst>
    <p:sldId id="290" r:id="rId8"/>
    <p:sldId id="259" r:id="rId9"/>
    <p:sldId id="260" r:id="rId10"/>
    <p:sldId id="262" r:id="rId11"/>
    <p:sldId id="264" r:id="rId12"/>
    <p:sldId id="265" r:id="rId13"/>
    <p:sldId id="266" r:id="rId14"/>
    <p:sldId id="267" r:id="rId15"/>
    <p:sldId id="268" r:id="rId16"/>
    <p:sldId id="269" r:id="rId17"/>
    <p:sldId id="271" r:id="rId18"/>
    <p:sldId id="272" r:id="rId19"/>
    <p:sldId id="273" r:id="rId20"/>
    <p:sldId id="275" r:id="rId21"/>
    <p:sldId id="276" r:id="rId22"/>
    <p:sldId id="277" r:id="rId23"/>
    <p:sldId id="278" r:id="rId24"/>
    <p:sldId id="282" r:id="rId25"/>
    <p:sldId id="283" r:id="rId26"/>
    <p:sldId id="284" r:id="rId27"/>
    <p:sldId id="286" r:id="rId28"/>
    <p:sldId id="288" r:id="rId29"/>
    <p:sldId id="289" r:id="rId30"/>
  </p:sldIdLst>
  <p:sldSz cx="9144000" cy="6858000" type="screen4x3"/>
  <p:notesSz cx="6858000" cy="9144000"/>
  <p:custDataLst>
    <p:tags r:id="rId31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4" d="100"/>
          <a:sy n="74" d="100"/>
        </p:scale>
        <p:origin x="-720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34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tags" Target="tags/tag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tableStyles" Target="tableStyles.xml"/><Relationship Id="rId8" Type="http://schemas.openxmlformats.org/officeDocument/2006/relationships/slide" Target="slides/slid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48305E-D948-4418-BF34-6F001D8A60A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06952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02612D1-D290-47D3-98A2-602A751155B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71575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604ACA-CEC1-43D5-B834-2FA217FEE80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21927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736FACE-650E-4BF1-9D8F-EFA523FE701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1423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8409E2F-6B7E-4C38-9C7F-272ED92FDA3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30077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BBAA8CA-2EFE-4567-A240-AEC9E5B9A94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361382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1D236F5-8272-4CF1-85EA-8E840F8B4F3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3161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BF2B47-E477-4DDD-A87E-FB7B2AB3335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735617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753CA60-F6B7-430E-A4C1-321239E8B8E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260492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2501026-5EE0-4980-97DC-E2C99A81D1C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537680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77C2846-396E-4192-97B8-FBA9D4F0629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79617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773FE4-FE7A-4D01-98AA-A808A81063E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15141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E7E48DF-6306-40A9-AE1D-2587485B1C5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041809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57864A8-02FA-4A32-9A69-1BF702CE203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382669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2E4E54D-E931-4CBC-A1ED-7FF28D8FB61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154409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4D12454-E0B9-4C39-99EB-9D0DC24CABD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587916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5257106-E9C9-442B-963F-30FC306BF9D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774723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79E7C75-4C3E-4D95-82F4-EB84FEC9191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278731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5E6F8E8-79CA-4F29-8500-C52C6AD2EBC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087750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960842E-5441-43D3-BF6F-E800FB4BE58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969414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F751489-E8B6-443D-9F70-9E6AAA99EED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596386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2A67CA-3AC3-4E81-B8E9-B48B215E3E3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58364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D072EC3-6670-4403-825D-203D3887061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235794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B89086E-C02A-4C0F-9C6D-8AFF6B51909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574098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74462E3-72F3-49C6-8B90-5AE97745EB3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527025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FB476C-D3B5-491C-BF71-9AEE2416C09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786345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8C48152-C60F-423C-986B-1FA439E1BF5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945318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4D12454-E0B9-4C39-99EB-9D0DC24CABD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037012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5257106-E9C9-442B-963F-30FC306BF9D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257066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79E7C75-4C3E-4D95-82F4-EB84FEC9191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436426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5E6F8E8-79CA-4F29-8500-C52C6AD2EBC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759980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960842E-5441-43D3-BF6F-E800FB4BE58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62528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F751489-E8B6-443D-9F70-9E6AAA99EED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53742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B43FC25-17BF-4598-9447-9F202F64903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10355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2A67CA-3AC3-4E81-B8E9-B48B215E3E3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667401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B89086E-C02A-4C0F-9C6D-8AFF6B51909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360972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74462E3-72F3-49C6-8B90-5AE97745EB3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879276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FB476C-D3B5-491C-BF71-9AEE2416C09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768433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8C48152-C60F-423C-986B-1FA439E1BF5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053337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4D12454-E0B9-4C39-99EB-9D0DC24CABD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041004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5257106-E9C9-442B-963F-30FC306BF9D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365785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79E7C75-4C3E-4D95-82F4-EB84FEC9191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332399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5E6F8E8-79CA-4F29-8500-C52C6AD2EBC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494510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960842E-5441-43D3-BF6F-E800FB4BE58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76248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17B64CD-F265-4A64-ADBE-214B1A706B3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446295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F751489-E8B6-443D-9F70-9E6AAA99EED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762598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2A67CA-3AC3-4E81-B8E9-B48B215E3E3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2411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B89086E-C02A-4C0F-9C6D-8AFF6B51909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655414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74462E3-72F3-49C6-8B90-5AE97745EB3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450830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FB476C-D3B5-491C-BF71-9AEE2416C09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237368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8C48152-C60F-423C-986B-1FA439E1BF5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240135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3DB8E0-6780-4E92-9ADD-2D6DCF356D9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163592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B78153-A1FA-4A85-A4C0-593F10B6042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234114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86789C-DCD7-4327-BDE3-3C4DB12DCA2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0818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8526C3-9AA3-4D84-9EC3-F6E2D1E3701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86345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2853857-2C9B-43E0-9E5C-ACA0470E89B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793263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72694A-7780-4E9D-9A50-7F9E07C4BFB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819371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3363F1-3031-45AA-9F2F-628F78A7BBC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413723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D82DF5-F5CB-4DA5-9B64-9871701274A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608576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E3020F-9D72-4C46-B664-14D81D6FAB0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995855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382271-1C10-451C-9585-30D4D7D9E5C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415661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39D3FB-67E1-4367-B36A-6A2F175AD02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302902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E00099-57EE-4DC2-875C-10ABD1EE4A7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432602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748C3F-1A67-419D-8482-82E820F6319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699371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5AB055-DA10-489A-A5BB-AC9362F84C7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651452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4D12454-E0B9-4C39-99EB-9D0DC24CABD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8710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DBC0CD9-7029-41D0-B642-A5C95085A9A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507425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5257106-E9C9-442B-963F-30FC306BF9D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568252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79E7C75-4C3E-4D95-82F4-EB84FEC9191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674259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5E6F8E8-79CA-4F29-8500-C52C6AD2EBC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03740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960842E-5441-43D3-BF6F-E800FB4BE58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866044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F751489-E8B6-443D-9F70-9E6AAA99EED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979561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2A67CA-3AC3-4E81-B8E9-B48B215E3E3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251336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B89086E-C02A-4C0F-9C6D-8AFF6B51909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699137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74462E3-72F3-49C6-8B90-5AE97745EB3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882674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FB476C-D3B5-491C-BF71-9AEE2416C09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921883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8C48152-C60F-423C-986B-1FA439E1BF5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17240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204434A-B8B9-423F-843C-AF28756D77B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95459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8E6BE85-961C-43BF-84F1-E7C030268E3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55183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slideLayout" Target="../slideLayouts/slideLayout68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slideLayout" Target="../slideLayouts/slideLayout67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Relationship Id="rId1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9FB4818-D9AF-434B-88D4-04B23CC23BE4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01334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b="0" i="0" u="none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b="0" i="0" u="none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2FA764E-2841-4443-9346-61F8D9233A88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78467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DFA1ACB-4A00-4DAB-8111-F360422EEBF1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17872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DFA1ACB-4A00-4DAB-8111-F360422EEBF1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60366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DFA1ACB-4A00-4DAB-8111-F360422EEBF1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71543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77991C7-A296-476F-B86D-5A807F589F2E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56969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  <p:sldLayoutId id="2147483756" r:id="rId12"/>
    <p:sldLayoutId id="2147483757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DFA1ACB-4A00-4DAB-8111-F360422EEBF1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72831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9" r:id="rId1"/>
    <p:sldLayoutId id="2147483760" r:id="rId2"/>
    <p:sldLayoutId id="2147483761" r:id="rId3"/>
    <p:sldLayoutId id="2147483762" r:id="rId4"/>
    <p:sldLayoutId id="2147483763" r:id="rId5"/>
    <p:sldLayoutId id="2147483764" r:id="rId6"/>
    <p:sldLayoutId id="2147483765" r:id="rId7"/>
    <p:sldLayoutId id="2147483766" r:id="rId8"/>
    <p:sldLayoutId id="2147483767" r:id="rId9"/>
    <p:sldLayoutId id="2147483768" r:id="rId10"/>
    <p:sldLayoutId id="214748376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5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slideLayout" Target="../slideLayouts/slideLayout7.xml"/><Relationship Id="rId1" Type="http://schemas.openxmlformats.org/officeDocument/2006/relationships/audio" Target="Em-Tap-Lai-O-To.mp3" TargetMode="Externa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35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7.jpeg"/><Relationship Id="rId7" Type="http://schemas.openxmlformats.org/officeDocument/2006/relationships/image" Target="../media/image39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gif"/><Relationship Id="rId3" Type="http://schemas.openxmlformats.org/officeDocument/2006/relationships/image" Target="../media/image43.png"/><Relationship Id="rId7" Type="http://schemas.openxmlformats.org/officeDocument/2006/relationships/image" Target="../media/image47.gif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46.gif"/><Relationship Id="rId5" Type="http://schemas.openxmlformats.org/officeDocument/2006/relationships/image" Target="../media/image45.gif"/><Relationship Id="rId4" Type="http://schemas.openxmlformats.org/officeDocument/2006/relationships/image" Target="../media/image4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9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7.jpeg"/><Relationship Id="rId4" Type="http://schemas.openxmlformats.org/officeDocument/2006/relationships/image" Target="../media/image6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6.em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40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6.em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5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0951" y="-381000"/>
            <a:ext cx="11664951" cy="682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685800" y="1844824"/>
            <a:ext cx="7543800" cy="3799076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/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b="1" spc="5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HOẠT </a:t>
            </a:r>
            <a:r>
              <a:rPr lang="en-US" sz="4400" b="1" spc="5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ĐỘNG LÀM QUEN CHỮ CÁI</a:t>
            </a:r>
            <a:endParaRPr lang="en-US" sz="4400" b="1" spc="5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1763713" y="4152781"/>
            <a:ext cx="6408737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800" b="1">
                <a:latin typeface="Times New Roman" pitchFamily="18" charset="0"/>
                <a:cs typeface="Times New Roman" pitchFamily="18" charset="0"/>
              </a:rPr>
              <a:t>Đề tài        : </a:t>
            </a:r>
            <a:endParaRPr lang="en-US" sz="2800" b="1" smtClean="0">
              <a:latin typeface="Times New Roman" pitchFamily="18" charset="0"/>
              <a:cs typeface="Times New Roman" pitchFamily="18" charset="0"/>
            </a:endParaRPr>
          </a:p>
          <a:p>
            <a:pPr eaLnBrk="1" hangingPunct="1"/>
            <a:endParaRPr lang="en-US" sz="2800">
              <a:latin typeface="Calibri" pitchFamily="34" charset="0"/>
            </a:endParaRP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1763713" y="4800600"/>
            <a:ext cx="6662737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800" b="1">
                <a:latin typeface="Times New Roman" pitchFamily="18" charset="0"/>
                <a:cs typeface="Times New Roman" pitchFamily="18" charset="0"/>
              </a:rPr>
              <a:t>Lứa tuổi   : </a:t>
            </a:r>
            <a:r>
              <a:rPr lang="en-US" sz="2800" b="1" smtClean="0">
                <a:latin typeface="Times New Roman" pitchFamily="18" charset="0"/>
                <a:cs typeface="Times New Roman" pitchFamily="18" charset="0"/>
              </a:rPr>
              <a:t>MGL 5 - 6 </a:t>
            </a:r>
            <a:r>
              <a:rPr lang="en-US" sz="2800" b="1">
                <a:latin typeface="Times New Roman" pitchFamily="18" charset="0"/>
                <a:cs typeface="Times New Roman" pitchFamily="18" charset="0"/>
              </a:rPr>
              <a:t>tuổi</a:t>
            </a:r>
          </a:p>
        </p:txBody>
      </p:sp>
      <p:sp>
        <p:nvSpPr>
          <p:cNvPr id="2056" name="TextBox 1"/>
          <p:cNvSpPr txBox="1">
            <a:spLocks noChangeArrowheads="1"/>
          </p:cNvSpPr>
          <p:nvPr/>
        </p:nvSpPr>
        <p:spPr bwMode="auto">
          <a:xfrm>
            <a:off x="944562" y="381000"/>
            <a:ext cx="659923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2800" b="1">
                <a:solidFill>
                  <a:srgbClr val="72145E"/>
                </a:solidFill>
                <a:latin typeface="Times New Roman" pitchFamily="18" charset="0"/>
                <a:cs typeface="Times New Roman" pitchFamily="18" charset="0"/>
              </a:rPr>
              <a:t>TRƯỜNG MN THỊ TRẤN TRÂU QUỲ</a:t>
            </a:r>
          </a:p>
        </p:txBody>
      </p:sp>
      <p:sp>
        <p:nvSpPr>
          <p:cNvPr id="3" name="Rectangle 2"/>
          <p:cNvSpPr/>
          <p:nvPr/>
        </p:nvSpPr>
        <p:spPr>
          <a:xfrm>
            <a:off x="3488070" y="4237690"/>
            <a:ext cx="344216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sz="2800" kern="1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latin typeface="Times New Roman"/>
                <a:cs typeface="Times New Roman"/>
              </a:rPr>
              <a:t>Trò chơi chữ cái</a:t>
            </a:r>
            <a:r>
              <a:rPr lang="vi-VN" sz="2800" kern="1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latin typeface="Times New Roman"/>
                <a:cs typeface="Times New Roman"/>
              </a:rPr>
              <a:t>: i, t, c</a:t>
            </a:r>
            <a:endParaRPr lang="vi-VN" sz="2800" kern="10">
              <a:ln w="9525">
                <a:solidFill>
                  <a:srgbClr val="000000"/>
                </a:solidFill>
                <a:round/>
                <a:headEnd/>
                <a:tailEnd/>
              </a:ln>
              <a:latin typeface="Times New Roman"/>
              <a:cs typeface="Times New Roman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0033" y="2276421"/>
            <a:ext cx="2218048" cy="117521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69913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731"/>
    </mc:Choice>
    <mc:Fallback xmlns="">
      <p:transition spd="slow" advClick="0" advTm="157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250"/>
                            </p:stCondLst>
                            <p:childTnLst>
                              <p:par>
                                <p:cTn id="1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25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3125"/>
                            </p:stCondLst>
                            <p:childTnLst>
                              <p:par>
                                <p:cTn id="1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25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Administrator\Desktop\images (2).jp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WordArt 3"/>
          <p:cNvSpPr>
            <a:spLocks noChangeArrowheads="1" noChangeShapeType="1" noTextEdit="1"/>
          </p:cNvSpPr>
          <p:nvPr/>
        </p:nvSpPr>
        <p:spPr bwMode="auto">
          <a:xfrm>
            <a:off x="4876800" y="1143000"/>
            <a:ext cx="2362200" cy="868363"/>
          </a:xfrm>
          <a:prstGeom prst="rect">
            <a:avLst/>
          </a:prstGeom>
        </p:spPr>
        <p:txBody>
          <a:bodyPr wrap="none" numCol="1" fromWordArt="1">
            <a:prstTxWarp prst="textPlain">
              <a:avLst>
                <a:gd name="adj" fmla="val 50000"/>
              </a:avLst>
            </a:prstTxWarp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.VnAvant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.VnAvant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.VnAvant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.VnAvant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.VnAvant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.VnAvant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.VnAvant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.VnAvant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.VnAvant" pitchFamily="34" charset="0"/>
                <a:ea typeface="+mn-ea"/>
                <a:cs typeface="+mn-cs"/>
              </a:defRPr>
            </a:lvl9pPr>
          </a:lstStyle>
          <a:p>
            <a:pPr algn="ctr"/>
            <a:r>
              <a:rPr lang="en-US" sz="3600" kern="10" dirty="0" err="1" smtClean="0">
                <a:ln w="19050">
                  <a:solidFill>
                    <a:srgbClr val="000066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3600" kern="10" dirty="0" smtClean="0">
                <a:ln w="19050">
                  <a:solidFill>
                    <a:srgbClr val="000066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kern="10" dirty="0" err="1" smtClean="0">
                <a:ln w="19050">
                  <a:solidFill>
                    <a:srgbClr val="000066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3600" kern="10" dirty="0" smtClean="0">
                <a:ln w="19050">
                  <a:solidFill>
                    <a:srgbClr val="000066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itchFamily="18" charset="0"/>
                <a:cs typeface="Times New Roman" pitchFamily="18" charset="0"/>
              </a:rPr>
              <a:t>:</a:t>
            </a:r>
            <a:endParaRPr lang="en-US" sz="3600" kern="10" dirty="0">
              <a:ln w="19050">
                <a:solidFill>
                  <a:srgbClr val="000066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WordArt 3"/>
          <p:cNvSpPr>
            <a:spLocks noChangeArrowheads="1" noChangeShapeType="1" noTextEdit="1"/>
          </p:cNvSpPr>
          <p:nvPr/>
        </p:nvSpPr>
        <p:spPr bwMode="auto">
          <a:xfrm>
            <a:off x="2514600" y="2133600"/>
            <a:ext cx="5715000" cy="1722040"/>
          </a:xfrm>
          <a:prstGeom prst="rect">
            <a:avLst/>
          </a:prstGeom>
        </p:spPr>
        <p:txBody>
          <a:bodyPr wrap="none" numCol="1" fromWordArt="1">
            <a:prstTxWarp prst="textPlain">
              <a:avLst>
                <a:gd name="adj" fmla="val 50000"/>
              </a:avLst>
            </a:prstTxWarp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.VnAvant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.VnAvant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.VnAvant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.VnAvant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.VnAvant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.VnAvant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.VnAvant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.VnAvant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.VnAvant" pitchFamily="34" charset="0"/>
                <a:ea typeface="+mn-ea"/>
                <a:cs typeface="+mn-cs"/>
              </a:defRPr>
            </a:lvl9pPr>
          </a:lstStyle>
          <a:p>
            <a:pPr algn="ctr"/>
            <a:r>
              <a:rPr lang="en-US" sz="3600" kern="10" dirty="0" err="1" smtClean="0">
                <a:ln w="19050">
                  <a:solidFill>
                    <a:srgbClr val="000066"/>
                  </a:solidFill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itchFamily="18" charset="0"/>
                <a:cs typeface="Times New Roman" pitchFamily="18" charset="0"/>
              </a:rPr>
              <a:t>Thầy</a:t>
            </a:r>
            <a:r>
              <a:rPr lang="en-US" sz="3600" kern="10" dirty="0" smtClean="0">
                <a:ln w="19050">
                  <a:solidFill>
                    <a:srgbClr val="000066"/>
                  </a:solidFill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kern="10" dirty="0" err="1" smtClean="0">
                <a:ln w="19050">
                  <a:solidFill>
                    <a:srgbClr val="000066"/>
                  </a:solidFill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itchFamily="18" charset="0"/>
                <a:cs typeface="Times New Roman" pitchFamily="18" charset="0"/>
              </a:rPr>
              <a:t>thuốc</a:t>
            </a:r>
            <a:r>
              <a:rPr lang="en-US" sz="3600" kern="10" dirty="0" smtClean="0">
                <a:ln w="19050">
                  <a:solidFill>
                    <a:srgbClr val="000066"/>
                  </a:solidFill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kern="10" dirty="0" err="1" smtClean="0">
                <a:ln w="19050">
                  <a:solidFill>
                    <a:srgbClr val="000066"/>
                  </a:solidFill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3600" kern="10" dirty="0" smtClean="0">
                <a:ln w="19050">
                  <a:solidFill>
                    <a:srgbClr val="000066"/>
                  </a:solidFill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kern="10" dirty="0" err="1" smtClean="0">
                <a:ln w="19050">
                  <a:solidFill>
                    <a:srgbClr val="000066"/>
                  </a:solidFill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itchFamily="18" charset="0"/>
                <a:cs typeface="Times New Roman" pitchFamily="18" charset="0"/>
              </a:rPr>
              <a:t>thái</a:t>
            </a:r>
            <a:endParaRPr lang="en-US" sz="3600" kern="10" dirty="0">
              <a:ln w="19050">
                <a:solidFill>
                  <a:srgbClr val="000066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9403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WordArt 3"/>
          <p:cNvSpPr>
            <a:spLocks noChangeArrowheads="1" noChangeShapeType="1" noTextEdit="1"/>
          </p:cNvSpPr>
          <p:nvPr/>
        </p:nvSpPr>
        <p:spPr bwMode="auto">
          <a:xfrm>
            <a:off x="3429000" y="933450"/>
            <a:ext cx="3675185" cy="725365"/>
          </a:xfrm>
          <a:prstGeom prst="rect">
            <a:avLst/>
          </a:prstGeom>
        </p:spPr>
        <p:txBody>
          <a:bodyPr wrap="none" fromWordArt="1">
            <a:prstTxWarp prst="textWave2">
              <a:avLst>
                <a:gd name="adj1" fmla="val 13005"/>
                <a:gd name="adj2" fmla="val 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6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436" name="Em-Tap-Lai-O-To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19800"/>
            <a:ext cx="8382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0175" y="1447799"/>
            <a:ext cx="6067425" cy="2181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6397152"/>
      </p:ext>
    </p:extLst>
  </p:cSld>
  <p:clrMapOvr>
    <a:masterClrMapping/>
  </p:clrMapOvr>
  <p:transition spd="med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1000"/>
                                        <p:tgtEl>
                                          <p:spTgt spid="18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84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184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436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436"/>
                </p:tgtEl>
              </p:cMediaNode>
            </p:audio>
          </p:childTnLst>
        </p:cTn>
      </p:par>
    </p:tnLst>
    <p:bldLst>
      <p:bldP spid="1843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Administrator\Desktop\images (3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0"/>
            <a:ext cx="5562600" cy="373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6629400" y="211494"/>
            <a:ext cx="1676400" cy="19082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11800" b="1" dirty="0" smtClean="0">
                <a:solidFill>
                  <a:srgbClr val="FF0000"/>
                </a:solidFill>
                <a:latin typeface=".VnAvant" pitchFamily="34" charset="0"/>
              </a:rPr>
              <a:t>e</a:t>
            </a:r>
            <a:endParaRPr lang="en-US" sz="11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7467600" y="2528080"/>
            <a:ext cx="1676400" cy="19082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11800" b="1" dirty="0" smtClean="0">
                <a:solidFill>
                  <a:srgbClr val="FF0000"/>
                </a:solidFill>
                <a:latin typeface=".VnAvant" pitchFamily="34" charset="0"/>
              </a:rPr>
              <a:t>c</a:t>
            </a:r>
            <a:endParaRPr lang="en-US" sz="11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5584372" y="3120985"/>
            <a:ext cx="1676400" cy="19082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11800" b="1" dirty="0">
                <a:solidFill>
                  <a:srgbClr val="FF0000"/>
                </a:solidFill>
                <a:latin typeface=".VnAvant" pitchFamily="34" charset="0"/>
              </a:rPr>
              <a:t>ª</a:t>
            </a:r>
          </a:p>
        </p:txBody>
      </p:sp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7239000" y="4797385"/>
            <a:ext cx="1676400" cy="19082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11800" b="1" dirty="0" smtClean="0">
                <a:solidFill>
                  <a:srgbClr val="FF0000"/>
                </a:solidFill>
                <a:latin typeface=".VnAvant" pitchFamily="34" charset="0"/>
              </a:rPr>
              <a:t>i</a:t>
            </a:r>
            <a:endParaRPr lang="en-US" sz="11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4671527" y="4797385"/>
            <a:ext cx="1676400" cy="19082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11800" b="1" dirty="0" smtClean="0">
                <a:solidFill>
                  <a:srgbClr val="FF0000"/>
                </a:solidFill>
                <a:latin typeface=".VnAvant" pitchFamily="34" charset="0"/>
              </a:rPr>
              <a:t>t</a:t>
            </a:r>
            <a:endParaRPr lang="en-US" sz="11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600" y="3667125"/>
            <a:ext cx="4867275" cy="3648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79435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2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208 0.04931 L -0.65208 0.37153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000" y="161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6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Administrator\Desktop\DPYT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3810000" cy="3124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6629400" y="12202"/>
            <a:ext cx="1676400" cy="19082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11800" b="1" dirty="0">
                <a:solidFill>
                  <a:srgbClr val="FF0000"/>
                </a:solidFill>
                <a:latin typeface=".VnAvant" pitchFamily="34" charset="0"/>
              </a:rPr>
              <a:t>i</a:t>
            </a:r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7162800" y="2195339"/>
            <a:ext cx="1676400" cy="19082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11800" b="1" dirty="0">
                <a:solidFill>
                  <a:srgbClr val="FF0000"/>
                </a:solidFill>
                <a:latin typeface=".VnAvant" pitchFamily="34" charset="0"/>
              </a:rPr>
              <a:t>a</a:t>
            </a:r>
          </a:p>
        </p:txBody>
      </p:sp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4343400" y="609600"/>
            <a:ext cx="1676400" cy="19082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11800" b="1" dirty="0">
                <a:solidFill>
                  <a:srgbClr val="FF0000"/>
                </a:solidFill>
                <a:latin typeface=".VnAvant" pitchFamily="34" charset="0"/>
              </a:rPr>
              <a:t>t</a:t>
            </a:r>
          </a:p>
        </p:txBody>
      </p:sp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6629400" y="4011304"/>
            <a:ext cx="1676400" cy="19082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11800" b="1" dirty="0" smtClean="0">
                <a:solidFill>
                  <a:srgbClr val="FF0000"/>
                </a:solidFill>
                <a:latin typeface=".VnAvant" pitchFamily="34" charset="0"/>
              </a:rPr>
              <a:t>­¬</a:t>
            </a:r>
            <a:endParaRPr lang="en-US" sz="11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4724400" y="3125522"/>
            <a:ext cx="1676400" cy="19082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11800" b="1" dirty="0">
                <a:solidFill>
                  <a:srgbClr val="FF0000"/>
                </a:solidFill>
                <a:latin typeface=".VnAvant" pitchFamily="34" charset="0"/>
              </a:rPr>
              <a:t>c</a:t>
            </a: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6225" y="3200400"/>
            <a:ext cx="4667250" cy="3990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18230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3.7037E-7 L -0.25747 0.6178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882" y="308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6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Administrator\Desktop\tải xuống (3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0"/>
            <a:ext cx="3733800" cy="2590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2D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6096000" y="2209800"/>
            <a:ext cx="1676400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8000" b="1" dirty="0" smtClean="0">
                <a:solidFill>
                  <a:srgbClr val="FF0000"/>
                </a:solidFill>
                <a:latin typeface=".VnAvant" pitchFamily="34" charset="0"/>
              </a:rPr>
              <a:t>c</a:t>
            </a:r>
            <a:endParaRPr lang="en-US" sz="80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5105400" y="228600"/>
            <a:ext cx="1676400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8000" b="1" dirty="0" smtClean="0">
                <a:solidFill>
                  <a:srgbClr val="FF0000"/>
                </a:solidFill>
                <a:latin typeface=".VnAvant" pitchFamily="34" charset="0"/>
              </a:rPr>
              <a:t>t</a:t>
            </a:r>
            <a:endParaRPr lang="en-US" sz="80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7239000" y="5080466"/>
            <a:ext cx="1676400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8000" b="1" dirty="0" smtClean="0">
                <a:solidFill>
                  <a:srgbClr val="FF0000"/>
                </a:solidFill>
                <a:latin typeface=".VnAvant" pitchFamily="34" charset="0"/>
              </a:rPr>
              <a:t>u</a:t>
            </a:r>
            <a:endParaRPr lang="en-US" sz="80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7467600" y="3199655"/>
            <a:ext cx="1676400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8000" b="1" dirty="0" smtClean="0">
                <a:solidFill>
                  <a:srgbClr val="FF0000"/>
                </a:solidFill>
                <a:latin typeface=".VnAvant" pitchFamily="34" charset="0"/>
              </a:rPr>
              <a:t>i</a:t>
            </a:r>
            <a:endParaRPr lang="en-US" sz="80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0" name="Text Box 3"/>
          <p:cNvSpPr txBox="1">
            <a:spLocks noChangeArrowheads="1"/>
          </p:cNvSpPr>
          <p:nvPr/>
        </p:nvSpPr>
        <p:spPr bwMode="auto">
          <a:xfrm>
            <a:off x="7239000" y="533400"/>
            <a:ext cx="1676400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8000" b="1" dirty="0">
                <a:solidFill>
                  <a:srgbClr val="FF0000"/>
                </a:solidFill>
                <a:latin typeface=".VnAvant" pitchFamily="34" charset="0"/>
              </a:rPr>
              <a:t>e</a:t>
            </a: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000" y="2924175"/>
            <a:ext cx="7496175" cy="3857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02365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2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1.48148E-6 L -0.52223 0.28217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111" y="140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6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Administrator\Desktop\imag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52400"/>
            <a:ext cx="4114800" cy="25146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C000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6500446" y="4824680"/>
            <a:ext cx="1676400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8000" b="1" dirty="0" smtClean="0">
                <a:solidFill>
                  <a:srgbClr val="FF0000"/>
                </a:solidFill>
                <a:latin typeface=".VnAvant" pitchFamily="34" charset="0"/>
              </a:rPr>
              <a:t>u</a:t>
            </a:r>
            <a:endParaRPr lang="en-US" sz="80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5105400" y="609599"/>
            <a:ext cx="1676400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8000" b="1" dirty="0" smtClean="0">
                <a:solidFill>
                  <a:srgbClr val="FF0000"/>
                </a:solidFill>
                <a:latin typeface=".VnAvant" pitchFamily="34" charset="0"/>
              </a:rPr>
              <a:t>a</a:t>
            </a:r>
            <a:endParaRPr lang="en-US" sz="80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7110046" y="2508518"/>
            <a:ext cx="1676400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8000" b="1" dirty="0">
                <a:solidFill>
                  <a:srgbClr val="FF0000"/>
                </a:solidFill>
                <a:latin typeface=".VnAvant" pitchFamily="34" charset="0"/>
              </a:rPr>
              <a:t>t</a:t>
            </a:r>
          </a:p>
        </p:txBody>
      </p:sp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7239000" y="457199"/>
            <a:ext cx="1676400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8000" b="1" dirty="0" smtClean="0">
                <a:solidFill>
                  <a:srgbClr val="FF0000"/>
                </a:solidFill>
                <a:latin typeface=".VnAvant" pitchFamily="34" charset="0"/>
              </a:rPr>
              <a:t>c</a:t>
            </a:r>
            <a:endParaRPr lang="en-US" sz="80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5433646" y="2684585"/>
            <a:ext cx="1676400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8000" b="1" dirty="0" smtClean="0">
                <a:solidFill>
                  <a:srgbClr val="FF0000"/>
                </a:solidFill>
                <a:latin typeface=".VnAvant" pitchFamily="34" charset="0"/>
              </a:rPr>
              <a:t>i</a:t>
            </a:r>
            <a:endParaRPr lang="en-US" sz="80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000" y="2990850"/>
            <a:ext cx="6505575" cy="409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36728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1.48148E-6 L -0.27778 0.7044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89" y="35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6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Administrator\Desktop\images (4).jp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190192"/>
            <a:ext cx="3209925" cy="155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048000" y="3810000"/>
            <a:ext cx="3505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gạch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chân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i, t, c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thơ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9039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1143000" y="5829300"/>
            <a:ext cx="1066800" cy="8001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.VnAvant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.VnAvant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.VnAvant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.VnAvant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.VnAvant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.VnAvant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.VnAvant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.VnAvant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.VnAvant" pitchFamily="34" charset="0"/>
                <a:ea typeface="+mn-ea"/>
                <a:cs typeface="+mn-cs"/>
              </a:defRPr>
            </a:lvl9pPr>
          </a:lstStyle>
          <a:p>
            <a:pPr algn="ctr" eaLnBrk="1" hangingPunct="1"/>
            <a:r>
              <a:rPr lang="en-US" sz="5000" b="1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10</a:t>
            </a:r>
            <a:endParaRPr lang="en-US" sz="5000" b="1" dirty="0">
              <a:solidFill>
                <a:srgbClr val="FF0000"/>
              </a:solidFill>
              <a:latin typeface="Arial" charset="0"/>
              <a:cs typeface="Arial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7315200" y="5698148"/>
            <a:ext cx="1066800" cy="8382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.VnAvant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.VnAvant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.VnAvant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.VnAvant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.VnAvant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.VnAvant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.VnAvant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.VnAvant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.VnAvant" pitchFamily="34" charset="0"/>
                <a:ea typeface="+mn-ea"/>
                <a:cs typeface="+mn-cs"/>
              </a:defRPr>
            </a:lvl9pPr>
          </a:lstStyle>
          <a:p>
            <a:pPr algn="ctr" eaLnBrk="1" hangingPunct="1"/>
            <a:r>
              <a:rPr lang="en-US" sz="5000" b="1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4</a:t>
            </a:r>
            <a:endParaRPr lang="en-US" sz="5000" b="1" dirty="0">
              <a:solidFill>
                <a:srgbClr val="FF0000"/>
              </a:solidFill>
              <a:latin typeface="Arial" charset="0"/>
              <a:cs typeface="Arial" charset="0"/>
            </a:endParaRP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4267200" y="5772883"/>
            <a:ext cx="1066800" cy="8382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.VnAvant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.VnAvant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.VnAvant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.VnAvant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.VnAvant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.VnAvant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.VnAvant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.VnAvant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.VnAvant" pitchFamily="34" charset="0"/>
                <a:ea typeface="+mn-ea"/>
                <a:cs typeface="+mn-cs"/>
              </a:defRPr>
            </a:lvl9pPr>
          </a:lstStyle>
          <a:p>
            <a:pPr algn="ctr" eaLnBrk="1" hangingPunct="1"/>
            <a:r>
              <a:rPr lang="en-US" sz="5000" b="1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5</a:t>
            </a:r>
            <a:endParaRPr lang="en-US" sz="5000" b="1" dirty="0">
              <a:solidFill>
                <a:srgbClr val="FF0000"/>
              </a:solidFill>
              <a:latin typeface="Arial" charset="0"/>
              <a:cs typeface="Arial" charset="0"/>
            </a:endParaRPr>
          </a:p>
        </p:txBody>
      </p:sp>
      <p:sp>
        <p:nvSpPr>
          <p:cNvPr id="13" name="Line 20"/>
          <p:cNvSpPr>
            <a:spLocks noChangeShapeType="1"/>
          </p:cNvSpPr>
          <p:nvPr/>
        </p:nvSpPr>
        <p:spPr bwMode="auto">
          <a:xfrm>
            <a:off x="5143500" y="1447800"/>
            <a:ext cx="3810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.VnAvant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.VnAvant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.VnAvant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.VnAvant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.VnAvant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.VnAvant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.VnAvant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.VnAvant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.VnAvant" pitchFamily="34" charset="0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14" name="Line 20"/>
          <p:cNvSpPr>
            <a:spLocks noChangeShapeType="1"/>
          </p:cNvSpPr>
          <p:nvPr/>
        </p:nvSpPr>
        <p:spPr bwMode="auto">
          <a:xfrm>
            <a:off x="5524500" y="2057400"/>
            <a:ext cx="2667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.VnAvant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.VnAvant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.VnAvant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.VnAvant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.VnAvant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.VnAvant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.VnAvant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.VnAvant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.VnAvant" pitchFamily="34" charset="0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15" name="Line 20"/>
          <p:cNvSpPr>
            <a:spLocks noChangeShapeType="1"/>
          </p:cNvSpPr>
          <p:nvPr/>
        </p:nvSpPr>
        <p:spPr bwMode="auto">
          <a:xfrm>
            <a:off x="6052038" y="2074985"/>
            <a:ext cx="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.VnAvant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.VnAvant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.VnAvant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.VnAvant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.VnAvant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.VnAvant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.VnAvant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.VnAvant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.VnAvant" pitchFamily="34" charset="0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16" name="Line 20"/>
          <p:cNvSpPr>
            <a:spLocks noChangeShapeType="1"/>
          </p:cNvSpPr>
          <p:nvPr/>
        </p:nvSpPr>
        <p:spPr bwMode="auto">
          <a:xfrm>
            <a:off x="4800600" y="2778370"/>
            <a:ext cx="28575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.VnAvant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.VnAvant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.VnAvant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.VnAvant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.VnAvant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.VnAvant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.VnAvant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.VnAvant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.VnAvant" pitchFamily="34" charset="0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17" name="Line 20"/>
          <p:cNvSpPr>
            <a:spLocks noChangeShapeType="1"/>
          </p:cNvSpPr>
          <p:nvPr/>
        </p:nvSpPr>
        <p:spPr bwMode="auto">
          <a:xfrm>
            <a:off x="3810000" y="3429000"/>
            <a:ext cx="1905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.VnAvant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.VnAvant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.VnAvant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.VnAvant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.VnAvant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.VnAvant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.VnAvant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.VnAvant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.VnAvant" pitchFamily="34" charset="0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18" name="Line 20"/>
          <p:cNvSpPr>
            <a:spLocks noChangeShapeType="1"/>
          </p:cNvSpPr>
          <p:nvPr/>
        </p:nvSpPr>
        <p:spPr bwMode="auto">
          <a:xfrm>
            <a:off x="5918688" y="2086708"/>
            <a:ext cx="2667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.VnAvant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.VnAvant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.VnAvant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.VnAvant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.VnAvant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.VnAvant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.VnAvant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.VnAvant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.VnAvant" pitchFamily="34" charset="0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19" name="Line 20"/>
          <p:cNvSpPr>
            <a:spLocks noChangeShapeType="1"/>
          </p:cNvSpPr>
          <p:nvPr/>
        </p:nvSpPr>
        <p:spPr bwMode="auto">
          <a:xfrm>
            <a:off x="4000500" y="2743200"/>
            <a:ext cx="224203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.VnAvant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.VnAvant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.VnAvant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.VnAvant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.VnAvant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.VnAvant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.VnAvant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.VnAvant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.VnAvant" pitchFamily="34" charset="0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20" name="Line 20"/>
          <p:cNvSpPr>
            <a:spLocks noChangeShapeType="1"/>
          </p:cNvSpPr>
          <p:nvPr/>
        </p:nvSpPr>
        <p:spPr bwMode="auto">
          <a:xfrm>
            <a:off x="3314700" y="3429000"/>
            <a:ext cx="2667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.VnAvant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.VnAvant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.VnAvant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.VnAvant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.VnAvant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.VnAvant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.VnAvant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.VnAvant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.VnAvant" pitchFamily="34" charset="0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21" name="Line 20"/>
          <p:cNvSpPr>
            <a:spLocks noChangeShapeType="1"/>
          </p:cNvSpPr>
          <p:nvPr/>
        </p:nvSpPr>
        <p:spPr bwMode="auto">
          <a:xfrm>
            <a:off x="5448300" y="3429000"/>
            <a:ext cx="2667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.VnAvant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.VnAvant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.VnAvant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.VnAvant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.VnAvant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.VnAvant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.VnAvant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.VnAvant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.VnAvant" pitchFamily="34" charset="0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23" name="Line 20"/>
          <p:cNvSpPr>
            <a:spLocks noChangeShapeType="1"/>
          </p:cNvSpPr>
          <p:nvPr/>
        </p:nvSpPr>
        <p:spPr bwMode="auto">
          <a:xfrm>
            <a:off x="5365506" y="4137513"/>
            <a:ext cx="317988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.VnAvant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.VnAvant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.VnAvant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.VnAvant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.VnAvant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.VnAvant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.VnAvant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.VnAvant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.VnAvant" pitchFamily="34" charset="0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24" name="Line 20"/>
          <p:cNvSpPr>
            <a:spLocks noChangeShapeType="1"/>
          </p:cNvSpPr>
          <p:nvPr/>
        </p:nvSpPr>
        <p:spPr bwMode="auto">
          <a:xfrm>
            <a:off x="4999892" y="4724400"/>
            <a:ext cx="2667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.VnAvant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.VnAvant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.VnAvant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.VnAvant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.VnAvant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.VnAvant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.VnAvant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.VnAvant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.VnAvant" pitchFamily="34" charset="0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26" name="Line 20"/>
          <p:cNvSpPr>
            <a:spLocks noChangeShapeType="1"/>
          </p:cNvSpPr>
          <p:nvPr/>
        </p:nvSpPr>
        <p:spPr bwMode="auto">
          <a:xfrm>
            <a:off x="2933700" y="4114800"/>
            <a:ext cx="2667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.VnAvant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.VnAvant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.VnAvant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.VnAvant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.VnAvant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.VnAvant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.VnAvant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.VnAvant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.VnAvant" pitchFamily="34" charset="0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27" name="Line 20"/>
          <p:cNvSpPr>
            <a:spLocks noChangeShapeType="1"/>
          </p:cNvSpPr>
          <p:nvPr/>
        </p:nvSpPr>
        <p:spPr bwMode="auto">
          <a:xfrm>
            <a:off x="3543300" y="4119929"/>
            <a:ext cx="2667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.VnAvant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.VnAvant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.VnAvant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.VnAvant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.VnAvant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.VnAvant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.VnAvant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.VnAvant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.VnAvant" pitchFamily="34" charset="0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28" name="Line 20"/>
          <p:cNvSpPr>
            <a:spLocks noChangeShapeType="1"/>
          </p:cNvSpPr>
          <p:nvPr/>
        </p:nvSpPr>
        <p:spPr bwMode="auto">
          <a:xfrm>
            <a:off x="4943475" y="4079631"/>
            <a:ext cx="2667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.VnAvant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.VnAvant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.VnAvant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.VnAvant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.VnAvant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.VnAvant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.VnAvant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.VnAvant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.VnAvant" pitchFamily="34" charset="0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29" name="Line 20"/>
          <p:cNvSpPr>
            <a:spLocks noChangeShapeType="1"/>
          </p:cNvSpPr>
          <p:nvPr/>
        </p:nvSpPr>
        <p:spPr bwMode="auto">
          <a:xfrm>
            <a:off x="5882053" y="5334000"/>
            <a:ext cx="2667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.VnAvant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.VnAvant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.VnAvant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.VnAvant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.VnAvant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.VnAvant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.VnAvant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.VnAvant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.VnAvant" pitchFamily="34" charset="0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30" name="Line 20"/>
          <p:cNvSpPr>
            <a:spLocks noChangeShapeType="1"/>
          </p:cNvSpPr>
          <p:nvPr/>
        </p:nvSpPr>
        <p:spPr bwMode="auto">
          <a:xfrm>
            <a:off x="3006969" y="2098431"/>
            <a:ext cx="2667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.VnAvant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.VnAvant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.VnAvant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.VnAvant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.VnAvant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.VnAvant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.VnAvant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.VnAvant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.VnAvant" pitchFamily="34" charset="0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31" name="Line 20"/>
          <p:cNvSpPr>
            <a:spLocks noChangeShapeType="1"/>
          </p:cNvSpPr>
          <p:nvPr/>
        </p:nvSpPr>
        <p:spPr bwMode="auto">
          <a:xfrm>
            <a:off x="4733192" y="2086708"/>
            <a:ext cx="2667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.VnAvant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.VnAvant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.VnAvant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.VnAvant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.VnAvant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.VnAvant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.VnAvant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.VnAvant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.VnAvant" pitchFamily="34" charset="0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32" name="Line 20"/>
          <p:cNvSpPr>
            <a:spLocks noChangeShapeType="1"/>
          </p:cNvSpPr>
          <p:nvPr/>
        </p:nvSpPr>
        <p:spPr bwMode="auto">
          <a:xfrm>
            <a:off x="3006969" y="4700954"/>
            <a:ext cx="2667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.VnAvant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.VnAvant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.VnAvant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.VnAvant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.VnAvant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.VnAvant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.VnAvant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.VnAvant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.VnAvant" pitchFamily="34" charset="0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33" name="Line 20"/>
          <p:cNvSpPr>
            <a:spLocks noChangeShapeType="1"/>
          </p:cNvSpPr>
          <p:nvPr/>
        </p:nvSpPr>
        <p:spPr bwMode="auto">
          <a:xfrm>
            <a:off x="3958003" y="5322277"/>
            <a:ext cx="2667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.VnAvant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.VnAvant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.VnAvant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.VnAvant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.VnAvant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.VnAvant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.VnAvant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.VnAvant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.VnAvant" pitchFamily="34" charset="0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34" name="Line 20"/>
          <p:cNvSpPr>
            <a:spLocks noChangeShapeType="1"/>
          </p:cNvSpPr>
          <p:nvPr/>
        </p:nvSpPr>
        <p:spPr bwMode="auto">
          <a:xfrm>
            <a:off x="3792414" y="2743200"/>
            <a:ext cx="2667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.VnAvant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.VnAvant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.VnAvant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.VnAvant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.VnAvant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.VnAvant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.VnAvant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.VnAvant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.VnAvant" pitchFamily="34" charset="0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115165"/>
            <a:ext cx="4095750" cy="5686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3825" y="5067300"/>
            <a:ext cx="7972425" cy="2324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02513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2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2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7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2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2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3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8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3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8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3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3" grpId="0" animBg="1"/>
      <p:bldP spid="24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 descr="C:\Users\Administrator\Desktop\images (6).jp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488" y="466725"/>
            <a:ext cx="7439025" cy="433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84415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Administrator\Desktop\images (7).jp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46" y="-49823"/>
            <a:ext cx="9067800" cy="678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762000"/>
            <a:ext cx="5629275" cy="48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63655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C:\Users\Administrator\Desktop\bo-hinh-nen-powerpoint-cuc-dep_10231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12"/>
            <a:ext cx="9143999" cy="7005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WordArt 4"/>
          <p:cNvSpPr>
            <a:spLocks noChangeArrowheads="1" noChangeShapeType="1" noTextEdit="1"/>
          </p:cNvSpPr>
          <p:nvPr/>
        </p:nvSpPr>
        <p:spPr bwMode="auto">
          <a:xfrm>
            <a:off x="914400" y="2590800"/>
            <a:ext cx="7315200" cy="1676400"/>
          </a:xfrm>
          <a:prstGeom prst="rect">
            <a:avLst/>
          </a:prstGeom>
        </p:spPr>
        <p:txBody>
          <a:bodyPr wrap="none" numCol="1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.VnAvant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.VnAvant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.VnAvant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.VnAvant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.VnAvant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.VnAvant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.VnAvant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.VnAvant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.VnAvant" pitchFamily="34" charset="0"/>
                <a:ea typeface="+mn-ea"/>
                <a:cs typeface="+mn-cs"/>
              </a:defRPr>
            </a:lvl9pPr>
          </a:lstStyle>
          <a:p>
            <a:pPr algn="ctr"/>
            <a:r>
              <a:rPr lang="en-US" sz="3600" b="1" kern="10" dirty="0" err="1" smtClean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8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Thử</a:t>
            </a:r>
            <a:r>
              <a:rPr lang="en-US" sz="3600" b="1" kern="10" dirty="0" smtClean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8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kern="10" dirty="0" err="1" smtClean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8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3600" b="1" kern="10" dirty="0" smtClean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8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kern="10" dirty="0" err="1" smtClean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8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b="1" kern="10" dirty="0" smtClean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8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kern="10" dirty="0" err="1" smtClean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8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bé</a:t>
            </a:r>
            <a:endParaRPr lang="en-US" sz="3600" b="1" kern="10" dirty="0">
              <a:ln w="9525">
                <a:solidFill>
                  <a:srgbClr val="CC99FF"/>
                </a:solidFill>
                <a:round/>
                <a:headEnd/>
                <a:tailEnd/>
              </a:ln>
              <a:gradFill rotWithShape="0">
                <a:gsLst>
                  <a:gs pos="0">
                    <a:srgbClr val="6600CC"/>
                  </a:gs>
                  <a:gs pos="100000">
                    <a:srgbClr val="CC00CC"/>
                  </a:gs>
                </a:gsLst>
                <a:lin ang="5400000" scaled="1"/>
              </a:gradFill>
              <a:effectLst>
                <a:outerShdw dist="53882" dir="2700000" algn="ctr" rotWithShape="0">
                  <a:srgbClr val="9999FF">
                    <a:alpha val="8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5037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7" name="AutoShape 3"/>
          <p:cNvSpPr>
            <a:spLocks noChangeAspect="1" noChangeArrowheads="1"/>
          </p:cNvSpPr>
          <p:nvPr/>
        </p:nvSpPr>
        <p:spPr bwMode="auto">
          <a:xfrm>
            <a:off x="1133475" y="4998370"/>
            <a:ext cx="5486400" cy="187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3657600" y="5029201"/>
            <a:ext cx="5486400" cy="1828800"/>
            <a:chOff x="2304" y="3168"/>
            <a:chExt cx="3456" cy="1152"/>
          </a:xfrm>
        </p:grpSpPr>
        <p:sp>
          <p:nvSpPr>
            <p:cNvPr id="31753" name="Rectangle 5"/>
            <p:cNvSpPr>
              <a:spLocks noChangeArrowheads="1"/>
            </p:cNvSpPr>
            <p:nvPr/>
          </p:nvSpPr>
          <p:spPr bwMode="auto">
            <a:xfrm>
              <a:off x="2304" y="3639"/>
              <a:ext cx="3456" cy="681"/>
            </a:xfrm>
            <a:prstGeom prst="rect">
              <a:avLst/>
            </a:prstGeom>
            <a:solidFill>
              <a:srgbClr val="FF99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86868" tIns="43434" rIns="86868" bIns="43434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5700" dirty="0" smtClean="0">
                  <a:solidFill>
                    <a:srgbClr val="000000"/>
                  </a:solidFill>
                  <a:latin typeface="VNI-Avo" pitchFamily="2" charset="0"/>
                </a:rPr>
                <a:t>1  32 </a:t>
              </a:r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31754" name="Rectangle 6"/>
            <p:cNvSpPr>
              <a:spLocks noChangeArrowheads="1"/>
            </p:cNvSpPr>
            <p:nvPr/>
          </p:nvSpPr>
          <p:spPr bwMode="auto">
            <a:xfrm>
              <a:off x="2760" y="3174"/>
              <a:ext cx="636" cy="9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86868" tIns="43434" rIns="86868" bIns="43434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3400" b="1" dirty="0">
                  <a:solidFill>
                    <a:srgbClr val="0066FF"/>
                  </a:solidFill>
                  <a:latin typeface="VNI-Avo" pitchFamily="2" charset="0"/>
                </a:rPr>
                <a:t>2</a:t>
              </a:r>
              <a:endParaRPr lang="en-US" b="1" dirty="0">
                <a:solidFill>
                  <a:srgbClr val="0066FF"/>
                </a:solidFill>
              </a:endParaRPr>
            </a:p>
          </p:txBody>
        </p:sp>
        <p:sp>
          <p:nvSpPr>
            <p:cNvPr id="31755" name="Rectangle 7"/>
            <p:cNvSpPr>
              <a:spLocks noChangeArrowheads="1"/>
            </p:cNvSpPr>
            <p:nvPr/>
          </p:nvSpPr>
          <p:spPr bwMode="auto">
            <a:xfrm>
              <a:off x="2442" y="3168"/>
              <a:ext cx="636" cy="9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86868" tIns="43434" rIns="86868" bIns="43434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b="1" dirty="0">
                <a:solidFill>
                  <a:srgbClr val="0066FF"/>
                </a:solidFill>
              </a:endParaRPr>
            </a:p>
          </p:txBody>
        </p:sp>
      </p:grpSp>
      <p:sp>
        <p:nvSpPr>
          <p:cNvPr id="31751" name="AutoShape 10"/>
          <p:cNvSpPr>
            <a:spLocks noChangeArrowheads="1"/>
          </p:cNvSpPr>
          <p:nvPr/>
        </p:nvSpPr>
        <p:spPr bwMode="auto">
          <a:xfrm>
            <a:off x="5334000" y="3505200"/>
            <a:ext cx="3810000" cy="1828800"/>
          </a:xfrm>
          <a:prstGeom prst="wedgeEllipseCallout">
            <a:avLst>
              <a:gd name="adj1" fmla="val -49083"/>
              <a:gd name="adj2" fmla="val 69968"/>
            </a:avLst>
          </a:prstGeom>
          <a:solidFill>
            <a:srgbClr val="33CC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16" name="Picture 2" descr="C:\Users\Administrator\Desktop\DPYT8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474" y="1905001"/>
            <a:ext cx="3810000" cy="3124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977" y="286556"/>
            <a:ext cx="5886450" cy="16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3295650"/>
            <a:ext cx="3648075" cy="2247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91376655"/>
      </p:ext>
    </p:extLst>
  </p:cSld>
  <p:clrMapOvr>
    <a:masterClrMapping/>
  </p:clrMapOvr>
  <p:transition spd="med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7" name="AutoShape 3"/>
          <p:cNvSpPr>
            <a:spLocks noChangeAspect="1" noChangeArrowheads="1"/>
          </p:cNvSpPr>
          <p:nvPr/>
        </p:nvSpPr>
        <p:spPr bwMode="auto">
          <a:xfrm>
            <a:off x="1133475" y="4998370"/>
            <a:ext cx="5486400" cy="187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3657600" y="5029201"/>
            <a:ext cx="5486400" cy="1828800"/>
            <a:chOff x="2304" y="3168"/>
            <a:chExt cx="3456" cy="1152"/>
          </a:xfrm>
        </p:grpSpPr>
        <p:sp>
          <p:nvSpPr>
            <p:cNvPr id="31753" name="Rectangle 5"/>
            <p:cNvSpPr>
              <a:spLocks noChangeArrowheads="1"/>
            </p:cNvSpPr>
            <p:nvPr/>
          </p:nvSpPr>
          <p:spPr bwMode="auto">
            <a:xfrm>
              <a:off x="2304" y="3639"/>
              <a:ext cx="3456" cy="681"/>
            </a:xfrm>
            <a:prstGeom prst="rect">
              <a:avLst/>
            </a:prstGeom>
            <a:solidFill>
              <a:srgbClr val="FF99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86868" tIns="43434" rIns="86868" bIns="43434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5700" dirty="0" smtClean="0">
                  <a:solidFill>
                    <a:srgbClr val="000000"/>
                  </a:solidFill>
                  <a:latin typeface="VNI-Avo" pitchFamily="2" charset="0"/>
                </a:rPr>
                <a:t>428      61 </a:t>
              </a:r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31754" name="Rectangle 6"/>
            <p:cNvSpPr>
              <a:spLocks noChangeArrowheads="1"/>
            </p:cNvSpPr>
            <p:nvPr/>
          </p:nvSpPr>
          <p:spPr bwMode="auto">
            <a:xfrm>
              <a:off x="2448" y="3174"/>
              <a:ext cx="636" cy="8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86868" tIns="43434" rIns="86868" bIns="43434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3400" b="1" dirty="0" smtClean="0">
                  <a:solidFill>
                    <a:srgbClr val="0066FF"/>
                  </a:solidFill>
                  <a:latin typeface="VNI-Avo" pitchFamily="2" charset="0"/>
                </a:rPr>
                <a:t>1</a:t>
              </a:r>
              <a:endParaRPr lang="en-US" b="1" dirty="0">
                <a:solidFill>
                  <a:srgbClr val="0066FF"/>
                </a:solidFill>
              </a:endParaRPr>
            </a:p>
          </p:txBody>
        </p:sp>
        <p:sp>
          <p:nvSpPr>
            <p:cNvPr id="31755" name="Rectangle 7"/>
            <p:cNvSpPr>
              <a:spLocks noChangeArrowheads="1"/>
            </p:cNvSpPr>
            <p:nvPr/>
          </p:nvSpPr>
          <p:spPr bwMode="auto">
            <a:xfrm>
              <a:off x="2442" y="3168"/>
              <a:ext cx="636" cy="9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86868" tIns="43434" rIns="86868" bIns="43434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b="1" dirty="0">
                <a:solidFill>
                  <a:srgbClr val="0066FF"/>
                </a:solidFill>
              </a:endParaRPr>
            </a:p>
          </p:txBody>
        </p:sp>
      </p:grpSp>
      <p:sp>
        <p:nvSpPr>
          <p:cNvPr id="31751" name="AutoShape 10"/>
          <p:cNvSpPr>
            <a:spLocks noChangeArrowheads="1"/>
          </p:cNvSpPr>
          <p:nvPr/>
        </p:nvSpPr>
        <p:spPr bwMode="auto">
          <a:xfrm>
            <a:off x="5334000" y="3505200"/>
            <a:ext cx="3810000" cy="1828800"/>
          </a:xfrm>
          <a:prstGeom prst="wedgeEllipseCallout">
            <a:avLst>
              <a:gd name="adj1" fmla="val -49083"/>
              <a:gd name="adj2" fmla="val 69968"/>
            </a:avLst>
          </a:prstGeom>
          <a:solidFill>
            <a:srgbClr val="33CC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11" name="Picture 2" descr="C:\Users\Administrator\Desktop\images (3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" y="1600200"/>
            <a:ext cx="4914900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6"/>
          <p:cNvSpPr>
            <a:spLocks noChangeArrowheads="1"/>
          </p:cNvSpPr>
          <p:nvPr/>
        </p:nvSpPr>
        <p:spPr bwMode="auto">
          <a:xfrm>
            <a:off x="6172200" y="4962525"/>
            <a:ext cx="1009650" cy="151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6868" tIns="43434" rIns="86868" bIns="43434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400" b="1" dirty="0">
                <a:solidFill>
                  <a:srgbClr val="0066FF"/>
                </a:solidFill>
                <a:latin typeface="VNI-Avo" pitchFamily="2" charset="0"/>
              </a:rPr>
              <a:t>2</a:t>
            </a:r>
            <a:endParaRPr lang="en-US" b="1" dirty="0">
              <a:solidFill>
                <a:srgbClr val="0066FF"/>
              </a:solidFill>
            </a:endParaRP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886450" cy="16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7025" y="3562350"/>
            <a:ext cx="2257425" cy="177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3450" y="3581400"/>
            <a:ext cx="2438400" cy="177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3" name="Picture 5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3581400"/>
            <a:ext cx="2133600" cy="177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0030690"/>
      </p:ext>
    </p:extLst>
  </p:cSld>
  <p:clrMapOvr>
    <a:masterClrMapping/>
  </p:clrMapOvr>
  <p:transition spd="med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7" name="AutoShape 3"/>
          <p:cNvSpPr>
            <a:spLocks noChangeAspect="1" noChangeArrowheads="1"/>
          </p:cNvSpPr>
          <p:nvPr/>
        </p:nvSpPr>
        <p:spPr bwMode="auto">
          <a:xfrm>
            <a:off x="1133475" y="4998370"/>
            <a:ext cx="5486400" cy="187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3657600" y="5029201"/>
            <a:ext cx="5486400" cy="1828800"/>
            <a:chOff x="2304" y="3168"/>
            <a:chExt cx="3456" cy="1152"/>
          </a:xfrm>
        </p:grpSpPr>
        <p:sp>
          <p:nvSpPr>
            <p:cNvPr id="31753" name="Rectangle 5"/>
            <p:cNvSpPr>
              <a:spLocks noChangeArrowheads="1"/>
            </p:cNvSpPr>
            <p:nvPr/>
          </p:nvSpPr>
          <p:spPr bwMode="auto">
            <a:xfrm>
              <a:off x="2304" y="3639"/>
              <a:ext cx="3456" cy="681"/>
            </a:xfrm>
            <a:prstGeom prst="rect">
              <a:avLst/>
            </a:prstGeom>
            <a:solidFill>
              <a:srgbClr val="FF99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86868" tIns="43434" rIns="86868" bIns="43434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5700" dirty="0" smtClean="0">
                  <a:solidFill>
                    <a:srgbClr val="000000"/>
                  </a:solidFill>
                  <a:latin typeface="VNI-Avo" pitchFamily="2" charset="0"/>
                </a:rPr>
                <a:t>132      5342 </a:t>
              </a:r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31755" name="Rectangle 7"/>
            <p:cNvSpPr>
              <a:spLocks noChangeArrowheads="1"/>
            </p:cNvSpPr>
            <p:nvPr/>
          </p:nvSpPr>
          <p:spPr bwMode="auto">
            <a:xfrm>
              <a:off x="2442" y="3168"/>
              <a:ext cx="636" cy="9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86868" tIns="43434" rIns="86868" bIns="43434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b="1" dirty="0">
                <a:solidFill>
                  <a:srgbClr val="0066FF"/>
                </a:solidFill>
              </a:endParaRPr>
            </a:p>
          </p:txBody>
        </p:sp>
      </p:grpSp>
      <p:sp>
        <p:nvSpPr>
          <p:cNvPr id="31751" name="AutoShape 10"/>
          <p:cNvSpPr>
            <a:spLocks noChangeArrowheads="1"/>
          </p:cNvSpPr>
          <p:nvPr/>
        </p:nvSpPr>
        <p:spPr bwMode="auto">
          <a:xfrm>
            <a:off x="4369777" y="3505200"/>
            <a:ext cx="4774223" cy="1828800"/>
          </a:xfrm>
          <a:prstGeom prst="wedgeEllipseCallout">
            <a:avLst>
              <a:gd name="adj1" fmla="val -49083"/>
              <a:gd name="adj2" fmla="val 69968"/>
            </a:avLst>
          </a:prstGeom>
          <a:solidFill>
            <a:srgbClr val="33CC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00"/>
              </a:solidFill>
            </a:endParaRPr>
          </a:p>
        </p:txBody>
      </p:sp>
      <p:grpSp>
        <p:nvGrpSpPr>
          <p:cNvPr id="21" name="Group 4"/>
          <p:cNvGrpSpPr>
            <a:grpSpLocks/>
          </p:cNvGrpSpPr>
          <p:nvPr/>
        </p:nvGrpSpPr>
        <p:grpSpPr bwMode="auto">
          <a:xfrm>
            <a:off x="3640015" y="5029201"/>
            <a:ext cx="5486400" cy="1828800"/>
            <a:chOff x="2304" y="3168"/>
            <a:chExt cx="3456" cy="1152"/>
          </a:xfrm>
        </p:grpSpPr>
        <p:sp>
          <p:nvSpPr>
            <p:cNvPr id="22" name="Rectangle 5"/>
            <p:cNvSpPr>
              <a:spLocks noChangeArrowheads="1"/>
            </p:cNvSpPr>
            <p:nvPr/>
          </p:nvSpPr>
          <p:spPr bwMode="auto">
            <a:xfrm>
              <a:off x="2304" y="3639"/>
              <a:ext cx="3456" cy="681"/>
            </a:xfrm>
            <a:prstGeom prst="rect">
              <a:avLst/>
            </a:prstGeom>
            <a:solidFill>
              <a:srgbClr val="FF99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86868" tIns="43434" rIns="86868" bIns="43434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5700" dirty="0" smtClean="0">
                  <a:solidFill>
                    <a:srgbClr val="000000"/>
                  </a:solidFill>
                  <a:latin typeface="VNI-Avo" pitchFamily="2" charset="0"/>
                </a:rPr>
                <a:t>132      5342 </a:t>
              </a:r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23" name="Rectangle 7"/>
            <p:cNvSpPr>
              <a:spLocks noChangeArrowheads="1"/>
            </p:cNvSpPr>
            <p:nvPr/>
          </p:nvSpPr>
          <p:spPr bwMode="auto">
            <a:xfrm>
              <a:off x="2442" y="3168"/>
              <a:ext cx="636" cy="9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86868" tIns="43434" rIns="86868" bIns="43434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b="1" dirty="0">
                <a:solidFill>
                  <a:srgbClr val="0066FF"/>
                </a:solidFill>
              </a:endParaRPr>
            </a:p>
          </p:txBody>
        </p:sp>
      </p:grpSp>
      <p:grpSp>
        <p:nvGrpSpPr>
          <p:cNvPr id="27" name="Group 4"/>
          <p:cNvGrpSpPr>
            <a:grpSpLocks/>
          </p:cNvGrpSpPr>
          <p:nvPr/>
        </p:nvGrpSpPr>
        <p:grpSpPr bwMode="auto">
          <a:xfrm>
            <a:off x="3669323" y="5074571"/>
            <a:ext cx="5486400" cy="1828800"/>
            <a:chOff x="2304" y="3168"/>
            <a:chExt cx="3456" cy="1152"/>
          </a:xfrm>
        </p:grpSpPr>
        <p:sp>
          <p:nvSpPr>
            <p:cNvPr id="28" name="Rectangle 5"/>
            <p:cNvSpPr>
              <a:spLocks noChangeArrowheads="1"/>
            </p:cNvSpPr>
            <p:nvPr/>
          </p:nvSpPr>
          <p:spPr bwMode="auto">
            <a:xfrm>
              <a:off x="2304" y="3639"/>
              <a:ext cx="3456" cy="681"/>
            </a:xfrm>
            <a:prstGeom prst="rect">
              <a:avLst/>
            </a:prstGeom>
            <a:solidFill>
              <a:srgbClr val="FF99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86868" tIns="43434" rIns="86868" bIns="43434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5700" dirty="0" smtClean="0">
                  <a:solidFill>
                    <a:srgbClr val="000000"/>
                  </a:solidFill>
                  <a:latin typeface="VNI-Avo" pitchFamily="2" charset="0"/>
                </a:rPr>
                <a:t>132      5342 </a:t>
              </a:r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29" name="Rectangle 7"/>
            <p:cNvSpPr>
              <a:spLocks noChangeArrowheads="1"/>
            </p:cNvSpPr>
            <p:nvPr/>
          </p:nvSpPr>
          <p:spPr bwMode="auto">
            <a:xfrm>
              <a:off x="2442" y="3168"/>
              <a:ext cx="636" cy="9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86868" tIns="43434" rIns="86868" bIns="43434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b="1" dirty="0">
                <a:solidFill>
                  <a:srgbClr val="0066FF"/>
                </a:solidFill>
              </a:endParaRPr>
            </a:p>
          </p:txBody>
        </p:sp>
      </p:grpSp>
      <p:pic>
        <p:nvPicPr>
          <p:cNvPr id="31" name="Picture 2" descr="C:\Users\Administrator\Desktop\images (1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183" y="1704185"/>
            <a:ext cx="3276600" cy="304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grpSp>
        <p:nvGrpSpPr>
          <p:cNvPr id="34" name="Group 4"/>
          <p:cNvGrpSpPr>
            <a:grpSpLocks/>
          </p:cNvGrpSpPr>
          <p:nvPr/>
        </p:nvGrpSpPr>
        <p:grpSpPr bwMode="auto">
          <a:xfrm>
            <a:off x="3727938" y="5080434"/>
            <a:ext cx="5486400" cy="1828800"/>
            <a:chOff x="2304" y="3168"/>
            <a:chExt cx="3456" cy="1152"/>
          </a:xfrm>
        </p:grpSpPr>
        <p:sp>
          <p:nvSpPr>
            <p:cNvPr id="35" name="Rectangle 5"/>
            <p:cNvSpPr>
              <a:spLocks noChangeArrowheads="1"/>
            </p:cNvSpPr>
            <p:nvPr/>
          </p:nvSpPr>
          <p:spPr bwMode="auto">
            <a:xfrm>
              <a:off x="2304" y="3639"/>
              <a:ext cx="3456" cy="681"/>
            </a:xfrm>
            <a:prstGeom prst="rect">
              <a:avLst/>
            </a:prstGeom>
            <a:solidFill>
              <a:srgbClr val="FF99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86868" tIns="43434" rIns="86868" bIns="43434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5700" dirty="0" smtClean="0">
                  <a:solidFill>
                    <a:srgbClr val="000000"/>
                  </a:solidFill>
                  <a:latin typeface="VNI-Avo" pitchFamily="2" charset="0"/>
                </a:rPr>
                <a:t>132      5342 </a:t>
              </a:r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36" name="Rectangle 7"/>
            <p:cNvSpPr>
              <a:spLocks noChangeArrowheads="1"/>
            </p:cNvSpPr>
            <p:nvPr/>
          </p:nvSpPr>
          <p:spPr bwMode="auto">
            <a:xfrm>
              <a:off x="2442" y="3168"/>
              <a:ext cx="636" cy="9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86868" tIns="43434" rIns="86868" bIns="43434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b="1" dirty="0">
                <a:solidFill>
                  <a:srgbClr val="0066FF"/>
                </a:solidFill>
              </a:endParaRPr>
            </a:p>
          </p:txBody>
        </p:sp>
      </p:grp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886450" cy="16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8150" y="3581400"/>
            <a:ext cx="1924050" cy="177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1873" y="3581400"/>
            <a:ext cx="2190750" cy="177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7" name="Picture 5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2323" y="3569976"/>
            <a:ext cx="1600200" cy="177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8" name="Picture 6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4700" y="2570020"/>
            <a:ext cx="2552700" cy="278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9" name="Picture 7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3581400"/>
            <a:ext cx="2133600" cy="177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" name="TextBox 29"/>
          <p:cNvSpPr txBox="1"/>
          <p:nvPr/>
        </p:nvSpPr>
        <p:spPr>
          <a:xfrm>
            <a:off x="6248400" y="3629561"/>
            <a:ext cx="2133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 smtClean="0">
                <a:solidFill>
                  <a:srgbClr val="002060"/>
                </a:solidFill>
                <a:latin typeface=".VnAvant" pitchFamily="34" charset="0"/>
              </a:rPr>
              <a:t>  </a:t>
            </a:r>
            <a:r>
              <a:rPr lang="en-US" sz="6600" b="1" dirty="0" smtClean="0">
                <a:solidFill>
                  <a:srgbClr val="FF0000"/>
                </a:solidFill>
                <a:latin typeface=".VnAvant" pitchFamily="34" charset="0"/>
              </a:rPr>
              <a:t> t</a:t>
            </a:r>
            <a:endParaRPr lang="en-US" sz="6600" b="1" dirty="0">
              <a:solidFill>
                <a:srgbClr val="FF0000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8035122"/>
      </p:ext>
    </p:extLst>
  </p:cSld>
  <p:clrMapOvr>
    <a:masterClrMapping/>
  </p:clrMapOvr>
  <p:transition spd="med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9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75 -0.05556 L -0.26666 -0.31459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83" y="-129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0" grpId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7411" name="Picture 3" descr="68">
            <a:hlinkClick r:id="" action="ppaction://noaction"/>
          </p:cNvPr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solidFill>
            <a:srgbClr val="0000CC"/>
          </a:solidFill>
          <a:ln>
            <a:solidFill>
              <a:schemeClr val="folHlink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7412" name="Picture 4" descr="faegirlpin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3352800"/>
            <a:ext cx="1776413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3" name="Picture 5" descr="faegirlpink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0" y="2133600"/>
            <a:ext cx="693738" cy="99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4" name="Picture 6" descr="faegirlpin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71600"/>
            <a:ext cx="947738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5" name="Picture 7" descr="flowerv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5257800"/>
            <a:ext cx="1093788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6" name="Picture 8" descr="b10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4953000"/>
            <a:ext cx="409575" cy="60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7" name="Picture 9" descr="b10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5334000"/>
            <a:ext cx="871538" cy="129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8" name="Picture 10" descr="b10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5334000"/>
            <a:ext cx="461963" cy="68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9" name="Picture 11" descr="flowerv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5486400"/>
            <a:ext cx="1093788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20" name="Picture 12" descr="33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4800600"/>
            <a:ext cx="744538" cy="99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21" name="Picture 13" descr="33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5257800"/>
            <a:ext cx="981075" cy="1304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22" name="Picture 14" descr="33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5181600"/>
            <a:ext cx="981075" cy="1304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23" name="Picture 15" descr="Butterfly-03-june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4572000"/>
            <a:ext cx="685800" cy="68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24" name="Picture 16" descr="Butterfly-03-june"/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4343400"/>
            <a:ext cx="5334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25" name="Picture 17" descr="Butterfly-03-june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14400" y="4114800"/>
            <a:ext cx="457200" cy="666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426" name="WordArt 18"/>
          <p:cNvSpPr>
            <a:spLocks noChangeArrowheads="1" noChangeShapeType="1" noTextEdit="1"/>
          </p:cNvSpPr>
          <p:nvPr/>
        </p:nvSpPr>
        <p:spPr bwMode="auto">
          <a:xfrm>
            <a:off x="2743200" y="533400"/>
            <a:ext cx="3733800" cy="8683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 dirty="0" err="1" smtClean="0">
                <a:ln w="19050">
                  <a:solidFill>
                    <a:srgbClr val="0000CC"/>
                  </a:solidFill>
                  <a:round/>
                  <a:headEnd/>
                  <a:tailEnd/>
                </a:ln>
                <a:solidFill>
                  <a:srgbClr val="FF0066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itchFamily="18" charset="0"/>
                <a:cs typeface="Times New Roman" pitchFamily="18" charset="0"/>
              </a:rPr>
              <a:t>Chúc</a:t>
            </a:r>
            <a:r>
              <a:rPr lang="en-US" sz="3600" kern="10" dirty="0" smtClean="0">
                <a:ln w="19050">
                  <a:solidFill>
                    <a:srgbClr val="0000CC"/>
                  </a:solidFill>
                  <a:round/>
                  <a:headEnd/>
                  <a:tailEnd/>
                </a:ln>
                <a:solidFill>
                  <a:srgbClr val="FF0066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kern="10" dirty="0" err="1" smtClean="0">
                <a:ln w="19050">
                  <a:solidFill>
                    <a:srgbClr val="0000CC"/>
                  </a:solidFill>
                  <a:round/>
                  <a:headEnd/>
                  <a:tailEnd/>
                </a:ln>
                <a:solidFill>
                  <a:srgbClr val="FF0066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kern="10" dirty="0" smtClean="0">
                <a:ln w="19050">
                  <a:solidFill>
                    <a:srgbClr val="0000CC"/>
                  </a:solidFill>
                  <a:round/>
                  <a:headEnd/>
                  <a:tailEnd/>
                </a:ln>
                <a:solidFill>
                  <a:srgbClr val="FF0066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kern="10" dirty="0" err="1" smtClean="0">
                <a:ln w="19050">
                  <a:solidFill>
                    <a:srgbClr val="0000CC"/>
                  </a:solidFill>
                  <a:round/>
                  <a:headEnd/>
                  <a:tailEnd/>
                </a:ln>
                <a:solidFill>
                  <a:srgbClr val="FF0066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itchFamily="18" charset="0"/>
                <a:cs typeface="Times New Roman" pitchFamily="18" charset="0"/>
              </a:rPr>
              <a:t>bé</a:t>
            </a:r>
            <a:endParaRPr lang="en-US" sz="3600" kern="10" dirty="0">
              <a:ln w="19050">
                <a:solidFill>
                  <a:srgbClr val="0000CC"/>
                </a:solidFill>
                <a:round/>
                <a:headEnd/>
                <a:tailEnd/>
              </a:ln>
              <a:solidFill>
                <a:srgbClr val="FF0066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427" name="WordArt 19"/>
          <p:cNvSpPr>
            <a:spLocks noChangeArrowheads="1" noChangeShapeType="1" noTextEdit="1"/>
          </p:cNvSpPr>
          <p:nvPr/>
        </p:nvSpPr>
        <p:spPr bwMode="auto">
          <a:xfrm rot="-198430">
            <a:off x="1295400" y="1600200"/>
            <a:ext cx="6553200" cy="1981200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800" kern="10" dirty="0" err="1" smtClean="0">
                <a:ln w="9525">
                  <a:solidFill>
                    <a:srgbClr val="0000CC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66"/>
                    </a:gs>
                    <a:gs pos="100000">
                      <a:srgbClr val="FF0000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Chăm</a:t>
            </a:r>
            <a:r>
              <a:rPr lang="en-US" sz="4800" kern="10" dirty="0" smtClean="0">
                <a:ln w="9525">
                  <a:solidFill>
                    <a:srgbClr val="0000CC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66"/>
                    </a:gs>
                    <a:gs pos="100000">
                      <a:srgbClr val="FF0000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kern="10" dirty="0" err="1" smtClean="0">
                <a:ln w="9525">
                  <a:solidFill>
                    <a:srgbClr val="0000CC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66"/>
                    </a:gs>
                    <a:gs pos="100000">
                      <a:srgbClr val="FF0000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ngoan</a:t>
            </a:r>
            <a:r>
              <a:rPr lang="en-US" sz="4800" kern="10" dirty="0" smtClean="0">
                <a:ln w="9525">
                  <a:solidFill>
                    <a:srgbClr val="0000CC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66"/>
                    </a:gs>
                    <a:gs pos="100000">
                      <a:srgbClr val="FF0000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kern="10" dirty="0" err="1" smtClean="0">
                <a:ln w="9525">
                  <a:solidFill>
                    <a:srgbClr val="0000CC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66"/>
                    </a:gs>
                    <a:gs pos="100000">
                      <a:srgbClr val="FF0000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4800" kern="10" dirty="0" smtClean="0">
                <a:ln w="9525">
                  <a:solidFill>
                    <a:srgbClr val="0000CC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66"/>
                    </a:gs>
                    <a:gs pos="100000">
                      <a:srgbClr val="FF0000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kern="10" dirty="0" err="1" smtClean="0">
                <a:ln w="9525">
                  <a:solidFill>
                    <a:srgbClr val="0000CC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66"/>
                    </a:gs>
                    <a:gs pos="100000">
                      <a:srgbClr val="FF0000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giỏi</a:t>
            </a:r>
            <a:endParaRPr lang="en-US" sz="4800" kern="10" dirty="0">
              <a:ln w="9525">
                <a:solidFill>
                  <a:srgbClr val="0000CC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660066"/>
                  </a:gs>
                  <a:gs pos="100000">
                    <a:srgbClr val="FF0000"/>
                  </a:gs>
                </a:gsLst>
                <a:lin ang="5400000" scaled="1"/>
              </a:gradFill>
              <a:effectLst>
                <a:outerShdw dist="53882" dir="2700000" algn="ctr" rotWithShape="0">
                  <a:srgbClr val="C0C0C0">
                    <a:alpha val="8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6384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0.01019 C -0.00434 -0.00555 -0.01944 -0.02129 -0.02465 -0.02129 C -0.05781 -0.02129 -0.09201 0.22616 -0.09201 0.47361 C -0.09201 0.34885 -0.10903 0.22616 -0.12518 0.22616 C -0.14219 0.22616 -0.15834 0.3507 -0.15834 0.47361 C -0.15834 0.41204 -0.16702 0.34885 -0.17553 0.34885 C -0.18403 0.34885 -0.19254 0.41019 -0.19254 0.47361 C -0.19254 0.4419 -0.19688 0.41204 -0.20105 0.41204 C -0.20539 0.41204 -0.20973 0.44352 -0.20973 0.47361 C -0.20973 0.45764 -0.21181 0.4419 -0.21389 0.4419 C -0.21511 0.4419 -0.21823 0.45764 -0.21823 0.47361 C -0.21823 0.46551 -0.21928 0.45764 -0.22049 0.45764 C -0.22049 0.45556 -0.22257 0.46551 -0.22257 0.47361 C -0.22257 0.46945 -0.22257 0.46551 -0.22379 0.46551 C -0.22379 0.4676 -0.22483 0.46968 -0.22483 0.47361 C -0.22483 0.47153 -0.22483 0.46945 -0.22483 0.4676 C -0.22605 0.4676 -0.22605 0.46968 -0.22605 0.47176 C -0.22709 0.47176 -0.22709 0.46968 -0.22709 0.4676 C -0.22813 0.4676 -0.22813 0.46968 -0.22813 0.47176 " pathEditMode="relative" rAng="0" ptsTypes="fffffffffffffffffff">
                                      <p:cBhvr>
                                        <p:cTn id="6" dur="2000" fill="hold"/>
                                        <p:tgtEl>
                                          <p:spTgt spid="174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406" y="215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4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0.01019 C -0.00434 -0.00555 -0.01944 -0.02129 -0.02465 -0.02129 C -0.05781 -0.02129 -0.09201 0.22616 -0.09201 0.47361 C -0.09201 0.34885 -0.10903 0.22616 -0.12518 0.22616 C -0.14219 0.22616 -0.15834 0.3507 -0.15834 0.47361 C -0.15834 0.41204 -0.16702 0.34885 -0.17553 0.34885 C -0.18403 0.34885 -0.19254 0.41019 -0.19254 0.47361 C -0.19254 0.4419 -0.19688 0.41204 -0.20105 0.41204 C -0.20539 0.41204 -0.20973 0.44352 -0.20973 0.47361 C -0.20973 0.45764 -0.21181 0.4419 -0.21389 0.4419 C -0.21511 0.4419 -0.21823 0.45764 -0.21823 0.47361 C -0.21823 0.46551 -0.21928 0.45764 -0.22049 0.45764 C -0.22049 0.45556 -0.22257 0.46551 -0.22257 0.47361 C -0.22257 0.46945 -0.22257 0.46551 -0.22379 0.46551 C -0.22379 0.4676 -0.22483 0.46968 -0.22483 0.47361 C -0.22483 0.47153 -0.22483 0.46945 -0.22483 0.4676 C -0.22605 0.4676 -0.22605 0.46968 -0.22605 0.47176 C -0.22709 0.47176 -0.22709 0.46968 -0.22709 0.4676 C -0.22813 0.4676 -0.22813 0.46968 -0.22813 0.47176 " pathEditMode="relative" rAng="0" ptsTypes="fffffffffffffffffff">
                                      <p:cBhvr>
                                        <p:cTn id="10" dur="2000" fill="hold"/>
                                        <p:tgtEl>
                                          <p:spTgt spid="174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406" y="215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4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0.01019 C -0.00434 -0.00555 -0.01944 -0.02129 -0.02465 -0.02129 C -0.05781 -0.02129 -0.09201 0.22616 -0.09201 0.47361 C -0.09201 0.34885 -0.10903 0.22616 -0.12518 0.22616 C -0.14219 0.22616 -0.15834 0.3507 -0.15834 0.47361 C -0.15834 0.41204 -0.16702 0.34885 -0.17553 0.34885 C -0.18403 0.34885 -0.19254 0.41019 -0.19254 0.47361 C -0.19254 0.4419 -0.19688 0.41204 -0.20105 0.41204 C -0.20539 0.41204 -0.20973 0.44352 -0.20973 0.47361 C -0.20973 0.45764 -0.21181 0.4419 -0.21389 0.4419 C -0.21511 0.4419 -0.21823 0.45764 -0.21823 0.47361 C -0.21823 0.46551 -0.21928 0.45764 -0.22049 0.45764 C -0.22049 0.45556 -0.22257 0.46551 -0.22257 0.47361 C -0.22257 0.46945 -0.22257 0.46551 -0.22379 0.46551 C -0.22379 0.4676 -0.22483 0.46968 -0.22483 0.47361 C -0.22483 0.47153 -0.22483 0.46945 -0.22483 0.4676 C -0.22605 0.4676 -0.22605 0.46968 -0.22605 0.47176 C -0.22709 0.47176 -0.22709 0.46968 -0.22709 0.4676 C -0.22813 0.4676 -0.22813 0.46968 -0.22813 0.47176 " pathEditMode="relative" rAng="0" ptsTypes="fffffffffffffffffff">
                                      <p:cBhvr>
                                        <p:cTn id="14" dur="2000" fill="hold"/>
                                        <p:tgtEl>
                                          <p:spTgt spid="174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406" y="215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istrator\Desktop\DPYT81.jp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8138" y="533400"/>
            <a:ext cx="5410200" cy="4000500"/>
          </a:xfrm>
          <a:prstGeom prst="rect">
            <a:avLst/>
          </a:prstGeom>
          <a:ln w="228600" cap="sq" cmpd="thickThin">
            <a:solidFill>
              <a:srgbClr val="0070C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276600" y="5029200"/>
            <a:ext cx="4648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 smtClean="0">
                <a:solidFill>
                  <a:srgbClr val="002060"/>
                </a:solidFill>
                <a:latin typeface=".VnAvant" pitchFamily="34" charset="0"/>
              </a:rPr>
              <a:t>Y t¸</a:t>
            </a:r>
            <a:endParaRPr lang="en-US" sz="8000" b="1" dirty="0">
              <a:solidFill>
                <a:srgbClr val="002060"/>
              </a:solidFill>
              <a:latin typeface=".VnAvant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152900" y="5029200"/>
            <a:ext cx="5715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0" b="1" dirty="0" smtClean="0">
                <a:solidFill>
                  <a:srgbClr val="FF0000"/>
                </a:solidFill>
                <a:latin typeface=".VnAvant" pitchFamily="34" charset="0"/>
              </a:rPr>
              <a:t>t</a:t>
            </a:r>
            <a:endParaRPr lang="en-US" sz="8000" dirty="0"/>
          </a:p>
        </p:txBody>
      </p:sp>
    </p:spTree>
    <p:extLst>
      <p:ext uri="{BB962C8B-B14F-4D97-AF65-F5344CB8AC3E}">
        <p14:creationId xmlns:p14="http://schemas.microsoft.com/office/powerpoint/2010/main" val="1537249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A0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792" y="0"/>
            <a:ext cx="92202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3511062" y="746841"/>
            <a:ext cx="1507144" cy="538609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4400" b="1" dirty="0">
                <a:solidFill>
                  <a:srgbClr val="FF0000"/>
                </a:solidFill>
                <a:latin typeface=".VnAvant" pitchFamily="34" charset="0"/>
              </a:rPr>
              <a:t>t</a:t>
            </a:r>
            <a:endParaRPr lang="en-US" sz="344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34074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362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24542373"/>
              </p:ext>
            </p:extLst>
          </p:nvPr>
        </p:nvGraphicFramePr>
        <p:xfrm>
          <a:off x="0" y="197453"/>
          <a:ext cx="9144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3" name="Presentation" r:id="rId3" imgW="4572042" imgH="3428869" progId="PowerPoint.Show.8">
                  <p:embed/>
                </p:oleObj>
              </mc:Choice>
              <mc:Fallback>
                <p:oleObj name="Presentation" r:id="rId3" imgW="4572042" imgH="3428869" progId="PowerPoint.Show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97453"/>
                        <a:ext cx="9144000" cy="685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050" name="Picture 2" descr="C:\Users\Administrator\Desktop\images (1)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304800"/>
            <a:ext cx="5334000" cy="304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4" name="TextBox 3"/>
          <p:cNvSpPr txBox="1"/>
          <p:nvPr/>
        </p:nvSpPr>
        <p:spPr>
          <a:xfrm>
            <a:off x="1600200" y="4038600"/>
            <a:ext cx="4648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 smtClean="0">
                <a:solidFill>
                  <a:srgbClr val="002060"/>
                </a:solidFill>
                <a:latin typeface=".VnAvant" pitchFamily="34" charset="0"/>
              </a:rPr>
              <a:t>Kim </a:t>
            </a:r>
            <a:r>
              <a:rPr lang="en-US" sz="8000" b="1" dirty="0" err="1" smtClean="0">
                <a:solidFill>
                  <a:srgbClr val="002060"/>
                </a:solidFill>
                <a:latin typeface=".VnAvant" pitchFamily="34" charset="0"/>
              </a:rPr>
              <a:t>tiªm</a:t>
            </a:r>
            <a:endParaRPr lang="en-US" sz="8000" b="1" dirty="0">
              <a:solidFill>
                <a:srgbClr val="002060"/>
              </a:solidFill>
              <a:latin typeface=".VnAvant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209800" y="4055614"/>
            <a:ext cx="431528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0" b="1" dirty="0">
                <a:solidFill>
                  <a:srgbClr val="FF0000"/>
                </a:solidFill>
                <a:latin typeface=".VnAvant" pitchFamily="34" charset="0"/>
              </a:rPr>
              <a:t>i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988072" y="4038600"/>
            <a:ext cx="431528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0" b="1" dirty="0">
                <a:solidFill>
                  <a:srgbClr val="FF0000"/>
                </a:solidFill>
                <a:latin typeface=".VnAvant" pitchFamily="34" charset="0"/>
              </a:rPr>
              <a:t>i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2180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362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01438208"/>
              </p:ext>
            </p:extLst>
          </p:nvPr>
        </p:nvGraphicFramePr>
        <p:xfrm>
          <a:off x="0" y="0"/>
          <a:ext cx="9144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8" name="Presentation" r:id="rId3" imgW="4572042" imgH="3428869" progId="PowerPoint.Show.8">
                  <p:embed/>
                </p:oleObj>
              </mc:Choice>
              <mc:Fallback>
                <p:oleObj name="Presentation" r:id="rId3" imgW="4572042" imgH="3428869" progId="PowerPoint.Show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685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/>
          <p:cNvSpPr/>
          <p:nvPr/>
        </p:nvSpPr>
        <p:spPr>
          <a:xfrm>
            <a:off x="3733800" y="746841"/>
            <a:ext cx="1244251" cy="538609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4400" b="1" dirty="0">
                <a:solidFill>
                  <a:srgbClr val="FF0000"/>
                </a:solidFill>
                <a:latin typeface=".VnAvant" pitchFamily="34" charset="0"/>
              </a:rPr>
              <a:t>i</a:t>
            </a:r>
            <a:endParaRPr lang="en-US" sz="344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73146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Users\Administrator\Desktop\imag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52400"/>
            <a:ext cx="6324600" cy="4343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F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4" name="TextBox 3"/>
          <p:cNvSpPr txBox="1"/>
          <p:nvPr/>
        </p:nvSpPr>
        <p:spPr>
          <a:xfrm>
            <a:off x="0" y="5029200"/>
            <a:ext cx="8686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 smtClean="0">
                <a:solidFill>
                  <a:srgbClr val="002060"/>
                </a:solidFill>
                <a:latin typeface=".VnAvant" pitchFamily="34" charset="0"/>
              </a:rPr>
              <a:t>  </a:t>
            </a:r>
            <a:r>
              <a:rPr lang="en-US" sz="8000" b="1" dirty="0" err="1" smtClean="0">
                <a:solidFill>
                  <a:srgbClr val="002060"/>
                </a:solidFill>
                <a:latin typeface=".VnAvant" pitchFamily="34" charset="0"/>
              </a:rPr>
              <a:t>quÇy</a:t>
            </a:r>
            <a:r>
              <a:rPr lang="en-US" sz="8000" b="1" dirty="0" smtClean="0">
                <a:solidFill>
                  <a:srgbClr val="002060"/>
                </a:solidFill>
                <a:latin typeface=".VnAvant" pitchFamily="34" charset="0"/>
              </a:rPr>
              <a:t> </a:t>
            </a:r>
            <a:r>
              <a:rPr lang="en-US" sz="8000" b="1" dirty="0" err="1" smtClean="0">
                <a:solidFill>
                  <a:srgbClr val="002060"/>
                </a:solidFill>
                <a:latin typeface=".VnAvant" pitchFamily="34" charset="0"/>
              </a:rPr>
              <a:t>thuèc</a:t>
            </a:r>
            <a:r>
              <a:rPr lang="en-US" sz="8000" b="1" dirty="0" smtClean="0">
                <a:solidFill>
                  <a:srgbClr val="002060"/>
                </a:solidFill>
                <a:latin typeface=".VnAvant" pitchFamily="34" charset="0"/>
              </a:rPr>
              <a:t> </a:t>
            </a:r>
            <a:r>
              <a:rPr lang="en-US" sz="8000" b="1" dirty="0" err="1" smtClean="0">
                <a:solidFill>
                  <a:srgbClr val="002060"/>
                </a:solidFill>
                <a:latin typeface=".VnAvant" pitchFamily="34" charset="0"/>
              </a:rPr>
              <a:t>t©y</a:t>
            </a:r>
            <a:r>
              <a:rPr lang="en-US" sz="8000" b="1" dirty="0" smtClean="0">
                <a:solidFill>
                  <a:srgbClr val="002060"/>
                </a:solidFill>
                <a:latin typeface=".VnAvant" pitchFamily="34" charset="0"/>
              </a:rPr>
              <a:t>   </a:t>
            </a:r>
            <a:endParaRPr lang="en-US" sz="8000" b="1" dirty="0">
              <a:solidFill>
                <a:srgbClr val="002060"/>
              </a:solidFill>
              <a:latin typeface=".VnAvant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562600" y="5029199"/>
            <a:ext cx="841897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0" b="1" dirty="0">
                <a:solidFill>
                  <a:srgbClr val="FF0000"/>
                </a:solidFill>
                <a:latin typeface=".VnAvant" pitchFamily="34" charset="0"/>
              </a:rPr>
              <a:t>c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4422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362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71712979"/>
              </p:ext>
            </p:extLst>
          </p:nvPr>
        </p:nvGraphicFramePr>
        <p:xfrm>
          <a:off x="0" y="0"/>
          <a:ext cx="9144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41" name="Presentation" r:id="rId3" imgW="4572042" imgH="3428869" progId="PowerPoint.Show.8">
                  <p:embed/>
                </p:oleObj>
              </mc:Choice>
              <mc:Fallback>
                <p:oleObj name="Presentation" r:id="rId3" imgW="4572042" imgH="3428869" progId="PowerPoint.Show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685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/>
          <p:cNvSpPr/>
          <p:nvPr/>
        </p:nvSpPr>
        <p:spPr>
          <a:xfrm>
            <a:off x="2895600" y="304800"/>
            <a:ext cx="3009157" cy="538609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4400" b="1" dirty="0" smtClean="0">
                <a:solidFill>
                  <a:srgbClr val="FF0000"/>
                </a:solidFill>
                <a:latin typeface=".VnAvant" pitchFamily="34" charset="0"/>
              </a:rPr>
              <a:t>c</a:t>
            </a:r>
            <a:endParaRPr lang="en-US" sz="344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89691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n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531" name="Text Box 3"/>
          <p:cNvSpPr txBox="1">
            <a:spLocks noChangeArrowheads="1"/>
          </p:cNvSpPr>
          <p:nvPr/>
        </p:nvSpPr>
        <p:spPr bwMode="auto">
          <a:xfrm>
            <a:off x="685800" y="1385887"/>
            <a:ext cx="2438400" cy="4557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9300" b="1" dirty="0" smtClean="0">
                <a:solidFill>
                  <a:srgbClr val="0000FF"/>
                </a:solidFill>
                <a:latin typeface=".VnAvant" pitchFamily="34" charset="0"/>
              </a:rPr>
              <a:t>i</a:t>
            </a:r>
            <a:endParaRPr lang="en-US" sz="29300" b="1" dirty="0">
              <a:solidFill>
                <a:srgbClr val="0000FF"/>
              </a:solidFill>
              <a:latin typeface=".VnAvant" pitchFamily="34" charset="0"/>
            </a:endParaRPr>
          </a:p>
        </p:txBody>
      </p:sp>
      <p:sp>
        <p:nvSpPr>
          <p:cNvPr id="22532" name="Text Box 4"/>
          <p:cNvSpPr txBox="1">
            <a:spLocks noChangeArrowheads="1"/>
          </p:cNvSpPr>
          <p:nvPr/>
        </p:nvSpPr>
        <p:spPr bwMode="auto">
          <a:xfrm>
            <a:off x="3276600" y="1295400"/>
            <a:ext cx="2438400" cy="4557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9300" b="1" dirty="0" smtClean="0">
                <a:solidFill>
                  <a:srgbClr val="0000FF"/>
                </a:solidFill>
                <a:latin typeface=".VnAvant" pitchFamily="34" charset="0"/>
              </a:rPr>
              <a:t>t</a:t>
            </a:r>
            <a:endParaRPr lang="en-US" sz="29300" b="1" dirty="0">
              <a:solidFill>
                <a:srgbClr val="0000FF"/>
              </a:solidFill>
              <a:latin typeface=".VnAvant" pitchFamily="34" charset="0"/>
            </a:endParaRPr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5691673" y="762000"/>
            <a:ext cx="2438400" cy="4557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9300" b="1" dirty="0" smtClean="0">
                <a:solidFill>
                  <a:srgbClr val="0000FF"/>
                </a:solidFill>
                <a:latin typeface=".VnAvant" pitchFamily="34" charset="0"/>
              </a:rPr>
              <a:t>c</a:t>
            </a:r>
            <a:endParaRPr lang="en-US" sz="29300" b="1" dirty="0">
              <a:solidFill>
                <a:srgbClr val="0000FF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1002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25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5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25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" dur="500"/>
                                        <p:tgtEl>
                                          <p:spTgt spid="22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1" grpId="0"/>
      <p:bldP spid="22532" grpId="0"/>
      <p:bldP spid="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8&quot;/&gt;&lt;/object&gt;&lt;object type=&quot;3&quot; unique_id=&quot;10004&quot;&gt;&lt;property id=&quot;20148&quot; value=&quot;5&quot;/&gt;&lt;property id=&quot;20300&quot; value=&quot;Slide 2&quot;/&gt;&lt;property id=&quot;20307&quot; value=&quot;259&quot;/&gt;&lt;/object&gt;&lt;object type=&quot;3&quot; unique_id=&quot;10005&quot;&gt;&lt;property id=&quot;20148&quot; value=&quot;5&quot;/&gt;&lt;property id=&quot;20300&quot; value=&quot;Slide 3&quot;/&gt;&lt;property id=&quot;20307&quot; value=&quot;260&quot;/&gt;&lt;/object&gt;&lt;object type=&quot;3&quot; unique_id=&quot;10006&quot;&gt;&lt;property id=&quot;20148&quot; value=&quot;5&quot;/&gt;&lt;property id=&quot;20300&quot; value=&quot;Slide 4&quot;/&gt;&lt;property id=&quot;20307&quot; value=&quot;262&quot;/&gt;&lt;/object&gt;&lt;object type=&quot;3&quot; unique_id=&quot;10007&quot;&gt;&lt;property id=&quot;20148&quot; value=&quot;5&quot;/&gt;&lt;property id=&quot;20300&quot; value=&quot;Slide 5&quot;/&gt;&lt;property id=&quot;20307&quot; value=&quot;264&quot;/&gt;&lt;/object&gt;&lt;object type=&quot;3&quot; unique_id=&quot;10008&quot;&gt;&lt;property id=&quot;20148&quot; value=&quot;5&quot;/&gt;&lt;property id=&quot;20300&quot; value=&quot;Slide 6&quot;/&gt;&lt;property id=&quot;20307&quot; value=&quot;265&quot;/&gt;&lt;/object&gt;&lt;object type=&quot;3&quot; unique_id=&quot;10009&quot;&gt;&lt;property id=&quot;20148&quot; value=&quot;5&quot;/&gt;&lt;property id=&quot;20300&quot; value=&quot;Slide 7&quot;/&gt;&lt;property id=&quot;20307&quot; value=&quot;266&quot;/&gt;&lt;/object&gt;&lt;object type=&quot;3&quot; unique_id=&quot;10010&quot;&gt;&lt;property id=&quot;20148&quot; value=&quot;5&quot;/&gt;&lt;property id=&quot;20300&quot; value=&quot;Slide 8&quot;/&gt;&lt;property id=&quot;20307&quot; value=&quot;267&quot;/&gt;&lt;/object&gt;&lt;object type=&quot;3&quot; unique_id=&quot;10011&quot;&gt;&lt;property id=&quot;20148&quot; value=&quot;5&quot;/&gt;&lt;property id=&quot;20300&quot; value=&quot;Slide 9&quot;/&gt;&lt;property id=&quot;20307&quot; value=&quot;268&quot;/&gt;&lt;/object&gt;&lt;object type=&quot;3&quot; unique_id=&quot;10012&quot;&gt;&lt;property id=&quot;20148&quot; value=&quot;5&quot;/&gt;&lt;property id=&quot;20300&quot; value=&quot;Slide 10&quot;/&gt;&lt;property id=&quot;20307&quot; value=&quot;269&quot;/&gt;&lt;/object&gt;&lt;object type=&quot;3&quot; unique_id=&quot;10013&quot;&gt;&lt;property id=&quot;20148&quot; value=&quot;5&quot;/&gt;&lt;property id=&quot;20300&quot; value=&quot;Slide 11&quot;/&gt;&lt;property id=&quot;20307&quot; value=&quot;271&quot;/&gt;&lt;/object&gt;&lt;object type=&quot;3&quot; unique_id=&quot;10014&quot;&gt;&lt;property id=&quot;20148&quot; value=&quot;5&quot;/&gt;&lt;property id=&quot;20300&quot; value=&quot;Slide 12&quot;/&gt;&lt;property id=&quot;20307&quot; value=&quot;272&quot;/&gt;&lt;/object&gt;&lt;object type=&quot;3&quot; unique_id=&quot;10015&quot;&gt;&lt;property id=&quot;20148&quot; value=&quot;5&quot;/&gt;&lt;property id=&quot;20300&quot; value=&quot;Slide 13&quot;/&gt;&lt;property id=&quot;20307&quot; value=&quot;273&quot;/&gt;&lt;/object&gt;&lt;object type=&quot;3&quot; unique_id=&quot;10017&quot;&gt;&lt;property id=&quot;20148&quot; value=&quot;5&quot;/&gt;&lt;property id=&quot;20300&quot; value=&quot;Slide 14&quot;/&gt;&lt;property id=&quot;20307&quot; value=&quot;275&quot;/&gt;&lt;/object&gt;&lt;object type=&quot;3&quot; unique_id=&quot;10018&quot;&gt;&lt;property id=&quot;20148&quot; value=&quot;5&quot;/&gt;&lt;property id=&quot;20300&quot; value=&quot;Slide 15&quot;/&gt;&lt;property id=&quot;20307&quot; value=&quot;276&quot;/&gt;&lt;/object&gt;&lt;object type=&quot;3&quot; unique_id=&quot;10019&quot;&gt;&lt;property id=&quot;20148&quot; value=&quot;5&quot;/&gt;&lt;property id=&quot;20300&quot; value=&quot;Slide 16&quot;/&gt;&lt;property id=&quot;20307&quot; value=&quot;277&quot;/&gt;&lt;/object&gt;&lt;object type=&quot;3&quot; unique_id=&quot;10020&quot;&gt;&lt;property id=&quot;20148&quot; value=&quot;5&quot;/&gt;&lt;property id=&quot;20300&quot; value=&quot;Slide 17&quot;/&gt;&lt;property id=&quot;20307&quot; value=&quot;278&quot;/&gt;&lt;/object&gt;&lt;object type=&quot;3&quot; unique_id=&quot;10021&quot;&gt;&lt;property id=&quot;20148&quot; value=&quot;5&quot;/&gt;&lt;property id=&quot;20300&quot; value=&quot;Slide 18&quot;/&gt;&lt;property id=&quot;20307&quot; value=&quot;282&quot;/&gt;&lt;/object&gt;&lt;object type=&quot;3&quot; unique_id=&quot;10022&quot;&gt;&lt;property id=&quot;20148&quot; value=&quot;5&quot;/&gt;&lt;property id=&quot;20300&quot; value=&quot;Slide 19&quot;/&gt;&lt;property id=&quot;20307&quot; value=&quot;283&quot;/&gt;&lt;/object&gt;&lt;object type=&quot;3&quot; unique_id=&quot;10023&quot;&gt;&lt;property id=&quot;20148&quot; value=&quot;5&quot;/&gt;&lt;property id=&quot;20300&quot; value=&quot;Slide 20&quot;/&gt;&lt;property id=&quot;20307&quot; value=&quot;284&quot;/&gt;&lt;/object&gt;&lt;object type=&quot;3&quot; unique_id=&quot;10024&quot;&gt;&lt;property id=&quot;20148&quot; value=&quot;5&quot;/&gt;&lt;property id=&quot;20300&quot; value=&quot;Slide 21&quot;/&gt;&lt;property id=&quot;20307&quot; value=&quot;286&quot;/&gt;&lt;/object&gt;&lt;object type=&quot;3&quot; unique_id=&quot;10025&quot;&gt;&lt;property id=&quot;20148&quot; value=&quot;5&quot;/&gt;&lt;property id=&quot;20300&quot; value=&quot;Slide 22&quot;/&gt;&lt;property id=&quot;20307&quot; value=&quot;288&quot;/&gt;&lt;/object&gt;&lt;object type=&quot;3&quot; unique_id=&quot;10026&quot;&gt;&lt;property id=&quot;20148&quot; value=&quot;5&quot;/&gt;&lt;property id=&quot;20300&quot; value=&quot;Slide 23&quot;/&gt;&lt;property id=&quot;20307&quot; value=&quot;289&quot;/&gt;&lt;/object&gt;&lt;/object&gt;&lt;object type=&quot;8&quot; unique_id=&quot;10052&quot;&gt;&lt;/object&gt;&lt;/object&gt;&lt;/database&gt;"/>
  <p:tag name="SECTOMILLISECCONVERTED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1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.VnAvant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.VnAvant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.VnAvant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.VnAvant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.VnAvant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.VnAvant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4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.VnAvant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.VnAvant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5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6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.VnAvant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.VnAvant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432</TotalTime>
  <Words>127</Words>
  <Application>Microsoft Office PowerPoint</Application>
  <PresentationFormat>On-screen Show (4:3)</PresentationFormat>
  <Paragraphs>57</Paragraphs>
  <Slides>23</Slides>
  <Notes>0</Notes>
  <HiddenSlides>0</HiddenSlides>
  <MMClips>1</MMClips>
  <ScaleCrop>false</ScaleCrop>
  <HeadingPairs>
    <vt:vector size="6" baseType="variant">
      <vt:variant>
        <vt:lpstr>Theme</vt:lpstr>
      </vt:variant>
      <vt:variant>
        <vt:i4>7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1" baseType="lpstr">
      <vt:lpstr>Default Design</vt:lpstr>
      <vt:lpstr>1_Default Design</vt:lpstr>
      <vt:lpstr>2_Default Design</vt:lpstr>
      <vt:lpstr>3_Default Design</vt:lpstr>
      <vt:lpstr>4_Default Design</vt:lpstr>
      <vt:lpstr>5_Default Design</vt:lpstr>
      <vt:lpstr>6_Default Design</vt:lpstr>
      <vt:lpstr>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A</cp:lastModifiedBy>
  <cp:revision>41</cp:revision>
  <dcterms:created xsi:type="dcterms:W3CDTF">2016-02-26T15:31:49Z</dcterms:created>
  <dcterms:modified xsi:type="dcterms:W3CDTF">2020-04-27T03:03:31Z</dcterms:modified>
</cp:coreProperties>
</file>