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FF0066"/>
    <a:srgbClr val="CC0000"/>
    <a:srgbClr val="66FF33"/>
    <a:srgbClr val="FF99FF"/>
    <a:srgbClr val="33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856F-37E0-4F9E-BF6F-0048A7624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22A8-2BB1-4DF3-B834-750C9A087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E3B8F-64AD-4BEB-AD31-9B5B0A289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9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4B84-AE4E-4C2A-AFBE-811D0D78D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1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8059-FFFB-431F-9DEB-A1C23B79C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B64C-CD46-467E-BFCC-F59AEE462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0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96297-560B-4568-B2A1-941B3A00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FD9E-A38C-4E2D-AF49-527A32FE8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5F956-1708-4C28-9D5C-9D8F4B418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D57C8-11C4-488E-93E7-6825971E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4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5121-36E1-4451-9B8A-A875533E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FF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Nhấn soạn thảo các kiểu văn bản trang cái</a:t>
            </a:r>
          </a:p>
          <a:p>
            <a:pPr lvl="1"/>
            <a:r>
              <a:rPr lang="en-US" smtClean="0"/>
              <a:t>Mức hai</a:t>
            </a:r>
          </a:p>
          <a:p>
            <a:pPr lvl="2"/>
            <a:r>
              <a:rPr lang="en-US" smtClean="0"/>
              <a:t>Mức ba</a:t>
            </a:r>
          </a:p>
          <a:p>
            <a:pPr lvl="3"/>
            <a:r>
              <a:rPr lang="en-US" smtClean="0"/>
              <a:t>Mức bốn</a:t>
            </a:r>
          </a:p>
          <a:p>
            <a:pPr lvl="4"/>
            <a:r>
              <a:rPr 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1F70108-4FFA-4728-9853-CF513970C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Mai%20Giang\Ca%20nh&#7841;c%20hay\Lam-Chu-Bo-Doi.mp3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7975" y="-3673475"/>
            <a:ext cx="962025" cy="85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40138" y="2151062"/>
            <a:ext cx="1524000" cy="788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0"/>
            <a:ext cx="10715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10715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071938"/>
            <a:ext cx="10715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1371600" y="3276600"/>
            <a:ext cx="6553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600" b="1">
              <a:latin typeface=".VnTime" pitchFamily="34" charset="0"/>
            </a:endParaRPr>
          </a:p>
          <a:p>
            <a:r>
              <a:rPr lang="en-US" sz="3600" b="1">
                <a:latin typeface=".VnTime" pitchFamily="34" charset="0"/>
              </a:rPr>
              <a:t>§Ò tµi: Th¬: Chó gi¶i phãng qu©n</a:t>
            </a:r>
          </a:p>
          <a:p>
            <a:r>
              <a:rPr lang="en-US" sz="3600" b="1">
                <a:latin typeface=".VnTime" pitchFamily="34" charset="0"/>
              </a:rPr>
              <a:t>Líp</a:t>
            </a:r>
            <a:r>
              <a:rPr lang="en-US" sz="3600" b="1">
                <a:latin typeface=".VnTime" pitchFamily="34" charset="0"/>
              </a:rPr>
              <a:t>: </a:t>
            </a:r>
            <a:r>
              <a:rPr lang="en-US" sz="3600" b="1" smtClean="0">
                <a:latin typeface=".VnTime" pitchFamily="34" charset="0"/>
              </a:rPr>
              <a:t>MGL</a:t>
            </a:r>
            <a:endParaRPr lang="en-US" sz="3600" b="1">
              <a:latin typeface=".VnTime" pitchFamily="34" charset="0"/>
            </a:endParaRPr>
          </a:p>
          <a:p>
            <a:endParaRPr lang="en-US" sz="3600" b="1">
              <a:latin typeface=".VnTime" pitchFamily="34" charset="0"/>
            </a:endParaRPr>
          </a:p>
          <a:p>
            <a:endParaRPr lang="en-US" sz="3600" b="1">
              <a:latin typeface=".VnTime" pitchFamily="34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428625" y="928688"/>
            <a:ext cx="8077200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Hoạt động LQVH</a:t>
            </a:r>
          </a:p>
          <a:p>
            <a:pPr algn="ctr"/>
            <a:endParaRPr lang="vi-VN" sz="3200" kern="10">
              <a:ln w="1905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52" y="1752600"/>
            <a:ext cx="2218048" cy="1175217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999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1150" cy="4191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ba 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81000" y="4114800"/>
            <a:ext cx="8610600" cy="2743200"/>
          </a:xfrm>
          <a:prstGeom prst="irregularSeal1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.VnTime" pitchFamily="34" charset="0"/>
              </a:rPr>
              <a:t>Hµnh trang cña chó cã g×?</a:t>
            </a:r>
            <a:endParaRPr lang="en-US" sz="6000" b="1">
              <a:solidFill>
                <a:srgbClr val="CC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ưu luyến trước giờ lên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467600" cy="49784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0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57200" y="5334000"/>
            <a:ext cx="79248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latin typeface=".VnTime" pitchFamily="34" charset="0"/>
              </a:rPr>
              <a:t>C¶ nhµ thÊy nh­ thÕ nµo khi ®ãn chó gi¶i phãng qu©n vÒ?</a:t>
            </a:r>
          </a:p>
          <a:p>
            <a:r>
              <a:rPr lang="en-US" sz="2400" b="1">
                <a:latin typeface=".VnTime" pitchFamily="34" charset="0"/>
              </a:rPr>
              <a:t>Chó kÓ cho bÐ nghe truyÖn g×?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7818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0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1447800" y="5257800"/>
            <a:ext cx="6324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Arial"/>
                <a:cs typeface="Arial"/>
              </a:rPr>
              <a:t>Bé muốn điều gì?</a:t>
            </a:r>
            <a:endParaRPr lang="vi-V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9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uom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"/>
            <a:ext cx="20574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HinhDongLoGo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WordArt 11"/>
          <p:cNvSpPr>
            <a:spLocks noChangeArrowheads="1" noChangeShapeType="1" noTextEdit="1"/>
          </p:cNvSpPr>
          <p:nvPr/>
        </p:nvSpPr>
        <p:spPr bwMode="auto">
          <a:xfrm>
            <a:off x="304800" y="3505200"/>
            <a:ext cx="8153400" cy="1219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BB1142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CHÚC CÁC BÉ CHĂM NGOAN HỌC GIỎI</a:t>
            </a:r>
          </a:p>
        </p:txBody>
      </p:sp>
      <p:pic>
        <p:nvPicPr>
          <p:cNvPr id="14346" name="Picture 10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0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432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0" descr="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WordArt 15"/>
          <p:cNvSpPr>
            <a:spLocks noChangeArrowheads="1" noChangeShapeType="1" noTextEdit="1"/>
          </p:cNvSpPr>
          <p:nvPr/>
        </p:nvSpPr>
        <p:spPr bwMode="auto">
          <a:xfrm>
            <a:off x="533400" y="609600"/>
            <a:ext cx="8001000" cy="480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kern="10">
                <a:ln w="9525">
                  <a:solidFill>
                    <a:srgbClr val="79B61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KÍNH CHÚC QUÝ THẦY CÔ MẠNH KHỎE, HẠNH PHÚC</a:t>
            </a:r>
          </a:p>
        </p:txBody>
      </p:sp>
      <p:pic>
        <p:nvPicPr>
          <p:cNvPr id="14350" name="Picture 6" descr="C:\Users\NGOCTHANH\Desktop\anh dep\725049hhwhm87hw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Lam-Chu-Bo-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371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209800" y="11430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cs typeface="Arial" charset="0"/>
            </a:endParaRPr>
          </a:p>
        </p:txBody>
      </p:sp>
      <p:pic>
        <p:nvPicPr>
          <p:cNvPr id="7173" name="Picture 5" descr="Tiep-buoc-cha-anh-23312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42" name="Picture 6" descr="D:\TRUONG BAO CAO\Chú bộ đội\hinh\301108vt67220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imagesCA2SD3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images715285_6_Bo_doi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1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TRUONG BAO CAO\Chú bộ đội\hinh\301108vt67220684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9113"/>
          </a:xfrm>
          <a:noFill/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238875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33C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5626" flipH="1">
            <a:off x="7566025" y="619125"/>
            <a:ext cx="21971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7374" flipH="1">
            <a:off x="-619125" y="619125"/>
            <a:ext cx="21955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252" flipH="1">
            <a:off x="7565231" y="3058319"/>
            <a:ext cx="21986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7374" flipH="1">
            <a:off x="-619125" y="2905125"/>
            <a:ext cx="21955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252" flipH="1">
            <a:off x="7565231" y="8097044"/>
            <a:ext cx="21986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7374" flipH="1">
            <a:off x="-619124" y="5281612"/>
            <a:ext cx="21955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252" flipH="1">
            <a:off x="7565231" y="5279232"/>
            <a:ext cx="21986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1371600" y="0"/>
            <a:ext cx="6019800" cy="1828800"/>
          </a:xfrm>
          <a:prstGeom prst="cloudCallout">
            <a:avLst>
              <a:gd name="adj1" fmla="val -44065"/>
              <a:gd name="adj2" fmla="val 68315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/>
          </a:p>
        </p:txBody>
      </p:sp>
      <p:pic>
        <p:nvPicPr>
          <p:cNvPr id="6163" name="Picture 19" descr="HDPT-Vetch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953000"/>
          </a:xfrm>
          <a:prstGeom prst="rect">
            <a:avLst/>
          </a:prstGeom>
          <a:solidFill>
            <a:srgbClr val="BB1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2590800" y="2286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>
                <a:latin typeface=".VnTime" pitchFamily="34" charset="0"/>
              </a:rPr>
              <a:t>Chó lµ chó em,</a:t>
            </a:r>
          </a:p>
          <a:p>
            <a:r>
              <a:rPr lang="en-US" sz="3200" b="1">
                <a:latin typeface=".VnTime" pitchFamily="34" charset="0"/>
              </a:rPr>
              <a:t>Chó ®i tiÒn tuyÕn,</a:t>
            </a:r>
          </a:p>
          <a:p>
            <a:r>
              <a:rPr lang="en-US" sz="3200" b="1">
                <a:latin typeface=".VnTime" pitchFamily="34" charset="0"/>
              </a:rPr>
              <a:t>Nöa ®ªm míi vÒ.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21150" cy="41910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5" descr="ba 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381000" y="4114800"/>
            <a:ext cx="8610600" cy="2743200"/>
          </a:xfrm>
          <a:prstGeom prst="irregularSeal1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.VnTime" pitchFamily="34" charset="0"/>
              </a:rPr>
              <a:t>Ba l« con cãc to bÌ</a:t>
            </a:r>
          </a:p>
          <a:p>
            <a:pPr algn="ctr"/>
            <a:r>
              <a:rPr lang="en-US" sz="3200" b="1">
                <a:solidFill>
                  <a:srgbClr val="CC0000"/>
                </a:solidFill>
                <a:latin typeface=".VnTime" pitchFamily="34" charset="0"/>
              </a:rPr>
              <a:t>Mò tai bÌo bÎ vµnh xße trªn tai.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Lưu luyến trước giờ lên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467600" cy="497840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0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24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5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26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7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152400" y="5410200"/>
            <a:ext cx="38100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.VnTime" pitchFamily="34" charset="0"/>
              </a:rPr>
              <a:t>C¶ nhµ mõng qu¸ chó ¬i</a:t>
            </a:r>
          </a:p>
          <a:p>
            <a:r>
              <a:rPr lang="en-US" sz="2400">
                <a:latin typeface=".VnTime" pitchFamily="34" charset="0"/>
              </a:rPr>
              <a:t>Y </a:t>
            </a:r>
            <a:r>
              <a:rPr lang="en-US" sz="2400" smtClean="0">
                <a:latin typeface=".VnTime" pitchFamily="34" charset="0"/>
              </a:rPr>
              <a:t>như­ </a:t>
            </a:r>
            <a:r>
              <a:rPr lang="en-US" sz="2400">
                <a:latin typeface=".VnTime" pitchFamily="34" charset="0"/>
              </a:rPr>
              <a:t>em ®· m¬ råi ®ªm nao</a:t>
            </a:r>
          </a:p>
          <a:p>
            <a:r>
              <a:rPr lang="en-US" sz="2400">
                <a:latin typeface=".VnTime" pitchFamily="34" charset="0"/>
              </a:rPr>
              <a:t>Chó vÒ kÓ chuyÖn vui sao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4191000" y="5410200"/>
            <a:ext cx="4800600" cy="12192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.VnTime" pitchFamily="34" charset="0"/>
              </a:rPr>
              <a:t>Mü thua còng </a:t>
            </a:r>
            <a:r>
              <a:rPr lang="en-US" sz="2400">
                <a:latin typeface=".VnTime" pitchFamily="34" charset="0"/>
              </a:rPr>
              <a:t>khãc </a:t>
            </a:r>
            <a:r>
              <a:rPr lang="en-US" sz="2400" smtClean="0">
                <a:latin typeface=".VnTime" pitchFamily="34" charset="0"/>
              </a:rPr>
              <a:t>nh­ư </a:t>
            </a:r>
            <a:r>
              <a:rPr lang="en-US" sz="2400">
                <a:latin typeface=".VnTime" pitchFamily="34" charset="0"/>
              </a:rPr>
              <a:t>nhiÒu trÎ con</a:t>
            </a:r>
          </a:p>
          <a:p>
            <a:r>
              <a:rPr lang="en-US" sz="2400">
                <a:latin typeface=".VnTime" pitchFamily="34" charset="0"/>
              </a:rPr>
              <a:t>Ch¾p tay l¹y m¸ xin c¬m</a:t>
            </a:r>
          </a:p>
          <a:p>
            <a:r>
              <a:rPr lang="en-US" sz="2400">
                <a:latin typeface=".VnTime" pitchFamily="34" charset="0"/>
              </a:rPr>
              <a:t>Em mµ cã ®ãi ch¶ thÌm thÕ ®©u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animBg="1"/>
      <p:bldP spid="102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7818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19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54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54673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0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9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16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3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350" y="-100965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1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7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9" descr="hoa de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38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0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1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432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2" descr="Fireworks-07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3" descr="Fireworks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476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"/>
            <a:ext cx="75565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D:\TRUONG BAO CAO\Chú bộ đội\hinh\301108vt67220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35163"/>
            <a:ext cx="65532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1418014dlefhz18l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8350" y="0"/>
            <a:ext cx="75565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838200" y="304800"/>
            <a:ext cx="7467600" cy="13716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33CC"/>
                </a:solidFill>
                <a:latin typeface=".VnTime" pitchFamily="34" charset="0"/>
              </a:rPr>
              <a:t>C« võa ®äc cho c¸c con nghe bµi th¬ g×?</a:t>
            </a:r>
          </a:p>
          <a:p>
            <a:pPr algn="ctr"/>
            <a:r>
              <a:rPr lang="en-US" sz="3200" b="1">
                <a:solidFill>
                  <a:srgbClr val="0033CC"/>
                </a:solidFill>
                <a:latin typeface=".VnTime" pitchFamily="34" charset="0"/>
              </a:rPr>
              <a:t>Bµi th¬ nh¾c ®Õn ai?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5626" flipH="1">
            <a:off x="7566025" y="619125"/>
            <a:ext cx="21971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7374" flipH="1">
            <a:off x="-619125" y="619125"/>
            <a:ext cx="21955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252" flipH="1">
            <a:off x="7565231" y="3058319"/>
            <a:ext cx="21986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7374" flipH="1">
            <a:off x="-619125" y="2905125"/>
            <a:ext cx="2195513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252" flipH="1">
            <a:off x="7565231" y="8097044"/>
            <a:ext cx="21986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7374" flipH="1">
            <a:off x="-619124" y="5281612"/>
            <a:ext cx="2195512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4" descr="GARDA0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1252" flipH="1">
            <a:off x="7565231" y="5279232"/>
            <a:ext cx="21986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371600" y="0"/>
            <a:ext cx="6019800" cy="1828800"/>
          </a:xfrm>
          <a:prstGeom prst="cloudCallout">
            <a:avLst>
              <a:gd name="adj1" fmla="val -44065"/>
              <a:gd name="adj2" fmla="val 68315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vi-VN"/>
          </a:p>
        </p:txBody>
      </p:sp>
      <p:pic>
        <p:nvPicPr>
          <p:cNvPr id="15370" name="Picture 10" descr="HDPT-Vetch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162800" cy="4953000"/>
          </a:xfrm>
          <a:prstGeom prst="rect">
            <a:avLst/>
          </a:prstGeom>
          <a:solidFill>
            <a:srgbClr val="BB1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590800" y="228600"/>
            <a:ext cx="3657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latin typeface=".VnTime" pitchFamily="34" charset="0"/>
              </a:rPr>
              <a:t>Chó gi¶i phãng qu©n ®i ®©u vÒ?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188</Words>
  <Application>Microsoft Office PowerPoint</Application>
  <PresentationFormat>On-screen Show (4:3)</PresentationFormat>
  <Paragraphs>24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.VnTime</vt:lpstr>
      <vt:lpstr>Thiết kế mặc định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&lt;vietnamize&gt;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12</cp:revision>
  <dcterms:created xsi:type="dcterms:W3CDTF">2012-12-16T04:04:09Z</dcterms:created>
  <dcterms:modified xsi:type="dcterms:W3CDTF">2020-04-26T03:35:40Z</dcterms:modified>
</cp:coreProperties>
</file>