
<file path=[Content_Types].xml><?xml version="1.0" encoding="utf-8"?>
<Types xmlns="http://schemas.openxmlformats.org/package/2006/content-types">
  <Default Extension="mp3" ContentType="audio/unknown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1" r:id="rId5"/>
    <p:sldId id="260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2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E69BDA-B2E5-4998-A38E-B468FEB3E6D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4/25/2020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D6BB6D-C6FD-4BF1-8DC3-430508A6FB9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2289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14A726-9812-49EC-8F2D-69C9D5FD455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4/25/2020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07A8DE-2997-4952-950F-6AEE3B45153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4017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E77AAA-B4A9-450C-BABF-DBF3C00653B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4/25/2020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C8543E-7F4E-49BF-A082-EFFEEE2F9CF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3288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0A5363-F932-46DB-8708-67AF44322E3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4/25/2020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274DD9-0D1F-4C23-928A-CC32CAAA6AB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6983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9DE68B-463C-4823-9A15-3E4590E16F8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4/25/2020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BDC2A1-E4B3-43E7-8B8B-3DF97933461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0744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074794-7112-4E1E-82E1-498540C50C4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4/25/2020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EBE21B-6B4F-4B8A-A792-8B30D8C8EDD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0465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F670D6-EDC9-42FF-BFCA-FD1EE9B41ED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4/25/2020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BDA48E-4477-4D55-9FFE-63AF0681DCA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608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21870F-9FCE-4071-BAB2-A065BFE4578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4/25/2020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049D08-7D19-43AE-B1E4-5AFB53662EC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5818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C1C91F-F12A-4FE8-8F5A-2B092EED0CA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4/25/2020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6265D9-D92B-4032-A0FE-1C98B365FD8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8787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FA3081-23EB-49F5-90E3-DF6689B3532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4/25/2020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E1AD1C-E67C-4985-8500-65A37535267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229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6F23EF-5555-4FD8-AE49-36AD093FA9D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4/25/2020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915DCE-2140-4A06-A12A-ADB42C44080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3975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18631B7-40AC-4DA3-A342-F62EFDC25A3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4/25/2020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F467FFC-7DAE-4E73-B83F-178A60F61B6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5692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microsoft.com/office/2007/relationships/media" Target="../media/media1.mp3"/><Relationship Id="rId1" Type="http://schemas.openxmlformats.org/officeDocument/2006/relationships/audio" Target="NULL" TargetMode="External"/><Relationship Id="rId5" Type="http://schemas.openxmlformats.org/officeDocument/2006/relationships/image" Target="../media/image8.png"/><Relationship Id="rId4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Chỗ dành sẵn cho Nộ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vi-VN" dirty="0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4713"/>
            <a:ext cx="9104743" cy="6806513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00B0F0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sp>
        <p:nvSpPr>
          <p:cNvPr id="5" name="Hộp Văn bản 4"/>
          <p:cNvSpPr txBox="1"/>
          <p:nvPr/>
        </p:nvSpPr>
        <p:spPr>
          <a:xfrm>
            <a:off x="685800" y="685800"/>
            <a:ext cx="8343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vi-VN" sz="3600" b="1" dirty="0">
                <a:solidFill>
                  <a:srgbClr val="002060"/>
                </a:solidFill>
                <a:latin typeface="Times New Roman"/>
                <a:cs typeface="Arial" charset="0"/>
              </a:rPr>
              <a:t>LĨNH VỰC PHÁT TRIỂN NHẬN THỨC</a:t>
            </a:r>
          </a:p>
        </p:txBody>
      </p:sp>
      <p:sp>
        <p:nvSpPr>
          <p:cNvPr id="7" name="Hộp Văn bản 6"/>
          <p:cNvSpPr txBox="1"/>
          <p:nvPr/>
        </p:nvSpPr>
        <p:spPr>
          <a:xfrm>
            <a:off x="865163" y="4304977"/>
            <a:ext cx="6400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vi-VN" sz="3200" b="1" smtClean="0">
                <a:solidFill>
                  <a:srgbClr val="FF0000"/>
                </a:solidFill>
                <a:latin typeface="Times New Roman"/>
                <a:cs typeface="Arial" charset="0"/>
              </a:rPr>
              <a:t>Lứa tuổi</a:t>
            </a:r>
            <a:r>
              <a:rPr lang="vi-VN" sz="3200" b="1" smtClean="0">
                <a:solidFill>
                  <a:srgbClr val="FF0000"/>
                </a:solidFill>
                <a:latin typeface="Times New Roman"/>
                <a:cs typeface="Arial" charset="0"/>
              </a:rPr>
              <a:t>: </a:t>
            </a:r>
            <a:r>
              <a:rPr lang="vi-VN" sz="3200" b="1">
                <a:solidFill>
                  <a:srgbClr val="FF0000"/>
                </a:solidFill>
                <a:latin typeface="Times New Roman"/>
                <a:cs typeface="Arial" charset="0"/>
              </a:rPr>
              <a:t>24-36 </a:t>
            </a:r>
            <a:r>
              <a:rPr lang="vi-VN" sz="3200" b="1" smtClean="0">
                <a:solidFill>
                  <a:srgbClr val="FF0000"/>
                </a:solidFill>
                <a:latin typeface="Times New Roman"/>
                <a:cs typeface="Arial" charset="0"/>
              </a:rPr>
              <a:t>tháng</a:t>
            </a:r>
            <a:r>
              <a:rPr lang="en-US" sz="3200" b="1" smtClean="0">
                <a:solidFill>
                  <a:srgbClr val="FF0000"/>
                </a:solidFill>
                <a:latin typeface="Times New Roman"/>
                <a:cs typeface="Arial" charset="0"/>
              </a:rPr>
              <a:t> </a:t>
            </a:r>
            <a:endParaRPr lang="vi-VN" sz="3200" b="1" dirty="0">
              <a:solidFill>
                <a:srgbClr val="FF0000"/>
              </a:solidFill>
              <a:latin typeface="Times New Roman"/>
              <a:cs typeface="Arial" charset="0"/>
            </a:endParaRPr>
          </a:p>
        </p:txBody>
      </p:sp>
      <p:pic>
        <p:nvPicPr>
          <p:cNvPr id="16" name="Picture 22" descr="726745z5gcpj5cvv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896230">
            <a:off x="-419100" y="4292501"/>
            <a:ext cx="2667000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2" descr="726745z5gcpj5cvv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3331" y="3408328"/>
            <a:ext cx="2667000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2" descr="726745z5gcpj5cvv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2736" y="1357111"/>
            <a:ext cx="2667000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376046" y="1600200"/>
            <a:ext cx="8391913" cy="209288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vi-VN" sz="3600" b="1" dirty="0" err="1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  <a:cs typeface="Arial" charset="0"/>
              </a:rPr>
              <a:t>Chủ</a:t>
            </a:r>
            <a:r>
              <a:rPr lang="vi-VN" sz="3600" b="1" dirty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  <a:cs typeface="Arial" charset="0"/>
              </a:rPr>
              <a:t> </a:t>
            </a:r>
            <a:r>
              <a:rPr lang="vi-VN" sz="3600" b="1" dirty="0" err="1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  <a:cs typeface="Arial" charset="0"/>
              </a:rPr>
              <a:t>đề</a:t>
            </a:r>
            <a:r>
              <a:rPr lang="vi-VN" sz="3600" b="1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  <a:cs typeface="Arial" charset="0"/>
              </a:rPr>
              <a:t>: </a:t>
            </a:r>
            <a:r>
              <a:rPr lang="en-US" sz="3600" b="1" smtClean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  <a:cs typeface="Arial" charset="0"/>
              </a:rPr>
              <a:t>NHỮNG CON VẬT ĐÁNG YÊU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smtClean="0">
                <a:ln w="1905"/>
                <a:solidFill>
                  <a:srgbClr val="1F497D">
                    <a:lumMod val="60000"/>
                    <a:lumOff val="4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  <a:cs typeface="Arial" charset="0"/>
              </a:rPr>
              <a:t>Ôn </a:t>
            </a:r>
            <a:r>
              <a:rPr lang="en-US" sz="4000" b="1">
                <a:ln w="1905"/>
                <a:solidFill>
                  <a:srgbClr val="1F497D">
                    <a:lumMod val="60000"/>
                    <a:lumOff val="4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  <a:cs typeface="Arial" charset="0"/>
              </a:rPr>
              <a:t>thơ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vi-VN" sz="5400" b="1" cap="all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/>
                <a:cs typeface="Arial" charset="0"/>
              </a:rPr>
              <a:t>Đề </a:t>
            </a:r>
            <a:r>
              <a:rPr lang="vi-VN" sz="5400" b="1" cap="all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/>
                <a:cs typeface="Arial" charset="0"/>
              </a:rPr>
              <a:t>tài</a:t>
            </a:r>
            <a:r>
              <a:rPr lang="vi-VN" sz="5400" b="1" cap="all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/>
                <a:cs typeface="Arial" charset="0"/>
              </a:rPr>
              <a:t>:</a:t>
            </a:r>
            <a:r>
              <a:rPr lang="en-US" sz="5400" b="1" cap="all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/>
                <a:cs typeface="Arial" charset="0"/>
              </a:rPr>
              <a:t> </a:t>
            </a:r>
            <a:r>
              <a:rPr lang="en-US" sz="5400" b="1" cap="all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/>
                <a:cs typeface="Arial" charset="0"/>
              </a:rPr>
              <a:t>Đàn Bò</a:t>
            </a:r>
            <a:endParaRPr lang="en-US" sz="5400" b="1" cap="all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22231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55" y="-13855"/>
            <a:ext cx="9117782" cy="6871855"/>
          </a:xfrm>
        </p:spPr>
      </p:pic>
    </p:spTree>
    <p:extLst>
      <p:ext uri="{BB962C8B-B14F-4D97-AF65-F5344CB8AC3E}">
        <p14:creationId xmlns:p14="http://schemas.microsoft.com/office/powerpoint/2010/main" val="3059327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6" y="0"/>
            <a:ext cx="9228823" cy="6858000"/>
          </a:xfrm>
        </p:spPr>
      </p:pic>
    </p:spTree>
    <p:extLst>
      <p:ext uri="{BB962C8B-B14F-4D97-AF65-F5344CB8AC3E}">
        <p14:creationId xmlns:p14="http://schemas.microsoft.com/office/powerpoint/2010/main" val="3082101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08" y="34636"/>
            <a:ext cx="9116291" cy="6823364"/>
          </a:xfrm>
        </p:spPr>
      </p:pic>
    </p:spTree>
    <p:extLst>
      <p:ext uri="{BB962C8B-B14F-4D97-AF65-F5344CB8AC3E}">
        <p14:creationId xmlns:p14="http://schemas.microsoft.com/office/powerpoint/2010/main" val="2782577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6927"/>
            <a:ext cx="9144001" cy="6864927"/>
          </a:xfrm>
        </p:spPr>
      </p:pic>
    </p:spTree>
    <p:extLst>
      <p:ext uri="{BB962C8B-B14F-4D97-AF65-F5344CB8AC3E}">
        <p14:creationId xmlns:p14="http://schemas.microsoft.com/office/powerpoint/2010/main" val="878135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6" y="0"/>
            <a:ext cx="9137073" cy="6858000"/>
          </a:xfrm>
        </p:spPr>
      </p:pic>
      <p:pic>
        <p:nvPicPr>
          <p:cNvPr id="5" name="Tieng-Bo-keu-www_nhacchuongvui_com.mp3">
            <a:hlinkClick r:id="" action="ppaction://media"/>
          </p:cNvPr>
          <p:cNvPicPr>
            <a:picLocks noChangeAspect="1"/>
          </p:cNvPicPr>
          <p:nvPr>
            <a:audioFile r:link="rId1"/>
            <p:extLst>
              <p:ext uri="{DAA4B4D4-6D71-4841-9C94-3DE7FCFB9230}">
                <p14:media xmlns:p14="http://schemas.microsoft.com/office/powerpoint/2010/main" r:embed="rId2">
                  <p14:trim end="6960.791"/>
                </p14:media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229600" y="60960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8771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40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hthv">
  <a:themeElements>
    <a:clrScheme name="Office">
      <a:dk1>
        <a:sysClr val="windowText" lastClr="000000"/>
      </a:dk1>
      <a:lt1>
        <a:sysClr val="window" lastClr="FCFCFC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26</Words>
  <Application>Microsoft Office PowerPoint</Application>
  <PresentationFormat>On-screen Show (4:3)</PresentationFormat>
  <Paragraphs>5</Paragraphs>
  <Slides>6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hthv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anh</dc:creator>
  <cp:lastModifiedBy>A</cp:lastModifiedBy>
  <cp:revision>2</cp:revision>
  <dcterms:created xsi:type="dcterms:W3CDTF">2020-04-19T16:15:23Z</dcterms:created>
  <dcterms:modified xsi:type="dcterms:W3CDTF">2020-04-25T03:42:13Z</dcterms:modified>
</cp:coreProperties>
</file>