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4" autoAdjust="0"/>
    <p:restoredTop sz="94660"/>
  </p:normalViewPr>
  <p:slideViewPr>
    <p:cSldViewPr>
      <p:cViewPr varScale="1">
        <p:scale>
          <a:sx n="69" d="100"/>
          <a:sy n="69" d="100"/>
        </p:scale>
        <p:origin x="-8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EDA3FF-B15D-4A02-A3AD-4B39B824D20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9681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4F3C7E-9AF8-4AAA-992B-6A1E3069B0B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0328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57D81C-6942-4AD5-A040-99127F7649A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65233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F82BA-FA39-4A83-A701-59964698CA5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76898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98A11F-EC04-4C4F-90D9-7CB34D7E7CE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81612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E97EB-188E-45A3-BBFE-C2CCA3C8E1A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9926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2B53CB-914E-48A2-92AD-7AA91D9C28B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6013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A448C7-5935-4B53-9F32-BB3AA9AB239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9207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618AD1-BEC1-40E7-A96B-2B35A8CFA20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76217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D0A5EE-E97F-42D5-8AF0-5FA98A6845B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78980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04F5AA-6521-41FD-9259-D334913CC11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8641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EC487E0-D252-4EF5-9641-07BF08ECD2E4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"/>
            <a:ext cx="914400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81000" y="1844824"/>
            <a:ext cx="8136904" cy="3799076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 </a:t>
            </a:r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 PHÁT TRIỂN NGÔN NGỮ</a:t>
            </a:r>
            <a:endParaRPr lang="en-US" sz="4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63713" y="4152781"/>
            <a:ext cx="6408737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Truyện: Chàng rùa</a:t>
            </a: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763713" y="4800600"/>
            <a:ext cx="66627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Lứa tuổi   :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MGL 5 - 6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tuổi</a:t>
            </a:r>
          </a:p>
        </p:txBody>
      </p:sp>
      <p:sp>
        <p:nvSpPr>
          <p:cNvPr id="2056" name="TextBox 1"/>
          <p:cNvSpPr txBox="1">
            <a:spLocks noChangeArrowheads="1"/>
          </p:cNvSpPr>
          <p:nvPr/>
        </p:nvSpPr>
        <p:spPr bwMode="auto">
          <a:xfrm>
            <a:off x="944562" y="381000"/>
            <a:ext cx="65992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>
                <a:solidFill>
                  <a:srgbClr val="72145E"/>
                </a:solidFill>
                <a:latin typeface="Times New Roman" pitchFamily="18" charset="0"/>
                <a:cs typeface="Times New Roman" pitchFamily="18" charset="0"/>
              </a:rPr>
              <a:t>TRƯỜNG MN THỊ TRẤN TRÂU QUỲ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033" y="2276421"/>
            <a:ext cx="2218048" cy="117521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8576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731"/>
    </mc:Choice>
    <mc:Fallback xmlns="">
      <p:transition spd="slow" advClick="0" advTm="1573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25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id="1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2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rua rut mai vuon vai ba l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83058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vua chui vao mai r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HH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15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ten chuy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5344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Truyá»‡n Cá»• TÃ­ch Hoáº¡t HÃ¬nh - ChÃ ng RÃ¹a - Truyá»‡n Cá»• TÃ­ch Má»›i Nháº¥t 2013 - Phim Hoáº¡t HÃ¬nh_0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85344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RU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6868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" descr="bo me nc voi r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3400"/>
            <a:ext cx="8382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moi nguoi cuoi r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82296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rua len rung cung moi 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83058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rua th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41910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5" descr="rua th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28600"/>
            <a:ext cx="42672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rua noi voi v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85344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24</Words>
  <Application>Microsoft Office PowerPoint</Application>
  <PresentationFormat>On-screen Show (4:3)</PresentationFormat>
  <Paragraphs>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</cp:lastModifiedBy>
  <cp:revision>20</cp:revision>
  <dcterms:created xsi:type="dcterms:W3CDTF">2015-04-06T04:55:59Z</dcterms:created>
  <dcterms:modified xsi:type="dcterms:W3CDTF">2020-04-26T02:53:34Z</dcterms:modified>
</cp:coreProperties>
</file>