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7" r:id="rId4"/>
    <p:sldId id="259" r:id="rId5"/>
    <p:sldId id="266" r:id="rId6"/>
    <p:sldId id="261" r:id="rId7"/>
    <p:sldId id="265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9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5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2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6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5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5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9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9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C693E-75A7-47B2-A026-66DA4D9A6EE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0.jpg"/><Relationship Id="rId7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0.jpg"/><Relationship Id="rId7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ng ho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lang ho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626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862256" y="-39710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400" y="-1610"/>
            <a:ext cx="1447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531768" y="1385888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10950090" y="4590247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314802" y="4445464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8860">
            <a:off x="10416403" y="1385764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272111"/>
            <a:ext cx="9969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353" y="269875"/>
            <a:ext cx="996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839" y="70342"/>
            <a:ext cx="1095821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1686400" y="3425780"/>
            <a:ext cx="8745225" cy="22910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PB: 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Rau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lá</a:t>
            </a:r>
            <a:endParaRPr lang="vi-VN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Lứa tuổi: 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24-36 T D2</a:t>
            </a:r>
            <a:endParaRPr lang="vi-VN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 viên</a:t>
            </a:r>
            <a:r>
              <a:rPr lang="vi-VN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Chử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endParaRPr lang="en-US" sz="3600" i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6" name="Picture 14" descr="flowerba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6324600"/>
            <a:ext cx="6858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2369303" y="840787"/>
            <a:ext cx="7173942" cy="14804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VỰC: PTNN</a:t>
            </a:r>
          </a:p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 ÁN: NBPB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02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604" y="387453"/>
            <a:ext cx="6735650" cy="6230476"/>
          </a:xfrm>
          <a:prstGeom prst="rect">
            <a:avLst/>
          </a:prstGeom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2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282105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0079" y="186744"/>
            <a:ext cx="291921" cy="64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47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90398">
            <a:off x="3378910" y="1065464"/>
            <a:ext cx="4530534" cy="4530534"/>
          </a:xfrm>
          <a:prstGeom prst="rect">
            <a:avLst/>
          </a:prstGeom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2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7" y="6640284"/>
            <a:ext cx="12194891" cy="28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7810" y="303341"/>
            <a:ext cx="1809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39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654" y="392176"/>
            <a:ext cx="7096260" cy="615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0"/>
            <a:ext cx="12165905" cy="211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7361"/>
            <a:ext cx="12165906" cy="28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1732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908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06" y="196402"/>
            <a:ext cx="11316237" cy="636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68"/>
            <a:ext cx="12191999" cy="1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6660325"/>
            <a:ext cx="12192253" cy="16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6986" y="163631"/>
            <a:ext cx="185012" cy="6483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32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0" y="92765"/>
            <a:ext cx="3338753" cy="32552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90398">
            <a:off x="1034886" y="3865224"/>
            <a:ext cx="2501874" cy="2501874"/>
          </a:xfrm>
          <a:prstGeom prst="rect">
            <a:avLst/>
          </a:prstGeom>
        </p:spPr>
      </p:pic>
      <p:pic>
        <p:nvPicPr>
          <p:cNvPr id="8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923" y="3347967"/>
            <a:ext cx="3696238" cy="331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23" y="372180"/>
            <a:ext cx="4055165" cy="370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3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7961" y="232359"/>
            <a:ext cx="184039" cy="643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7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476517" y="2647379"/>
            <a:ext cx="11243257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CÂY RAU,CỦ GÌ BIẾN MẤT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3200400" y="574839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65906" cy="324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4931" y="322761"/>
            <a:ext cx="1809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31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29" y="370323"/>
            <a:ext cx="3338753" cy="31295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2816">
            <a:off x="1452210" y="3506224"/>
            <a:ext cx="2850477" cy="2850477"/>
          </a:xfrm>
          <a:prstGeom prst="rect">
            <a:avLst/>
          </a:prstGeom>
        </p:spPr>
      </p:pic>
      <p:pic>
        <p:nvPicPr>
          <p:cNvPr id="4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096" y="3411359"/>
            <a:ext cx="3580327" cy="317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11" y="193181"/>
            <a:ext cx="2998090" cy="353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30" y="-2"/>
            <a:ext cx="12083870" cy="322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3" y="193181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2" y="6640284"/>
            <a:ext cx="12180921" cy="28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3301" y="211005"/>
            <a:ext cx="183663" cy="641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5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1599" y="2542309"/>
            <a:ext cx="76523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CHÚC CÁC CÔ MẠNH KHỎE</a:t>
            </a:r>
            <a:r>
              <a:rPr lang="en-US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CHÚC CÁC BÉ CHĂM NGOAN HỌC GIỎI</a:t>
            </a:r>
            <a:endParaRPr lang="en-US" sz="4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8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50</Words>
  <Application>Microsoft Office PowerPoint</Application>
  <PresentationFormat>Custom</PresentationFormat>
  <Paragraphs>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Windows User</cp:lastModifiedBy>
  <cp:revision>14</cp:revision>
  <dcterms:created xsi:type="dcterms:W3CDTF">2015-02-27T08:26:51Z</dcterms:created>
  <dcterms:modified xsi:type="dcterms:W3CDTF">2018-01-31T14:04:03Z</dcterms:modified>
</cp:coreProperties>
</file>