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69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3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1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2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5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60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33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87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64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87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62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6DB34-5BE3-42F8-9928-B7D22536E378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33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59427" y="391886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KHỐI LỚP MẪU GIÁO BÉ</a:t>
            </a:r>
          </a:p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: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02/11-6/11-2020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545636"/>
              </p:ext>
            </p:extLst>
          </p:nvPr>
        </p:nvGraphicFramePr>
        <p:xfrm>
          <a:off x="1959427" y="2590324"/>
          <a:ext cx="8864148" cy="2700020"/>
        </p:xfrm>
        <a:graphic>
          <a:graphicData uri="http://schemas.openxmlformats.org/drawingml/2006/table">
            <a:tbl>
              <a:tblPr firstRow="1" firstCol="1" bandRow="1"/>
              <a:tblGrid>
                <a:gridCol w="1477358">
                  <a:extLst>
                    <a:ext uri="{9D8B030D-6E8A-4147-A177-3AD203B41FA5}">
                      <a16:colId xmlns="" xmlns:a16="http://schemas.microsoft.com/office/drawing/2014/main" val="1890728317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16912509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937438552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19412666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VĐCB :Tung bóng lên cao bằng hai tay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fr-F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TCVĐ: Ô tô và  chim sẻ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Dạy trẻ tạo nhóm theo một dấu hiệu (</a:t>
                      </a:r>
                      <a:r>
                        <a:rPr lang="es-MX" sz="1800" b="1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MT22</a:t>
                      </a:r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Truyện: Nhổ củ cải 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(Đa số trẻ chưa biết)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Tô màu bức tranh gia đình bé 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(Đề tài)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NDTT: DH: Cháu yêu bà 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NDKH: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NH: Bà thương em</a:t>
                      </a:r>
                      <a:endParaRPr lang="es-MX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2105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59427" y="391886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KHỐI LỚP MẪU GIÁO BÉ</a:t>
            </a:r>
          </a:p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II :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9/11-13/11-2020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717589"/>
              </p:ext>
            </p:extLst>
          </p:nvPr>
        </p:nvGraphicFramePr>
        <p:xfrm>
          <a:off x="1959427" y="2590324"/>
          <a:ext cx="8864148" cy="3309620"/>
        </p:xfrm>
        <a:graphic>
          <a:graphicData uri="http://schemas.openxmlformats.org/drawingml/2006/table">
            <a:tbl>
              <a:tblPr firstRow="1" firstCol="1" bandRow="1"/>
              <a:tblGrid>
                <a:gridCol w="1477358">
                  <a:extLst>
                    <a:ext uri="{9D8B030D-6E8A-4147-A177-3AD203B41FA5}">
                      <a16:colId xmlns="" xmlns:a16="http://schemas.microsoft.com/office/drawing/2014/main" val="1890728317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16912509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937438552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19412666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VĐCB: Đập và bắt bóng. 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TCVĐ: Chó sói xấu tính.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Ngôi nhà của bé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Thơ: Em yêu nhà em 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(Đa số trẻ chưa biết)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Tô nét con đường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(Mẫu)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NDTT:DH:</a:t>
                      </a:r>
                    </a:p>
                    <a:p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Nhà của tôi 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NDKH: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 Gia đình nhỏ hạnh phúc to 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TC</a:t>
                      </a:r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Â</a:t>
                      </a:r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N: Nhỏ và to 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769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59427" y="391886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KHỐI LỚP MẪU GIÁO BÉ</a:t>
            </a:r>
          </a:p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III:Từ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16/11-20/11-2020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399348"/>
              </p:ext>
            </p:extLst>
          </p:nvPr>
        </p:nvGraphicFramePr>
        <p:xfrm>
          <a:off x="1959427" y="2590324"/>
          <a:ext cx="8864148" cy="3035300"/>
        </p:xfrm>
        <a:graphic>
          <a:graphicData uri="http://schemas.openxmlformats.org/drawingml/2006/table">
            <a:tbl>
              <a:tblPr firstRow="1" firstCol="1" bandRow="1"/>
              <a:tblGrid>
                <a:gridCol w="1477358">
                  <a:extLst>
                    <a:ext uri="{9D8B030D-6E8A-4147-A177-3AD203B41FA5}">
                      <a16:colId xmlns="" xmlns:a16="http://schemas.microsoft.com/office/drawing/2014/main" val="1890728317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16912509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937438552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19412666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VĐCB:Chuyền và bắt bóng theo hàng dọc.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TCVĐ: Rồng rắn lên mây</a:t>
                      </a:r>
                      <a:r>
                        <a:rPr lang="es-MX" sz="1800" b="1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Dạy trẻ nhận biết nhóm có một và nhóm có nhiều </a:t>
                      </a: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MX" sz="14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Thơ: Cô giáo của con 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(Đa số trẻ chưa biết)</a:t>
                      </a:r>
                      <a:endParaRPr lang="en-US" sz="140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Dán hoa tặng cô nhân ngày 20/11.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(Đề tài)</a:t>
                      </a:r>
                      <a:endParaRPr lang="en-US" sz="140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NDTT:DH: </a:t>
                      </a:r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Hoa bé ngoan 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NDKH: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TCÂN: </a:t>
                      </a:r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Nghe giai điệu đoán tên bài hát </a:t>
                      </a:r>
                      <a:endParaRPr lang="en-US" sz="1400" dirty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8627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59427" y="391886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KHỐI LỚP MẪU GIÁO BÉ</a:t>
            </a:r>
          </a:p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IV :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23/11-27/11-2020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942845"/>
              </p:ext>
            </p:extLst>
          </p:nvPr>
        </p:nvGraphicFramePr>
        <p:xfrm>
          <a:off x="1959427" y="2590324"/>
          <a:ext cx="8864148" cy="3583940"/>
        </p:xfrm>
        <a:graphic>
          <a:graphicData uri="http://schemas.openxmlformats.org/drawingml/2006/table">
            <a:tbl>
              <a:tblPr firstRow="1" firstCol="1" bandRow="1"/>
              <a:tblGrid>
                <a:gridCol w="1477358">
                  <a:extLst>
                    <a:ext uri="{9D8B030D-6E8A-4147-A177-3AD203B41FA5}">
                      <a16:colId xmlns="" xmlns:a16="http://schemas.microsoft.com/office/drawing/2014/main" val="1890728317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16912509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937438552"/>
                    </a:ext>
                  </a:extLst>
                </a:gridCol>
                <a:gridCol w="1403930">
                  <a:extLst>
                    <a:ext uri="{9D8B030D-6E8A-4147-A177-3AD203B41FA5}">
                      <a16:colId xmlns="" xmlns:a16="http://schemas.microsoft.com/office/drawing/2014/main" val="1941266643"/>
                    </a:ext>
                  </a:extLst>
                </a:gridCol>
                <a:gridCol w="1550786">
                  <a:extLst>
                    <a:ext uri="{9D8B030D-6E8A-4147-A177-3AD203B41FA5}">
                      <a16:colId xmlns="" xmlns:a16="http://schemas.microsoft.com/office/drawing/2014/main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VĐCB: Bật tiến về phía trước </a:t>
                      </a:r>
                      <a:endParaRPr lang="en-US" sz="1800" b="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pt-BR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TCVĐ: Chuyền bóng</a:t>
                      </a:r>
                      <a:r>
                        <a:rPr lang="es-MX" sz="1400" b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400" b="0" dirty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s-MX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Một số đồ dùng  để ăn, để uống </a:t>
                      </a:r>
                      <a:endParaRPr lang="en-US" sz="1800" b="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(MT23)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Truyện : Chiếc ấm sành nở hoa</a:t>
                      </a:r>
                      <a:endParaRPr lang="en-US" sz="1800" b="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vi-VN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(Đa số trẻ chưa biết)</a:t>
                      </a:r>
                      <a:endParaRPr lang="en-US" sz="1400" b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Tô màu những đồ dùng nhà bé có </a:t>
                      </a:r>
                      <a:endParaRPr lang="en-US" sz="1800" b="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(Đề tài)</a:t>
                      </a:r>
                      <a:endParaRPr lang="en-US" sz="1400" b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NDTT:</a:t>
                      </a:r>
                      <a:r>
                        <a:rPr lang="vi-VN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VĐMH : Chiếc khăn tay </a:t>
                      </a:r>
                      <a:endParaRPr lang="en-US" sz="1800" b="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NDKH:</a:t>
                      </a:r>
                    </a:p>
                    <a:p>
                      <a:r>
                        <a:rPr lang="en-US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vi-VN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NH: Đồ dùng bé yêu </a:t>
                      </a:r>
                      <a:endParaRPr lang="en-US" sz="1800" b="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vi-VN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TC: Ai đang hát</a:t>
                      </a:r>
                      <a:endParaRPr lang="en-US" sz="1400" b="0" dirty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89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396</Words>
  <Application>Microsoft Office PowerPoint</Application>
  <PresentationFormat>Custom</PresentationFormat>
  <Paragraphs>109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huy_ctn</cp:lastModifiedBy>
  <cp:revision>6</cp:revision>
  <dcterms:created xsi:type="dcterms:W3CDTF">2020-09-26T09:14:06Z</dcterms:created>
  <dcterms:modified xsi:type="dcterms:W3CDTF">2020-11-04T03:42:24Z</dcterms:modified>
</cp:coreProperties>
</file>