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9" r:id="rId5"/>
    <p:sldId id="262" r:id="rId6"/>
    <p:sldId id="261" r:id="rId7"/>
    <p:sldId id="263" r:id="rId8"/>
    <p:sldId id="264" r:id="rId9"/>
    <p:sldId id="258" r:id="rId10"/>
    <p:sldId id="265" r:id="rId11"/>
    <p:sldId id="268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60B"/>
    <a:srgbClr val="05530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D8030-A2A5-4642-9F97-5ECE0A3412C6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CC785-0123-4C52-897C-16EA2820687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he%20duc%20TV\Vuon%20cay%20nha%20be%20-%20V%20A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he%20duc%20TV\Vuon%20cay%20nha%20be%20-%20V%20A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The%20duc%20TV\Vuon%20cay%20nha%20be%20-%20V%20A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51" name="Picture 3" descr="68">
            <a:hlinkClick r:id="" action="ppaction://noaction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00CC"/>
          </a:solidFill>
          <a:ln>
            <a:solidFill>
              <a:schemeClr val="folHlink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4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17764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faegirlp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6937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aegirl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9477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2578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409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871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b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61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flowerv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86400"/>
            <a:ext cx="10937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744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9810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Butterfly-03-june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4114800"/>
            <a:ext cx="457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WordArt 20"/>
          <p:cNvSpPr>
            <a:spLocks noChangeArrowheads="1" noChangeShapeType="1" noTextEdit="1"/>
          </p:cNvSpPr>
          <p:nvPr/>
        </p:nvSpPr>
        <p:spPr bwMode="auto">
          <a:xfrm>
            <a:off x="180975" y="304800"/>
            <a:ext cx="1876425" cy="129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Trường mầm non Văn Đức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638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09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2766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24575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912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43" descr="Hoa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762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5430" y="4702314"/>
            <a:ext cx="58272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i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4000" b="1" i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endParaRPr lang="en-US" sz="4000" b="1" i="1" dirty="0">
              <a:ln w="18000">
                <a:solidFill>
                  <a:srgbClr val="333399">
                    <a:satMod val="140000"/>
                  </a:srgbClr>
                </a:solidFill>
                <a:prstDash val="solid"/>
                <a:miter lim="800000"/>
              </a:ln>
              <a:solidFill>
                <a:srgbClr val="33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979248"/>
            <a:ext cx="88677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6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media.vietq.vn/files/thuc-pham-phong-benh-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928958" cy="20002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0034" y="1357298"/>
            <a:ext cx="2786082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http://www.canhquanxanh.com.vn/images/2013/terminaliacattapa05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428892" cy="1908415"/>
          </a:xfrm>
          <a:prstGeom prst="rect">
            <a:avLst/>
          </a:prstGeom>
          <a:noFill/>
        </p:spPr>
      </p:pic>
      <p:pic>
        <p:nvPicPr>
          <p:cNvPr id="3080" name="Picture 8" descr="Kết quả hình ảnh cho hoa thien 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2643206" cy="1979854"/>
          </a:xfrm>
          <a:prstGeom prst="rect">
            <a:avLst/>
          </a:prstGeom>
          <a:noFill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2786082" cy="21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143372" y="2500306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1" name="Straight Connector 20"/>
          <p:cNvCxnSpPr/>
          <p:nvPr/>
        </p:nvCxnSpPr>
        <p:spPr>
          <a:xfrm>
            <a:off x="4286248" y="321468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43372" y="5286388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Straight Connector 22"/>
          <p:cNvCxnSpPr/>
          <p:nvPr/>
        </p:nvCxnSpPr>
        <p:spPr>
          <a:xfrm>
            <a:off x="4286248" y="6000768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" y="-85739"/>
            <a:ext cx="7829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-85739"/>
            <a:ext cx="51911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029744"/>
            <a:ext cx="17240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0968"/>
            <a:ext cx="87439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media.vietq.vn/files/thuc-pham-phong-benh-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60"/>
            <a:ext cx="2928958" cy="20002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0034" y="1357298"/>
            <a:ext cx="2786082" cy="2000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http://www.canhquanxanh.com.vn/images/2013/terminaliacattapa05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2428892" cy="1908415"/>
          </a:xfrm>
          <a:prstGeom prst="rect">
            <a:avLst/>
          </a:prstGeom>
          <a:noFill/>
        </p:spPr>
      </p:pic>
      <p:pic>
        <p:nvPicPr>
          <p:cNvPr id="3080" name="Picture 8" descr="Kết quả hình ảnh cho hoa thien 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256"/>
            <a:ext cx="2643206" cy="1979854"/>
          </a:xfrm>
          <a:prstGeom prst="rect">
            <a:avLst/>
          </a:prstGeom>
          <a:noFill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71942"/>
            <a:ext cx="2786082" cy="218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071934" y="2500306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4</a:t>
            </a:r>
            <a:endParaRPr lang="vi-VN" sz="4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286248" y="3214686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143372" y="5286388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286248" y="6000768"/>
            <a:ext cx="50006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2750331" y="2107397"/>
            <a:ext cx="1500198" cy="1428760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>
            <a:off x="4857752" y="2071678"/>
            <a:ext cx="2143140" cy="1428760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4929190" y="1928802"/>
            <a:ext cx="3714776" cy="1571636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1035819" y="3178967"/>
            <a:ext cx="4286280" cy="2071702"/>
          </a:xfrm>
          <a:prstGeom prst="straightConnector1">
            <a:avLst/>
          </a:prstGeom>
          <a:ln>
            <a:solidFill>
              <a:srgbClr val="08860B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428728" y="3786190"/>
            <a:ext cx="2857520" cy="571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4857752" y="4572008"/>
            <a:ext cx="2714644" cy="19288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352"/>
            <a:ext cx="7829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93" y="-27967"/>
            <a:ext cx="2667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" y="942925"/>
            <a:ext cx="87439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4008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57269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990600" y="3505200"/>
            <a:ext cx="7239000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1571612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itchFamily="34" charset="0"/>
              </a:rPr>
              <a:t>g</a:t>
            </a:r>
            <a:endParaRPr lang="vi-VN" sz="20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643050"/>
            <a:ext cx="20717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 pitchFamily="34" charset="0"/>
              </a:rPr>
              <a:t>y</a:t>
            </a:r>
            <a:endParaRPr lang="vi-VN" sz="2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75" y="0"/>
            <a:ext cx="58769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1438" y="71414"/>
            <a:ext cx="4857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067894"/>
            <a:ext cx="50101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9866" y="152400"/>
            <a:ext cx="61341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607220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Vuon cay nha be - V 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428992" y="592933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8578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vi-VN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2578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328"/>
            <a:ext cx="51149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7" y="1628800"/>
            <a:ext cx="84105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72462" y="1928802"/>
            <a:ext cx="71438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072462" y="5072074"/>
            <a:ext cx="714380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Vuon cay nha be - V 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39166" y="571480"/>
            <a:ext cx="304800" cy="30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0112" y="50004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0000CC"/>
                </a:solidFill>
                <a:latin typeface=".VnAvant" pitchFamily="34" charset="0"/>
              </a:rPr>
              <a:t>.</a:t>
            </a:r>
            <a:endParaRPr lang="vi-VN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4301"/>
            <a:ext cx="51149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8" y="1258391"/>
            <a:ext cx="69342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416" y="1340768"/>
            <a:ext cx="19621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72462" y="1928802"/>
            <a:ext cx="857256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8072462" y="5072074"/>
            <a:ext cx="857256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214546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3786182" y="2000240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2214546" y="2000240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5357818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3786182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5357818" y="2000240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3714744" y="3286124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3214678" y="4000504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6429388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429388" y="2000240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2857488" y="4643446"/>
            <a:ext cx="428628" cy="7143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071670" y="5357826"/>
            <a:ext cx="428628" cy="7143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8001024" y="1785926"/>
            <a:ext cx="1071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13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43900" y="4929198"/>
            <a:ext cx="5000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40" y="335756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 flipV="1">
            <a:off x="4857752" y="2000240"/>
            <a:ext cx="428628" cy="809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4786314" y="2643182"/>
            <a:ext cx="428628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5" y="42317"/>
            <a:ext cx="51149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4375"/>
            <a:ext cx="693420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98" y="1382985"/>
            <a:ext cx="196215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24715" y="571480"/>
            <a:ext cx="2062193" cy="253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561" y="4444476"/>
            <a:ext cx="1975909" cy="248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786190"/>
            <a:ext cx="733647" cy="69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148" y="4071942"/>
            <a:ext cx="923852" cy="4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3143248"/>
            <a:ext cx="876301" cy="54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9216" y="3071810"/>
            <a:ext cx="794784" cy="78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Vuon cay nha be - V 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071802" y="6436568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6372036"/>
            <a:ext cx="281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6985"/>
            <a:ext cx="795337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38&quot;&gt;&lt;property id=&quot;20148&quot; value=&quot;5&quot;/&gt;&lt;property id=&quot;20300&quot; value=&quot;Slide 3&quot;/&gt;&lt;property id=&quot;20307&quot; value=&quot;257&quot;/&gt;&lt;/object&gt;&lt;object type=&quot;3&quot; unique_id=&quot;10039&quot;&gt;&lt;property id=&quot;20148&quot; value=&quot;5&quot;/&gt;&lt;property id=&quot;20300&quot; value=&quot;Slide 4&quot;/&gt;&lt;property id=&quot;20307&quot; value=&quot;259&quot;/&gt;&lt;/object&gt;&lt;object type=&quot;3&quot; unique_id=&quot;10041&quot;&gt;&lt;property id=&quot;20148&quot; value=&quot;5&quot;/&gt;&lt;property id=&quot;20300&quot; value=&quot;Slide 6&quot;/&gt;&lt;property id=&quot;20307&quot; value=&quot;261&quot;/&gt;&lt;/object&gt;&lt;object type=&quot;3&quot; unique_id=&quot;10042&quot;&gt;&lt;property id=&quot;20148&quot; value=&quot;5&quot;/&gt;&lt;property id=&quot;20300&quot; value=&quot;Slide 9&quot;/&gt;&lt;property id=&quot;20307&quot; value=&quot;258&quot;/&gt;&lt;/object&gt;&lt;object type=&quot;3&quot; unique_id=&quot;10195&quot;&gt;&lt;property id=&quot;20148&quot; value=&quot;5&quot;/&gt;&lt;property id=&quot;20300&quot; value=&quot;Slide 5&quot;/&gt;&lt;property id=&quot;20307&quot; value=&quot;262&quot;/&gt;&lt;/object&gt;&lt;object type=&quot;3&quot; unique_id=&quot;10276&quot;&gt;&lt;property id=&quot;20148&quot; value=&quot;5&quot;/&gt;&lt;property id=&quot;20300&quot; value=&quot;Slide 7&quot;/&gt;&lt;property id=&quot;20307&quot; value=&quot;263&quot;/&gt;&lt;/object&gt;&lt;object type=&quot;3&quot; unique_id=&quot;10304&quot;&gt;&lt;property id=&quot;20148&quot; value=&quot;5&quot;/&gt;&lt;property id=&quot;20300&quot; value=&quot;Slide 8&quot;/&gt;&lt;property id=&quot;20307&quot; value=&quot;264&quot;/&gt;&lt;/object&gt;&lt;object type=&quot;3&quot; unique_id=&quot;10395&quot;&gt;&lt;property id=&quot;20148&quot; value=&quot;5&quot;/&gt;&lt;property id=&quot;20300&quot; value=&quot;Slide 10&quot;/&gt;&lt;property id=&quot;20307&quot; value=&quot;265&quot;/&gt;&lt;/object&gt;&lt;object type=&quot;3&quot; unique_id=&quot;10450&quot;&gt;&lt;property id=&quot;20148&quot; value=&quot;5&quot;/&gt;&lt;property id=&quot;20300&quot; value=&quot;Slide 11&quot;/&gt;&lt;property id=&quot;20307&quot; value=&quot;268&quot;/&gt;&lt;/object&gt;&lt;object type=&quot;3&quot; unique_id=&quot;10531&quot;&gt;&lt;property id=&quot;20148&quot; value=&quot;5&quot;/&gt;&lt;property id=&quot;20300&quot; value=&quot;Slide 2&quot;/&gt;&lt;property id=&quot;20307&quot; value=&quot;269&quot;/&gt;&lt;/object&gt;&lt;object type=&quot;3&quot; unique_id=&quot;10712&quot;&gt;&lt;property id=&quot;20148&quot; value=&quot;5&quot;/&gt;&lt;property id=&quot;20300&quot; value=&quot;Slide 1&quot;/&gt;&lt;property id=&quot;20307&quot; value=&quot;270&quot;/&gt;&lt;/object&gt;&lt;object type=&quot;3&quot; unique_id=&quot;10991&quot;&gt;&lt;property id=&quot;20148&quot; value=&quot;5&quot;/&gt;&lt;property id=&quot;20300&quot; value=&quot;Slide 12&quot;/&gt;&lt;property id=&quot;20307&quot; value=&quot;27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486303980,C:\Users\Chuc\Documents\lqccg-y1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11212</TotalTime>
  <Words>68</Words>
  <Application>Microsoft Office PowerPoint</Application>
  <PresentationFormat>On-screen Show (4:3)</PresentationFormat>
  <Paragraphs>16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</dc:creator>
  <cp:lastModifiedBy>Admin</cp:lastModifiedBy>
  <cp:revision>93</cp:revision>
  <dcterms:created xsi:type="dcterms:W3CDTF">2016-02-10T14:39:05Z</dcterms:created>
  <dcterms:modified xsi:type="dcterms:W3CDTF">2018-01-26T15:35:58Z</dcterms:modified>
</cp:coreProperties>
</file>