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3" r:id="rId4"/>
    <p:sldId id="265" r:id="rId5"/>
    <p:sldId id="266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62" r:id="rId15"/>
    <p:sldId id="261" r:id="rId16"/>
    <p:sldId id="278" r:id="rId17"/>
    <p:sldId id="25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C648-72B1-468F-B183-F453061B4046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35A2-8A72-4292-AD85-6B47A2AAF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C648-72B1-468F-B183-F453061B4046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35A2-8A72-4292-AD85-6B47A2AAF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C648-72B1-468F-B183-F453061B4046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35A2-8A72-4292-AD85-6B47A2AAF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C648-72B1-468F-B183-F453061B4046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35A2-8A72-4292-AD85-6B47A2AAF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C648-72B1-468F-B183-F453061B4046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35A2-8A72-4292-AD85-6B47A2AAF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C648-72B1-468F-B183-F453061B4046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35A2-8A72-4292-AD85-6B47A2AAF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C648-72B1-468F-B183-F453061B4046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35A2-8A72-4292-AD85-6B47A2AAF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C648-72B1-468F-B183-F453061B4046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35A2-8A72-4292-AD85-6B47A2AAF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C648-72B1-468F-B183-F453061B4046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35A2-8A72-4292-AD85-6B47A2AAF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C648-72B1-468F-B183-F453061B4046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35A2-8A72-4292-AD85-6B47A2AAF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C648-72B1-468F-B183-F453061B4046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35A2-8A72-4292-AD85-6B47A2AAF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2C648-72B1-468F-B183-F453061B4046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C35A2-8A72-4292-AD85-6B47A2AAF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uoi\Desktop\t&#236;m%20hi&#7875;u%20c&#417;%20th&#7875;%20b&#233;\tay.wm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istrator\Desktop\khai%20quat.mp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uoi\Desktop\t&#236;m%20hi&#7875;u%20c&#417;%20th&#7875;%20b&#233;\chan.wm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uoi\Desktop\t&#236;m%20hi&#7875;u%20c&#417;%20th&#7875;%20b&#233;\khai%20quat.wmv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audio" Target="file:///C:\Users\Tuoi\Desktop\t&#236;m%20hi&#7875;u%20c&#417;%20th&#7875;%20b&#233;\sai%20roi.mp3" TargetMode="External"/><Relationship Id="rId1" Type="http://schemas.openxmlformats.org/officeDocument/2006/relationships/audio" Target="file:///C:\Users\Tuoi\Desktop\t&#236;m%20hi&#7875;u%20c&#417;%20th&#7875;%20b&#233;\chon%20dung.mp3" TargetMode="Externa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audio" Target="../media/audio1.wav"/><Relationship Id="rId9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Tuoi\Desktop\t&#236;m%20hi&#7875;u%20c&#417;%20th&#7875;%20b&#233;\Everybody-Dance-Now-Baby-Vuvu-aka-Baby-Vuvu.mp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Tuoi\Desktop\t&#236;m%20hi&#7875;u%20c&#417;%20th&#7875;%20b&#233;\h&#227;y%20xoay%20n&#224;o.wma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uoi\Desktop\MTXQ%20tim%20hieu%20co%20the%20be\phan%20dau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uoi\Desktop\t&#236;m%20hi&#7875;u%20c&#417;%20th&#7875;%20b&#233;\phan%20dau.wm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uoi\Desktop\MTXQ%20tim%20hieu%20co%20the%20be\phan%20than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uoi\Desktop\MTXQ%20tim%20hieu%20co%20the%20be\tay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uoi\Desktop\t&#236;m%20hi&#7875;u%20c&#417;%20th&#7875;%20b&#233;\phan%20than.wm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istrator\Desktop\chan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49387012_ex%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69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1524000"/>
            <a:ext cx="7924800" cy="3785652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</a:rPr>
              <a:t>Hoạt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động</a:t>
            </a:r>
            <a:r>
              <a:rPr lang="en-US" sz="6000" dirty="0" smtClean="0">
                <a:solidFill>
                  <a:srgbClr val="FF0000"/>
                </a:solidFill>
              </a:rPr>
              <a:t>: KPKH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	ĐT: </a:t>
            </a:r>
            <a:r>
              <a:rPr lang="en-US" sz="3600" dirty="0" err="1" smtClean="0">
                <a:solidFill>
                  <a:srgbClr val="FF0000"/>
                </a:solidFill>
              </a:rPr>
              <a:t>Cơ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thể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bé</a:t>
            </a:r>
            <a:endParaRPr lang="en-US" sz="3600" dirty="0" smtClean="0">
              <a:solidFill>
                <a:srgbClr val="FF0000"/>
              </a:solidFill>
            </a:endParaRPr>
          </a:p>
          <a:p>
            <a:r>
              <a:rPr lang="en-US" sz="3600" dirty="0" smtClean="0">
                <a:solidFill>
                  <a:srgbClr val="FF0000"/>
                </a:solidFill>
              </a:rPr>
              <a:t>	</a:t>
            </a:r>
            <a:r>
              <a:rPr lang="en-US" sz="3600" dirty="0" err="1" smtClean="0">
                <a:solidFill>
                  <a:srgbClr val="FF0000"/>
                </a:solidFill>
              </a:rPr>
              <a:t>Đối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tượng</a:t>
            </a:r>
            <a:r>
              <a:rPr lang="en-US" sz="3600" dirty="0" smtClean="0">
                <a:solidFill>
                  <a:srgbClr val="FF0000"/>
                </a:solidFill>
              </a:rPr>
              <a:t>: MGL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	</a:t>
            </a:r>
            <a:r>
              <a:rPr lang="en-US" sz="3600" dirty="0" err="1" smtClean="0">
                <a:solidFill>
                  <a:srgbClr val="FF0000"/>
                </a:solidFill>
              </a:rPr>
              <a:t>Số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trẻ</a:t>
            </a:r>
            <a:r>
              <a:rPr lang="en-US" sz="3600" dirty="0" smtClean="0">
                <a:solidFill>
                  <a:srgbClr val="FF0000"/>
                </a:solidFill>
              </a:rPr>
              <a:t>: 30 </a:t>
            </a:r>
            <a:r>
              <a:rPr lang="en-US" sz="3600" dirty="0" err="1" smtClean="0">
                <a:solidFill>
                  <a:srgbClr val="FF0000"/>
                </a:solidFill>
              </a:rPr>
              <a:t>trẻ</a:t>
            </a:r>
            <a:endParaRPr lang="en-US" sz="3600" dirty="0" smtClean="0">
              <a:solidFill>
                <a:srgbClr val="FF0000"/>
              </a:solidFill>
            </a:endParaRPr>
          </a:p>
          <a:p>
            <a:r>
              <a:rPr lang="en-US" sz="3600" dirty="0" smtClean="0">
                <a:solidFill>
                  <a:srgbClr val="FF0000"/>
                </a:solidFill>
              </a:rPr>
              <a:t>	</a:t>
            </a:r>
            <a:r>
              <a:rPr lang="en-US" sz="3600" dirty="0" err="1" smtClean="0">
                <a:solidFill>
                  <a:srgbClr val="FF0000"/>
                </a:solidFill>
              </a:rPr>
              <a:t>Thời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gian</a:t>
            </a:r>
            <a:r>
              <a:rPr lang="en-US" sz="3600" dirty="0" smtClean="0">
                <a:solidFill>
                  <a:srgbClr val="FF0000"/>
                </a:solidFill>
              </a:rPr>
              <a:t>: 30-35 </a:t>
            </a:r>
            <a:r>
              <a:rPr lang="en-US" sz="3600" dirty="0" err="1" smtClean="0">
                <a:solidFill>
                  <a:srgbClr val="FF0000"/>
                </a:solidFill>
              </a:rPr>
              <a:t>phút</a:t>
            </a:r>
            <a:endParaRPr lang="en-US" sz="3600" dirty="0" smtClean="0">
              <a:solidFill>
                <a:srgbClr val="FF0000"/>
              </a:solidFill>
            </a:endParaRPr>
          </a:p>
          <a:p>
            <a:r>
              <a:rPr lang="en-US" sz="3600" dirty="0" smtClean="0">
                <a:solidFill>
                  <a:srgbClr val="FF0000"/>
                </a:solidFill>
              </a:rPr>
              <a:t>	</a:t>
            </a:r>
            <a:r>
              <a:rPr lang="en-US" sz="3600" dirty="0" err="1" smtClean="0">
                <a:solidFill>
                  <a:srgbClr val="FF0000"/>
                </a:solidFill>
              </a:rPr>
              <a:t>Người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thực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hiện</a:t>
            </a:r>
            <a:r>
              <a:rPr lang="en-US" sz="3600" dirty="0" smtClean="0">
                <a:solidFill>
                  <a:srgbClr val="FF0000"/>
                </a:solidFill>
              </a:rPr>
              <a:t>: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y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" y="381000"/>
            <a:ext cx="8153400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hai quat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533400"/>
            <a:ext cx="7848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an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" y="381000"/>
            <a:ext cx="82296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hai quat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8200" y="609600"/>
            <a:ext cx="7467600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1143000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b. HĐ2: </a:t>
            </a:r>
            <a:r>
              <a:rPr lang="en-US" sz="4000" dirty="0" err="1" smtClean="0">
                <a:solidFill>
                  <a:srgbClr val="FF0000"/>
                </a:solidFill>
              </a:rPr>
              <a:t>Ôn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luyện</a:t>
            </a:r>
            <a:r>
              <a:rPr lang="en-US" sz="4000" dirty="0" smtClean="0">
                <a:solidFill>
                  <a:srgbClr val="FF0000"/>
                </a:solidFill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</a:rPr>
              <a:t>củng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cố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981200"/>
            <a:ext cx="9144000" cy="707886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4000" dirty="0" smtClean="0"/>
              <a:t>TC1: </a:t>
            </a:r>
            <a:r>
              <a:rPr lang="en-US" sz="4000" dirty="0" err="1" smtClean="0"/>
              <a:t>Hãy</a:t>
            </a:r>
            <a:r>
              <a:rPr lang="en-US" sz="4000" dirty="0" smtClean="0"/>
              <a:t> </a:t>
            </a:r>
            <a:r>
              <a:rPr lang="en-US" sz="4000" dirty="0" err="1" smtClean="0"/>
              <a:t>chọn</a:t>
            </a:r>
            <a:r>
              <a:rPr lang="en-US" sz="4000" dirty="0" smtClean="0"/>
              <a:t> </a:t>
            </a:r>
            <a:r>
              <a:rPr lang="en-US" sz="4000" dirty="0" err="1" smtClean="0"/>
              <a:t>các</a:t>
            </a:r>
            <a:r>
              <a:rPr lang="en-US" sz="4000" dirty="0" smtClean="0"/>
              <a:t> </a:t>
            </a:r>
            <a:r>
              <a:rPr lang="en-US" sz="4000" dirty="0" err="1" smtClean="0"/>
              <a:t>đồ</a:t>
            </a:r>
            <a:r>
              <a:rPr lang="en-US" sz="4000" dirty="0" smtClean="0"/>
              <a:t> </a:t>
            </a:r>
            <a:r>
              <a:rPr lang="en-US" sz="4000" dirty="0" err="1" smtClean="0"/>
              <a:t>dùng</a:t>
            </a:r>
            <a:r>
              <a:rPr lang="en-US" sz="4000" dirty="0" smtClean="0"/>
              <a:t> </a:t>
            </a:r>
            <a:r>
              <a:rPr lang="en-US" sz="4000" dirty="0" err="1" smtClean="0"/>
              <a:t>bảo</a:t>
            </a:r>
            <a:r>
              <a:rPr lang="en-US" sz="4000" dirty="0" smtClean="0"/>
              <a:t> </a:t>
            </a:r>
            <a:r>
              <a:rPr lang="en-US" sz="4000" dirty="0" err="1" smtClean="0"/>
              <a:t>vệ</a:t>
            </a:r>
            <a:r>
              <a:rPr lang="en-US" sz="4000" dirty="0" smtClean="0"/>
              <a:t> </a:t>
            </a:r>
            <a:r>
              <a:rPr lang="en-US" sz="4000" dirty="0" err="1" smtClean="0"/>
              <a:t>cơ</a:t>
            </a:r>
            <a:r>
              <a:rPr lang="en-US" sz="4000" dirty="0" smtClean="0"/>
              <a:t> </a:t>
            </a:r>
            <a:r>
              <a:rPr lang="en-US" sz="4000" dirty="0" err="1" smtClean="0"/>
              <a:t>thể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/>
          <p:cNvSpPr>
            <a:spLocks noChangeArrowheads="1" noChangeShapeType="1" noTextEdit="1"/>
          </p:cNvSpPr>
          <p:nvPr/>
        </p:nvSpPr>
        <p:spPr bwMode="auto">
          <a:xfrm>
            <a:off x="1981200" y="0"/>
            <a:ext cx="5562600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157"/>
              </a:avLst>
            </a:prstTxWarp>
          </a:bodyPr>
          <a:lstStyle/>
          <a:p>
            <a:pPr algn="ctr"/>
            <a:r>
              <a:rPr lang="vi-VN" sz="2800" b="1" kern="10" spc="-28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00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TC1: </a:t>
            </a:r>
            <a:r>
              <a:rPr lang="vi-VN" sz="2800" b="1" kern="10" spc="-28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00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H</a:t>
            </a:r>
            <a:r>
              <a:rPr lang="en-US" sz="2800" b="1" kern="10" spc="-28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00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ã</a:t>
            </a:r>
            <a:r>
              <a:rPr lang="vi-VN" sz="2800" b="1" kern="10" spc="-28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00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y </a:t>
            </a:r>
            <a:r>
              <a:rPr lang="vi-VN" sz="2800" b="1" kern="10" spc="-28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00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chon các đồ dùng bảo vệ cơ thể</a:t>
            </a:r>
            <a:endParaRPr lang="en-US" sz="2800" b="1" kern="10" spc="-28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CC00FF"/>
                  </a:gs>
                  <a:gs pos="100000">
                    <a:srgbClr val="FFFFFF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pic>
        <p:nvPicPr>
          <p:cNvPr id="12291" name="Picture 3" descr="C:\Users\Administrator\Desktop\tải xuống (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7620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C:\Users\Administrator\Desktop\1375955242_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5257800"/>
            <a:ext cx="1262062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C:\Users\Administrator\Desktop\image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990600"/>
            <a:ext cx="22288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C:\Users\Administrator\Desktop\tải xuốn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48400" y="43434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C:\Users\Administrator\Desktop\tải xuống (5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05600" y="1295400"/>
            <a:ext cx="1847850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 descr="C:\Users\Administrator\Desktop\tải xuống (1)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48000" y="4953000"/>
            <a:ext cx="1752600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 descr="C:\Users\Administrator\Desktop\tải xuống (4)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29000" y="3352800"/>
            <a:ext cx="13160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0" descr="C:\Users\Administrator\Desktop\tải xuống (2)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9600" y="3200400"/>
            <a:ext cx="15811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chon du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01913" y="25542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chon du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ai ro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ai ro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hon du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ai ro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hon du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hon du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0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2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0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3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1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3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5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60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2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43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7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608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6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2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608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4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33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43000" y="1981200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TC2:Đội </a:t>
            </a:r>
            <a:r>
              <a:rPr lang="en-US" sz="4400" dirty="0" err="1" smtClean="0"/>
              <a:t>nào</a:t>
            </a:r>
            <a:r>
              <a:rPr lang="en-US" sz="4400" dirty="0" smtClean="0"/>
              <a:t> </a:t>
            </a:r>
            <a:r>
              <a:rPr lang="en-US" sz="4400" dirty="0" err="1" smtClean="0"/>
              <a:t>nhanh</a:t>
            </a:r>
            <a:r>
              <a:rPr lang="en-US" sz="4400" dirty="0" smtClean="0"/>
              <a:t> </a:t>
            </a:r>
            <a:r>
              <a:rPr lang="en-US" sz="4400" dirty="0" err="1" smtClean="0"/>
              <a:t>hơn</a:t>
            </a:r>
            <a:endParaRPr lang="en-US" sz="4400" dirty="0"/>
          </a:p>
        </p:txBody>
      </p:sp>
      <p:pic>
        <p:nvPicPr>
          <p:cNvPr id="4" name="Everybody-Dance-Now-Baby-Vuvu-aka-Baby-Vuv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534400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7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40747"/>
            <a:ext cx="9144000" cy="68987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914400"/>
            <a:ext cx="8763000" cy="1754326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marL="914400" indent="-914400"/>
            <a:r>
              <a:rPr lang="en-US" sz="4800" dirty="0" smtClean="0">
                <a:solidFill>
                  <a:srgbClr val="FF0000"/>
                </a:solidFill>
              </a:rPr>
              <a:t>1.ÔĐTC: </a:t>
            </a:r>
          </a:p>
          <a:p>
            <a:pPr marL="914400" indent="-914400"/>
            <a:r>
              <a:rPr lang="en-US" sz="6000" dirty="0" err="1" smtClean="0">
                <a:solidFill>
                  <a:srgbClr val="FF0000"/>
                </a:solidFill>
              </a:rPr>
              <a:t>Hát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bài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hát</a:t>
            </a:r>
            <a:r>
              <a:rPr lang="en-US" sz="6000" dirty="0" smtClean="0">
                <a:solidFill>
                  <a:srgbClr val="FF0000"/>
                </a:solidFill>
              </a:rPr>
              <a:t> “</a:t>
            </a:r>
            <a:r>
              <a:rPr lang="en-US" sz="6000" dirty="0" err="1" smtClean="0">
                <a:solidFill>
                  <a:srgbClr val="FF0000"/>
                </a:solidFill>
              </a:rPr>
              <a:t>Hãy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xoay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nào</a:t>
            </a:r>
            <a:r>
              <a:rPr lang="en-US" sz="6000" dirty="0" smtClean="0">
                <a:solidFill>
                  <a:srgbClr val="FF0000"/>
                </a:solidFill>
              </a:rPr>
              <a:t>”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4" name="hãy xoay nào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762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911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914400"/>
            <a:ext cx="8305800" cy="1200329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2.PP, </a:t>
            </a:r>
            <a:r>
              <a:rPr lang="en-US" sz="3200" dirty="0" err="1" smtClean="0">
                <a:solidFill>
                  <a:srgbClr val="FF0000"/>
                </a:solidFill>
              </a:rPr>
              <a:t>hình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thức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tổ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chức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a. HĐ1:</a:t>
            </a:r>
            <a:r>
              <a:rPr lang="en-US" sz="4000" dirty="0" smtClean="0">
                <a:solidFill>
                  <a:srgbClr val="FF0000"/>
                </a:solidFill>
              </a:rPr>
              <a:t>Tìm </a:t>
            </a:r>
            <a:r>
              <a:rPr lang="en-US" sz="4000" dirty="0" err="1" smtClean="0">
                <a:solidFill>
                  <a:srgbClr val="FF0000"/>
                </a:solidFill>
              </a:rPr>
              <a:t>hiểu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về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cơ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thể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của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bé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an dau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0" y="381000"/>
            <a:ext cx="815340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an dau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 l="12500" r="12500"/>
          <a:stretch>
            <a:fillRect/>
          </a:stretch>
        </p:blipFill>
        <p:spPr>
          <a:xfrm>
            <a:off x="533400" y="457200"/>
            <a:ext cx="7924800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an tha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8200" y="609600"/>
            <a:ext cx="7620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y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0" y="457200"/>
            <a:ext cx="7696200" cy="6059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an than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8200" y="304800"/>
            <a:ext cx="7567507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a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8611" y="457200"/>
            <a:ext cx="8075789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67</Words>
  <Application>Microsoft Office PowerPoint</Application>
  <PresentationFormat>On-screen Show (4:3)</PresentationFormat>
  <Paragraphs>14</Paragraphs>
  <Slides>17</Slides>
  <Notes>0</Notes>
  <HiddenSlides>0</HiddenSlides>
  <MMClips>20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Tuoi</dc:creator>
  <cp:lastModifiedBy>Tuoi</cp:lastModifiedBy>
  <cp:revision>4</cp:revision>
  <dcterms:created xsi:type="dcterms:W3CDTF">2018-01-25T00:48:32Z</dcterms:created>
  <dcterms:modified xsi:type="dcterms:W3CDTF">2018-01-25T04:21:50Z</dcterms:modified>
</cp:coreProperties>
</file>