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2" r:id="rId2"/>
    <p:sldId id="263" r:id="rId3"/>
    <p:sldId id="264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852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7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0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2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17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6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3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6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2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56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C059C-9F0B-422C-B9BF-5C2C6088AF4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89B07-6F0A-4ECE-9D4E-238C7D746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83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4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15"/>
            <a:ext cx="12192000" cy="687881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57082" y="1096731"/>
            <a:ext cx="762858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SHCM: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Lớp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MGB C1</a:t>
            </a:r>
            <a:b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</a:b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Đề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tài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: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Dạy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xắp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xếp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2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loại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đối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tượng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ristote" panose="020B7200000000000000" pitchFamily="34" charset="0"/>
              </a:rPr>
              <a:t>theo</a:t>
            </a:r>
            <a:r>
              <a:rPr lang="en-US" sz="5400" dirty="0" smtClean="0">
                <a:solidFill>
                  <a:srgbClr val="FF0000"/>
                </a:solidFill>
                <a:latin typeface=".VnAristote" panose="020B7200000000000000" pitchFamily="34" charset="0"/>
              </a:rPr>
              <a:t> QT 1-1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976460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hinh ảnh cái quạ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78" b="98000" l="10000" r="90000">
                        <a14:foregroundMark x1="50889" y1="1778" x2="50889" y2="1778"/>
                        <a14:foregroundMark x1="68000" y1="81778" x2="68000" y2="81778"/>
                        <a14:foregroundMark x1="71556" y1="88444" x2="71556" y2="88444"/>
                        <a14:foregroundMark x1="64444" y1="98000" x2="64444" y2="98000"/>
                        <a14:foregroundMark x1="30889" y1="95556" x2="30889" y2="95556"/>
                        <a14:foregroundMark x1="84000" y1="28667" x2="84000" y2="28667"/>
                        <a14:foregroundMark x1="16000" y1="35778" x2="16000" y2="35778"/>
                        <a14:foregroundMark x1="23333" y1="16222" x2="23333" y2="16222"/>
                        <a14:foregroundMark x1="75778" y1="12889" x2="75778" y2="12889"/>
                        <a14:foregroundMark x1="80222" y1="55556" x2="80222" y2="55556"/>
                        <a14:foregroundMark x1="56444" y1="72889" x2="56444" y2="72889"/>
                        <a14:foregroundMark x1="45111" y1="72222" x2="45111" y2="72222"/>
                        <a14:foregroundMark x1="44222" y1="76667" x2="44222" y2="76667"/>
                        <a14:foregroundMark x1="54889" y1="76889" x2="54889" y2="76889"/>
                        <a14:foregroundMark x1="30889" y1="81778" x2="30889" y2="81778"/>
                        <a14:foregroundMark x1="28000" y1="90000" x2="28000" y2="90000"/>
                        <a14:foregroundMark x1="71111" y1="95556" x2="71111" y2="955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1330" y="2357787"/>
            <a:ext cx="2288731" cy="228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9" b="96789" l="2778" r="95370">
                        <a14:foregroundMark x1="5556" y1="47248" x2="5556" y2="47248"/>
                        <a14:foregroundMark x1="50000" y1="917" x2="50000" y2="917"/>
                        <a14:foregroundMark x1="96759" y1="46330" x2="96759" y2="46330"/>
                        <a14:foregroundMark x1="60648" y1="94954" x2="60648" y2="94954"/>
                        <a14:foregroundMark x1="2778" y1="45413" x2="2778" y2="45413"/>
                        <a14:foregroundMark x1="43981" y1="96789" x2="43981" y2="9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06720" y="2518863"/>
            <a:ext cx="2057400" cy="2076450"/>
          </a:xfrm>
          <a:prstGeom prst="rect">
            <a:avLst/>
          </a:prstGeom>
        </p:spPr>
      </p:pic>
      <p:pic>
        <p:nvPicPr>
          <p:cNvPr id="5" name="Picture 2" descr="Kết quả hình ảnh cho hinh ảnh cái quạ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78" b="98000" l="10000" r="90000">
                        <a14:foregroundMark x1="50889" y1="1778" x2="50889" y2="1778"/>
                        <a14:foregroundMark x1="68000" y1="81778" x2="68000" y2="81778"/>
                        <a14:foregroundMark x1="71556" y1="88444" x2="71556" y2="88444"/>
                        <a14:foregroundMark x1="64444" y1="98000" x2="64444" y2="98000"/>
                        <a14:foregroundMark x1="30889" y1="95556" x2="30889" y2="95556"/>
                        <a14:foregroundMark x1="84000" y1="28667" x2="84000" y2="28667"/>
                        <a14:foregroundMark x1="16000" y1="35778" x2="16000" y2="35778"/>
                        <a14:foregroundMark x1="23333" y1="16222" x2="23333" y2="16222"/>
                        <a14:foregroundMark x1="75778" y1="12889" x2="75778" y2="12889"/>
                        <a14:foregroundMark x1="80222" y1="55556" x2="80222" y2="55556"/>
                        <a14:foregroundMark x1="56444" y1="72889" x2="56444" y2="72889"/>
                        <a14:foregroundMark x1="45111" y1="72222" x2="45111" y2="72222"/>
                        <a14:foregroundMark x1="44222" y1="76667" x2="44222" y2="76667"/>
                        <a14:foregroundMark x1="54889" y1="76889" x2="54889" y2="76889"/>
                        <a14:foregroundMark x1="30889" y1="81778" x2="30889" y2="81778"/>
                        <a14:foregroundMark x1="28000" y1="90000" x2="28000" y2="90000"/>
                        <a14:foregroundMark x1="71111" y1="95556" x2="71111" y2="955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621" y="2357786"/>
            <a:ext cx="2288731" cy="228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9" b="96789" l="2778" r="95370">
                        <a14:foregroundMark x1="5556" y1="47248" x2="5556" y2="47248"/>
                        <a14:foregroundMark x1="50000" y1="917" x2="50000" y2="917"/>
                        <a14:foregroundMark x1="96759" y1="46330" x2="96759" y2="46330"/>
                        <a14:foregroundMark x1="60648" y1="94954" x2="60648" y2="94954"/>
                        <a14:foregroundMark x1="2778" y1="45413" x2="2778" y2="45413"/>
                        <a14:foregroundMark x1="43981" y1="96789" x2="43981" y2="9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18997" y="2469310"/>
            <a:ext cx="2057400" cy="2076450"/>
          </a:xfrm>
          <a:prstGeom prst="rect">
            <a:avLst/>
          </a:prstGeom>
        </p:spPr>
      </p:pic>
      <p:pic>
        <p:nvPicPr>
          <p:cNvPr id="7" name="Picture 2" descr="Kết quả hình ảnh cho hinh ảnh cái quạ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78" b="98000" l="10000" r="90000">
                        <a14:foregroundMark x1="50889" y1="1778" x2="50889" y2="1778"/>
                        <a14:foregroundMark x1="68000" y1="81778" x2="68000" y2="81778"/>
                        <a14:foregroundMark x1="71556" y1="88444" x2="71556" y2="88444"/>
                        <a14:foregroundMark x1="64444" y1="98000" x2="64444" y2="98000"/>
                        <a14:foregroundMark x1="30889" y1="95556" x2="30889" y2="95556"/>
                        <a14:foregroundMark x1="84000" y1="28667" x2="84000" y2="28667"/>
                        <a14:foregroundMark x1="16000" y1="35778" x2="16000" y2="35778"/>
                        <a14:foregroundMark x1="23333" y1="16222" x2="23333" y2="16222"/>
                        <a14:foregroundMark x1="75778" y1="12889" x2="75778" y2="12889"/>
                        <a14:foregroundMark x1="80222" y1="55556" x2="80222" y2="55556"/>
                        <a14:foregroundMark x1="56444" y1="72889" x2="56444" y2="72889"/>
                        <a14:foregroundMark x1="45111" y1="72222" x2="45111" y2="72222"/>
                        <a14:foregroundMark x1="44222" y1="76667" x2="44222" y2="76667"/>
                        <a14:foregroundMark x1="54889" y1="76889" x2="54889" y2="76889"/>
                        <a14:foregroundMark x1="30889" y1="81778" x2="30889" y2="81778"/>
                        <a14:foregroundMark x1="28000" y1="90000" x2="28000" y2="90000"/>
                        <a14:foregroundMark x1="71111" y1="95556" x2="71111" y2="955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573" y="2357786"/>
            <a:ext cx="2288731" cy="228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9" b="96789" l="2778" r="95370">
                        <a14:foregroundMark x1="5556" y1="47248" x2="5556" y2="47248"/>
                        <a14:foregroundMark x1="50000" y1="917" x2="50000" y2="917"/>
                        <a14:foregroundMark x1="96759" y1="46330" x2="96759" y2="46330"/>
                        <a14:foregroundMark x1="60648" y1="94954" x2="60648" y2="94954"/>
                        <a14:foregroundMark x1="2778" y1="45413" x2="2778" y2="45413"/>
                        <a14:foregroundMark x1="43981" y1="96789" x2="43981" y2="9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50623" y="2463928"/>
            <a:ext cx="2057400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175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hinh ảnh cái quạ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78" b="98000" l="10000" r="90000">
                        <a14:foregroundMark x1="50889" y1="1778" x2="50889" y2="1778"/>
                        <a14:foregroundMark x1="68000" y1="81778" x2="68000" y2="81778"/>
                        <a14:foregroundMark x1="71556" y1="88444" x2="71556" y2="88444"/>
                        <a14:foregroundMark x1="64444" y1="98000" x2="64444" y2="98000"/>
                        <a14:foregroundMark x1="30889" y1="95556" x2="30889" y2="95556"/>
                        <a14:foregroundMark x1="84000" y1="28667" x2="84000" y2="28667"/>
                        <a14:foregroundMark x1="16000" y1="35778" x2="16000" y2="35778"/>
                        <a14:foregroundMark x1="23333" y1="16222" x2="23333" y2="16222"/>
                        <a14:foregroundMark x1="75778" y1="12889" x2="75778" y2="12889"/>
                        <a14:foregroundMark x1="80222" y1="55556" x2="80222" y2="55556"/>
                        <a14:foregroundMark x1="56444" y1="72889" x2="56444" y2="72889"/>
                        <a14:foregroundMark x1="45111" y1="72222" x2="45111" y2="72222"/>
                        <a14:foregroundMark x1="44222" y1="76667" x2="44222" y2="76667"/>
                        <a14:foregroundMark x1="54889" y1="76889" x2="54889" y2="76889"/>
                        <a14:foregroundMark x1="30889" y1="81778" x2="30889" y2="81778"/>
                        <a14:foregroundMark x1="28000" y1="90000" x2="28000" y2="90000"/>
                        <a14:foregroundMark x1="71111" y1="95556" x2="71111" y2="955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1330" y="2357787"/>
            <a:ext cx="2288731" cy="228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9" b="96789" l="2778" r="95370">
                        <a14:foregroundMark x1="5556" y1="47248" x2="5556" y2="47248"/>
                        <a14:foregroundMark x1="50000" y1="917" x2="50000" y2="917"/>
                        <a14:foregroundMark x1="96759" y1="46330" x2="96759" y2="46330"/>
                        <a14:foregroundMark x1="60648" y1="94954" x2="60648" y2="94954"/>
                        <a14:foregroundMark x1="2778" y1="45413" x2="2778" y2="45413"/>
                        <a14:foregroundMark x1="43981" y1="96789" x2="43981" y2="9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06720" y="2518863"/>
            <a:ext cx="2057400" cy="2076450"/>
          </a:xfrm>
          <a:prstGeom prst="rect">
            <a:avLst/>
          </a:prstGeom>
        </p:spPr>
      </p:pic>
      <p:pic>
        <p:nvPicPr>
          <p:cNvPr id="5" name="Picture 2" descr="Kết quả hình ảnh cho hinh ảnh cái quạ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78" b="98000" l="10000" r="90000">
                        <a14:foregroundMark x1="50889" y1="1778" x2="50889" y2="1778"/>
                        <a14:foregroundMark x1="68000" y1="81778" x2="68000" y2="81778"/>
                        <a14:foregroundMark x1="71556" y1="88444" x2="71556" y2="88444"/>
                        <a14:foregroundMark x1="64444" y1="98000" x2="64444" y2="98000"/>
                        <a14:foregroundMark x1="30889" y1="95556" x2="30889" y2="95556"/>
                        <a14:foregroundMark x1="84000" y1="28667" x2="84000" y2="28667"/>
                        <a14:foregroundMark x1="16000" y1="35778" x2="16000" y2="35778"/>
                        <a14:foregroundMark x1="23333" y1="16222" x2="23333" y2="16222"/>
                        <a14:foregroundMark x1="75778" y1="12889" x2="75778" y2="12889"/>
                        <a14:foregroundMark x1="80222" y1="55556" x2="80222" y2="55556"/>
                        <a14:foregroundMark x1="56444" y1="72889" x2="56444" y2="72889"/>
                        <a14:foregroundMark x1="45111" y1="72222" x2="45111" y2="72222"/>
                        <a14:foregroundMark x1="44222" y1="76667" x2="44222" y2="76667"/>
                        <a14:foregroundMark x1="54889" y1="76889" x2="54889" y2="76889"/>
                        <a14:foregroundMark x1="30889" y1="81778" x2="30889" y2="81778"/>
                        <a14:foregroundMark x1="28000" y1="90000" x2="28000" y2="90000"/>
                        <a14:foregroundMark x1="71111" y1="95556" x2="71111" y2="955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621" y="2357786"/>
            <a:ext cx="2288731" cy="228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9" b="96789" l="2778" r="95370">
                        <a14:foregroundMark x1="5556" y1="47248" x2="5556" y2="47248"/>
                        <a14:foregroundMark x1="50000" y1="917" x2="50000" y2="917"/>
                        <a14:foregroundMark x1="96759" y1="46330" x2="96759" y2="46330"/>
                        <a14:foregroundMark x1="60648" y1="94954" x2="60648" y2="94954"/>
                        <a14:foregroundMark x1="2778" y1="45413" x2="2778" y2="45413"/>
                        <a14:foregroundMark x1="43981" y1="96789" x2="43981" y2="9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18997" y="2469310"/>
            <a:ext cx="2057400" cy="2076450"/>
          </a:xfrm>
          <a:prstGeom prst="rect">
            <a:avLst/>
          </a:prstGeom>
        </p:spPr>
      </p:pic>
      <p:pic>
        <p:nvPicPr>
          <p:cNvPr id="7" name="Picture 2" descr="Kết quả hình ảnh cho hinh ảnh cái quạ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78" b="98000" l="10000" r="90000">
                        <a14:foregroundMark x1="50889" y1="1778" x2="50889" y2="1778"/>
                        <a14:foregroundMark x1="68000" y1="81778" x2="68000" y2="81778"/>
                        <a14:foregroundMark x1="71556" y1="88444" x2="71556" y2="88444"/>
                        <a14:foregroundMark x1="64444" y1="98000" x2="64444" y2="98000"/>
                        <a14:foregroundMark x1="30889" y1="95556" x2="30889" y2="95556"/>
                        <a14:foregroundMark x1="84000" y1="28667" x2="84000" y2="28667"/>
                        <a14:foregroundMark x1="16000" y1="35778" x2="16000" y2="35778"/>
                        <a14:foregroundMark x1="23333" y1="16222" x2="23333" y2="16222"/>
                        <a14:foregroundMark x1="75778" y1="12889" x2="75778" y2="12889"/>
                        <a14:foregroundMark x1="80222" y1="55556" x2="80222" y2="55556"/>
                        <a14:foregroundMark x1="56444" y1="72889" x2="56444" y2="72889"/>
                        <a14:foregroundMark x1="45111" y1="72222" x2="45111" y2="72222"/>
                        <a14:foregroundMark x1="44222" y1="76667" x2="44222" y2="76667"/>
                        <a14:foregroundMark x1="54889" y1="76889" x2="54889" y2="76889"/>
                        <a14:foregroundMark x1="30889" y1="81778" x2="30889" y2="81778"/>
                        <a14:foregroundMark x1="28000" y1="90000" x2="28000" y2="90000"/>
                        <a14:foregroundMark x1="71111" y1="95556" x2="71111" y2="955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573" y="2357786"/>
            <a:ext cx="2288731" cy="228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9" b="96789" l="2778" r="95370">
                        <a14:foregroundMark x1="5556" y1="47248" x2="5556" y2="47248"/>
                        <a14:foregroundMark x1="50000" y1="917" x2="50000" y2="917"/>
                        <a14:foregroundMark x1="96759" y1="46330" x2="96759" y2="46330"/>
                        <a14:foregroundMark x1="60648" y1="94954" x2="60648" y2="94954"/>
                        <a14:foregroundMark x1="2778" y1="45413" x2="2778" y2="45413"/>
                        <a14:foregroundMark x1="43981" y1="96789" x2="43981" y2="9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50623" y="2463928"/>
            <a:ext cx="2057400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3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476" b="93952" l="4154" r="99385">
                        <a14:foregroundMark x1="4154" y1="9677" x2="4154" y2="9677"/>
                        <a14:foregroundMark x1="96000" y1="87500" x2="96000" y2="87500"/>
                        <a14:foregroundMark x1="92462" y1="94153" x2="92462" y2="94153"/>
                        <a14:foregroundMark x1="99385" y1="92339" x2="99385" y2="92339"/>
                        <a14:foregroundMark x1="96615" y1="89919" x2="96615" y2="899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22056">
            <a:off x="8777889" y="1666725"/>
            <a:ext cx="3532875" cy="2532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476" b="93952" l="4154" r="99385">
                        <a14:foregroundMark x1="4154" y1="9677" x2="4154" y2="9677"/>
                        <a14:foregroundMark x1="96000" y1="87500" x2="96000" y2="87500"/>
                        <a14:foregroundMark x1="92462" y1="94153" x2="92462" y2="94153"/>
                        <a14:foregroundMark x1="99385" y1="92339" x2="99385" y2="92339"/>
                        <a14:foregroundMark x1="96615" y1="89919" x2="96615" y2="899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22056">
            <a:off x="1275812" y="1582690"/>
            <a:ext cx="3532875" cy="2532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476" b="93952" l="4154" r="99385">
                        <a14:foregroundMark x1="4154" y1="9677" x2="4154" y2="9677"/>
                        <a14:foregroundMark x1="96000" y1="87500" x2="96000" y2="87500"/>
                        <a14:foregroundMark x1="92462" y1="94153" x2="92462" y2="94153"/>
                        <a14:foregroundMark x1="99385" y1="92339" x2="99385" y2="92339"/>
                        <a14:foregroundMark x1="96615" y1="89919" x2="96615" y2="899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22056">
            <a:off x="4968611" y="1689329"/>
            <a:ext cx="3532875" cy="2532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Kết quả hình ảnh cho hinh ảnh cái thìa đẹp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04" b="89804" l="5000" r="96000">
                        <a14:foregroundMark x1="5000" y1="30588" x2="5000" y2="30588"/>
                        <a14:foregroundMark x1="96000" y1="33725" x2="96000" y2="33725"/>
                        <a14:foregroundMark x1="57667" y1="86667" x2="57667" y2="86667"/>
                        <a14:foregroundMark x1="42333" y1="87059" x2="42333" y2="870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963" y="2682739"/>
            <a:ext cx="2182778" cy="1974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Kết quả hình ảnh cho hinh ảnh cái thìa đẹp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04" b="89804" l="5000" r="96000">
                        <a14:foregroundMark x1="5000" y1="30588" x2="5000" y2="30588"/>
                        <a14:foregroundMark x1="96000" y1="33725" x2="96000" y2="33725"/>
                        <a14:foregroundMark x1="57667" y1="86667" x2="57667" y2="86667"/>
                        <a14:foregroundMark x1="42333" y1="87059" x2="42333" y2="870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125" y="2682739"/>
            <a:ext cx="2182778" cy="1974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Kết quả hình ảnh cho hinh ảnh cái thìa đẹp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04" b="89804" l="5000" r="96000">
                        <a14:foregroundMark x1="5000" y1="30588" x2="5000" y2="30588"/>
                        <a14:foregroundMark x1="96000" y1="33725" x2="96000" y2="33725"/>
                        <a14:foregroundMark x1="57667" y1="86667" x2="57667" y2="86667"/>
                        <a14:foregroundMark x1="42333" y1="87059" x2="42333" y2="870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48" y="2576101"/>
            <a:ext cx="2182778" cy="1974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1059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5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.VnAristote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8</cp:revision>
  <dcterms:created xsi:type="dcterms:W3CDTF">2016-11-23T02:46:35Z</dcterms:created>
  <dcterms:modified xsi:type="dcterms:W3CDTF">2016-11-23T03:45:22Z</dcterms:modified>
</cp:coreProperties>
</file>