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sldIdLst>
    <p:sldId id="263" r:id="rId5"/>
    <p:sldId id="262" r:id="rId6"/>
    <p:sldId id="264" r:id="rId7"/>
    <p:sldId id="260" r:id="rId8"/>
    <p:sldId id="265" r:id="rId9"/>
    <p:sldId id="266" r:id="rId10"/>
    <p:sldId id="267" r:id="rId11"/>
    <p:sldId id="272" r:id="rId12"/>
    <p:sldId id="275" r:id="rId13"/>
    <p:sldId id="270" r:id="rId14"/>
    <p:sldId id="277" r:id="rId15"/>
    <p:sldId id="279" r:id="rId16"/>
    <p:sldId id="28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76A99-9FFC-4082-A02F-61455BF87DFA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5565-5D62-4B14-9F52-6ED6BD09E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1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D7911-96EB-487D-BD77-BE88F5FB2DB0}" type="slidenum">
              <a:rPr lang="en-US">
                <a:solidFill>
                  <a:prstClr val="black"/>
                </a:solidFill>
              </a:rPr>
              <a:pPr eaLnBrk="1" hangingPunct="1"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8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9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0"/>
              <a:chOff x="0" y="3"/>
              <a:chExt cx="5533" cy="4338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3"/>
                <a:ext cx="5470" cy="4338"/>
                <a:chOff x="0" y="3"/>
                <a:chExt cx="5470" cy="433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3"/>
                  <a:ext cx="5470" cy="4338"/>
                  <a:chOff x="0" y="3"/>
                  <a:chExt cx="5470" cy="4338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4"/>
                    <a:ext cx="1259" cy="2323"/>
                    <a:chOff x="3470" y="1532"/>
                    <a:chExt cx="1259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2" cy="1331"/>
                    <a:chOff x="2864" y="2019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5"/>
                    <a:chOff x="2896" y="1831"/>
                    <a:chExt cx="2478" cy="1065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2"/>
                    <a:ext cx="2150" cy="341"/>
                    <a:chOff x="2983" y="1270"/>
                    <a:chExt cx="2150" cy="341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5"/>
                    <a:chOff x="637" y="1653"/>
                    <a:chExt cx="1257" cy="2325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0"/>
                    <a:ext cx="2477" cy="1063"/>
                    <a:chOff x="-52" y="2008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8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5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60"/>
                      <a:ext cx="830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5"/>
                    <a:chOff x="189" y="1445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5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3"/>
                    <a:chOff x="616" y="901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1"/>
                    <a:ext cx="1693" cy="892"/>
                    <a:chOff x="1120" y="301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2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3"/>
                    <a:ext cx="779" cy="1516"/>
                    <a:chOff x="1633" y="101"/>
                    <a:chExt cx="779" cy="1516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7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3"/>
                    <a:ext cx="635" cy="1534"/>
                    <a:chOff x="1935" y="31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3"/>
                    <a:ext cx="1846" cy="568"/>
                    <a:chOff x="2822" y="671"/>
                    <a:chExt cx="1846" cy="568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1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5" y="14"/>
                    <a:ext cx="637" cy="1518"/>
                    <a:chOff x="2801" y="42"/>
                    <a:chExt cx="637" cy="1518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3" y="938"/>
                      <a:ext cx="1061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3"/>
                    <a:ext cx="1014" cy="1464"/>
                    <a:chOff x="2937" y="161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1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536871112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536871112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5"/>
                    <a:ext cx="241" cy="1448"/>
                    <a:chOff x="2731" y="33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5" cy="2373"/>
                    <a:chOff x="1455" y="1936"/>
                    <a:chExt cx="765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9"/>
                    <a:ext cx="460" cy="2331"/>
                    <a:chOff x="1951" y="1986"/>
                    <a:chExt cx="493" cy="2606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6" y="2691"/>
                      <a:ext cx="1713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8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40"/>
                    <a:ext cx="882" cy="2422"/>
                    <a:chOff x="3180" y="1868"/>
                    <a:chExt cx="882" cy="2422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22" cy="2386"/>
                    <a:chOff x="3006" y="1983"/>
                    <a:chExt cx="622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2"/>
                    <a:chOff x="2819" y="2099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3" y="2106"/>
                    <a:ext cx="428" cy="2184"/>
                    <a:chOff x="2288" y="2134"/>
                    <a:chExt cx="428" cy="2184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3" y="2759"/>
                      <a:ext cx="1438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1" y="3784"/>
                      <a:ext cx="771" cy="29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>
                        <a:solidFill>
                          <a:srgbClr val="FFCC00"/>
                        </a:solidFill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8"/>
                <a:chOff x="73" y="313"/>
                <a:chExt cx="5460" cy="3668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8"/>
                  <a:chOff x="73" y="313"/>
                  <a:chExt cx="5460" cy="3668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5"/>
                    <a:ext cx="2568" cy="2048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3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7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8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266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66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33AE7-3078-452B-9FE7-EA152A3C5216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915105"/>
      </p:ext>
    </p:extLst>
  </p:cSld>
  <p:clrMapOvr>
    <a:masterClrMapping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07DA8-D528-47D5-8EE1-3B78C90BE884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22532"/>
      </p:ext>
    </p:extLst>
  </p:cSld>
  <p:clrMapOvr>
    <a:masterClrMapping/>
  </p:clrMapOvr>
  <p:transition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26542-C6AE-41EB-A4FA-9072BA3BFA0E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32188"/>
      </p:ext>
    </p:extLst>
  </p:cSld>
  <p:clrMapOvr>
    <a:masterClrMapping/>
  </p:clrMapOvr>
  <p:transition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CF59-DAAC-4AA5-912D-E7757FE15AA7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51304"/>
      </p:ext>
    </p:extLst>
  </p:cSld>
  <p:clrMapOvr>
    <a:masterClrMapping/>
  </p:clrMapOvr>
  <p:transition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1D198-054F-4211-94C6-147BE795DE6F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80719"/>
      </p:ext>
    </p:extLst>
  </p:cSld>
  <p:clrMapOvr>
    <a:masterClrMapping/>
  </p:clrMapOvr>
  <p:transition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682AF-8350-483B-822D-16A6F79D2521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7641"/>
      </p:ext>
    </p:extLst>
  </p:cSld>
  <p:clrMapOvr>
    <a:masterClrMapping/>
  </p:clrMapOvr>
  <p:transition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7D68-FEE2-4893-A30A-40D48E15C7E7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74854"/>
      </p:ext>
    </p:extLst>
  </p:cSld>
  <p:clrMapOvr>
    <a:masterClrMapping/>
  </p:clrMapOvr>
  <p:transition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52FE4-6E05-4FC4-8D1A-0F52B92B5E3F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14042"/>
      </p:ext>
    </p:extLst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9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32B2D-1C8C-4B92-B477-78813F887905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7626"/>
      </p:ext>
    </p:extLst>
  </p:cSld>
  <p:clrMapOvr>
    <a:masterClrMapping/>
  </p:clrMapOvr>
  <p:transition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5105-32AB-4CD5-B16D-369D789CA616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2695"/>
      </p:ext>
    </p:extLst>
  </p:cSld>
  <p:clrMapOvr>
    <a:masterClrMapping/>
  </p:clrMapOvr>
  <p:transition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09F5-07F1-49B3-AFD1-9FFF9633603C}" type="slidenum">
              <a:rPr lang="en-US">
                <a:solidFill>
                  <a:srgbClr val="FFCC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07020"/>
      </p:ext>
    </p:extLst>
  </p:cSld>
  <p:clrMapOvr>
    <a:masterClrMapping/>
  </p:clrMapOvr>
  <p:transition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6C23-9DE8-4D32-9761-3BB7798C89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793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1CD1D-BDED-4D30-A07D-E9247A1F32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1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A1D2F-5F5C-4FF1-B8CA-DB823F792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9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69A6E-1956-48A4-B95E-62074865F0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12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5729-EC22-4A3E-A685-62E3BCE40B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14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C427-54FF-4441-952D-01B7007CE9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95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43CD9-BCB1-46AB-A038-1BFBD05C3F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1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73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FDFD-678B-4175-B85D-2CCC98B86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E6866-09C9-463F-91E0-678D22E18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16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60FA-5573-4827-9A69-2FE8EAE958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706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EA31B-96F6-42C4-91B2-36968CF21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44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96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9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05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6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62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9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99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73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348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86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46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0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5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5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6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6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1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1508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509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1511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512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1514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515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151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2151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152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3" y="2235"/>
                    <a:ext cx="1708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2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5" y="3143"/>
                    <a:ext cx="913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1525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26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152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2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1531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0" y="1622"/>
                    <a:ext cx="1677" cy="34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32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4" cy="51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153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3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1537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38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5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15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4" y="1128"/>
                    <a:ext cx="1246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1543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45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44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154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0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4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1549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50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6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155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5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1555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7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56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155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5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32"/>
                    <a:ext cx="755" cy="35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1561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62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156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6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1567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68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157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7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1573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74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157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9" y="918"/>
                    <a:ext cx="1046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7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1579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8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80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0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158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8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9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sp>
              <p:nvSpPr>
                <p:cNvPr id="21584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sp>
              <p:nvSpPr>
                <p:cNvPr id="21585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FFCC00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1587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8" y="930"/>
                    <a:ext cx="104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88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1590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91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1593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94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1596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597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497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1599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0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7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1602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5" y="267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3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7" y="388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1605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6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1608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7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09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0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1611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7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12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3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1614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4" y="2705"/>
                    <a:ext cx="1457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15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8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1617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1618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5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>
                      <a:solidFill>
                        <a:srgbClr val="FFCC00"/>
                      </a:solidFill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21619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0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1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2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3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4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5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6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7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8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29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0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1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2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3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4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5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6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7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8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39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  <p:sp>
            <p:nvSpPr>
              <p:cNvPr id="21640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CC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64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64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CC00"/>
              </a:solidFill>
            </a:endParaRPr>
          </a:p>
        </p:txBody>
      </p:sp>
      <p:sp>
        <p:nvSpPr>
          <p:cNvPr id="2164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2137CB-E19E-42F3-8038-C83BD09B7782}" type="slidenum">
              <a:rPr lang="en-US">
                <a:solidFill>
                  <a:srgbClr val="FFCC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807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2BBE1-C89C-499A-BC0C-69F14E872D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0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A24C6-B4BC-43B1-BBF7-E43B2C58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3D29B-0323-4B08-8148-6B0565546A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84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2014\GIAO%20AN%202013-2014\NGHE%20NGHIEP-4\gieo%20hat.wm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E:\nhac\Audio_0001.wma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35" y="0"/>
            <a:ext cx="9154589" cy="705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324460"/>
            <a:ext cx="10081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105" y="3620847"/>
            <a:ext cx="5320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1720" y="328498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85293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551897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479715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C3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inh-nen-blog-xanh-1024x76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47525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98942"/>
            <a:ext cx="393808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404664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6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0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48680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28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404664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BF7E8-A3D4-42FA-81FF-401D50ABBDBB}" type="slidenum">
              <a:rPr lang="en-US">
                <a:solidFill>
                  <a:srgbClr val="FFCC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CC00"/>
              </a:solidFill>
            </a:endParaRPr>
          </a:p>
        </p:txBody>
      </p:sp>
      <p:pic>
        <p:nvPicPr>
          <p:cNvPr id="12291" name="Picture 21" descr="RadiantWallpapersCollection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85800" y="1295400"/>
            <a:ext cx="6629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endParaRPr lang="en-US" sz="6600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ieo ha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0482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11" presetID="27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52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7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352" grpId="0"/>
      <p:bldP spid="143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4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5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4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99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7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1752600" y="838200"/>
            <a:ext cx="5638800" cy="228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9519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đàm thoại trích dẫn</a:t>
            </a:r>
            <a:endParaRPr lang="en-US" sz="3600" kern="10" dirty="0" smtClean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CC0000"/>
              </a:solidFill>
              <a:latin typeface="Times New Roman" pitchFamily="18" charset="0"/>
              <a:ea typeface="Verdana"/>
              <a:cs typeface="Times New Roman" pitchFamily="18" charset="0"/>
            </a:endParaRPr>
          </a:p>
        </p:txBody>
      </p:sp>
      <p:pic>
        <p:nvPicPr>
          <p:cNvPr id="13316" name="Audio_0001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500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6237312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4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73</TotalTime>
  <Words>126</Words>
  <Application>Microsoft Office PowerPoint</Application>
  <PresentationFormat>On-screen Show (4:3)</PresentationFormat>
  <Paragraphs>15</Paragraphs>
  <Slides>14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blank</vt:lpstr>
      <vt:lpstr>Fireworks</vt:lpstr>
      <vt:lpstr>Default Design</vt:lpstr>
      <vt:lpstr>1_blank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Office 2010 Pro 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</cp:revision>
  <dcterms:created xsi:type="dcterms:W3CDTF">2018-01-09T08:50:56Z</dcterms:created>
  <dcterms:modified xsi:type="dcterms:W3CDTF">2018-01-30T03:45:23Z</dcterms:modified>
</cp:coreProperties>
</file>