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7" r:id="rId3"/>
    <p:sldId id="258" r:id="rId4"/>
    <p:sldId id="260" r:id="rId5"/>
    <p:sldId id="264" r:id="rId6"/>
    <p:sldId id="265" r:id="rId7"/>
    <p:sldId id="26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08C6B-9D67-4DFF-9895-D4959CE11A39}" type="datetimeFigureOut">
              <a:rPr lang="en-US" smtClean="0"/>
              <a:t>1/31/2018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CABEA-EFAE-4CF2-A7E8-DFB0B51EF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783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08C6B-9D67-4DFF-9895-D4959CE11A39}" type="datetimeFigureOut">
              <a:rPr lang="en-US" smtClean="0"/>
              <a:t>1/31/2018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CABEA-EFAE-4CF2-A7E8-DFB0B51EF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051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08C6B-9D67-4DFF-9895-D4959CE11A39}" type="datetimeFigureOut">
              <a:rPr lang="en-US" smtClean="0"/>
              <a:t>1/31/2018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CABEA-EFAE-4CF2-A7E8-DFB0B51EF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556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08C6B-9D67-4DFF-9895-D4959CE11A39}" type="datetimeFigureOut">
              <a:rPr lang="en-US" smtClean="0"/>
              <a:t>1/31/2018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CABEA-EFAE-4CF2-A7E8-DFB0B51EF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039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08C6B-9D67-4DFF-9895-D4959CE11A39}" type="datetimeFigureOut">
              <a:rPr lang="en-US" smtClean="0"/>
              <a:t>1/31/2018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CABEA-EFAE-4CF2-A7E8-DFB0B51EF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39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08C6B-9D67-4DFF-9895-D4959CE11A39}" type="datetimeFigureOut">
              <a:rPr lang="en-US" smtClean="0"/>
              <a:t>1/31/2018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CABEA-EFAE-4CF2-A7E8-DFB0B51EF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028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08C6B-9D67-4DFF-9895-D4959CE11A39}" type="datetimeFigureOut">
              <a:rPr lang="en-US" smtClean="0"/>
              <a:t>1/31/2018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CABEA-EFAE-4CF2-A7E8-DFB0B51EF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419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08C6B-9D67-4DFF-9895-D4959CE11A39}" type="datetimeFigureOut">
              <a:rPr lang="en-US" smtClean="0"/>
              <a:t>1/31/2018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CABEA-EFAE-4CF2-A7E8-DFB0B51EF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94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08C6B-9D67-4DFF-9895-D4959CE11A39}" type="datetimeFigureOut">
              <a:rPr lang="en-US" smtClean="0"/>
              <a:t>1/31/2018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CABEA-EFAE-4CF2-A7E8-DFB0B51EF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973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08C6B-9D67-4DFF-9895-D4959CE11A39}" type="datetimeFigureOut">
              <a:rPr lang="en-US" smtClean="0"/>
              <a:t>1/31/2018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CABEA-EFAE-4CF2-A7E8-DFB0B51EF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858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08C6B-9D67-4DFF-9895-D4959CE11A39}" type="datetimeFigureOut">
              <a:rPr lang="en-US" smtClean="0"/>
              <a:t>1/31/2018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CABEA-EFAE-4CF2-A7E8-DFB0B51EF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860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608C6B-9D67-4DFF-9895-D4959CE11A39}" type="datetimeFigureOut">
              <a:rPr lang="en-US" smtClean="0"/>
              <a:t>1/31/2018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7CABEA-EFAE-4CF2-A7E8-DFB0B51EF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423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inh nen_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133600" y="1352549"/>
            <a:ext cx="6443730" cy="2327277"/>
          </a:xfrm>
        </p:spPr>
        <p:txBody>
          <a:bodyPr anchor="ctr"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VỰC: PTNN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NBPB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to-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362200" y="3886200"/>
            <a:ext cx="7848600" cy="2190750"/>
          </a:xfrm>
        </p:spPr>
        <p:txBody>
          <a:bodyPr/>
          <a:lstStyle/>
          <a:p>
            <a:r>
              <a:rPr lang="en-US" sz="36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Chử</a:t>
            </a:r>
            <a:r>
              <a:rPr lang="en-US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endParaRPr lang="en-US" sz="36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 smtClean="0">
                <a:solidFill>
                  <a:srgbClr val="00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 smtClean="0">
                <a:solidFill>
                  <a:srgbClr val="00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b="1" dirty="0" smtClean="0">
                <a:solidFill>
                  <a:srgbClr val="00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lang="en-US" sz="2800" dirty="0" smtClean="0">
                <a:solidFill>
                  <a:srgbClr val="00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b="1" dirty="0" smtClean="0">
                <a:solidFill>
                  <a:srgbClr val="00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36T D</a:t>
            </a:r>
            <a:r>
              <a:rPr lang="en-US" sz="2800" b="1" dirty="0" smtClean="0">
                <a:solidFill>
                  <a:srgbClr val="00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endParaRPr lang="en-US" sz="2800" b="1" dirty="0">
              <a:solidFill>
                <a:srgbClr val="0099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2017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2018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7" name="Picture 5" descr="Butterfly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905000" y="5638800"/>
            <a:ext cx="895350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Butterfly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81000"/>
            <a:ext cx="895350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Butterfly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543800" y="457200"/>
            <a:ext cx="895350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1" name="Picture 9" descr="A_5Bumbl_e0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158" y="561975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Butterfly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800000">
            <a:off x="9448800" y="5715000"/>
            <a:ext cx="895350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314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2558" y="3487558"/>
            <a:ext cx="3644405" cy="22785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725" y="746975"/>
            <a:ext cx="7161630" cy="4400902"/>
          </a:xfrm>
          <a:prstGeom prst="rect">
            <a:avLst/>
          </a:prstGeom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1630"/>
            <a:ext cx="12186641" cy="324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528" y="252635"/>
            <a:ext cx="245456" cy="8578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106" y="6681914"/>
            <a:ext cx="12208106" cy="29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2958" y="321606"/>
            <a:ext cx="282060" cy="6391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2186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608" y="2147660"/>
            <a:ext cx="7414766" cy="41786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93994" y="4018208"/>
            <a:ext cx="3475809" cy="2076298"/>
          </a:xfrm>
          <a:prstGeom prst="rect">
            <a:avLst/>
          </a:prstGeom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86641" cy="162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01" y="162491"/>
            <a:ext cx="183351" cy="6477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106" y="6640284"/>
            <a:ext cx="12208106" cy="217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009032" y="0"/>
            <a:ext cx="189590" cy="662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6345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580" y="3320142"/>
            <a:ext cx="6711582" cy="33201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3629" y="404734"/>
            <a:ext cx="4944024" cy="26382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7213" y="1085693"/>
            <a:ext cx="2771775" cy="12763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4073" y="4375862"/>
            <a:ext cx="3639642" cy="1859731"/>
          </a:xfrm>
          <a:prstGeom prst="rect">
            <a:avLst/>
          </a:prstGeom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" y="0"/>
            <a:ext cx="12186641" cy="323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976" y="219733"/>
            <a:ext cx="189951" cy="6638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106" y="6640284"/>
            <a:ext cx="12208106" cy="29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001989" y="0"/>
            <a:ext cx="190007" cy="6640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9488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3" name="WordArt 13"/>
          <p:cNvSpPr>
            <a:spLocks noChangeArrowheads="1" noChangeShapeType="1" noTextEdit="1"/>
          </p:cNvSpPr>
          <p:nvPr/>
        </p:nvSpPr>
        <p:spPr bwMode="auto">
          <a:xfrm>
            <a:off x="0" y="2647379"/>
            <a:ext cx="12192000" cy="3048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600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3600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600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endParaRPr lang="en-US" sz="3600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695" name="WordArt 15"/>
          <p:cNvSpPr>
            <a:spLocks noChangeArrowheads="1" noChangeShapeType="1" noTextEdit="1"/>
          </p:cNvSpPr>
          <p:nvPr/>
        </p:nvSpPr>
        <p:spPr bwMode="auto">
          <a:xfrm>
            <a:off x="3200400" y="574839"/>
            <a:ext cx="57912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TRÒ CHƠI</a:t>
            </a:r>
            <a:endParaRPr 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86" y="-32839"/>
            <a:ext cx="12099914" cy="264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95298" cy="6825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48" y="6556275"/>
            <a:ext cx="12094351" cy="287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9567" y="231841"/>
            <a:ext cx="182434" cy="6375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2470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716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71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71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3" grpId="0" animBg="1"/>
      <p:bldP spid="7169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0416" y="2870257"/>
            <a:ext cx="7310477" cy="37700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25052" y="625060"/>
            <a:ext cx="4944024" cy="26382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0815" y="773870"/>
            <a:ext cx="2771775" cy="12763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26460" y="4227225"/>
            <a:ext cx="3842615" cy="1878919"/>
          </a:xfrm>
          <a:prstGeom prst="rect">
            <a:avLst/>
          </a:prstGeom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32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528" y="211005"/>
            <a:ext cx="184173" cy="6436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106" y="6640284"/>
            <a:ext cx="12208106" cy="29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8031" y="211004"/>
            <a:ext cx="183970" cy="6429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6401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AutoShape 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5257800" y="5181600"/>
            <a:ext cx="685800" cy="9144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1269" name="AutoShape 5"/>
          <p:cNvSpPr>
            <a:spLocks noChangeArrowheads="1"/>
          </p:cNvSpPr>
          <p:nvPr/>
        </p:nvSpPr>
        <p:spPr bwMode="auto">
          <a:xfrm>
            <a:off x="8305800" y="1295400"/>
            <a:ext cx="1143000" cy="5334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/>
          </a:p>
        </p:txBody>
      </p:sp>
      <p:sp>
        <p:nvSpPr>
          <p:cNvPr id="7173" name="WordArt 7"/>
          <p:cNvSpPr>
            <a:spLocks noChangeArrowheads="1" noChangeShapeType="1" noTextEdit="1"/>
          </p:cNvSpPr>
          <p:nvPr/>
        </p:nvSpPr>
        <p:spPr bwMode="auto">
          <a:xfrm>
            <a:off x="2971800" y="3352801"/>
            <a:ext cx="6038850" cy="1222375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bé chăm ngoan học giỏi</a:t>
            </a:r>
          </a:p>
        </p:txBody>
      </p:sp>
    </p:spTree>
    <p:extLst>
      <p:ext uri="{BB962C8B-B14F-4D97-AF65-F5344CB8AC3E}">
        <p14:creationId xmlns:p14="http://schemas.microsoft.com/office/powerpoint/2010/main" val="1762935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34</Words>
  <Application>Microsoft Office PowerPoint</Application>
  <PresentationFormat>Custom</PresentationFormat>
  <Paragraphs>8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LĨNH VỰC: PTNN Giáo án: NBPB Phân biệt to- nhỏ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Windows User</cp:lastModifiedBy>
  <cp:revision>11</cp:revision>
  <dcterms:created xsi:type="dcterms:W3CDTF">2017-03-27T06:23:36Z</dcterms:created>
  <dcterms:modified xsi:type="dcterms:W3CDTF">2018-01-31T13:32:11Z</dcterms:modified>
</cp:coreProperties>
</file>