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60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5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4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0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2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8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1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7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2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B556-38E0-49B1-9511-96CA7359501D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8281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593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" y="260988"/>
            <a:ext cx="241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1971956" cy="3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/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Chử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1951137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r>
              <a:rPr lang="en-US" sz="3600" kern="10" dirty="0" err="1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NBTN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352800" y="609600"/>
            <a:ext cx="5378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 HUYỆN GIA LÂM</a:t>
            </a: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VĂN ĐỨC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9" y="0"/>
            <a:ext cx="10672996" cy="6858000"/>
          </a:xfrm>
          <a:prstGeom prst="rect">
            <a:avLst/>
          </a:prstGeom>
        </p:spPr>
      </p:pic>
      <p:pic>
        <p:nvPicPr>
          <p:cNvPr id="3" name="Tiếng kêu và hình ảnh con lợn 1 - The sound and picture of the pig - sound and picture of pig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488" y="6439436"/>
            <a:ext cx="10538085" cy="4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4" y="0"/>
            <a:ext cx="9893508" cy="6858000"/>
          </a:xfrm>
          <a:prstGeom prst="rect">
            <a:avLst/>
          </a:prstGeom>
        </p:spPr>
      </p:pic>
      <p:pic>
        <p:nvPicPr>
          <p:cNvPr id="3" name="Tiếng kêu con Bò - Tiếng kêu và hình ảnh con Bò ✔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755" y="6606862"/>
            <a:ext cx="11437494" cy="25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49" y="719528"/>
            <a:ext cx="6016052" cy="5786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528"/>
            <a:ext cx="6175948" cy="57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9" y="4588130"/>
            <a:ext cx="1308279" cy="221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00" y="4378817"/>
            <a:ext cx="1511300" cy="242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7" y="281132"/>
            <a:ext cx="177191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210" y="350981"/>
            <a:ext cx="165379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49" y="719528"/>
            <a:ext cx="6016052" cy="5786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528"/>
            <a:ext cx="6175948" cy="57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17518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67</Words>
  <Application>Microsoft Office PowerPoint</Application>
  <PresentationFormat>Custom</PresentationFormat>
  <Paragraphs>12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6</cp:revision>
  <dcterms:created xsi:type="dcterms:W3CDTF">2016-01-25T13:54:38Z</dcterms:created>
  <dcterms:modified xsi:type="dcterms:W3CDTF">2018-01-29T00:54:47Z</dcterms:modified>
</cp:coreProperties>
</file>