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75" r:id="rId5"/>
    <p:sldId id="264" r:id="rId6"/>
    <p:sldId id="27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</a:rPr>
              <a:t>Tuần</a:t>
            </a:r>
            <a:r>
              <a:rPr lang="en-US" sz="2400" b="1" dirty="0" smtClean="0">
                <a:solidFill>
                  <a:srgbClr val="FF0000"/>
                </a:solidFill>
              </a:rPr>
              <a:t> I: Con </a:t>
            </a:r>
            <a:r>
              <a:rPr lang="en-US" sz="2400" b="1" dirty="0" err="1" smtClean="0">
                <a:solidFill>
                  <a:srgbClr val="FF0000"/>
                </a:solidFill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nuôi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đình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tài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trống</a:t>
            </a:r>
            <a:r>
              <a:rPr lang="en-US" sz="2400" b="1" dirty="0" smtClean="0">
                <a:solidFill>
                  <a:srgbClr val="FF0000"/>
                </a:solidFill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mái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</a:rPr>
              <a:t>tháng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</a:rPr>
              <a:t>Giáo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Chử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Sự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NBTN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352800" y="609600"/>
            <a:ext cx="5378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HUYỆN GIA LÂM</a:t>
            </a: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VĂN ĐỨC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04" y="192264"/>
            <a:ext cx="7752688" cy="6100997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3" y="-220559"/>
            <a:ext cx="260713" cy="683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2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272" y="0"/>
            <a:ext cx="26165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4" y="6612835"/>
            <a:ext cx="12226924" cy="3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à gáy s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599607" y="5904428"/>
            <a:ext cx="1119765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11681301" cy="6322730"/>
          </a:xfrm>
          <a:prstGeom prst="rect">
            <a:avLst/>
          </a:prstGeom>
        </p:spPr>
      </p:pic>
      <p:pic>
        <p:nvPicPr>
          <p:cNvPr id="9" name="Tiếng kêu và hình ảnh con gà mái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380689" y="5820535"/>
            <a:ext cx="117212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187005"/>
            <a:ext cx="5607316" cy="626459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6068936" cy="63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187005"/>
            <a:ext cx="5607316" cy="6322729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6068936" cy="6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65</Words>
  <Application>Microsoft Office PowerPoint</Application>
  <PresentationFormat>Custom</PresentationFormat>
  <Paragraphs>12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17</cp:revision>
  <dcterms:created xsi:type="dcterms:W3CDTF">2016-01-25T12:58:48Z</dcterms:created>
  <dcterms:modified xsi:type="dcterms:W3CDTF">2018-01-29T01:21:36Z</dcterms:modified>
</cp:coreProperties>
</file>