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1" r:id="rId3"/>
    <p:sldId id="258" r:id="rId4"/>
    <p:sldId id="259" r:id="rId5"/>
    <p:sldId id="268" r:id="rId6"/>
    <p:sldId id="269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96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6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4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2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0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64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16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3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4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9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57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235E-9E09-4452-AE50-A0B0FF33A200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1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8235E-9E09-4452-AE50-A0B0FF33A200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C86A0-6191-4101-A1DF-EEF9F6EF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6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18281"/>
            <a:ext cx="22860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Picture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488" y="4588130"/>
            <a:ext cx="21336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ktmj_50259588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310" y="338981"/>
            <a:ext cx="203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eng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52291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593"/>
            <a:ext cx="12192000" cy="31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8" y="260988"/>
            <a:ext cx="2413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5588"/>
            <a:ext cx="11971956" cy="3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082" y="152291"/>
            <a:ext cx="255841" cy="670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3810000" y="3581401"/>
            <a:ext cx="396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732936" y="3469367"/>
            <a:ext cx="8382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 b="1" dirty="0"/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I: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Súc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24-36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Chử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0" name="WordArt 12"/>
          <p:cNvSpPr>
            <a:spLocks noChangeArrowheads="1" noChangeShapeType="1" noTextEdit="1"/>
          </p:cNvSpPr>
          <p:nvPr/>
        </p:nvSpPr>
        <p:spPr bwMode="auto">
          <a:xfrm>
            <a:off x="3352801" y="1951137"/>
            <a:ext cx="5142270" cy="165248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smtClean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PTNN</a:t>
            </a:r>
          </a:p>
          <a:p>
            <a:pPr algn="ctr"/>
            <a:r>
              <a:rPr lang="en-US" sz="3600" kern="10" dirty="0" err="1" smtClean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 smtClean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NBTN</a:t>
            </a: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3352800" y="609600"/>
            <a:ext cx="53784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&amp; ĐÀO TẠO HUYỆN GIA LÂM</a:t>
            </a:r>
          </a:p>
          <a:p>
            <a:pPr algn="ctr" eaLnBrk="1" hangingPunct="1"/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VĂN ĐỨC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91"/>
            <a:ext cx="244868" cy="64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3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593"/>
            <a:ext cx="12192000" cy="31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5588"/>
            <a:ext cx="11971956" cy="3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082" y="152291"/>
            <a:ext cx="255841" cy="670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91"/>
            <a:ext cx="244868" cy="64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3" y="152291"/>
            <a:ext cx="11726214" cy="643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Tiếng kêu và hình ảnh con mèo - The sound and picture of the cat - sound and picture of c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763983" y="5828833"/>
            <a:ext cx="10687986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6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68" y="0"/>
            <a:ext cx="11726213" cy="6858000"/>
          </a:xfrm>
          <a:prstGeom prst="rect">
            <a:avLst/>
          </a:prstGeom>
        </p:spPr>
      </p:pic>
      <p:pic>
        <p:nvPicPr>
          <p:cNvPr id="3" name="Tiếng kêu và hình ảnh con chó co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014580" y="6127124"/>
            <a:ext cx="10302994" cy="4571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593"/>
            <a:ext cx="12192000" cy="31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5588"/>
            <a:ext cx="11971956" cy="3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082" y="152291"/>
            <a:ext cx="255841" cy="670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91"/>
            <a:ext cx="244868" cy="64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84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9735" cy="65855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35" y="0"/>
            <a:ext cx="6445063" cy="658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593"/>
            <a:ext cx="12192000" cy="31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5588"/>
            <a:ext cx="11971956" cy="3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082" y="152291"/>
            <a:ext cx="255841" cy="670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91"/>
            <a:ext cx="244868" cy="64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21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3" name="WordArt 13"/>
          <p:cNvSpPr>
            <a:spLocks noChangeArrowheads="1" noChangeShapeType="1" noTextEdit="1"/>
          </p:cNvSpPr>
          <p:nvPr/>
        </p:nvSpPr>
        <p:spPr bwMode="auto">
          <a:xfrm>
            <a:off x="1765300" y="2647379"/>
            <a:ext cx="89154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Con </a:t>
            </a:r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gì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biến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mất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71695" name="WordArt 15"/>
          <p:cNvSpPr>
            <a:spLocks noChangeArrowheads="1" noChangeShapeType="1" noTextEdit="1"/>
          </p:cNvSpPr>
          <p:nvPr/>
        </p:nvSpPr>
        <p:spPr bwMode="auto">
          <a:xfrm>
            <a:off x="3200400" y="574839"/>
            <a:ext cx="5791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593"/>
            <a:ext cx="12192000" cy="31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5588"/>
            <a:ext cx="11971956" cy="3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082" y="152291"/>
            <a:ext cx="255841" cy="670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91"/>
            <a:ext cx="244868" cy="64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41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 animBg="1"/>
      <p:bldP spid="716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91"/>
            <a:ext cx="6175948" cy="6418116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593"/>
            <a:ext cx="12192000" cy="31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5588"/>
            <a:ext cx="11971956" cy="3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082" y="152291"/>
            <a:ext cx="255841" cy="670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91"/>
            <a:ext cx="244868" cy="64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948" y="152291"/>
            <a:ext cx="5796008" cy="643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0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257800" y="5181600"/>
            <a:ext cx="685800" cy="914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8305800" y="1295400"/>
            <a:ext cx="1143000" cy="5334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/>
          </a:p>
        </p:txBody>
      </p:sp>
      <p:sp>
        <p:nvSpPr>
          <p:cNvPr id="7173" name="WordArt 7"/>
          <p:cNvSpPr>
            <a:spLocks noChangeArrowheads="1" noChangeShapeType="1" noTextEdit="1"/>
          </p:cNvSpPr>
          <p:nvPr/>
        </p:nvSpPr>
        <p:spPr bwMode="auto">
          <a:xfrm>
            <a:off x="2971800" y="3352801"/>
            <a:ext cx="6038850" cy="12223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238878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67</Words>
  <Application>Microsoft Office PowerPoint</Application>
  <PresentationFormat>Custom</PresentationFormat>
  <Paragraphs>12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8</cp:revision>
  <dcterms:created xsi:type="dcterms:W3CDTF">2016-01-25T13:43:52Z</dcterms:created>
  <dcterms:modified xsi:type="dcterms:W3CDTF">2018-01-29T01:45:20Z</dcterms:modified>
</cp:coreProperties>
</file>