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9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5" d="100"/>
          <a:sy n="65" d="100"/>
        </p:scale>
        <p:origin x="-1128" y="-6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969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036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18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26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553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560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433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871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564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787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962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6DB34-5BE3-42F8-9928-B7D22536E378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33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424" y="4649788"/>
            <a:ext cx="10089931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30" name="Picture 6" descr="b5630f0073b4bf64ea76c1fd39a641a1.png (1160×772) | Hình nền, Hoa, Hì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5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59427" y="391886"/>
            <a:ext cx="9075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KHÓA BIỂU KHỐI LỚP MẪU GIÁO BÉ</a:t>
            </a:r>
          </a:p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: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01/03-5/3-2021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554544"/>
              </p:ext>
            </p:extLst>
          </p:nvPr>
        </p:nvGraphicFramePr>
        <p:xfrm>
          <a:off x="1959427" y="2590324"/>
          <a:ext cx="8864148" cy="2760980"/>
        </p:xfrm>
        <a:graphic>
          <a:graphicData uri="http://schemas.openxmlformats.org/drawingml/2006/table">
            <a:tbl>
              <a:tblPr firstRow="1" firstCol="1" bandRow="1"/>
              <a:tblGrid>
                <a:gridCol w="1477358">
                  <a:extLst>
                    <a:ext uri="{9D8B030D-6E8A-4147-A177-3AD203B41FA5}">
                      <a16:colId xmlns="" xmlns:a16="http://schemas.microsoft.com/office/drawing/2014/main" val="1890728317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373989143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416912509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937438552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1941266643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495577540"/>
                    </a:ext>
                  </a:extLst>
                </a:gridCol>
              </a:tblGrid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9103522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 DỤC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 HỌC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89623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đề tài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-VĐCB:Chạy liên tục theo hướng thẳng 15m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TCVĐ: Chuyển quà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Dạy trẻ đếm đến 4</a:t>
                      </a:r>
                      <a:endParaRPr lang="en-US" sz="1800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Thơ: </a:t>
                      </a:r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Dán hoa tặng mẹ</a:t>
                      </a:r>
                    </a:p>
                    <a:p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 Đa số trẻ chưa biết)</a:t>
                      </a:r>
                      <a:endParaRPr lang="en-US" sz="1800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Vẽ và tô màu bông hoa</a:t>
                      </a:r>
                    </a:p>
                    <a:p>
                      <a:r>
                        <a:rPr lang="fr-F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 Tiết đề tài)</a:t>
                      </a:r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en-US" sz="1800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-NDTT:DH: Mồng 8-3</a:t>
                      </a:r>
                    </a:p>
                    <a:p>
                      <a:r>
                        <a:rPr lang="vi-VN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+TC</a:t>
                      </a:r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Â</a:t>
                      </a:r>
                      <a:r>
                        <a:rPr lang="vi-VN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N: Xem hình ảnh đoán tên bài hát.</a:t>
                      </a:r>
                      <a:endParaRPr lang="en-US" sz="1800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36003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2105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424" y="4649788"/>
            <a:ext cx="10089931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30" name="Picture 6" descr="b5630f0073b4bf64ea76c1fd39a641a1.png (1160×772) | Hình nền, Hoa, Hì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5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59427" y="391886"/>
            <a:ext cx="9075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KHÓA BIỂU KHỐI LỚP MẪU GIÁO BÉ</a:t>
            </a:r>
          </a:p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II :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8/3-12/3-2021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233918"/>
              </p:ext>
            </p:extLst>
          </p:nvPr>
        </p:nvGraphicFramePr>
        <p:xfrm>
          <a:off x="1959427" y="2590324"/>
          <a:ext cx="8864148" cy="2760980"/>
        </p:xfrm>
        <a:graphic>
          <a:graphicData uri="http://schemas.openxmlformats.org/drawingml/2006/table">
            <a:tbl>
              <a:tblPr firstRow="1" firstCol="1" bandRow="1"/>
              <a:tblGrid>
                <a:gridCol w="1477358">
                  <a:extLst>
                    <a:ext uri="{9D8B030D-6E8A-4147-A177-3AD203B41FA5}">
                      <a16:colId xmlns="" xmlns:a16="http://schemas.microsoft.com/office/drawing/2014/main" val="1890728317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373989143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416912509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937438552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1941266643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495577540"/>
                    </a:ext>
                  </a:extLst>
                </a:gridCol>
              </a:tblGrid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9103522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 DỤC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KPKH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 HỌC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89623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đề tài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1" i="1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Trò chuyện sáng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pt-BR" sz="1800" b="1" i="1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Hoạt động góc GL kết nối với phụ huynh</a:t>
                      </a:r>
                      <a:endParaRPr lang="en-US" sz="1800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Quả bưởi</a:t>
                      </a:r>
                      <a:endParaRPr lang="en-US" sz="1800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Truyện: Ngôi nhà  hoa quả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 Đa số trẻ chưa biết) </a:t>
                      </a:r>
                      <a:endParaRPr lang="en-US" sz="1400" dirty="0"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Vẽ và tô màu quả cam</a:t>
                      </a:r>
                    </a:p>
                    <a:p>
                      <a:r>
                        <a:rPr lang="fr-F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 Tiết đề tài)</a:t>
                      </a:r>
                      <a:endParaRPr lang="en-US" sz="1800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NDTT:  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DH: Quả.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NDKH: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TCÂN: Tai ai tinh.</a:t>
                      </a:r>
                      <a:endParaRPr lang="en-US" sz="1800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36003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7769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424" y="4649788"/>
            <a:ext cx="10089931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30" name="Picture 6" descr="b5630f0073b4bf64ea76c1fd39a641a1.png (1160×772) | Hình nền, Hoa, Hì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5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59427" y="391886"/>
            <a:ext cx="9075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KHÓA BIỂU KHỐI LỚP MẪU GIÁO BÉ</a:t>
            </a:r>
          </a:p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III:Từ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15/3-19/3-2021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013994"/>
              </p:ext>
            </p:extLst>
          </p:nvPr>
        </p:nvGraphicFramePr>
        <p:xfrm>
          <a:off x="1959427" y="2590324"/>
          <a:ext cx="8864148" cy="3858260"/>
        </p:xfrm>
        <a:graphic>
          <a:graphicData uri="http://schemas.openxmlformats.org/drawingml/2006/table">
            <a:tbl>
              <a:tblPr firstRow="1" firstCol="1" bandRow="1"/>
              <a:tblGrid>
                <a:gridCol w="1477358">
                  <a:extLst>
                    <a:ext uri="{9D8B030D-6E8A-4147-A177-3AD203B41FA5}">
                      <a16:colId xmlns="" xmlns:a16="http://schemas.microsoft.com/office/drawing/2014/main" val="1890728317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373989143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416912509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937438552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1941266643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495577540"/>
                    </a:ext>
                  </a:extLst>
                </a:gridCol>
              </a:tblGrid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9103522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 DỤC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 HỌC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89623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đề tài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VĐCB: Chuyền bóng qua chân</a:t>
                      </a:r>
                    </a:p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-TCVĐ:  Cáo và Thỏ</a:t>
                      </a:r>
                      <a:endParaRPr lang="en-US" sz="1400" dirty="0"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Dạy trẻ tách một nhóm số lượng 4 thành 2 nhóm</a:t>
                      </a:r>
                      <a:r>
                        <a:rPr lang="es-MX" sz="1800" b="1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1400"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Truyện: Nhổ củ cải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 Đa số trẻ chưa biết))</a:t>
                      </a:r>
                      <a:endParaRPr lang="en-US" sz="1400"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-Vẽ cỏ cây trên mặt đất (Tiết đề tài)</a:t>
                      </a:r>
                      <a:endParaRPr lang="en-US" sz="1400"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NDTT: DH: Em yêu cây xanh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NDKH: 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NH: Lý cây bông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TCÂN: Nhìn hình ảnh đoán tên bài hát</a:t>
                      </a:r>
                      <a:endParaRPr lang="en-US" sz="1400" dirty="0"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36003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8627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424" y="4649788"/>
            <a:ext cx="10089931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30" name="Picture 6" descr="b5630f0073b4bf64ea76c1fd39a641a1.png (1160×772) | Hình nền, Hoa, Hì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5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59427" y="391886"/>
            <a:ext cx="9075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KHÓA BIỂU KHỐI LỚP MẪU GIÁO BÉ</a:t>
            </a:r>
          </a:p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IV :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22/3-26/3-2021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849467"/>
              </p:ext>
            </p:extLst>
          </p:nvPr>
        </p:nvGraphicFramePr>
        <p:xfrm>
          <a:off x="1959427" y="2590324"/>
          <a:ext cx="8864148" cy="3309620"/>
        </p:xfrm>
        <a:graphic>
          <a:graphicData uri="http://schemas.openxmlformats.org/drawingml/2006/table">
            <a:tbl>
              <a:tblPr firstRow="1" firstCol="1" bandRow="1"/>
              <a:tblGrid>
                <a:gridCol w="1363322">
                  <a:extLst>
                    <a:ext uri="{9D8B030D-6E8A-4147-A177-3AD203B41FA5}">
                      <a16:colId xmlns="" xmlns:a16="http://schemas.microsoft.com/office/drawing/2014/main" val="1890728317"/>
                    </a:ext>
                  </a:extLst>
                </a:gridCol>
                <a:gridCol w="1591394">
                  <a:extLst>
                    <a:ext uri="{9D8B030D-6E8A-4147-A177-3AD203B41FA5}">
                      <a16:colId xmlns="" xmlns:a16="http://schemas.microsoft.com/office/drawing/2014/main" val="2373989143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416912509"/>
                    </a:ext>
                  </a:extLst>
                </a:gridCol>
                <a:gridCol w="1374460">
                  <a:extLst>
                    <a:ext uri="{9D8B030D-6E8A-4147-A177-3AD203B41FA5}">
                      <a16:colId xmlns="" xmlns:a16="http://schemas.microsoft.com/office/drawing/2014/main" val="2937438552"/>
                    </a:ext>
                  </a:extLst>
                </a:gridCol>
                <a:gridCol w="1506828">
                  <a:extLst>
                    <a:ext uri="{9D8B030D-6E8A-4147-A177-3AD203B41FA5}">
                      <a16:colId xmlns="" xmlns:a16="http://schemas.microsoft.com/office/drawing/2014/main" val="1941266643"/>
                    </a:ext>
                  </a:extLst>
                </a:gridCol>
                <a:gridCol w="1550786">
                  <a:extLst>
                    <a:ext uri="{9D8B030D-6E8A-4147-A177-3AD203B41FA5}">
                      <a16:colId xmlns="" xmlns:a16="http://schemas.microsoft.com/office/drawing/2014/main" val="2495577540"/>
                    </a:ext>
                  </a:extLst>
                </a:gridCol>
              </a:tblGrid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9103522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 DỤC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Batang"/>
                          <a:cs typeface="Times New Roman" panose="02020603050405020304" pitchFamily="18" charset="0"/>
                        </a:rPr>
                        <a:t>KPKH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 HỌC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89623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đề tài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VĐCB:</a:t>
                      </a:r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Chuyền và bắt bóng qua đầu</a:t>
                      </a:r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TCVĐ: Chạy tiếp cờ</a:t>
                      </a:r>
                      <a:endParaRPr lang="en-US" sz="1400" b="0" dirty="0"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s-MX" sz="1800" i="1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Máng đựng thức ăn cho con vật: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s-MX" sz="1800" i="1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(Phần 1: dự án làm máng đựng thức ăn cho con vật)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vi-VN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Truyện: Gà trống và Vịt bầu.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 Đa số trẻ chưa biết)</a:t>
                      </a:r>
                      <a:endParaRPr lang="en-US" sz="1400" b="0"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Làm máng đựng TĂ cho con vật. (Phần 2: Thực hiện dự án làm máng đựng thức ăn cho con vật)</a:t>
                      </a:r>
                      <a:endParaRPr lang="en-US" sz="1400" b="0"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NDTT:DH:</a:t>
                      </a:r>
                      <a:r>
                        <a:rPr lang="vi-VN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Con gà tr</a:t>
                      </a:r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ố</a:t>
                      </a:r>
                      <a:r>
                        <a:rPr lang="vi-VN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-NDKH:</a:t>
                      </a:r>
                    </a:p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NH: Gà gáy</a:t>
                      </a:r>
                    </a:p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+TCÂN: Tai ai tinh</a:t>
                      </a:r>
                      <a:endParaRPr lang="en-US" sz="1400" b="0" dirty="0"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36003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892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424" y="4649788"/>
            <a:ext cx="10089931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30" name="Picture 6" descr="b5630f0073b4bf64ea76c1fd39a641a1.png (1160×772) | Hình nền, Hoa, Hì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5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59427" y="391886"/>
            <a:ext cx="9075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KHÓA BIỂU KHỐI LỚP MẪU GIÁO BÉ</a:t>
            </a:r>
          </a:p>
          <a:p>
            <a:pPr algn="ctr"/>
            <a:r>
              <a:rPr lang="en-US" sz="2400" b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29/3-2/04-2021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4077310"/>
              </p:ext>
            </p:extLst>
          </p:nvPr>
        </p:nvGraphicFramePr>
        <p:xfrm>
          <a:off x="1959427" y="2590324"/>
          <a:ext cx="8864148" cy="3309620"/>
        </p:xfrm>
        <a:graphic>
          <a:graphicData uri="http://schemas.openxmlformats.org/drawingml/2006/table">
            <a:tbl>
              <a:tblPr firstRow="1" firstCol="1" bandRow="1"/>
              <a:tblGrid>
                <a:gridCol w="1477358">
                  <a:extLst>
                    <a:ext uri="{9D8B030D-6E8A-4147-A177-3AD203B41FA5}">
                      <a16:colId xmlns="" xmlns:a16="http://schemas.microsoft.com/office/drawing/2014/main" val="1890728317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373989143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416912509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937438552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1941266643"/>
                    </a:ext>
                  </a:extLst>
                </a:gridCol>
                <a:gridCol w="1477358">
                  <a:extLst>
                    <a:ext uri="{9D8B030D-6E8A-4147-A177-3AD203B41FA5}">
                      <a16:colId xmlns="" xmlns:a16="http://schemas.microsoft.com/office/drawing/2014/main" val="2495577540"/>
                    </a:ext>
                  </a:extLst>
                </a:gridCol>
              </a:tblGrid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9103522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 DỤC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 HỌC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89623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đề tài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-VĐCB: Trèo lên xuống thang.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TCVĐ: Kéo co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Dạy trẻ đếm đến 5 </a:t>
                      </a:r>
                      <a:endParaRPr lang="en-US" sz="1800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Truyện: Chú Thỏ tinh khôn.</a:t>
                      </a:r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 Đa số trẻ chưa biết)</a:t>
                      </a:r>
                      <a:endParaRPr lang="en-US" sz="1800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 ngón tay tạo hình con chim</a:t>
                      </a:r>
                    </a:p>
                    <a:p>
                      <a:r>
                        <a:rPr lang="en-US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(Tiết mẫu)</a:t>
                      </a:r>
                      <a:endParaRPr lang="en-US" sz="1800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NDTT: DH: Voi làm xiếc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NDKH: 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+NH: Chú voi con ở bản đôn</a:t>
                      </a:r>
                      <a:endParaRPr lang="en-US" sz="1800" kern="120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s-MX" sz="18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TC: Xem hình ảnh đoán tên bài hát</a:t>
                      </a:r>
                      <a:endParaRPr lang="en-US" sz="1800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36003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3189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527</Words>
  <Application>Microsoft Office PowerPoint</Application>
  <PresentationFormat>Custom</PresentationFormat>
  <Paragraphs>131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huy_ctn</cp:lastModifiedBy>
  <cp:revision>17</cp:revision>
  <dcterms:created xsi:type="dcterms:W3CDTF">2020-09-26T09:14:06Z</dcterms:created>
  <dcterms:modified xsi:type="dcterms:W3CDTF">2021-03-16T09:54:40Z</dcterms:modified>
</cp:coreProperties>
</file>