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8" r:id="rId3"/>
    <p:sldId id="289" r:id="rId4"/>
    <p:sldId id="290" r:id="rId5"/>
    <p:sldId id="296" r:id="rId6"/>
    <p:sldId id="297" r:id="rId7"/>
    <p:sldId id="300" r:id="rId8"/>
    <p:sldId id="298" r:id="rId9"/>
    <p:sldId id="301" r:id="rId10"/>
    <p:sldId id="299" r:id="rId11"/>
    <p:sldId id="291" r:id="rId12"/>
    <p:sldId id="303" r:id="rId13"/>
    <p:sldId id="302" r:id="rId14"/>
    <p:sldId id="262" r:id="rId15"/>
    <p:sldId id="304" r:id="rId16"/>
    <p:sldId id="305" r:id="rId17"/>
    <p:sldId id="306" r:id="rId18"/>
    <p:sldId id="264" r:id="rId19"/>
    <p:sldId id="292" r:id="rId20"/>
    <p:sldId id="293" r:id="rId21"/>
    <p:sldId id="281" r:id="rId22"/>
    <p:sldId id="294" r:id="rId23"/>
    <p:sldId id="282" r:id="rId24"/>
    <p:sldId id="307" r:id="rId25"/>
    <p:sldId id="271" r:id="rId26"/>
  </p:sldIdLst>
  <p:sldSz cx="12192000" cy="6858000"/>
  <p:notesSz cx="6858000" cy="9144000"/>
  <p:custDataLst>
    <p:tags r:id="rId2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33CC"/>
    <a:srgbClr val="00FF00"/>
    <a:srgbClr val="FF00FF"/>
    <a:srgbClr val="FF6600"/>
    <a:srgbClr val="FF0066"/>
    <a:srgbClr val="00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176" autoAdjust="0"/>
    <p:restoredTop sz="94660"/>
  </p:normalViewPr>
  <p:slideViewPr>
    <p:cSldViewPr snapToGrid="0">
      <p:cViewPr>
        <p:scale>
          <a:sx n="64" d="100"/>
          <a:sy n="64" d="100"/>
        </p:scale>
        <p:origin x="-21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210-B16F-4C44-AC7B-0B01F4DF7D0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A98B-399A-4D9A-A2BF-EF81D81C764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8847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210-B16F-4C44-AC7B-0B01F4DF7D0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A98B-399A-4D9A-A2BF-EF81D81C764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3493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210-B16F-4C44-AC7B-0B01F4DF7D0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A98B-399A-4D9A-A2BF-EF81D81C764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9136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210-B16F-4C44-AC7B-0B01F4DF7D0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A98B-399A-4D9A-A2BF-EF81D81C764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743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210-B16F-4C44-AC7B-0B01F4DF7D0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A98B-399A-4D9A-A2BF-EF81D81C764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0047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210-B16F-4C44-AC7B-0B01F4DF7D0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A98B-399A-4D9A-A2BF-EF81D81C764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3836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210-B16F-4C44-AC7B-0B01F4DF7D0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A98B-399A-4D9A-A2BF-EF81D81C764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1495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210-B16F-4C44-AC7B-0B01F4DF7D0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A98B-399A-4D9A-A2BF-EF81D81C764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8970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210-B16F-4C44-AC7B-0B01F4DF7D0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A98B-399A-4D9A-A2BF-EF81D81C764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531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210-B16F-4C44-AC7B-0B01F4DF7D0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A98B-399A-4D9A-A2BF-EF81D81C764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3525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210-B16F-4C44-AC7B-0B01F4DF7D0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A98B-399A-4D9A-A2BF-EF81D81C764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272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63210-B16F-4C44-AC7B-0B01F4DF7D04}" type="datetimeFigureOut">
              <a:rPr lang="vi-VN" smtClean="0"/>
              <a:pPr/>
              <a:t>21/04/2020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1A98B-399A-4D9A-A2BF-EF81D81C764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4870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file:///D:\ghi%20am\ghi%20am\sai%20mat%20rui.wav" TargetMode="External"/><Relationship Id="rId7" Type="http://schemas.openxmlformats.org/officeDocument/2006/relationships/image" Target="../media/image21.png"/><Relationship Id="rId2" Type="http://schemas.openxmlformats.org/officeDocument/2006/relationships/audio" Target="file:///D:\ghi%20am\ghi%20am\chinh%20xac.wav" TargetMode="External"/><Relationship Id="rId1" Type="http://schemas.openxmlformats.org/officeDocument/2006/relationships/audio" Target="file:///D:\ghi%20am\ghi%20am\&#273;ung%20r&#7891;i%20b&#7841;n%20rr&#7845;t%20gi&#7887;i.mp3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ghi%20am\ghi%20am\Voice%20003.mp3" TargetMode="External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5.wav"/><Relationship Id="rId7" Type="http://schemas.openxmlformats.org/officeDocument/2006/relationships/image" Target="../media/image2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ruongha\Desktop\b&#233;%20t&#7853;p%20&#273;&#7871;m%20c&#7855;t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D:\e learing thanh\nen\phong can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76195" y="1371601"/>
            <a:ext cx="1028518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Chµo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mõng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c¸c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bÐ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</a:p>
          <a:p>
            <a:pPr algn="ctr"/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líp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MGL A1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5" descr="http://socnhi3.vcmedia.vn/hoasinhi/data/1/5/1/4/6/2/cavang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6482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438400" y="457200"/>
            <a:ext cx="8331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Cã bao nhiªu con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>
                <a:latin typeface=".VnTime" pitchFamily="34" charset="0"/>
              </a:rPr>
              <a:t> ?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Thªm vµo cho ®ñ lµ 8.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0363200" y="2362200"/>
            <a:ext cx="1320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0348209" y="2347210"/>
            <a:ext cx="1320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7200" b="1" dirty="0">
                <a:solidFill>
                  <a:srgbClr val="FFFF00"/>
                </a:solidFill>
                <a:latin typeface=".VnAvant" pitchFamily="34" charset="0"/>
              </a:rPr>
              <a:t>8</a:t>
            </a:r>
          </a:p>
        </p:txBody>
      </p:sp>
      <p:pic>
        <p:nvPicPr>
          <p:cNvPr id="13318" name="Picture 14" descr="000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29400"/>
            <a:ext cx="1219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5" descr="000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3098800" y="3327400"/>
            <a:ext cx="64008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6" descr="000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7" descr="000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890000" y="3327400"/>
            <a:ext cx="64008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55" descr="http://socnhi3.vcmedia.vn/hoasinhi/data/1/5/1/4/6/2/cavang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0" y="32766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55" descr="http://socnhi3.vcmedia.vn/hoasinhi/data/1/5/1/4/6/2/cavang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4478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5" descr="http://socnhi3.vcmedia.vn/hoasinhi/data/1/5/1/4/6/2/cavang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2190" y="4603229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55" descr="http://socnhi3.vcmedia.vn/hoasinhi/data/1/5/1/4/6/2/cavang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571" y="32766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55" descr="http://socnhi3.vcmedia.vn/hoasinhi/data/1/5/1/4/6/2/cavang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7371" y="32766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55" descr="http://socnhi3.vcmedia.vn/hoasinhi/data/1/5/1/4/6/2/cavang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0" y="14478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55" descr="http://socnhi3.vcmedia.vn/hoasinhi/data/1/5/1/4/6/2/cavang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13716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3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3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3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3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3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3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33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33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 animBg="1"/>
      <p:bldP spid="92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truongha\Desktop\hinh-nen-slide-thuyet-trinh-dep-29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05320" y="1237296"/>
            <a:ext cx="79419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970" y="1074820"/>
            <a:ext cx="1078029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3034" y="3072063"/>
            <a:ext cx="1078029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802" y="1086783"/>
            <a:ext cx="1143901" cy="1410057"/>
          </a:xfrm>
          <a:prstGeom prst="rect">
            <a:avLst/>
          </a:prstGeom>
          <a:noFill/>
        </p:spPr>
      </p:pic>
      <p:pic>
        <p:nvPicPr>
          <p:cNvPr id="7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9796" y="1094805"/>
            <a:ext cx="1143901" cy="1410057"/>
          </a:xfrm>
          <a:prstGeom prst="rect">
            <a:avLst/>
          </a:prstGeom>
          <a:noFill/>
        </p:spPr>
      </p:pic>
      <p:pic>
        <p:nvPicPr>
          <p:cNvPr id="8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960" y="1070741"/>
            <a:ext cx="1143901" cy="1410057"/>
          </a:xfrm>
          <a:prstGeom prst="rect">
            <a:avLst/>
          </a:prstGeom>
          <a:noFill/>
        </p:spPr>
      </p:pic>
      <p:pic>
        <p:nvPicPr>
          <p:cNvPr id="9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8096" y="1142930"/>
            <a:ext cx="1143901" cy="1410057"/>
          </a:xfrm>
          <a:prstGeom prst="rect">
            <a:avLst/>
          </a:prstGeom>
          <a:noFill/>
        </p:spPr>
      </p:pic>
      <p:pic>
        <p:nvPicPr>
          <p:cNvPr id="10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192" y="1086783"/>
            <a:ext cx="1143901" cy="1410057"/>
          </a:xfrm>
          <a:prstGeom prst="rect">
            <a:avLst/>
          </a:prstGeom>
          <a:noFill/>
        </p:spPr>
      </p:pic>
      <p:pic>
        <p:nvPicPr>
          <p:cNvPr id="11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0245" y="1142930"/>
            <a:ext cx="1143901" cy="1410057"/>
          </a:xfrm>
          <a:prstGeom prst="rect">
            <a:avLst/>
          </a:prstGeom>
          <a:noFill/>
        </p:spPr>
      </p:pic>
      <p:pic>
        <p:nvPicPr>
          <p:cNvPr id="12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9339" y="1134909"/>
            <a:ext cx="1143901" cy="1410057"/>
          </a:xfrm>
          <a:prstGeom prst="rect">
            <a:avLst/>
          </a:prstGeom>
          <a:noFill/>
        </p:spPr>
      </p:pic>
      <p:pic>
        <p:nvPicPr>
          <p:cNvPr id="13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0518" y="1126888"/>
            <a:ext cx="1143901" cy="1410057"/>
          </a:xfrm>
          <a:prstGeom prst="rect">
            <a:avLst/>
          </a:prstGeom>
          <a:noFill/>
        </p:spPr>
      </p:pic>
      <p:pic>
        <p:nvPicPr>
          <p:cNvPr id="14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3782" y="1086783"/>
            <a:ext cx="1143901" cy="1410057"/>
          </a:xfrm>
          <a:prstGeom prst="rect">
            <a:avLst/>
          </a:prstGeom>
          <a:noFill/>
        </p:spPr>
      </p:pic>
      <p:pic>
        <p:nvPicPr>
          <p:cNvPr id="15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60" y="3177941"/>
            <a:ext cx="1114240" cy="1283426"/>
          </a:xfrm>
          <a:prstGeom prst="rect">
            <a:avLst/>
          </a:prstGeom>
          <a:noFill/>
        </p:spPr>
      </p:pic>
      <p:pic>
        <p:nvPicPr>
          <p:cNvPr id="16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140" y="3152216"/>
            <a:ext cx="1114240" cy="1283426"/>
          </a:xfrm>
          <a:prstGeom prst="rect">
            <a:avLst/>
          </a:prstGeom>
          <a:noFill/>
        </p:spPr>
      </p:pic>
      <p:pic>
        <p:nvPicPr>
          <p:cNvPr id="17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8749" y="3129815"/>
            <a:ext cx="1114240" cy="1283426"/>
          </a:xfrm>
          <a:prstGeom prst="rect">
            <a:avLst/>
          </a:prstGeom>
          <a:noFill/>
        </p:spPr>
      </p:pic>
      <p:pic>
        <p:nvPicPr>
          <p:cNvPr id="18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886" y="3121794"/>
            <a:ext cx="1114240" cy="1283426"/>
          </a:xfrm>
          <a:prstGeom prst="rect">
            <a:avLst/>
          </a:prstGeom>
          <a:noFill/>
        </p:spPr>
      </p:pic>
      <p:pic>
        <p:nvPicPr>
          <p:cNvPr id="19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8497" y="3129816"/>
            <a:ext cx="1114240" cy="1283426"/>
          </a:xfrm>
          <a:prstGeom prst="rect">
            <a:avLst/>
          </a:prstGeom>
          <a:noFill/>
        </p:spPr>
      </p:pic>
      <p:pic>
        <p:nvPicPr>
          <p:cNvPr id="20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781" y="3137836"/>
            <a:ext cx="1114240" cy="1283426"/>
          </a:xfrm>
          <a:prstGeom prst="rect">
            <a:avLst/>
          </a:prstGeom>
          <a:noFill/>
        </p:spPr>
      </p:pic>
      <p:pic>
        <p:nvPicPr>
          <p:cNvPr id="21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434" y="3177941"/>
            <a:ext cx="1114240" cy="1283426"/>
          </a:xfrm>
          <a:prstGeom prst="rect">
            <a:avLst/>
          </a:prstGeom>
          <a:noFill/>
        </p:spPr>
      </p:pic>
      <p:pic>
        <p:nvPicPr>
          <p:cNvPr id="22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9900" y="3211734"/>
            <a:ext cx="1114240" cy="1283426"/>
          </a:xfrm>
          <a:prstGeom prst="rect">
            <a:avLst/>
          </a:prstGeom>
          <a:noFill/>
        </p:spPr>
      </p:pic>
      <p:pic>
        <p:nvPicPr>
          <p:cNvPr id="23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8982" y="3145856"/>
            <a:ext cx="1114240" cy="128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08549" y="1058778"/>
            <a:ext cx="107802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4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79" y="1128893"/>
            <a:ext cx="1235242" cy="1060855"/>
          </a:xfrm>
          <a:prstGeom prst="rect">
            <a:avLst/>
          </a:prstGeom>
          <a:noFill/>
        </p:spPr>
      </p:pic>
      <p:pic>
        <p:nvPicPr>
          <p:cNvPr id="35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747" y="1120872"/>
            <a:ext cx="1235242" cy="1060855"/>
          </a:xfrm>
          <a:prstGeom prst="rect">
            <a:avLst/>
          </a:prstGeom>
          <a:noFill/>
        </p:spPr>
      </p:pic>
      <p:pic>
        <p:nvPicPr>
          <p:cNvPr id="36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630" y="1160977"/>
            <a:ext cx="1235242" cy="1060855"/>
          </a:xfrm>
          <a:prstGeom prst="rect">
            <a:avLst/>
          </a:prstGeom>
          <a:noFill/>
        </p:spPr>
      </p:pic>
      <p:pic>
        <p:nvPicPr>
          <p:cNvPr id="37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3641" y="1185040"/>
            <a:ext cx="1235242" cy="1060855"/>
          </a:xfrm>
          <a:prstGeom prst="rect">
            <a:avLst/>
          </a:prstGeom>
          <a:noFill/>
        </p:spPr>
      </p:pic>
      <p:pic>
        <p:nvPicPr>
          <p:cNvPr id="38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779" y="1128893"/>
            <a:ext cx="1235242" cy="1060855"/>
          </a:xfrm>
          <a:prstGeom prst="rect">
            <a:avLst/>
          </a:prstGeom>
          <a:noFill/>
        </p:spPr>
      </p:pic>
      <p:pic>
        <p:nvPicPr>
          <p:cNvPr id="39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747" y="1152956"/>
            <a:ext cx="1235242" cy="1060855"/>
          </a:xfrm>
          <a:prstGeom prst="rect">
            <a:avLst/>
          </a:prstGeom>
          <a:noFill/>
        </p:spPr>
      </p:pic>
      <p:pic>
        <p:nvPicPr>
          <p:cNvPr id="40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0717" y="1160979"/>
            <a:ext cx="1235242" cy="1060855"/>
          </a:xfrm>
          <a:prstGeom prst="rect">
            <a:avLst/>
          </a:prstGeom>
          <a:noFill/>
        </p:spPr>
      </p:pic>
      <p:pic>
        <p:nvPicPr>
          <p:cNvPr id="41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0021" y="1136914"/>
            <a:ext cx="1235242" cy="1060855"/>
          </a:xfrm>
          <a:prstGeom prst="rect">
            <a:avLst/>
          </a:prstGeom>
          <a:noFill/>
        </p:spPr>
      </p:pic>
      <p:pic>
        <p:nvPicPr>
          <p:cNvPr id="42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3494" y="1112851"/>
            <a:ext cx="1235242" cy="106085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12822" y="4596062"/>
            <a:ext cx="107802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272718" y="2887578"/>
            <a:ext cx="107802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6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984" y="4676274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67" y="4692315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994" y="4748463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173" y="4724400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3057" y="4764505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6594" y="4740442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1730" y="4716379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519" y="4740441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5310" y="4652210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10" y="3075141"/>
            <a:ext cx="1094122" cy="883247"/>
          </a:xfrm>
          <a:prstGeom prst="rect">
            <a:avLst/>
          </a:prstGeom>
          <a:noFill/>
        </p:spPr>
      </p:pic>
      <p:pic>
        <p:nvPicPr>
          <p:cNvPr id="56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2932" y="2922741"/>
            <a:ext cx="1094122" cy="883247"/>
          </a:xfrm>
          <a:prstGeom prst="rect">
            <a:avLst/>
          </a:prstGeom>
          <a:noFill/>
        </p:spPr>
      </p:pic>
      <p:pic>
        <p:nvPicPr>
          <p:cNvPr id="57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1816" y="3010972"/>
            <a:ext cx="1094122" cy="883247"/>
          </a:xfrm>
          <a:prstGeom prst="rect">
            <a:avLst/>
          </a:prstGeom>
          <a:noFill/>
        </p:spPr>
      </p:pic>
      <p:pic>
        <p:nvPicPr>
          <p:cNvPr id="58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668" y="3099204"/>
            <a:ext cx="1094122" cy="883247"/>
          </a:xfrm>
          <a:prstGeom prst="rect">
            <a:avLst/>
          </a:prstGeom>
          <a:noFill/>
        </p:spPr>
      </p:pic>
      <p:pic>
        <p:nvPicPr>
          <p:cNvPr id="59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404" y="3075141"/>
            <a:ext cx="1094122" cy="883247"/>
          </a:xfrm>
          <a:prstGeom prst="rect">
            <a:avLst/>
          </a:prstGeom>
          <a:noFill/>
        </p:spPr>
      </p:pic>
      <p:pic>
        <p:nvPicPr>
          <p:cNvPr id="60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847" y="3067120"/>
            <a:ext cx="1094122" cy="883247"/>
          </a:xfrm>
          <a:prstGeom prst="rect">
            <a:avLst/>
          </a:prstGeom>
          <a:noFill/>
        </p:spPr>
      </p:pic>
      <p:pic>
        <p:nvPicPr>
          <p:cNvPr id="61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457" y="3059099"/>
            <a:ext cx="1094122" cy="883247"/>
          </a:xfrm>
          <a:prstGeom prst="rect">
            <a:avLst/>
          </a:prstGeom>
          <a:noFill/>
        </p:spPr>
      </p:pic>
      <p:pic>
        <p:nvPicPr>
          <p:cNvPr id="62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2785" y="3018993"/>
            <a:ext cx="1094122" cy="883247"/>
          </a:xfrm>
          <a:prstGeom prst="rect">
            <a:avLst/>
          </a:prstGeom>
          <a:noFill/>
        </p:spPr>
      </p:pic>
      <p:pic>
        <p:nvPicPr>
          <p:cNvPr id="63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0342" y="3075141"/>
            <a:ext cx="1094122" cy="883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2301" y="548640"/>
            <a:ext cx="327109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90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970" y="1074820"/>
            <a:ext cx="1078029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3034" y="3072063"/>
            <a:ext cx="1078029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802" y="1086783"/>
            <a:ext cx="1143901" cy="1410057"/>
          </a:xfrm>
          <a:prstGeom prst="rect">
            <a:avLst/>
          </a:prstGeom>
          <a:noFill/>
        </p:spPr>
      </p:pic>
      <p:pic>
        <p:nvPicPr>
          <p:cNvPr id="7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9796" y="1094805"/>
            <a:ext cx="1143901" cy="1410057"/>
          </a:xfrm>
          <a:prstGeom prst="rect">
            <a:avLst/>
          </a:prstGeom>
          <a:noFill/>
        </p:spPr>
      </p:pic>
      <p:pic>
        <p:nvPicPr>
          <p:cNvPr id="8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960" y="1070741"/>
            <a:ext cx="1143901" cy="1410057"/>
          </a:xfrm>
          <a:prstGeom prst="rect">
            <a:avLst/>
          </a:prstGeom>
          <a:noFill/>
        </p:spPr>
      </p:pic>
      <p:pic>
        <p:nvPicPr>
          <p:cNvPr id="9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8096" y="1142930"/>
            <a:ext cx="1143901" cy="1410057"/>
          </a:xfrm>
          <a:prstGeom prst="rect">
            <a:avLst/>
          </a:prstGeom>
          <a:noFill/>
        </p:spPr>
      </p:pic>
      <p:pic>
        <p:nvPicPr>
          <p:cNvPr id="10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192" y="1086783"/>
            <a:ext cx="1143901" cy="1410057"/>
          </a:xfrm>
          <a:prstGeom prst="rect">
            <a:avLst/>
          </a:prstGeom>
          <a:noFill/>
        </p:spPr>
      </p:pic>
      <p:pic>
        <p:nvPicPr>
          <p:cNvPr id="11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0245" y="1142930"/>
            <a:ext cx="1143901" cy="1410057"/>
          </a:xfrm>
          <a:prstGeom prst="rect">
            <a:avLst/>
          </a:prstGeom>
          <a:noFill/>
        </p:spPr>
      </p:pic>
      <p:pic>
        <p:nvPicPr>
          <p:cNvPr id="12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9339" y="1134909"/>
            <a:ext cx="1143901" cy="1410057"/>
          </a:xfrm>
          <a:prstGeom prst="rect">
            <a:avLst/>
          </a:prstGeom>
          <a:noFill/>
        </p:spPr>
      </p:pic>
      <p:pic>
        <p:nvPicPr>
          <p:cNvPr id="13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0518" y="1126888"/>
            <a:ext cx="1143901" cy="1410057"/>
          </a:xfrm>
          <a:prstGeom prst="rect">
            <a:avLst/>
          </a:prstGeom>
          <a:noFill/>
        </p:spPr>
      </p:pic>
      <p:pic>
        <p:nvPicPr>
          <p:cNvPr id="14" name="Picture 2" descr="C:\Users\truong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3782" y="1086783"/>
            <a:ext cx="1143901" cy="1410057"/>
          </a:xfrm>
          <a:prstGeom prst="rect">
            <a:avLst/>
          </a:prstGeom>
          <a:noFill/>
        </p:spPr>
      </p:pic>
      <p:pic>
        <p:nvPicPr>
          <p:cNvPr id="15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60" y="3177941"/>
            <a:ext cx="1114240" cy="1283426"/>
          </a:xfrm>
          <a:prstGeom prst="rect">
            <a:avLst/>
          </a:prstGeom>
          <a:noFill/>
        </p:spPr>
      </p:pic>
      <p:pic>
        <p:nvPicPr>
          <p:cNvPr id="16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140" y="3152216"/>
            <a:ext cx="1114240" cy="1283426"/>
          </a:xfrm>
          <a:prstGeom prst="rect">
            <a:avLst/>
          </a:prstGeom>
          <a:noFill/>
        </p:spPr>
      </p:pic>
      <p:pic>
        <p:nvPicPr>
          <p:cNvPr id="17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8749" y="3129815"/>
            <a:ext cx="1114240" cy="1283426"/>
          </a:xfrm>
          <a:prstGeom prst="rect">
            <a:avLst/>
          </a:prstGeom>
          <a:noFill/>
        </p:spPr>
      </p:pic>
      <p:pic>
        <p:nvPicPr>
          <p:cNvPr id="18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886" y="3121794"/>
            <a:ext cx="1114240" cy="1283426"/>
          </a:xfrm>
          <a:prstGeom prst="rect">
            <a:avLst/>
          </a:prstGeom>
          <a:noFill/>
        </p:spPr>
      </p:pic>
      <p:pic>
        <p:nvPicPr>
          <p:cNvPr id="19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8497" y="3129816"/>
            <a:ext cx="1114240" cy="1283426"/>
          </a:xfrm>
          <a:prstGeom prst="rect">
            <a:avLst/>
          </a:prstGeom>
          <a:noFill/>
        </p:spPr>
      </p:pic>
      <p:pic>
        <p:nvPicPr>
          <p:cNvPr id="20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781" y="3137836"/>
            <a:ext cx="1114240" cy="1283426"/>
          </a:xfrm>
          <a:prstGeom prst="rect">
            <a:avLst/>
          </a:prstGeom>
          <a:noFill/>
        </p:spPr>
      </p:pic>
      <p:pic>
        <p:nvPicPr>
          <p:cNvPr id="21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434" y="3177941"/>
            <a:ext cx="1114240" cy="1283426"/>
          </a:xfrm>
          <a:prstGeom prst="rect">
            <a:avLst/>
          </a:prstGeom>
          <a:noFill/>
        </p:spPr>
      </p:pic>
      <p:pic>
        <p:nvPicPr>
          <p:cNvPr id="22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762" y="3121793"/>
            <a:ext cx="1114240" cy="1283426"/>
          </a:xfrm>
          <a:prstGeom prst="rect">
            <a:avLst/>
          </a:prstGeom>
          <a:noFill/>
        </p:spPr>
      </p:pic>
      <p:pic>
        <p:nvPicPr>
          <p:cNvPr id="23" name="Picture 3" descr="C:\Users\truongha\Desktop\100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8982" y="3145856"/>
            <a:ext cx="1114240" cy="1283426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002943" y="4995952"/>
            <a:ext cx="1055341" cy="18620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02070" y="4995952"/>
            <a:ext cx="1055341" cy="186204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68736" y="4995952"/>
            <a:ext cx="1055341" cy="1862048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5911" y="4995952"/>
            <a:ext cx="1055341" cy="186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58441" y="4995952"/>
            <a:ext cx="1055341" cy="186204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</a:t>
            </a:r>
            <a:endParaRPr lang="vi-VN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38728E-6 L 0.34531 -0.602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51445E-7 L 0.7698 -0.3206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08549" y="304799"/>
            <a:ext cx="107802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4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406999"/>
            <a:ext cx="1235242" cy="1060855"/>
          </a:xfrm>
          <a:prstGeom prst="rect">
            <a:avLst/>
          </a:prstGeom>
          <a:noFill/>
        </p:spPr>
      </p:pic>
      <p:pic>
        <p:nvPicPr>
          <p:cNvPr id="35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747" y="366893"/>
            <a:ext cx="1235242" cy="1060855"/>
          </a:xfrm>
          <a:prstGeom prst="rect">
            <a:avLst/>
          </a:prstGeom>
          <a:noFill/>
        </p:spPr>
      </p:pic>
      <p:pic>
        <p:nvPicPr>
          <p:cNvPr id="36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630" y="406998"/>
            <a:ext cx="1235242" cy="1060855"/>
          </a:xfrm>
          <a:prstGeom prst="rect">
            <a:avLst/>
          </a:prstGeom>
          <a:noFill/>
        </p:spPr>
      </p:pic>
      <p:pic>
        <p:nvPicPr>
          <p:cNvPr id="37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3641" y="431061"/>
            <a:ext cx="1235242" cy="1060855"/>
          </a:xfrm>
          <a:prstGeom prst="rect">
            <a:avLst/>
          </a:prstGeom>
          <a:noFill/>
        </p:spPr>
      </p:pic>
      <p:pic>
        <p:nvPicPr>
          <p:cNvPr id="38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779" y="374914"/>
            <a:ext cx="1235242" cy="1060855"/>
          </a:xfrm>
          <a:prstGeom prst="rect">
            <a:avLst/>
          </a:prstGeom>
          <a:noFill/>
        </p:spPr>
      </p:pic>
      <p:pic>
        <p:nvPicPr>
          <p:cNvPr id="39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747" y="398977"/>
            <a:ext cx="1235242" cy="1060855"/>
          </a:xfrm>
          <a:prstGeom prst="rect">
            <a:avLst/>
          </a:prstGeom>
          <a:noFill/>
        </p:spPr>
      </p:pic>
      <p:pic>
        <p:nvPicPr>
          <p:cNvPr id="40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0717" y="407000"/>
            <a:ext cx="1235242" cy="1060855"/>
          </a:xfrm>
          <a:prstGeom prst="rect">
            <a:avLst/>
          </a:prstGeom>
          <a:noFill/>
        </p:spPr>
      </p:pic>
      <p:pic>
        <p:nvPicPr>
          <p:cNvPr id="41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0021" y="382935"/>
            <a:ext cx="1235242" cy="1060855"/>
          </a:xfrm>
          <a:prstGeom prst="rect">
            <a:avLst/>
          </a:prstGeom>
          <a:noFill/>
        </p:spPr>
      </p:pic>
      <p:pic>
        <p:nvPicPr>
          <p:cNvPr id="42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3494" y="358872"/>
            <a:ext cx="1235242" cy="106085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12822" y="3617494"/>
            <a:ext cx="107802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272718" y="1957136"/>
            <a:ext cx="107802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6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984" y="3697706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67" y="3713747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994" y="3769895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173" y="3745832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3057" y="3785937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6594" y="3761874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1730" y="3737811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519" y="3761873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5310" y="3673642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10" y="2144699"/>
            <a:ext cx="1094122" cy="883247"/>
          </a:xfrm>
          <a:prstGeom prst="rect">
            <a:avLst/>
          </a:prstGeom>
          <a:noFill/>
        </p:spPr>
      </p:pic>
      <p:pic>
        <p:nvPicPr>
          <p:cNvPr id="56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2932" y="1992299"/>
            <a:ext cx="1094122" cy="883247"/>
          </a:xfrm>
          <a:prstGeom prst="rect">
            <a:avLst/>
          </a:prstGeom>
          <a:noFill/>
        </p:spPr>
      </p:pic>
      <p:pic>
        <p:nvPicPr>
          <p:cNvPr id="57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1816" y="2080530"/>
            <a:ext cx="1094122" cy="883247"/>
          </a:xfrm>
          <a:prstGeom prst="rect">
            <a:avLst/>
          </a:prstGeom>
          <a:noFill/>
        </p:spPr>
      </p:pic>
      <p:pic>
        <p:nvPicPr>
          <p:cNvPr id="58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668" y="2168762"/>
            <a:ext cx="1094122" cy="883247"/>
          </a:xfrm>
          <a:prstGeom prst="rect">
            <a:avLst/>
          </a:prstGeom>
          <a:noFill/>
        </p:spPr>
      </p:pic>
      <p:pic>
        <p:nvPicPr>
          <p:cNvPr id="59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404" y="2144699"/>
            <a:ext cx="1094122" cy="883247"/>
          </a:xfrm>
          <a:prstGeom prst="rect">
            <a:avLst/>
          </a:prstGeom>
          <a:noFill/>
        </p:spPr>
      </p:pic>
      <p:pic>
        <p:nvPicPr>
          <p:cNvPr id="60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847" y="2136678"/>
            <a:ext cx="1094122" cy="883247"/>
          </a:xfrm>
          <a:prstGeom prst="rect">
            <a:avLst/>
          </a:prstGeom>
          <a:noFill/>
        </p:spPr>
      </p:pic>
      <p:pic>
        <p:nvPicPr>
          <p:cNvPr id="61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457" y="2128657"/>
            <a:ext cx="1094122" cy="883247"/>
          </a:xfrm>
          <a:prstGeom prst="rect">
            <a:avLst/>
          </a:prstGeom>
          <a:noFill/>
        </p:spPr>
      </p:pic>
      <p:pic>
        <p:nvPicPr>
          <p:cNvPr id="62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2785" y="2088551"/>
            <a:ext cx="1094122" cy="883247"/>
          </a:xfrm>
          <a:prstGeom prst="rect">
            <a:avLst/>
          </a:prstGeom>
          <a:noFill/>
        </p:spPr>
      </p:pic>
      <p:pic>
        <p:nvPicPr>
          <p:cNvPr id="63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0342" y="2144699"/>
            <a:ext cx="1094122" cy="88324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926098" y="5005137"/>
            <a:ext cx="1041691" cy="18528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82899" y="4995952"/>
            <a:ext cx="1055341" cy="186204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72589" y="4995952"/>
            <a:ext cx="1055341" cy="186204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25452" y="4995952"/>
            <a:ext cx="1055341" cy="1862048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764942" y="4995952"/>
            <a:ext cx="1055341" cy="1862048"/>
          </a:xfrm>
          <a:prstGeom prst="rect">
            <a:avLst/>
          </a:prstGeom>
          <a:solidFill>
            <a:srgbClr val="0033CC"/>
          </a:solidFill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vi-VN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9711E-6 L 0.75208 -0.744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-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38728E-6 L 0.48945 -0.5091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38728E-6 L 0.19661 -0.2413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5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56674" y="3047999"/>
            <a:ext cx="1082842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4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38" y="3134157"/>
            <a:ext cx="1235242" cy="1060855"/>
          </a:xfrm>
          <a:prstGeom prst="rect">
            <a:avLst/>
          </a:prstGeom>
          <a:noFill/>
        </p:spPr>
      </p:pic>
      <p:pic>
        <p:nvPicPr>
          <p:cNvPr id="35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873" y="3110093"/>
            <a:ext cx="1235242" cy="1060855"/>
          </a:xfrm>
          <a:prstGeom prst="rect">
            <a:avLst/>
          </a:prstGeom>
          <a:noFill/>
        </p:spPr>
      </p:pic>
      <p:pic>
        <p:nvPicPr>
          <p:cNvPr id="36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756" y="3150198"/>
            <a:ext cx="1235242" cy="1060855"/>
          </a:xfrm>
          <a:prstGeom prst="rect">
            <a:avLst/>
          </a:prstGeom>
          <a:noFill/>
        </p:spPr>
      </p:pic>
      <p:pic>
        <p:nvPicPr>
          <p:cNvPr id="37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767" y="3174261"/>
            <a:ext cx="1235242" cy="1060855"/>
          </a:xfrm>
          <a:prstGeom prst="rect">
            <a:avLst/>
          </a:prstGeom>
          <a:noFill/>
        </p:spPr>
      </p:pic>
      <p:pic>
        <p:nvPicPr>
          <p:cNvPr id="38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905" y="3118114"/>
            <a:ext cx="1235242" cy="1060855"/>
          </a:xfrm>
          <a:prstGeom prst="rect">
            <a:avLst/>
          </a:prstGeom>
          <a:noFill/>
        </p:spPr>
      </p:pic>
      <p:pic>
        <p:nvPicPr>
          <p:cNvPr id="39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873" y="3142177"/>
            <a:ext cx="1235242" cy="1060855"/>
          </a:xfrm>
          <a:prstGeom prst="rect">
            <a:avLst/>
          </a:prstGeom>
          <a:noFill/>
        </p:spPr>
      </p:pic>
      <p:pic>
        <p:nvPicPr>
          <p:cNvPr id="40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843" y="3150200"/>
            <a:ext cx="1235242" cy="1060855"/>
          </a:xfrm>
          <a:prstGeom prst="rect">
            <a:avLst/>
          </a:prstGeom>
          <a:noFill/>
        </p:spPr>
      </p:pic>
      <p:pic>
        <p:nvPicPr>
          <p:cNvPr id="41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0021" y="3126135"/>
            <a:ext cx="1235242" cy="1060855"/>
          </a:xfrm>
          <a:prstGeom prst="rect">
            <a:avLst/>
          </a:prstGeom>
          <a:noFill/>
        </p:spPr>
      </p:pic>
      <p:pic>
        <p:nvPicPr>
          <p:cNvPr id="42" name="Picture 2" descr="C:\Users\truongha\Desktop\8a1eb58e6da0ee437b8dd0f5b72a4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3494" y="3102072"/>
            <a:ext cx="1235242" cy="106085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12822" y="5657671"/>
            <a:ext cx="107802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272718" y="4347410"/>
            <a:ext cx="107802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6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984" y="5737883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67" y="5753924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994" y="5810072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173" y="5786009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3057" y="5826114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6594" y="5802051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1730" y="5777988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519" y="5802050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C:\Users\truongha\Desktop\vector-con-voi-ngo-nghinh-de-thuong-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5310" y="5713819"/>
            <a:ext cx="918918" cy="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10" y="4534973"/>
            <a:ext cx="1094122" cy="883247"/>
          </a:xfrm>
          <a:prstGeom prst="rect">
            <a:avLst/>
          </a:prstGeom>
          <a:noFill/>
        </p:spPr>
      </p:pic>
      <p:pic>
        <p:nvPicPr>
          <p:cNvPr id="56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2932" y="4382573"/>
            <a:ext cx="1094122" cy="883247"/>
          </a:xfrm>
          <a:prstGeom prst="rect">
            <a:avLst/>
          </a:prstGeom>
          <a:noFill/>
        </p:spPr>
      </p:pic>
      <p:pic>
        <p:nvPicPr>
          <p:cNvPr id="57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1816" y="4470804"/>
            <a:ext cx="1094122" cy="883247"/>
          </a:xfrm>
          <a:prstGeom prst="rect">
            <a:avLst/>
          </a:prstGeom>
          <a:noFill/>
        </p:spPr>
      </p:pic>
      <p:pic>
        <p:nvPicPr>
          <p:cNvPr id="58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668" y="4559036"/>
            <a:ext cx="1094122" cy="883247"/>
          </a:xfrm>
          <a:prstGeom prst="rect">
            <a:avLst/>
          </a:prstGeom>
          <a:noFill/>
        </p:spPr>
      </p:pic>
      <p:pic>
        <p:nvPicPr>
          <p:cNvPr id="59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404" y="4534973"/>
            <a:ext cx="1094122" cy="883247"/>
          </a:xfrm>
          <a:prstGeom prst="rect">
            <a:avLst/>
          </a:prstGeom>
          <a:noFill/>
        </p:spPr>
      </p:pic>
      <p:pic>
        <p:nvPicPr>
          <p:cNvPr id="60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847" y="4526952"/>
            <a:ext cx="1094122" cy="883247"/>
          </a:xfrm>
          <a:prstGeom prst="rect">
            <a:avLst/>
          </a:prstGeom>
          <a:noFill/>
        </p:spPr>
      </p:pic>
      <p:pic>
        <p:nvPicPr>
          <p:cNvPr id="61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457" y="4518931"/>
            <a:ext cx="1094122" cy="883247"/>
          </a:xfrm>
          <a:prstGeom prst="rect">
            <a:avLst/>
          </a:prstGeom>
          <a:noFill/>
        </p:spPr>
      </p:pic>
      <p:pic>
        <p:nvPicPr>
          <p:cNvPr id="62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2785" y="4478825"/>
            <a:ext cx="1094122" cy="883247"/>
          </a:xfrm>
          <a:prstGeom prst="rect">
            <a:avLst/>
          </a:prstGeom>
          <a:noFill/>
        </p:spPr>
      </p:pic>
      <p:pic>
        <p:nvPicPr>
          <p:cNvPr id="63" name="Picture 4" descr="C:\Users\truongha\Desktop\hinh anh con vit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0342" y="4534973"/>
            <a:ext cx="1094122" cy="88324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1150309" y="0"/>
            <a:ext cx="104169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vi-VN" sz="96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136659" y="1370436"/>
            <a:ext cx="1055341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vi-VN" sz="9600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136659" y="5284710"/>
            <a:ext cx="1055341" cy="156966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vi-VN" sz="96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2928" y="240631"/>
            <a:ext cx="1068404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7" name="Picture 2" descr="C:\Users\truongha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716" y="252594"/>
            <a:ext cx="1230987" cy="1410057"/>
          </a:xfrm>
          <a:prstGeom prst="rect">
            <a:avLst/>
          </a:prstGeom>
          <a:noFill/>
        </p:spPr>
      </p:pic>
      <p:pic>
        <p:nvPicPr>
          <p:cNvPr id="68" name="Picture 2" descr="C:\Users\truongha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51669" y="276658"/>
            <a:ext cx="1053215" cy="1410057"/>
          </a:xfrm>
          <a:prstGeom prst="rect">
            <a:avLst/>
          </a:prstGeom>
          <a:noFill/>
        </p:spPr>
      </p:pic>
      <p:pic>
        <p:nvPicPr>
          <p:cNvPr id="69" name="Picture 2" descr="C:\Users\truongha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2960" y="236552"/>
            <a:ext cx="1143901" cy="1410057"/>
          </a:xfrm>
          <a:prstGeom prst="rect">
            <a:avLst/>
          </a:prstGeom>
          <a:noFill/>
        </p:spPr>
      </p:pic>
      <p:pic>
        <p:nvPicPr>
          <p:cNvPr id="70" name="Picture 2" descr="C:\Users\truongha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8096" y="308741"/>
            <a:ext cx="1143901" cy="1410057"/>
          </a:xfrm>
          <a:prstGeom prst="rect">
            <a:avLst/>
          </a:prstGeom>
          <a:noFill/>
        </p:spPr>
      </p:pic>
      <p:pic>
        <p:nvPicPr>
          <p:cNvPr id="71" name="Picture 2" descr="C:\Users\truongha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7192" y="252594"/>
            <a:ext cx="1143901" cy="1410057"/>
          </a:xfrm>
          <a:prstGeom prst="rect">
            <a:avLst/>
          </a:prstGeom>
          <a:noFill/>
        </p:spPr>
      </p:pic>
      <p:pic>
        <p:nvPicPr>
          <p:cNvPr id="72" name="Picture 2" descr="C:\Users\truongha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0245" y="308741"/>
            <a:ext cx="1143901" cy="1410057"/>
          </a:xfrm>
          <a:prstGeom prst="rect">
            <a:avLst/>
          </a:prstGeom>
          <a:noFill/>
        </p:spPr>
      </p:pic>
      <p:pic>
        <p:nvPicPr>
          <p:cNvPr id="73" name="Picture 2" descr="C:\Users\truongha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9339" y="300720"/>
            <a:ext cx="1143901" cy="1410057"/>
          </a:xfrm>
          <a:prstGeom prst="rect">
            <a:avLst/>
          </a:prstGeom>
          <a:noFill/>
        </p:spPr>
      </p:pic>
      <p:pic>
        <p:nvPicPr>
          <p:cNvPr id="74" name="Picture 2" descr="C:\Users\truongha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3782" y="252594"/>
            <a:ext cx="1143901" cy="1410057"/>
          </a:xfrm>
          <a:prstGeom prst="rect">
            <a:avLst/>
          </a:prstGeom>
          <a:noFill/>
        </p:spPr>
      </p:pic>
      <p:pic>
        <p:nvPicPr>
          <p:cNvPr id="75" name="Picture 2" descr="C:\Users\truongha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4687" y="244573"/>
            <a:ext cx="1143901" cy="1410057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248655" y="1788695"/>
            <a:ext cx="107802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5" name="Picture 3" descr="C:\Users\truongha\Desktop\10032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508" y="1801764"/>
            <a:ext cx="985903" cy="1135602"/>
          </a:xfrm>
          <a:prstGeom prst="rect">
            <a:avLst/>
          </a:prstGeom>
          <a:noFill/>
        </p:spPr>
      </p:pic>
      <p:pic>
        <p:nvPicPr>
          <p:cNvPr id="86" name="Picture 3" descr="C:\Users\truongha\Desktop\10032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59677" y="1809786"/>
            <a:ext cx="985903" cy="1135602"/>
          </a:xfrm>
          <a:prstGeom prst="rect">
            <a:avLst/>
          </a:prstGeom>
          <a:noFill/>
        </p:spPr>
      </p:pic>
      <p:pic>
        <p:nvPicPr>
          <p:cNvPr id="87" name="Picture 3" descr="C:\Users\truongha\Desktop\10032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2666" y="1833849"/>
            <a:ext cx="985903" cy="1135602"/>
          </a:xfrm>
          <a:prstGeom prst="rect">
            <a:avLst/>
          </a:prstGeom>
          <a:noFill/>
        </p:spPr>
      </p:pic>
      <p:pic>
        <p:nvPicPr>
          <p:cNvPr id="88" name="Picture 3" descr="C:\Users\truongha\Desktop\10032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8056" y="1777701"/>
            <a:ext cx="985903" cy="1135602"/>
          </a:xfrm>
          <a:prstGeom prst="rect">
            <a:avLst/>
          </a:prstGeom>
          <a:noFill/>
        </p:spPr>
      </p:pic>
      <p:pic>
        <p:nvPicPr>
          <p:cNvPr id="89" name="Picture 3" descr="C:\Users\truongha\Desktop\10032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9297" y="1817807"/>
            <a:ext cx="985903" cy="1135602"/>
          </a:xfrm>
          <a:prstGeom prst="rect">
            <a:avLst/>
          </a:prstGeom>
          <a:noFill/>
        </p:spPr>
      </p:pic>
      <p:pic>
        <p:nvPicPr>
          <p:cNvPr id="90" name="Picture 3" descr="C:\Users\truongha\Desktop\10032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0413" y="1841870"/>
            <a:ext cx="985903" cy="1135602"/>
          </a:xfrm>
          <a:prstGeom prst="rect">
            <a:avLst/>
          </a:prstGeom>
          <a:noFill/>
        </p:spPr>
      </p:pic>
      <p:pic>
        <p:nvPicPr>
          <p:cNvPr id="91" name="Picture 3" descr="C:\Users\truongha\Desktop\10032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7150" y="1817807"/>
            <a:ext cx="985903" cy="1135602"/>
          </a:xfrm>
          <a:prstGeom prst="rect">
            <a:avLst/>
          </a:prstGeom>
          <a:noFill/>
        </p:spPr>
      </p:pic>
      <p:pic>
        <p:nvPicPr>
          <p:cNvPr id="92" name="Picture 3" descr="C:\Users\truongha\Desktop\10032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3045" y="1841870"/>
            <a:ext cx="985903" cy="1135602"/>
          </a:xfrm>
          <a:prstGeom prst="rect">
            <a:avLst/>
          </a:prstGeom>
          <a:noFill/>
        </p:spPr>
      </p:pic>
      <p:pic>
        <p:nvPicPr>
          <p:cNvPr id="93" name="Picture 3" descr="C:\Users\truongha\Desktop\10032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686" y="1793744"/>
            <a:ext cx="985903" cy="1135602"/>
          </a:xfrm>
          <a:prstGeom prst="rect">
            <a:avLst/>
          </a:prstGeom>
          <a:noFill/>
        </p:spPr>
      </p:pic>
      <p:sp>
        <p:nvSpPr>
          <p:cNvPr id="94" name="Rectangle 93"/>
          <p:cNvSpPr/>
          <p:nvPr/>
        </p:nvSpPr>
        <p:spPr>
          <a:xfrm>
            <a:off x="11150309" y="2719137"/>
            <a:ext cx="104169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vi-VN" sz="9600" b="1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1136659" y="4057488"/>
            <a:ext cx="1055341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vi-VN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8468" y="269823"/>
            <a:ext cx="344341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443322" y="1485424"/>
            <a:ext cx="636892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Kết</a:t>
            </a:r>
            <a:r>
              <a:rPr lang="en-US" sz="3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luận</a:t>
            </a:r>
            <a:r>
              <a:rPr lang="en-US" sz="3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40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hữ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</a:t>
            </a:r>
            <a:r>
              <a:rPr kumimoji="0" lang="en-US" sz="4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dùng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biểu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thị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tất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cả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3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truongha\Desktop\hinh-nen-slide-thuyet-trinh-dep-29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05320" y="1237296"/>
            <a:ext cx="813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ne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457200"/>
            <a:ext cx="124333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200709101418325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9526058" y="4271963"/>
            <a:ext cx="81915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200709101418325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99800" y="3573463"/>
            <a:ext cx="109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1409190" y="964379"/>
            <a:ext cx="1027218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BodoniH" pitchFamily="34" charset="0"/>
              </a:rPr>
              <a:t>LÜnh</a:t>
            </a:r>
            <a:r>
              <a:rPr lang="en-US" sz="4000" b="1" dirty="0"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BodoniH" pitchFamily="34" charset="0"/>
              </a:rPr>
              <a:t>vùc</a:t>
            </a:r>
            <a:r>
              <a:rPr lang="en-US" sz="4000" b="1" dirty="0"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BodoniH" pitchFamily="34" charset="0"/>
              </a:rPr>
              <a:t>ph¸t</a:t>
            </a:r>
            <a:r>
              <a:rPr lang="en-US" sz="4000" b="1" dirty="0"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BodoniH" pitchFamily="34" charset="0"/>
              </a:rPr>
              <a:t>triÓn</a:t>
            </a:r>
            <a:endParaRPr lang="en-US" sz="4000" b="1" dirty="0" smtClean="0">
              <a:solidFill>
                <a:srgbClr val="FF0000"/>
              </a:solidFill>
              <a:latin typeface=".VnBodoni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BodoniH" pitchFamily="34" charset="0"/>
              </a:rPr>
              <a:t>nhËn</a:t>
            </a:r>
            <a:r>
              <a:rPr lang="en-US" sz="4000" b="1" dirty="0"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BodoniH" pitchFamily="34" charset="0"/>
              </a:rPr>
              <a:t>thøc</a:t>
            </a:r>
            <a:endParaRPr lang="en-US" sz="40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200151" y="2924175"/>
            <a:ext cx="10464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§Ò </a:t>
            </a: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</a:rPr>
              <a:t>tµi</a:t>
            </a:r>
            <a:r>
              <a:rPr lang="en-US" sz="2800" b="1" dirty="0">
                <a:latin typeface=".VnTime" pitchFamily="34" charset="0"/>
              </a:rPr>
              <a:t>     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: </a:t>
            </a:r>
            <a:r>
              <a:rPr lang="en-US" sz="2800" b="1" dirty="0" err="1" smtClean="0">
                <a:solidFill>
                  <a:srgbClr val="000099"/>
                </a:solidFill>
                <a:latin typeface=".VnTime" pitchFamily="34" charset="0"/>
              </a:rPr>
              <a:t>Sè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.VnTime" pitchFamily="34" charset="0"/>
              </a:rPr>
              <a:t>l­îng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 9 </a:t>
            </a:r>
            <a:r>
              <a:rPr lang="en-US" sz="2800" b="1" dirty="0" err="1" smtClean="0">
                <a:solidFill>
                  <a:srgbClr val="000099"/>
                </a:solidFill>
                <a:latin typeface=".VnTime" pitchFamily="34" charset="0"/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ch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÷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sè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9</a:t>
            </a:r>
            <a:endParaRPr lang="en-US" sz="2800" b="1" dirty="0">
              <a:solidFill>
                <a:srgbClr val="000099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</a:rPr>
              <a:t>Chñ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 ®Ò</a:t>
            </a:r>
            <a:r>
              <a:rPr lang="en-US" sz="2800" b="1" dirty="0">
                <a:latin typeface=".VnTime" pitchFamily="34" charset="0"/>
              </a:rPr>
              <a:t>   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</a:rPr>
              <a:t>Løa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</a:rPr>
              <a:t>tuæi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MÉu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gi¸o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Gi¸o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  <a:cs typeface="Times New Roman" pitchFamily="18" charset="0"/>
              </a:rPr>
              <a:t>viªn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b="1" i="1" dirty="0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3079" name="Picture 13" descr="200709101418325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1" y="2276475"/>
            <a:ext cx="109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D:\e learing thanh\nen\nen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251158" y="1303084"/>
            <a:ext cx="648101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122821" y="3625963"/>
            <a:ext cx="66574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 rot="1945895">
            <a:off x="534492" y="77867"/>
            <a:ext cx="2039532" cy="187598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3046" y="31183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83340" y="618565"/>
            <a:ext cx="7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9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7706256" y="2700043"/>
            <a:ext cx="2039532" cy="1875981"/>
          </a:xfrm>
          <a:prstGeom prst="star5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9" y="3334872"/>
            <a:ext cx="7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6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22" name="5-Point Star 21"/>
          <p:cNvSpPr/>
          <p:nvPr/>
        </p:nvSpPr>
        <p:spPr>
          <a:xfrm rot="1945895">
            <a:off x="9180952" y="4581423"/>
            <a:ext cx="2039532" cy="187598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89457" y="5123329"/>
            <a:ext cx="7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9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24" name="5-Point Star 23"/>
          <p:cNvSpPr/>
          <p:nvPr/>
        </p:nvSpPr>
        <p:spPr>
          <a:xfrm rot="1945895">
            <a:off x="5864009" y="4581422"/>
            <a:ext cx="2039532" cy="1875981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9752" y="5127813"/>
            <a:ext cx="7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9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26" name="5-Point Star 25"/>
          <p:cNvSpPr/>
          <p:nvPr/>
        </p:nvSpPr>
        <p:spPr>
          <a:xfrm rot="1159517">
            <a:off x="3478663" y="385607"/>
            <a:ext cx="2039532" cy="1875981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10236" y="918735"/>
            <a:ext cx="7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8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28" name="5-Point Star 27"/>
          <p:cNvSpPr/>
          <p:nvPr/>
        </p:nvSpPr>
        <p:spPr>
          <a:xfrm rot="1945895">
            <a:off x="774293" y="4743998"/>
            <a:ext cx="2039532" cy="1875981"/>
          </a:xfrm>
          <a:prstGeom prst="star5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1693" y="5109882"/>
            <a:ext cx="7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9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5-Point Star 29"/>
          <p:cNvSpPr/>
          <p:nvPr/>
        </p:nvSpPr>
        <p:spPr>
          <a:xfrm rot="1945895">
            <a:off x="6403876" y="400596"/>
            <a:ext cx="2039532" cy="1875981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6989" y="2706163"/>
            <a:ext cx="7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9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32" name="5-Point Star 31"/>
          <p:cNvSpPr/>
          <p:nvPr/>
        </p:nvSpPr>
        <p:spPr>
          <a:xfrm rot="1945895">
            <a:off x="5105270" y="2213699"/>
            <a:ext cx="1889575" cy="18445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23763" y="5159188"/>
            <a:ext cx="7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9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3519739" y="4581424"/>
            <a:ext cx="2039532" cy="1875981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65728" y="5311588"/>
            <a:ext cx="7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9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36" name="5-Point Star 35"/>
          <p:cNvSpPr/>
          <p:nvPr/>
        </p:nvSpPr>
        <p:spPr>
          <a:xfrm rot="1945895">
            <a:off x="9252668" y="400596"/>
            <a:ext cx="2039532" cy="1875981"/>
          </a:xfrm>
          <a:prstGeom prst="star5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01516" y="941294"/>
            <a:ext cx="7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9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1731280" y="2583502"/>
            <a:ext cx="2039532" cy="1875981"/>
          </a:xfrm>
          <a:prstGeom prst="star5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7706" y="3146612"/>
            <a:ext cx="7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7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94094" y="5141260"/>
            <a:ext cx="7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5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18754" y="959854"/>
            <a:ext cx="7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1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21843" y="2675965"/>
            <a:ext cx="7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9</a:t>
            </a:r>
            <a:endParaRPr lang="en-US" sz="5400" b="1" dirty="0">
              <a:latin typeface=".VnAvant" pitchFamily="34" charset="0"/>
            </a:endParaRPr>
          </a:p>
        </p:txBody>
      </p:sp>
      <p:pic>
        <p:nvPicPr>
          <p:cNvPr id="43" name="đung rồi bạn rrất giỏ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788694" y="1078831"/>
            <a:ext cx="344905" cy="344905"/>
          </a:xfrm>
          <a:prstGeom prst="rect">
            <a:avLst/>
          </a:prstGeom>
        </p:spPr>
      </p:pic>
      <p:pic>
        <p:nvPicPr>
          <p:cNvPr id="44" name="đung rồi bạn rrất giỏ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984748" y="5710989"/>
            <a:ext cx="421103" cy="421103"/>
          </a:xfrm>
          <a:prstGeom prst="rect">
            <a:avLst/>
          </a:prstGeom>
        </p:spPr>
      </p:pic>
      <p:pic>
        <p:nvPicPr>
          <p:cNvPr id="45" name="đung rồi bạn rrất giỏ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0440912" y="5167988"/>
            <a:ext cx="396977" cy="396977"/>
          </a:xfrm>
          <a:prstGeom prst="rect">
            <a:avLst/>
          </a:prstGeom>
        </p:spPr>
      </p:pic>
      <p:pic>
        <p:nvPicPr>
          <p:cNvPr id="46" name="chinh xa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360694" y="3164306"/>
            <a:ext cx="304800" cy="304800"/>
          </a:xfrm>
          <a:prstGeom prst="rect">
            <a:avLst/>
          </a:prstGeom>
        </p:spPr>
      </p:pic>
      <p:pic>
        <p:nvPicPr>
          <p:cNvPr id="47" name="chinh xa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026441" y="5466346"/>
            <a:ext cx="368970" cy="368970"/>
          </a:xfrm>
          <a:prstGeom prst="rect">
            <a:avLst/>
          </a:prstGeom>
        </p:spPr>
      </p:pic>
      <p:pic>
        <p:nvPicPr>
          <p:cNvPr id="48" name="chinh xa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10451431" y="1399675"/>
            <a:ext cx="304800" cy="304800"/>
          </a:xfrm>
          <a:prstGeom prst="rect">
            <a:avLst/>
          </a:prstGeom>
        </p:spPr>
      </p:pic>
      <p:pic>
        <p:nvPicPr>
          <p:cNvPr id="49" name="sai mat rui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2911643" y="3733801"/>
            <a:ext cx="328862" cy="328862"/>
          </a:xfrm>
          <a:prstGeom prst="rect">
            <a:avLst/>
          </a:prstGeom>
        </p:spPr>
      </p:pic>
      <p:pic>
        <p:nvPicPr>
          <p:cNvPr id="50" name="sai mat rui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828675" y="5378116"/>
            <a:ext cx="328862" cy="328862"/>
          </a:xfrm>
          <a:prstGeom prst="rect">
            <a:avLst/>
          </a:prstGeom>
        </p:spPr>
      </p:pic>
      <p:pic>
        <p:nvPicPr>
          <p:cNvPr id="51" name="Voice 003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8943474" y="3517231"/>
            <a:ext cx="304800" cy="304800"/>
          </a:xfrm>
          <a:prstGeom prst="rect">
            <a:avLst/>
          </a:prstGeom>
        </p:spPr>
      </p:pic>
      <p:pic>
        <p:nvPicPr>
          <p:cNvPr id="52" name="Voice 003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7475621" y="1568116"/>
            <a:ext cx="304800" cy="304800"/>
          </a:xfrm>
          <a:prstGeom prst="rect">
            <a:avLst/>
          </a:prstGeom>
        </p:spPr>
      </p:pic>
      <p:pic>
        <p:nvPicPr>
          <p:cNvPr id="53" name="Voice 003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4637747" y="118310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2" grpId="0" animBg="1"/>
      <p:bldP spid="22" grpId="0" animBg="1"/>
      <p:bldP spid="24" grpId="0" animBg="1"/>
      <p:bldP spid="28" grpId="0" animBg="1"/>
      <p:bldP spid="32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D:\e learing thanh\nen\nen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251158" y="1303084"/>
            <a:ext cx="648101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090736" y="3578020"/>
            <a:ext cx="6946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4435" y="376518"/>
            <a:ext cx="35096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7541" y="0"/>
            <a:ext cx="3711387" cy="20708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648" y="4787153"/>
            <a:ext cx="3742764" cy="20708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0648" y="2362200"/>
            <a:ext cx="3774140" cy="20708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30353" y="4787153"/>
            <a:ext cx="3993776" cy="20708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07942" y="2344270"/>
            <a:ext cx="4016187" cy="20708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85531" y="0"/>
            <a:ext cx="4025151" cy="20708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01641" y="4497050"/>
            <a:ext cx="1079843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</a:t>
            </a:r>
            <a:endParaRPr lang="vi-VN" sz="72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82314" y="3069089"/>
            <a:ext cx="1079843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</a:t>
            </a:r>
            <a:endParaRPr lang="vi-VN" sz="72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41826" y="1617100"/>
            <a:ext cx="1079843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9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5948" y="183189"/>
            <a:ext cx="1079843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</a:t>
            </a:r>
            <a:endParaRPr lang="vi-VN" sz="7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74" name="AutoShape 2" descr="Quả Táo Tâ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C:\Users\truongha\Desktop\balo hoc sin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924" y="0"/>
            <a:ext cx="686546" cy="686546"/>
          </a:xfrm>
          <a:prstGeom prst="rect">
            <a:avLst/>
          </a:prstGeom>
          <a:noFill/>
        </p:spPr>
      </p:pic>
      <p:pic>
        <p:nvPicPr>
          <p:cNvPr id="21" name="Picture 3" descr="C:\Users\truongha\Desktop\balo hoc sin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818" y="663387"/>
            <a:ext cx="686546" cy="686546"/>
          </a:xfrm>
          <a:prstGeom prst="rect">
            <a:avLst/>
          </a:prstGeom>
          <a:noFill/>
        </p:spPr>
      </p:pic>
      <p:pic>
        <p:nvPicPr>
          <p:cNvPr id="22" name="Picture 3" descr="C:\Users\truongha\Desktop\balo hoc sin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9818" y="0"/>
            <a:ext cx="686546" cy="686546"/>
          </a:xfrm>
          <a:prstGeom prst="rect">
            <a:avLst/>
          </a:prstGeom>
          <a:noFill/>
        </p:spPr>
      </p:pic>
      <p:pic>
        <p:nvPicPr>
          <p:cNvPr id="23" name="Picture 3" descr="C:\Users\truongha\Desktop\balo hoc sin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1807" y="0"/>
            <a:ext cx="686546" cy="686546"/>
          </a:xfrm>
          <a:prstGeom prst="rect">
            <a:avLst/>
          </a:prstGeom>
          <a:noFill/>
        </p:spPr>
      </p:pic>
      <p:pic>
        <p:nvPicPr>
          <p:cNvPr id="24" name="Picture 3" descr="C:\Users\truongha\Desktop\balo hoc sin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1889" y="1322294"/>
            <a:ext cx="686546" cy="686546"/>
          </a:xfrm>
          <a:prstGeom prst="rect">
            <a:avLst/>
          </a:prstGeom>
          <a:noFill/>
        </p:spPr>
      </p:pic>
      <p:pic>
        <p:nvPicPr>
          <p:cNvPr id="25" name="Picture 3" descr="C:\Users\truongha\Desktop\balo hoc sin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54" y="1286435"/>
            <a:ext cx="686546" cy="686546"/>
          </a:xfrm>
          <a:prstGeom prst="rect">
            <a:avLst/>
          </a:prstGeom>
          <a:noFill/>
        </p:spPr>
      </p:pic>
      <p:pic>
        <p:nvPicPr>
          <p:cNvPr id="26" name="Picture 3" descr="C:\Users\truongha\Desktop\balo hoc sin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2149" y="1317811"/>
            <a:ext cx="686546" cy="686546"/>
          </a:xfrm>
          <a:prstGeom prst="rect">
            <a:avLst/>
          </a:prstGeom>
          <a:noFill/>
        </p:spPr>
      </p:pic>
      <p:pic>
        <p:nvPicPr>
          <p:cNvPr id="27" name="Picture 3" descr="C:\Users\truongha\Desktop\balo hoc sin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4512" y="645459"/>
            <a:ext cx="686546" cy="686546"/>
          </a:xfrm>
          <a:prstGeom prst="rect">
            <a:avLst/>
          </a:prstGeom>
          <a:noFill/>
        </p:spPr>
      </p:pic>
      <p:pic>
        <p:nvPicPr>
          <p:cNvPr id="28" name="Picture 3" descr="C:\Users\truongha\Desktop\balo hoc sin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3913" y="658905"/>
            <a:ext cx="686546" cy="686546"/>
          </a:xfrm>
          <a:prstGeom prst="rect">
            <a:avLst/>
          </a:prstGeom>
          <a:noFill/>
        </p:spPr>
      </p:pic>
      <p:pic>
        <p:nvPicPr>
          <p:cNvPr id="3076" name="Picture 4" descr="C:\Users\truongha\Desktop\supreme-spring-summer-2019-tops-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6929" y="2374900"/>
            <a:ext cx="1253835" cy="835890"/>
          </a:xfrm>
          <a:prstGeom prst="rect">
            <a:avLst/>
          </a:prstGeom>
          <a:noFill/>
        </p:spPr>
      </p:pic>
      <p:pic>
        <p:nvPicPr>
          <p:cNvPr id="31" name="Picture 4" descr="C:\Users\truongha\Desktop\supreme-spring-summer-2019-tops-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1526" y="3425496"/>
            <a:ext cx="1253835" cy="835890"/>
          </a:xfrm>
          <a:prstGeom prst="rect">
            <a:avLst/>
          </a:prstGeom>
          <a:noFill/>
        </p:spPr>
      </p:pic>
      <p:pic>
        <p:nvPicPr>
          <p:cNvPr id="32" name="Picture 4" descr="C:\Users\truongha\Desktop\supreme-spring-summer-2019-tops-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6629" y="3429000"/>
            <a:ext cx="1253835" cy="835890"/>
          </a:xfrm>
          <a:prstGeom prst="rect">
            <a:avLst/>
          </a:prstGeom>
          <a:noFill/>
        </p:spPr>
      </p:pic>
      <p:pic>
        <p:nvPicPr>
          <p:cNvPr id="33" name="Picture 4" descr="C:\Users\truongha\Desktop\supreme-spring-summer-2019-tops-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43129" y="3429000"/>
            <a:ext cx="1253835" cy="835890"/>
          </a:xfrm>
          <a:prstGeom prst="rect">
            <a:avLst/>
          </a:prstGeom>
          <a:noFill/>
        </p:spPr>
      </p:pic>
      <p:pic>
        <p:nvPicPr>
          <p:cNvPr id="34" name="Picture 4" descr="C:\Users\truongha\Desktop\supreme-spring-summer-2019-tops-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5329" y="2387600"/>
            <a:ext cx="1253835" cy="835890"/>
          </a:xfrm>
          <a:prstGeom prst="rect">
            <a:avLst/>
          </a:prstGeom>
          <a:noFill/>
        </p:spPr>
      </p:pic>
      <p:pic>
        <p:nvPicPr>
          <p:cNvPr id="35" name="Picture 4" descr="C:\Users\truongha\Desktop\supreme-spring-summer-2019-tops-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42606" y="2420610"/>
            <a:ext cx="1253835" cy="835890"/>
          </a:xfrm>
          <a:prstGeom prst="rect">
            <a:avLst/>
          </a:prstGeom>
          <a:noFill/>
        </p:spPr>
      </p:pic>
      <p:pic>
        <p:nvPicPr>
          <p:cNvPr id="3077" name="Picture 5" descr="C:\Users\truongha\Desktop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3375" y="0"/>
            <a:ext cx="669925" cy="688759"/>
          </a:xfrm>
          <a:prstGeom prst="rect">
            <a:avLst/>
          </a:prstGeom>
          <a:noFill/>
        </p:spPr>
      </p:pic>
      <p:pic>
        <p:nvPicPr>
          <p:cNvPr id="37" name="Picture 5" descr="C:\Users\truongha\Desktop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4175" y="698500"/>
            <a:ext cx="669925" cy="688759"/>
          </a:xfrm>
          <a:prstGeom prst="rect">
            <a:avLst/>
          </a:prstGeom>
          <a:noFill/>
        </p:spPr>
      </p:pic>
      <p:pic>
        <p:nvPicPr>
          <p:cNvPr id="38" name="Picture 5" descr="C:\Users\truongha\Desktop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2275" y="1371600"/>
            <a:ext cx="669925" cy="688759"/>
          </a:xfrm>
          <a:prstGeom prst="rect">
            <a:avLst/>
          </a:prstGeom>
          <a:noFill/>
        </p:spPr>
      </p:pic>
      <p:pic>
        <p:nvPicPr>
          <p:cNvPr id="39" name="Picture 5" descr="C:\Users\truongha\Desktop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97975" y="673100"/>
            <a:ext cx="669925" cy="688759"/>
          </a:xfrm>
          <a:prstGeom prst="rect">
            <a:avLst/>
          </a:prstGeom>
          <a:noFill/>
        </p:spPr>
      </p:pic>
      <p:pic>
        <p:nvPicPr>
          <p:cNvPr id="40" name="Picture 5" descr="C:\Users\truongha\Desktop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40975" y="698500"/>
            <a:ext cx="669925" cy="688759"/>
          </a:xfrm>
          <a:prstGeom prst="rect">
            <a:avLst/>
          </a:prstGeom>
          <a:noFill/>
        </p:spPr>
      </p:pic>
      <p:pic>
        <p:nvPicPr>
          <p:cNvPr id="41" name="Picture 5" descr="C:\Users\truongha\Desktop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23375" y="1371600"/>
            <a:ext cx="669925" cy="688759"/>
          </a:xfrm>
          <a:prstGeom prst="rect">
            <a:avLst/>
          </a:prstGeom>
          <a:noFill/>
        </p:spPr>
      </p:pic>
      <p:pic>
        <p:nvPicPr>
          <p:cNvPr id="42" name="Picture 5" descr="C:\Users\truongha\Desktop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69440" y="1330433"/>
            <a:ext cx="669925" cy="688759"/>
          </a:xfrm>
          <a:prstGeom prst="rect">
            <a:avLst/>
          </a:prstGeom>
          <a:noFill/>
        </p:spPr>
      </p:pic>
      <p:pic>
        <p:nvPicPr>
          <p:cNvPr id="43" name="Picture 5" descr="C:\Users\truongha\Desktop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34475" y="0"/>
            <a:ext cx="669925" cy="688759"/>
          </a:xfrm>
          <a:prstGeom prst="rect">
            <a:avLst/>
          </a:prstGeom>
          <a:noFill/>
        </p:spPr>
      </p:pic>
      <p:pic>
        <p:nvPicPr>
          <p:cNvPr id="44" name="Picture 5" descr="C:\Users\truongha\Desktop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52075" y="0"/>
            <a:ext cx="669925" cy="688759"/>
          </a:xfrm>
          <a:prstGeom prst="rect">
            <a:avLst/>
          </a:prstGeom>
          <a:noFill/>
        </p:spPr>
      </p:pic>
      <p:pic>
        <p:nvPicPr>
          <p:cNvPr id="3078" name="Picture 6" descr="C:\Users\truongha\Desktop\882fbfa1548cebbebc0e3c6dbd42a9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27" y="2551749"/>
            <a:ext cx="854621" cy="691978"/>
          </a:xfrm>
          <a:prstGeom prst="rect">
            <a:avLst/>
          </a:prstGeom>
          <a:noFill/>
        </p:spPr>
      </p:pic>
      <p:pic>
        <p:nvPicPr>
          <p:cNvPr id="46" name="Picture 6" descr="C:\Users\truongha\Desktop\882fbfa1548cebbebc0e3c6dbd42a9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0938" y="3641698"/>
            <a:ext cx="854621" cy="691978"/>
          </a:xfrm>
          <a:prstGeom prst="rect">
            <a:avLst/>
          </a:prstGeom>
          <a:noFill/>
        </p:spPr>
      </p:pic>
      <p:pic>
        <p:nvPicPr>
          <p:cNvPr id="47" name="Picture 6" descr="C:\Users\truongha\Desktop\882fbfa1548cebbebc0e3c6dbd42a9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4376" y="3608903"/>
            <a:ext cx="854621" cy="691978"/>
          </a:xfrm>
          <a:prstGeom prst="rect">
            <a:avLst/>
          </a:prstGeom>
          <a:noFill/>
        </p:spPr>
      </p:pic>
      <p:pic>
        <p:nvPicPr>
          <p:cNvPr id="48" name="Picture 6" descr="C:\Users\truongha\Desktop\882fbfa1548cebbebc0e3c6dbd42a9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6631" y="2602456"/>
            <a:ext cx="854621" cy="691978"/>
          </a:xfrm>
          <a:prstGeom prst="rect">
            <a:avLst/>
          </a:prstGeom>
          <a:noFill/>
        </p:spPr>
      </p:pic>
      <p:pic>
        <p:nvPicPr>
          <p:cNvPr id="49" name="Picture 6" descr="C:\Users\truongha\Desktop\882fbfa1548cebbebc0e3c6dbd42a9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4355" y="2617339"/>
            <a:ext cx="854621" cy="691978"/>
          </a:xfrm>
          <a:prstGeom prst="rect">
            <a:avLst/>
          </a:prstGeom>
          <a:noFill/>
        </p:spPr>
      </p:pic>
      <p:pic>
        <p:nvPicPr>
          <p:cNvPr id="3079" name="Picture 7" descr="C:\Users\truongha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436" y="4870088"/>
            <a:ext cx="547255" cy="678657"/>
          </a:xfrm>
          <a:prstGeom prst="rect">
            <a:avLst/>
          </a:prstGeom>
          <a:noFill/>
        </p:spPr>
      </p:pic>
      <p:pic>
        <p:nvPicPr>
          <p:cNvPr id="51" name="Picture 7" descr="C:\Users\truongha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8636" y="4891860"/>
            <a:ext cx="547255" cy="678657"/>
          </a:xfrm>
          <a:prstGeom prst="rect">
            <a:avLst/>
          </a:prstGeom>
          <a:noFill/>
        </p:spPr>
      </p:pic>
      <p:pic>
        <p:nvPicPr>
          <p:cNvPr id="52" name="Picture 7" descr="C:\Users\truongha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9634" y="5927130"/>
            <a:ext cx="547255" cy="678657"/>
          </a:xfrm>
          <a:prstGeom prst="rect">
            <a:avLst/>
          </a:prstGeom>
          <a:noFill/>
        </p:spPr>
      </p:pic>
      <p:pic>
        <p:nvPicPr>
          <p:cNvPr id="53" name="Picture 7" descr="C:\Users\truongha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5207" y="5980430"/>
            <a:ext cx="547255" cy="678657"/>
          </a:xfrm>
          <a:prstGeom prst="rect">
            <a:avLst/>
          </a:prstGeom>
          <a:noFill/>
        </p:spPr>
      </p:pic>
      <p:pic>
        <p:nvPicPr>
          <p:cNvPr id="54" name="Picture 7" descr="C:\Users\truongha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39093" y="6002202"/>
            <a:ext cx="547255" cy="678657"/>
          </a:xfrm>
          <a:prstGeom prst="rect">
            <a:avLst/>
          </a:prstGeom>
          <a:noFill/>
        </p:spPr>
      </p:pic>
      <p:pic>
        <p:nvPicPr>
          <p:cNvPr id="55" name="Picture 7" descr="C:\Users\truongha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4550" y="4913631"/>
            <a:ext cx="547255" cy="678657"/>
          </a:xfrm>
          <a:prstGeom prst="rect">
            <a:avLst/>
          </a:prstGeom>
          <a:noFill/>
        </p:spPr>
      </p:pic>
      <p:pic>
        <p:nvPicPr>
          <p:cNvPr id="56" name="Picture 7" descr="C:\Users\truongha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6293" y="4935402"/>
            <a:ext cx="547255" cy="678657"/>
          </a:xfrm>
          <a:prstGeom prst="rect">
            <a:avLst/>
          </a:prstGeom>
          <a:noFill/>
        </p:spPr>
      </p:pic>
      <p:pic>
        <p:nvPicPr>
          <p:cNvPr id="3080" name="Picture 8" descr="C:\Users\truongha\Desktop\qua tao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84108" y="4868542"/>
            <a:ext cx="609600" cy="609600"/>
          </a:xfrm>
          <a:prstGeom prst="rect">
            <a:avLst/>
          </a:prstGeom>
          <a:noFill/>
        </p:spPr>
      </p:pic>
      <p:pic>
        <p:nvPicPr>
          <p:cNvPr id="58" name="Picture 8" descr="C:\Users\truongha\Desktop\qua tao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33657" y="5540829"/>
            <a:ext cx="609600" cy="609600"/>
          </a:xfrm>
          <a:prstGeom prst="rect">
            <a:avLst/>
          </a:prstGeom>
          <a:noFill/>
        </p:spPr>
      </p:pic>
      <p:pic>
        <p:nvPicPr>
          <p:cNvPr id="59" name="Picture 8" descr="C:\Users\truongha\Desktop\qua tao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66315" y="6248400"/>
            <a:ext cx="609600" cy="609600"/>
          </a:xfrm>
          <a:prstGeom prst="rect">
            <a:avLst/>
          </a:prstGeom>
          <a:noFill/>
        </p:spPr>
      </p:pic>
      <p:pic>
        <p:nvPicPr>
          <p:cNvPr id="60" name="Picture 8" descr="C:\Users\truongha\Desktop\qua tao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35343" y="6248400"/>
            <a:ext cx="609600" cy="609600"/>
          </a:xfrm>
          <a:prstGeom prst="rect">
            <a:avLst/>
          </a:prstGeom>
          <a:noFill/>
        </p:spPr>
      </p:pic>
      <p:pic>
        <p:nvPicPr>
          <p:cNvPr id="61" name="Picture 8" descr="C:\Users\truongha\Desktop\qua tao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50828" y="6248400"/>
            <a:ext cx="609600" cy="609600"/>
          </a:xfrm>
          <a:prstGeom prst="rect">
            <a:avLst/>
          </a:prstGeom>
          <a:noFill/>
        </p:spPr>
      </p:pic>
      <p:pic>
        <p:nvPicPr>
          <p:cNvPr id="62" name="Picture 8" descr="C:\Users\truongha\Desktop\qua tao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96400" y="5497286"/>
            <a:ext cx="609600" cy="609600"/>
          </a:xfrm>
          <a:prstGeom prst="rect">
            <a:avLst/>
          </a:prstGeom>
          <a:noFill/>
        </p:spPr>
      </p:pic>
      <p:pic>
        <p:nvPicPr>
          <p:cNvPr id="63" name="Picture 8" descr="C:\Users\truongha\Desktop\qua tao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91801" y="5486400"/>
            <a:ext cx="609600" cy="609600"/>
          </a:xfrm>
          <a:prstGeom prst="rect">
            <a:avLst/>
          </a:prstGeom>
          <a:noFill/>
        </p:spPr>
      </p:pic>
      <p:pic>
        <p:nvPicPr>
          <p:cNvPr id="64" name="Picture 8" descr="C:\Users\truongha\Desktop\qua tao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63743" y="4811486"/>
            <a:ext cx="609600" cy="609600"/>
          </a:xfrm>
          <a:prstGeom prst="rect">
            <a:avLst/>
          </a:prstGeom>
          <a:noFill/>
        </p:spPr>
      </p:pic>
      <p:pic>
        <p:nvPicPr>
          <p:cNvPr id="65" name="Picture 8" descr="C:\Users\truongha\Desktop\qua tao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95905" y="4838790"/>
            <a:ext cx="609600" cy="609600"/>
          </a:xfrm>
          <a:prstGeom prst="rect">
            <a:avLst/>
          </a:prstGeom>
          <a:noFill/>
        </p:spPr>
      </p:pic>
      <p:cxnSp>
        <p:nvCxnSpPr>
          <p:cNvPr id="67" name="Straight Connector 66"/>
          <p:cNvCxnSpPr>
            <a:stCxn id="11" idx="3"/>
            <a:endCxn id="18" idx="1"/>
          </p:cNvCxnSpPr>
          <p:nvPr/>
        </p:nvCxnSpPr>
        <p:spPr>
          <a:xfrm flipV="1">
            <a:off x="4244788" y="783354"/>
            <a:ext cx="1091160" cy="2614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" idx="3"/>
            <a:endCxn id="17" idx="1"/>
          </p:cNvCxnSpPr>
          <p:nvPr/>
        </p:nvCxnSpPr>
        <p:spPr>
          <a:xfrm>
            <a:off x="4208928" y="1035424"/>
            <a:ext cx="1132898" cy="1181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4" idx="1"/>
            <a:endCxn id="17" idx="3"/>
          </p:cNvCxnSpPr>
          <p:nvPr/>
        </p:nvCxnSpPr>
        <p:spPr>
          <a:xfrm rot="10800000" flipV="1">
            <a:off x="6421669" y="1035423"/>
            <a:ext cx="1063862" cy="1181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V="1">
            <a:off x="6358004" y="3794303"/>
            <a:ext cx="1048872" cy="1496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255298" y="3843069"/>
            <a:ext cx="1076169" cy="2434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7" idx="3"/>
          </p:cNvCxnSpPr>
          <p:nvPr/>
        </p:nvCxnSpPr>
        <p:spPr>
          <a:xfrm>
            <a:off x="6421669" y="2217265"/>
            <a:ext cx="1020431" cy="3285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5"/>
          <p:cNvSpPr>
            <a:spLocks noChangeArrowheads="1"/>
          </p:cNvSpPr>
          <p:nvPr/>
        </p:nvSpPr>
        <p:spPr bwMode="auto">
          <a:xfrm>
            <a:off x="5393129" y="5936106"/>
            <a:ext cx="917730" cy="921894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WordArt 57"/>
          <p:cNvSpPr>
            <a:spLocks noChangeArrowheads="1" noChangeShapeType="1" noTextEdit="1"/>
          </p:cNvSpPr>
          <p:nvPr/>
        </p:nvSpPr>
        <p:spPr bwMode="auto">
          <a:xfrm>
            <a:off x="5569678" y="6175947"/>
            <a:ext cx="591279" cy="43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10</a:t>
            </a:r>
            <a:endParaRPr lang="en-US" sz="36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78" name="WordArt 57"/>
          <p:cNvSpPr>
            <a:spLocks noChangeArrowheads="1" noChangeShapeType="1" noTextEdit="1"/>
          </p:cNvSpPr>
          <p:nvPr/>
        </p:nvSpPr>
        <p:spPr bwMode="auto">
          <a:xfrm>
            <a:off x="5647128" y="6178446"/>
            <a:ext cx="591279" cy="43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09</a:t>
            </a:r>
            <a:endParaRPr lang="en-US" sz="36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79" name="WordArt 57"/>
          <p:cNvSpPr>
            <a:spLocks noChangeArrowheads="1" noChangeShapeType="1" noTextEdit="1"/>
          </p:cNvSpPr>
          <p:nvPr/>
        </p:nvSpPr>
        <p:spPr bwMode="auto">
          <a:xfrm>
            <a:off x="5559684" y="6180943"/>
            <a:ext cx="591279" cy="43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07</a:t>
            </a:r>
            <a:endParaRPr lang="en-US" sz="36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0" name="WordArt 57"/>
          <p:cNvSpPr>
            <a:spLocks noChangeArrowheads="1" noChangeShapeType="1" noTextEdit="1"/>
          </p:cNvSpPr>
          <p:nvPr/>
        </p:nvSpPr>
        <p:spPr bwMode="auto">
          <a:xfrm>
            <a:off x="5637135" y="6198432"/>
            <a:ext cx="591279" cy="43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  <a:endParaRPr lang="en-US" sz="36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2" name="WordArt 57"/>
          <p:cNvSpPr>
            <a:spLocks noChangeArrowheads="1" noChangeShapeType="1" noTextEdit="1"/>
          </p:cNvSpPr>
          <p:nvPr/>
        </p:nvSpPr>
        <p:spPr bwMode="auto">
          <a:xfrm>
            <a:off x="5597161" y="6220918"/>
            <a:ext cx="591279" cy="43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  <a:endParaRPr lang="en-US" sz="36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3" name="WordArt 57"/>
          <p:cNvSpPr>
            <a:spLocks noChangeArrowheads="1" noChangeShapeType="1" noTextEdit="1"/>
          </p:cNvSpPr>
          <p:nvPr/>
        </p:nvSpPr>
        <p:spPr bwMode="auto">
          <a:xfrm>
            <a:off x="5584670" y="6190939"/>
            <a:ext cx="591279" cy="43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  <a:endParaRPr lang="en-US" sz="36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4" name="WordArt 57"/>
          <p:cNvSpPr>
            <a:spLocks noChangeArrowheads="1" noChangeShapeType="1" noTextEdit="1"/>
          </p:cNvSpPr>
          <p:nvPr/>
        </p:nvSpPr>
        <p:spPr bwMode="auto">
          <a:xfrm>
            <a:off x="5587166" y="6160957"/>
            <a:ext cx="591279" cy="43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08</a:t>
            </a:r>
            <a:endParaRPr lang="en-US" sz="36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5" name="WordArt 57"/>
          <p:cNvSpPr>
            <a:spLocks noChangeArrowheads="1" noChangeShapeType="1" noTextEdit="1"/>
          </p:cNvSpPr>
          <p:nvPr/>
        </p:nvSpPr>
        <p:spPr bwMode="auto">
          <a:xfrm>
            <a:off x="5619646" y="6175948"/>
            <a:ext cx="526322" cy="4284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  <a:endParaRPr lang="en-US" sz="36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6" name="WordArt 57"/>
          <p:cNvSpPr>
            <a:spLocks noChangeArrowheads="1" noChangeShapeType="1" noTextEdit="1"/>
          </p:cNvSpPr>
          <p:nvPr/>
        </p:nvSpPr>
        <p:spPr bwMode="auto">
          <a:xfrm>
            <a:off x="5547192" y="6160958"/>
            <a:ext cx="591279" cy="43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87" name="WordArt 57"/>
          <p:cNvSpPr>
            <a:spLocks noChangeArrowheads="1" noChangeShapeType="1" noTextEdit="1"/>
          </p:cNvSpPr>
          <p:nvPr/>
        </p:nvSpPr>
        <p:spPr bwMode="auto">
          <a:xfrm>
            <a:off x="5574675" y="6190938"/>
            <a:ext cx="591279" cy="43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06</a:t>
            </a:r>
            <a:endParaRPr lang="en-US" sz="36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8" name="AutoShape 62"/>
          <p:cNvSpPr>
            <a:spLocks noChangeArrowheads="1"/>
          </p:cNvSpPr>
          <p:nvPr/>
        </p:nvSpPr>
        <p:spPr bwMode="auto">
          <a:xfrm>
            <a:off x="5144957" y="5865526"/>
            <a:ext cx="1705548" cy="992474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8328" y="194872"/>
            <a:ext cx="697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600" b="1" u="sng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.VnAvant" pitchFamily="34" charset="0"/>
              </a:rPr>
              <a:t>h¸t</a:t>
            </a:r>
            <a:r>
              <a:rPr lang="en-US" sz="3600" b="1" u="sng" dirty="0" smtClean="0">
                <a:solidFill>
                  <a:srgbClr val="FF0000"/>
                </a:solidFill>
                <a:latin typeface=".VnAvant" pitchFamily="34" charset="0"/>
              </a:rPr>
              <a:t>: BÐ </a:t>
            </a:r>
            <a:r>
              <a:rPr lang="en-US" sz="3600" b="1" u="sng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3600" b="1" u="sng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600" b="1" u="sng" dirty="0" err="1" smtClean="0">
                <a:solidFill>
                  <a:srgbClr val="FF0000"/>
                </a:solidFill>
                <a:latin typeface=".VnAvant" pitchFamily="34" charset="0"/>
              </a:rPr>
              <a:t>Õm</a:t>
            </a:r>
            <a:r>
              <a:rPr lang="en-US" sz="3600" b="1" u="sng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3600" b="1" u="sng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bé tập đếm cắ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36884"/>
            <a:ext cx="12192000" cy="5921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rame-3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454400" y="2667000"/>
            <a:ext cx="5689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học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nen\nen 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31765" y="475593"/>
            <a:ext cx="2641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 1: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8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76800" y="1828800"/>
            <a:ext cx="3149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 2: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39200" y="3260835"/>
            <a:ext cx="264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 3: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truongha\Desktop\hinh-nen-slide-thuyet-trinh-dep-29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05320" y="1237296"/>
            <a:ext cx="79419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</a:p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8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4947" y="2618873"/>
            <a:ext cx="2946400" cy="30480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15600" b="1" dirty="0">
                <a:solidFill>
                  <a:srgbClr val="3333FF"/>
                </a:solidFill>
              </a:rPr>
              <a:t>1</a:t>
            </a:r>
            <a:endParaRPr lang="vi-VN" sz="15600" b="1" dirty="0">
              <a:solidFill>
                <a:srgbClr val="3333FF"/>
              </a:solidFill>
            </a:endParaRPr>
          </a:p>
        </p:txBody>
      </p:sp>
      <p:sp>
        <p:nvSpPr>
          <p:cNvPr id="4100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75200" y="3412958"/>
            <a:ext cx="3251200" cy="32004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15600" b="1" dirty="0" smtClean="0">
                <a:solidFill>
                  <a:srgbClr val="3333FF"/>
                </a:solidFill>
              </a:rPr>
              <a:t>2</a:t>
            </a:r>
            <a:endParaRPr lang="vi-VN" sz="15600" b="1" dirty="0">
              <a:solidFill>
                <a:srgbClr val="3333FF"/>
              </a:solidFill>
            </a:endParaRPr>
          </a:p>
        </p:txBody>
      </p:sp>
      <p:sp>
        <p:nvSpPr>
          <p:cNvPr id="4101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865937" y="2446421"/>
            <a:ext cx="2844800" cy="2895600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15600" b="1" dirty="0" smtClean="0">
                <a:solidFill>
                  <a:srgbClr val="0070C0"/>
                </a:solidFill>
              </a:rPr>
              <a:t>3</a:t>
            </a:r>
            <a:endParaRPr lang="vi-VN" sz="15600" b="1" dirty="0">
              <a:solidFill>
                <a:srgbClr val="0070C0"/>
              </a:solidFill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133600" y="627063"/>
            <a:ext cx="8890000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Trò chơi chiếc hộp kỳ diệu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10248" name="Picture 9" descr="xlights1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0" descr="xlights1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xlights1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xlights1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  <p:bldLst>
      <p:bldP spid="4098" grpId="0" animBg="1"/>
      <p:bldP spid="4098" grpId="1" animBg="1"/>
      <p:bldP spid="4100" grpId="0" animBg="1"/>
      <p:bldP spid="4101" grpId="0" animBg="1"/>
      <p:bldP spid="4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11278" name="Picture 3" descr="xlights1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4" descr="xlights1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5" descr="xlights1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6" descr="xlights1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438400" y="304801"/>
            <a:ext cx="782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</a:rPr>
              <a:t>§è </a:t>
            </a:r>
            <a:r>
              <a:rPr lang="en-US" sz="3200" b="1" dirty="0" err="1">
                <a:latin typeface=".VnTime" pitchFamily="34" charset="0"/>
              </a:rPr>
              <a:t>bÐ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biÕt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cã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bao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nhiªu</a:t>
            </a:r>
            <a:r>
              <a:rPr lang="en-US" sz="3200" b="1" dirty="0">
                <a:latin typeface=".VnTime" pitchFamily="34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>
                <a:latin typeface=".VnTime" pitchFamily="34" charset="0"/>
                <a:cs typeface="Times New Roman" pitchFamily="18" charset="0"/>
              </a:rPr>
              <a:t>?</a:t>
            </a:r>
            <a:endParaRPr lang="en-US" sz="3200" b="1" dirty="0">
              <a:latin typeface=".VnTime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0363200" y="1219200"/>
            <a:ext cx="1320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7200" b="1">
                <a:solidFill>
                  <a:srgbClr val="FF00FF"/>
                </a:solidFill>
              </a:rPr>
              <a:t>8</a:t>
            </a:r>
          </a:p>
        </p:txBody>
      </p:sp>
      <p:pic>
        <p:nvPicPr>
          <p:cNvPr id="11270" name="Picture 47" descr="http://vnschool.net/images/012013/cha-me-hoc-sinh/meoco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295400"/>
            <a:ext cx="2489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7" descr="http://vnschool.net/images/012013/cha-me-hoc-sinh/meoco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9200" y="1295400"/>
            <a:ext cx="2489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7" descr="http://vnschool.net/images/012013/cha-me-hoc-sinh/meoco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1200" y="4572000"/>
            <a:ext cx="2489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7" descr="http://vnschool.net/images/012013/cha-me-hoc-sinh/meoco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" y="4724400"/>
            <a:ext cx="2489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47" descr="http://vnschool.net/images/012013/cha-me-hoc-sinh/meoco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" y="2971800"/>
            <a:ext cx="2489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47" descr="http://vnschool.net/images/012013/cha-me-hoc-sinh/meoco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4400" y="2971800"/>
            <a:ext cx="2489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47" descr="http://vnschool.net/images/012013/cha-me-hoc-sinh/meoco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2971800"/>
            <a:ext cx="2489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47" descr="http://vnschool.net/images/012013/cha-me-hoc-sinh/meoco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2171" y="1267918"/>
            <a:ext cx="2489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2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2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2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5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13726" y="3027948"/>
            <a:ext cx="3251200" cy="32004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15600" b="1" dirty="0" smtClean="0">
                <a:solidFill>
                  <a:srgbClr val="3333FF"/>
                </a:solidFill>
              </a:rPr>
              <a:t>2</a:t>
            </a:r>
            <a:endParaRPr lang="vi-VN" sz="15600" b="1" dirty="0">
              <a:solidFill>
                <a:srgbClr val="3333FF"/>
              </a:solidFill>
            </a:endParaRPr>
          </a:p>
        </p:txBody>
      </p:sp>
      <p:sp>
        <p:nvSpPr>
          <p:cNvPr id="410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68631" y="2189747"/>
            <a:ext cx="2844800" cy="2895600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15600" b="1" dirty="0" smtClean="0">
                <a:solidFill>
                  <a:srgbClr val="0070C0"/>
                </a:solidFill>
              </a:rPr>
              <a:t>3</a:t>
            </a:r>
            <a:endParaRPr lang="vi-VN" sz="15600" b="1" dirty="0">
              <a:solidFill>
                <a:srgbClr val="0070C0"/>
              </a:solidFill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133600" y="627063"/>
            <a:ext cx="8890000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Trò chơi chiếc hộp kỳ diệu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10248" name="Picture 9" descr="xlights1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0" descr="xlights1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xlights1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xlights1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1217535" y="319792"/>
            <a:ext cx="1066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.VnTime" pitchFamily="34" charset="0"/>
              </a:rPr>
              <a:t>BÐ ®</a:t>
            </a:r>
            <a:r>
              <a:rPr lang="en-US" sz="2400" b="1" dirty="0" err="1">
                <a:latin typeface=".VnTime" pitchFamily="34" charset="0"/>
              </a:rPr>
              <a:t>Õm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xem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cã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bao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nhiªu</a:t>
            </a:r>
            <a:r>
              <a:rPr lang="en-US" sz="2400" b="1" dirty="0">
                <a:latin typeface=".VnTime" pitchFamily="34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latin typeface=".VnTime" pitchFamily="34" charset="0"/>
                <a:cs typeface="Times New Roman" pitchFamily="18" charset="0"/>
              </a:rPr>
              <a:t>?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vµo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cho</a:t>
            </a:r>
            <a:r>
              <a:rPr lang="en-US" sz="2400" b="1" dirty="0">
                <a:latin typeface=".VnTime" pitchFamily="34" charset="0"/>
              </a:rPr>
              <a:t> ®ñ lµ </a:t>
            </a:r>
            <a:r>
              <a:rPr lang="en-US" sz="2400" b="1" dirty="0" smtClean="0">
                <a:latin typeface=".VnTime" pitchFamily="34" charset="0"/>
              </a:rPr>
              <a:t>8 .</a:t>
            </a:r>
            <a:endParaRPr lang="en-US" sz="2400" b="1" dirty="0">
              <a:latin typeface=".VnTime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9565390" y="5096656"/>
            <a:ext cx="1617271" cy="1334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8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9552941" y="4938865"/>
            <a:ext cx="1684421" cy="149191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88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12295" name="Picture 57" descr="http://us.123rf.com/450wm/tigatelu/tigatelu1210/tigatelu121000050/15925238-ha-i-ha-a-c-phim-hoa-t-ha-nh-con-sa-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1" y="2514600"/>
            <a:ext cx="196003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7" descr="http://us.123rf.com/450wm/tigatelu/tigatelu1210/tigatelu121000050/15925238-ha-i-ha-a-c-phim-hoa-t-ha-nh-con-sa-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230" y="4114801"/>
            <a:ext cx="206163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57" descr="http://us.123rf.com/450wm/tigatelu/tigatelu1210/tigatelu121000050/15925238-ha-i-ha-a-c-phim-hoa-t-ha-nh-con-sa-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1" y="1066800"/>
            <a:ext cx="196003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57" descr="http://us.123rf.com/450wm/tigatelu/tigatelu1210/tigatelu121000050/15925238-ha-i-ha-a-c-phim-hoa-t-ha-nh-con-sa-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772" y="2590800"/>
            <a:ext cx="196003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57" descr="http://us.123rf.com/450wm/tigatelu/tigatelu1210/tigatelu121000050/15925238-ha-i-ha-a-c-phim-hoa-t-ha-nh-con-sa-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801" y="1066800"/>
            <a:ext cx="196003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57" descr="http://us.123rf.com/450wm/tigatelu/tigatelu1210/tigatelu121000050/15925238-ha-i-ha-a-c-phim-hoa-t-ha-nh-con-sa-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5601" y="2590800"/>
            <a:ext cx="196003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57" descr="http://us.123rf.com/450wm/tigatelu/tigatelu1210/tigatelu121000050/15925238-ha-i-ha-a-c-phim-hoa-t-ha-nh-con-sa-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1" y="1143000"/>
            <a:ext cx="196003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7" descr="http://us.123rf.com/450wm/tigatelu/tigatelu1210/tigatelu121000050/15925238-ha-i-ha-a-c-phim-hoa-t-ha-nh-con-sa-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4267200"/>
            <a:ext cx="196003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3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3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2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2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23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3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22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2926" y="2638927"/>
            <a:ext cx="2844800" cy="2895600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15600" b="1" dirty="0" smtClean="0">
                <a:solidFill>
                  <a:srgbClr val="0070C0"/>
                </a:solidFill>
              </a:rPr>
              <a:t>3</a:t>
            </a:r>
            <a:endParaRPr lang="vi-VN" sz="15600" b="1" dirty="0">
              <a:solidFill>
                <a:srgbClr val="0070C0"/>
              </a:solidFill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133600" y="627063"/>
            <a:ext cx="8890000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Trò chơi chiếc hộp kỳ diệu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10248" name="Picture 9" descr="xlights1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0" descr="xlights1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xlights1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xlights1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4&quot;/&gt;&lt;property id=&quot;20307&quot; value=&quot;262&quot;/&gt;&lt;/object&gt;&lt;object type=&quot;3&quot; unique_id=&quot;10007&quot;&gt;&lt;property id=&quot;20148&quot; value=&quot;5&quot;/&gt;&lt;property id=&quot;20300&quot; value=&quot;Slide 18&quot;/&gt;&lt;property id=&quot;20307&quot; value=&quot;264&quot;/&gt;&lt;/object&gt;&lt;object type=&quot;3&quot; unique_id=&quot;10088&quot;&gt;&lt;property id=&quot;20148&quot; value=&quot;5&quot;/&gt;&lt;property id=&quot;20300&quot; value=&quot;Slide 2&quot;/&gt;&lt;property id=&quot;20307&quot; value=&quot;268&quot;/&gt;&lt;/object&gt;&lt;object type=&quot;3&quot; unique_id=&quot;10094&quot;&gt;&lt;property id=&quot;20148&quot; value=&quot;5&quot;/&gt;&lt;property id=&quot;20300&quot; value=&quot;Slide 25&quot;/&gt;&lt;property id=&quot;20307&quot; value=&quot;271&quot;/&gt;&lt;/object&gt;&lt;object type=&quot;3&quot; unique_id=&quot;10790&quot;&gt;&lt;property id=&quot;20148&quot; value=&quot;5&quot;/&gt;&lt;property id=&quot;20300&quot; value=&quot;Slide 21&quot;/&gt;&lt;property id=&quot;20307&quot; value=&quot;281&quot;/&gt;&lt;/object&gt;&lt;object type=&quot;3&quot; unique_id=&quot;11047&quot;&gt;&lt;property id=&quot;20148&quot; value=&quot;5&quot;/&gt;&lt;property id=&quot;20300&quot; value=&quot;Slide 1&quot;/&gt;&lt;property id=&quot;20307&quot; value=&quot;285&quot;/&gt;&lt;/object&gt;&lt;object type=&quot;3&quot; unique_id=&quot;11048&quot;&gt;&lt;property id=&quot;20148&quot; value=&quot;5&quot;/&gt;&lt;property id=&quot;20300&quot; value=&quot;Slide 3&quot;/&gt;&lt;property id=&quot;20307&quot; value=&quot;289&quot;/&gt;&lt;/object&gt;&lt;object type=&quot;3&quot; unique_id=&quot;11049&quot;&gt;&lt;property id=&quot;20148&quot; value=&quot;5&quot;/&gt;&lt;property id=&quot;20300&quot; value=&quot;Slide 4&quot;/&gt;&lt;property id=&quot;20307&quot; value=&quot;290&quot;/&gt;&lt;/object&gt;&lt;object type=&quot;3&quot; unique_id=&quot;11050&quot;&gt;&lt;property id=&quot;20148&quot; value=&quot;5&quot;/&gt;&lt;property id=&quot;20300&quot; value=&quot;Slide 11&quot;/&gt;&lt;property id=&quot;20307&quot; value=&quot;291&quot;/&gt;&lt;/object&gt;&lt;object type=&quot;3&quot; unique_id=&quot;11051&quot;&gt;&lt;property id=&quot;20148&quot; value=&quot;5&quot;/&gt;&lt;property id=&quot;20300&quot; value=&quot;Slide 19&quot;/&gt;&lt;property id=&quot;20307&quot; value=&quot;292&quot;/&gt;&lt;/object&gt;&lt;object type=&quot;3&quot; unique_id=&quot;11052&quot;&gt;&lt;property id=&quot;20148&quot; value=&quot;5&quot;/&gt;&lt;property id=&quot;20300&quot; value=&quot;Slide 20&quot;/&gt;&lt;property id=&quot;20307&quot; value=&quot;293&quot;/&gt;&lt;/object&gt;&lt;object type=&quot;3&quot; unique_id=&quot;11053&quot;&gt;&lt;property id=&quot;20148&quot; value=&quot;5&quot;/&gt;&lt;property id=&quot;20300&quot; value=&quot;Slide 22&quot;/&gt;&lt;property id=&quot;20307&quot; value=&quot;294&quot;/&gt;&lt;/object&gt;&lt;object type=&quot;3&quot; unique_id=&quot;11055&quot;&gt;&lt;property id=&quot;20148&quot; value=&quot;5&quot;/&gt;&lt;property id=&quot;20300&quot; value=&quot;Slide 23&quot;/&gt;&lt;property id=&quot;20307&quot; value=&quot;282&quot;/&gt;&lt;/object&gt;&lt;object type=&quot;3&quot; unique_id=&quot;11304&quot;&gt;&lt;property id=&quot;20148&quot; value=&quot;5&quot;/&gt;&lt;property id=&quot;20300&quot; value=&quot;Slide 5&quot;/&gt;&lt;property id=&quot;20307&quot; value=&quot;296&quot;/&gt;&lt;/object&gt;&lt;object type=&quot;3&quot; unique_id=&quot;11305&quot;&gt;&lt;property id=&quot;20148&quot; value=&quot;5&quot;/&gt;&lt;property id=&quot;20300&quot; value=&quot;Slide 6&quot;/&gt;&lt;property id=&quot;20307&quot; value=&quot;297&quot;/&gt;&lt;/object&gt;&lt;object type=&quot;3&quot; unique_id=&quot;11306&quot;&gt;&lt;property id=&quot;20148&quot; value=&quot;5&quot;/&gt;&lt;property id=&quot;20300&quot; value=&quot;Slide 7&quot;/&gt;&lt;property id=&quot;20307&quot; value=&quot;300&quot;/&gt;&lt;/object&gt;&lt;object type=&quot;3&quot; unique_id=&quot;11307&quot;&gt;&lt;property id=&quot;20148&quot; value=&quot;5&quot;/&gt;&lt;property id=&quot;20300&quot; value=&quot;Slide 8&quot;/&gt;&lt;property id=&quot;20307&quot; value=&quot;298&quot;/&gt;&lt;/object&gt;&lt;object type=&quot;3&quot; unique_id=&quot;11308&quot;&gt;&lt;property id=&quot;20148&quot; value=&quot;5&quot;/&gt;&lt;property id=&quot;20300&quot; value=&quot;Slide 9&quot;/&gt;&lt;property id=&quot;20307&quot; value=&quot;301&quot;/&gt;&lt;/object&gt;&lt;object type=&quot;3&quot; unique_id=&quot;11309&quot;&gt;&lt;property id=&quot;20148&quot; value=&quot;5&quot;/&gt;&lt;property id=&quot;20300&quot; value=&quot;Slide 10&quot;/&gt;&lt;property id=&quot;20307&quot; value=&quot;299&quot;/&gt;&lt;/object&gt;&lt;object type=&quot;3&quot; unique_id=&quot;11336&quot;&gt;&lt;property id=&quot;20148&quot; value=&quot;5&quot;/&gt;&lt;property id=&quot;20300&quot; value=&quot;Slide 13&quot;/&gt;&lt;property id=&quot;20307&quot; value=&quot;302&quot;/&gt;&lt;/object&gt;&lt;object type=&quot;3&quot; unique_id=&quot;11547&quot;&gt;&lt;property id=&quot;20148&quot; value=&quot;5&quot;/&gt;&lt;property id=&quot;20300&quot; value=&quot;Slide 12&quot;/&gt;&lt;property id=&quot;20307&quot; value=&quot;303&quot;/&gt;&lt;/object&gt;&lt;object type=&quot;3&quot; unique_id=&quot;11548&quot;&gt;&lt;property id=&quot;20148&quot; value=&quot;5&quot;/&gt;&lt;property id=&quot;20300&quot; value=&quot;Slide 15&quot;/&gt;&lt;property id=&quot;20307&quot; value=&quot;304&quot;/&gt;&lt;/object&gt;&lt;object type=&quot;3&quot; unique_id=&quot;11549&quot;&gt;&lt;property id=&quot;20148&quot; value=&quot;5&quot;/&gt;&lt;property id=&quot;20300&quot; value=&quot;Slide 16&quot;/&gt;&lt;property id=&quot;20307&quot; value=&quot;305&quot;/&gt;&lt;/object&gt;&lt;object type=&quot;3&quot; unique_id=&quot;11550&quot;&gt;&lt;property id=&quot;20148&quot; value=&quot;5&quot;/&gt;&lt;property id=&quot;20300&quot; value=&quot;Slide 17&quot;/&gt;&lt;property id=&quot;20307&quot; value=&quot;306&quot;/&gt;&lt;/object&gt;&lt;object type=&quot;3&quot; unique_id=&quot;11577&quot;&gt;&lt;property id=&quot;20148&quot; value=&quot;5&quot;/&gt;&lt;property id=&quot;20300&quot; value=&quot;Slide 24&quot;/&gt;&lt;property id=&quot;20307&quot; value=&quot;30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toan e-learning 18\ghi am\2.mp3"/>
  <p:tag name="PPSNARRATION" val="3,541597312,C:\Users\pc\Desktop\toan e-learning 18- chuan\toan dang lam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300</Words>
  <Application>Microsoft Office PowerPoint</Application>
  <PresentationFormat>Custom</PresentationFormat>
  <Paragraphs>139</Paragraphs>
  <Slides>25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truongha</cp:lastModifiedBy>
  <cp:revision>64</cp:revision>
  <dcterms:created xsi:type="dcterms:W3CDTF">2019-01-07T13:40:02Z</dcterms:created>
  <dcterms:modified xsi:type="dcterms:W3CDTF">2020-04-21T15:27:19Z</dcterms:modified>
</cp:coreProperties>
</file>