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3" r:id="rId1"/>
  </p:sldMasterIdLst>
  <p:sldIdLst>
    <p:sldId id="325" r:id="rId2"/>
    <p:sldId id="272" r:id="rId3"/>
    <p:sldId id="290" r:id="rId4"/>
    <p:sldId id="333" r:id="rId5"/>
    <p:sldId id="352" r:id="rId6"/>
    <p:sldId id="334" r:id="rId7"/>
    <p:sldId id="343" r:id="rId8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allowPng="1" imgSz="1024x768" encoding="windows-1252"/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6052" autoAdjust="0"/>
    <p:restoredTop sz="94660"/>
  </p:normalViewPr>
  <p:slideViewPr>
    <p:cSldViewPr>
      <p:cViewPr>
        <p:scale>
          <a:sx n="66" d="100"/>
          <a:sy n="66" d="100"/>
        </p:scale>
        <p:origin x="-876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62DEC4-A9C8-40EE-967A-7FA9AF6A718D}" type="datetimeFigureOut">
              <a:rPr lang="en-US"/>
              <a:pPr>
                <a:defRPr/>
              </a:pPr>
              <a:t>6/30/2016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010122-23EE-42E9-9633-FC42EA845FB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9CCC55-D591-4D59-A58D-8DBB9CD6CDC0}" type="datetimeFigureOut">
              <a:rPr lang="en-US"/>
              <a:pPr>
                <a:defRPr/>
              </a:pPr>
              <a:t>6/30/2016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B0DACE-EAA1-4AF7-8690-9A3BA64D0A4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1A9810-0376-412E-B43E-58A3BFF1C3E6}" type="datetimeFigureOut">
              <a:rPr lang="en-US"/>
              <a:pPr>
                <a:defRPr/>
              </a:pPr>
              <a:t>6/30/2016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BEEF32-F910-439E-9DD4-A61615FEEC0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4A9112-14DE-498A-BCDA-EA1220630638}" type="datetimeFigureOut">
              <a:rPr lang="en-US"/>
              <a:pPr>
                <a:defRPr/>
              </a:pPr>
              <a:t>6/30/2016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039C62-9464-4816-8196-21A58AC1164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8E42A1-DCAF-4072-9DCA-20C4A8F339B4}" type="datetimeFigureOut">
              <a:rPr lang="en-US"/>
              <a:pPr>
                <a:defRPr/>
              </a:pPr>
              <a:t>6/30/2016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FF101E-5D2F-4BAB-A47B-44A40642DAB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D5197B-2B24-4A6A-BB4E-AFEFAE848F87}" type="datetimeFigureOut">
              <a:rPr lang="en-US"/>
              <a:pPr>
                <a:defRPr/>
              </a:pPr>
              <a:t>6/30/2016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52833E-8FA8-4874-9588-4A133E43343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E75075-EB4D-43E8-A97F-445016CA3244}" type="datetimeFigureOut">
              <a:rPr lang="en-US"/>
              <a:pPr>
                <a:defRPr/>
              </a:pPr>
              <a:t>6/30/2016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AC6562-2516-47A9-BD2A-D92FC5EB1DD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6A26CF-89BD-45F6-AC9D-1E38EA655E3C}" type="datetimeFigureOut">
              <a:rPr lang="en-US"/>
              <a:pPr>
                <a:defRPr/>
              </a:pPr>
              <a:t>6/30/2016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A489E7-9DBE-4645-9E8A-28F7B8E5F74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C750DF-BC26-4976-85F2-B84B1F47322C}" type="datetimeFigureOut">
              <a:rPr lang="en-US"/>
              <a:pPr>
                <a:defRPr/>
              </a:pPr>
              <a:t>6/30/2016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85B56C-1533-4922-846C-295C260CDFB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DF343D-5611-4757-B46A-0F2D7B464927}" type="datetimeFigureOut">
              <a:rPr lang="en-US"/>
              <a:pPr>
                <a:defRPr/>
              </a:pPr>
              <a:t>6/30/2016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7C047C-221D-414A-AC80-A9184A44E1E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9E8D57-B49A-4E7B-BAB8-BFD579731419}" type="datetimeFigureOut">
              <a:rPr lang="en-US"/>
              <a:pPr>
                <a:defRPr/>
              </a:pPr>
              <a:t>6/30/2016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A06137-8AD9-4BA3-A376-529E9B77681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3ACD7BA8-A53A-4C42-B41E-6AE0D5EC8EAB}" type="datetimeFigureOut">
              <a:rPr lang="en-US"/>
              <a:pPr>
                <a:defRPr/>
              </a:pPr>
              <a:t>6/30/2016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9BE34C6E-822B-4CD5-BB4E-8051D83B28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4" r:id="rId1"/>
    <p:sldLayoutId id="2147483725" r:id="rId2"/>
    <p:sldLayoutId id="2147483726" r:id="rId3"/>
    <p:sldLayoutId id="2147483727" r:id="rId4"/>
    <p:sldLayoutId id="2147483728" r:id="rId5"/>
    <p:sldLayoutId id="2147483729" r:id="rId6"/>
    <p:sldLayoutId id="2147483730" r:id="rId7"/>
    <p:sldLayoutId id="2147483731" r:id="rId8"/>
    <p:sldLayoutId id="2147483732" r:id="rId9"/>
    <p:sldLayoutId id="2147483733" r:id="rId10"/>
    <p:sldLayoutId id="2147483734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gif"/><Relationship Id="rId5" Type="http://schemas.openxmlformats.org/officeDocument/2006/relationships/image" Target="../media/image4.wmf"/><Relationship Id="rId4" Type="http://schemas.openxmlformats.org/officeDocument/2006/relationships/image" Target="../media/image3.gi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gif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gif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30" descr="DOG0105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38200" y="5105400"/>
            <a:ext cx="1905000" cy="1174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1" name="Picture 7" descr="PILZ00008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410200" y="6169025"/>
            <a:ext cx="914400" cy="731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2" name="Picture 7" descr="PILZ00008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215313" y="6169025"/>
            <a:ext cx="914400" cy="731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3" name="Picture 7" descr="PILZ00008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276600" y="6199188"/>
            <a:ext cx="914400" cy="731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4" name="Picture 7" descr="PILZ00008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04800" y="6126163"/>
            <a:ext cx="914400" cy="731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055" name="Group 176"/>
          <p:cNvGrpSpPr>
            <a:grpSpLocks/>
          </p:cNvGrpSpPr>
          <p:nvPr/>
        </p:nvGrpSpPr>
        <p:grpSpPr bwMode="auto">
          <a:xfrm>
            <a:off x="-28575" y="5834063"/>
            <a:ext cx="9348788" cy="1023937"/>
            <a:chOff x="-57875" y="5872225"/>
            <a:chExt cx="9349450" cy="1024350"/>
          </a:xfrm>
        </p:grpSpPr>
        <p:pic>
          <p:nvPicPr>
            <p:cNvPr id="2060" name="Picture 71" descr="JFLOWER4"/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-57875" y="5890550"/>
              <a:ext cx="990600" cy="9906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061" name="Picture 71" descr="JFLOWER4"/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750425" y="5902125"/>
              <a:ext cx="990600" cy="9906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062" name="Picture 71" descr="JFLOWER4"/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1441050" y="5905975"/>
              <a:ext cx="990600" cy="9906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063" name="Picture 71" descr="JFLOWER4"/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2133600" y="5905975"/>
              <a:ext cx="990600" cy="9906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064" name="Picture 71" descr="JFLOWER4"/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2890775" y="5898275"/>
              <a:ext cx="990600" cy="9906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065" name="Picture 71" descr="JFLOWER4"/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3583325" y="5898275"/>
              <a:ext cx="990600" cy="9906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066" name="Picture 71" descr="JFLOWER4"/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4331825" y="5890550"/>
              <a:ext cx="990600" cy="9906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067" name="Picture 71" descr="JFLOWER4"/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5047525" y="5890550"/>
              <a:ext cx="990600" cy="9906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068" name="Picture 71" descr="JFLOWER4"/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5657125" y="5886700"/>
              <a:ext cx="990600" cy="9906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069" name="Picture 71" descr="JFLOWER4"/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6372825" y="5886700"/>
              <a:ext cx="990600" cy="9906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070" name="Picture 71" descr="JFLOWER4"/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7040300" y="5890550"/>
              <a:ext cx="990600" cy="9906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071" name="Picture 71" descr="JFLOWER4"/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7732850" y="5902125"/>
              <a:ext cx="990600" cy="9906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072" name="Picture 71" descr="JFLOWER4"/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8300975" y="5872225"/>
              <a:ext cx="990600" cy="9906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39" name="Rectangle 38"/>
          <p:cNvSpPr/>
          <p:nvPr/>
        </p:nvSpPr>
        <p:spPr>
          <a:xfrm>
            <a:off x="1295400" y="1905000"/>
            <a:ext cx="6400800" cy="1323439"/>
          </a:xfrm>
          <a:prstGeom prst="rect">
            <a:avLst/>
          </a:prstGeom>
          <a:solidFill>
            <a:srgbClr val="FFFF00"/>
          </a:solidFill>
          <a:ln>
            <a:solidFill>
              <a:srgbClr val="FFFF00"/>
            </a:solidFill>
          </a:ln>
          <a:effectLst>
            <a:glow rad="228600">
              <a:schemeClr val="accent2">
                <a:satMod val="175000"/>
                <a:alpha val="40000"/>
              </a:schemeClr>
            </a:glow>
          </a:effectLst>
          <a:scene3d>
            <a:camera prst="isometricOffAxis1Right"/>
            <a:lightRig rig="threePt" dir="t"/>
          </a:scene3d>
          <a:sp3d>
            <a:bevelT/>
          </a:sp3d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0" b="1" dirty="0" err="1">
                <a:latin typeface="Arial"/>
                <a:cs typeface="Arial" pitchFamily="34" charset="0"/>
              </a:rPr>
              <a:t>Tập</a:t>
            </a:r>
            <a:r>
              <a:rPr lang="en-US" sz="8000" b="1" dirty="0">
                <a:latin typeface="Arial"/>
                <a:cs typeface="Arial" pitchFamily="34" charset="0"/>
              </a:rPr>
              <a:t> </a:t>
            </a:r>
            <a:r>
              <a:rPr lang="en-US" sz="8000" b="1" dirty="0" err="1">
                <a:latin typeface="Arial"/>
                <a:cs typeface="Arial" pitchFamily="34" charset="0"/>
              </a:rPr>
              <a:t>làm</a:t>
            </a:r>
            <a:r>
              <a:rPr lang="en-US" sz="8000" b="1" dirty="0">
                <a:latin typeface="Arial"/>
                <a:cs typeface="Arial" pitchFamily="34" charset="0"/>
              </a:rPr>
              <a:t> </a:t>
            </a:r>
            <a:r>
              <a:rPr lang="en-US" sz="8000" b="1" dirty="0" err="1">
                <a:latin typeface="Arial"/>
                <a:cs typeface="Arial" pitchFamily="34" charset="0"/>
              </a:rPr>
              <a:t>văn</a:t>
            </a:r>
            <a:r>
              <a:rPr lang="en-US" sz="8000" b="1" dirty="0">
                <a:latin typeface="Arial"/>
                <a:cs typeface="Arial" pitchFamily="34" charset="0"/>
              </a:rPr>
              <a:t> </a:t>
            </a:r>
          </a:p>
        </p:txBody>
      </p:sp>
      <p:pic>
        <p:nvPicPr>
          <p:cNvPr id="2057" name="Picture 3" descr="ImageX[49]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 rot="-3045952">
            <a:off x="2665413" y="5386387"/>
            <a:ext cx="681038" cy="735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8" name="Picture 3" descr="ImageX[49]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 rot="2650817">
            <a:off x="7777163" y="5645150"/>
            <a:ext cx="608012" cy="455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9" name="Picture 3" descr="ImageX[49]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 rot="2650817">
            <a:off x="454025" y="5710238"/>
            <a:ext cx="608013" cy="455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228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228" fill="hold">
                                          <p:stCondLst>
                                            <p:cond delay="228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28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78" decel="50000" autoRev="1" fill="hold">
                                          <p:stCondLst>
                                            <p:cond delay="228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68" fill="hold">
                                          <p:stCondLst>
                                            <p:cond delay="432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4000" r="-1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Rectangle 131"/>
          <p:cNvSpPr>
            <a:spLocks noChangeArrowheads="1"/>
          </p:cNvSpPr>
          <p:nvPr/>
        </p:nvSpPr>
        <p:spPr bwMode="auto">
          <a:xfrm>
            <a:off x="2743200" y="736600"/>
            <a:ext cx="3657600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4000" b="1"/>
              <a:t>Kiểm tra bài cũ: </a:t>
            </a:r>
          </a:p>
        </p:txBody>
      </p:sp>
      <p:sp>
        <p:nvSpPr>
          <p:cNvPr id="136" name="Rectangle 135"/>
          <p:cNvSpPr>
            <a:spLocks noChangeArrowheads="1"/>
          </p:cNvSpPr>
          <p:nvPr/>
        </p:nvSpPr>
        <p:spPr bwMode="auto">
          <a:xfrm>
            <a:off x="381000" y="1600200"/>
            <a:ext cx="8229600" cy="3416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7200">
                <a:cs typeface="Times New Roman" pitchFamily="18" charset="0"/>
              </a:rPr>
              <a:t>Em hãy cho biết thế nào là cốt truyện ?</a:t>
            </a:r>
            <a:endParaRPr lang="en-US" sz="8000">
              <a:cs typeface="Times New Roman" pitchFamily="18" charset="0"/>
            </a:endParaRPr>
          </a:p>
        </p:txBody>
      </p:sp>
      <p:pic>
        <p:nvPicPr>
          <p:cNvPr id="3076" name="Picture 4" descr="N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5715000"/>
            <a:ext cx="31242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7" name="Picture 16" descr="sao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467600" y="5638800"/>
            <a:ext cx="628650" cy="596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8" name="Picture 16" descr="sao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448550" y="165100"/>
            <a:ext cx="628650" cy="596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9" name="Picture 16" descr="sao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914400" y="317500"/>
            <a:ext cx="628650" cy="596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533400" y="1524000"/>
            <a:ext cx="8229600" cy="4154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6600">
                <a:cs typeface="Times New Roman" pitchFamily="18" charset="0"/>
              </a:rPr>
              <a:t>Cốt truyện là một chuỗi sự làm nòng cốt cho diễn biến của truyện.</a:t>
            </a:r>
            <a:endParaRPr lang="en-US" sz="7200">
              <a:cs typeface="Times New Roman" pitchFamily="18" charset="0"/>
            </a:endParaRPr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381000" y="1981200"/>
            <a:ext cx="8229600" cy="230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7200">
                <a:cs typeface="Times New Roman" pitchFamily="18" charset="0"/>
              </a:rPr>
              <a:t>Cốt truyện gồm mấy phần ?</a:t>
            </a:r>
            <a:endParaRPr lang="en-US" sz="8000">
              <a:cs typeface="Times New Roman" pitchFamily="18" charset="0"/>
            </a:endParaRPr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381000" y="1752600"/>
            <a:ext cx="8229600" cy="4894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7200">
                <a:cs typeface="Times New Roman" pitchFamily="18" charset="0"/>
              </a:rPr>
              <a:t>Cốt truyện gồm ba phần:</a:t>
            </a:r>
            <a:r>
              <a:rPr lang="en-US" sz="8000">
                <a:cs typeface="Times New Roman" pitchFamily="18" charset="0"/>
              </a:rPr>
              <a:t> mở đầu, diễn biến, kết thúc.</a:t>
            </a:r>
            <a:endParaRPr lang="en-US" sz="7200"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3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" dur="500"/>
                                        <p:tgtEl>
                                          <p:spTgt spid="1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/>
                                        <p:tgtEl>
                                          <p:spTgt spid="1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8" dur="500"/>
                                        <p:tgtEl>
                                          <p:spTgt spid="1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9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3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1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5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41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6" grpId="0" build="allAtOnce"/>
      <p:bldP spid="10" grpId="0" build="allAtOnce"/>
      <p:bldP spid="11" grpId="0" build="allAtOnce"/>
      <p:bldP spid="1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2000" b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131"/>
          <p:cNvSpPr>
            <a:spLocks noChangeArrowheads="1"/>
          </p:cNvSpPr>
          <p:nvPr/>
        </p:nvSpPr>
        <p:spPr bwMode="auto">
          <a:xfrm>
            <a:off x="304800" y="4419600"/>
            <a:ext cx="8382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>
                <a:solidFill>
                  <a:srgbClr val="FF0000"/>
                </a:solidFill>
              </a:rPr>
              <a:t> </a:t>
            </a:r>
            <a:endParaRPr lang="en-US" sz="2400">
              <a:solidFill>
                <a:schemeClr val="bg1"/>
              </a:solidFill>
            </a:endParaRPr>
          </a:p>
        </p:txBody>
      </p:sp>
      <p:sp>
        <p:nvSpPr>
          <p:cNvPr id="133" name="Rectangle 131"/>
          <p:cNvSpPr txBox="1">
            <a:spLocks noChangeArrowheads="1"/>
          </p:cNvSpPr>
          <p:nvPr/>
        </p:nvSpPr>
        <p:spPr>
          <a:xfrm>
            <a:off x="4321175" y="1712913"/>
            <a:ext cx="1676400" cy="646112"/>
          </a:xfrm>
          <a:prstGeom prst="rect">
            <a:avLst/>
          </a:prstGeom>
          <a:noFill/>
          <a:ln/>
        </p:spPr>
        <p:txBody>
          <a:bodyPr>
            <a:spAutoFit/>
          </a:bodyPr>
          <a:lstStyle/>
          <a:p>
            <a:pPr fontAlgn="auto">
              <a:spcBef>
                <a:spcPct val="100000"/>
              </a:spcBef>
              <a:spcAft>
                <a:spcPts val="0"/>
              </a:spcAft>
              <a:defRPr/>
            </a:pPr>
            <a:r>
              <a:rPr lang="en-US" sz="3600" b="1" dirty="0" err="1">
                <a:solidFill>
                  <a:srgbClr val="002060"/>
                </a:solidFill>
                <a:latin typeface="Arial"/>
                <a:ea typeface="+mj-ea"/>
                <a:cs typeface="Times New Roman" pitchFamily="18" charset="0"/>
              </a:rPr>
              <a:t>Đề</a:t>
            </a:r>
            <a:r>
              <a:rPr lang="en-US" sz="3600" b="1" dirty="0">
                <a:solidFill>
                  <a:srgbClr val="002060"/>
                </a:solidFill>
                <a:latin typeface="Arial"/>
                <a:ea typeface="+mj-ea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Arial"/>
                <a:ea typeface="+mj-ea"/>
                <a:cs typeface="Times New Roman" pitchFamily="18" charset="0"/>
              </a:rPr>
              <a:t>bài</a:t>
            </a:r>
            <a:endParaRPr lang="en-US" sz="3600" b="1" dirty="0">
              <a:solidFill>
                <a:srgbClr val="002060"/>
              </a:solidFill>
              <a:latin typeface="Arial"/>
              <a:ea typeface="+mj-ea"/>
              <a:cs typeface="Times New Roman" pitchFamily="18" charset="0"/>
            </a:endParaRPr>
          </a:p>
        </p:txBody>
      </p:sp>
      <p:sp>
        <p:nvSpPr>
          <p:cNvPr id="139" name="Rectangle 138"/>
          <p:cNvSpPr/>
          <p:nvPr/>
        </p:nvSpPr>
        <p:spPr>
          <a:xfrm>
            <a:off x="2071920" y="72576"/>
            <a:ext cx="5715000" cy="1446550"/>
          </a:xfrm>
          <a:prstGeom prst="rect">
            <a:avLst/>
          </a:prstGeom>
          <a:solidFill>
            <a:srgbClr val="92D050"/>
          </a:solidFill>
          <a:ln>
            <a:solidFill>
              <a:srgbClr val="FFFF00"/>
            </a:solidFill>
          </a:ln>
          <a:effectLst>
            <a:glow rad="228600">
              <a:schemeClr val="accent2">
                <a:satMod val="175000"/>
                <a:alpha val="40000"/>
              </a:schemeClr>
            </a:glow>
          </a:effectLst>
          <a:scene3d>
            <a:camera prst="perspectiveAbove"/>
            <a:lightRig rig="threePt" dir="t"/>
          </a:scene3d>
          <a:sp3d>
            <a:bevelT/>
          </a:sp3d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400" b="1" dirty="0" err="1">
                <a:latin typeface="Arial"/>
                <a:cs typeface="Arial" pitchFamily="34" charset="0"/>
              </a:rPr>
              <a:t>Luyện</a:t>
            </a:r>
            <a:r>
              <a:rPr lang="en-US" sz="4400" b="1" dirty="0">
                <a:latin typeface="Arial"/>
                <a:cs typeface="Arial" pitchFamily="34" charset="0"/>
              </a:rPr>
              <a:t> </a:t>
            </a:r>
            <a:r>
              <a:rPr lang="en-US" sz="4400" b="1" dirty="0" err="1">
                <a:latin typeface="Arial"/>
                <a:cs typeface="Arial" pitchFamily="34" charset="0"/>
              </a:rPr>
              <a:t>tập</a:t>
            </a:r>
            <a:r>
              <a:rPr lang="en-US" sz="4400" b="1" dirty="0">
                <a:latin typeface="Arial"/>
                <a:cs typeface="Arial" pitchFamily="34" charset="0"/>
              </a:rPr>
              <a:t>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400" b="1" dirty="0" err="1">
                <a:latin typeface="Arial"/>
                <a:cs typeface="Arial" pitchFamily="34" charset="0"/>
              </a:rPr>
              <a:t>xây</a:t>
            </a:r>
            <a:r>
              <a:rPr lang="en-US" sz="4400" b="1" dirty="0">
                <a:latin typeface="Arial"/>
                <a:cs typeface="Arial" pitchFamily="34" charset="0"/>
              </a:rPr>
              <a:t> </a:t>
            </a:r>
            <a:r>
              <a:rPr lang="en-US" sz="4400" b="1" dirty="0" err="1">
                <a:latin typeface="Arial"/>
                <a:cs typeface="Arial" pitchFamily="34" charset="0"/>
              </a:rPr>
              <a:t>dựng</a:t>
            </a:r>
            <a:r>
              <a:rPr lang="en-US" sz="4400" b="1" dirty="0">
                <a:latin typeface="Arial"/>
                <a:cs typeface="Arial" pitchFamily="34" charset="0"/>
              </a:rPr>
              <a:t> </a:t>
            </a:r>
            <a:r>
              <a:rPr lang="en-US" sz="4400" b="1" dirty="0" err="1">
                <a:latin typeface="Arial"/>
                <a:cs typeface="Arial" pitchFamily="34" charset="0"/>
              </a:rPr>
              <a:t>cốt</a:t>
            </a:r>
            <a:r>
              <a:rPr lang="en-US" sz="4400" b="1" dirty="0">
                <a:latin typeface="Arial"/>
                <a:cs typeface="Arial" pitchFamily="34" charset="0"/>
              </a:rPr>
              <a:t> </a:t>
            </a:r>
            <a:r>
              <a:rPr lang="en-US" sz="4400" b="1" dirty="0" err="1">
                <a:latin typeface="Arial"/>
                <a:cs typeface="Arial" pitchFamily="34" charset="0"/>
              </a:rPr>
              <a:t>truyện</a:t>
            </a:r>
            <a:endParaRPr lang="en-US" sz="4400" b="1" dirty="0">
              <a:latin typeface="Arial"/>
              <a:cs typeface="Arial" pitchFamily="34" charset="0"/>
            </a:endParaRPr>
          </a:p>
        </p:txBody>
      </p:sp>
      <p:sp>
        <p:nvSpPr>
          <p:cNvPr id="11" name="Rectangle 131"/>
          <p:cNvSpPr txBox="1">
            <a:spLocks noChangeArrowheads="1"/>
          </p:cNvSpPr>
          <p:nvPr/>
        </p:nvSpPr>
        <p:spPr>
          <a:xfrm>
            <a:off x="3121025" y="2293938"/>
            <a:ext cx="4953000" cy="3416300"/>
          </a:xfrm>
          <a:prstGeom prst="rect">
            <a:avLst/>
          </a:prstGeom>
          <a:noFill/>
          <a:ln/>
        </p:spPr>
        <p:txBody>
          <a:bodyPr>
            <a:spAutoFit/>
          </a:bodyPr>
          <a:lstStyle/>
          <a:p>
            <a:pPr fontAlgn="auto">
              <a:spcBef>
                <a:spcPct val="100000"/>
              </a:spcBef>
              <a:spcAft>
                <a:spcPts val="0"/>
              </a:spcAft>
              <a:defRPr/>
            </a:pPr>
            <a:r>
              <a:rPr lang="en-US" sz="3600" dirty="0" err="1">
                <a:latin typeface="Arial"/>
                <a:ea typeface="+mj-ea"/>
                <a:cs typeface="Times New Roman" pitchFamily="18" charset="0"/>
              </a:rPr>
              <a:t>Em</a:t>
            </a:r>
            <a:r>
              <a:rPr lang="en-US" sz="3600" dirty="0">
                <a:latin typeface="Arial"/>
                <a:ea typeface="+mj-ea"/>
                <a:cs typeface="Times New Roman" pitchFamily="18" charset="0"/>
              </a:rPr>
              <a:t> </a:t>
            </a:r>
            <a:r>
              <a:rPr lang="en-US" sz="3600" dirty="0" err="1">
                <a:latin typeface="Arial"/>
                <a:ea typeface="+mj-ea"/>
                <a:cs typeface="Times New Roman" pitchFamily="18" charset="0"/>
              </a:rPr>
              <a:t>hãy</a:t>
            </a:r>
            <a:r>
              <a:rPr lang="en-US" sz="3600" dirty="0">
                <a:latin typeface="Arial"/>
                <a:ea typeface="+mj-ea"/>
                <a:cs typeface="Times New Roman" pitchFamily="18" charset="0"/>
              </a:rPr>
              <a:t> </a:t>
            </a:r>
            <a:r>
              <a:rPr lang="en-US" sz="3600" dirty="0" err="1">
                <a:latin typeface="Arial"/>
                <a:ea typeface="+mj-ea"/>
                <a:cs typeface="Times New Roman" pitchFamily="18" charset="0"/>
              </a:rPr>
              <a:t>tưởng</a:t>
            </a:r>
            <a:r>
              <a:rPr lang="en-US" sz="3600" dirty="0">
                <a:latin typeface="Arial"/>
                <a:ea typeface="+mj-ea"/>
                <a:cs typeface="Times New Roman" pitchFamily="18" charset="0"/>
              </a:rPr>
              <a:t> </a:t>
            </a:r>
            <a:r>
              <a:rPr lang="en-US" sz="3600" dirty="0" err="1">
                <a:latin typeface="Arial"/>
                <a:ea typeface="+mj-ea"/>
                <a:cs typeface="Times New Roman" pitchFamily="18" charset="0"/>
              </a:rPr>
              <a:t>tượng</a:t>
            </a:r>
            <a:r>
              <a:rPr lang="en-US" sz="3600" dirty="0">
                <a:latin typeface="Arial"/>
                <a:ea typeface="+mj-ea"/>
                <a:cs typeface="Times New Roman" pitchFamily="18" charset="0"/>
              </a:rPr>
              <a:t> </a:t>
            </a:r>
            <a:r>
              <a:rPr lang="en-US" sz="3600" dirty="0" err="1">
                <a:latin typeface="Arial"/>
                <a:ea typeface="+mj-ea"/>
                <a:cs typeface="Times New Roman" pitchFamily="18" charset="0"/>
              </a:rPr>
              <a:t>và</a:t>
            </a:r>
            <a:r>
              <a:rPr lang="en-US" sz="3600" dirty="0">
                <a:latin typeface="Arial"/>
                <a:ea typeface="+mj-ea"/>
                <a:cs typeface="Times New Roman" pitchFamily="18" charset="0"/>
              </a:rPr>
              <a:t> </a:t>
            </a:r>
            <a:r>
              <a:rPr lang="en-US" sz="3600" dirty="0" err="1">
                <a:latin typeface="Arial"/>
                <a:ea typeface="+mj-ea"/>
                <a:cs typeface="Times New Roman" pitchFamily="18" charset="0"/>
              </a:rPr>
              <a:t>kể</a:t>
            </a:r>
            <a:r>
              <a:rPr lang="en-US" sz="3600" dirty="0">
                <a:latin typeface="Arial"/>
                <a:ea typeface="+mj-ea"/>
                <a:cs typeface="Times New Roman" pitchFamily="18" charset="0"/>
              </a:rPr>
              <a:t> </a:t>
            </a:r>
            <a:r>
              <a:rPr lang="en-US" sz="3600" dirty="0" err="1">
                <a:latin typeface="Arial"/>
                <a:ea typeface="+mj-ea"/>
                <a:cs typeface="Times New Roman" pitchFamily="18" charset="0"/>
              </a:rPr>
              <a:t>lại</a:t>
            </a:r>
            <a:r>
              <a:rPr lang="en-US" sz="3600" dirty="0">
                <a:latin typeface="Arial"/>
                <a:ea typeface="+mj-ea"/>
                <a:cs typeface="Times New Roman" pitchFamily="18" charset="0"/>
              </a:rPr>
              <a:t> </a:t>
            </a:r>
            <a:r>
              <a:rPr lang="en-US" sz="3600" dirty="0" err="1">
                <a:latin typeface="Arial"/>
                <a:ea typeface="+mj-ea"/>
                <a:cs typeface="Times New Roman" pitchFamily="18" charset="0"/>
              </a:rPr>
              <a:t>vắn</a:t>
            </a:r>
            <a:r>
              <a:rPr lang="en-US" sz="3600" dirty="0">
                <a:latin typeface="Arial"/>
                <a:ea typeface="+mj-ea"/>
                <a:cs typeface="Times New Roman" pitchFamily="18" charset="0"/>
              </a:rPr>
              <a:t> </a:t>
            </a:r>
            <a:r>
              <a:rPr lang="en-US" sz="3600" dirty="0" err="1">
                <a:latin typeface="Arial"/>
                <a:ea typeface="+mj-ea"/>
                <a:cs typeface="Times New Roman" pitchFamily="18" charset="0"/>
              </a:rPr>
              <a:t>tắt</a:t>
            </a:r>
            <a:r>
              <a:rPr lang="en-US" sz="3600" dirty="0">
                <a:latin typeface="Arial"/>
                <a:ea typeface="+mj-ea"/>
                <a:cs typeface="Times New Roman" pitchFamily="18" charset="0"/>
              </a:rPr>
              <a:t> </a:t>
            </a:r>
            <a:r>
              <a:rPr lang="en-US" sz="3600" dirty="0" err="1">
                <a:latin typeface="Arial"/>
                <a:ea typeface="+mj-ea"/>
                <a:cs typeface="Times New Roman" pitchFamily="18" charset="0"/>
              </a:rPr>
              <a:t>một</a:t>
            </a:r>
            <a:r>
              <a:rPr lang="en-US" sz="3600" dirty="0">
                <a:latin typeface="Arial"/>
                <a:ea typeface="+mj-ea"/>
                <a:cs typeface="Times New Roman" pitchFamily="18" charset="0"/>
              </a:rPr>
              <a:t> </a:t>
            </a:r>
            <a:r>
              <a:rPr lang="en-US" sz="3600" dirty="0" err="1">
                <a:latin typeface="Arial"/>
                <a:ea typeface="+mj-ea"/>
                <a:cs typeface="Times New Roman" pitchFamily="18" charset="0"/>
              </a:rPr>
              <a:t>câu</a:t>
            </a:r>
            <a:r>
              <a:rPr lang="en-US" sz="3600" dirty="0">
                <a:latin typeface="Arial"/>
                <a:ea typeface="+mj-ea"/>
                <a:cs typeface="Times New Roman" pitchFamily="18" charset="0"/>
              </a:rPr>
              <a:t> </a:t>
            </a:r>
            <a:r>
              <a:rPr lang="en-US" sz="3600" dirty="0" err="1">
                <a:latin typeface="Arial"/>
                <a:ea typeface="+mj-ea"/>
                <a:cs typeface="Times New Roman" pitchFamily="18" charset="0"/>
              </a:rPr>
              <a:t>chuyện</a:t>
            </a:r>
            <a:r>
              <a:rPr lang="en-US" sz="3600" dirty="0">
                <a:latin typeface="Arial"/>
                <a:ea typeface="+mj-ea"/>
                <a:cs typeface="Times New Roman" pitchFamily="18" charset="0"/>
              </a:rPr>
              <a:t> </a:t>
            </a:r>
            <a:r>
              <a:rPr lang="en-US" sz="3600" dirty="0" err="1">
                <a:latin typeface="Arial"/>
                <a:ea typeface="+mj-ea"/>
                <a:cs typeface="Times New Roman" pitchFamily="18" charset="0"/>
              </a:rPr>
              <a:t>có</a:t>
            </a:r>
            <a:r>
              <a:rPr lang="en-US" sz="3600" dirty="0">
                <a:latin typeface="Arial"/>
                <a:ea typeface="+mj-ea"/>
                <a:cs typeface="Times New Roman" pitchFamily="18" charset="0"/>
              </a:rPr>
              <a:t> </a:t>
            </a:r>
            <a:r>
              <a:rPr lang="en-US" sz="3600" dirty="0" err="1">
                <a:latin typeface="Arial"/>
                <a:ea typeface="+mj-ea"/>
                <a:cs typeface="Times New Roman" pitchFamily="18" charset="0"/>
              </a:rPr>
              <a:t>ba</a:t>
            </a:r>
            <a:r>
              <a:rPr lang="en-US" sz="3600" dirty="0">
                <a:latin typeface="Arial"/>
                <a:ea typeface="+mj-ea"/>
                <a:cs typeface="Times New Roman" pitchFamily="18" charset="0"/>
              </a:rPr>
              <a:t> </a:t>
            </a:r>
            <a:r>
              <a:rPr lang="en-US" sz="3600" dirty="0" err="1">
                <a:latin typeface="Arial"/>
                <a:ea typeface="+mj-ea"/>
                <a:cs typeface="Times New Roman" pitchFamily="18" charset="0"/>
              </a:rPr>
              <a:t>nhân</a:t>
            </a:r>
            <a:r>
              <a:rPr lang="en-US" sz="3600" dirty="0">
                <a:latin typeface="Arial"/>
                <a:ea typeface="+mj-ea"/>
                <a:cs typeface="Times New Roman" pitchFamily="18" charset="0"/>
              </a:rPr>
              <a:t> </a:t>
            </a:r>
            <a:r>
              <a:rPr lang="en-US" sz="3600" dirty="0" err="1">
                <a:latin typeface="Arial"/>
                <a:ea typeface="+mj-ea"/>
                <a:cs typeface="Times New Roman" pitchFamily="18" charset="0"/>
              </a:rPr>
              <a:t>vật</a:t>
            </a:r>
            <a:r>
              <a:rPr lang="en-US" sz="3600" dirty="0">
                <a:latin typeface="Arial"/>
                <a:ea typeface="+mj-ea"/>
                <a:cs typeface="Times New Roman" pitchFamily="18" charset="0"/>
              </a:rPr>
              <a:t>: </a:t>
            </a:r>
            <a:r>
              <a:rPr lang="en-US" sz="3600" dirty="0" err="1">
                <a:latin typeface="Arial"/>
                <a:ea typeface="+mj-ea"/>
                <a:cs typeface="Times New Roman" pitchFamily="18" charset="0"/>
              </a:rPr>
              <a:t>bà</a:t>
            </a:r>
            <a:r>
              <a:rPr lang="en-US" sz="3600" dirty="0">
                <a:latin typeface="Arial"/>
                <a:ea typeface="+mj-ea"/>
                <a:cs typeface="Times New Roman" pitchFamily="18" charset="0"/>
              </a:rPr>
              <a:t> </a:t>
            </a:r>
            <a:r>
              <a:rPr lang="en-US" sz="3600" dirty="0" err="1">
                <a:latin typeface="Arial"/>
                <a:ea typeface="+mj-ea"/>
                <a:cs typeface="Times New Roman" pitchFamily="18" charset="0"/>
              </a:rPr>
              <a:t>mẹ</a:t>
            </a:r>
            <a:r>
              <a:rPr lang="en-US" sz="3600" dirty="0">
                <a:latin typeface="Arial"/>
                <a:ea typeface="+mj-ea"/>
                <a:cs typeface="Times New Roman" pitchFamily="18" charset="0"/>
              </a:rPr>
              <a:t> </a:t>
            </a:r>
            <a:r>
              <a:rPr lang="en-US" sz="3600" dirty="0" err="1">
                <a:latin typeface="Arial"/>
                <a:ea typeface="+mj-ea"/>
                <a:cs typeface="Times New Roman" pitchFamily="18" charset="0"/>
              </a:rPr>
              <a:t>ốm</a:t>
            </a:r>
            <a:r>
              <a:rPr lang="en-US" sz="3600" dirty="0">
                <a:latin typeface="Arial"/>
                <a:ea typeface="+mj-ea"/>
                <a:cs typeface="Times New Roman" pitchFamily="18" charset="0"/>
              </a:rPr>
              <a:t>, </a:t>
            </a:r>
            <a:r>
              <a:rPr lang="en-US" sz="3600" dirty="0" err="1">
                <a:latin typeface="Arial"/>
                <a:ea typeface="+mj-ea"/>
                <a:cs typeface="Times New Roman" pitchFamily="18" charset="0"/>
              </a:rPr>
              <a:t>người</a:t>
            </a:r>
            <a:r>
              <a:rPr lang="en-US" sz="3600" dirty="0">
                <a:latin typeface="Arial"/>
                <a:ea typeface="+mj-ea"/>
                <a:cs typeface="Times New Roman" pitchFamily="18" charset="0"/>
              </a:rPr>
              <a:t> con </a:t>
            </a:r>
            <a:r>
              <a:rPr lang="en-US" sz="3600" dirty="0" err="1">
                <a:latin typeface="Arial"/>
                <a:ea typeface="+mj-ea"/>
                <a:cs typeface="Times New Roman" pitchFamily="18" charset="0"/>
              </a:rPr>
              <a:t>bằng</a:t>
            </a:r>
            <a:r>
              <a:rPr lang="en-US" sz="3600" dirty="0">
                <a:latin typeface="Arial"/>
                <a:ea typeface="+mj-ea"/>
                <a:cs typeface="Times New Roman" pitchFamily="18" charset="0"/>
              </a:rPr>
              <a:t> </a:t>
            </a:r>
            <a:r>
              <a:rPr lang="en-US" sz="3600" dirty="0" err="1">
                <a:latin typeface="Arial"/>
                <a:ea typeface="+mj-ea"/>
                <a:cs typeface="Times New Roman" pitchFamily="18" charset="0"/>
              </a:rPr>
              <a:t>tuổi</a:t>
            </a:r>
            <a:r>
              <a:rPr lang="en-US" sz="3600" dirty="0">
                <a:latin typeface="Arial"/>
                <a:ea typeface="+mj-ea"/>
                <a:cs typeface="Times New Roman" pitchFamily="18" charset="0"/>
              </a:rPr>
              <a:t> </a:t>
            </a:r>
            <a:r>
              <a:rPr lang="en-US" sz="3600" dirty="0" err="1">
                <a:latin typeface="Arial"/>
                <a:ea typeface="+mj-ea"/>
                <a:cs typeface="Times New Roman" pitchFamily="18" charset="0"/>
              </a:rPr>
              <a:t>em</a:t>
            </a:r>
            <a:r>
              <a:rPr lang="en-US" sz="3600" dirty="0">
                <a:latin typeface="Arial"/>
                <a:ea typeface="+mj-ea"/>
                <a:cs typeface="Times New Roman" pitchFamily="18" charset="0"/>
              </a:rPr>
              <a:t>, </a:t>
            </a:r>
            <a:r>
              <a:rPr lang="en-US" sz="3600" dirty="0" err="1">
                <a:latin typeface="Arial"/>
                <a:ea typeface="+mj-ea"/>
                <a:cs typeface="Times New Roman" pitchFamily="18" charset="0"/>
              </a:rPr>
              <a:t>một</a:t>
            </a:r>
            <a:r>
              <a:rPr lang="en-US" sz="3600" dirty="0">
                <a:latin typeface="Arial"/>
                <a:ea typeface="+mj-ea"/>
                <a:cs typeface="Times New Roman" pitchFamily="18" charset="0"/>
              </a:rPr>
              <a:t> </a:t>
            </a:r>
            <a:r>
              <a:rPr lang="en-US" sz="3600" dirty="0" err="1">
                <a:latin typeface="Arial"/>
                <a:ea typeface="+mj-ea"/>
                <a:cs typeface="Times New Roman" pitchFamily="18" charset="0"/>
              </a:rPr>
              <a:t>bà</a:t>
            </a:r>
            <a:r>
              <a:rPr lang="en-US" sz="3600" dirty="0">
                <a:latin typeface="Arial"/>
                <a:ea typeface="+mj-ea"/>
                <a:cs typeface="Times New Roman" pitchFamily="18" charset="0"/>
              </a:rPr>
              <a:t> </a:t>
            </a:r>
            <a:r>
              <a:rPr lang="en-US" sz="3600" dirty="0" err="1">
                <a:latin typeface="Arial"/>
                <a:ea typeface="+mj-ea"/>
                <a:cs typeface="Times New Roman" pitchFamily="18" charset="0"/>
              </a:rPr>
              <a:t>tiên</a:t>
            </a:r>
            <a:r>
              <a:rPr lang="en-US" sz="3600" dirty="0">
                <a:latin typeface="Arial"/>
                <a:ea typeface="+mj-ea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  <p:transition spd="med"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" grpId="0" animBg="1"/>
      <p:bldP spid="11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1000" r="-1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31"/>
          <p:cNvSpPr>
            <a:spLocks noChangeArrowheads="1"/>
          </p:cNvSpPr>
          <p:nvPr/>
        </p:nvSpPr>
        <p:spPr bwMode="auto">
          <a:xfrm>
            <a:off x="304800" y="4419600"/>
            <a:ext cx="8382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>
                <a:solidFill>
                  <a:srgbClr val="FF0000"/>
                </a:solidFill>
              </a:rPr>
              <a:t> </a:t>
            </a:r>
            <a:endParaRPr lang="en-US" sz="2400">
              <a:solidFill>
                <a:schemeClr val="bg1"/>
              </a:solidFill>
            </a:endParaRPr>
          </a:p>
        </p:txBody>
      </p:sp>
      <p:sp>
        <p:nvSpPr>
          <p:cNvPr id="6" name="Rectangle 131"/>
          <p:cNvSpPr txBox="1">
            <a:spLocks noChangeArrowheads="1"/>
          </p:cNvSpPr>
          <p:nvPr/>
        </p:nvSpPr>
        <p:spPr>
          <a:xfrm>
            <a:off x="838200" y="381000"/>
            <a:ext cx="6781800" cy="2124075"/>
          </a:xfrm>
          <a:prstGeom prst="rect">
            <a:avLst/>
          </a:prstGeom>
          <a:noFill/>
          <a:ln/>
        </p:spPr>
        <p:txBody>
          <a:bodyPr>
            <a:spAutoFit/>
          </a:bodyPr>
          <a:lstStyle/>
          <a:p>
            <a:pPr fontAlgn="auto">
              <a:spcBef>
                <a:spcPct val="100000"/>
              </a:spcBef>
              <a:spcAft>
                <a:spcPts val="0"/>
              </a:spcAft>
              <a:defRPr/>
            </a:pPr>
            <a:r>
              <a:rPr lang="en-US" sz="6600" dirty="0" err="1">
                <a:latin typeface="Arial"/>
                <a:ea typeface="+mj-ea"/>
                <a:cs typeface="Times New Roman" pitchFamily="18" charset="0"/>
              </a:rPr>
              <a:t>Người</a:t>
            </a:r>
            <a:r>
              <a:rPr lang="en-US" sz="6600" dirty="0">
                <a:latin typeface="Arial"/>
                <a:ea typeface="+mj-ea"/>
                <a:cs typeface="Times New Roman" pitchFamily="18" charset="0"/>
              </a:rPr>
              <a:t> </a:t>
            </a:r>
            <a:r>
              <a:rPr lang="en-US" sz="6600" dirty="0" err="1">
                <a:latin typeface="Arial"/>
                <a:ea typeface="+mj-ea"/>
                <a:cs typeface="Times New Roman" pitchFamily="18" charset="0"/>
              </a:rPr>
              <a:t>mẹ</a:t>
            </a:r>
            <a:r>
              <a:rPr lang="en-US" sz="6600" dirty="0">
                <a:latin typeface="Arial"/>
                <a:ea typeface="+mj-ea"/>
                <a:cs typeface="Times New Roman" pitchFamily="18" charset="0"/>
              </a:rPr>
              <a:t> </a:t>
            </a:r>
            <a:r>
              <a:rPr lang="en-US" sz="6600" dirty="0" err="1">
                <a:latin typeface="Arial"/>
                <a:ea typeface="+mj-ea"/>
                <a:cs typeface="Times New Roman" pitchFamily="18" charset="0"/>
              </a:rPr>
              <a:t>ốm</a:t>
            </a:r>
            <a:r>
              <a:rPr lang="en-US" sz="6600" dirty="0">
                <a:latin typeface="Arial"/>
                <a:ea typeface="+mj-ea"/>
                <a:cs typeface="Times New Roman" pitchFamily="18" charset="0"/>
              </a:rPr>
              <a:t> </a:t>
            </a:r>
            <a:r>
              <a:rPr lang="en-US" sz="6600" dirty="0" err="1">
                <a:latin typeface="Arial"/>
                <a:ea typeface="+mj-ea"/>
                <a:cs typeface="Times New Roman" pitchFamily="18" charset="0"/>
              </a:rPr>
              <a:t>như</a:t>
            </a:r>
            <a:r>
              <a:rPr lang="en-US" sz="6600" dirty="0">
                <a:latin typeface="Arial"/>
                <a:ea typeface="+mj-ea"/>
                <a:cs typeface="Times New Roman" pitchFamily="18" charset="0"/>
              </a:rPr>
              <a:t> </a:t>
            </a:r>
            <a:r>
              <a:rPr lang="en-US" sz="6600" dirty="0" err="1">
                <a:latin typeface="Arial"/>
                <a:ea typeface="+mj-ea"/>
                <a:cs typeface="Times New Roman" pitchFamily="18" charset="0"/>
              </a:rPr>
              <a:t>thế</a:t>
            </a:r>
            <a:r>
              <a:rPr lang="en-US" sz="6600" dirty="0">
                <a:latin typeface="Arial"/>
                <a:ea typeface="+mj-ea"/>
                <a:cs typeface="Times New Roman" pitchFamily="18" charset="0"/>
              </a:rPr>
              <a:t> </a:t>
            </a:r>
            <a:r>
              <a:rPr lang="en-US" sz="6600" dirty="0" err="1">
                <a:latin typeface="Arial"/>
                <a:ea typeface="+mj-ea"/>
                <a:cs typeface="Times New Roman" pitchFamily="18" charset="0"/>
              </a:rPr>
              <a:t>nào</a:t>
            </a:r>
            <a:r>
              <a:rPr lang="en-US" sz="6600" dirty="0">
                <a:latin typeface="Arial"/>
                <a:ea typeface="+mj-ea"/>
                <a:cs typeface="Times New Roman" pitchFamily="18" charset="0"/>
              </a:rPr>
              <a:t> ?</a:t>
            </a:r>
          </a:p>
        </p:txBody>
      </p:sp>
      <p:sp>
        <p:nvSpPr>
          <p:cNvPr id="7" name="Rectangle 131"/>
          <p:cNvSpPr txBox="1">
            <a:spLocks noChangeArrowheads="1"/>
          </p:cNvSpPr>
          <p:nvPr/>
        </p:nvSpPr>
        <p:spPr>
          <a:xfrm>
            <a:off x="762000" y="2971800"/>
            <a:ext cx="6781800" cy="2124075"/>
          </a:xfrm>
          <a:prstGeom prst="rect">
            <a:avLst/>
          </a:prstGeom>
          <a:noFill/>
          <a:ln/>
        </p:spPr>
        <p:txBody>
          <a:bodyPr>
            <a:spAutoFit/>
          </a:bodyPr>
          <a:lstStyle/>
          <a:p>
            <a:pPr fontAlgn="auto">
              <a:spcBef>
                <a:spcPct val="100000"/>
              </a:spcBef>
              <a:spcAft>
                <a:spcPts val="0"/>
              </a:spcAft>
              <a:defRPr/>
            </a:pPr>
            <a:r>
              <a:rPr lang="en-US" sz="6600" dirty="0" err="1">
                <a:latin typeface="Arial"/>
                <a:ea typeface="+mj-ea"/>
                <a:cs typeface="Times New Roman" pitchFamily="18" charset="0"/>
              </a:rPr>
              <a:t>Người</a:t>
            </a:r>
            <a:r>
              <a:rPr lang="en-US" sz="6600" dirty="0">
                <a:latin typeface="Arial"/>
                <a:ea typeface="+mj-ea"/>
                <a:cs typeface="Times New Roman" pitchFamily="18" charset="0"/>
              </a:rPr>
              <a:t> </a:t>
            </a:r>
            <a:r>
              <a:rPr lang="en-US" sz="6600" dirty="0" err="1">
                <a:latin typeface="Arial"/>
                <a:ea typeface="+mj-ea"/>
                <a:cs typeface="Times New Roman" pitchFamily="18" charset="0"/>
              </a:rPr>
              <a:t>mẹ</a:t>
            </a:r>
            <a:r>
              <a:rPr lang="en-US" sz="6600" dirty="0">
                <a:latin typeface="Arial"/>
                <a:ea typeface="+mj-ea"/>
                <a:cs typeface="Times New Roman" pitchFamily="18" charset="0"/>
              </a:rPr>
              <a:t> </a:t>
            </a:r>
            <a:r>
              <a:rPr lang="en-US" sz="6600" dirty="0" err="1">
                <a:latin typeface="Arial"/>
                <a:ea typeface="+mj-ea"/>
                <a:cs typeface="Times New Roman" pitchFamily="18" charset="0"/>
              </a:rPr>
              <a:t>ốm</a:t>
            </a:r>
            <a:r>
              <a:rPr lang="en-US" sz="6600" dirty="0">
                <a:latin typeface="Arial"/>
                <a:ea typeface="+mj-ea"/>
                <a:cs typeface="Times New Roman" pitchFamily="18" charset="0"/>
              </a:rPr>
              <a:t> </a:t>
            </a:r>
            <a:r>
              <a:rPr lang="en-US" sz="6600" dirty="0" err="1">
                <a:latin typeface="Arial"/>
                <a:ea typeface="+mj-ea"/>
                <a:cs typeface="Times New Roman" pitchFamily="18" charset="0"/>
              </a:rPr>
              <a:t>rất</a:t>
            </a:r>
            <a:r>
              <a:rPr lang="en-US" sz="6600" dirty="0">
                <a:latin typeface="Arial"/>
                <a:ea typeface="+mj-ea"/>
                <a:cs typeface="Times New Roman" pitchFamily="18" charset="0"/>
              </a:rPr>
              <a:t> </a:t>
            </a:r>
            <a:r>
              <a:rPr lang="en-US" sz="6600" dirty="0" err="1">
                <a:latin typeface="Arial"/>
                <a:ea typeface="+mj-ea"/>
                <a:cs typeface="Times New Roman" pitchFamily="18" charset="0"/>
              </a:rPr>
              <a:t>nặng</a:t>
            </a:r>
            <a:r>
              <a:rPr lang="en-US" sz="6600" dirty="0">
                <a:latin typeface="Arial"/>
                <a:ea typeface="+mj-ea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  <p:transition spd="med"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rtr"/>
          <p:cNvPicPr>
            <a:picLocks noChangeAspect="1" noChangeArrowheads="1"/>
          </p:cNvPicPr>
          <p:nvPr/>
        </p:nvPicPr>
        <p:blipFill>
          <a:blip r:embed="rId2"/>
          <a:srcRect l="3334" t="5814" r="2499" b="6976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47" name="Picture 11" descr="chuot phat co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33400" y="4724400"/>
            <a:ext cx="1219200" cy="1333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131"/>
          <p:cNvSpPr txBox="1">
            <a:spLocks noChangeArrowheads="1"/>
          </p:cNvSpPr>
          <p:nvPr/>
        </p:nvSpPr>
        <p:spPr>
          <a:xfrm>
            <a:off x="1295400" y="1524000"/>
            <a:ext cx="6781800" cy="3140075"/>
          </a:xfrm>
          <a:prstGeom prst="rect">
            <a:avLst/>
          </a:prstGeom>
          <a:noFill/>
          <a:ln/>
        </p:spPr>
        <p:txBody>
          <a:bodyPr>
            <a:spAutoFit/>
          </a:bodyPr>
          <a:lstStyle/>
          <a:p>
            <a:pPr fontAlgn="auto">
              <a:spcBef>
                <a:spcPct val="100000"/>
              </a:spcBef>
              <a:spcAft>
                <a:spcPts val="0"/>
              </a:spcAft>
              <a:defRPr/>
            </a:pPr>
            <a:r>
              <a:rPr lang="en-US" sz="6600" dirty="0" err="1">
                <a:latin typeface="Arial"/>
                <a:ea typeface="+mj-ea"/>
                <a:cs typeface="Times New Roman" pitchFamily="18" charset="0"/>
              </a:rPr>
              <a:t>Người</a:t>
            </a:r>
            <a:r>
              <a:rPr lang="en-US" sz="6600" dirty="0">
                <a:latin typeface="Arial"/>
                <a:ea typeface="+mj-ea"/>
                <a:cs typeface="Times New Roman" pitchFamily="18" charset="0"/>
              </a:rPr>
              <a:t> con </a:t>
            </a:r>
            <a:r>
              <a:rPr lang="en-US" sz="6600" dirty="0" err="1">
                <a:latin typeface="Arial"/>
                <a:ea typeface="+mj-ea"/>
                <a:cs typeface="Times New Roman" pitchFamily="18" charset="0"/>
              </a:rPr>
              <a:t>chăm</a:t>
            </a:r>
            <a:r>
              <a:rPr lang="en-US" sz="6600" dirty="0">
                <a:latin typeface="Arial"/>
                <a:ea typeface="+mj-ea"/>
                <a:cs typeface="Times New Roman" pitchFamily="18" charset="0"/>
              </a:rPr>
              <a:t> </a:t>
            </a:r>
            <a:r>
              <a:rPr lang="en-US" sz="6600" dirty="0" err="1">
                <a:latin typeface="Arial"/>
                <a:ea typeface="+mj-ea"/>
                <a:cs typeface="Times New Roman" pitchFamily="18" charset="0"/>
              </a:rPr>
              <a:t>sóc</a:t>
            </a:r>
            <a:r>
              <a:rPr lang="en-US" sz="6600" dirty="0">
                <a:latin typeface="Arial"/>
                <a:ea typeface="+mj-ea"/>
                <a:cs typeface="Times New Roman" pitchFamily="18" charset="0"/>
              </a:rPr>
              <a:t> </a:t>
            </a:r>
            <a:r>
              <a:rPr lang="en-US" sz="6600" dirty="0" err="1">
                <a:latin typeface="Arial"/>
                <a:ea typeface="+mj-ea"/>
                <a:cs typeface="Times New Roman" pitchFamily="18" charset="0"/>
              </a:rPr>
              <a:t>người</a:t>
            </a:r>
            <a:r>
              <a:rPr lang="en-US" sz="6600" dirty="0">
                <a:latin typeface="Arial"/>
                <a:ea typeface="+mj-ea"/>
                <a:cs typeface="Times New Roman" pitchFamily="18" charset="0"/>
              </a:rPr>
              <a:t> </a:t>
            </a:r>
            <a:r>
              <a:rPr lang="en-US" sz="6600" dirty="0" err="1">
                <a:latin typeface="Arial"/>
                <a:ea typeface="+mj-ea"/>
                <a:cs typeface="Times New Roman" pitchFamily="18" charset="0"/>
              </a:rPr>
              <a:t>mẹ</a:t>
            </a:r>
            <a:r>
              <a:rPr lang="en-US" sz="6600" dirty="0">
                <a:latin typeface="Arial"/>
                <a:ea typeface="+mj-ea"/>
                <a:cs typeface="Times New Roman" pitchFamily="18" charset="0"/>
              </a:rPr>
              <a:t> </a:t>
            </a:r>
            <a:r>
              <a:rPr lang="en-US" sz="6600" dirty="0" err="1">
                <a:latin typeface="Arial"/>
                <a:ea typeface="+mj-ea"/>
                <a:cs typeface="Times New Roman" pitchFamily="18" charset="0"/>
              </a:rPr>
              <a:t>như</a:t>
            </a:r>
            <a:r>
              <a:rPr lang="en-US" sz="6600" dirty="0">
                <a:latin typeface="Arial"/>
                <a:ea typeface="+mj-ea"/>
                <a:cs typeface="Times New Roman" pitchFamily="18" charset="0"/>
              </a:rPr>
              <a:t> </a:t>
            </a:r>
            <a:r>
              <a:rPr lang="en-US" sz="6600" dirty="0" err="1">
                <a:latin typeface="Arial"/>
                <a:ea typeface="+mj-ea"/>
                <a:cs typeface="Times New Roman" pitchFamily="18" charset="0"/>
              </a:rPr>
              <a:t>thế</a:t>
            </a:r>
            <a:r>
              <a:rPr lang="en-US" sz="6600" dirty="0">
                <a:latin typeface="Arial"/>
                <a:ea typeface="+mj-ea"/>
                <a:cs typeface="Times New Roman" pitchFamily="18" charset="0"/>
              </a:rPr>
              <a:t> </a:t>
            </a:r>
            <a:r>
              <a:rPr lang="en-US" sz="6600" dirty="0" err="1">
                <a:latin typeface="Arial"/>
                <a:ea typeface="+mj-ea"/>
                <a:cs typeface="Times New Roman" pitchFamily="18" charset="0"/>
              </a:rPr>
              <a:t>nào</a:t>
            </a:r>
            <a:r>
              <a:rPr lang="en-US" sz="6600" dirty="0">
                <a:latin typeface="Arial"/>
                <a:ea typeface="+mj-ea"/>
                <a:cs typeface="Times New Roman" pitchFamily="18" charset="0"/>
              </a:rPr>
              <a:t> ?</a:t>
            </a:r>
          </a:p>
        </p:txBody>
      </p:sp>
      <p:sp>
        <p:nvSpPr>
          <p:cNvPr id="7" name="Rectangle 131"/>
          <p:cNvSpPr txBox="1">
            <a:spLocks noChangeArrowheads="1"/>
          </p:cNvSpPr>
          <p:nvPr/>
        </p:nvSpPr>
        <p:spPr>
          <a:xfrm>
            <a:off x="1219200" y="1447800"/>
            <a:ext cx="6781800" cy="4154488"/>
          </a:xfrm>
          <a:prstGeom prst="rect">
            <a:avLst/>
          </a:prstGeom>
          <a:noFill/>
          <a:ln/>
        </p:spPr>
        <p:txBody>
          <a:bodyPr>
            <a:spAutoFit/>
          </a:bodyPr>
          <a:lstStyle/>
          <a:p>
            <a:pPr fontAlgn="auto">
              <a:spcBef>
                <a:spcPct val="100000"/>
              </a:spcBef>
              <a:spcAft>
                <a:spcPts val="0"/>
              </a:spcAft>
              <a:defRPr/>
            </a:pPr>
            <a:r>
              <a:rPr lang="en-US" sz="6600" dirty="0" err="1">
                <a:latin typeface="Arial"/>
                <a:ea typeface="+mj-ea"/>
                <a:cs typeface="Times New Roman" pitchFamily="18" charset="0"/>
              </a:rPr>
              <a:t>Người</a:t>
            </a:r>
            <a:r>
              <a:rPr lang="en-US" sz="6600" dirty="0">
                <a:latin typeface="Arial"/>
                <a:ea typeface="+mj-ea"/>
                <a:cs typeface="Times New Roman" pitchFamily="18" charset="0"/>
              </a:rPr>
              <a:t> con </a:t>
            </a:r>
            <a:r>
              <a:rPr lang="en-US" sz="6600" dirty="0" err="1">
                <a:latin typeface="Arial"/>
                <a:ea typeface="+mj-ea"/>
                <a:cs typeface="Times New Roman" pitchFamily="18" charset="0"/>
              </a:rPr>
              <a:t>thương</a:t>
            </a:r>
            <a:r>
              <a:rPr lang="en-US" sz="6600" dirty="0">
                <a:latin typeface="Arial"/>
                <a:ea typeface="+mj-ea"/>
                <a:cs typeface="Times New Roman" pitchFamily="18" charset="0"/>
              </a:rPr>
              <a:t> </a:t>
            </a:r>
            <a:r>
              <a:rPr lang="en-US" sz="6600" dirty="0" err="1">
                <a:latin typeface="Arial"/>
                <a:ea typeface="+mj-ea"/>
                <a:cs typeface="Times New Roman" pitchFamily="18" charset="0"/>
              </a:rPr>
              <a:t>mẹ</a:t>
            </a:r>
            <a:r>
              <a:rPr lang="en-US" sz="6600" dirty="0">
                <a:latin typeface="Arial"/>
                <a:ea typeface="+mj-ea"/>
                <a:cs typeface="Times New Roman" pitchFamily="18" charset="0"/>
              </a:rPr>
              <a:t>, </a:t>
            </a:r>
            <a:r>
              <a:rPr lang="en-US" sz="6600" dirty="0" err="1">
                <a:latin typeface="Arial"/>
                <a:ea typeface="+mj-ea"/>
                <a:cs typeface="Times New Roman" pitchFamily="18" charset="0"/>
              </a:rPr>
              <a:t>chăm</a:t>
            </a:r>
            <a:r>
              <a:rPr lang="en-US" sz="6600" dirty="0">
                <a:latin typeface="Arial"/>
                <a:ea typeface="+mj-ea"/>
                <a:cs typeface="Times New Roman" pitchFamily="18" charset="0"/>
              </a:rPr>
              <a:t> </a:t>
            </a:r>
            <a:r>
              <a:rPr lang="en-US" sz="6600" dirty="0" err="1">
                <a:latin typeface="Arial"/>
                <a:ea typeface="+mj-ea"/>
                <a:cs typeface="Times New Roman" pitchFamily="18" charset="0"/>
              </a:rPr>
              <a:t>sóc</a:t>
            </a:r>
            <a:r>
              <a:rPr lang="en-US" sz="6600" dirty="0">
                <a:latin typeface="Arial"/>
                <a:ea typeface="+mj-ea"/>
                <a:cs typeface="Times New Roman" pitchFamily="18" charset="0"/>
              </a:rPr>
              <a:t> </a:t>
            </a:r>
            <a:r>
              <a:rPr lang="en-US" sz="6600" dirty="0" err="1">
                <a:latin typeface="Arial"/>
                <a:ea typeface="+mj-ea"/>
                <a:cs typeface="Times New Roman" pitchFamily="18" charset="0"/>
              </a:rPr>
              <a:t>mẹ</a:t>
            </a:r>
            <a:r>
              <a:rPr lang="en-US" sz="6600" dirty="0">
                <a:latin typeface="Arial"/>
                <a:ea typeface="+mj-ea"/>
                <a:cs typeface="Times New Roman" pitchFamily="18" charset="0"/>
              </a:rPr>
              <a:t> </a:t>
            </a:r>
            <a:r>
              <a:rPr lang="en-US" sz="6600" dirty="0" err="1">
                <a:latin typeface="Arial"/>
                <a:ea typeface="+mj-ea"/>
                <a:cs typeface="Times New Roman" pitchFamily="18" charset="0"/>
              </a:rPr>
              <a:t>tận</a:t>
            </a:r>
            <a:r>
              <a:rPr lang="en-US" sz="6600" dirty="0">
                <a:latin typeface="Arial"/>
                <a:ea typeface="+mj-ea"/>
                <a:cs typeface="Times New Roman" pitchFamily="18" charset="0"/>
              </a:rPr>
              <a:t> </a:t>
            </a:r>
            <a:r>
              <a:rPr lang="en-US" sz="6600" dirty="0" err="1">
                <a:latin typeface="Arial"/>
                <a:ea typeface="+mj-ea"/>
                <a:cs typeface="Times New Roman" pitchFamily="18" charset="0"/>
              </a:rPr>
              <a:t>tụy</a:t>
            </a:r>
            <a:r>
              <a:rPr lang="en-US" sz="6600" dirty="0">
                <a:latin typeface="Arial"/>
                <a:ea typeface="+mj-ea"/>
                <a:cs typeface="Times New Roman" pitchFamily="18" charset="0"/>
              </a:rPr>
              <a:t> </a:t>
            </a:r>
            <a:r>
              <a:rPr lang="en-US" sz="6600" dirty="0" err="1">
                <a:latin typeface="Arial"/>
                <a:ea typeface="+mj-ea"/>
                <a:cs typeface="Times New Roman" pitchFamily="18" charset="0"/>
              </a:rPr>
              <a:t>ngày</a:t>
            </a:r>
            <a:r>
              <a:rPr lang="en-US" sz="6600" dirty="0">
                <a:latin typeface="Arial"/>
                <a:ea typeface="+mj-ea"/>
                <a:cs typeface="Times New Roman" pitchFamily="18" charset="0"/>
              </a:rPr>
              <a:t> </a:t>
            </a:r>
            <a:r>
              <a:rPr lang="en-US" sz="6600" dirty="0" err="1">
                <a:latin typeface="Arial"/>
                <a:ea typeface="+mj-ea"/>
                <a:cs typeface="Times New Roman" pitchFamily="18" charset="0"/>
              </a:rPr>
              <a:t>đêm</a:t>
            </a:r>
            <a:r>
              <a:rPr lang="en-US" sz="6600" dirty="0">
                <a:latin typeface="Arial"/>
                <a:ea typeface="+mj-ea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5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6" grpId="1" animBg="1"/>
      <p:bldP spid="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537032"/>
          <p:cNvPicPr>
            <a:picLocks noChangeAspect="1" noChangeArrowheads="1"/>
          </p:cNvPicPr>
          <p:nvPr/>
        </p:nvPicPr>
        <p:blipFill>
          <a:blip r:embed="rId2"/>
          <a:srcRect l="10834" t="5556" r="12500" b="4445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Rectangle 131"/>
          <p:cNvSpPr txBox="1">
            <a:spLocks noChangeArrowheads="1"/>
          </p:cNvSpPr>
          <p:nvPr/>
        </p:nvSpPr>
        <p:spPr>
          <a:xfrm>
            <a:off x="1447800" y="1295400"/>
            <a:ext cx="6680200" cy="1323975"/>
          </a:xfrm>
          <a:prstGeom prst="rect">
            <a:avLst/>
          </a:prstGeom>
          <a:noFill/>
          <a:ln/>
        </p:spPr>
        <p:txBody>
          <a:bodyPr>
            <a:spAutoFit/>
          </a:bodyPr>
          <a:lstStyle/>
          <a:p>
            <a:pPr fontAlgn="auto">
              <a:spcBef>
                <a:spcPct val="100000"/>
              </a:spcBef>
              <a:spcAft>
                <a:spcPts val="0"/>
              </a:spcAft>
              <a:defRPr/>
            </a:pPr>
            <a:r>
              <a:rPr lang="en-US" sz="4000" dirty="0" err="1">
                <a:latin typeface="Arial"/>
                <a:ea typeface="+mj-ea"/>
                <a:cs typeface="Times New Roman" pitchFamily="18" charset="0"/>
              </a:rPr>
              <a:t>Để</a:t>
            </a:r>
            <a:r>
              <a:rPr lang="en-US" sz="4000" dirty="0">
                <a:latin typeface="Arial"/>
                <a:ea typeface="+mj-ea"/>
                <a:cs typeface="Times New Roman" pitchFamily="18" charset="0"/>
              </a:rPr>
              <a:t> </a:t>
            </a:r>
            <a:r>
              <a:rPr lang="en-US" sz="4000" dirty="0" err="1">
                <a:latin typeface="Arial"/>
                <a:ea typeface="+mj-ea"/>
                <a:cs typeface="Times New Roman" pitchFamily="18" charset="0"/>
              </a:rPr>
              <a:t>chữa</a:t>
            </a:r>
            <a:r>
              <a:rPr lang="en-US" sz="4000" dirty="0">
                <a:latin typeface="Arial"/>
                <a:ea typeface="+mj-ea"/>
                <a:cs typeface="Times New Roman" pitchFamily="18" charset="0"/>
              </a:rPr>
              <a:t> </a:t>
            </a:r>
            <a:r>
              <a:rPr lang="en-US" sz="4000" dirty="0" err="1">
                <a:latin typeface="Arial"/>
                <a:ea typeface="+mj-ea"/>
                <a:cs typeface="Times New Roman" pitchFamily="18" charset="0"/>
              </a:rPr>
              <a:t>cho</a:t>
            </a:r>
            <a:r>
              <a:rPr lang="en-US" sz="4000" dirty="0">
                <a:latin typeface="Arial"/>
                <a:ea typeface="+mj-ea"/>
                <a:cs typeface="Times New Roman" pitchFamily="18" charset="0"/>
              </a:rPr>
              <a:t> </a:t>
            </a:r>
            <a:r>
              <a:rPr lang="en-US" sz="4000" dirty="0" err="1">
                <a:latin typeface="Arial"/>
                <a:ea typeface="+mj-ea"/>
                <a:cs typeface="Times New Roman" pitchFamily="18" charset="0"/>
              </a:rPr>
              <a:t>mẹ</a:t>
            </a:r>
            <a:r>
              <a:rPr lang="en-US" sz="4000" dirty="0">
                <a:latin typeface="Arial"/>
                <a:ea typeface="+mj-ea"/>
                <a:cs typeface="Times New Roman" pitchFamily="18" charset="0"/>
              </a:rPr>
              <a:t> </a:t>
            </a:r>
            <a:r>
              <a:rPr lang="en-US" sz="4000" dirty="0" err="1">
                <a:latin typeface="Arial"/>
                <a:ea typeface="+mj-ea"/>
                <a:cs typeface="Times New Roman" pitchFamily="18" charset="0"/>
              </a:rPr>
              <a:t>khỏi</a:t>
            </a:r>
            <a:r>
              <a:rPr lang="en-US" sz="4000" dirty="0">
                <a:latin typeface="Arial"/>
                <a:ea typeface="+mj-ea"/>
                <a:cs typeface="Times New Roman" pitchFamily="18" charset="0"/>
              </a:rPr>
              <a:t> </a:t>
            </a:r>
            <a:r>
              <a:rPr lang="en-US" sz="4000" dirty="0" err="1">
                <a:latin typeface="Arial"/>
                <a:ea typeface="+mj-ea"/>
                <a:cs typeface="Times New Roman" pitchFamily="18" charset="0"/>
              </a:rPr>
              <a:t>bệnh</a:t>
            </a:r>
            <a:r>
              <a:rPr lang="en-US" sz="4000" dirty="0">
                <a:latin typeface="Arial"/>
                <a:ea typeface="+mj-ea"/>
                <a:cs typeface="Times New Roman" pitchFamily="18" charset="0"/>
              </a:rPr>
              <a:t>, </a:t>
            </a:r>
            <a:r>
              <a:rPr lang="en-US" sz="4000" dirty="0" err="1">
                <a:latin typeface="Arial"/>
                <a:ea typeface="+mj-ea"/>
                <a:cs typeface="Times New Roman" pitchFamily="18" charset="0"/>
              </a:rPr>
              <a:t>người</a:t>
            </a:r>
            <a:r>
              <a:rPr lang="en-US" sz="4000" dirty="0">
                <a:latin typeface="Arial"/>
                <a:ea typeface="+mj-ea"/>
                <a:cs typeface="Times New Roman" pitchFamily="18" charset="0"/>
              </a:rPr>
              <a:t> con </a:t>
            </a:r>
            <a:r>
              <a:rPr lang="en-US" sz="4000" dirty="0" err="1">
                <a:latin typeface="Arial"/>
                <a:ea typeface="+mj-ea"/>
                <a:cs typeface="Times New Roman" pitchFamily="18" charset="0"/>
              </a:rPr>
              <a:t>gặp</a:t>
            </a:r>
            <a:r>
              <a:rPr lang="en-US" sz="4000" dirty="0">
                <a:latin typeface="Arial"/>
                <a:ea typeface="+mj-ea"/>
                <a:cs typeface="Times New Roman" pitchFamily="18" charset="0"/>
              </a:rPr>
              <a:t> </a:t>
            </a:r>
            <a:r>
              <a:rPr lang="en-US" sz="4000" dirty="0" err="1">
                <a:latin typeface="Arial"/>
                <a:ea typeface="+mj-ea"/>
                <a:cs typeface="Times New Roman" pitchFamily="18" charset="0"/>
              </a:rPr>
              <a:t>khó</a:t>
            </a:r>
            <a:r>
              <a:rPr lang="en-US" sz="4000" dirty="0">
                <a:latin typeface="Arial"/>
                <a:ea typeface="+mj-ea"/>
                <a:cs typeface="Times New Roman" pitchFamily="18" charset="0"/>
              </a:rPr>
              <a:t> </a:t>
            </a:r>
            <a:r>
              <a:rPr lang="en-US" sz="4000" dirty="0" err="1">
                <a:latin typeface="Arial"/>
                <a:ea typeface="+mj-ea"/>
                <a:cs typeface="Times New Roman" pitchFamily="18" charset="0"/>
              </a:rPr>
              <a:t>khăn</a:t>
            </a:r>
            <a:r>
              <a:rPr lang="en-US" sz="4000" dirty="0">
                <a:latin typeface="Arial"/>
                <a:ea typeface="+mj-ea"/>
                <a:cs typeface="Times New Roman" pitchFamily="18" charset="0"/>
              </a:rPr>
              <a:t> </a:t>
            </a:r>
            <a:r>
              <a:rPr lang="en-US" sz="4000" dirty="0" err="1">
                <a:latin typeface="Arial"/>
                <a:ea typeface="+mj-ea"/>
                <a:cs typeface="Times New Roman" pitchFamily="18" charset="0"/>
              </a:rPr>
              <a:t>gì</a:t>
            </a:r>
            <a:r>
              <a:rPr lang="en-US" sz="4000" dirty="0">
                <a:latin typeface="Arial"/>
                <a:ea typeface="+mj-ea"/>
                <a:cs typeface="Times New Roman" pitchFamily="18" charset="0"/>
              </a:rPr>
              <a:t> ?</a:t>
            </a:r>
          </a:p>
        </p:txBody>
      </p:sp>
      <p:sp>
        <p:nvSpPr>
          <p:cNvPr id="9" name="Rectangle 131"/>
          <p:cNvSpPr txBox="1">
            <a:spLocks noChangeArrowheads="1"/>
          </p:cNvSpPr>
          <p:nvPr/>
        </p:nvSpPr>
        <p:spPr>
          <a:xfrm>
            <a:off x="1582738" y="2641600"/>
            <a:ext cx="6096000" cy="1938338"/>
          </a:xfrm>
          <a:prstGeom prst="rect">
            <a:avLst/>
          </a:prstGeom>
          <a:noFill/>
          <a:ln/>
        </p:spPr>
        <p:txBody>
          <a:bodyPr>
            <a:spAutoFit/>
          </a:bodyPr>
          <a:lstStyle/>
          <a:p>
            <a:pPr fontAlgn="auto">
              <a:spcBef>
                <a:spcPct val="100000"/>
              </a:spcBef>
              <a:spcAft>
                <a:spcPts val="0"/>
              </a:spcAft>
              <a:defRPr/>
            </a:pPr>
            <a:r>
              <a:rPr lang="en-US" sz="4000" dirty="0" err="1">
                <a:latin typeface="Arial"/>
                <a:ea typeface="+mj-ea"/>
                <a:cs typeface="Times New Roman" pitchFamily="18" charset="0"/>
              </a:rPr>
              <a:t>Phải</a:t>
            </a:r>
            <a:r>
              <a:rPr lang="en-US" sz="4000" dirty="0">
                <a:latin typeface="Arial"/>
                <a:ea typeface="+mj-ea"/>
                <a:cs typeface="Times New Roman" pitchFamily="18" charset="0"/>
              </a:rPr>
              <a:t> </a:t>
            </a:r>
            <a:r>
              <a:rPr lang="en-US" sz="4000" dirty="0" err="1">
                <a:latin typeface="Arial"/>
                <a:ea typeface="+mj-ea"/>
                <a:cs typeface="Times New Roman" pitchFamily="18" charset="0"/>
              </a:rPr>
              <a:t>tìm</a:t>
            </a:r>
            <a:r>
              <a:rPr lang="en-US" sz="4000" dirty="0">
                <a:latin typeface="Arial"/>
                <a:ea typeface="+mj-ea"/>
                <a:cs typeface="Times New Roman" pitchFamily="18" charset="0"/>
              </a:rPr>
              <a:t> </a:t>
            </a:r>
            <a:r>
              <a:rPr lang="en-US" sz="4000" dirty="0" err="1">
                <a:latin typeface="Arial"/>
                <a:ea typeface="+mj-ea"/>
                <a:cs typeface="Times New Roman" pitchFamily="18" charset="0"/>
              </a:rPr>
              <a:t>một</a:t>
            </a:r>
            <a:r>
              <a:rPr lang="en-US" sz="4000" dirty="0">
                <a:latin typeface="Arial"/>
                <a:ea typeface="+mj-ea"/>
                <a:cs typeface="Times New Roman" pitchFamily="18" charset="0"/>
              </a:rPr>
              <a:t> </a:t>
            </a:r>
            <a:r>
              <a:rPr lang="en-US" sz="4000" dirty="0" err="1">
                <a:latin typeface="Arial"/>
                <a:ea typeface="+mj-ea"/>
                <a:cs typeface="Times New Roman" pitchFamily="18" charset="0"/>
              </a:rPr>
              <a:t>loại</a:t>
            </a:r>
            <a:r>
              <a:rPr lang="en-US" sz="4000" dirty="0">
                <a:latin typeface="Arial"/>
                <a:ea typeface="+mj-ea"/>
                <a:cs typeface="Times New Roman" pitchFamily="18" charset="0"/>
              </a:rPr>
              <a:t> </a:t>
            </a:r>
            <a:r>
              <a:rPr lang="en-US" sz="4000" dirty="0" err="1">
                <a:latin typeface="Arial"/>
                <a:ea typeface="+mj-ea"/>
                <a:cs typeface="Times New Roman" pitchFamily="18" charset="0"/>
              </a:rPr>
              <a:t>thuốc</a:t>
            </a:r>
            <a:r>
              <a:rPr lang="en-US" sz="4000" dirty="0">
                <a:latin typeface="Arial"/>
                <a:ea typeface="+mj-ea"/>
                <a:cs typeface="Times New Roman" pitchFamily="18" charset="0"/>
              </a:rPr>
              <a:t> </a:t>
            </a:r>
            <a:r>
              <a:rPr lang="en-US" sz="4000" dirty="0" err="1">
                <a:latin typeface="Arial"/>
                <a:ea typeface="+mj-ea"/>
                <a:cs typeface="Times New Roman" pitchFamily="18" charset="0"/>
              </a:rPr>
              <a:t>rất</a:t>
            </a:r>
            <a:r>
              <a:rPr lang="en-US" sz="4000" dirty="0">
                <a:latin typeface="Arial"/>
                <a:ea typeface="+mj-ea"/>
                <a:cs typeface="Times New Roman" pitchFamily="18" charset="0"/>
              </a:rPr>
              <a:t> </a:t>
            </a:r>
            <a:r>
              <a:rPr lang="en-US" sz="4000" dirty="0" err="1">
                <a:latin typeface="Arial"/>
                <a:ea typeface="+mj-ea"/>
                <a:cs typeface="Times New Roman" pitchFamily="18" charset="0"/>
              </a:rPr>
              <a:t>hiếm</a:t>
            </a:r>
            <a:r>
              <a:rPr lang="en-US" sz="4000" dirty="0">
                <a:latin typeface="Arial"/>
                <a:ea typeface="+mj-ea"/>
                <a:cs typeface="Times New Roman" pitchFamily="18" charset="0"/>
              </a:rPr>
              <a:t>, </a:t>
            </a:r>
            <a:r>
              <a:rPr lang="en-US" sz="4000" dirty="0" err="1">
                <a:latin typeface="Arial"/>
                <a:ea typeface="+mj-ea"/>
                <a:cs typeface="Times New Roman" pitchFamily="18" charset="0"/>
              </a:rPr>
              <a:t>phải</a:t>
            </a:r>
            <a:r>
              <a:rPr lang="en-US" sz="4000" dirty="0">
                <a:latin typeface="Arial"/>
                <a:ea typeface="+mj-ea"/>
                <a:cs typeface="Times New Roman" pitchFamily="18" charset="0"/>
              </a:rPr>
              <a:t> </a:t>
            </a:r>
            <a:r>
              <a:rPr lang="en-US" sz="4000" dirty="0" err="1">
                <a:latin typeface="Arial"/>
                <a:ea typeface="+mj-ea"/>
                <a:cs typeface="Times New Roman" pitchFamily="18" charset="0"/>
              </a:rPr>
              <a:t>tìm</a:t>
            </a:r>
            <a:r>
              <a:rPr lang="en-US" sz="4000" dirty="0">
                <a:latin typeface="Arial"/>
                <a:ea typeface="+mj-ea"/>
                <a:cs typeface="Times New Roman" pitchFamily="18" charset="0"/>
              </a:rPr>
              <a:t> </a:t>
            </a:r>
            <a:r>
              <a:rPr lang="en-US" sz="4000" dirty="0" err="1">
                <a:latin typeface="Arial"/>
                <a:ea typeface="+mj-ea"/>
                <a:cs typeface="Times New Roman" pitchFamily="18" charset="0"/>
              </a:rPr>
              <a:t>tận</a:t>
            </a:r>
            <a:r>
              <a:rPr lang="en-US" sz="4000" dirty="0">
                <a:latin typeface="Arial"/>
                <a:ea typeface="+mj-ea"/>
                <a:cs typeface="Times New Roman" pitchFamily="18" charset="0"/>
              </a:rPr>
              <a:t> </a:t>
            </a:r>
            <a:r>
              <a:rPr lang="en-US" sz="4000" dirty="0" err="1">
                <a:latin typeface="Arial"/>
                <a:ea typeface="+mj-ea"/>
                <a:cs typeface="Times New Roman" pitchFamily="18" charset="0"/>
              </a:rPr>
              <a:t>rừng</a:t>
            </a:r>
            <a:r>
              <a:rPr lang="en-US" sz="4000" dirty="0">
                <a:latin typeface="Arial"/>
                <a:ea typeface="+mj-ea"/>
                <a:cs typeface="Times New Roman" pitchFamily="18" charset="0"/>
              </a:rPr>
              <a:t> </a:t>
            </a:r>
            <a:r>
              <a:rPr lang="en-US" sz="4000" dirty="0" err="1">
                <a:latin typeface="Arial"/>
                <a:ea typeface="+mj-ea"/>
                <a:cs typeface="Times New Roman" pitchFamily="18" charset="0"/>
              </a:rPr>
              <a:t>sâu</a:t>
            </a:r>
            <a:r>
              <a:rPr lang="en-US" sz="4000" dirty="0">
                <a:latin typeface="Arial"/>
                <a:ea typeface="+mj-ea"/>
                <a:cs typeface="Times New Roman" pitchFamily="18" charset="0"/>
              </a:rPr>
              <a:t>.</a:t>
            </a:r>
          </a:p>
        </p:txBody>
      </p:sp>
      <p:sp>
        <p:nvSpPr>
          <p:cNvPr id="10" name="Rectangle 131"/>
          <p:cNvSpPr txBox="1">
            <a:spLocks noChangeArrowheads="1"/>
          </p:cNvSpPr>
          <p:nvPr/>
        </p:nvSpPr>
        <p:spPr>
          <a:xfrm>
            <a:off x="1524000" y="3852863"/>
            <a:ext cx="6248400" cy="1938337"/>
          </a:xfrm>
          <a:prstGeom prst="rect">
            <a:avLst/>
          </a:prstGeom>
          <a:noFill/>
          <a:ln/>
        </p:spPr>
        <p:txBody>
          <a:bodyPr>
            <a:spAutoFit/>
          </a:bodyPr>
          <a:lstStyle/>
          <a:p>
            <a:pPr fontAlgn="auto">
              <a:spcBef>
                <a:spcPct val="100000"/>
              </a:spcBef>
              <a:spcAft>
                <a:spcPts val="0"/>
              </a:spcAft>
              <a:defRPr/>
            </a:pPr>
            <a:r>
              <a:rPr lang="en-US" sz="4000" dirty="0" err="1">
                <a:latin typeface="Arial"/>
                <a:ea typeface="+mj-ea"/>
                <a:cs typeface="Times New Roman" pitchFamily="18" charset="0"/>
              </a:rPr>
              <a:t>Phải</a:t>
            </a:r>
            <a:r>
              <a:rPr lang="en-US" sz="4000" dirty="0">
                <a:latin typeface="Arial"/>
                <a:ea typeface="+mj-ea"/>
                <a:cs typeface="Times New Roman" pitchFamily="18" charset="0"/>
              </a:rPr>
              <a:t> </a:t>
            </a:r>
            <a:r>
              <a:rPr lang="en-US" sz="4000" dirty="0" err="1">
                <a:latin typeface="Arial"/>
                <a:ea typeface="+mj-ea"/>
                <a:cs typeface="Times New Roman" pitchFamily="18" charset="0"/>
              </a:rPr>
              <a:t>tìm</a:t>
            </a:r>
            <a:r>
              <a:rPr lang="en-US" sz="4000" dirty="0">
                <a:latin typeface="Arial"/>
                <a:ea typeface="+mj-ea"/>
                <a:cs typeface="Times New Roman" pitchFamily="18" charset="0"/>
              </a:rPr>
              <a:t> </a:t>
            </a:r>
            <a:r>
              <a:rPr lang="en-US" sz="4000" dirty="0" err="1">
                <a:latin typeface="Arial"/>
                <a:ea typeface="+mj-ea"/>
                <a:cs typeface="Times New Roman" pitchFamily="18" charset="0"/>
              </a:rPr>
              <a:t>một</a:t>
            </a:r>
            <a:r>
              <a:rPr lang="en-US" sz="4000" dirty="0">
                <a:latin typeface="Arial"/>
                <a:ea typeface="+mj-ea"/>
                <a:cs typeface="Times New Roman" pitchFamily="18" charset="0"/>
              </a:rPr>
              <a:t> </a:t>
            </a:r>
            <a:r>
              <a:rPr lang="en-US" sz="4000" dirty="0" err="1">
                <a:latin typeface="Arial"/>
                <a:ea typeface="+mj-ea"/>
                <a:cs typeface="Times New Roman" pitchFamily="18" charset="0"/>
              </a:rPr>
              <a:t>bà</a:t>
            </a:r>
            <a:r>
              <a:rPr lang="en-US" sz="4000" dirty="0">
                <a:latin typeface="Arial"/>
                <a:ea typeface="+mj-ea"/>
                <a:cs typeface="Times New Roman" pitchFamily="18" charset="0"/>
              </a:rPr>
              <a:t> </a:t>
            </a:r>
            <a:r>
              <a:rPr lang="en-US" sz="4000" dirty="0" err="1">
                <a:latin typeface="Arial"/>
                <a:ea typeface="+mj-ea"/>
                <a:cs typeface="Times New Roman" pitchFamily="18" charset="0"/>
              </a:rPr>
              <a:t>tiên</a:t>
            </a:r>
            <a:r>
              <a:rPr lang="en-US" sz="4000" dirty="0">
                <a:latin typeface="Arial"/>
                <a:ea typeface="+mj-ea"/>
                <a:cs typeface="Times New Roman" pitchFamily="18" charset="0"/>
              </a:rPr>
              <a:t> </a:t>
            </a:r>
            <a:r>
              <a:rPr lang="en-US" sz="4000" dirty="0" err="1">
                <a:latin typeface="Arial"/>
                <a:ea typeface="+mj-ea"/>
                <a:cs typeface="Times New Roman" pitchFamily="18" charset="0"/>
              </a:rPr>
              <a:t>sống</a:t>
            </a:r>
            <a:r>
              <a:rPr lang="en-US" sz="4000" dirty="0">
                <a:latin typeface="Arial"/>
                <a:ea typeface="+mj-ea"/>
                <a:cs typeface="Times New Roman" pitchFamily="18" charset="0"/>
              </a:rPr>
              <a:t> </a:t>
            </a:r>
            <a:r>
              <a:rPr lang="en-US" sz="4000" dirty="0" err="1">
                <a:latin typeface="Arial"/>
                <a:ea typeface="+mj-ea"/>
                <a:cs typeface="Times New Roman" pitchFamily="18" charset="0"/>
              </a:rPr>
              <a:t>trên</a:t>
            </a:r>
            <a:r>
              <a:rPr lang="en-US" sz="4000" dirty="0">
                <a:latin typeface="Arial"/>
                <a:ea typeface="+mj-ea"/>
                <a:cs typeface="Times New Roman" pitchFamily="18" charset="0"/>
              </a:rPr>
              <a:t> </a:t>
            </a:r>
            <a:r>
              <a:rPr lang="en-US" sz="4000" dirty="0" err="1">
                <a:latin typeface="Arial"/>
                <a:ea typeface="+mj-ea"/>
                <a:cs typeface="Times New Roman" pitchFamily="18" charset="0"/>
              </a:rPr>
              <a:t>ngọn</a:t>
            </a:r>
            <a:r>
              <a:rPr lang="en-US" sz="4000" dirty="0">
                <a:latin typeface="Arial"/>
                <a:ea typeface="+mj-ea"/>
                <a:cs typeface="Times New Roman" pitchFamily="18" charset="0"/>
              </a:rPr>
              <a:t> </a:t>
            </a:r>
            <a:r>
              <a:rPr lang="en-US" sz="4000" dirty="0" err="1">
                <a:latin typeface="Arial"/>
                <a:ea typeface="+mj-ea"/>
                <a:cs typeface="Times New Roman" pitchFamily="18" charset="0"/>
              </a:rPr>
              <a:t>núi</a:t>
            </a:r>
            <a:r>
              <a:rPr lang="en-US" sz="4000" dirty="0">
                <a:latin typeface="Arial"/>
                <a:ea typeface="+mj-ea"/>
                <a:cs typeface="Times New Roman" pitchFamily="18" charset="0"/>
              </a:rPr>
              <a:t> </a:t>
            </a:r>
            <a:r>
              <a:rPr lang="en-US" sz="4000" dirty="0" err="1">
                <a:latin typeface="Arial"/>
                <a:ea typeface="+mj-ea"/>
                <a:cs typeface="Times New Roman" pitchFamily="18" charset="0"/>
              </a:rPr>
              <a:t>rất</a:t>
            </a:r>
            <a:r>
              <a:rPr lang="en-US" sz="4000" dirty="0">
                <a:latin typeface="Arial"/>
                <a:ea typeface="+mj-ea"/>
                <a:cs typeface="Times New Roman" pitchFamily="18" charset="0"/>
              </a:rPr>
              <a:t> </a:t>
            </a:r>
            <a:r>
              <a:rPr lang="en-US" sz="4000" dirty="0" err="1">
                <a:latin typeface="Arial"/>
                <a:ea typeface="+mj-ea"/>
                <a:cs typeface="Times New Roman" pitchFamily="18" charset="0"/>
              </a:rPr>
              <a:t>cao</a:t>
            </a:r>
            <a:r>
              <a:rPr lang="en-US" sz="4000" dirty="0">
                <a:latin typeface="Arial"/>
                <a:ea typeface="+mj-ea"/>
                <a:cs typeface="Times New Roman" pitchFamily="18" charset="0"/>
              </a:rPr>
              <a:t>, </a:t>
            </a:r>
            <a:r>
              <a:rPr lang="en-US" sz="4000" dirty="0" err="1">
                <a:latin typeface="Arial"/>
                <a:ea typeface="+mj-ea"/>
                <a:cs typeface="Times New Roman" pitchFamily="18" charset="0"/>
              </a:rPr>
              <a:t>đi</a:t>
            </a:r>
            <a:r>
              <a:rPr lang="en-US" sz="4000" dirty="0">
                <a:latin typeface="Arial"/>
                <a:ea typeface="+mj-ea"/>
                <a:cs typeface="Times New Roman" pitchFamily="18" charset="0"/>
              </a:rPr>
              <a:t> </a:t>
            </a:r>
            <a:r>
              <a:rPr lang="en-US" sz="4000" dirty="0" err="1">
                <a:latin typeface="Arial"/>
                <a:ea typeface="+mj-ea"/>
                <a:cs typeface="Times New Roman" pitchFamily="18" charset="0"/>
              </a:rPr>
              <a:t>đường</a:t>
            </a:r>
            <a:r>
              <a:rPr lang="en-US" sz="4000" dirty="0">
                <a:latin typeface="Arial"/>
                <a:ea typeface="+mj-ea"/>
                <a:cs typeface="Times New Roman" pitchFamily="18" charset="0"/>
              </a:rPr>
              <a:t> </a:t>
            </a:r>
            <a:r>
              <a:rPr lang="en-US" sz="4000" dirty="0" err="1">
                <a:latin typeface="Arial"/>
                <a:ea typeface="+mj-ea"/>
                <a:cs typeface="Times New Roman" pitchFamily="18" charset="0"/>
              </a:rPr>
              <a:t>lắm</a:t>
            </a:r>
            <a:r>
              <a:rPr lang="en-US" sz="4000" dirty="0">
                <a:latin typeface="Arial"/>
                <a:ea typeface="+mj-ea"/>
                <a:cs typeface="Times New Roman" pitchFamily="18" charset="0"/>
              </a:rPr>
              <a:t> </a:t>
            </a:r>
            <a:r>
              <a:rPr lang="en-US" sz="4000" dirty="0" err="1">
                <a:latin typeface="Arial"/>
                <a:ea typeface="+mj-ea"/>
                <a:cs typeface="Times New Roman" pitchFamily="18" charset="0"/>
              </a:rPr>
              <a:t>gian</a:t>
            </a:r>
            <a:r>
              <a:rPr lang="en-US" sz="4000" dirty="0">
                <a:latin typeface="Arial"/>
                <a:ea typeface="+mj-ea"/>
                <a:cs typeface="Times New Roman" pitchFamily="18" charset="0"/>
              </a:rPr>
              <a:t> </a:t>
            </a:r>
            <a:r>
              <a:rPr lang="en-US" sz="4000" dirty="0" err="1">
                <a:latin typeface="Arial"/>
                <a:ea typeface="+mj-ea"/>
                <a:cs typeface="Times New Roman" pitchFamily="18" charset="0"/>
              </a:rPr>
              <a:t>truân</a:t>
            </a:r>
            <a:r>
              <a:rPr lang="en-US" sz="4000" dirty="0">
                <a:latin typeface="Arial"/>
                <a:ea typeface="+mj-ea"/>
                <a:cs typeface="Times New Roman" pitchFamily="18" charset="0"/>
              </a:rPr>
              <a:t>,..</a:t>
            </a:r>
          </a:p>
        </p:txBody>
      </p:sp>
    </p:spTree>
  </p:cSld>
  <p:clrMapOvr>
    <a:masterClrMapping/>
  </p:clrMapOvr>
  <p:transition spd="med"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9" grpId="0" animBg="1"/>
      <p:bldP spid="10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Content Placeholder 137"/>
          <p:cNvSpPr>
            <a:spLocks noGrp="1"/>
          </p:cNvSpPr>
          <p:nvPr>
            <p:ph sz="half" idx="1"/>
          </p:nvPr>
        </p:nvSpPr>
        <p:spPr>
          <a:xfrm>
            <a:off x="131763" y="114300"/>
            <a:ext cx="8839200" cy="1219200"/>
          </a:xfrm>
        </p:spPr>
        <p:txBody>
          <a:bodyPr/>
          <a:lstStyle/>
          <a:p>
            <a:pPr marL="0" indent="0" eaLnBrk="1" hangingPunct="1">
              <a:buFont typeface="Arial" charset="0"/>
              <a:buNone/>
            </a:pPr>
            <a:r>
              <a:rPr lang="en-US" sz="3200" smtClean="0">
                <a:latin typeface="Arial" charset="0"/>
                <a:cs typeface="Times New Roman" pitchFamily="18" charset="0"/>
              </a:rPr>
              <a:t>Người con đã quyết tâm vượt khó khăn như thế nào ?</a:t>
            </a:r>
          </a:p>
        </p:txBody>
      </p:sp>
      <p:sp>
        <p:nvSpPr>
          <p:cNvPr id="8195" name="Rectangle 131"/>
          <p:cNvSpPr>
            <a:spLocks noChangeArrowheads="1"/>
          </p:cNvSpPr>
          <p:nvPr/>
        </p:nvSpPr>
        <p:spPr bwMode="auto">
          <a:xfrm>
            <a:off x="304800" y="4419600"/>
            <a:ext cx="83820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>
                <a:solidFill>
                  <a:srgbClr val="FF0000"/>
                </a:solidFill>
              </a:rPr>
              <a:t> </a:t>
            </a:r>
            <a:endParaRPr lang="en-US" sz="2000">
              <a:solidFill>
                <a:schemeClr val="bg1"/>
              </a:solidFill>
            </a:endParaRPr>
          </a:p>
        </p:txBody>
      </p:sp>
      <p:sp>
        <p:nvSpPr>
          <p:cNvPr id="7" name="Content Placeholder 137"/>
          <p:cNvSpPr>
            <a:spLocks noGrp="1"/>
          </p:cNvSpPr>
          <p:nvPr>
            <p:ph sz="half" idx="1"/>
          </p:nvPr>
        </p:nvSpPr>
        <p:spPr>
          <a:xfrm>
            <a:off x="0" y="1447800"/>
            <a:ext cx="8839200" cy="1905000"/>
          </a:xfrm>
        </p:spPr>
        <p:txBody>
          <a:bodyPr/>
          <a:lstStyle/>
          <a:p>
            <a:pPr marL="0" indent="0" eaLnBrk="1" hangingPunct="1">
              <a:buFont typeface="Arial" charset="0"/>
              <a:buNone/>
            </a:pPr>
            <a:r>
              <a:rPr lang="en-US" sz="3200" smtClean="0">
                <a:latin typeface="Arial" charset="0"/>
                <a:cs typeface="Times New Roman" pitchFamily="18" charset="0"/>
              </a:rPr>
              <a:t>Người con lặn lội trong rừng sâu, gai cào, đói rét,…vẫn không sờn lòng quyết tìm cho dược cây thuốc quý,…</a:t>
            </a:r>
          </a:p>
        </p:txBody>
      </p:sp>
      <p:sp>
        <p:nvSpPr>
          <p:cNvPr id="8" name="Content Placeholder 137"/>
          <p:cNvSpPr>
            <a:spLocks noGrp="1"/>
          </p:cNvSpPr>
          <p:nvPr>
            <p:ph sz="half" idx="1"/>
          </p:nvPr>
        </p:nvSpPr>
        <p:spPr>
          <a:xfrm>
            <a:off x="0" y="3355975"/>
            <a:ext cx="8839200" cy="1219200"/>
          </a:xfrm>
        </p:spPr>
        <p:txBody>
          <a:bodyPr/>
          <a:lstStyle/>
          <a:p>
            <a:pPr marL="0" indent="0" eaLnBrk="1" hangingPunct="1">
              <a:buFont typeface="Arial" charset="0"/>
              <a:buNone/>
            </a:pPr>
            <a:r>
              <a:rPr lang="en-US" sz="3200" smtClean="0">
                <a:latin typeface="Arial" charset="0"/>
                <a:cs typeface="Times New Roman" pitchFamily="18" charset="0"/>
              </a:rPr>
              <a:t>Người con quyết trèo lên đỉnh núi cao để gặp bà tiên, giúp mẹ khỏi bệnh,…</a:t>
            </a:r>
          </a:p>
        </p:txBody>
      </p:sp>
      <p:sp>
        <p:nvSpPr>
          <p:cNvPr id="9" name="Content Placeholder 137"/>
          <p:cNvSpPr>
            <a:spLocks noGrp="1"/>
          </p:cNvSpPr>
          <p:nvPr>
            <p:ph sz="half" idx="1"/>
          </p:nvPr>
        </p:nvSpPr>
        <p:spPr>
          <a:xfrm>
            <a:off x="87313" y="4572000"/>
            <a:ext cx="8839200" cy="838200"/>
          </a:xfrm>
        </p:spPr>
        <p:txBody>
          <a:bodyPr/>
          <a:lstStyle/>
          <a:p>
            <a:pPr marL="0" indent="0" eaLnBrk="1" hangingPunct="1">
              <a:buFont typeface="Arial" charset="0"/>
              <a:buNone/>
            </a:pPr>
            <a:r>
              <a:rPr lang="en-US" sz="3200" smtClean="0">
                <a:latin typeface="Arial" charset="0"/>
                <a:cs typeface="Times New Roman" pitchFamily="18" charset="0"/>
              </a:rPr>
              <a:t>Bà tiên giúp hai mẹ con như thế nào ?</a:t>
            </a:r>
          </a:p>
        </p:txBody>
      </p:sp>
      <p:sp>
        <p:nvSpPr>
          <p:cNvPr id="10" name="Content Placeholder 137"/>
          <p:cNvSpPr>
            <a:spLocks noGrp="1"/>
          </p:cNvSpPr>
          <p:nvPr>
            <p:ph sz="half" idx="1"/>
          </p:nvPr>
        </p:nvSpPr>
        <p:spPr>
          <a:xfrm>
            <a:off x="203200" y="5381625"/>
            <a:ext cx="8839200" cy="1295400"/>
          </a:xfrm>
        </p:spPr>
        <p:txBody>
          <a:bodyPr/>
          <a:lstStyle/>
          <a:p>
            <a:pPr marL="0" indent="0" eaLnBrk="1" hangingPunct="1">
              <a:buFont typeface="Arial" charset="0"/>
              <a:buNone/>
            </a:pPr>
            <a:r>
              <a:rPr lang="en-US" sz="3200" smtClean="0">
                <a:latin typeface="Arial" charset="0"/>
                <a:cs typeface="Times New Roman" pitchFamily="18" charset="0"/>
              </a:rPr>
              <a:t>Bà tiên cảm động về tình yêu thương, lòng hiếu thảo của người con nên đã hiện ra giúp.</a:t>
            </a:r>
          </a:p>
        </p:txBody>
      </p:sp>
    </p:spTree>
  </p:cSld>
  <p:clrMapOvr>
    <a:masterClrMapping/>
  </p:clrMapOvr>
  <p:transition spd="med"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1000"/>
                                        <p:tgtEl>
                                          <p:spTgt spid="1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1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1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1091</TotalTime>
  <Words>265</Words>
  <Application>Microsoft Office PowerPoint</Application>
  <PresentationFormat>On-screen Show (4:3)</PresentationFormat>
  <Paragraphs>25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Times New Roman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ABC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Goodluck</dc:creator>
  <cp:lastModifiedBy>CSTeam</cp:lastModifiedBy>
  <cp:revision>415</cp:revision>
  <dcterms:created xsi:type="dcterms:W3CDTF">2010-08-11T14:57:40Z</dcterms:created>
  <dcterms:modified xsi:type="dcterms:W3CDTF">2016-06-30T01:28:52Z</dcterms:modified>
</cp:coreProperties>
</file>