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5" r:id="rId8"/>
    <p:sldId id="264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  <p:clrMru>
    <a:srgbClr val="0033CC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39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3413" y="798513"/>
            <a:ext cx="7542213" cy="6029325"/>
            <a:chOff x="-384" y="480"/>
            <a:chExt cx="4751" cy="3798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19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33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2 w 3271"/>
                    <a:gd name="T1" fmla="*/ 1990 h 3075"/>
                    <a:gd name="T2" fmla="*/ 186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09 w 3271"/>
                    <a:gd name="T13" fmla="*/ 216 h 3075"/>
                    <a:gd name="T14" fmla="*/ 508 w 3271"/>
                    <a:gd name="T15" fmla="*/ 42 h 3075"/>
                    <a:gd name="T16" fmla="*/ 891 w 3271"/>
                    <a:gd name="T17" fmla="*/ 6 h 3075"/>
                    <a:gd name="T18" fmla="*/ 1334 w 3271"/>
                    <a:gd name="T19" fmla="*/ 102 h 3075"/>
                    <a:gd name="T20" fmla="*/ 1806 w 3271"/>
                    <a:gd name="T21" fmla="*/ 324 h 3075"/>
                    <a:gd name="T22" fmla="*/ 2272 w 3271"/>
                    <a:gd name="T23" fmla="*/ 659 h 3075"/>
                    <a:gd name="T24" fmla="*/ 2769 w 3271"/>
                    <a:gd name="T25" fmla="*/ 1187 h 3075"/>
                    <a:gd name="T26" fmla="*/ 3085 w 3271"/>
                    <a:gd name="T27" fmla="*/ 1702 h 3075"/>
                    <a:gd name="T28" fmla="*/ 3205 w 3271"/>
                    <a:gd name="T29" fmla="*/ 2008 h 3075"/>
                    <a:gd name="T30" fmla="*/ 3259 w 3271"/>
                    <a:gd name="T31" fmla="*/ 2302 h 3075"/>
                    <a:gd name="T32" fmla="*/ 3253 w 3271"/>
                    <a:gd name="T33" fmla="*/ 2565 h 3075"/>
                    <a:gd name="T34" fmla="*/ 3187 w 3271"/>
                    <a:gd name="T35" fmla="*/ 2781 h 3075"/>
                    <a:gd name="T36" fmla="*/ 3068 w 3271"/>
                    <a:gd name="T37" fmla="*/ 2961 h 3075"/>
                    <a:gd name="T38" fmla="*/ 2918 w 3271"/>
                    <a:gd name="T39" fmla="*/ 3075 h 3075"/>
                    <a:gd name="T40" fmla="*/ 3068 w 3271"/>
                    <a:gd name="T41" fmla="*/ 2967 h 3075"/>
                    <a:gd name="T42" fmla="*/ 3193 w 3271"/>
                    <a:gd name="T43" fmla="*/ 2787 h 3075"/>
                    <a:gd name="T44" fmla="*/ 3259 w 3271"/>
                    <a:gd name="T45" fmla="*/ 2565 h 3075"/>
                    <a:gd name="T46" fmla="*/ 3265 w 3271"/>
                    <a:gd name="T47" fmla="*/ 2302 h 3075"/>
                    <a:gd name="T48" fmla="*/ 3211 w 3271"/>
                    <a:gd name="T49" fmla="*/ 2008 h 3075"/>
                    <a:gd name="T50" fmla="*/ 3091 w 3271"/>
                    <a:gd name="T51" fmla="*/ 1702 h 3075"/>
                    <a:gd name="T52" fmla="*/ 2775 w 3271"/>
                    <a:gd name="T53" fmla="*/ 1181 h 3075"/>
                    <a:gd name="T54" fmla="*/ 2278 w 3271"/>
                    <a:gd name="T55" fmla="*/ 653 h 3075"/>
                    <a:gd name="T56" fmla="*/ 1806 w 3271"/>
                    <a:gd name="T57" fmla="*/ 318 h 3075"/>
                    <a:gd name="T58" fmla="*/ 1334 w 3271"/>
                    <a:gd name="T59" fmla="*/ 96 h 3075"/>
                    <a:gd name="T60" fmla="*/ 891 w 3271"/>
                    <a:gd name="T61" fmla="*/ 0 h 3075"/>
                    <a:gd name="T62" fmla="*/ 502 w 3271"/>
                    <a:gd name="T63" fmla="*/ 36 h 3075"/>
                    <a:gd name="T64" fmla="*/ 204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0 w 3271"/>
                    <a:gd name="T75" fmla="*/ 1474 h 3075"/>
                    <a:gd name="T76" fmla="*/ 353 w 3271"/>
                    <a:gd name="T77" fmla="*/ 1786 h 3075"/>
                    <a:gd name="T78" fmla="*/ 849 w 3271"/>
                    <a:gd name="T79" fmla="*/ 2380 h 3075"/>
                    <a:gd name="T80" fmla="*/ 1244 w 3271"/>
                    <a:gd name="T81" fmla="*/ 2709 h 3075"/>
                    <a:gd name="T82" fmla="*/ 1656 w 3271"/>
                    <a:gd name="T83" fmla="*/ 2961 h 3075"/>
                    <a:gd name="T84" fmla="*/ 1937 w 3271"/>
                    <a:gd name="T85" fmla="*/ 3075 h 3075"/>
                    <a:gd name="T86" fmla="*/ 1525 w 3271"/>
                    <a:gd name="T87" fmla="*/ 2889 h 3075"/>
                    <a:gd name="T88" fmla="*/ 1118 w 3271"/>
                    <a:gd name="T89" fmla="*/ 2607 h 3075"/>
                    <a:gd name="T90" fmla="*/ 849 w 3271"/>
                    <a:gd name="T91" fmla="*/ 2380 h 3075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grpSp>
              <p:nvGrpSpPr>
                <p:cNvPr id="34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35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46 w 3952"/>
                      <a:gd name="T1" fmla="*/ 2860 h 3501"/>
                      <a:gd name="T2" fmla="*/ 3910 w 3952"/>
                      <a:gd name="T3" fmla="*/ 2614 h 3501"/>
                      <a:gd name="T4" fmla="*/ 3839 w 3952"/>
                      <a:gd name="T5" fmla="*/ 2368 h 3501"/>
                      <a:gd name="T6" fmla="*/ 3731 w 3952"/>
                      <a:gd name="T7" fmla="*/ 2110 h 3501"/>
                      <a:gd name="T8" fmla="*/ 3593 w 3952"/>
                      <a:gd name="T9" fmla="*/ 1853 h 3501"/>
                      <a:gd name="T10" fmla="*/ 3432 w 3952"/>
                      <a:gd name="T11" fmla="*/ 1595 h 3501"/>
                      <a:gd name="T12" fmla="*/ 3241 w 3952"/>
                      <a:gd name="T13" fmla="*/ 1343 h 3501"/>
                      <a:gd name="T14" fmla="*/ 3025 w 3952"/>
                      <a:gd name="T15" fmla="*/ 1103 h 3501"/>
                      <a:gd name="T16" fmla="*/ 2721 w 3952"/>
                      <a:gd name="T17" fmla="*/ 815 h 3501"/>
                      <a:gd name="T18" fmla="*/ 2332 w 3952"/>
                      <a:gd name="T19" fmla="*/ 522 h 3501"/>
                      <a:gd name="T20" fmla="*/ 1943 w 3952"/>
                      <a:gd name="T21" fmla="*/ 288 h 3501"/>
                      <a:gd name="T22" fmla="*/ 1555 w 3952"/>
                      <a:gd name="T23" fmla="*/ 126 h 3501"/>
                      <a:gd name="T24" fmla="*/ 1184 w 3952"/>
                      <a:gd name="T25" fmla="*/ 24 h 3501"/>
                      <a:gd name="T26" fmla="*/ 837 w 3952"/>
                      <a:gd name="T27" fmla="*/ 0 h 3501"/>
                      <a:gd name="T28" fmla="*/ 526 w 3952"/>
                      <a:gd name="T29" fmla="*/ 48 h 3501"/>
                      <a:gd name="T30" fmla="*/ 263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69 w 3952"/>
                      <a:gd name="T39" fmla="*/ 174 h 3501"/>
                      <a:gd name="T40" fmla="*/ 526 w 3952"/>
                      <a:gd name="T41" fmla="*/ 48 h 3501"/>
                      <a:gd name="T42" fmla="*/ 837 w 3952"/>
                      <a:gd name="T43" fmla="*/ 6 h 3501"/>
                      <a:gd name="T44" fmla="*/ 1184 w 3952"/>
                      <a:gd name="T45" fmla="*/ 30 h 3501"/>
                      <a:gd name="T46" fmla="*/ 1555 w 3952"/>
                      <a:gd name="T47" fmla="*/ 132 h 3501"/>
                      <a:gd name="T48" fmla="*/ 1943 w 3952"/>
                      <a:gd name="T49" fmla="*/ 294 h 3501"/>
                      <a:gd name="T50" fmla="*/ 2332 w 3952"/>
                      <a:gd name="T51" fmla="*/ 528 h 3501"/>
                      <a:gd name="T52" fmla="*/ 2715 w 3952"/>
                      <a:gd name="T53" fmla="*/ 821 h 3501"/>
                      <a:gd name="T54" fmla="*/ 3127 w 3952"/>
                      <a:gd name="T55" fmla="*/ 1223 h 3501"/>
                      <a:gd name="T56" fmla="*/ 3336 w 3952"/>
                      <a:gd name="T57" fmla="*/ 1469 h 3501"/>
                      <a:gd name="T58" fmla="*/ 3510 w 3952"/>
                      <a:gd name="T59" fmla="*/ 1727 h 3501"/>
                      <a:gd name="T60" fmla="*/ 3665 w 3952"/>
                      <a:gd name="T61" fmla="*/ 1984 h 3501"/>
                      <a:gd name="T62" fmla="*/ 3785 w 3952"/>
                      <a:gd name="T63" fmla="*/ 2236 h 3501"/>
                      <a:gd name="T64" fmla="*/ 3875 w 3952"/>
                      <a:gd name="T65" fmla="*/ 2494 h 3501"/>
                      <a:gd name="T66" fmla="*/ 3934 w 3952"/>
                      <a:gd name="T67" fmla="*/ 2740 h 3501"/>
                      <a:gd name="T68" fmla="*/ 3952 w 3952"/>
                      <a:gd name="T69" fmla="*/ 2973 h 3501"/>
                      <a:gd name="T70" fmla="*/ 3922 w 3952"/>
                      <a:gd name="T71" fmla="*/ 3255 h 3501"/>
                      <a:gd name="T72" fmla="*/ 3833 w 3952"/>
                      <a:gd name="T73" fmla="*/ 3501 h 3501"/>
                      <a:gd name="T74" fmla="*/ 3886 w 3952"/>
                      <a:gd name="T75" fmla="*/ 3387 h 3501"/>
                      <a:gd name="T76" fmla="*/ 3946 w 3952"/>
                      <a:gd name="T77" fmla="*/ 3123 h 3501"/>
                      <a:gd name="T78" fmla="*/ 3952 w 3952"/>
                      <a:gd name="T79" fmla="*/ 2973 h 3501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6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76 w 3791"/>
                      <a:gd name="T1" fmla="*/ 2416 h 3363"/>
                      <a:gd name="T2" fmla="*/ 419 w 3791"/>
                      <a:gd name="T3" fmla="*/ 2062 h 3363"/>
                      <a:gd name="T4" fmla="*/ 215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39 w 3791"/>
                      <a:gd name="T15" fmla="*/ 246 h 3363"/>
                      <a:gd name="T16" fmla="*/ 580 w 3791"/>
                      <a:gd name="T17" fmla="*/ 48 h 3363"/>
                      <a:gd name="T18" fmla="*/ 1028 w 3791"/>
                      <a:gd name="T19" fmla="*/ 6 h 3363"/>
                      <a:gd name="T20" fmla="*/ 1543 w 3791"/>
                      <a:gd name="T21" fmla="*/ 120 h 3363"/>
                      <a:gd name="T22" fmla="*/ 2087 w 3791"/>
                      <a:gd name="T23" fmla="*/ 378 h 3363"/>
                      <a:gd name="T24" fmla="*/ 2631 w 3791"/>
                      <a:gd name="T25" fmla="*/ 773 h 3363"/>
                      <a:gd name="T26" fmla="*/ 3115 w 3791"/>
                      <a:gd name="T27" fmla="*/ 1265 h 3363"/>
                      <a:gd name="T28" fmla="*/ 3378 w 3791"/>
                      <a:gd name="T29" fmla="*/ 1625 h 3363"/>
                      <a:gd name="T30" fmla="*/ 3582 w 3791"/>
                      <a:gd name="T31" fmla="*/ 1984 h 3363"/>
                      <a:gd name="T32" fmla="*/ 3719 w 3791"/>
                      <a:gd name="T33" fmla="*/ 2344 h 3363"/>
                      <a:gd name="T34" fmla="*/ 3785 w 3791"/>
                      <a:gd name="T35" fmla="*/ 2686 h 3363"/>
                      <a:gd name="T36" fmla="*/ 3749 w 3791"/>
                      <a:gd name="T37" fmla="*/ 3105 h 3363"/>
                      <a:gd name="T38" fmla="*/ 3629 w 3791"/>
                      <a:gd name="T39" fmla="*/ 3363 h 3363"/>
                      <a:gd name="T40" fmla="*/ 3779 w 3791"/>
                      <a:gd name="T41" fmla="*/ 2967 h 3363"/>
                      <a:gd name="T42" fmla="*/ 3791 w 3791"/>
                      <a:gd name="T43" fmla="*/ 2794 h 3363"/>
                      <a:gd name="T44" fmla="*/ 3749 w 3791"/>
                      <a:gd name="T45" fmla="*/ 2458 h 3363"/>
                      <a:gd name="T46" fmla="*/ 3635 w 3791"/>
                      <a:gd name="T47" fmla="*/ 2104 h 3363"/>
                      <a:gd name="T48" fmla="*/ 3456 w 3791"/>
                      <a:gd name="T49" fmla="*/ 1739 h 3363"/>
                      <a:gd name="T50" fmla="*/ 3211 w 3791"/>
                      <a:gd name="T51" fmla="*/ 1385 h 3363"/>
                      <a:gd name="T52" fmla="*/ 2804 w 3791"/>
                      <a:gd name="T53" fmla="*/ 929 h 3363"/>
                      <a:gd name="T54" fmla="*/ 2272 w 3791"/>
                      <a:gd name="T55" fmla="*/ 492 h 3363"/>
                      <a:gd name="T56" fmla="*/ 1722 w 3791"/>
                      <a:gd name="T57" fmla="*/ 192 h 3363"/>
                      <a:gd name="T58" fmla="*/ 1190 w 3791"/>
                      <a:gd name="T59" fmla="*/ 24 h 3363"/>
                      <a:gd name="T60" fmla="*/ 717 w 3791"/>
                      <a:gd name="T61" fmla="*/ 12 h 3363"/>
                      <a:gd name="T62" fmla="*/ 335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1 w 3791"/>
                      <a:gd name="T73" fmla="*/ 1583 h 3363"/>
                      <a:gd name="T74" fmla="*/ 341 w 3791"/>
                      <a:gd name="T75" fmla="*/ 1942 h 3363"/>
                      <a:gd name="T76" fmla="*/ 580 w 3791"/>
                      <a:gd name="T77" fmla="*/ 2302 h 3363"/>
                      <a:gd name="T78" fmla="*/ 987 w 3791"/>
                      <a:gd name="T79" fmla="*/ 2758 h 3363"/>
                      <a:gd name="T80" fmla="*/ 1596 w 3791"/>
                      <a:gd name="T81" fmla="*/ 3237 h 3363"/>
                      <a:gd name="T82" fmla="*/ 1596 w 3791"/>
                      <a:gd name="T83" fmla="*/ 3237 h 3363"/>
                      <a:gd name="T84" fmla="*/ 993 w 3791"/>
                      <a:gd name="T85" fmla="*/ 2758 h 3363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7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38 w 3527"/>
                      <a:gd name="T1" fmla="*/ 2146 h 3225"/>
                      <a:gd name="T2" fmla="*/ 317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7 w 3527"/>
                      <a:gd name="T15" fmla="*/ 150 h 3225"/>
                      <a:gd name="T16" fmla="*/ 669 w 3527"/>
                      <a:gd name="T17" fmla="*/ 12 h 3225"/>
                      <a:gd name="T18" fmla="*/ 1112 w 3527"/>
                      <a:gd name="T19" fmla="*/ 24 h 3225"/>
                      <a:gd name="T20" fmla="*/ 1608 w 3527"/>
                      <a:gd name="T21" fmla="*/ 174 h 3225"/>
                      <a:gd name="T22" fmla="*/ 2116 w 3527"/>
                      <a:gd name="T23" fmla="*/ 456 h 3225"/>
                      <a:gd name="T24" fmla="*/ 2613 w 3527"/>
                      <a:gd name="T25" fmla="*/ 857 h 3225"/>
                      <a:gd name="T26" fmla="*/ 3073 w 3527"/>
                      <a:gd name="T27" fmla="*/ 1391 h 3225"/>
                      <a:gd name="T28" fmla="*/ 3276 w 3527"/>
                      <a:gd name="T29" fmla="*/ 1726 h 3225"/>
                      <a:gd name="T30" fmla="*/ 3426 w 3527"/>
                      <a:gd name="T31" fmla="*/ 2062 h 3225"/>
                      <a:gd name="T32" fmla="*/ 3509 w 3527"/>
                      <a:gd name="T33" fmla="*/ 2386 h 3225"/>
                      <a:gd name="T34" fmla="*/ 3521 w 3527"/>
                      <a:gd name="T35" fmla="*/ 2680 h 3225"/>
                      <a:gd name="T36" fmla="*/ 3474 w 3527"/>
                      <a:gd name="T37" fmla="*/ 2931 h 3225"/>
                      <a:gd name="T38" fmla="*/ 3360 w 3527"/>
                      <a:gd name="T39" fmla="*/ 3141 h 3225"/>
                      <a:gd name="T40" fmla="*/ 3282 w 3527"/>
                      <a:gd name="T41" fmla="*/ 3225 h 3225"/>
                      <a:gd name="T42" fmla="*/ 3312 w 3527"/>
                      <a:gd name="T43" fmla="*/ 3201 h 3225"/>
                      <a:gd name="T44" fmla="*/ 3444 w 3527"/>
                      <a:gd name="T45" fmla="*/ 3009 h 3225"/>
                      <a:gd name="T46" fmla="*/ 3515 w 3527"/>
                      <a:gd name="T47" fmla="*/ 2769 h 3225"/>
                      <a:gd name="T48" fmla="*/ 3521 w 3527"/>
                      <a:gd name="T49" fmla="*/ 2488 h 3225"/>
                      <a:gd name="T50" fmla="*/ 3462 w 3527"/>
                      <a:gd name="T51" fmla="*/ 2170 h 3225"/>
                      <a:gd name="T52" fmla="*/ 3336 w 3527"/>
                      <a:gd name="T53" fmla="*/ 1834 h 3225"/>
                      <a:gd name="T54" fmla="*/ 3145 w 3527"/>
                      <a:gd name="T55" fmla="*/ 1499 h 3225"/>
                      <a:gd name="T56" fmla="*/ 2816 w 3527"/>
                      <a:gd name="T57" fmla="*/ 1061 h 3225"/>
                      <a:gd name="T58" fmla="*/ 2284 w 3527"/>
                      <a:gd name="T59" fmla="*/ 575 h 3225"/>
                      <a:gd name="T60" fmla="*/ 1775 w 3527"/>
                      <a:gd name="T61" fmla="*/ 252 h 3225"/>
                      <a:gd name="T62" fmla="*/ 1273 w 3527"/>
                      <a:gd name="T63" fmla="*/ 60 h 3225"/>
                      <a:gd name="T64" fmla="*/ 807 w 3527"/>
                      <a:gd name="T65" fmla="*/ 0 h 3225"/>
                      <a:gd name="T66" fmla="*/ 418 w 3527"/>
                      <a:gd name="T67" fmla="*/ 84 h 3225"/>
                      <a:gd name="T68" fmla="*/ 167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1 w 3527"/>
                      <a:gd name="T79" fmla="*/ 1708 h 3225"/>
                      <a:gd name="T80" fmla="*/ 454 w 3527"/>
                      <a:gd name="T81" fmla="*/ 2038 h 3225"/>
                      <a:gd name="T82" fmla="*/ 914 w 3527"/>
                      <a:gd name="T83" fmla="*/ 2572 h 3225"/>
                      <a:gd name="T84" fmla="*/ 1255 w 3527"/>
                      <a:gd name="T85" fmla="*/ 2865 h 3225"/>
                      <a:gd name="T86" fmla="*/ 1608 w 3527"/>
                      <a:gd name="T87" fmla="*/ 3099 h 3225"/>
                      <a:gd name="T88" fmla="*/ 1853 w 3527"/>
                      <a:gd name="T89" fmla="*/ 3225 h 3225"/>
                      <a:gd name="T90" fmla="*/ 1494 w 3527"/>
                      <a:gd name="T91" fmla="*/ 3027 h 3225"/>
                      <a:gd name="T92" fmla="*/ 1142 w 3527"/>
                      <a:gd name="T93" fmla="*/ 2769 h 3225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</a:gdLst>
                    <a:ahLst/>
                    <a:cxnLst>
                      <a:cxn ang="T94">
                        <a:pos x="T0" y="T1"/>
                      </a:cxn>
                      <a:cxn ang="T95">
                        <a:pos x="T2" y="T3"/>
                      </a:cxn>
                      <a:cxn ang="T96">
                        <a:pos x="T4" y="T5"/>
                      </a:cxn>
                      <a:cxn ang="T97">
                        <a:pos x="T6" y="T7"/>
                      </a:cxn>
                      <a:cxn ang="T98">
                        <a:pos x="T8" y="T9"/>
                      </a:cxn>
                      <a:cxn ang="T99">
                        <a:pos x="T10" y="T11"/>
                      </a:cxn>
                      <a:cxn ang="T100">
                        <a:pos x="T12" y="T13"/>
                      </a:cxn>
                      <a:cxn ang="T101">
                        <a:pos x="T14" y="T15"/>
                      </a:cxn>
                      <a:cxn ang="T102">
                        <a:pos x="T16" y="T17"/>
                      </a:cxn>
                      <a:cxn ang="T103">
                        <a:pos x="T18" y="T19"/>
                      </a:cxn>
                      <a:cxn ang="T104">
                        <a:pos x="T20" y="T21"/>
                      </a:cxn>
                      <a:cxn ang="T105">
                        <a:pos x="T22" y="T23"/>
                      </a:cxn>
                      <a:cxn ang="T106">
                        <a:pos x="T24" y="T25"/>
                      </a:cxn>
                      <a:cxn ang="T107">
                        <a:pos x="T26" y="T27"/>
                      </a:cxn>
                      <a:cxn ang="T108">
                        <a:pos x="T28" y="T29"/>
                      </a:cxn>
                      <a:cxn ang="T109">
                        <a:pos x="T30" y="T31"/>
                      </a:cxn>
                      <a:cxn ang="T110">
                        <a:pos x="T32" y="T33"/>
                      </a:cxn>
                      <a:cxn ang="T111">
                        <a:pos x="T34" y="T35"/>
                      </a:cxn>
                      <a:cxn ang="T112">
                        <a:pos x="T36" y="T37"/>
                      </a:cxn>
                      <a:cxn ang="T113">
                        <a:pos x="T38" y="T39"/>
                      </a:cxn>
                      <a:cxn ang="T114">
                        <a:pos x="T40" y="T41"/>
                      </a:cxn>
                      <a:cxn ang="T115">
                        <a:pos x="T42" y="T43"/>
                      </a:cxn>
                      <a:cxn ang="T116">
                        <a:pos x="T44" y="T45"/>
                      </a:cxn>
                      <a:cxn ang="T117">
                        <a:pos x="T46" y="T47"/>
                      </a:cxn>
                      <a:cxn ang="T118">
                        <a:pos x="T48" y="T49"/>
                      </a:cxn>
                      <a:cxn ang="T119">
                        <a:pos x="T50" y="T51"/>
                      </a:cxn>
                      <a:cxn ang="T120">
                        <a:pos x="T52" y="T53"/>
                      </a:cxn>
                      <a:cxn ang="T121">
                        <a:pos x="T54" y="T55"/>
                      </a:cxn>
                      <a:cxn ang="T122">
                        <a:pos x="T56" y="T57"/>
                      </a:cxn>
                      <a:cxn ang="T123">
                        <a:pos x="T58" y="T59"/>
                      </a:cxn>
                      <a:cxn ang="T124">
                        <a:pos x="T60" y="T61"/>
                      </a:cxn>
                      <a:cxn ang="T125">
                        <a:pos x="T62" y="T63"/>
                      </a:cxn>
                      <a:cxn ang="T126">
                        <a:pos x="T64" y="T65"/>
                      </a:cxn>
                      <a:cxn ang="T127">
                        <a:pos x="T66" y="T67"/>
                      </a:cxn>
                      <a:cxn ang="T128">
                        <a:pos x="T68" y="T69"/>
                      </a:cxn>
                      <a:cxn ang="T129">
                        <a:pos x="T70" y="T71"/>
                      </a:cxn>
                      <a:cxn ang="T130">
                        <a:pos x="T72" y="T73"/>
                      </a:cxn>
                      <a:cxn ang="T131">
                        <a:pos x="T74" y="T75"/>
                      </a:cxn>
                      <a:cxn ang="T132">
                        <a:pos x="T76" y="T77"/>
                      </a:cxn>
                      <a:cxn ang="T133">
                        <a:pos x="T78" y="T79"/>
                      </a:cxn>
                      <a:cxn ang="T134">
                        <a:pos x="T80" y="T81"/>
                      </a:cxn>
                      <a:cxn ang="T135">
                        <a:pos x="T82" y="T83"/>
                      </a:cxn>
                      <a:cxn ang="T136">
                        <a:pos x="T84" y="T85"/>
                      </a:cxn>
                      <a:cxn ang="T137">
                        <a:pos x="T86" y="T87"/>
                      </a:cxn>
                      <a:cxn ang="T138">
                        <a:pos x="T88" y="T89"/>
                      </a:cxn>
                      <a:cxn ang="T139">
                        <a:pos x="T90" y="T91"/>
                      </a:cxn>
                      <a:cxn ang="T14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grpSp>
                <p:nvGrpSpPr>
                  <p:cNvPr id="38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39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45 w 4251"/>
                        <a:gd name="T1" fmla="*/ 3237 h 3794"/>
                        <a:gd name="T2" fmla="*/ 4203 w 4251"/>
                        <a:gd name="T3" fmla="*/ 2961 h 3794"/>
                        <a:gd name="T4" fmla="*/ 4120 w 4251"/>
                        <a:gd name="T5" fmla="*/ 2679 h 3794"/>
                        <a:gd name="T6" fmla="*/ 4000 w 4251"/>
                        <a:gd name="T7" fmla="*/ 2391 h 3794"/>
                        <a:gd name="T8" fmla="*/ 3845 w 4251"/>
                        <a:gd name="T9" fmla="*/ 2098 h 3794"/>
                        <a:gd name="T10" fmla="*/ 3659 w 4251"/>
                        <a:gd name="T11" fmla="*/ 1810 h 3794"/>
                        <a:gd name="T12" fmla="*/ 3438 w 4251"/>
                        <a:gd name="T13" fmla="*/ 1528 h 3794"/>
                        <a:gd name="T14" fmla="*/ 3193 w 4251"/>
                        <a:gd name="T15" fmla="*/ 1252 h 3794"/>
                        <a:gd name="T16" fmla="*/ 2858 w 4251"/>
                        <a:gd name="T17" fmla="*/ 935 h 3794"/>
                        <a:gd name="T18" fmla="*/ 2434 w 4251"/>
                        <a:gd name="T19" fmla="*/ 605 h 3794"/>
                        <a:gd name="T20" fmla="*/ 1991 w 4251"/>
                        <a:gd name="T21" fmla="*/ 341 h 3794"/>
                        <a:gd name="T22" fmla="*/ 1549 w 4251"/>
                        <a:gd name="T23" fmla="*/ 143 h 3794"/>
                        <a:gd name="T24" fmla="*/ 1124 w 4251"/>
                        <a:gd name="T25" fmla="*/ 35 h 3794"/>
                        <a:gd name="T26" fmla="*/ 741 w 4251"/>
                        <a:gd name="T27" fmla="*/ 0 h 3794"/>
                        <a:gd name="T28" fmla="*/ 401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3 w 4251"/>
                        <a:gd name="T35" fmla="*/ 101 h 3794"/>
                        <a:gd name="T36" fmla="*/ 586 w 4251"/>
                        <a:gd name="T37" fmla="*/ 18 h 3794"/>
                        <a:gd name="T38" fmla="*/ 957 w 4251"/>
                        <a:gd name="T39" fmla="*/ 18 h 3794"/>
                        <a:gd name="T40" fmla="*/ 1357 w 4251"/>
                        <a:gd name="T41" fmla="*/ 95 h 3794"/>
                        <a:gd name="T42" fmla="*/ 1782 w 4251"/>
                        <a:gd name="T43" fmla="*/ 245 h 3794"/>
                        <a:gd name="T44" fmla="*/ 2212 w 4251"/>
                        <a:gd name="T45" fmla="*/ 467 h 3794"/>
                        <a:gd name="T46" fmla="*/ 2643 w 4251"/>
                        <a:gd name="T47" fmla="*/ 761 h 3794"/>
                        <a:gd name="T48" fmla="*/ 3061 w 4251"/>
                        <a:gd name="T49" fmla="*/ 1120 h 3794"/>
                        <a:gd name="T50" fmla="*/ 3318 w 4251"/>
                        <a:gd name="T51" fmla="*/ 1390 h 3794"/>
                        <a:gd name="T52" fmla="*/ 3552 w 4251"/>
                        <a:gd name="T53" fmla="*/ 1666 h 3794"/>
                        <a:gd name="T54" fmla="*/ 3755 w 4251"/>
                        <a:gd name="T55" fmla="*/ 1954 h 3794"/>
                        <a:gd name="T56" fmla="*/ 3922 w 4251"/>
                        <a:gd name="T57" fmla="*/ 2247 h 3794"/>
                        <a:gd name="T58" fmla="*/ 4060 w 4251"/>
                        <a:gd name="T59" fmla="*/ 2535 h 3794"/>
                        <a:gd name="T60" fmla="*/ 4162 w 4251"/>
                        <a:gd name="T61" fmla="*/ 2823 h 3794"/>
                        <a:gd name="T62" fmla="*/ 4221 w 4251"/>
                        <a:gd name="T63" fmla="*/ 3105 h 3794"/>
                        <a:gd name="T64" fmla="*/ 4245 w 4251"/>
                        <a:gd name="T65" fmla="*/ 3368 h 3794"/>
                        <a:gd name="T66" fmla="*/ 4233 w 4251"/>
                        <a:gd name="T67" fmla="*/ 3590 h 3794"/>
                        <a:gd name="T68" fmla="*/ 4185 w 4251"/>
                        <a:gd name="T69" fmla="*/ 3794 h 3794"/>
                        <a:gd name="T70" fmla="*/ 4215 w 4251"/>
                        <a:gd name="T71" fmla="*/ 3692 h 3794"/>
                        <a:gd name="T72" fmla="*/ 4245 w 4251"/>
                        <a:gd name="T73" fmla="*/ 3482 h 3794"/>
                        <a:gd name="T74" fmla="*/ 4251 w 4251"/>
                        <a:gd name="T75" fmla="*/ 3368 h 3794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grpSp>
                  <p:nvGrpSpPr>
                    <p:cNvPr id="40" name="Group 166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41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1 w 4108"/>
                          <a:gd name="T1" fmla="*/ 186 h 3657"/>
                          <a:gd name="T2" fmla="*/ 442 w 4108"/>
                          <a:gd name="T3" fmla="*/ 54 h 3657"/>
                          <a:gd name="T4" fmla="*/ 771 w 4108"/>
                          <a:gd name="T5" fmla="*/ 6 h 3657"/>
                          <a:gd name="T6" fmla="*/ 1136 w 4108"/>
                          <a:gd name="T7" fmla="*/ 36 h 3657"/>
                          <a:gd name="T8" fmla="*/ 1537 w 4108"/>
                          <a:gd name="T9" fmla="*/ 144 h 3657"/>
                          <a:gd name="T10" fmla="*/ 1949 w 4108"/>
                          <a:gd name="T11" fmla="*/ 324 h 3657"/>
                          <a:gd name="T12" fmla="*/ 2368 w 4108"/>
                          <a:gd name="T13" fmla="*/ 570 h 3657"/>
                          <a:gd name="T14" fmla="*/ 2780 w 4108"/>
                          <a:gd name="T15" fmla="*/ 888 h 3657"/>
                          <a:gd name="T16" fmla="*/ 3103 w 4108"/>
                          <a:gd name="T17" fmla="*/ 1193 h 3657"/>
                          <a:gd name="T18" fmla="*/ 3336 w 4108"/>
                          <a:gd name="T19" fmla="*/ 1451 h 3657"/>
                          <a:gd name="T20" fmla="*/ 3540 w 4108"/>
                          <a:gd name="T21" fmla="*/ 1721 h 3657"/>
                          <a:gd name="T22" fmla="*/ 3719 w 4108"/>
                          <a:gd name="T23" fmla="*/ 1997 h 3657"/>
                          <a:gd name="T24" fmla="*/ 3863 w 4108"/>
                          <a:gd name="T25" fmla="*/ 2272 h 3657"/>
                          <a:gd name="T26" fmla="*/ 3976 w 4108"/>
                          <a:gd name="T27" fmla="*/ 2548 h 3657"/>
                          <a:gd name="T28" fmla="*/ 4060 w 4108"/>
                          <a:gd name="T29" fmla="*/ 2818 h 3657"/>
                          <a:gd name="T30" fmla="*/ 4102 w 4108"/>
                          <a:gd name="T31" fmla="*/ 3070 h 3657"/>
                          <a:gd name="T32" fmla="*/ 4102 w 4108"/>
                          <a:gd name="T33" fmla="*/ 3321 h 3657"/>
                          <a:gd name="T34" fmla="*/ 4060 w 4108"/>
                          <a:gd name="T35" fmla="*/ 3549 h 3657"/>
                          <a:gd name="T36" fmla="*/ 4030 w 4108"/>
                          <a:gd name="T37" fmla="*/ 3657 h 3657"/>
                          <a:gd name="T38" fmla="*/ 4090 w 4108"/>
                          <a:gd name="T39" fmla="*/ 3447 h 3657"/>
                          <a:gd name="T40" fmla="*/ 4108 w 4108"/>
                          <a:gd name="T41" fmla="*/ 3213 h 3657"/>
                          <a:gd name="T42" fmla="*/ 4102 w 4108"/>
                          <a:gd name="T43" fmla="*/ 3070 h 3657"/>
                          <a:gd name="T44" fmla="*/ 4060 w 4108"/>
                          <a:gd name="T45" fmla="*/ 2812 h 3657"/>
                          <a:gd name="T46" fmla="*/ 3982 w 4108"/>
                          <a:gd name="T47" fmla="*/ 2548 h 3657"/>
                          <a:gd name="T48" fmla="*/ 3869 w 4108"/>
                          <a:gd name="T49" fmla="*/ 2272 h 3657"/>
                          <a:gd name="T50" fmla="*/ 3725 w 4108"/>
                          <a:gd name="T51" fmla="*/ 1997 h 3657"/>
                          <a:gd name="T52" fmla="*/ 3546 w 4108"/>
                          <a:gd name="T53" fmla="*/ 1721 h 3657"/>
                          <a:gd name="T54" fmla="*/ 3342 w 4108"/>
                          <a:gd name="T55" fmla="*/ 1451 h 3657"/>
                          <a:gd name="T56" fmla="*/ 3109 w 4108"/>
                          <a:gd name="T57" fmla="*/ 1187 h 3657"/>
                          <a:gd name="T58" fmla="*/ 2792 w 4108"/>
                          <a:gd name="T59" fmla="*/ 888 h 3657"/>
                          <a:gd name="T60" fmla="*/ 2386 w 4108"/>
                          <a:gd name="T61" fmla="*/ 576 h 3657"/>
                          <a:gd name="T62" fmla="*/ 1967 w 4108"/>
                          <a:gd name="T63" fmla="*/ 330 h 3657"/>
                          <a:gd name="T64" fmla="*/ 1543 w 4108"/>
                          <a:gd name="T65" fmla="*/ 144 h 3657"/>
                          <a:gd name="T66" fmla="*/ 1130 w 4108"/>
                          <a:gd name="T67" fmla="*/ 30 h 3657"/>
                          <a:gd name="T68" fmla="*/ 753 w 4108"/>
                          <a:gd name="T69" fmla="*/ 0 h 3657"/>
                          <a:gd name="T70" fmla="*/ 431 w 4108"/>
                          <a:gd name="T71" fmla="*/ 54 h 3657"/>
                          <a:gd name="T72" fmla="*/ 161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</a:gdLst>
                        <a:ahLst/>
                        <a:cxnLst>
                          <a:cxn ang="T80">
                            <a:pos x="T0" y="T1"/>
                          </a:cxn>
                          <a:cxn ang="T81">
                            <a:pos x="T2" y="T3"/>
                          </a:cxn>
                          <a:cxn ang="T82">
                            <a:pos x="T4" y="T5"/>
                          </a:cxn>
                          <a:cxn ang="T83">
                            <a:pos x="T6" y="T7"/>
                          </a:cxn>
                          <a:cxn ang="T84">
                            <a:pos x="T8" y="T9"/>
                          </a:cxn>
                          <a:cxn ang="T85">
                            <a:pos x="T10" y="T11"/>
                          </a:cxn>
                          <a:cxn ang="T86">
                            <a:pos x="T12" y="T13"/>
                          </a:cxn>
                          <a:cxn ang="T87">
                            <a:pos x="T14" y="T15"/>
                          </a:cxn>
                          <a:cxn ang="T88">
                            <a:pos x="T16" y="T17"/>
                          </a:cxn>
                          <a:cxn ang="T89">
                            <a:pos x="T18" y="T19"/>
                          </a:cxn>
                          <a:cxn ang="T90">
                            <a:pos x="T20" y="T21"/>
                          </a:cxn>
                          <a:cxn ang="T91">
                            <a:pos x="T22" y="T23"/>
                          </a:cxn>
                          <a:cxn ang="T92">
                            <a:pos x="T24" y="T25"/>
                          </a:cxn>
                          <a:cxn ang="T93">
                            <a:pos x="T26" y="T27"/>
                          </a:cxn>
                          <a:cxn ang="T94">
                            <a:pos x="T28" y="T29"/>
                          </a:cxn>
                          <a:cxn ang="T95">
                            <a:pos x="T30" y="T31"/>
                          </a:cxn>
                          <a:cxn ang="T96">
                            <a:pos x="T32" y="T33"/>
                          </a:cxn>
                          <a:cxn ang="T97">
                            <a:pos x="T34" y="T35"/>
                          </a:cxn>
                          <a:cxn ang="T98">
                            <a:pos x="T36" y="T37"/>
                          </a:cxn>
                          <a:cxn ang="T99">
                            <a:pos x="T38" y="T39"/>
                          </a:cxn>
                          <a:cxn ang="T100">
                            <a:pos x="T40" y="T41"/>
                          </a:cxn>
                          <a:cxn ang="T101">
                            <a:pos x="T42" y="T43"/>
                          </a:cxn>
                          <a:cxn ang="T102">
                            <a:pos x="T44" y="T45"/>
                          </a:cxn>
                          <a:cxn ang="T103">
                            <a:pos x="T46" y="T47"/>
                          </a:cxn>
                          <a:cxn ang="T104">
                            <a:pos x="T48" y="T49"/>
                          </a:cxn>
                          <a:cxn ang="T105">
                            <a:pos x="T50" y="T51"/>
                          </a:cxn>
                          <a:cxn ang="T106">
                            <a:pos x="T52" y="T53"/>
                          </a:cxn>
                          <a:cxn ang="T107">
                            <a:pos x="T54" y="T55"/>
                          </a:cxn>
                          <a:cxn ang="T108">
                            <a:pos x="T56" y="T57"/>
                          </a:cxn>
                          <a:cxn ang="T109">
                            <a:pos x="T58" y="T59"/>
                          </a:cxn>
                          <a:cxn ang="T110">
                            <a:pos x="T60" y="T61"/>
                          </a:cxn>
                          <a:cxn ang="T111">
                            <a:pos x="T62" y="T63"/>
                          </a:cxn>
                          <a:cxn ang="T112">
                            <a:pos x="T64" y="T65"/>
                          </a:cxn>
                          <a:cxn ang="T113">
                            <a:pos x="T66" y="T67"/>
                          </a:cxn>
                          <a:cxn ang="T114">
                            <a:pos x="T68" y="T69"/>
                          </a:cxn>
                          <a:cxn ang="T115">
                            <a:pos x="T70" y="T71"/>
                          </a:cxn>
                          <a:cxn ang="T116">
                            <a:pos x="T72" y="T73"/>
                          </a:cxn>
                          <a:cxn ang="T117">
                            <a:pos x="T74" y="T75"/>
                          </a:cxn>
                          <a:cxn ang="T118">
                            <a:pos x="T76" y="T77"/>
                          </a:cxn>
                          <a:cxn ang="T119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grpSp>
                    <p:nvGrpSpPr>
                      <p:cNvPr id="42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43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4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5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6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7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8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49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0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1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2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3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4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5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6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7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8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59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0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1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2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3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4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5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6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7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8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69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0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1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2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3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4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5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6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7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78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09 w 1537"/>
                            <a:gd name="T1" fmla="*/ 1264 h 1768"/>
                            <a:gd name="T2" fmla="*/ 1058 w 1537"/>
                            <a:gd name="T3" fmla="*/ 1402 h 1768"/>
                            <a:gd name="T4" fmla="*/ 1214 w 1537"/>
                            <a:gd name="T5" fmla="*/ 1528 h 1768"/>
                            <a:gd name="T6" fmla="*/ 1369 w 1537"/>
                            <a:gd name="T7" fmla="*/ 1654 h 1768"/>
                            <a:gd name="T8" fmla="*/ 1531 w 1537"/>
                            <a:gd name="T9" fmla="*/ 1768 h 1768"/>
                            <a:gd name="T10" fmla="*/ 1537 w 1537"/>
                            <a:gd name="T11" fmla="*/ 1768 h 1768"/>
                            <a:gd name="T12" fmla="*/ 1375 w 1537"/>
                            <a:gd name="T13" fmla="*/ 1654 h 1768"/>
                            <a:gd name="T14" fmla="*/ 1220 w 1537"/>
                            <a:gd name="T15" fmla="*/ 1534 h 1768"/>
                            <a:gd name="T16" fmla="*/ 1064 w 1537"/>
                            <a:gd name="T17" fmla="*/ 1402 h 1768"/>
                            <a:gd name="T18" fmla="*/ 915 w 1537"/>
                            <a:gd name="T19" fmla="*/ 1258 h 1768"/>
                            <a:gd name="T20" fmla="*/ 765 w 1537"/>
                            <a:gd name="T21" fmla="*/ 1115 h 1768"/>
                            <a:gd name="T22" fmla="*/ 628 w 1537"/>
                            <a:gd name="T23" fmla="*/ 959 h 1768"/>
                            <a:gd name="T24" fmla="*/ 496 w 1537"/>
                            <a:gd name="T25" fmla="*/ 803 h 1768"/>
                            <a:gd name="T26" fmla="*/ 377 w 1537"/>
                            <a:gd name="T27" fmla="*/ 647 h 1768"/>
                            <a:gd name="T28" fmla="*/ 269 w 1537"/>
                            <a:gd name="T29" fmla="*/ 485 h 1768"/>
                            <a:gd name="T30" fmla="*/ 167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7 w 1537"/>
                            <a:gd name="T41" fmla="*/ 335 h 1768"/>
                            <a:gd name="T42" fmla="*/ 269 w 1537"/>
                            <a:gd name="T43" fmla="*/ 491 h 1768"/>
                            <a:gd name="T44" fmla="*/ 377 w 1537"/>
                            <a:gd name="T45" fmla="*/ 653 h 1768"/>
                            <a:gd name="T46" fmla="*/ 496 w 1537"/>
                            <a:gd name="T47" fmla="*/ 809 h 1768"/>
                            <a:gd name="T48" fmla="*/ 628 w 1537"/>
                            <a:gd name="T49" fmla="*/ 965 h 1768"/>
                            <a:gd name="T50" fmla="*/ 765 w 1537"/>
                            <a:gd name="T51" fmla="*/ 1121 h 1768"/>
                            <a:gd name="T52" fmla="*/ 909 w 1537"/>
                            <a:gd name="T53" fmla="*/ 1264 h 1768"/>
                            <a:gd name="T54" fmla="*/ 909 w 1537"/>
                            <a:gd name="T55" fmla="*/ 1264 h 1768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  <a:gd name="T60" fmla="*/ 0 60000 65536"/>
                            <a:gd name="T61" fmla="*/ 0 60000 65536"/>
                            <a:gd name="T62" fmla="*/ 0 60000 65536"/>
                            <a:gd name="T63" fmla="*/ 0 60000 65536"/>
                            <a:gd name="T64" fmla="*/ 0 60000 65536"/>
                            <a:gd name="T65" fmla="*/ 0 60000 65536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</a:gdLst>
                          <a:ahLst/>
                          <a:cxnLst>
                            <a:cxn ang="T56">
                              <a:pos x="T0" y="T1"/>
                            </a:cxn>
                            <a:cxn ang="T57">
                              <a:pos x="T2" y="T3"/>
                            </a:cxn>
                            <a:cxn ang="T58">
                              <a:pos x="T4" y="T5"/>
                            </a:cxn>
                            <a:cxn ang="T59">
                              <a:pos x="T6" y="T7"/>
                            </a:cxn>
                            <a:cxn ang="T60">
                              <a:pos x="T8" y="T9"/>
                            </a:cxn>
                            <a:cxn ang="T61">
                              <a:pos x="T10" y="T11"/>
                            </a:cxn>
                            <a:cxn ang="T62">
                              <a:pos x="T12" y="T13"/>
                            </a:cxn>
                            <a:cxn ang="T63">
                              <a:pos x="T14" y="T15"/>
                            </a:cxn>
                            <a:cxn ang="T64">
                              <a:pos x="T16" y="T17"/>
                            </a:cxn>
                            <a:cxn ang="T65">
                              <a:pos x="T18" y="T19"/>
                            </a:cxn>
                            <a:cxn ang="T66">
                              <a:pos x="T20" y="T21"/>
                            </a:cxn>
                            <a:cxn ang="T67">
                              <a:pos x="T22" y="T23"/>
                            </a:cxn>
                            <a:cxn ang="T68">
                              <a:pos x="T24" y="T25"/>
                            </a:cxn>
                            <a:cxn ang="T69">
                              <a:pos x="T26" y="T27"/>
                            </a:cxn>
                            <a:cxn ang="T70">
                              <a:pos x="T28" y="T29"/>
                            </a:cxn>
                            <a:cxn ang="T71">
                              <a:pos x="T30" y="T31"/>
                            </a:cxn>
                            <a:cxn ang="T72">
                              <a:pos x="T32" y="T33"/>
                            </a:cxn>
                            <a:cxn ang="T73">
                              <a:pos x="T34" y="T35"/>
                            </a:cxn>
                            <a:cxn ang="T74">
                              <a:pos x="T36" y="T37"/>
                            </a:cxn>
                            <a:cxn ang="T75">
                              <a:pos x="T38" y="T39"/>
                            </a:cxn>
                            <a:cxn ang="T76">
                              <a:pos x="T40" y="T41"/>
                            </a:cxn>
                            <a:cxn ang="T77">
                              <a:pos x="T42" y="T43"/>
                            </a:cxn>
                            <a:cxn ang="T78">
                              <a:pos x="T44" y="T45"/>
                            </a:cxn>
                            <a:cxn ang="T79">
                              <a:pos x="T46" y="T47"/>
                            </a:cxn>
                            <a:cxn ang="T80">
                              <a:pos x="T48" y="T49"/>
                            </a:cxn>
                            <a:cxn ang="T81">
                              <a:pos x="T50" y="T51"/>
                            </a:cxn>
                            <a:cxn ang="T82">
                              <a:pos x="T52" y="T53"/>
                            </a:cxn>
                            <a:cxn ang="T83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grpSp>
                      <p:nvGrpSpPr>
                        <p:cNvPr id="79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2" y="1810"/>
                          <a:ext cx="3672" cy="2049"/>
                          <a:chOff x="7" y="1814"/>
                          <a:chExt cx="3672" cy="2049"/>
                        </a:xfrm>
                      </p:grpSpPr>
                      <p:sp>
                        <p:nvSpPr>
                          <p:cNvPr id="116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5" y="2870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7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8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9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0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5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1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2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7" y="1866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3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4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9" y="1537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5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4" y="1358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6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27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8" y="1003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80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1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2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3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4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5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6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7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8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89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0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1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2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3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4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5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6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7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8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99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0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1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2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3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4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5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6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7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0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4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5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20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21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2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grpSp>
              <p:nvGrpSpPr>
                <p:cNvPr id="23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24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5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6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7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8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29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0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1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32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</p:grpSp>
        </p:grpSp>
        <p:grpSp>
          <p:nvGrpSpPr>
            <p:cNvPr id="6" name="Group 113"/>
            <p:cNvGrpSpPr>
              <a:grpSpLocks/>
            </p:cNvGrpSpPr>
            <p:nvPr userDrawn="1"/>
          </p:nvGrpSpPr>
          <p:grpSpPr bwMode="auto">
            <a:xfrm>
              <a:off x="16" y="1317"/>
              <a:ext cx="3325" cy="2957"/>
              <a:chOff x="16" y="1317"/>
              <a:chExt cx="3325" cy="2957"/>
            </a:xfrm>
          </p:grpSpPr>
          <p:sp>
            <p:nvSpPr>
              <p:cNvPr id="7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3 w 1435"/>
                  <a:gd name="T1" fmla="*/ 1150 h 1618"/>
                  <a:gd name="T2" fmla="*/ 741 w 1435"/>
                  <a:gd name="T3" fmla="*/ 1019 h 1618"/>
                  <a:gd name="T4" fmla="*/ 610 w 1435"/>
                  <a:gd name="T5" fmla="*/ 875 h 1618"/>
                  <a:gd name="T6" fmla="*/ 490 w 1435"/>
                  <a:gd name="T7" fmla="*/ 737 h 1618"/>
                  <a:gd name="T8" fmla="*/ 377 w 1435"/>
                  <a:gd name="T9" fmla="*/ 593 h 1618"/>
                  <a:gd name="T10" fmla="*/ 275 w 1435"/>
                  <a:gd name="T11" fmla="*/ 443 h 1618"/>
                  <a:gd name="T12" fmla="*/ 173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3 w 1435"/>
                  <a:gd name="T23" fmla="*/ 305 h 1618"/>
                  <a:gd name="T24" fmla="*/ 269 w 1435"/>
                  <a:gd name="T25" fmla="*/ 449 h 1618"/>
                  <a:gd name="T26" fmla="*/ 377 w 1435"/>
                  <a:gd name="T27" fmla="*/ 593 h 1618"/>
                  <a:gd name="T28" fmla="*/ 490 w 1435"/>
                  <a:gd name="T29" fmla="*/ 737 h 1618"/>
                  <a:gd name="T30" fmla="*/ 610 w 1435"/>
                  <a:gd name="T31" fmla="*/ 881 h 1618"/>
                  <a:gd name="T32" fmla="*/ 735 w 1435"/>
                  <a:gd name="T33" fmla="*/ 1019 h 1618"/>
                  <a:gd name="T34" fmla="*/ 873 w 1435"/>
                  <a:gd name="T35" fmla="*/ 1150 h 1618"/>
                  <a:gd name="T36" fmla="*/ 1010 w 1435"/>
                  <a:gd name="T37" fmla="*/ 1276 h 1618"/>
                  <a:gd name="T38" fmla="*/ 1148 w 1435"/>
                  <a:gd name="T39" fmla="*/ 1396 h 1618"/>
                  <a:gd name="T40" fmla="*/ 1286 w 1435"/>
                  <a:gd name="T41" fmla="*/ 1510 h 1618"/>
                  <a:gd name="T42" fmla="*/ 1429 w 1435"/>
                  <a:gd name="T43" fmla="*/ 1618 h 1618"/>
                  <a:gd name="T44" fmla="*/ 1435 w 1435"/>
                  <a:gd name="T45" fmla="*/ 1618 h 1618"/>
                  <a:gd name="T46" fmla="*/ 1292 w 1435"/>
                  <a:gd name="T47" fmla="*/ 1510 h 1618"/>
                  <a:gd name="T48" fmla="*/ 1154 w 1435"/>
                  <a:gd name="T49" fmla="*/ 1396 h 1618"/>
                  <a:gd name="T50" fmla="*/ 1010 w 1435"/>
                  <a:gd name="T51" fmla="*/ 1276 h 1618"/>
                  <a:gd name="T52" fmla="*/ 873 w 1435"/>
                  <a:gd name="T53" fmla="*/ 1150 h 1618"/>
                  <a:gd name="T54" fmla="*/ 873 w 1435"/>
                  <a:gd name="T55" fmla="*/ 1150 h 1618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8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57 w 1668"/>
                  <a:gd name="T1" fmla="*/ 1463 h 2014"/>
                  <a:gd name="T2" fmla="*/ 789 w 1668"/>
                  <a:gd name="T3" fmla="*/ 1289 h 2014"/>
                  <a:gd name="T4" fmla="*/ 634 w 1668"/>
                  <a:gd name="T5" fmla="*/ 1115 h 2014"/>
                  <a:gd name="T6" fmla="*/ 490 w 1668"/>
                  <a:gd name="T7" fmla="*/ 929 h 2014"/>
                  <a:gd name="T8" fmla="*/ 365 w 1668"/>
                  <a:gd name="T9" fmla="*/ 743 h 2014"/>
                  <a:gd name="T10" fmla="*/ 251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1 w 1668"/>
                  <a:gd name="T25" fmla="*/ 569 h 2014"/>
                  <a:gd name="T26" fmla="*/ 365 w 1668"/>
                  <a:gd name="T27" fmla="*/ 755 h 2014"/>
                  <a:gd name="T28" fmla="*/ 490 w 1668"/>
                  <a:gd name="T29" fmla="*/ 935 h 2014"/>
                  <a:gd name="T30" fmla="*/ 634 w 1668"/>
                  <a:gd name="T31" fmla="*/ 1115 h 2014"/>
                  <a:gd name="T32" fmla="*/ 789 w 1668"/>
                  <a:gd name="T33" fmla="*/ 1295 h 2014"/>
                  <a:gd name="T34" fmla="*/ 957 w 1668"/>
                  <a:gd name="T35" fmla="*/ 1463 h 2014"/>
                  <a:gd name="T36" fmla="*/ 1130 w 1668"/>
                  <a:gd name="T37" fmla="*/ 1618 h 2014"/>
                  <a:gd name="T38" fmla="*/ 1303 w 1668"/>
                  <a:gd name="T39" fmla="*/ 1762 h 2014"/>
                  <a:gd name="T40" fmla="*/ 1483 w 1668"/>
                  <a:gd name="T41" fmla="*/ 1894 h 2014"/>
                  <a:gd name="T42" fmla="*/ 1662 w 1668"/>
                  <a:gd name="T43" fmla="*/ 2014 h 2014"/>
                  <a:gd name="T44" fmla="*/ 1668 w 1668"/>
                  <a:gd name="T45" fmla="*/ 2014 h 2014"/>
                  <a:gd name="T46" fmla="*/ 1483 w 1668"/>
                  <a:gd name="T47" fmla="*/ 1894 h 2014"/>
                  <a:gd name="T48" fmla="*/ 1303 w 1668"/>
                  <a:gd name="T49" fmla="*/ 1762 h 2014"/>
                  <a:gd name="T50" fmla="*/ 1130 w 1668"/>
                  <a:gd name="T51" fmla="*/ 1618 h 2014"/>
                  <a:gd name="T52" fmla="*/ 957 w 1668"/>
                  <a:gd name="T53" fmla="*/ 1463 h 2014"/>
                  <a:gd name="T54" fmla="*/ 957 w 1668"/>
                  <a:gd name="T55" fmla="*/ 1463 h 2014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9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8" y="2695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3" name="Group 120"/>
              <p:cNvGrpSpPr>
                <a:grpSpLocks noChangeAspect="1"/>
              </p:cNvGrpSpPr>
              <p:nvPr/>
            </p:nvGrpSpPr>
            <p:grpSpPr bwMode="auto">
              <a:xfrm>
                <a:off x="3061" y="1317"/>
                <a:ext cx="260" cy="297"/>
                <a:chOff x="3043" y="1265"/>
                <a:chExt cx="366" cy="424"/>
              </a:xfrm>
            </p:grpSpPr>
            <p:sp>
              <p:nvSpPr>
                <p:cNvPr id="14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1" y="1468"/>
                  <a:ext cx="283" cy="160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5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5"/>
                  <a:ext cx="226" cy="223"/>
                </a:xfrm>
                <a:custGeom>
                  <a:avLst/>
                  <a:gdLst/>
                  <a:ahLst/>
                  <a:cxnLst>
                    <a:cxn ang="0">
                      <a:pos x="227" y="134"/>
                    </a:cxn>
                    <a:cxn ang="0">
                      <a:pos x="203" y="144"/>
                    </a:cxn>
                    <a:cxn ang="0">
                      <a:pos x="179" y="138"/>
                    </a:cxn>
                    <a:cxn ang="0">
                      <a:pos x="149" y="126"/>
                    </a:cxn>
                    <a:cxn ang="0">
                      <a:pos x="126" y="102"/>
                    </a:cxn>
                    <a:cxn ang="0">
                      <a:pos x="102" y="72"/>
                    </a:cxn>
                    <a:cxn ang="0">
                      <a:pos x="84" y="48"/>
                    </a:cxn>
                    <a:cxn ang="0">
                      <a:pos x="78" y="24"/>
                    </a:cxn>
                    <a:cxn ang="0">
                      <a:pos x="84" y="0"/>
                    </a:cxn>
                    <a:cxn ang="0">
                      <a:pos x="84" y="0"/>
                    </a:cxn>
                    <a:cxn ang="0">
                      <a:pos x="78" y="0"/>
                    </a:cxn>
                    <a:cxn ang="0">
                      <a:pos x="18" y="60"/>
                    </a:cxn>
                    <a:cxn ang="0">
                      <a:pos x="0" y="90"/>
                    </a:cxn>
                    <a:cxn ang="0">
                      <a:pos x="0" y="120"/>
                    </a:cxn>
                    <a:cxn ang="0">
                      <a:pos x="12" y="156"/>
                    </a:cxn>
                    <a:cxn ang="0">
                      <a:pos x="36" y="192"/>
                    </a:cxn>
                    <a:cxn ang="0">
                      <a:pos x="66" y="216"/>
                    </a:cxn>
                    <a:cxn ang="0">
                      <a:pos x="96" y="222"/>
                    </a:cxn>
                    <a:cxn ang="0">
                      <a:pos x="126" y="222"/>
                    </a:cxn>
                    <a:cxn ang="0">
                      <a:pos x="155" y="210"/>
                    </a:cxn>
                    <a:cxn ang="0">
                      <a:pos x="227" y="138"/>
                    </a:cxn>
                    <a:cxn ang="0">
                      <a:pos x="227" y="134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6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5" y="1365"/>
                  <a:ext cx="162" cy="156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7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1" cy="198"/>
                </a:xfrm>
                <a:custGeom>
                  <a:avLst/>
                  <a:gdLst/>
                  <a:ahLst/>
                  <a:cxnLst>
                    <a:cxn ang="0">
                      <a:pos x="179" y="18"/>
                    </a:cxn>
                    <a:cxn ang="0">
                      <a:pos x="197" y="48"/>
                    </a:cxn>
                    <a:cxn ang="0">
                      <a:pos x="203" y="60"/>
                    </a:cxn>
                    <a:cxn ang="0">
                      <a:pos x="197" y="66"/>
                    </a:cxn>
                    <a:cxn ang="0">
                      <a:pos x="65" y="192"/>
                    </a:cxn>
                    <a:cxn ang="0">
                      <a:pos x="59" y="198"/>
                    </a:cxn>
                    <a:cxn ang="0">
                      <a:pos x="47" y="192"/>
                    </a:cxn>
                    <a:cxn ang="0">
                      <a:pos x="17" y="174"/>
                    </a:cxn>
                    <a:cxn ang="0">
                      <a:pos x="0" y="150"/>
                    </a:cxn>
                    <a:cxn ang="0">
                      <a:pos x="0" y="126"/>
                    </a:cxn>
                    <a:cxn ang="0">
                      <a:pos x="131" y="0"/>
                    </a:cxn>
                    <a:cxn ang="0">
                      <a:pos x="155" y="0"/>
                    </a:cxn>
                    <a:cxn ang="0">
                      <a:pos x="179" y="18"/>
                    </a:cxn>
                    <a:cxn ang="0">
                      <a:pos x="179" y="18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8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sp>
        <p:nvSpPr>
          <p:cNvPr id="24702" name="Rectangle 12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973263"/>
          </a:xfrm>
        </p:spPr>
        <p:txBody>
          <a:bodyPr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4703" name="Rectangle 12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28" name="Rectangle 12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9" name="Rectangle 12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0" name="Rectangle 13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effectLst/>
              </a:defRPr>
            </a:lvl1pPr>
          </a:lstStyle>
          <a:p>
            <a:pPr>
              <a:defRPr/>
            </a:pPr>
            <a:fld id="{C652F375-649C-43D8-B6F3-A46451937E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211F0B-BA8B-4208-B3D4-4BB91D67F9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99E41-A7AA-4390-9CA5-7EF42FAF30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69BCE-D11E-48F5-82C7-9880FF2AAC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38951-159D-4D33-8384-F26540027A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C4A0B-1D85-4F77-81A8-439C637ABE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34849-56CB-491F-939C-82C893C317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3EF526-D3F5-4D55-BE36-D310834637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8D6F4-A01C-46F8-96F3-862427FFF7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4BB6C-CC15-4163-B4CB-DC6414D976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2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A9B7B-1C3C-4DCB-9B77-4992302536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chemeClr val="bg1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-609600" y="762000"/>
            <a:ext cx="7542213" cy="6029325"/>
            <a:chOff x="-384" y="480"/>
            <a:chExt cx="4751" cy="3798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-384" y="480"/>
              <a:ext cx="4751" cy="3798"/>
              <a:chOff x="0" y="522"/>
              <a:chExt cx="4751" cy="3798"/>
            </a:xfrm>
          </p:grpSpPr>
          <p:grpSp>
            <p:nvGrpSpPr>
              <p:cNvPr id="1046" name="Group 4"/>
              <p:cNvGrpSpPr>
                <a:grpSpLocks/>
              </p:cNvGrpSpPr>
              <p:nvPr userDrawn="1"/>
            </p:nvGrpSpPr>
            <p:grpSpPr bwMode="auto">
              <a:xfrm>
                <a:off x="0" y="522"/>
                <a:ext cx="4751" cy="3794"/>
                <a:chOff x="0" y="522"/>
                <a:chExt cx="4751" cy="3794"/>
              </a:xfrm>
            </p:grpSpPr>
            <p:sp>
              <p:nvSpPr>
                <p:cNvPr id="1060" name="Freeform 5"/>
                <p:cNvSpPr>
                  <a:spLocks/>
                </p:cNvSpPr>
                <p:nvPr userDrawn="1"/>
              </p:nvSpPr>
              <p:spPr bwMode="hidden">
                <a:xfrm>
                  <a:off x="628" y="1241"/>
                  <a:ext cx="3281" cy="3075"/>
                </a:xfrm>
                <a:custGeom>
                  <a:avLst/>
                  <a:gdLst>
                    <a:gd name="T0" fmla="*/ 502 w 3271"/>
                    <a:gd name="T1" fmla="*/ 1990 h 3075"/>
                    <a:gd name="T2" fmla="*/ 186 w 3271"/>
                    <a:gd name="T3" fmla="*/ 1474 h 3075"/>
                    <a:gd name="T4" fmla="*/ 66 w 3271"/>
                    <a:gd name="T5" fmla="*/ 1169 h 3075"/>
                    <a:gd name="T6" fmla="*/ 12 w 3271"/>
                    <a:gd name="T7" fmla="*/ 875 h 3075"/>
                    <a:gd name="T8" fmla="*/ 18 w 3271"/>
                    <a:gd name="T9" fmla="*/ 611 h 3075"/>
                    <a:gd name="T10" fmla="*/ 84 w 3271"/>
                    <a:gd name="T11" fmla="*/ 389 h 3075"/>
                    <a:gd name="T12" fmla="*/ 209 w 3271"/>
                    <a:gd name="T13" fmla="*/ 216 h 3075"/>
                    <a:gd name="T14" fmla="*/ 508 w 3271"/>
                    <a:gd name="T15" fmla="*/ 42 h 3075"/>
                    <a:gd name="T16" fmla="*/ 891 w 3271"/>
                    <a:gd name="T17" fmla="*/ 6 h 3075"/>
                    <a:gd name="T18" fmla="*/ 1334 w 3271"/>
                    <a:gd name="T19" fmla="*/ 102 h 3075"/>
                    <a:gd name="T20" fmla="*/ 1806 w 3271"/>
                    <a:gd name="T21" fmla="*/ 324 h 3075"/>
                    <a:gd name="T22" fmla="*/ 2272 w 3271"/>
                    <a:gd name="T23" fmla="*/ 659 h 3075"/>
                    <a:gd name="T24" fmla="*/ 2769 w 3271"/>
                    <a:gd name="T25" fmla="*/ 1187 h 3075"/>
                    <a:gd name="T26" fmla="*/ 3085 w 3271"/>
                    <a:gd name="T27" fmla="*/ 1702 h 3075"/>
                    <a:gd name="T28" fmla="*/ 3205 w 3271"/>
                    <a:gd name="T29" fmla="*/ 2008 h 3075"/>
                    <a:gd name="T30" fmla="*/ 3259 w 3271"/>
                    <a:gd name="T31" fmla="*/ 2302 h 3075"/>
                    <a:gd name="T32" fmla="*/ 3253 w 3271"/>
                    <a:gd name="T33" fmla="*/ 2565 h 3075"/>
                    <a:gd name="T34" fmla="*/ 3187 w 3271"/>
                    <a:gd name="T35" fmla="*/ 2781 h 3075"/>
                    <a:gd name="T36" fmla="*/ 3068 w 3271"/>
                    <a:gd name="T37" fmla="*/ 2961 h 3075"/>
                    <a:gd name="T38" fmla="*/ 2918 w 3271"/>
                    <a:gd name="T39" fmla="*/ 3075 h 3075"/>
                    <a:gd name="T40" fmla="*/ 3068 w 3271"/>
                    <a:gd name="T41" fmla="*/ 2967 h 3075"/>
                    <a:gd name="T42" fmla="*/ 3193 w 3271"/>
                    <a:gd name="T43" fmla="*/ 2787 h 3075"/>
                    <a:gd name="T44" fmla="*/ 3259 w 3271"/>
                    <a:gd name="T45" fmla="*/ 2565 h 3075"/>
                    <a:gd name="T46" fmla="*/ 3265 w 3271"/>
                    <a:gd name="T47" fmla="*/ 2302 h 3075"/>
                    <a:gd name="T48" fmla="*/ 3211 w 3271"/>
                    <a:gd name="T49" fmla="*/ 2008 h 3075"/>
                    <a:gd name="T50" fmla="*/ 3091 w 3271"/>
                    <a:gd name="T51" fmla="*/ 1702 h 3075"/>
                    <a:gd name="T52" fmla="*/ 2775 w 3271"/>
                    <a:gd name="T53" fmla="*/ 1181 h 3075"/>
                    <a:gd name="T54" fmla="*/ 2278 w 3271"/>
                    <a:gd name="T55" fmla="*/ 653 h 3075"/>
                    <a:gd name="T56" fmla="*/ 1806 w 3271"/>
                    <a:gd name="T57" fmla="*/ 318 h 3075"/>
                    <a:gd name="T58" fmla="*/ 1334 w 3271"/>
                    <a:gd name="T59" fmla="*/ 96 h 3075"/>
                    <a:gd name="T60" fmla="*/ 891 w 3271"/>
                    <a:gd name="T61" fmla="*/ 0 h 3075"/>
                    <a:gd name="T62" fmla="*/ 502 w 3271"/>
                    <a:gd name="T63" fmla="*/ 36 h 3075"/>
                    <a:gd name="T64" fmla="*/ 204 w 3271"/>
                    <a:gd name="T65" fmla="*/ 210 h 3075"/>
                    <a:gd name="T66" fmla="*/ 78 w 3271"/>
                    <a:gd name="T67" fmla="*/ 389 h 3075"/>
                    <a:gd name="T68" fmla="*/ 12 w 3271"/>
                    <a:gd name="T69" fmla="*/ 611 h 3075"/>
                    <a:gd name="T70" fmla="*/ 6 w 3271"/>
                    <a:gd name="T71" fmla="*/ 875 h 3075"/>
                    <a:gd name="T72" fmla="*/ 60 w 3271"/>
                    <a:gd name="T73" fmla="*/ 1169 h 3075"/>
                    <a:gd name="T74" fmla="*/ 180 w 3271"/>
                    <a:gd name="T75" fmla="*/ 1474 h 3075"/>
                    <a:gd name="T76" fmla="*/ 353 w 3271"/>
                    <a:gd name="T77" fmla="*/ 1786 h 3075"/>
                    <a:gd name="T78" fmla="*/ 849 w 3271"/>
                    <a:gd name="T79" fmla="*/ 2380 h 3075"/>
                    <a:gd name="T80" fmla="*/ 1244 w 3271"/>
                    <a:gd name="T81" fmla="*/ 2709 h 3075"/>
                    <a:gd name="T82" fmla="*/ 1656 w 3271"/>
                    <a:gd name="T83" fmla="*/ 2961 h 3075"/>
                    <a:gd name="T84" fmla="*/ 1937 w 3271"/>
                    <a:gd name="T85" fmla="*/ 3075 h 3075"/>
                    <a:gd name="T86" fmla="*/ 1525 w 3271"/>
                    <a:gd name="T87" fmla="*/ 2889 h 3075"/>
                    <a:gd name="T88" fmla="*/ 1118 w 3271"/>
                    <a:gd name="T89" fmla="*/ 2607 h 3075"/>
                    <a:gd name="T90" fmla="*/ 849 w 3271"/>
                    <a:gd name="T91" fmla="*/ 2380 h 3075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</a:gdLst>
                  <a:ahLst/>
                  <a:cxnLst>
                    <a:cxn ang="T92">
                      <a:pos x="T0" y="T1"/>
                    </a:cxn>
                    <a:cxn ang="T93">
                      <a:pos x="T2" y="T3"/>
                    </a:cxn>
                    <a:cxn ang="T94">
                      <a:pos x="T4" y="T5"/>
                    </a:cxn>
                    <a:cxn ang="T95">
                      <a:pos x="T6" y="T7"/>
                    </a:cxn>
                    <a:cxn ang="T96">
                      <a:pos x="T8" y="T9"/>
                    </a:cxn>
                    <a:cxn ang="T97">
                      <a:pos x="T10" y="T11"/>
                    </a:cxn>
                    <a:cxn ang="T98">
                      <a:pos x="T12" y="T13"/>
                    </a:cxn>
                    <a:cxn ang="T99">
                      <a:pos x="T14" y="T15"/>
                    </a:cxn>
                    <a:cxn ang="T100">
                      <a:pos x="T16" y="T17"/>
                    </a:cxn>
                    <a:cxn ang="T101">
                      <a:pos x="T18" y="T19"/>
                    </a:cxn>
                    <a:cxn ang="T102">
                      <a:pos x="T20" y="T21"/>
                    </a:cxn>
                    <a:cxn ang="T103">
                      <a:pos x="T22" y="T23"/>
                    </a:cxn>
                    <a:cxn ang="T104">
                      <a:pos x="T24" y="T25"/>
                    </a:cxn>
                    <a:cxn ang="T105">
                      <a:pos x="T26" y="T27"/>
                    </a:cxn>
                    <a:cxn ang="T106">
                      <a:pos x="T28" y="T29"/>
                    </a:cxn>
                    <a:cxn ang="T107">
                      <a:pos x="T30" y="T31"/>
                    </a:cxn>
                    <a:cxn ang="T108">
                      <a:pos x="T32" y="T33"/>
                    </a:cxn>
                    <a:cxn ang="T109">
                      <a:pos x="T34" y="T35"/>
                    </a:cxn>
                    <a:cxn ang="T110">
                      <a:pos x="T36" y="T37"/>
                    </a:cxn>
                    <a:cxn ang="T111">
                      <a:pos x="T38" y="T39"/>
                    </a:cxn>
                    <a:cxn ang="T112">
                      <a:pos x="T40" y="T41"/>
                    </a:cxn>
                    <a:cxn ang="T113">
                      <a:pos x="T42" y="T43"/>
                    </a:cxn>
                    <a:cxn ang="T114">
                      <a:pos x="T44" y="T45"/>
                    </a:cxn>
                    <a:cxn ang="T115">
                      <a:pos x="T46" y="T47"/>
                    </a:cxn>
                    <a:cxn ang="T116">
                      <a:pos x="T48" y="T49"/>
                    </a:cxn>
                    <a:cxn ang="T117">
                      <a:pos x="T50" y="T51"/>
                    </a:cxn>
                    <a:cxn ang="T118">
                      <a:pos x="T52" y="T53"/>
                    </a:cxn>
                    <a:cxn ang="T119">
                      <a:pos x="T54" y="T55"/>
                    </a:cxn>
                    <a:cxn ang="T120">
                      <a:pos x="T56" y="T57"/>
                    </a:cxn>
                    <a:cxn ang="T121">
                      <a:pos x="T58" y="T59"/>
                    </a:cxn>
                    <a:cxn ang="T122">
                      <a:pos x="T60" y="T61"/>
                    </a:cxn>
                    <a:cxn ang="T123">
                      <a:pos x="T62" y="T63"/>
                    </a:cxn>
                    <a:cxn ang="T124">
                      <a:pos x="T64" y="T65"/>
                    </a:cxn>
                    <a:cxn ang="T125">
                      <a:pos x="T66" y="T67"/>
                    </a:cxn>
                    <a:cxn ang="T126">
                      <a:pos x="T68" y="T69"/>
                    </a:cxn>
                    <a:cxn ang="T127">
                      <a:pos x="T70" y="T71"/>
                    </a:cxn>
                    <a:cxn ang="T128">
                      <a:pos x="T72" y="T73"/>
                    </a:cxn>
                    <a:cxn ang="T129">
                      <a:pos x="T74" y="T75"/>
                    </a:cxn>
                    <a:cxn ang="T130">
                      <a:pos x="T76" y="T77"/>
                    </a:cxn>
                    <a:cxn ang="T131">
                      <a:pos x="T78" y="T79"/>
                    </a:cxn>
                    <a:cxn ang="T132">
                      <a:pos x="T80" y="T81"/>
                    </a:cxn>
                    <a:cxn ang="T133">
                      <a:pos x="T82" y="T83"/>
                    </a:cxn>
                    <a:cxn ang="T134">
                      <a:pos x="T84" y="T85"/>
                    </a:cxn>
                    <a:cxn ang="T135">
                      <a:pos x="T86" y="T87"/>
                    </a:cxn>
                    <a:cxn ang="T136">
                      <a:pos x="T88" y="T89"/>
                    </a:cxn>
                    <a:cxn ang="T137">
                      <a:pos x="T90" y="T91"/>
                    </a:cxn>
                  </a:cxnLst>
                  <a:rect l="0" t="0" r="r" b="b"/>
                  <a:pathLst>
                    <a:path w="3271" h="3075">
                      <a:moveTo>
                        <a:pt x="849" y="2380"/>
                      </a:moveTo>
                      <a:lnTo>
                        <a:pt x="664" y="2188"/>
                      </a:lnTo>
                      <a:lnTo>
                        <a:pt x="502" y="1990"/>
                      </a:lnTo>
                      <a:lnTo>
                        <a:pt x="359" y="1786"/>
                      </a:lnTo>
                      <a:lnTo>
                        <a:pt x="239" y="1576"/>
                      </a:lnTo>
                      <a:lnTo>
                        <a:pt x="186" y="1474"/>
                      </a:lnTo>
                      <a:lnTo>
                        <a:pt x="138" y="1373"/>
                      </a:lnTo>
                      <a:lnTo>
                        <a:pt x="102" y="1271"/>
                      </a:lnTo>
                      <a:lnTo>
                        <a:pt x="66" y="1169"/>
                      </a:lnTo>
                      <a:lnTo>
                        <a:pt x="42" y="1067"/>
                      </a:lnTo>
                      <a:lnTo>
                        <a:pt x="24" y="971"/>
                      </a:lnTo>
                      <a:lnTo>
                        <a:pt x="12" y="875"/>
                      </a:lnTo>
                      <a:lnTo>
                        <a:pt x="6" y="779"/>
                      </a:lnTo>
                      <a:lnTo>
                        <a:pt x="6" y="695"/>
                      </a:lnTo>
                      <a:lnTo>
                        <a:pt x="18" y="611"/>
                      </a:lnTo>
                      <a:lnTo>
                        <a:pt x="30" y="533"/>
                      </a:lnTo>
                      <a:lnTo>
                        <a:pt x="54" y="461"/>
                      </a:lnTo>
                      <a:lnTo>
                        <a:pt x="84" y="389"/>
                      </a:lnTo>
                      <a:lnTo>
                        <a:pt x="120" y="330"/>
                      </a:lnTo>
                      <a:lnTo>
                        <a:pt x="162" y="270"/>
                      </a:lnTo>
                      <a:lnTo>
                        <a:pt x="209" y="216"/>
                      </a:lnTo>
                      <a:lnTo>
                        <a:pt x="299" y="144"/>
                      </a:lnTo>
                      <a:lnTo>
                        <a:pt x="395" y="84"/>
                      </a:lnTo>
                      <a:lnTo>
                        <a:pt x="508" y="42"/>
                      </a:lnTo>
                      <a:lnTo>
                        <a:pt x="628" y="18"/>
                      </a:lnTo>
                      <a:lnTo>
                        <a:pt x="754" y="6"/>
                      </a:lnTo>
                      <a:lnTo>
                        <a:pt x="891" y="6"/>
                      </a:lnTo>
                      <a:lnTo>
                        <a:pt x="1035" y="24"/>
                      </a:lnTo>
                      <a:lnTo>
                        <a:pt x="1184" y="60"/>
                      </a:lnTo>
                      <a:lnTo>
                        <a:pt x="1334" y="102"/>
                      </a:lnTo>
                      <a:lnTo>
                        <a:pt x="1489" y="162"/>
                      </a:lnTo>
                      <a:lnTo>
                        <a:pt x="1644" y="240"/>
                      </a:lnTo>
                      <a:lnTo>
                        <a:pt x="1806" y="324"/>
                      </a:lnTo>
                      <a:lnTo>
                        <a:pt x="1961" y="425"/>
                      </a:lnTo>
                      <a:lnTo>
                        <a:pt x="2117" y="533"/>
                      </a:lnTo>
                      <a:lnTo>
                        <a:pt x="2272" y="659"/>
                      </a:lnTo>
                      <a:lnTo>
                        <a:pt x="2422" y="797"/>
                      </a:lnTo>
                      <a:lnTo>
                        <a:pt x="2607" y="989"/>
                      </a:lnTo>
                      <a:lnTo>
                        <a:pt x="2769" y="1187"/>
                      </a:lnTo>
                      <a:lnTo>
                        <a:pt x="2912" y="1391"/>
                      </a:lnTo>
                      <a:lnTo>
                        <a:pt x="3032" y="1600"/>
                      </a:lnTo>
                      <a:lnTo>
                        <a:pt x="3085" y="1702"/>
                      </a:lnTo>
                      <a:lnTo>
                        <a:pt x="3133" y="1804"/>
                      </a:lnTo>
                      <a:lnTo>
                        <a:pt x="3169" y="1906"/>
                      </a:lnTo>
                      <a:lnTo>
                        <a:pt x="3205" y="2008"/>
                      </a:lnTo>
                      <a:lnTo>
                        <a:pt x="3229" y="2110"/>
                      </a:lnTo>
                      <a:lnTo>
                        <a:pt x="3247" y="2206"/>
                      </a:lnTo>
                      <a:lnTo>
                        <a:pt x="3259" y="2302"/>
                      </a:lnTo>
                      <a:lnTo>
                        <a:pt x="3265" y="2398"/>
                      </a:lnTo>
                      <a:lnTo>
                        <a:pt x="3265" y="2482"/>
                      </a:lnTo>
                      <a:lnTo>
                        <a:pt x="3253" y="2565"/>
                      </a:lnTo>
                      <a:lnTo>
                        <a:pt x="3241" y="2643"/>
                      </a:lnTo>
                      <a:lnTo>
                        <a:pt x="3217" y="2715"/>
                      </a:lnTo>
                      <a:lnTo>
                        <a:pt x="3187" y="2781"/>
                      </a:lnTo>
                      <a:lnTo>
                        <a:pt x="3157" y="2847"/>
                      </a:lnTo>
                      <a:lnTo>
                        <a:pt x="3115" y="2907"/>
                      </a:lnTo>
                      <a:lnTo>
                        <a:pt x="3068" y="2961"/>
                      </a:lnTo>
                      <a:lnTo>
                        <a:pt x="2996" y="3021"/>
                      </a:lnTo>
                      <a:lnTo>
                        <a:pt x="2918" y="3075"/>
                      </a:lnTo>
                      <a:lnTo>
                        <a:pt x="2930" y="3075"/>
                      </a:lnTo>
                      <a:lnTo>
                        <a:pt x="3002" y="3027"/>
                      </a:lnTo>
                      <a:lnTo>
                        <a:pt x="3068" y="2967"/>
                      </a:lnTo>
                      <a:lnTo>
                        <a:pt x="3115" y="2913"/>
                      </a:lnTo>
                      <a:lnTo>
                        <a:pt x="3157" y="2853"/>
                      </a:lnTo>
                      <a:lnTo>
                        <a:pt x="3193" y="2787"/>
                      </a:lnTo>
                      <a:lnTo>
                        <a:pt x="3223" y="2721"/>
                      </a:lnTo>
                      <a:lnTo>
                        <a:pt x="3247" y="2643"/>
                      </a:lnTo>
                      <a:lnTo>
                        <a:pt x="3259" y="2565"/>
                      </a:lnTo>
                      <a:lnTo>
                        <a:pt x="3271" y="2482"/>
                      </a:lnTo>
                      <a:lnTo>
                        <a:pt x="3271" y="2398"/>
                      </a:lnTo>
                      <a:lnTo>
                        <a:pt x="3265" y="2302"/>
                      </a:lnTo>
                      <a:lnTo>
                        <a:pt x="3253" y="2206"/>
                      </a:lnTo>
                      <a:lnTo>
                        <a:pt x="3235" y="2110"/>
                      </a:lnTo>
                      <a:lnTo>
                        <a:pt x="3211" y="2008"/>
                      </a:lnTo>
                      <a:lnTo>
                        <a:pt x="3175" y="1906"/>
                      </a:lnTo>
                      <a:lnTo>
                        <a:pt x="3139" y="1804"/>
                      </a:lnTo>
                      <a:lnTo>
                        <a:pt x="3091" y="1702"/>
                      </a:lnTo>
                      <a:lnTo>
                        <a:pt x="3038" y="1594"/>
                      </a:lnTo>
                      <a:lnTo>
                        <a:pt x="2918" y="1391"/>
                      </a:lnTo>
                      <a:lnTo>
                        <a:pt x="2775" y="1181"/>
                      </a:lnTo>
                      <a:lnTo>
                        <a:pt x="2613" y="983"/>
                      </a:lnTo>
                      <a:lnTo>
                        <a:pt x="2428" y="791"/>
                      </a:lnTo>
                      <a:lnTo>
                        <a:pt x="2278" y="653"/>
                      </a:lnTo>
                      <a:lnTo>
                        <a:pt x="2123" y="527"/>
                      </a:lnTo>
                      <a:lnTo>
                        <a:pt x="1967" y="419"/>
                      </a:lnTo>
                      <a:lnTo>
                        <a:pt x="1806" y="318"/>
                      </a:lnTo>
                      <a:lnTo>
                        <a:pt x="1650" y="234"/>
                      </a:lnTo>
                      <a:lnTo>
                        <a:pt x="1489" y="156"/>
                      </a:lnTo>
                      <a:lnTo>
                        <a:pt x="1334" y="96"/>
                      </a:lnTo>
                      <a:lnTo>
                        <a:pt x="1184" y="54"/>
                      </a:lnTo>
                      <a:lnTo>
                        <a:pt x="1035" y="18"/>
                      </a:lnTo>
                      <a:lnTo>
                        <a:pt x="891" y="0"/>
                      </a:lnTo>
                      <a:lnTo>
                        <a:pt x="754" y="0"/>
                      </a:lnTo>
                      <a:lnTo>
                        <a:pt x="622" y="12"/>
                      </a:lnTo>
                      <a:lnTo>
                        <a:pt x="502" y="36"/>
                      </a:lnTo>
                      <a:lnTo>
                        <a:pt x="395" y="78"/>
                      </a:lnTo>
                      <a:lnTo>
                        <a:pt x="293" y="138"/>
                      </a:lnTo>
                      <a:lnTo>
                        <a:pt x="204" y="210"/>
                      </a:lnTo>
                      <a:lnTo>
                        <a:pt x="156" y="264"/>
                      </a:lnTo>
                      <a:lnTo>
                        <a:pt x="114" y="324"/>
                      </a:lnTo>
                      <a:lnTo>
                        <a:pt x="78" y="389"/>
                      </a:lnTo>
                      <a:lnTo>
                        <a:pt x="48" y="461"/>
                      </a:lnTo>
                      <a:lnTo>
                        <a:pt x="30" y="533"/>
                      </a:lnTo>
                      <a:lnTo>
                        <a:pt x="12" y="611"/>
                      </a:lnTo>
                      <a:lnTo>
                        <a:pt x="6" y="695"/>
                      </a:lnTo>
                      <a:lnTo>
                        <a:pt x="0" y="779"/>
                      </a:lnTo>
                      <a:lnTo>
                        <a:pt x="6" y="875"/>
                      </a:lnTo>
                      <a:lnTo>
                        <a:pt x="18" y="971"/>
                      </a:lnTo>
                      <a:lnTo>
                        <a:pt x="36" y="1067"/>
                      </a:lnTo>
                      <a:lnTo>
                        <a:pt x="60" y="1169"/>
                      </a:lnTo>
                      <a:lnTo>
                        <a:pt x="96" y="1271"/>
                      </a:lnTo>
                      <a:lnTo>
                        <a:pt x="132" y="1373"/>
                      </a:lnTo>
                      <a:lnTo>
                        <a:pt x="180" y="1474"/>
                      </a:lnTo>
                      <a:lnTo>
                        <a:pt x="233" y="1582"/>
                      </a:lnTo>
                      <a:lnTo>
                        <a:pt x="287" y="1684"/>
                      </a:lnTo>
                      <a:lnTo>
                        <a:pt x="353" y="1786"/>
                      </a:lnTo>
                      <a:lnTo>
                        <a:pt x="496" y="1990"/>
                      </a:lnTo>
                      <a:lnTo>
                        <a:pt x="664" y="2188"/>
                      </a:lnTo>
                      <a:lnTo>
                        <a:pt x="849" y="2380"/>
                      </a:lnTo>
                      <a:lnTo>
                        <a:pt x="981" y="2500"/>
                      </a:lnTo>
                      <a:lnTo>
                        <a:pt x="1112" y="2607"/>
                      </a:lnTo>
                      <a:lnTo>
                        <a:pt x="1244" y="2709"/>
                      </a:lnTo>
                      <a:lnTo>
                        <a:pt x="1381" y="2805"/>
                      </a:lnTo>
                      <a:lnTo>
                        <a:pt x="1519" y="2889"/>
                      </a:lnTo>
                      <a:lnTo>
                        <a:pt x="1656" y="2961"/>
                      </a:lnTo>
                      <a:lnTo>
                        <a:pt x="1788" y="3021"/>
                      </a:lnTo>
                      <a:lnTo>
                        <a:pt x="1926" y="3075"/>
                      </a:lnTo>
                      <a:lnTo>
                        <a:pt x="1937" y="3075"/>
                      </a:lnTo>
                      <a:lnTo>
                        <a:pt x="1800" y="3021"/>
                      </a:lnTo>
                      <a:lnTo>
                        <a:pt x="1662" y="2961"/>
                      </a:lnTo>
                      <a:lnTo>
                        <a:pt x="1525" y="2889"/>
                      </a:lnTo>
                      <a:lnTo>
                        <a:pt x="1387" y="2805"/>
                      </a:lnTo>
                      <a:lnTo>
                        <a:pt x="1250" y="2709"/>
                      </a:lnTo>
                      <a:lnTo>
                        <a:pt x="1118" y="2607"/>
                      </a:lnTo>
                      <a:lnTo>
                        <a:pt x="981" y="2500"/>
                      </a:lnTo>
                      <a:lnTo>
                        <a:pt x="849" y="23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grpSp>
              <p:nvGrpSpPr>
                <p:cNvPr id="1061" name="Group 6"/>
                <p:cNvGrpSpPr>
                  <a:grpSpLocks/>
                </p:cNvGrpSpPr>
                <p:nvPr userDrawn="1"/>
              </p:nvGrpSpPr>
              <p:grpSpPr bwMode="auto">
                <a:xfrm>
                  <a:off x="0" y="522"/>
                  <a:ext cx="4751" cy="3794"/>
                  <a:chOff x="0" y="522"/>
                  <a:chExt cx="4751" cy="3794"/>
                </a:xfrm>
              </p:grpSpPr>
              <p:sp>
                <p:nvSpPr>
                  <p:cNvPr id="1062" name="Freeform 7"/>
                  <p:cNvSpPr>
                    <a:spLocks/>
                  </p:cNvSpPr>
                  <p:nvPr userDrawn="1"/>
                </p:nvSpPr>
                <p:spPr bwMode="hidden">
                  <a:xfrm>
                    <a:off x="400" y="815"/>
                    <a:ext cx="3964" cy="3501"/>
                  </a:xfrm>
                  <a:custGeom>
                    <a:avLst/>
                    <a:gdLst>
                      <a:gd name="T0" fmla="*/ 3946 w 3952"/>
                      <a:gd name="T1" fmla="*/ 2860 h 3501"/>
                      <a:gd name="T2" fmla="*/ 3910 w 3952"/>
                      <a:gd name="T3" fmla="*/ 2614 h 3501"/>
                      <a:gd name="T4" fmla="*/ 3839 w 3952"/>
                      <a:gd name="T5" fmla="*/ 2368 h 3501"/>
                      <a:gd name="T6" fmla="*/ 3731 w 3952"/>
                      <a:gd name="T7" fmla="*/ 2110 h 3501"/>
                      <a:gd name="T8" fmla="*/ 3593 w 3952"/>
                      <a:gd name="T9" fmla="*/ 1853 h 3501"/>
                      <a:gd name="T10" fmla="*/ 3432 w 3952"/>
                      <a:gd name="T11" fmla="*/ 1595 h 3501"/>
                      <a:gd name="T12" fmla="*/ 3241 w 3952"/>
                      <a:gd name="T13" fmla="*/ 1343 h 3501"/>
                      <a:gd name="T14" fmla="*/ 3025 w 3952"/>
                      <a:gd name="T15" fmla="*/ 1103 h 3501"/>
                      <a:gd name="T16" fmla="*/ 2721 w 3952"/>
                      <a:gd name="T17" fmla="*/ 815 h 3501"/>
                      <a:gd name="T18" fmla="*/ 2332 w 3952"/>
                      <a:gd name="T19" fmla="*/ 522 h 3501"/>
                      <a:gd name="T20" fmla="*/ 1943 w 3952"/>
                      <a:gd name="T21" fmla="*/ 288 h 3501"/>
                      <a:gd name="T22" fmla="*/ 1555 w 3952"/>
                      <a:gd name="T23" fmla="*/ 126 h 3501"/>
                      <a:gd name="T24" fmla="*/ 1184 w 3952"/>
                      <a:gd name="T25" fmla="*/ 24 h 3501"/>
                      <a:gd name="T26" fmla="*/ 837 w 3952"/>
                      <a:gd name="T27" fmla="*/ 0 h 3501"/>
                      <a:gd name="T28" fmla="*/ 526 w 3952"/>
                      <a:gd name="T29" fmla="*/ 48 h 3501"/>
                      <a:gd name="T30" fmla="*/ 263 w 3952"/>
                      <a:gd name="T31" fmla="*/ 174 h 3501"/>
                      <a:gd name="T32" fmla="*/ 114 w 3952"/>
                      <a:gd name="T33" fmla="*/ 312 h 3501"/>
                      <a:gd name="T34" fmla="*/ 0 w 3952"/>
                      <a:gd name="T35" fmla="*/ 486 h 3501"/>
                      <a:gd name="T36" fmla="*/ 72 w 3952"/>
                      <a:gd name="T37" fmla="*/ 372 h 3501"/>
                      <a:gd name="T38" fmla="*/ 269 w 3952"/>
                      <a:gd name="T39" fmla="*/ 174 h 3501"/>
                      <a:gd name="T40" fmla="*/ 526 w 3952"/>
                      <a:gd name="T41" fmla="*/ 48 h 3501"/>
                      <a:gd name="T42" fmla="*/ 837 w 3952"/>
                      <a:gd name="T43" fmla="*/ 6 h 3501"/>
                      <a:gd name="T44" fmla="*/ 1184 w 3952"/>
                      <a:gd name="T45" fmla="*/ 30 h 3501"/>
                      <a:gd name="T46" fmla="*/ 1555 w 3952"/>
                      <a:gd name="T47" fmla="*/ 132 h 3501"/>
                      <a:gd name="T48" fmla="*/ 1943 w 3952"/>
                      <a:gd name="T49" fmla="*/ 294 h 3501"/>
                      <a:gd name="T50" fmla="*/ 2332 w 3952"/>
                      <a:gd name="T51" fmla="*/ 528 h 3501"/>
                      <a:gd name="T52" fmla="*/ 2715 w 3952"/>
                      <a:gd name="T53" fmla="*/ 821 h 3501"/>
                      <a:gd name="T54" fmla="*/ 3127 w 3952"/>
                      <a:gd name="T55" fmla="*/ 1223 h 3501"/>
                      <a:gd name="T56" fmla="*/ 3336 w 3952"/>
                      <a:gd name="T57" fmla="*/ 1469 h 3501"/>
                      <a:gd name="T58" fmla="*/ 3510 w 3952"/>
                      <a:gd name="T59" fmla="*/ 1727 h 3501"/>
                      <a:gd name="T60" fmla="*/ 3665 w 3952"/>
                      <a:gd name="T61" fmla="*/ 1984 h 3501"/>
                      <a:gd name="T62" fmla="*/ 3785 w 3952"/>
                      <a:gd name="T63" fmla="*/ 2236 h 3501"/>
                      <a:gd name="T64" fmla="*/ 3875 w 3952"/>
                      <a:gd name="T65" fmla="*/ 2494 h 3501"/>
                      <a:gd name="T66" fmla="*/ 3934 w 3952"/>
                      <a:gd name="T67" fmla="*/ 2740 h 3501"/>
                      <a:gd name="T68" fmla="*/ 3952 w 3952"/>
                      <a:gd name="T69" fmla="*/ 2973 h 3501"/>
                      <a:gd name="T70" fmla="*/ 3922 w 3952"/>
                      <a:gd name="T71" fmla="*/ 3255 h 3501"/>
                      <a:gd name="T72" fmla="*/ 3833 w 3952"/>
                      <a:gd name="T73" fmla="*/ 3501 h 3501"/>
                      <a:gd name="T74" fmla="*/ 3886 w 3952"/>
                      <a:gd name="T75" fmla="*/ 3387 h 3501"/>
                      <a:gd name="T76" fmla="*/ 3946 w 3952"/>
                      <a:gd name="T77" fmla="*/ 3123 h 3501"/>
                      <a:gd name="T78" fmla="*/ 3952 w 3952"/>
                      <a:gd name="T79" fmla="*/ 2973 h 3501"/>
                      <a:gd name="T80" fmla="*/ 0 60000 65536"/>
                      <a:gd name="T81" fmla="*/ 0 60000 65536"/>
                      <a:gd name="T82" fmla="*/ 0 60000 65536"/>
                      <a:gd name="T83" fmla="*/ 0 60000 65536"/>
                      <a:gd name="T84" fmla="*/ 0 60000 65536"/>
                      <a:gd name="T85" fmla="*/ 0 60000 65536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</a:gdLst>
                    <a:ahLst/>
                    <a:cxnLst>
                      <a:cxn ang="T80">
                        <a:pos x="T0" y="T1"/>
                      </a:cxn>
                      <a:cxn ang="T81">
                        <a:pos x="T2" y="T3"/>
                      </a:cxn>
                      <a:cxn ang="T82">
                        <a:pos x="T4" y="T5"/>
                      </a:cxn>
                      <a:cxn ang="T83">
                        <a:pos x="T6" y="T7"/>
                      </a:cxn>
                      <a:cxn ang="T84">
                        <a:pos x="T8" y="T9"/>
                      </a:cxn>
                      <a:cxn ang="T85">
                        <a:pos x="T10" y="T11"/>
                      </a:cxn>
                      <a:cxn ang="T86">
                        <a:pos x="T12" y="T13"/>
                      </a:cxn>
                      <a:cxn ang="T87">
                        <a:pos x="T14" y="T15"/>
                      </a:cxn>
                      <a:cxn ang="T88">
                        <a:pos x="T16" y="T17"/>
                      </a:cxn>
                      <a:cxn ang="T89">
                        <a:pos x="T18" y="T19"/>
                      </a:cxn>
                      <a:cxn ang="T90">
                        <a:pos x="T20" y="T21"/>
                      </a:cxn>
                      <a:cxn ang="T91">
                        <a:pos x="T22" y="T23"/>
                      </a:cxn>
                      <a:cxn ang="T92">
                        <a:pos x="T24" y="T25"/>
                      </a:cxn>
                      <a:cxn ang="T93">
                        <a:pos x="T26" y="T27"/>
                      </a:cxn>
                      <a:cxn ang="T94">
                        <a:pos x="T28" y="T29"/>
                      </a:cxn>
                      <a:cxn ang="T95">
                        <a:pos x="T30" y="T31"/>
                      </a:cxn>
                      <a:cxn ang="T96">
                        <a:pos x="T32" y="T33"/>
                      </a:cxn>
                      <a:cxn ang="T97">
                        <a:pos x="T34" y="T35"/>
                      </a:cxn>
                      <a:cxn ang="T98">
                        <a:pos x="T36" y="T37"/>
                      </a:cxn>
                      <a:cxn ang="T99">
                        <a:pos x="T38" y="T39"/>
                      </a:cxn>
                      <a:cxn ang="T100">
                        <a:pos x="T40" y="T41"/>
                      </a:cxn>
                      <a:cxn ang="T101">
                        <a:pos x="T42" y="T43"/>
                      </a:cxn>
                      <a:cxn ang="T102">
                        <a:pos x="T44" y="T45"/>
                      </a:cxn>
                      <a:cxn ang="T103">
                        <a:pos x="T46" y="T47"/>
                      </a:cxn>
                      <a:cxn ang="T104">
                        <a:pos x="T48" y="T49"/>
                      </a:cxn>
                      <a:cxn ang="T105">
                        <a:pos x="T50" y="T51"/>
                      </a:cxn>
                      <a:cxn ang="T106">
                        <a:pos x="T52" y="T53"/>
                      </a:cxn>
                      <a:cxn ang="T107">
                        <a:pos x="T54" y="T55"/>
                      </a:cxn>
                      <a:cxn ang="T108">
                        <a:pos x="T56" y="T57"/>
                      </a:cxn>
                      <a:cxn ang="T109">
                        <a:pos x="T58" y="T59"/>
                      </a:cxn>
                      <a:cxn ang="T110">
                        <a:pos x="T60" y="T61"/>
                      </a:cxn>
                      <a:cxn ang="T111">
                        <a:pos x="T62" y="T63"/>
                      </a:cxn>
                      <a:cxn ang="T112">
                        <a:pos x="T64" y="T65"/>
                      </a:cxn>
                      <a:cxn ang="T113">
                        <a:pos x="T66" y="T67"/>
                      </a:cxn>
                      <a:cxn ang="T114">
                        <a:pos x="T68" y="T69"/>
                      </a:cxn>
                      <a:cxn ang="T115">
                        <a:pos x="T70" y="T71"/>
                      </a:cxn>
                      <a:cxn ang="T116">
                        <a:pos x="T72" y="T73"/>
                      </a:cxn>
                      <a:cxn ang="T117">
                        <a:pos x="T74" y="T75"/>
                      </a:cxn>
                      <a:cxn ang="T118">
                        <a:pos x="T76" y="T77"/>
                      </a:cxn>
                      <a:cxn ang="T119">
                        <a:pos x="T78" y="T79"/>
                      </a:cxn>
                    </a:cxnLst>
                    <a:rect l="0" t="0" r="r" b="b"/>
                    <a:pathLst>
                      <a:path w="3952" h="3501">
                        <a:moveTo>
                          <a:pt x="3952" y="2973"/>
                        </a:moveTo>
                        <a:lnTo>
                          <a:pt x="3946" y="2860"/>
                        </a:lnTo>
                        <a:lnTo>
                          <a:pt x="3934" y="2740"/>
                        </a:lnTo>
                        <a:lnTo>
                          <a:pt x="3910" y="2614"/>
                        </a:lnTo>
                        <a:lnTo>
                          <a:pt x="3875" y="2494"/>
                        </a:lnTo>
                        <a:lnTo>
                          <a:pt x="3839" y="2368"/>
                        </a:lnTo>
                        <a:lnTo>
                          <a:pt x="3785" y="2236"/>
                        </a:lnTo>
                        <a:lnTo>
                          <a:pt x="3731" y="2110"/>
                        </a:lnTo>
                        <a:lnTo>
                          <a:pt x="3665" y="1978"/>
                        </a:lnTo>
                        <a:lnTo>
                          <a:pt x="3593" y="1853"/>
                        </a:lnTo>
                        <a:lnTo>
                          <a:pt x="3516" y="1721"/>
                        </a:lnTo>
                        <a:lnTo>
                          <a:pt x="3432" y="1595"/>
                        </a:lnTo>
                        <a:lnTo>
                          <a:pt x="3336" y="1469"/>
                        </a:lnTo>
                        <a:lnTo>
                          <a:pt x="3241" y="1343"/>
                        </a:lnTo>
                        <a:lnTo>
                          <a:pt x="3133" y="1223"/>
                        </a:lnTo>
                        <a:lnTo>
                          <a:pt x="3025" y="1103"/>
                        </a:lnTo>
                        <a:lnTo>
                          <a:pt x="2906" y="983"/>
                        </a:lnTo>
                        <a:lnTo>
                          <a:pt x="2721" y="815"/>
                        </a:lnTo>
                        <a:lnTo>
                          <a:pt x="2529" y="660"/>
                        </a:lnTo>
                        <a:lnTo>
                          <a:pt x="2332" y="522"/>
                        </a:lnTo>
                        <a:lnTo>
                          <a:pt x="2141" y="396"/>
                        </a:lnTo>
                        <a:lnTo>
                          <a:pt x="1943" y="288"/>
                        </a:lnTo>
                        <a:lnTo>
                          <a:pt x="1746" y="198"/>
                        </a:lnTo>
                        <a:lnTo>
                          <a:pt x="1555" y="126"/>
                        </a:lnTo>
                        <a:lnTo>
                          <a:pt x="1363" y="66"/>
                        </a:lnTo>
                        <a:lnTo>
                          <a:pt x="1184" y="24"/>
                        </a:lnTo>
                        <a:lnTo>
                          <a:pt x="1005" y="6"/>
                        </a:lnTo>
                        <a:lnTo>
                          <a:pt x="837" y="0"/>
                        </a:lnTo>
                        <a:lnTo>
                          <a:pt x="676" y="12"/>
                        </a:lnTo>
                        <a:lnTo>
                          <a:pt x="526" y="48"/>
                        </a:lnTo>
                        <a:lnTo>
                          <a:pt x="389" y="102"/>
                        </a:lnTo>
                        <a:lnTo>
                          <a:pt x="263" y="174"/>
                        </a:lnTo>
                        <a:lnTo>
                          <a:pt x="155" y="264"/>
                        </a:lnTo>
                        <a:lnTo>
                          <a:pt x="114" y="312"/>
                        </a:lnTo>
                        <a:lnTo>
                          <a:pt x="72" y="366"/>
                        </a:lnTo>
                        <a:lnTo>
                          <a:pt x="0" y="486"/>
                        </a:lnTo>
                        <a:lnTo>
                          <a:pt x="0" y="498"/>
                        </a:lnTo>
                        <a:lnTo>
                          <a:pt x="72" y="372"/>
                        </a:lnTo>
                        <a:lnTo>
                          <a:pt x="161" y="264"/>
                        </a:lnTo>
                        <a:lnTo>
                          <a:pt x="269" y="174"/>
                        </a:lnTo>
                        <a:lnTo>
                          <a:pt x="395" y="102"/>
                        </a:lnTo>
                        <a:lnTo>
                          <a:pt x="526" y="48"/>
                        </a:lnTo>
                        <a:lnTo>
                          <a:pt x="676" y="18"/>
                        </a:lnTo>
                        <a:lnTo>
                          <a:pt x="837" y="6"/>
                        </a:lnTo>
                        <a:lnTo>
                          <a:pt x="1005" y="6"/>
                        </a:lnTo>
                        <a:lnTo>
                          <a:pt x="1184" y="30"/>
                        </a:lnTo>
                        <a:lnTo>
                          <a:pt x="1363" y="72"/>
                        </a:lnTo>
                        <a:lnTo>
                          <a:pt x="1555" y="132"/>
                        </a:lnTo>
                        <a:lnTo>
                          <a:pt x="1746" y="204"/>
                        </a:lnTo>
                        <a:lnTo>
                          <a:pt x="1943" y="294"/>
                        </a:lnTo>
                        <a:lnTo>
                          <a:pt x="2135" y="402"/>
                        </a:lnTo>
                        <a:lnTo>
                          <a:pt x="2332" y="528"/>
                        </a:lnTo>
                        <a:lnTo>
                          <a:pt x="2523" y="666"/>
                        </a:lnTo>
                        <a:lnTo>
                          <a:pt x="2715" y="821"/>
                        </a:lnTo>
                        <a:lnTo>
                          <a:pt x="2900" y="989"/>
                        </a:lnTo>
                        <a:lnTo>
                          <a:pt x="3127" y="1223"/>
                        </a:lnTo>
                        <a:lnTo>
                          <a:pt x="3235" y="1349"/>
                        </a:lnTo>
                        <a:lnTo>
                          <a:pt x="3336" y="1469"/>
                        </a:lnTo>
                        <a:lnTo>
                          <a:pt x="3426" y="1595"/>
                        </a:lnTo>
                        <a:lnTo>
                          <a:pt x="3510" y="1727"/>
                        </a:lnTo>
                        <a:lnTo>
                          <a:pt x="3593" y="1853"/>
                        </a:lnTo>
                        <a:lnTo>
                          <a:pt x="3665" y="1984"/>
                        </a:lnTo>
                        <a:lnTo>
                          <a:pt x="3731" y="2110"/>
                        </a:lnTo>
                        <a:lnTo>
                          <a:pt x="3785" y="2236"/>
                        </a:lnTo>
                        <a:lnTo>
                          <a:pt x="3833" y="2368"/>
                        </a:lnTo>
                        <a:lnTo>
                          <a:pt x="3875" y="2494"/>
                        </a:lnTo>
                        <a:lnTo>
                          <a:pt x="3910" y="2614"/>
                        </a:lnTo>
                        <a:lnTo>
                          <a:pt x="3934" y="2740"/>
                        </a:lnTo>
                        <a:lnTo>
                          <a:pt x="3946" y="2860"/>
                        </a:lnTo>
                        <a:lnTo>
                          <a:pt x="3952" y="2973"/>
                        </a:lnTo>
                        <a:lnTo>
                          <a:pt x="3946" y="3123"/>
                        </a:lnTo>
                        <a:lnTo>
                          <a:pt x="3922" y="3255"/>
                        </a:lnTo>
                        <a:lnTo>
                          <a:pt x="3886" y="3387"/>
                        </a:lnTo>
                        <a:lnTo>
                          <a:pt x="3833" y="3501"/>
                        </a:lnTo>
                        <a:lnTo>
                          <a:pt x="3886" y="3387"/>
                        </a:lnTo>
                        <a:lnTo>
                          <a:pt x="3928" y="3255"/>
                        </a:lnTo>
                        <a:lnTo>
                          <a:pt x="3946" y="3123"/>
                        </a:lnTo>
                        <a:lnTo>
                          <a:pt x="3952" y="2973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63" name="Freeform 8"/>
                  <p:cNvSpPr>
                    <a:spLocks/>
                  </p:cNvSpPr>
                  <p:nvPr userDrawn="1"/>
                </p:nvSpPr>
                <p:spPr bwMode="hidden">
                  <a:xfrm>
                    <a:off x="406" y="953"/>
                    <a:ext cx="3803" cy="3363"/>
                  </a:xfrm>
                  <a:custGeom>
                    <a:avLst/>
                    <a:gdLst>
                      <a:gd name="T0" fmla="*/ 676 w 3791"/>
                      <a:gd name="T1" fmla="*/ 2416 h 3363"/>
                      <a:gd name="T2" fmla="*/ 419 w 3791"/>
                      <a:gd name="T3" fmla="*/ 2062 h 3363"/>
                      <a:gd name="T4" fmla="*/ 215 w 3791"/>
                      <a:gd name="T5" fmla="*/ 1703 h 3363"/>
                      <a:gd name="T6" fmla="*/ 78 w 3791"/>
                      <a:gd name="T7" fmla="*/ 1343 h 3363"/>
                      <a:gd name="T8" fmla="*/ 12 w 3791"/>
                      <a:gd name="T9" fmla="*/ 1001 h 3363"/>
                      <a:gd name="T10" fmla="*/ 18 w 3791"/>
                      <a:gd name="T11" fmla="*/ 701 h 3363"/>
                      <a:gd name="T12" fmla="*/ 96 w 3791"/>
                      <a:gd name="T13" fmla="*/ 450 h 3363"/>
                      <a:gd name="T14" fmla="*/ 239 w 3791"/>
                      <a:gd name="T15" fmla="*/ 246 h 3363"/>
                      <a:gd name="T16" fmla="*/ 580 w 3791"/>
                      <a:gd name="T17" fmla="*/ 48 h 3363"/>
                      <a:gd name="T18" fmla="*/ 1028 w 3791"/>
                      <a:gd name="T19" fmla="*/ 6 h 3363"/>
                      <a:gd name="T20" fmla="*/ 1543 w 3791"/>
                      <a:gd name="T21" fmla="*/ 120 h 3363"/>
                      <a:gd name="T22" fmla="*/ 2087 w 3791"/>
                      <a:gd name="T23" fmla="*/ 378 h 3363"/>
                      <a:gd name="T24" fmla="*/ 2631 w 3791"/>
                      <a:gd name="T25" fmla="*/ 773 h 3363"/>
                      <a:gd name="T26" fmla="*/ 3115 w 3791"/>
                      <a:gd name="T27" fmla="*/ 1265 h 3363"/>
                      <a:gd name="T28" fmla="*/ 3378 w 3791"/>
                      <a:gd name="T29" fmla="*/ 1625 h 3363"/>
                      <a:gd name="T30" fmla="*/ 3582 w 3791"/>
                      <a:gd name="T31" fmla="*/ 1984 h 3363"/>
                      <a:gd name="T32" fmla="*/ 3719 w 3791"/>
                      <a:gd name="T33" fmla="*/ 2344 h 3363"/>
                      <a:gd name="T34" fmla="*/ 3785 w 3791"/>
                      <a:gd name="T35" fmla="*/ 2686 h 3363"/>
                      <a:gd name="T36" fmla="*/ 3749 w 3791"/>
                      <a:gd name="T37" fmla="*/ 3105 h 3363"/>
                      <a:gd name="T38" fmla="*/ 3629 w 3791"/>
                      <a:gd name="T39" fmla="*/ 3363 h 3363"/>
                      <a:gd name="T40" fmla="*/ 3779 w 3791"/>
                      <a:gd name="T41" fmla="*/ 2967 h 3363"/>
                      <a:gd name="T42" fmla="*/ 3791 w 3791"/>
                      <a:gd name="T43" fmla="*/ 2794 h 3363"/>
                      <a:gd name="T44" fmla="*/ 3749 w 3791"/>
                      <a:gd name="T45" fmla="*/ 2458 h 3363"/>
                      <a:gd name="T46" fmla="*/ 3635 w 3791"/>
                      <a:gd name="T47" fmla="*/ 2104 h 3363"/>
                      <a:gd name="T48" fmla="*/ 3456 w 3791"/>
                      <a:gd name="T49" fmla="*/ 1739 h 3363"/>
                      <a:gd name="T50" fmla="*/ 3211 w 3791"/>
                      <a:gd name="T51" fmla="*/ 1385 h 3363"/>
                      <a:gd name="T52" fmla="*/ 2804 w 3791"/>
                      <a:gd name="T53" fmla="*/ 929 h 3363"/>
                      <a:gd name="T54" fmla="*/ 2272 w 3791"/>
                      <a:gd name="T55" fmla="*/ 492 h 3363"/>
                      <a:gd name="T56" fmla="*/ 1722 w 3791"/>
                      <a:gd name="T57" fmla="*/ 192 h 3363"/>
                      <a:gd name="T58" fmla="*/ 1190 w 3791"/>
                      <a:gd name="T59" fmla="*/ 24 h 3363"/>
                      <a:gd name="T60" fmla="*/ 717 w 3791"/>
                      <a:gd name="T61" fmla="*/ 12 h 3363"/>
                      <a:gd name="T62" fmla="*/ 335 w 3791"/>
                      <a:gd name="T63" fmla="*/ 162 h 3363"/>
                      <a:gd name="T64" fmla="*/ 132 w 3791"/>
                      <a:gd name="T65" fmla="*/ 378 h 3363"/>
                      <a:gd name="T66" fmla="*/ 36 w 3791"/>
                      <a:gd name="T67" fmla="*/ 612 h 3363"/>
                      <a:gd name="T68" fmla="*/ 0 w 3791"/>
                      <a:gd name="T69" fmla="*/ 893 h 3363"/>
                      <a:gd name="T70" fmla="*/ 42 w 3791"/>
                      <a:gd name="T71" fmla="*/ 1229 h 3363"/>
                      <a:gd name="T72" fmla="*/ 161 w 3791"/>
                      <a:gd name="T73" fmla="*/ 1583 h 3363"/>
                      <a:gd name="T74" fmla="*/ 341 w 3791"/>
                      <a:gd name="T75" fmla="*/ 1942 h 3363"/>
                      <a:gd name="T76" fmla="*/ 580 w 3791"/>
                      <a:gd name="T77" fmla="*/ 2302 h 3363"/>
                      <a:gd name="T78" fmla="*/ 987 w 3791"/>
                      <a:gd name="T79" fmla="*/ 2758 h 3363"/>
                      <a:gd name="T80" fmla="*/ 1596 w 3791"/>
                      <a:gd name="T81" fmla="*/ 3237 h 3363"/>
                      <a:gd name="T82" fmla="*/ 1596 w 3791"/>
                      <a:gd name="T83" fmla="*/ 3237 h 3363"/>
                      <a:gd name="T84" fmla="*/ 993 w 3791"/>
                      <a:gd name="T85" fmla="*/ 2758 h 3363"/>
                      <a:gd name="T86" fmla="*/ 0 60000 65536"/>
                      <a:gd name="T87" fmla="*/ 0 60000 65536"/>
                      <a:gd name="T88" fmla="*/ 0 60000 65536"/>
                      <a:gd name="T89" fmla="*/ 0 60000 65536"/>
                      <a:gd name="T90" fmla="*/ 0 60000 65536"/>
                      <a:gd name="T91" fmla="*/ 0 60000 65536"/>
                      <a:gd name="T92" fmla="*/ 0 60000 65536"/>
                      <a:gd name="T93" fmla="*/ 0 60000 65536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</a:gdLst>
                    <a:ahLst/>
                    <a:cxnLst>
                      <a:cxn ang="T86">
                        <a:pos x="T0" y="T1"/>
                      </a:cxn>
                      <a:cxn ang="T87">
                        <a:pos x="T2" y="T3"/>
                      </a:cxn>
                      <a:cxn ang="T88">
                        <a:pos x="T4" y="T5"/>
                      </a:cxn>
                      <a:cxn ang="T89">
                        <a:pos x="T6" y="T7"/>
                      </a:cxn>
                      <a:cxn ang="T90">
                        <a:pos x="T8" y="T9"/>
                      </a:cxn>
                      <a:cxn ang="T91">
                        <a:pos x="T10" y="T11"/>
                      </a:cxn>
                      <a:cxn ang="T92">
                        <a:pos x="T12" y="T13"/>
                      </a:cxn>
                      <a:cxn ang="T93">
                        <a:pos x="T14" y="T15"/>
                      </a:cxn>
                      <a:cxn ang="T94">
                        <a:pos x="T16" y="T17"/>
                      </a:cxn>
                      <a:cxn ang="T95">
                        <a:pos x="T18" y="T19"/>
                      </a:cxn>
                      <a:cxn ang="T96">
                        <a:pos x="T20" y="T21"/>
                      </a:cxn>
                      <a:cxn ang="T97">
                        <a:pos x="T22" y="T23"/>
                      </a:cxn>
                      <a:cxn ang="T98">
                        <a:pos x="T24" y="T25"/>
                      </a:cxn>
                      <a:cxn ang="T99">
                        <a:pos x="T26" y="T27"/>
                      </a:cxn>
                      <a:cxn ang="T100">
                        <a:pos x="T28" y="T29"/>
                      </a:cxn>
                      <a:cxn ang="T101">
                        <a:pos x="T30" y="T31"/>
                      </a:cxn>
                      <a:cxn ang="T102">
                        <a:pos x="T32" y="T33"/>
                      </a:cxn>
                      <a:cxn ang="T103">
                        <a:pos x="T34" y="T35"/>
                      </a:cxn>
                      <a:cxn ang="T104">
                        <a:pos x="T36" y="T37"/>
                      </a:cxn>
                      <a:cxn ang="T105">
                        <a:pos x="T38" y="T39"/>
                      </a:cxn>
                      <a:cxn ang="T106">
                        <a:pos x="T40" y="T41"/>
                      </a:cxn>
                      <a:cxn ang="T107">
                        <a:pos x="T42" y="T43"/>
                      </a:cxn>
                      <a:cxn ang="T108">
                        <a:pos x="T44" y="T45"/>
                      </a:cxn>
                      <a:cxn ang="T109">
                        <a:pos x="T46" y="T47"/>
                      </a:cxn>
                      <a:cxn ang="T110">
                        <a:pos x="T48" y="T49"/>
                      </a:cxn>
                      <a:cxn ang="T111">
                        <a:pos x="T50" y="T51"/>
                      </a:cxn>
                      <a:cxn ang="T112">
                        <a:pos x="T52" y="T53"/>
                      </a:cxn>
                      <a:cxn ang="T113">
                        <a:pos x="T54" y="T55"/>
                      </a:cxn>
                      <a:cxn ang="T114">
                        <a:pos x="T56" y="T57"/>
                      </a:cxn>
                      <a:cxn ang="T115">
                        <a:pos x="T58" y="T59"/>
                      </a:cxn>
                      <a:cxn ang="T116">
                        <a:pos x="T60" y="T61"/>
                      </a:cxn>
                      <a:cxn ang="T117">
                        <a:pos x="T62" y="T63"/>
                      </a:cxn>
                      <a:cxn ang="T118">
                        <a:pos x="T64" y="T65"/>
                      </a:cxn>
                      <a:cxn ang="T119">
                        <a:pos x="T66" y="T67"/>
                      </a:cxn>
                      <a:cxn ang="T120">
                        <a:pos x="T68" y="T69"/>
                      </a:cxn>
                      <a:cxn ang="T121">
                        <a:pos x="T70" y="T71"/>
                      </a:cxn>
                      <a:cxn ang="T122">
                        <a:pos x="T72" y="T73"/>
                      </a:cxn>
                      <a:cxn ang="T123">
                        <a:pos x="T74" y="T75"/>
                      </a:cxn>
                      <a:cxn ang="T124">
                        <a:pos x="T76" y="T77"/>
                      </a:cxn>
                      <a:cxn ang="T125">
                        <a:pos x="T78" y="T79"/>
                      </a:cxn>
                      <a:cxn ang="T126">
                        <a:pos x="T80" y="T81"/>
                      </a:cxn>
                      <a:cxn ang="T127">
                        <a:pos x="T82" y="T83"/>
                      </a:cxn>
                      <a:cxn ang="T128">
                        <a:pos x="T84" y="T85"/>
                      </a:cxn>
                    </a:cxnLst>
                    <a:rect l="0" t="0" r="r" b="b"/>
                    <a:pathLst>
                      <a:path w="3791" h="3363">
                        <a:moveTo>
                          <a:pt x="993" y="2758"/>
                        </a:moveTo>
                        <a:lnTo>
                          <a:pt x="777" y="2536"/>
                        </a:lnTo>
                        <a:lnTo>
                          <a:pt x="676" y="2416"/>
                        </a:lnTo>
                        <a:lnTo>
                          <a:pt x="586" y="2302"/>
                        </a:lnTo>
                        <a:lnTo>
                          <a:pt x="496" y="2182"/>
                        </a:lnTo>
                        <a:lnTo>
                          <a:pt x="419" y="2062"/>
                        </a:lnTo>
                        <a:lnTo>
                          <a:pt x="341" y="1942"/>
                        </a:lnTo>
                        <a:lnTo>
                          <a:pt x="275" y="1822"/>
                        </a:lnTo>
                        <a:lnTo>
                          <a:pt x="215" y="1703"/>
                        </a:lnTo>
                        <a:lnTo>
                          <a:pt x="161" y="1583"/>
                        </a:lnTo>
                        <a:lnTo>
                          <a:pt x="114" y="1463"/>
                        </a:lnTo>
                        <a:lnTo>
                          <a:pt x="78" y="1343"/>
                        </a:lnTo>
                        <a:lnTo>
                          <a:pt x="48" y="1229"/>
                        </a:lnTo>
                        <a:lnTo>
                          <a:pt x="24" y="1115"/>
                        </a:lnTo>
                        <a:lnTo>
                          <a:pt x="12" y="1001"/>
                        </a:lnTo>
                        <a:lnTo>
                          <a:pt x="6" y="893"/>
                        </a:lnTo>
                        <a:lnTo>
                          <a:pt x="12" y="797"/>
                        </a:lnTo>
                        <a:lnTo>
                          <a:pt x="18" y="701"/>
                        </a:lnTo>
                        <a:lnTo>
                          <a:pt x="42" y="612"/>
                        </a:lnTo>
                        <a:lnTo>
                          <a:pt x="66" y="528"/>
                        </a:lnTo>
                        <a:lnTo>
                          <a:pt x="96" y="450"/>
                        </a:lnTo>
                        <a:lnTo>
                          <a:pt x="138" y="378"/>
                        </a:lnTo>
                        <a:lnTo>
                          <a:pt x="185" y="306"/>
                        </a:lnTo>
                        <a:lnTo>
                          <a:pt x="239" y="246"/>
                        </a:lnTo>
                        <a:lnTo>
                          <a:pt x="341" y="162"/>
                        </a:lnTo>
                        <a:lnTo>
                          <a:pt x="454" y="96"/>
                        </a:lnTo>
                        <a:lnTo>
                          <a:pt x="580" y="48"/>
                        </a:lnTo>
                        <a:lnTo>
                          <a:pt x="723" y="18"/>
                        </a:lnTo>
                        <a:lnTo>
                          <a:pt x="867" y="6"/>
                        </a:lnTo>
                        <a:lnTo>
                          <a:pt x="1028" y="6"/>
                        </a:lnTo>
                        <a:lnTo>
                          <a:pt x="1196" y="30"/>
                        </a:lnTo>
                        <a:lnTo>
                          <a:pt x="1363" y="66"/>
                        </a:lnTo>
                        <a:lnTo>
                          <a:pt x="1543" y="120"/>
                        </a:lnTo>
                        <a:lnTo>
                          <a:pt x="1722" y="192"/>
                        </a:lnTo>
                        <a:lnTo>
                          <a:pt x="1901" y="282"/>
                        </a:lnTo>
                        <a:lnTo>
                          <a:pt x="2087" y="378"/>
                        </a:lnTo>
                        <a:lnTo>
                          <a:pt x="2272" y="498"/>
                        </a:lnTo>
                        <a:lnTo>
                          <a:pt x="2451" y="624"/>
                        </a:lnTo>
                        <a:lnTo>
                          <a:pt x="2631" y="773"/>
                        </a:lnTo>
                        <a:lnTo>
                          <a:pt x="2804" y="929"/>
                        </a:lnTo>
                        <a:lnTo>
                          <a:pt x="3019" y="1151"/>
                        </a:lnTo>
                        <a:lnTo>
                          <a:pt x="3115" y="1265"/>
                        </a:lnTo>
                        <a:lnTo>
                          <a:pt x="3211" y="1385"/>
                        </a:lnTo>
                        <a:lnTo>
                          <a:pt x="3295" y="1505"/>
                        </a:lnTo>
                        <a:lnTo>
                          <a:pt x="3378" y="1625"/>
                        </a:lnTo>
                        <a:lnTo>
                          <a:pt x="3450" y="1745"/>
                        </a:lnTo>
                        <a:lnTo>
                          <a:pt x="3522" y="1864"/>
                        </a:lnTo>
                        <a:lnTo>
                          <a:pt x="3582" y="1984"/>
                        </a:lnTo>
                        <a:lnTo>
                          <a:pt x="3635" y="2104"/>
                        </a:lnTo>
                        <a:lnTo>
                          <a:pt x="3677" y="2224"/>
                        </a:lnTo>
                        <a:lnTo>
                          <a:pt x="3719" y="2344"/>
                        </a:lnTo>
                        <a:lnTo>
                          <a:pt x="3749" y="2458"/>
                        </a:lnTo>
                        <a:lnTo>
                          <a:pt x="3773" y="2572"/>
                        </a:lnTo>
                        <a:lnTo>
                          <a:pt x="3785" y="2686"/>
                        </a:lnTo>
                        <a:lnTo>
                          <a:pt x="3791" y="2794"/>
                        </a:lnTo>
                        <a:lnTo>
                          <a:pt x="3779" y="2955"/>
                        </a:lnTo>
                        <a:lnTo>
                          <a:pt x="3749" y="3105"/>
                        </a:lnTo>
                        <a:lnTo>
                          <a:pt x="3695" y="3243"/>
                        </a:lnTo>
                        <a:lnTo>
                          <a:pt x="3623" y="3363"/>
                        </a:lnTo>
                        <a:lnTo>
                          <a:pt x="3629" y="3363"/>
                        </a:lnTo>
                        <a:lnTo>
                          <a:pt x="3701" y="3243"/>
                        </a:lnTo>
                        <a:lnTo>
                          <a:pt x="3749" y="3111"/>
                        </a:lnTo>
                        <a:lnTo>
                          <a:pt x="3779" y="2967"/>
                        </a:lnTo>
                        <a:lnTo>
                          <a:pt x="3791" y="2806"/>
                        </a:lnTo>
                        <a:lnTo>
                          <a:pt x="3791" y="2800"/>
                        </a:lnTo>
                        <a:lnTo>
                          <a:pt x="3791" y="2794"/>
                        </a:lnTo>
                        <a:lnTo>
                          <a:pt x="3785" y="2686"/>
                        </a:lnTo>
                        <a:lnTo>
                          <a:pt x="3773" y="2572"/>
                        </a:lnTo>
                        <a:lnTo>
                          <a:pt x="3749" y="2458"/>
                        </a:lnTo>
                        <a:lnTo>
                          <a:pt x="3719" y="2338"/>
                        </a:lnTo>
                        <a:lnTo>
                          <a:pt x="3683" y="2224"/>
                        </a:lnTo>
                        <a:lnTo>
                          <a:pt x="3635" y="2104"/>
                        </a:lnTo>
                        <a:lnTo>
                          <a:pt x="3582" y="1984"/>
                        </a:lnTo>
                        <a:lnTo>
                          <a:pt x="3522" y="1864"/>
                        </a:lnTo>
                        <a:lnTo>
                          <a:pt x="3456" y="1739"/>
                        </a:lnTo>
                        <a:lnTo>
                          <a:pt x="3378" y="1619"/>
                        </a:lnTo>
                        <a:lnTo>
                          <a:pt x="3300" y="1499"/>
                        </a:lnTo>
                        <a:lnTo>
                          <a:pt x="3211" y="1385"/>
                        </a:lnTo>
                        <a:lnTo>
                          <a:pt x="3121" y="1265"/>
                        </a:lnTo>
                        <a:lnTo>
                          <a:pt x="3019" y="1151"/>
                        </a:lnTo>
                        <a:lnTo>
                          <a:pt x="2804" y="929"/>
                        </a:lnTo>
                        <a:lnTo>
                          <a:pt x="2631" y="767"/>
                        </a:lnTo>
                        <a:lnTo>
                          <a:pt x="2451" y="624"/>
                        </a:lnTo>
                        <a:lnTo>
                          <a:pt x="2272" y="492"/>
                        </a:lnTo>
                        <a:lnTo>
                          <a:pt x="2087" y="378"/>
                        </a:lnTo>
                        <a:lnTo>
                          <a:pt x="1901" y="276"/>
                        </a:lnTo>
                        <a:lnTo>
                          <a:pt x="1722" y="192"/>
                        </a:lnTo>
                        <a:lnTo>
                          <a:pt x="1543" y="120"/>
                        </a:lnTo>
                        <a:lnTo>
                          <a:pt x="1363" y="66"/>
                        </a:lnTo>
                        <a:lnTo>
                          <a:pt x="1190" y="24"/>
                        </a:lnTo>
                        <a:lnTo>
                          <a:pt x="1028" y="6"/>
                        </a:lnTo>
                        <a:lnTo>
                          <a:pt x="867" y="0"/>
                        </a:lnTo>
                        <a:lnTo>
                          <a:pt x="717" y="12"/>
                        </a:lnTo>
                        <a:lnTo>
                          <a:pt x="580" y="42"/>
                        </a:lnTo>
                        <a:lnTo>
                          <a:pt x="448" y="90"/>
                        </a:lnTo>
                        <a:lnTo>
                          <a:pt x="335" y="162"/>
                        </a:lnTo>
                        <a:lnTo>
                          <a:pt x="233" y="246"/>
                        </a:lnTo>
                        <a:lnTo>
                          <a:pt x="179" y="306"/>
                        </a:lnTo>
                        <a:lnTo>
                          <a:pt x="132" y="378"/>
                        </a:lnTo>
                        <a:lnTo>
                          <a:pt x="90" y="450"/>
                        </a:lnTo>
                        <a:lnTo>
                          <a:pt x="60" y="528"/>
                        </a:lnTo>
                        <a:lnTo>
                          <a:pt x="36" y="612"/>
                        </a:lnTo>
                        <a:lnTo>
                          <a:pt x="12" y="701"/>
                        </a:lnTo>
                        <a:lnTo>
                          <a:pt x="6" y="797"/>
                        </a:lnTo>
                        <a:lnTo>
                          <a:pt x="0" y="893"/>
                        </a:lnTo>
                        <a:lnTo>
                          <a:pt x="6" y="1001"/>
                        </a:lnTo>
                        <a:lnTo>
                          <a:pt x="24" y="1115"/>
                        </a:lnTo>
                        <a:lnTo>
                          <a:pt x="42" y="1229"/>
                        </a:lnTo>
                        <a:lnTo>
                          <a:pt x="78" y="1343"/>
                        </a:lnTo>
                        <a:lnTo>
                          <a:pt x="114" y="1463"/>
                        </a:lnTo>
                        <a:lnTo>
                          <a:pt x="161" y="1583"/>
                        </a:lnTo>
                        <a:lnTo>
                          <a:pt x="215" y="1703"/>
                        </a:lnTo>
                        <a:lnTo>
                          <a:pt x="275" y="1822"/>
                        </a:lnTo>
                        <a:lnTo>
                          <a:pt x="341" y="1942"/>
                        </a:lnTo>
                        <a:lnTo>
                          <a:pt x="413" y="2062"/>
                        </a:lnTo>
                        <a:lnTo>
                          <a:pt x="496" y="2182"/>
                        </a:lnTo>
                        <a:lnTo>
                          <a:pt x="580" y="2302"/>
                        </a:lnTo>
                        <a:lnTo>
                          <a:pt x="676" y="2422"/>
                        </a:lnTo>
                        <a:lnTo>
                          <a:pt x="771" y="2536"/>
                        </a:lnTo>
                        <a:lnTo>
                          <a:pt x="987" y="2758"/>
                        </a:lnTo>
                        <a:lnTo>
                          <a:pt x="1184" y="2931"/>
                        </a:lnTo>
                        <a:lnTo>
                          <a:pt x="1387" y="3093"/>
                        </a:lnTo>
                        <a:lnTo>
                          <a:pt x="1596" y="3237"/>
                        </a:lnTo>
                        <a:lnTo>
                          <a:pt x="1800" y="3363"/>
                        </a:lnTo>
                        <a:lnTo>
                          <a:pt x="1806" y="3363"/>
                        </a:lnTo>
                        <a:lnTo>
                          <a:pt x="1596" y="3237"/>
                        </a:lnTo>
                        <a:lnTo>
                          <a:pt x="1393" y="3093"/>
                        </a:lnTo>
                        <a:lnTo>
                          <a:pt x="1190" y="2931"/>
                        </a:lnTo>
                        <a:lnTo>
                          <a:pt x="993" y="2758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64" name="Freeform 9"/>
                  <p:cNvSpPr>
                    <a:spLocks/>
                  </p:cNvSpPr>
                  <p:nvPr userDrawn="1"/>
                </p:nvSpPr>
                <p:spPr bwMode="hidden">
                  <a:xfrm>
                    <a:off x="514" y="1091"/>
                    <a:ext cx="3538" cy="3225"/>
                  </a:xfrm>
                  <a:custGeom>
                    <a:avLst/>
                    <a:gdLst>
                      <a:gd name="T0" fmla="*/ 538 w 3527"/>
                      <a:gd name="T1" fmla="*/ 2146 h 3225"/>
                      <a:gd name="T2" fmla="*/ 317 w 3527"/>
                      <a:gd name="T3" fmla="*/ 1816 h 3225"/>
                      <a:gd name="T4" fmla="*/ 149 w 3527"/>
                      <a:gd name="T5" fmla="*/ 1481 h 3225"/>
                      <a:gd name="T6" fmla="*/ 41 w 3527"/>
                      <a:gd name="T7" fmla="*/ 1151 h 3225"/>
                      <a:gd name="T8" fmla="*/ 0 w 3527"/>
                      <a:gd name="T9" fmla="*/ 839 h 3225"/>
                      <a:gd name="T10" fmla="*/ 30 w 3527"/>
                      <a:gd name="T11" fmla="*/ 575 h 3225"/>
                      <a:gd name="T12" fmla="*/ 125 w 3527"/>
                      <a:gd name="T13" fmla="*/ 354 h 3225"/>
                      <a:gd name="T14" fmla="*/ 317 w 3527"/>
                      <a:gd name="T15" fmla="*/ 150 h 3225"/>
                      <a:gd name="T16" fmla="*/ 669 w 3527"/>
                      <a:gd name="T17" fmla="*/ 12 h 3225"/>
                      <a:gd name="T18" fmla="*/ 1112 w 3527"/>
                      <a:gd name="T19" fmla="*/ 24 h 3225"/>
                      <a:gd name="T20" fmla="*/ 1608 w 3527"/>
                      <a:gd name="T21" fmla="*/ 174 h 3225"/>
                      <a:gd name="T22" fmla="*/ 2116 w 3527"/>
                      <a:gd name="T23" fmla="*/ 456 h 3225"/>
                      <a:gd name="T24" fmla="*/ 2613 w 3527"/>
                      <a:gd name="T25" fmla="*/ 857 h 3225"/>
                      <a:gd name="T26" fmla="*/ 3073 w 3527"/>
                      <a:gd name="T27" fmla="*/ 1391 h 3225"/>
                      <a:gd name="T28" fmla="*/ 3276 w 3527"/>
                      <a:gd name="T29" fmla="*/ 1726 h 3225"/>
                      <a:gd name="T30" fmla="*/ 3426 w 3527"/>
                      <a:gd name="T31" fmla="*/ 2062 h 3225"/>
                      <a:gd name="T32" fmla="*/ 3509 w 3527"/>
                      <a:gd name="T33" fmla="*/ 2386 h 3225"/>
                      <a:gd name="T34" fmla="*/ 3521 w 3527"/>
                      <a:gd name="T35" fmla="*/ 2680 h 3225"/>
                      <a:gd name="T36" fmla="*/ 3474 w 3527"/>
                      <a:gd name="T37" fmla="*/ 2931 h 3225"/>
                      <a:gd name="T38" fmla="*/ 3360 w 3527"/>
                      <a:gd name="T39" fmla="*/ 3141 h 3225"/>
                      <a:gd name="T40" fmla="*/ 3282 w 3527"/>
                      <a:gd name="T41" fmla="*/ 3225 h 3225"/>
                      <a:gd name="T42" fmla="*/ 3312 w 3527"/>
                      <a:gd name="T43" fmla="*/ 3201 h 3225"/>
                      <a:gd name="T44" fmla="*/ 3444 w 3527"/>
                      <a:gd name="T45" fmla="*/ 3009 h 3225"/>
                      <a:gd name="T46" fmla="*/ 3515 w 3527"/>
                      <a:gd name="T47" fmla="*/ 2769 h 3225"/>
                      <a:gd name="T48" fmla="*/ 3521 w 3527"/>
                      <a:gd name="T49" fmla="*/ 2488 h 3225"/>
                      <a:gd name="T50" fmla="*/ 3462 w 3527"/>
                      <a:gd name="T51" fmla="*/ 2170 h 3225"/>
                      <a:gd name="T52" fmla="*/ 3336 w 3527"/>
                      <a:gd name="T53" fmla="*/ 1834 h 3225"/>
                      <a:gd name="T54" fmla="*/ 3145 w 3527"/>
                      <a:gd name="T55" fmla="*/ 1499 h 3225"/>
                      <a:gd name="T56" fmla="*/ 2816 w 3527"/>
                      <a:gd name="T57" fmla="*/ 1061 h 3225"/>
                      <a:gd name="T58" fmla="*/ 2284 w 3527"/>
                      <a:gd name="T59" fmla="*/ 575 h 3225"/>
                      <a:gd name="T60" fmla="*/ 1775 w 3527"/>
                      <a:gd name="T61" fmla="*/ 252 h 3225"/>
                      <a:gd name="T62" fmla="*/ 1273 w 3527"/>
                      <a:gd name="T63" fmla="*/ 60 h 3225"/>
                      <a:gd name="T64" fmla="*/ 807 w 3527"/>
                      <a:gd name="T65" fmla="*/ 0 h 3225"/>
                      <a:gd name="T66" fmla="*/ 418 w 3527"/>
                      <a:gd name="T67" fmla="*/ 84 h 3225"/>
                      <a:gd name="T68" fmla="*/ 167 w 3527"/>
                      <a:gd name="T69" fmla="*/ 288 h 3225"/>
                      <a:gd name="T70" fmla="*/ 53 w 3527"/>
                      <a:gd name="T71" fmla="*/ 498 h 3225"/>
                      <a:gd name="T72" fmla="*/ 0 w 3527"/>
                      <a:gd name="T73" fmla="*/ 749 h 3225"/>
                      <a:gd name="T74" fmla="*/ 18 w 3527"/>
                      <a:gd name="T75" fmla="*/ 1043 h 3225"/>
                      <a:gd name="T76" fmla="*/ 101 w 3527"/>
                      <a:gd name="T77" fmla="*/ 1373 h 3225"/>
                      <a:gd name="T78" fmla="*/ 251 w 3527"/>
                      <a:gd name="T79" fmla="*/ 1708 h 3225"/>
                      <a:gd name="T80" fmla="*/ 454 w 3527"/>
                      <a:gd name="T81" fmla="*/ 2038 h 3225"/>
                      <a:gd name="T82" fmla="*/ 914 w 3527"/>
                      <a:gd name="T83" fmla="*/ 2572 h 3225"/>
                      <a:gd name="T84" fmla="*/ 1255 w 3527"/>
                      <a:gd name="T85" fmla="*/ 2865 h 3225"/>
                      <a:gd name="T86" fmla="*/ 1608 w 3527"/>
                      <a:gd name="T87" fmla="*/ 3099 h 3225"/>
                      <a:gd name="T88" fmla="*/ 1853 w 3527"/>
                      <a:gd name="T89" fmla="*/ 3225 h 3225"/>
                      <a:gd name="T90" fmla="*/ 1494 w 3527"/>
                      <a:gd name="T91" fmla="*/ 3027 h 3225"/>
                      <a:gd name="T92" fmla="*/ 1142 w 3527"/>
                      <a:gd name="T93" fmla="*/ 2769 h 3225"/>
                      <a:gd name="T94" fmla="*/ 0 60000 65536"/>
                      <a:gd name="T95" fmla="*/ 0 60000 65536"/>
                      <a:gd name="T96" fmla="*/ 0 60000 65536"/>
                      <a:gd name="T97" fmla="*/ 0 60000 65536"/>
                      <a:gd name="T98" fmla="*/ 0 60000 65536"/>
                      <a:gd name="T99" fmla="*/ 0 60000 65536"/>
                      <a:gd name="T100" fmla="*/ 0 60000 65536"/>
                      <a:gd name="T101" fmla="*/ 0 60000 65536"/>
                      <a:gd name="T102" fmla="*/ 0 60000 65536"/>
                      <a:gd name="T103" fmla="*/ 0 60000 65536"/>
                      <a:gd name="T104" fmla="*/ 0 60000 65536"/>
                      <a:gd name="T105" fmla="*/ 0 60000 65536"/>
                      <a:gd name="T106" fmla="*/ 0 60000 65536"/>
                      <a:gd name="T107" fmla="*/ 0 60000 65536"/>
                      <a:gd name="T108" fmla="*/ 0 60000 65536"/>
                      <a:gd name="T109" fmla="*/ 0 60000 65536"/>
                      <a:gd name="T110" fmla="*/ 0 60000 65536"/>
                      <a:gd name="T111" fmla="*/ 0 60000 65536"/>
                      <a:gd name="T112" fmla="*/ 0 60000 65536"/>
                      <a:gd name="T113" fmla="*/ 0 60000 65536"/>
                      <a:gd name="T114" fmla="*/ 0 60000 65536"/>
                      <a:gd name="T115" fmla="*/ 0 60000 65536"/>
                      <a:gd name="T116" fmla="*/ 0 60000 65536"/>
                      <a:gd name="T117" fmla="*/ 0 60000 65536"/>
                      <a:gd name="T118" fmla="*/ 0 60000 65536"/>
                      <a:gd name="T119" fmla="*/ 0 60000 65536"/>
                      <a:gd name="T120" fmla="*/ 0 60000 65536"/>
                      <a:gd name="T121" fmla="*/ 0 60000 65536"/>
                      <a:gd name="T122" fmla="*/ 0 60000 65536"/>
                      <a:gd name="T123" fmla="*/ 0 60000 65536"/>
                      <a:gd name="T124" fmla="*/ 0 60000 65536"/>
                      <a:gd name="T125" fmla="*/ 0 60000 65536"/>
                      <a:gd name="T126" fmla="*/ 0 60000 65536"/>
                      <a:gd name="T127" fmla="*/ 0 60000 65536"/>
                      <a:gd name="T128" fmla="*/ 0 60000 65536"/>
                      <a:gd name="T129" fmla="*/ 0 60000 65536"/>
                      <a:gd name="T130" fmla="*/ 0 60000 65536"/>
                      <a:gd name="T131" fmla="*/ 0 60000 65536"/>
                      <a:gd name="T132" fmla="*/ 0 60000 65536"/>
                      <a:gd name="T133" fmla="*/ 0 60000 65536"/>
                      <a:gd name="T134" fmla="*/ 0 60000 65536"/>
                      <a:gd name="T135" fmla="*/ 0 60000 65536"/>
                      <a:gd name="T136" fmla="*/ 0 60000 65536"/>
                      <a:gd name="T137" fmla="*/ 0 60000 65536"/>
                      <a:gd name="T138" fmla="*/ 0 60000 65536"/>
                      <a:gd name="T139" fmla="*/ 0 60000 65536"/>
                      <a:gd name="T140" fmla="*/ 0 60000 65536"/>
                    </a:gdLst>
                    <a:ahLst/>
                    <a:cxnLst>
                      <a:cxn ang="T94">
                        <a:pos x="T0" y="T1"/>
                      </a:cxn>
                      <a:cxn ang="T95">
                        <a:pos x="T2" y="T3"/>
                      </a:cxn>
                      <a:cxn ang="T96">
                        <a:pos x="T4" y="T5"/>
                      </a:cxn>
                      <a:cxn ang="T97">
                        <a:pos x="T6" y="T7"/>
                      </a:cxn>
                      <a:cxn ang="T98">
                        <a:pos x="T8" y="T9"/>
                      </a:cxn>
                      <a:cxn ang="T99">
                        <a:pos x="T10" y="T11"/>
                      </a:cxn>
                      <a:cxn ang="T100">
                        <a:pos x="T12" y="T13"/>
                      </a:cxn>
                      <a:cxn ang="T101">
                        <a:pos x="T14" y="T15"/>
                      </a:cxn>
                      <a:cxn ang="T102">
                        <a:pos x="T16" y="T17"/>
                      </a:cxn>
                      <a:cxn ang="T103">
                        <a:pos x="T18" y="T19"/>
                      </a:cxn>
                      <a:cxn ang="T104">
                        <a:pos x="T20" y="T21"/>
                      </a:cxn>
                      <a:cxn ang="T105">
                        <a:pos x="T22" y="T23"/>
                      </a:cxn>
                      <a:cxn ang="T106">
                        <a:pos x="T24" y="T25"/>
                      </a:cxn>
                      <a:cxn ang="T107">
                        <a:pos x="T26" y="T27"/>
                      </a:cxn>
                      <a:cxn ang="T108">
                        <a:pos x="T28" y="T29"/>
                      </a:cxn>
                      <a:cxn ang="T109">
                        <a:pos x="T30" y="T31"/>
                      </a:cxn>
                      <a:cxn ang="T110">
                        <a:pos x="T32" y="T33"/>
                      </a:cxn>
                      <a:cxn ang="T111">
                        <a:pos x="T34" y="T35"/>
                      </a:cxn>
                      <a:cxn ang="T112">
                        <a:pos x="T36" y="T37"/>
                      </a:cxn>
                      <a:cxn ang="T113">
                        <a:pos x="T38" y="T39"/>
                      </a:cxn>
                      <a:cxn ang="T114">
                        <a:pos x="T40" y="T41"/>
                      </a:cxn>
                      <a:cxn ang="T115">
                        <a:pos x="T42" y="T43"/>
                      </a:cxn>
                      <a:cxn ang="T116">
                        <a:pos x="T44" y="T45"/>
                      </a:cxn>
                      <a:cxn ang="T117">
                        <a:pos x="T46" y="T47"/>
                      </a:cxn>
                      <a:cxn ang="T118">
                        <a:pos x="T48" y="T49"/>
                      </a:cxn>
                      <a:cxn ang="T119">
                        <a:pos x="T50" y="T51"/>
                      </a:cxn>
                      <a:cxn ang="T120">
                        <a:pos x="T52" y="T53"/>
                      </a:cxn>
                      <a:cxn ang="T121">
                        <a:pos x="T54" y="T55"/>
                      </a:cxn>
                      <a:cxn ang="T122">
                        <a:pos x="T56" y="T57"/>
                      </a:cxn>
                      <a:cxn ang="T123">
                        <a:pos x="T58" y="T59"/>
                      </a:cxn>
                      <a:cxn ang="T124">
                        <a:pos x="T60" y="T61"/>
                      </a:cxn>
                      <a:cxn ang="T125">
                        <a:pos x="T62" y="T63"/>
                      </a:cxn>
                      <a:cxn ang="T126">
                        <a:pos x="T64" y="T65"/>
                      </a:cxn>
                      <a:cxn ang="T127">
                        <a:pos x="T66" y="T67"/>
                      </a:cxn>
                      <a:cxn ang="T128">
                        <a:pos x="T68" y="T69"/>
                      </a:cxn>
                      <a:cxn ang="T129">
                        <a:pos x="T70" y="T71"/>
                      </a:cxn>
                      <a:cxn ang="T130">
                        <a:pos x="T72" y="T73"/>
                      </a:cxn>
                      <a:cxn ang="T131">
                        <a:pos x="T74" y="T75"/>
                      </a:cxn>
                      <a:cxn ang="T132">
                        <a:pos x="T76" y="T77"/>
                      </a:cxn>
                      <a:cxn ang="T133">
                        <a:pos x="T78" y="T79"/>
                      </a:cxn>
                      <a:cxn ang="T134">
                        <a:pos x="T80" y="T81"/>
                      </a:cxn>
                      <a:cxn ang="T135">
                        <a:pos x="T82" y="T83"/>
                      </a:cxn>
                      <a:cxn ang="T136">
                        <a:pos x="T84" y="T85"/>
                      </a:cxn>
                      <a:cxn ang="T137">
                        <a:pos x="T86" y="T87"/>
                      </a:cxn>
                      <a:cxn ang="T138">
                        <a:pos x="T88" y="T89"/>
                      </a:cxn>
                      <a:cxn ang="T139">
                        <a:pos x="T90" y="T91"/>
                      </a:cxn>
                      <a:cxn ang="T140">
                        <a:pos x="T92" y="T93"/>
                      </a:cxn>
                    </a:cxnLst>
                    <a:rect l="0" t="0" r="r" b="b"/>
                    <a:pathLst>
                      <a:path w="3527" h="3225">
                        <a:moveTo>
                          <a:pt x="914" y="2572"/>
                        </a:moveTo>
                        <a:lnTo>
                          <a:pt x="717" y="2362"/>
                        </a:lnTo>
                        <a:lnTo>
                          <a:pt x="538" y="2146"/>
                        </a:lnTo>
                        <a:lnTo>
                          <a:pt x="460" y="2038"/>
                        </a:lnTo>
                        <a:lnTo>
                          <a:pt x="382" y="1930"/>
                        </a:lnTo>
                        <a:lnTo>
                          <a:pt x="317" y="1816"/>
                        </a:lnTo>
                        <a:lnTo>
                          <a:pt x="251" y="1702"/>
                        </a:lnTo>
                        <a:lnTo>
                          <a:pt x="197" y="1589"/>
                        </a:lnTo>
                        <a:lnTo>
                          <a:pt x="149" y="1481"/>
                        </a:lnTo>
                        <a:lnTo>
                          <a:pt x="107" y="1367"/>
                        </a:lnTo>
                        <a:lnTo>
                          <a:pt x="71" y="1259"/>
                        </a:lnTo>
                        <a:lnTo>
                          <a:pt x="41" y="1151"/>
                        </a:lnTo>
                        <a:lnTo>
                          <a:pt x="18" y="1043"/>
                        </a:lnTo>
                        <a:lnTo>
                          <a:pt x="6" y="941"/>
                        </a:lnTo>
                        <a:lnTo>
                          <a:pt x="0" y="839"/>
                        </a:lnTo>
                        <a:lnTo>
                          <a:pt x="6" y="749"/>
                        </a:lnTo>
                        <a:lnTo>
                          <a:pt x="12" y="659"/>
                        </a:lnTo>
                        <a:lnTo>
                          <a:pt x="30" y="575"/>
                        </a:lnTo>
                        <a:lnTo>
                          <a:pt x="59" y="498"/>
                        </a:lnTo>
                        <a:lnTo>
                          <a:pt x="89" y="420"/>
                        </a:lnTo>
                        <a:lnTo>
                          <a:pt x="125" y="354"/>
                        </a:lnTo>
                        <a:lnTo>
                          <a:pt x="173" y="288"/>
                        </a:lnTo>
                        <a:lnTo>
                          <a:pt x="221" y="228"/>
                        </a:lnTo>
                        <a:lnTo>
                          <a:pt x="317" y="150"/>
                        </a:lnTo>
                        <a:lnTo>
                          <a:pt x="424" y="90"/>
                        </a:lnTo>
                        <a:lnTo>
                          <a:pt x="544" y="42"/>
                        </a:lnTo>
                        <a:lnTo>
                          <a:pt x="669" y="12"/>
                        </a:lnTo>
                        <a:lnTo>
                          <a:pt x="813" y="0"/>
                        </a:lnTo>
                        <a:lnTo>
                          <a:pt x="956" y="6"/>
                        </a:lnTo>
                        <a:lnTo>
                          <a:pt x="1112" y="24"/>
                        </a:lnTo>
                        <a:lnTo>
                          <a:pt x="1273" y="60"/>
                        </a:lnTo>
                        <a:lnTo>
                          <a:pt x="1441" y="114"/>
                        </a:lnTo>
                        <a:lnTo>
                          <a:pt x="1608" y="174"/>
                        </a:lnTo>
                        <a:lnTo>
                          <a:pt x="1775" y="258"/>
                        </a:lnTo>
                        <a:lnTo>
                          <a:pt x="1949" y="348"/>
                        </a:lnTo>
                        <a:lnTo>
                          <a:pt x="2116" y="456"/>
                        </a:lnTo>
                        <a:lnTo>
                          <a:pt x="2284" y="575"/>
                        </a:lnTo>
                        <a:lnTo>
                          <a:pt x="2451" y="713"/>
                        </a:lnTo>
                        <a:lnTo>
                          <a:pt x="2613" y="857"/>
                        </a:lnTo>
                        <a:lnTo>
                          <a:pt x="2810" y="1067"/>
                        </a:lnTo>
                        <a:lnTo>
                          <a:pt x="2989" y="1283"/>
                        </a:lnTo>
                        <a:lnTo>
                          <a:pt x="3073" y="1391"/>
                        </a:lnTo>
                        <a:lnTo>
                          <a:pt x="3145" y="1505"/>
                        </a:lnTo>
                        <a:lnTo>
                          <a:pt x="3216" y="1612"/>
                        </a:lnTo>
                        <a:lnTo>
                          <a:pt x="3276" y="1726"/>
                        </a:lnTo>
                        <a:lnTo>
                          <a:pt x="3330" y="1840"/>
                        </a:lnTo>
                        <a:lnTo>
                          <a:pt x="3384" y="1948"/>
                        </a:lnTo>
                        <a:lnTo>
                          <a:pt x="3426" y="2062"/>
                        </a:lnTo>
                        <a:lnTo>
                          <a:pt x="3462" y="2170"/>
                        </a:lnTo>
                        <a:lnTo>
                          <a:pt x="3491" y="2278"/>
                        </a:lnTo>
                        <a:lnTo>
                          <a:pt x="3509" y="2386"/>
                        </a:lnTo>
                        <a:lnTo>
                          <a:pt x="3521" y="2488"/>
                        </a:lnTo>
                        <a:lnTo>
                          <a:pt x="3527" y="2590"/>
                        </a:lnTo>
                        <a:lnTo>
                          <a:pt x="3521" y="2680"/>
                        </a:lnTo>
                        <a:lnTo>
                          <a:pt x="3515" y="2769"/>
                        </a:lnTo>
                        <a:lnTo>
                          <a:pt x="3497" y="2853"/>
                        </a:lnTo>
                        <a:lnTo>
                          <a:pt x="3474" y="2931"/>
                        </a:lnTo>
                        <a:lnTo>
                          <a:pt x="3438" y="3009"/>
                        </a:lnTo>
                        <a:lnTo>
                          <a:pt x="3402" y="3075"/>
                        </a:lnTo>
                        <a:lnTo>
                          <a:pt x="3360" y="3141"/>
                        </a:lnTo>
                        <a:lnTo>
                          <a:pt x="3306" y="3201"/>
                        </a:lnTo>
                        <a:lnTo>
                          <a:pt x="3294" y="3213"/>
                        </a:lnTo>
                        <a:lnTo>
                          <a:pt x="3282" y="3225"/>
                        </a:lnTo>
                        <a:lnTo>
                          <a:pt x="3288" y="3225"/>
                        </a:lnTo>
                        <a:lnTo>
                          <a:pt x="3300" y="3213"/>
                        </a:lnTo>
                        <a:lnTo>
                          <a:pt x="3312" y="3201"/>
                        </a:lnTo>
                        <a:lnTo>
                          <a:pt x="3366" y="3141"/>
                        </a:lnTo>
                        <a:lnTo>
                          <a:pt x="3408" y="3075"/>
                        </a:lnTo>
                        <a:lnTo>
                          <a:pt x="3444" y="3009"/>
                        </a:lnTo>
                        <a:lnTo>
                          <a:pt x="3474" y="2931"/>
                        </a:lnTo>
                        <a:lnTo>
                          <a:pt x="3497" y="2853"/>
                        </a:lnTo>
                        <a:lnTo>
                          <a:pt x="3515" y="2769"/>
                        </a:lnTo>
                        <a:lnTo>
                          <a:pt x="3527" y="2680"/>
                        </a:lnTo>
                        <a:lnTo>
                          <a:pt x="3527" y="2590"/>
                        </a:lnTo>
                        <a:lnTo>
                          <a:pt x="3521" y="2488"/>
                        </a:lnTo>
                        <a:lnTo>
                          <a:pt x="3509" y="2386"/>
                        </a:lnTo>
                        <a:lnTo>
                          <a:pt x="3491" y="2278"/>
                        </a:lnTo>
                        <a:lnTo>
                          <a:pt x="3462" y="2170"/>
                        </a:lnTo>
                        <a:lnTo>
                          <a:pt x="3426" y="2056"/>
                        </a:lnTo>
                        <a:lnTo>
                          <a:pt x="3384" y="1948"/>
                        </a:lnTo>
                        <a:lnTo>
                          <a:pt x="3336" y="1834"/>
                        </a:lnTo>
                        <a:lnTo>
                          <a:pt x="3276" y="1726"/>
                        </a:lnTo>
                        <a:lnTo>
                          <a:pt x="3216" y="1612"/>
                        </a:lnTo>
                        <a:lnTo>
                          <a:pt x="3145" y="1499"/>
                        </a:lnTo>
                        <a:lnTo>
                          <a:pt x="3073" y="1391"/>
                        </a:lnTo>
                        <a:lnTo>
                          <a:pt x="2989" y="1277"/>
                        </a:lnTo>
                        <a:lnTo>
                          <a:pt x="2816" y="1061"/>
                        </a:lnTo>
                        <a:lnTo>
                          <a:pt x="2613" y="857"/>
                        </a:lnTo>
                        <a:lnTo>
                          <a:pt x="2451" y="707"/>
                        </a:lnTo>
                        <a:lnTo>
                          <a:pt x="2284" y="575"/>
                        </a:lnTo>
                        <a:lnTo>
                          <a:pt x="2116" y="456"/>
                        </a:lnTo>
                        <a:lnTo>
                          <a:pt x="1949" y="348"/>
                        </a:lnTo>
                        <a:lnTo>
                          <a:pt x="1775" y="252"/>
                        </a:lnTo>
                        <a:lnTo>
                          <a:pt x="1608" y="174"/>
                        </a:lnTo>
                        <a:lnTo>
                          <a:pt x="1435" y="108"/>
                        </a:lnTo>
                        <a:lnTo>
                          <a:pt x="1273" y="60"/>
                        </a:lnTo>
                        <a:lnTo>
                          <a:pt x="1112" y="24"/>
                        </a:lnTo>
                        <a:lnTo>
                          <a:pt x="956" y="0"/>
                        </a:lnTo>
                        <a:lnTo>
                          <a:pt x="807" y="0"/>
                        </a:lnTo>
                        <a:lnTo>
                          <a:pt x="669" y="12"/>
                        </a:lnTo>
                        <a:lnTo>
                          <a:pt x="538" y="42"/>
                        </a:lnTo>
                        <a:lnTo>
                          <a:pt x="418" y="84"/>
                        </a:lnTo>
                        <a:lnTo>
                          <a:pt x="311" y="150"/>
                        </a:lnTo>
                        <a:lnTo>
                          <a:pt x="215" y="228"/>
                        </a:lnTo>
                        <a:lnTo>
                          <a:pt x="167" y="288"/>
                        </a:lnTo>
                        <a:lnTo>
                          <a:pt x="119" y="354"/>
                        </a:lnTo>
                        <a:lnTo>
                          <a:pt x="83" y="420"/>
                        </a:lnTo>
                        <a:lnTo>
                          <a:pt x="53" y="498"/>
                        </a:lnTo>
                        <a:lnTo>
                          <a:pt x="30" y="575"/>
                        </a:lnTo>
                        <a:lnTo>
                          <a:pt x="12" y="659"/>
                        </a:lnTo>
                        <a:lnTo>
                          <a:pt x="0" y="749"/>
                        </a:lnTo>
                        <a:lnTo>
                          <a:pt x="0" y="839"/>
                        </a:lnTo>
                        <a:lnTo>
                          <a:pt x="6" y="941"/>
                        </a:lnTo>
                        <a:lnTo>
                          <a:pt x="18" y="1043"/>
                        </a:lnTo>
                        <a:lnTo>
                          <a:pt x="35" y="1151"/>
                        </a:lnTo>
                        <a:lnTo>
                          <a:pt x="65" y="1259"/>
                        </a:lnTo>
                        <a:lnTo>
                          <a:pt x="101" y="1373"/>
                        </a:lnTo>
                        <a:lnTo>
                          <a:pt x="143" y="1481"/>
                        </a:lnTo>
                        <a:lnTo>
                          <a:pt x="191" y="1595"/>
                        </a:lnTo>
                        <a:lnTo>
                          <a:pt x="251" y="1708"/>
                        </a:lnTo>
                        <a:lnTo>
                          <a:pt x="311" y="1816"/>
                        </a:lnTo>
                        <a:lnTo>
                          <a:pt x="382" y="1930"/>
                        </a:lnTo>
                        <a:lnTo>
                          <a:pt x="454" y="2038"/>
                        </a:lnTo>
                        <a:lnTo>
                          <a:pt x="538" y="2152"/>
                        </a:lnTo>
                        <a:lnTo>
                          <a:pt x="717" y="2368"/>
                        </a:lnTo>
                        <a:lnTo>
                          <a:pt x="914" y="2572"/>
                        </a:lnTo>
                        <a:lnTo>
                          <a:pt x="1028" y="2674"/>
                        </a:lnTo>
                        <a:lnTo>
                          <a:pt x="1142" y="2775"/>
                        </a:lnTo>
                        <a:lnTo>
                          <a:pt x="1255" y="2865"/>
                        </a:lnTo>
                        <a:lnTo>
                          <a:pt x="1369" y="2949"/>
                        </a:lnTo>
                        <a:lnTo>
                          <a:pt x="1488" y="3027"/>
                        </a:lnTo>
                        <a:lnTo>
                          <a:pt x="1608" y="3099"/>
                        </a:lnTo>
                        <a:lnTo>
                          <a:pt x="1722" y="3165"/>
                        </a:lnTo>
                        <a:lnTo>
                          <a:pt x="1841" y="3225"/>
                        </a:lnTo>
                        <a:lnTo>
                          <a:pt x="1853" y="3225"/>
                        </a:lnTo>
                        <a:lnTo>
                          <a:pt x="1734" y="3165"/>
                        </a:lnTo>
                        <a:lnTo>
                          <a:pt x="1614" y="3099"/>
                        </a:lnTo>
                        <a:lnTo>
                          <a:pt x="1494" y="3027"/>
                        </a:lnTo>
                        <a:lnTo>
                          <a:pt x="1375" y="2949"/>
                        </a:lnTo>
                        <a:lnTo>
                          <a:pt x="1261" y="2865"/>
                        </a:lnTo>
                        <a:lnTo>
                          <a:pt x="1142" y="2769"/>
                        </a:lnTo>
                        <a:lnTo>
                          <a:pt x="914" y="2572"/>
                        </a:lnTo>
                        <a:close/>
                      </a:path>
                    </a:pathLst>
                  </a:custGeom>
                  <a:solidFill>
                    <a:schemeClr val="accent2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grpSp>
                <p:nvGrpSpPr>
                  <p:cNvPr id="1065" name="Group 10"/>
                  <p:cNvGrpSpPr>
                    <a:grpSpLocks/>
                  </p:cNvGrpSpPr>
                  <p:nvPr userDrawn="1"/>
                </p:nvGrpSpPr>
                <p:grpSpPr bwMode="auto">
                  <a:xfrm>
                    <a:off x="0" y="522"/>
                    <a:ext cx="4751" cy="3794"/>
                    <a:chOff x="0" y="522"/>
                    <a:chExt cx="4751" cy="3794"/>
                  </a:xfrm>
                </p:grpSpPr>
                <p:sp>
                  <p:nvSpPr>
                    <p:cNvPr id="1066" name="Freeform 11"/>
                    <p:cNvSpPr>
                      <a:spLocks/>
                    </p:cNvSpPr>
                    <p:nvPr userDrawn="1"/>
                  </p:nvSpPr>
                  <p:spPr bwMode="hidden">
                    <a:xfrm>
                      <a:off x="400" y="522"/>
                      <a:ext cx="4264" cy="3794"/>
                    </a:xfrm>
                    <a:custGeom>
                      <a:avLst/>
                      <a:gdLst>
                        <a:gd name="T0" fmla="*/ 4245 w 4251"/>
                        <a:gd name="T1" fmla="*/ 3237 h 3794"/>
                        <a:gd name="T2" fmla="*/ 4203 w 4251"/>
                        <a:gd name="T3" fmla="*/ 2961 h 3794"/>
                        <a:gd name="T4" fmla="*/ 4120 w 4251"/>
                        <a:gd name="T5" fmla="*/ 2679 h 3794"/>
                        <a:gd name="T6" fmla="*/ 4000 w 4251"/>
                        <a:gd name="T7" fmla="*/ 2391 h 3794"/>
                        <a:gd name="T8" fmla="*/ 3845 w 4251"/>
                        <a:gd name="T9" fmla="*/ 2098 h 3794"/>
                        <a:gd name="T10" fmla="*/ 3659 w 4251"/>
                        <a:gd name="T11" fmla="*/ 1810 h 3794"/>
                        <a:gd name="T12" fmla="*/ 3438 w 4251"/>
                        <a:gd name="T13" fmla="*/ 1528 h 3794"/>
                        <a:gd name="T14" fmla="*/ 3193 w 4251"/>
                        <a:gd name="T15" fmla="*/ 1252 h 3794"/>
                        <a:gd name="T16" fmla="*/ 2858 w 4251"/>
                        <a:gd name="T17" fmla="*/ 935 h 3794"/>
                        <a:gd name="T18" fmla="*/ 2434 w 4251"/>
                        <a:gd name="T19" fmla="*/ 605 h 3794"/>
                        <a:gd name="T20" fmla="*/ 1991 w 4251"/>
                        <a:gd name="T21" fmla="*/ 341 h 3794"/>
                        <a:gd name="T22" fmla="*/ 1549 w 4251"/>
                        <a:gd name="T23" fmla="*/ 143 h 3794"/>
                        <a:gd name="T24" fmla="*/ 1124 w 4251"/>
                        <a:gd name="T25" fmla="*/ 35 h 3794"/>
                        <a:gd name="T26" fmla="*/ 741 w 4251"/>
                        <a:gd name="T27" fmla="*/ 0 h 3794"/>
                        <a:gd name="T28" fmla="*/ 401 w 4251"/>
                        <a:gd name="T29" fmla="*/ 47 h 3794"/>
                        <a:gd name="T30" fmla="*/ 120 w 4251"/>
                        <a:gd name="T31" fmla="*/ 173 h 3794"/>
                        <a:gd name="T32" fmla="*/ 0 w 4251"/>
                        <a:gd name="T33" fmla="*/ 269 h 3794"/>
                        <a:gd name="T34" fmla="*/ 263 w 4251"/>
                        <a:gd name="T35" fmla="*/ 101 h 3794"/>
                        <a:gd name="T36" fmla="*/ 586 w 4251"/>
                        <a:gd name="T37" fmla="*/ 18 h 3794"/>
                        <a:gd name="T38" fmla="*/ 957 w 4251"/>
                        <a:gd name="T39" fmla="*/ 18 h 3794"/>
                        <a:gd name="T40" fmla="*/ 1357 w 4251"/>
                        <a:gd name="T41" fmla="*/ 95 h 3794"/>
                        <a:gd name="T42" fmla="*/ 1782 w 4251"/>
                        <a:gd name="T43" fmla="*/ 245 h 3794"/>
                        <a:gd name="T44" fmla="*/ 2212 w 4251"/>
                        <a:gd name="T45" fmla="*/ 467 h 3794"/>
                        <a:gd name="T46" fmla="*/ 2643 w 4251"/>
                        <a:gd name="T47" fmla="*/ 761 h 3794"/>
                        <a:gd name="T48" fmla="*/ 3061 w 4251"/>
                        <a:gd name="T49" fmla="*/ 1120 h 3794"/>
                        <a:gd name="T50" fmla="*/ 3318 w 4251"/>
                        <a:gd name="T51" fmla="*/ 1390 h 3794"/>
                        <a:gd name="T52" fmla="*/ 3552 w 4251"/>
                        <a:gd name="T53" fmla="*/ 1666 h 3794"/>
                        <a:gd name="T54" fmla="*/ 3755 w 4251"/>
                        <a:gd name="T55" fmla="*/ 1954 h 3794"/>
                        <a:gd name="T56" fmla="*/ 3922 w 4251"/>
                        <a:gd name="T57" fmla="*/ 2247 h 3794"/>
                        <a:gd name="T58" fmla="*/ 4060 w 4251"/>
                        <a:gd name="T59" fmla="*/ 2535 h 3794"/>
                        <a:gd name="T60" fmla="*/ 4162 w 4251"/>
                        <a:gd name="T61" fmla="*/ 2823 h 3794"/>
                        <a:gd name="T62" fmla="*/ 4221 w 4251"/>
                        <a:gd name="T63" fmla="*/ 3105 h 3794"/>
                        <a:gd name="T64" fmla="*/ 4245 w 4251"/>
                        <a:gd name="T65" fmla="*/ 3368 h 3794"/>
                        <a:gd name="T66" fmla="*/ 4233 w 4251"/>
                        <a:gd name="T67" fmla="*/ 3590 h 3794"/>
                        <a:gd name="T68" fmla="*/ 4185 w 4251"/>
                        <a:gd name="T69" fmla="*/ 3794 h 3794"/>
                        <a:gd name="T70" fmla="*/ 4215 w 4251"/>
                        <a:gd name="T71" fmla="*/ 3692 h 3794"/>
                        <a:gd name="T72" fmla="*/ 4245 w 4251"/>
                        <a:gd name="T73" fmla="*/ 3482 h 3794"/>
                        <a:gd name="T74" fmla="*/ 4251 w 4251"/>
                        <a:gd name="T75" fmla="*/ 3368 h 3794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</a:gdLst>
                      <a:ahLst/>
                      <a:cxnLst>
                        <a:cxn ang="T76">
                          <a:pos x="T0" y="T1"/>
                        </a:cxn>
                        <a:cxn ang="T77">
                          <a:pos x="T2" y="T3"/>
                        </a:cxn>
                        <a:cxn ang="T78">
                          <a:pos x="T4" y="T5"/>
                        </a:cxn>
                        <a:cxn ang="T79">
                          <a:pos x="T6" y="T7"/>
                        </a:cxn>
                        <a:cxn ang="T80">
                          <a:pos x="T8" y="T9"/>
                        </a:cxn>
                        <a:cxn ang="T81">
                          <a:pos x="T10" y="T11"/>
                        </a:cxn>
                        <a:cxn ang="T82">
                          <a:pos x="T12" y="T13"/>
                        </a:cxn>
                        <a:cxn ang="T83">
                          <a:pos x="T14" y="T15"/>
                        </a:cxn>
                        <a:cxn ang="T84">
                          <a:pos x="T16" y="T17"/>
                        </a:cxn>
                        <a:cxn ang="T85">
                          <a:pos x="T18" y="T19"/>
                        </a:cxn>
                        <a:cxn ang="T86">
                          <a:pos x="T20" y="T21"/>
                        </a:cxn>
                        <a:cxn ang="T87">
                          <a:pos x="T22" y="T23"/>
                        </a:cxn>
                        <a:cxn ang="T88">
                          <a:pos x="T24" y="T25"/>
                        </a:cxn>
                        <a:cxn ang="T89">
                          <a:pos x="T26" y="T27"/>
                        </a:cxn>
                        <a:cxn ang="T90">
                          <a:pos x="T28" y="T29"/>
                        </a:cxn>
                        <a:cxn ang="T91">
                          <a:pos x="T30" y="T31"/>
                        </a:cxn>
                        <a:cxn ang="T92">
                          <a:pos x="T32" y="T33"/>
                        </a:cxn>
                        <a:cxn ang="T93">
                          <a:pos x="T34" y="T35"/>
                        </a:cxn>
                        <a:cxn ang="T94">
                          <a:pos x="T36" y="T37"/>
                        </a:cxn>
                        <a:cxn ang="T95">
                          <a:pos x="T38" y="T39"/>
                        </a:cxn>
                        <a:cxn ang="T96">
                          <a:pos x="T40" y="T41"/>
                        </a:cxn>
                        <a:cxn ang="T97">
                          <a:pos x="T42" y="T43"/>
                        </a:cxn>
                        <a:cxn ang="T98">
                          <a:pos x="T44" y="T45"/>
                        </a:cxn>
                        <a:cxn ang="T99">
                          <a:pos x="T46" y="T47"/>
                        </a:cxn>
                        <a:cxn ang="T100">
                          <a:pos x="T48" y="T49"/>
                        </a:cxn>
                        <a:cxn ang="T101">
                          <a:pos x="T50" y="T51"/>
                        </a:cxn>
                        <a:cxn ang="T102">
                          <a:pos x="T52" y="T53"/>
                        </a:cxn>
                        <a:cxn ang="T103">
                          <a:pos x="T54" y="T55"/>
                        </a:cxn>
                        <a:cxn ang="T104">
                          <a:pos x="T56" y="T57"/>
                        </a:cxn>
                        <a:cxn ang="T105">
                          <a:pos x="T58" y="T59"/>
                        </a:cxn>
                        <a:cxn ang="T106">
                          <a:pos x="T60" y="T61"/>
                        </a:cxn>
                        <a:cxn ang="T107">
                          <a:pos x="T62" y="T63"/>
                        </a:cxn>
                        <a:cxn ang="T108">
                          <a:pos x="T64" y="T65"/>
                        </a:cxn>
                        <a:cxn ang="T109">
                          <a:pos x="T66" y="T67"/>
                        </a:cxn>
                        <a:cxn ang="T110">
                          <a:pos x="T68" y="T69"/>
                        </a:cxn>
                        <a:cxn ang="T111">
                          <a:pos x="T70" y="T71"/>
                        </a:cxn>
                        <a:cxn ang="T112">
                          <a:pos x="T72" y="T73"/>
                        </a:cxn>
                        <a:cxn ang="T113">
                          <a:pos x="T74" y="T75"/>
                        </a:cxn>
                      </a:cxnLst>
                      <a:rect l="0" t="0" r="r" b="b"/>
                      <a:pathLst>
                        <a:path w="4251" h="3794">
                          <a:moveTo>
                            <a:pt x="4251" y="3368"/>
                          </a:moveTo>
                          <a:lnTo>
                            <a:pt x="4245" y="3237"/>
                          </a:lnTo>
                          <a:lnTo>
                            <a:pt x="4227" y="3099"/>
                          </a:lnTo>
                          <a:lnTo>
                            <a:pt x="4203" y="2961"/>
                          </a:lnTo>
                          <a:lnTo>
                            <a:pt x="4167" y="2823"/>
                          </a:lnTo>
                          <a:lnTo>
                            <a:pt x="4120" y="2679"/>
                          </a:lnTo>
                          <a:lnTo>
                            <a:pt x="4066" y="2535"/>
                          </a:lnTo>
                          <a:lnTo>
                            <a:pt x="4000" y="2391"/>
                          </a:lnTo>
                          <a:lnTo>
                            <a:pt x="3928" y="2247"/>
                          </a:lnTo>
                          <a:lnTo>
                            <a:pt x="3845" y="2098"/>
                          </a:lnTo>
                          <a:lnTo>
                            <a:pt x="3755" y="1954"/>
                          </a:lnTo>
                          <a:lnTo>
                            <a:pt x="3659" y="1810"/>
                          </a:lnTo>
                          <a:lnTo>
                            <a:pt x="3552" y="1666"/>
                          </a:lnTo>
                          <a:lnTo>
                            <a:pt x="3438" y="1528"/>
                          </a:lnTo>
                          <a:lnTo>
                            <a:pt x="3318" y="1390"/>
                          </a:lnTo>
                          <a:lnTo>
                            <a:pt x="3193" y="1252"/>
                          </a:lnTo>
                          <a:lnTo>
                            <a:pt x="3061" y="1120"/>
                          </a:lnTo>
                          <a:lnTo>
                            <a:pt x="2858" y="935"/>
                          </a:lnTo>
                          <a:lnTo>
                            <a:pt x="2649" y="761"/>
                          </a:lnTo>
                          <a:lnTo>
                            <a:pt x="2434" y="605"/>
                          </a:lnTo>
                          <a:lnTo>
                            <a:pt x="2212" y="467"/>
                          </a:lnTo>
                          <a:lnTo>
                            <a:pt x="1991" y="341"/>
                          </a:lnTo>
                          <a:lnTo>
                            <a:pt x="1770" y="233"/>
                          </a:lnTo>
                          <a:lnTo>
                            <a:pt x="1549" y="143"/>
                          </a:lnTo>
                          <a:lnTo>
                            <a:pt x="1327" y="77"/>
                          </a:lnTo>
                          <a:lnTo>
                            <a:pt x="1124" y="35"/>
                          </a:lnTo>
                          <a:lnTo>
                            <a:pt x="927" y="6"/>
                          </a:lnTo>
                          <a:lnTo>
                            <a:pt x="741" y="0"/>
                          </a:lnTo>
                          <a:lnTo>
                            <a:pt x="568" y="18"/>
                          </a:lnTo>
                          <a:lnTo>
                            <a:pt x="401" y="47"/>
                          </a:lnTo>
                          <a:lnTo>
                            <a:pt x="257" y="101"/>
                          </a:lnTo>
                          <a:lnTo>
                            <a:pt x="120" y="173"/>
                          </a:lnTo>
                          <a:lnTo>
                            <a:pt x="0" y="263"/>
                          </a:lnTo>
                          <a:lnTo>
                            <a:pt x="0" y="269"/>
                          </a:lnTo>
                          <a:lnTo>
                            <a:pt x="126" y="173"/>
                          </a:lnTo>
                          <a:lnTo>
                            <a:pt x="263" y="101"/>
                          </a:lnTo>
                          <a:lnTo>
                            <a:pt x="419" y="47"/>
                          </a:lnTo>
                          <a:lnTo>
                            <a:pt x="586" y="18"/>
                          </a:lnTo>
                          <a:lnTo>
                            <a:pt x="765" y="6"/>
                          </a:lnTo>
                          <a:lnTo>
                            <a:pt x="957" y="18"/>
                          </a:lnTo>
                          <a:lnTo>
                            <a:pt x="1154" y="47"/>
                          </a:lnTo>
                          <a:lnTo>
                            <a:pt x="1357" y="95"/>
                          </a:lnTo>
                          <a:lnTo>
                            <a:pt x="1567" y="161"/>
                          </a:lnTo>
                          <a:lnTo>
                            <a:pt x="1782" y="245"/>
                          </a:lnTo>
                          <a:lnTo>
                            <a:pt x="1997" y="347"/>
                          </a:lnTo>
                          <a:lnTo>
                            <a:pt x="2212" y="467"/>
                          </a:lnTo>
                          <a:lnTo>
                            <a:pt x="2428" y="605"/>
                          </a:lnTo>
                          <a:lnTo>
                            <a:pt x="2643" y="761"/>
                          </a:lnTo>
                          <a:lnTo>
                            <a:pt x="2858" y="935"/>
                          </a:lnTo>
                          <a:lnTo>
                            <a:pt x="3061" y="1120"/>
                          </a:lnTo>
                          <a:lnTo>
                            <a:pt x="3193" y="1252"/>
                          </a:lnTo>
                          <a:lnTo>
                            <a:pt x="3318" y="1390"/>
                          </a:lnTo>
                          <a:lnTo>
                            <a:pt x="3438" y="1528"/>
                          </a:lnTo>
                          <a:lnTo>
                            <a:pt x="3552" y="1666"/>
                          </a:lnTo>
                          <a:lnTo>
                            <a:pt x="3653" y="1810"/>
                          </a:lnTo>
                          <a:lnTo>
                            <a:pt x="3755" y="1954"/>
                          </a:lnTo>
                          <a:lnTo>
                            <a:pt x="3839" y="2104"/>
                          </a:lnTo>
                          <a:lnTo>
                            <a:pt x="3922" y="2247"/>
                          </a:lnTo>
                          <a:lnTo>
                            <a:pt x="3994" y="2391"/>
                          </a:lnTo>
                          <a:lnTo>
                            <a:pt x="4060" y="2535"/>
                          </a:lnTo>
                          <a:lnTo>
                            <a:pt x="4114" y="2679"/>
                          </a:lnTo>
                          <a:lnTo>
                            <a:pt x="4162" y="2823"/>
                          </a:lnTo>
                          <a:lnTo>
                            <a:pt x="4197" y="2967"/>
                          </a:lnTo>
                          <a:lnTo>
                            <a:pt x="4221" y="3105"/>
                          </a:lnTo>
                          <a:lnTo>
                            <a:pt x="4239" y="3237"/>
                          </a:lnTo>
                          <a:lnTo>
                            <a:pt x="4245" y="3368"/>
                          </a:lnTo>
                          <a:lnTo>
                            <a:pt x="4245" y="3482"/>
                          </a:lnTo>
                          <a:lnTo>
                            <a:pt x="4233" y="3590"/>
                          </a:lnTo>
                          <a:lnTo>
                            <a:pt x="4215" y="3692"/>
                          </a:lnTo>
                          <a:lnTo>
                            <a:pt x="4185" y="3794"/>
                          </a:lnTo>
                          <a:lnTo>
                            <a:pt x="4215" y="3692"/>
                          </a:lnTo>
                          <a:lnTo>
                            <a:pt x="4239" y="3590"/>
                          </a:lnTo>
                          <a:lnTo>
                            <a:pt x="4245" y="3482"/>
                          </a:lnTo>
                          <a:lnTo>
                            <a:pt x="4251" y="3368"/>
                          </a:lnTo>
                          <a:close/>
                        </a:path>
                      </a:pathLst>
                    </a:custGeom>
                    <a:solidFill>
                      <a:schemeClr val="accent2"/>
                    </a:solidFill>
                    <a:ln w="9525">
                      <a:noFill/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>
                        <a:defRPr/>
                      </a:pPr>
                      <a:endParaRPr lang="en-US"/>
                    </a:p>
                  </p:txBody>
                </p:sp>
                <p:grpSp>
                  <p:nvGrpSpPr>
                    <p:cNvPr id="1067" name="Group 12"/>
                    <p:cNvGrpSpPr>
                      <a:grpSpLocks/>
                    </p:cNvGrpSpPr>
                    <p:nvPr userDrawn="1"/>
                  </p:nvGrpSpPr>
                  <p:grpSpPr bwMode="auto">
                    <a:xfrm>
                      <a:off x="0" y="659"/>
                      <a:ext cx="4751" cy="3657"/>
                      <a:chOff x="0" y="659"/>
                      <a:chExt cx="4751" cy="3657"/>
                    </a:xfrm>
                  </p:grpSpPr>
                  <p:sp>
                    <p:nvSpPr>
                      <p:cNvPr id="1068" name="Freeform 13"/>
                      <p:cNvSpPr>
                        <a:spLocks/>
                      </p:cNvSpPr>
                      <p:nvPr userDrawn="1"/>
                    </p:nvSpPr>
                    <p:spPr bwMode="hidden">
                      <a:xfrm>
                        <a:off x="400" y="659"/>
                        <a:ext cx="4121" cy="3657"/>
                      </a:xfrm>
                      <a:custGeom>
                        <a:avLst/>
                        <a:gdLst>
                          <a:gd name="T0" fmla="*/ 161 w 4108"/>
                          <a:gd name="T1" fmla="*/ 186 h 3657"/>
                          <a:gd name="T2" fmla="*/ 442 w 4108"/>
                          <a:gd name="T3" fmla="*/ 54 h 3657"/>
                          <a:gd name="T4" fmla="*/ 771 w 4108"/>
                          <a:gd name="T5" fmla="*/ 6 h 3657"/>
                          <a:gd name="T6" fmla="*/ 1136 w 4108"/>
                          <a:gd name="T7" fmla="*/ 36 h 3657"/>
                          <a:gd name="T8" fmla="*/ 1537 w 4108"/>
                          <a:gd name="T9" fmla="*/ 144 h 3657"/>
                          <a:gd name="T10" fmla="*/ 1949 w 4108"/>
                          <a:gd name="T11" fmla="*/ 324 h 3657"/>
                          <a:gd name="T12" fmla="*/ 2368 w 4108"/>
                          <a:gd name="T13" fmla="*/ 570 h 3657"/>
                          <a:gd name="T14" fmla="*/ 2780 w 4108"/>
                          <a:gd name="T15" fmla="*/ 888 h 3657"/>
                          <a:gd name="T16" fmla="*/ 3103 w 4108"/>
                          <a:gd name="T17" fmla="*/ 1193 h 3657"/>
                          <a:gd name="T18" fmla="*/ 3336 w 4108"/>
                          <a:gd name="T19" fmla="*/ 1451 h 3657"/>
                          <a:gd name="T20" fmla="*/ 3540 w 4108"/>
                          <a:gd name="T21" fmla="*/ 1721 h 3657"/>
                          <a:gd name="T22" fmla="*/ 3719 w 4108"/>
                          <a:gd name="T23" fmla="*/ 1997 h 3657"/>
                          <a:gd name="T24" fmla="*/ 3863 w 4108"/>
                          <a:gd name="T25" fmla="*/ 2272 h 3657"/>
                          <a:gd name="T26" fmla="*/ 3976 w 4108"/>
                          <a:gd name="T27" fmla="*/ 2548 h 3657"/>
                          <a:gd name="T28" fmla="*/ 4060 w 4108"/>
                          <a:gd name="T29" fmla="*/ 2818 h 3657"/>
                          <a:gd name="T30" fmla="*/ 4102 w 4108"/>
                          <a:gd name="T31" fmla="*/ 3070 h 3657"/>
                          <a:gd name="T32" fmla="*/ 4102 w 4108"/>
                          <a:gd name="T33" fmla="*/ 3321 h 3657"/>
                          <a:gd name="T34" fmla="*/ 4060 w 4108"/>
                          <a:gd name="T35" fmla="*/ 3549 h 3657"/>
                          <a:gd name="T36" fmla="*/ 4030 w 4108"/>
                          <a:gd name="T37" fmla="*/ 3657 h 3657"/>
                          <a:gd name="T38" fmla="*/ 4090 w 4108"/>
                          <a:gd name="T39" fmla="*/ 3447 h 3657"/>
                          <a:gd name="T40" fmla="*/ 4108 w 4108"/>
                          <a:gd name="T41" fmla="*/ 3213 h 3657"/>
                          <a:gd name="T42" fmla="*/ 4102 w 4108"/>
                          <a:gd name="T43" fmla="*/ 3070 h 3657"/>
                          <a:gd name="T44" fmla="*/ 4060 w 4108"/>
                          <a:gd name="T45" fmla="*/ 2812 h 3657"/>
                          <a:gd name="T46" fmla="*/ 3982 w 4108"/>
                          <a:gd name="T47" fmla="*/ 2548 h 3657"/>
                          <a:gd name="T48" fmla="*/ 3869 w 4108"/>
                          <a:gd name="T49" fmla="*/ 2272 h 3657"/>
                          <a:gd name="T50" fmla="*/ 3725 w 4108"/>
                          <a:gd name="T51" fmla="*/ 1997 h 3657"/>
                          <a:gd name="T52" fmla="*/ 3546 w 4108"/>
                          <a:gd name="T53" fmla="*/ 1721 h 3657"/>
                          <a:gd name="T54" fmla="*/ 3342 w 4108"/>
                          <a:gd name="T55" fmla="*/ 1451 h 3657"/>
                          <a:gd name="T56" fmla="*/ 3109 w 4108"/>
                          <a:gd name="T57" fmla="*/ 1187 h 3657"/>
                          <a:gd name="T58" fmla="*/ 2792 w 4108"/>
                          <a:gd name="T59" fmla="*/ 888 h 3657"/>
                          <a:gd name="T60" fmla="*/ 2386 w 4108"/>
                          <a:gd name="T61" fmla="*/ 576 h 3657"/>
                          <a:gd name="T62" fmla="*/ 1967 w 4108"/>
                          <a:gd name="T63" fmla="*/ 330 h 3657"/>
                          <a:gd name="T64" fmla="*/ 1543 w 4108"/>
                          <a:gd name="T65" fmla="*/ 144 h 3657"/>
                          <a:gd name="T66" fmla="*/ 1130 w 4108"/>
                          <a:gd name="T67" fmla="*/ 30 h 3657"/>
                          <a:gd name="T68" fmla="*/ 753 w 4108"/>
                          <a:gd name="T69" fmla="*/ 0 h 3657"/>
                          <a:gd name="T70" fmla="*/ 431 w 4108"/>
                          <a:gd name="T71" fmla="*/ 54 h 3657"/>
                          <a:gd name="T72" fmla="*/ 161 w 4108"/>
                          <a:gd name="T73" fmla="*/ 186 h 3657"/>
                          <a:gd name="T74" fmla="*/ 24 w 4108"/>
                          <a:gd name="T75" fmla="*/ 306 h 3657"/>
                          <a:gd name="T76" fmla="*/ 0 w 4108"/>
                          <a:gd name="T77" fmla="*/ 336 h 3657"/>
                          <a:gd name="T78" fmla="*/ 48 w 4108"/>
                          <a:gd name="T79" fmla="*/ 282 h 3657"/>
                          <a:gd name="T80" fmla="*/ 0 60000 65536"/>
                          <a:gd name="T81" fmla="*/ 0 60000 65536"/>
                          <a:gd name="T82" fmla="*/ 0 60000 65536"/>
                          <a:gd name="T83" fmla="*/ 0 60000 65536"/>
                          <a:gd name="T84" fmla="*/ 0 60000 65536"/>
                          <a:gd name="T85" fmla="*/ 0 60000 65536"/>
                          <a:gd name="T86" fmla="*/ 0 60000 65536"/>
                          <a:gd name="T87" fmla="*/ 0 60000 65536"/>
                          <a:gd name="T88" fmla="*/ 0 60000 65536"/>
                          <a:gd name="T89" fmla="*/ 0 60000 65536"/>
                          <a:gd name="T90" fmla="*/ 0 60000 65536"/>
                          <a:gd name="T91" fmla="*/ 0 60000 65536"/>
                          <a:gd name="T92" fmla="*/ 0 60000 65536"/>
                          <a:gd name="T93" fmla="*/ 0 60000 65536"/>
                          <a:gd name="T94" fmla="*/ 0 60000 65536"/>
                          <a:gd name="T95" fmla="*/ 0 60000 65536"/>
                          <a:gd name="T96" fmla="*/ 0 60000 65536"/>
                          <a:gd name="T97" fmla="*/ 0 60000 65536"/>
                          <a:gd name="T98" fmla="*/ 0 60000 65536"/>
                          <a:gd name="T99" fmla="*/ 0 60000 65536"/>
                          <a:gd name="T100" fmla="*/ 0 60000 65536"/>
                          <a:gd name="T101" fmla="*/ 0 60000 65536"/>
                          <a:gd name="T102" fmla="*/ 0 60000 65536"/>
                          <a:gd name="T103" fmla="*/ 0 60000 65536"/>
                          <a:gd name="T104" fmla="*/ 0 60000 65536"/>
                          <a:gd name="T105" fmla="*/ 0 60000 65536"/>
                          <a:gd name="T106" fmla="*/ 0 60000 65536"/>
                          <a:gd name="T107" fmla="*/ 0 60000 65536"/>
                          <a:gd name="T108" fmla="*/ 0 60000 65536"/>
                          <a:gd name="T109" fmla="*/ 0 60000 65536"/>
                          <a:gd name="T110" fmla="*/ 0 60000 65536"/>
                          <a:gd name="T111" fmla="*/ 0 60000 65536"/>
                          <a:gd name="T112" fmla="*/ 0 60000 65536"/>
                          <a:gd name="T113" fmla="*/ 0 60000 65536"/>
                          <a:gd name="T114" fmla="*/ 0 60000 65536"/>
                          <a:gd name="T115" fmla="*/ 0 60000 65536"/>
                          <a:gd name="T116" fmla="*/ 0 60000 65536"/>
                          <a:gd name="T117" fmla="*/ 0 60000 65536"/>
                          <a:gd name="T118" fmla="*/ 0 60000 65536"/>
                          <a:gd name="T119" fmla="*/ 0 60000 65536"/>
                        </a:gdLst>
                        <a:ahLst/>
                        <a:cxnLst>
                          <a:cxn ang="T80">
                            <a:pos x="T0" y="T1"/>
                          </a:cxn>
                          <a:cxn ang="T81">
                            <a:pos x="T2" y="T3"/>
                          </a:cxn>
                          <a:cxn ang="T82">
                            <a:pos x="T4" y="T5"/>
                          </a:cxn>
                          <a:cxn ang="T83">
                            <a:pos x="T6" y="T7"/>
                          </a:cxn>
                          <a:cxn ang="T84">
                            <a:pos x="T8" y="T9"/>
                          </a:cxn>
                          <a:cxn ang="T85">
                            <a:pos x="T10" y="T11"/>
                          </a:cxn>
                          <a:cxn ang="T86">
                            <a:pos x="T12" y="T13"/>
                          </a:cxn>
                          <a:cxn ang="T87">
                            <a:pos x="T14" y="T15"/>
                          </a:cxn>
                          <a:cxn ang="T88">
                            <a:pos x="T16" y="T17"/>
                          </a:cxn>
                          <a:cxn ang="T89">
                            <a:pos x="T18" y="T19"/>
                          </a:cxn>
                          <a:cxn ang="T90">
                            <a:pos x="T20" y="T21"/>
                          </a:cxn>
                          <a:cxn ang="T91">
                            <a:pos x="T22" y="T23"/>
                          </a:cxn>
                          <a:cxn ang="T92">
                            <a:pos x="T24" y="T25"/>
                          </a:cxn>
                          <a:cxn ang="T93">
                            <a:pos x="T26" y="T27"/>
                          </a:cxn>
                          <a:cxn ang="T94">
                            <a:pos x="T28" y="T29"/>
                          </a:cxn>
                          <a:cxn ang="T95">
                            <a:pos x="T30" y="T31"/>
                          </a:cxn>
                          <a:cxn ang="T96">
                            <a:pos x="T32" y="T33"/>
                          </a:cxn>
                          <a:cxn ang="T97">
                            <a:pos x="T34" y="T35"/>
                          </a:cxn>
                          <a:cxn ang="T98">
                            <a:pos x="T36" y="T37"/>
                          </a:cxn>
                          <a:cxn ang="T99">
                            <a:pos x="T38" y="T39"/>
                          </a:cxn>
                          <a:cxn ang="T100">
                            <a:pos x="T40" y="T41"/>
                          </a:cxn>
                          <a:cxn ang="T101">
                            <a:pos x="T42" y="T43"/>
                          </a:cxn>
                          <a:cxn ang="T102">
                            <a:pos x="T44" y="T45"/>
                          </a:cxn>
                          <a:cxn ang="T103">
                            <a:pos x="T46" y="T47"/>
                          </a:cxn>
                          <a:cxn ang="T104">
                            <a:pos x="T48" y="T49"/>
                          </a:cxn>
                          <a:cxn ang="T105">
                            <a:pos x="T50" y="T51"/>
                          </a:cxn>
                          <a:cxn ang="T106">
                            <a:pos x="T52" y="T53"/>
                          </a:cxn>
                          <a:cxn ang="T107">
                            <a:pos x="T54" y="T55"/>
                          </a:cxn>
                          <a:cxn ang="T108">
                            <a:pos x="T56" y="T57"/>
                          </a:cxn>
                          <a:cxn ang="T109">
                            <a:pos x="T58" y="T59"/>
                          </a:cxn>
                          <a:cxn ang="T110">
                            <a:pos x="T60" y="T61"/>
                          </a:cxn>
                          <a:cxn ang="T111">
                            <a:pos x="T62" y="T63"/>
                          </a:cxn>
                          <a:cxn ang="T112">
                            <a:pos x="T64" y="T65"/>
                          </a:cxn>
                          <a:cxn ang="T113">
                            <a:pos x="T66" y="T67"/>
                          </a:cxn>
                          <a:cxn ang="T114">
                            <a:pos x="T68" y="T69"/>
                          </a:cxn>
                          <a:cxn ang="T115">
                            <a:pos x="T70" y="T71"/>
                          </a:cxn>
                          <a:cxn ang="T116">
                            <a:pos x="T72" y="T73"/>
                          </a:cxn>
                          <a:cxn ang="T117">
                            <a:pos x="T74" y="T75"/>
                          </a:cxn>
                          <a:cxn ang="T118">
                            <a:pos x="T76" y="T77"/>
                          </a:cxn>
                          <a:cxn ang="T119">
                            <a:pos x="T78" y="T79"/>
                          </a:cxn>
                        </a:cxnLst>
                        <a:rect l="0" t="0" r="r" b="b"/>
                        <a:pathLst>
                          <a:path w="4108" h="3657">
                            <a:moveTo>
                              <a:pt x="48" y="282"/>
                            </a:moveTo>
                            <a:lnTo>
                              <a:pt x="161" y="186"/>
                            </a:lnTo>
                            <a:lnTo>
                              <a:pt x="293" y="108"/>
                            </a:lnTo>
                            <a:lnTo>
                              <a:pt x="442" y="54"/>
                            </a:lnTo>
                            <a:lnTo>
                              <a:pt x="598" y="18"/>
                            </a:lnTo>
                            <a:lnTo>
                              <a:pt x="771" y="6"/>
                            </a:lnTo>
                            <a:lnTo>
                              <a:pt x="951" y="12"/>
                            </a:lnTo>
                            <a:lnTo>
                              <a:pt x="1136" y="36"/>
                            </a:lnTo>
                            <a:lnTo>
                              <a:pt x="1333" y="84"/>
                            </a:lnTo>
                            <a:lnTo>
                              <a:pt x="1537" y="144"/>
                            </a:lnTo>
                            <a:lnTo>
                              <a:pt x="1740" y="222"/>
                            </a:lnTo>
                            <a:lnTo>
                              <a:pt x="1949" y="324"/>
                            </a:lnTo>
                            <a:lnTo>
                              <a:pt x="2158" y="438"/>
                            </a:lnTo>
                            <a:lnTo>
                              <a:pt x="2368" y="570"/>
                            </a:lnTo>
                            <a:lnTo>
                              <a:pt x="2577" y="720"/>
                            </a:lnTo>
                            <a:lnTo>
                              <a:pt x="2780" y="888"/>
                            </a:lnTo>
                            <a:lnTo>
                              <a:pt x="2978" y="1067"/>
                            </a:lnTo>
                            <a:lnTo>
                              <a:pt x="3103" y="1193"/>
                            </a:lnTo>
                            <a:lnTo>
                              <a:pt x="3223" y="1319"/>
                            </a:lnTo>
                            <a:lnTo>
                              <a:pt x="3336" y="1451"/>
                            </a:lnTo>
                            <a:lnTo>
                              <a:pt x="3444" y="1589"/>
                            </a:lnTo>
                            <a:lnTo>
                              <a:pt x="3540" y="1721"/>
                            </a:lnTo>
                            <a:lnTo>
                              <a:pt x="3635" y="1859"/>
                            </a:lnTo>
                            <a:lnTo>
                              <a:pt x="3719" y="1997"/>
                            </a:lnTo>
                            <a:lnTo>
                              <a:pt x="3797" y="2134"/>
                            </a:lnTo>
                            <a:lnTo>
                              <a:pt x="3863" y="2272"/>
                            </a:lnTo>
                            <a:lnTo>
                              <a:pt x="3928" y="2410"/>
                            </a:lnTo>
                            <a:lnTo>
                              <a:pt x="3976" y="2548"/>
                            </a:lnTo>
                            <a:lnTo>
                              <a:pt x="4024" y="2680"/>
                            </a:lnTo>
                            <a:lnTo>
                              <a:pt x="4060" y="2818"/>
                            </a:lnTo>
                            <a:lnTo>
                              <a:pt x="4084" y="2944"/>
                            </a:lnTo>
                            <a:lnTo>
                              <a:pt x="4102" y="3070"/>
                            </a:lnTo>
                            <a:lnTo>
                              <a:pt x="4108" y="3195"/>
                            </a:lnTo>
                            <a:lnTo>
                              <a:pt x="4102" y="3321"/>
                            </a:lnTo>
                            <a:lnTo>
                              <a:pt x="4090" y="3441"/>
                            </a:lnTo>
                            <a:lnTo>
                              <a:pt x="4060" y="3549"/>
                            </a:lnTo>
                            <a:lnTo>
                              <a:pt x="4024" y="3657"/>
                            </a:lnTo>
                            <a:lnTo>
                              <a:pt x="4030" y="3657"/>
                            </a:lnTo>
                            <a:lnTo>
                              <a:pt x="4066" y="3555"/>
                            </a:lnTo>
                            <a:lnTo>
                              <a:pt x="4090" y="3447"/>
                            </a:lnTo>
                            <a:lnTo>
                              <a:pt x="4102" y="3333"/>
                            </a:lnTo>
                            <a:lnTo>
                              <a:pt x="4108" y="3213"/>
                            </a:lnTo>
                            <a:lnTo>
                              <a:pt x="4108" y="3195"/>
                            </a:lnTo>
                            <a:lnTo>
                              <a:pt x="4102" y="3070"/>
                            </a:lnTo>
                            <a:lnTo>
                              <a:pt x="4084" y="2944"/>
                            </a:lnTo>
                            <a:lnTo>
                              <a:pt x="4060" y="2812"/>
                            </a:lnTo>
                            <a:lnTo>
                              <a:pt x="4024" y="2680"/>
                            </a:lnTo>
                            <a:lnTo>
                              <a:pt x="3982" y="2548"/>
                            </a:lnTo>
                            <a:lnTo>
                              <a:pt x="3928" y="2410"/>
                            </a:lnTo>
                            <a:lnTo>
                              <a:pt x="3869" y="2272"/>
                            </a:lnTo>
                            <a:lnTo>
                              <a:pt x="3803" y="2134"/>
                            </a:lnTo>
                            <a:lnTo>
                              <a:pt x="3725" y="1997"/>
                            </a:lnTo>
                            <a:lnTo>
                              <a:pt x="3641" y="1859"/>
                            </a:lnTo>
                            <a:lnTo>
                              <a:pt x="3546" y="1721"/>
                            </a:lnTo>
                            <a:lnTo>
                              <a:pt x="3450" y="1583"/>
                            </a:lnTo>
                            <a:lnTo>
                              <a:pt x="3342" y="1451"/>
                            </a:lnTo>
                            <a:lnTo>
                              <a:pt x="3229" y="1319"/>
                            </a:lnTo>
                            <a:lnTo>
                              <a:pt x="3109" y="1187"/>
                            </a:lnTo>
                            <a:lnTo>
                              <a:pt x="2984" y="1061"/>
                            </a:lnTo>
                            <a:lnTo>
                              <a:pt x="2792" y="888"/>
                            </a:lnTo>
                            <a:lnTo>
                              <a:pt x="2589" y="726"/>
                            </a:lnTo>
                            <a:lnTo>
                              <a:pt x="2386" y="576"/>
                            </a:lnTo>
                            <a:lnTo>
                              <a:pt x="2176" y="444"/>
                            </a:lnTo>
                            <a:lnTo>
                              <a:pt x="1967" y="330"/>
                            </a:lnTo>
                            <a:lnTo>
                              <a:pt x="1752" y="228"/>
                            </a:lnTo>
                            <a:lnTo>
                              <a:pt x="1543" y="144"/>
                            </a:lnTo>
                            <a:lnTo>
                              <a:pt x="1333" y="78"/>
                            </a:lnTo>
                            <a:lnTo>
                              <a:pt x="1130" y="30"/>
                            </a:lnTo>
                            <a:lnTo>
                              <a:pt x="939" y="6"/>
                            </a:lnTo>
                            <a:lnTo>
                              <a:pt x="753" y="0"/>
                            </a:lnTo>
                            <a:lnTo>
                              <a:pt x="586" y="18"/>
                            </a:lnTo>
                            <a:lnTo>
                              <a:pt x="431" y="54"/>
                            </a:lnTo>
                            <a:lnTo>
                              <a:pt x="287" y="108"/>
                            </a:lnTo>
                            <a:lnTo>
                              <a:pt x="161" y="186"/>
                            </a:lnTo>
                            <a:lnTo>
                              <a:pt x="48" y="282"/>
                            </a:lnTo>
                            <a:lnTo>
                              <a:pt x="24" y="306"/>
                            </a:lnTo>
                            <a:lnTo>
                              <a:pt x="0" y="330"/>
                            </a:lnTo>
                            <a:lnTo>
                              <a:pt x="0" y="336"/>
                            </a:lnTo>
                            <a:lnTo>
                              <a:pt x="24" y="312"/>
                            </a:lnTo>
                            <a:lnTo>
                              <a:pt x="48" y="282"/>
                            </a:lnTo>
                            <a:close/>
                          </a:path>
                        </a:pathLst>
                      </a:custGeom>
                      <a:solidFill>
                        <a:schemeClr val="accent2"/>
                      </a:solidFill>
                      <a:ln w="9525">
                        <a:noFill/>
                        <a:round/>
                        <a:headEnd/>
                        <a:tailEnd/>
                      </a:ln>
                    </p:spPr>
                    <p:txBody>
                      <a:bodyPr/>
                      <a:lstStyle/>
                      <a:p>
                        <a:pPr>
                          <a:defRPr/>
                        </a:pPr>
                        <a:endParaRPr lang="en-US"/>
                      </a:p>
                    </p:txBody>
                  </p:sp>
                  <p:grpSp>
                    <p:nvGrpSpPr>
                      <p:cNvPr id="1069" name="Group 14"/>
                      <p:cNvGrpSpPr>
                        <a:grpSpLocks/>
                      </p:cNvGrpSpPr>
                      <p:nvPr userDrawn="1"/>
                    </p:nvGrpSpPr>
                    <p:grpSpPr bwMode="auto">
                      <a:xfrm>
                        <a:off x="0" y="808"/>
                        <a:ext cx="4751" cy="3508"/>
                        <a:chOff x="-400" y="808"/>
                        <a:chExt cx="4751" cy="3508"/>
                      </a:xfrm>
                    </p:grpSpPr>
                    <p:sp>
                      <p:nvSpPr>
                        <p:cNvPr id="1070" name="Line 1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876" y="809"/>
                          <a:ext cx="1242" cy="1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71" name="Line 1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10" y="2117"/>
                          <a:ext cx="1921" cy="37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72" name="Line 1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57" y="1886"/>
                          <a:ext cx="2029" cy="59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73" name="Line 1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327" y="1599"/>
                          <a:ext cx="2175" cy="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74" name="Line 1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00" y="1259"/>
                          <a:ext cx="2334" cy="11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75" name="Line 2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79" y="872"/>
                          <a:ext cx="1891" cy="16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76" name="Line 2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50" y="2329"/>
                          <a:ext cx="1806" cy="19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77" name="Line 2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109" y="2514"/>
                          <a:ext cx="1720" cy="3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78" name="Line 2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45" y="2785"/>
                          <a:ext cx="849" cy="80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79" name="Line 2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68" y="2669"/>
                          <a:ext cx="1295" cy="5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0" name="Line 2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34" y="2588"/>
                          <a:ext cx="1576" cy="2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1" name="Line 2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01" y="2985"/>
                          <a:ext cx="141" cy="10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2" name="Line 2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292" y="3013"/>
                          <a:ext cx="47" cy="105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3" name="Line 2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1" y="3034"/>
                          <a:ext cx="47" cy="10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4" name="Line 2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5" y="3059"/>
                          <a:ext cx="145" cy="110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5" name="Line 3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0" y="3090"/>
                          <a:ext cx="255" cy="112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6" name="Line 3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14" y="3117"/>
                          <a:ext cx="365" cy="11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7" name="Line 3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37" y="3181"/>
                          <a:ext cx="567" cy="107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8" name="Line 3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54" y="3209"/>
                          <a:ext cx="663" cy="101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89" name="Line 3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75" y="3238"/>
                          <a:ext cx="745" cy="95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0" name="Line 3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93" y="3266"/>
                          <a:ext cx="849" cy="90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1" name="Line 3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12" y="3293"/>
                          <a:ext cx="950" cy="8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2" name="Line 3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29" y="3321"/>
                          <a:ext cx="1056" cy="78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3" name="Line 3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52" y="3356"/>
                          <a:ext cx="1173" cy="72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4" name="Line 3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69" y="3388"/>
                          <a:ext cx="1315" cy="66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5" name="Line 4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493" y="3426"/>
                          <a:ext cx="1469" cy="58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6" name="Line 4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11" y="3464"/>
                          <a:ext cx="1649" cy="4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7" name="Line 4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28" y="3518"/>
                          <a:ext cx="1885" cy="3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8" name="Line 4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52" y="3586"/>
                          <a:ext cx="2168" cy="24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099" name="Line 4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577" y="3670"/>
                          <a:ext cx="2528" cy="6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00" name="Line 4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21" y="3545"/>
                          <a:ext cx="2730" cy="17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01" name="Line 4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682" y="3297"/>
                          <a:ext cx="2635" cy="40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02" name="Line 4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82" y="2845"/>
                          <a:ext cx="2370" cy="78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03" name="Line 4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60" y="1992"/>
                          <a:ext cx="1530" cy="14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04" name="Line 4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14" y="1727"/>
                          <a:ext cx="1219" cy="1629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05" name="Freeform 50"/>
                        <p:cNvSpPr>
                          <a:spLocks/>
                        </p:cNvSpPr>
                        <p:nvPr userDrawn="1"/>
                      </p:nvSpPr>
                      <p:spPr bwMode="hidden">
                        <a:xfrm>
                          <a:off x="0" y="2548"/>
                          <a:ext cx="1542" cy="1768"/>
                        </a:xfrm>
                        <a:custGeom>
                          <a:avLst/>
                          <a:gdLst>
                            <a:gd name="T0" fmla="*/ 909 w 1537"/>
                            <a:gd name="T1" fmla="*/ 1264 h 1768"/>
                            <a:gd name="T2" fmla="*/ 1058 w 1537"/>
                            <a:gd name="T3" fmla="*/ 1402 h 1768"/>
                            <a:gd name="T4" fmla="*/ 1214 w 1537"/>
                            <a:gd name="T5" fmla="*/ 1528 h 1768"/>
                            <a:gd name="T6" fmla="*/ 1369 w 1537"/>
                            <a:gd name="T7" fmla="*/ 1654 h 1768"/>
                            <a:gd name="T8" fmla="*/ 1531 w 1537"/>
                            <a:gd name="T9" fmla="*/ 1768 h 1768"/>
                            <a:gd name="T10" fmla="*/ 1537 w 1537"/>
                            <a:gd name="T11" fmla="*/ 1768 h 1768"/>
                            <a:gd name="T12" fmla="*/ 1375 w 1537"/>
                            <a:gd name="T13" fmla="*/ 1654 h 1768"/>
                            <a:gd name="T14" fmla="*/ 1220 w 1537"/>
                            <a:gd name="T15" fmla="*/ 1534 h 1768"/>
                            <a:gd name="T16" fmla="*/ 1064 w 1537"/>
                            <a:gd name="T17" fmla="*/ 1402 h 1768"/>
                            <a:gd name="T18" fmla="*/ 915 w 1537"/>
                            <a:gd name="T19" fmla="*/ 1258 h 1768"/>
                            <a:gd name="T20" fmla="*/ 765 w 1537"/>
                            <a:gd name="T21" fmla="*/ 1115 h 1768"/>
                            <a:gd name="T22" fmla="*/ 628 w 1537"/>
                            <a:gd name="T23" fmla="*/ 959 h 1768"/>
                            <a:gd name="T24" fmla="*/ 496 w 1537"/>
                            <a:gd name="T25" fmla="*/ 803 h 1768"/>
                            <a:gd name="T26" fmla="*/ 377 w 1537"/>
                            <a:gd name="T27" fmla="*/ 647 h 1768"/>
                            <a:gd name="T28" fmla="*/ 269 w 1537"/>
                            <a:gd name="T29" fmla="*/ 485 h 1768"/>
                            <a:gd name="T30" fmla="*/ 167 w 1537"/>
                            <a:gd name="T31" fmla="*/ 323 h 1768"/>
                            <a:gd name="T32" fmla="*/ 78 w 1537"/>
                            <a:gd name="T33" fmla="*/ 161 h 1768"/>
                            <a:gd name="T34" fmla="*/ 0 w 1537"/>
                            <a:gd name="T35" fmla="*/ 0 h 1768"/>
                            <a:gd name="T36" fmla="*/ 0 w 1537"/>
                            <a:gd name="T37" fmla="*/ 12 h 1768"/>
                            <a:gd name="T38" fmla="*/ 78 w 1537"/>
                            <a:gd name="T39" fmla="*/ 173 h 1768"/>
                            <a:gd name="T40" fmla="*/ 167 w 1537"/>
                            <a:gd name="T41" fmla="*/ 335 h 1768"/>
                            <a:gd name="T42" fmla="*/ 269 w 1537"/>
                            <a:gd name="T43" fmla="*/ 491 h 1768"/>
                            <a:gd name="T44" fmla="*/ 377 w 1537"/>
                            <a:gd name="T45" fmla="*/ 653 h 1768"/>
                            <a:gd name="T46" fmla="*/ 496 w 1537"/>
                            <a:gd name="T47" fmla="*/ 809 h 1768"/>
                            <a:gd name="T48" fmla="*/ 628 w 1537"/>
                            <a:gd name="T49" fmla="*/ 965 h 1768"/>
                            <a:gd name="T50" fmla="*/ 765 w 1537"/>
                            <a:gd name="T51" fmla="*/ 1121 h 1768"/>
                            <a:gd name="T52" fmla="*/ 909 w 1537"/>
                            <a:gd name="T53" fmla="*/ 1264 h 1768"/>
                            <a:gd name="T54" fmla="*/ 909 w 1537"/>
                            <a:gd name="T55" fmla="*/ 1264 h 1768"/>
                            <a:gd name="T56" fmla="*/ 0 60000 65536"/>
                            <a:gd name="T57" fmla="*/ 0 60000 65536"/>
                            <a:gd name="T58" fmla="*/ 0 60000 65536"/>
                            <a:gd name="T59" fmla="*/ 0 60000 65536"/>
                            <a:gd name="T60" fmla="*/ 0 60000 65536"/>
                            <a:gd name="T61" fmla="*/ 0 60000 65536"/>
                            <a:gd name="T62" fmla="*/ 0 60000 65536"/>
                            <a:gd name="T63" fmla="*/ 0 60000 65536"/>
                            <a:gd name="T64" fmla="*/ 0 60000 65536"/>
                            <a:gd name="T65" fmla="*/ 0 60000 65536"/>
                            <a:gd name="T66" fmla="*/ 0 60000 65536"/>
                            <a:gd name="T67" fmla="*/ 0 60000 65536"/>
                            <a:gd name="T68" fmla="*/ 0 60000 65536"/>
                            <a:gd name="T69" fmla="*/ 0 60000 65536"/>
                            <a:gd name="T70" fmla="*/ 0 60000 65536"/>
                            <a:gd name="T71" fmla="*/ 0 60000 65536"/>
                            <a:gd name="T72" fmla="*/ 0 60000 65536"/>
                            <a:gd name="T73" fmla="*/ 0 60000 65536"/>
                            <a:gd name="T74" fmla="*/ 0 60000 65536"/>
                            <a:gd name="T75" fmla="*/ 0 60000 65536"/>
                            <a:gd name="T76" fmla="*/ 0 60000 65536"/>
                            <a:gd name="T77" fmla="*/ 0 60000 65536"/>
                            <a:gd name="T78" fmla="*/ 0 60000 65536"/>
                            <a:gd name="T79" fmla="*/ 0 60000 65536"/>
                            <a:gd name="T80" fmla="*/ 0 60000 65536"/>
                            <a:gd name="T81" fmla="*/ 0 60000 65536"/>
                            <a:gd name="T82" fmla="*/ 0 60000 65536"/>
                            <a:gd name="T83" fmla="*/ 0 60000 65536"/>
                          </a:gdLst>
                          <a:ahLst/>
                          <a:cxnLst>
                            <a:cxn ang="T56">
                              <a:pos x="T0" y="T1"/>
                            </a:cxn>
                            <a:cxn ang="T57">
                              <a:pos x="T2" y="T3"/>
                            </a:cxn>
                            <a:cxn ang="T58">
                              <a:pos x="T4" y="T5"/>
                            </a:cxn>
                            <a:cxn ang="T59">
                              <a:pos x="T6" y="T7"/>
                            </a:cxn>
                            <a:cxn ang="T60">
                              <a:pos x="T8" y="T9"/>
                            </a:cxn>
                            <a:cxn ang="T61">
                              <a:pos x="T10" y="T11"/>
                            </a:cxn>
                            <a:cxn ang="T62">
                              <a:pos x="T12" y="T13"/>
                            </a:cxn>
                            <a:cxn ang="T63">
                              <a:pos x="T14" y="T15"/>
                            </a:cxn>
                            <a:cxn ang="T64">
                              <a:pos x="T16" y="T17"/>
                            </a:cxn>
                            <a:cxn ang="T65">
                              <a:pos x="T18" y="T19"/>
                            </a:cxn>
                            <a:cxn ang="T66">
                              <a:pos x="T20" y="T21"/>
                            </a:cxn>
                            <a:cxn ang="T67">
                              <a:pos x="T22" y="T23"/>
                            </a:cxn>
                            <a:cxn ang="T68">
                              <a:pos x="T24" y="T25"/>
                            </a:cxn>
                            <a:cxn ang="T69">
                              <a:pos x="T26" y="T27"/>
                            </a:cxn>
                            <a:cxn ang="T70">
                              <a:pos x="T28" y="T29"/>
                            </a:cxn>
                            <a:cxn ang="T71">
                              <a:pos x="T30" y="T31"/>
                            </a:cxn>
                            <a:cxn ang="T72">
                              <a:pos x="T32" y="T33"/>
                            </a:cxn>
                            <a:cxn ang="T73">
                              <a:pos x="T34" y="T35"/>
                            </a:cxn>
                            <a:cxn ang="T74">
                              <a:pos x="T36" y="T37"/>
                            </a:cxn>
                            <a:cxn ang="T75">
                              <a:pos x="T38" y="T39"/>
                            </a:cxn>
                            <a:cxn ang="T76">
                              <a:pos x="T40" y="T41"/>
                            </a:cxn>
                            <a:cxn ang="T77">
                              <a:pos x="T42" y="T43"/>
                            </a:cxn>
                            <a:cxn ang="T78">
                              <a:pos x="T44" y="T45"/>
                            </a:cxn>
                            <a:cxn ang="T79">
                              <a:pos x="T46" y="T47"/>
                            </a:cxn>
                            <a:cxn ang="T80">
                              <a:pos x="T48" y="T49"/>
                            </a:cxn>
                            <a:cxn ang="T81">
                              <a:pos x="T50" y="T51"/>
                            </a:cxn>
                            <a:cxn ang="T82">
                              <a:pos x="T52" y="T53"/>
                            </a:cxn>
                            <a:cxn ang="T83">
                              <a:pos x="T54" y="T55"/>
                            </a:cxn>
                          </a:cxnLst>
                          <a:rect l="0" t="0" r="r" b="b"/>
                          <a:pathLst>
                            <a:path w="1537" h="1768">
                              <a:moveTo>
                                <a:pt x="909" y="1264"/>
                              </a:moveTo>
                              <a:lnTo>
                                <a:pt x="1058" y="1402"/>
                              </a:lnTo>
                              <a:lnTo>
                                <a:pt x="1214" y="1528"/>
                              </a:lnTo>
                              <a:lnTo>
                                <a:pt x="1369" y="1654"/>
                              </a:lnTo>
                              <a:lnTo>
                                <a:pt x="1531" y="1768"/>
                              </a:lnTo>
                              <a:lnTo>
                                <a:pt x="1537" y="1768"/>
                              </a:lnTo>
                              <a:lnTo>
                                <a:pt x="1375" y="1654"/>
                              </a:lnTo>
                              <a:lnTo>
                                <a:pt x="1220" y="1534"/>
                              </a:lnTo>
                              <a:lnTo>
                                <a:pt x="1064" y="1402"/>
                              </a:lnTo>
                              <a:lnTo>
                                <a:pt x="915" y="1258"/>
                              </a:lnTo>
                              <a:lnTo>
                                <a:pt x="765" y="1115"/>
                              </a:lnTo>
                              <a:lnTo>
                                <a:pt x="628" y="959"/>
                              </a:lnTo>
                              <a:lnTo>
                                <a:pt x="496" y="803"/>
                              </a:lnTo>
                              <a:lnTo>
                                <a:pt x="377" y="647"/>
                              </a:lnTo>
                              <a:lnTo>
                                <a:pt x="269" y="485"/>
                              </a:lnTo>
                              <a:lnTo>
                                <a:pt x="167" y="323"/>
                              </a:lnTo>
                              <a:lnTo>
                                <a:pt x="78" y="161"/>
                              </a:lnTo>
                              <a:lnTo>
                                <a:pt x="0" y="0"/>
                              </a:lnTo>
                              <a:lnTo>
                                <a:pt x="0" y="12"/>
                              </a:lnTo>
                              <a:lnTo>
                                <a:pt x="78" y="173"/>
                              </a:lnTo>
                              <a:lnTo>
                                <a:pt x="167" y="335"/>
                              </a:lnTo>
                              <a:lnTo>
                                <a:pt x="269" y="491"/>
                              </a:lnTo>
                              <a:lnTo>
                                <a:pt x="377" y="653"/>
                              </a:lnTo>
                              <a:lnTo>
                                <a:pt x="496" y="809"/>
                              </a:lnTo>
                              <a:lnTo>
                                <a:pt x="628" y="965"/>
                              </a:lnTo>
                              <a:lnTo>
                                <a:pt x="765" y="1121"/>
                              </a:lnTo>
                              <a:lnTo>
                                <a:pt x="909" y="1264"/>
                              </a:lnTo>
                              <a:close/>
                            </a:path>
                          </a:pathLst>
                        </a:custGeom>
                        <a:solidFill>
                          <a:schemeClr val="accent2"/>
                        </a:solidFill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grpSp>
                      <p:nvGrpSpPr>
                        <p:cNvPr id="1106" name="Group 51"/>
                        <p:cNvGrpSpPr>
                          <a:grpSpLocks/>
                        </p:cNvGrpSpPr>
                        <p:nvPr userDrawn="1"/>
                      </p:nvGrpSpPr>
                      <p:grpSpPr bwMode="auto">
                        <a:xfrm>
                          <a:off x="0" y="1812"/>
                          <a:ext cx="3672" cy="2049"/>
                          <a:chOff x="5" y="1816"/>
                          <a:chExt cx="3672" cy="2049"/>
                        </a:xfrm>
                      </p:grpSpPr>
                      <p:sp>
                        <p:nvSpPr>
                          <p:cNvPr id="1143" name="Oval 5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544" y="2870"/>
                            <a:ext cx="161" cy="280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44" name="Oval 5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90" y="2750"/>
                            <a:ext cx="281" cy="50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45" name="Oval 54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415" y="2563"/>
                            <a:ext cx="471" cy="813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46" name="Oval 55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357" y="2400"/>
                            <a:ext cx="623" cy="112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47" name="Oval 56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94" y="2200"/>
                            <a:ext cx="786" cy="1467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48" name="Oval 57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238" y="2040"/>
                            <a:ext cx="972" cy="1779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49" name="Oval 58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156" y="1866"/>
                            <a:ext cx="1167" cy="2094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50" name="Oval 59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1085" y="1698"/>
                            <a:ext cx="1346" cy="2398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51" name="Oval 60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99" y="1537"/>
                            <a:ext cx="1563" cy="269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52" name="Oval 61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19839">
                            <a:off x="934" y="1358"/>
                            <a:ext cx="1711" cy="3016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53" name="Oval 62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865139">
                            <a:off x="877" y="1187"/>
                            <a:ext cx="1880" cy="3345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  <p:sp>
                        <p:nvSpPr>
                          <p:cNvPr id="1154" name="Oval 63"/>
                          <p:cNvSpPr>
                            <a:spLocks noChangeArrowheads="1"/>
                          </p:cNvSpPr>
                          <p:nvPr userDrawn="1"/>
                        </p:nvSpPr>
                        <p:spPr bwMode="hidden">
                          <a:xfrm rot="-2780025">
                            <a:off x="818" y="1003"/>
                            <a:ext cx="2049" cy="3672"/>
                          </a:xfrm>
                          <a:prstGeom prst="ellipse">
                            <a:avLst/>
                          </a:prstGeom>
                          <a:noFill/>
                          <a:ln w="9525">
                            <a:solidFill>
                              <a:schemeClr val="accent2"/>
                            </a:solidFill>
                            <a:round/>
                            <a:headEnd/>
                            <a:tailEnd/>
                          </a:ln>
                        </p:spPr>
                        <p:txBody>
                          <a:bodyPr wrap="none" anchor="ctr"/>
                          <a:lstStyle/>
                          <a:p>
                            <a:pPr>
                              <a:defRPr/>
                            </a:pPr>
                            <a:endParaRPr lang="en-US"/>
                          </a:p>
                        </p:txBody>
                      </p:sp>
                    </p:grpSp>
                    <p:sp>
                      <p:nvSpPr>
                        <p:cNvPr id="1107" name="Line 6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flipV="1">
                          <a:off x="1656" y="1164"/>
                          <a:ext cx="831" cy="17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08" name="Line 6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615780" flipV="1">
                          <a:off x="1811" y="1299"/>
                          <a:ext cx="819" cy="172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09" name="Line 6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139441" flipV="1">
                          <a:off x="1963" y="1148"/>
                          <a:ext cx="383" cy="189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0" name="Line 6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061104" flipV="1">
                          <a:off x="1921" y="1332"/>
                          <a:ext cx="744" cy="176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1" name="Line 6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2202167" flipV="1">
                          <a:off x="2217" y="1314"/>
                          <a:ext cx="311" cy="191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2" name="Line 6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39" y="1549"/>
                          <a:ext cx="895" cy="172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3" name="Line 7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2024" y="1649"/>
                          <a:ext cx="1049" cy="166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4" name="Line 7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85" y="1876"/>
                          <a:ext cx="1357" cy="151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5" name="Line 7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936" y="2115"/>
                          <a:ext cx="1686" cy="13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6" name="Line 7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97" y="2287"/>
                          <a:ext cx="1880" cy="122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7" name="Line 7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55" y="2458"/>
                          <a:ext cx="2060" cy="10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8" name="Line 7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823" y="2640"/>
                          <a:ext cx="2224" cy="95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19" name="Line 7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V="1">
                          <a:off x="1737" y="3059"/>
                          <a:ext cx="2520" cy="61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0" name="Line 7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>
                          <a:off x="1324" y="3150"/>
                          <a:ext cx="472" cy="112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1" name="Line 7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121" y="2961"/>
                          <a:ext cx="220" cy="101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2" name="Line 7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1041" y="2935"/>
                          <a:ext cx="304" cy="99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3" name="Line 8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957" y="2910"/>
                          <a:ext cx="394" cy="9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4" name="Line 8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80" y="2885"/>
                          <a:ext cx="478" cy="943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5" name="Line 8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801" y="2863"/>
                          <a:ext cx="561" cy="91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6" name="Line 8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717" y="2836"/>
                          <a:ext cx="656" cy="8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7" name="Line 8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631" y="2810"/>
                          <a:ext cx="752" cy="84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8" name="Line 8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462" y="2758"/>
                          <a:ext cx="946" cy="75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29" name="Line 8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365" y="2729"/>
                          <a:ext cx="1058" cy="69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0" name="Line 8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265" y="2697"/>
                          <a:ext cx="1174" cy="636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1" name="Line 8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55" y="2632"/>
                          <a:ext cx="1431" cy="48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2" name="Line 8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1" y="2607"/>
                          <a:ext cx="1513" cy="37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3" name="Line 90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>
                          <a:off x="-72" y="2570"/>
                          <a:ext cx="1648" cy="107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4" name="Line 91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237" y="1095"/>
                          <a:ext cx="2219" cy="1364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5" name="Line 92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-43" y="962"/>
                          <a:ext cx="2071" cy="1541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6" name="Line 93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418" y="826"/>
                          <a:ext cx="1672" cy="178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7" name="Line 94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634" y="808"/>
                          <a:ext cx="1473" cy="185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8" name="Line 95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094" y="827"/>
                          <a:ext cx="1030" cy="1945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39" name="Line 96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302" y="857"/>
                          <a:ext cx="829" cy="1970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40" name="Line 97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496" y="901"/>
                          <a:ext cx="633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41" name="Line 98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679" y="952"/>
                          <a:ext cx="447" cy="1978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  <p:sp>
                      <p:nvSpPr>
                        <p:cNvPr id="1142" name="Line 99"/>
                        <p:cNvSpPr>
                          <a:spLocks noChangeShapeType="1"/>
                        </p:cNvSpPr>
                        <p:nvPr userDrawn="1"/>
                      </p:nvSpPr>
                      <p:spPr bwMode="hidden">
                        <a:xfrm rot="1678521" flipH="1" flipV="1">
                          <a:off x="1859" y="1013"/>
                          <a:ext cx="261" cy="1962"/>
                        </a:xfrm>
                        <a:prstGeom prst="line">
                          <a:avLst/>
                        </a:prstGeom>
                        <a:noFill/>
                        <a:ln w="9525">
                          <a:solidFill>
                            <a:schemeClr val="accent2"/>
                          </a:solidFill>
                          <a:round/>
                          <a:headEnd/>
                          <a:tailEnd/>
                        </a:ln>
                      </p:spPr>
                      <p:txBody>
                        <a:bodyPr/>
                        <a:lstStyle/>
                        <a:p>
                          <a:pPr>
                            <a:defRPr/>
                          </a:pPr>
                          <a:endParaRPr lang="en-US"/>
                        </a:p>
                      </p:txBody>
                    </p:sp>
                  </p:grpSp>
                </p:grpSp>
              </p:grpSp>
            </p:grpSp>
          </p:grpSp>
          <p:grpSp>
            <p:nvGrpSpPr>
              <p:cNvPr id="1047" name="Group 100"/>
              <p:cNvGrpSpPr>
                <a:grpSpLocks/>
              </p:cNvGrpSpPr>
              <p:nvPr userDrawn="1"/>
            </p:nvGrpSpPr>
            <p:grpSpPr bwMode="auto">
              <a:xfrm>
                <a:off x="402" y="1454"/>
                <a:ext cx="2787" cy="2866"/>
                <a:chOff x="2" y="1454"/>
                <a:chExt cx="2787" cy="2866"/>
              </a:xfrm>
            </p:grpSpPr>
            <p:sp>
              <p:nvSpPr>
                <p:cNvPr id="1048" name="Line 101"/>
                <p:cNvSpPr>
                  <a:spLocks noChangeShapeType="1"/>
                </p:cNvSpPr>
                <p:nvPr userDrawn="1"/>
              </p:nvSpPr>
              <p:spPr bwMode="hidden">
                <a:xfrm rot="1678521" flipV="1">
                  <a:off x="2057" y="1454"/>
                  <a:ext cx="732" cy="1778"/>
                </a:xfrm>
                <a:prstGeom prst="line">
                  <a:avLst/>
                </a:pr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49" name="Line 102"/>
                <p:cNvSpPr>
                  <a:spLocks noChangeShapeType="1"/>
                </p:cNvSpPr>
                <p:nvPr userDrawn="1"/>
              </p:nvSpPr>
              <p:spPr bwMode="hidden">
                <a:xfrm flipH="1" flipV="1">
                  <a:off x="870" y="3854"/>
                  <a:ext cx="223" cy="463"/>
                </a:xfrm>
                <a:prstGeom prst="line">
                  <a:avLst/>
                </a:prstGeom>
                <a:noFill/>
                <a:ln w="19050">
                  <a:solidFill>
                    <a:schemeClr val="accent2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grpSp>
              <p:nvGrpSpPr>
                <p:cNvPr id="1050" name="Group 103"/>
                <p:cNvGrpSpPr>
                  <a:grpSpLocks/>
                </p:cNvGrpSpPr>
                <p:nvPr userDrawn="1"/>
              </p:nvGrpSpPr>
              <p:grpSpPr bwMode="auto">
                <a:xfrm>
                  <a:off x="2" y="2738"/>
                  <a:ext cx="1317" cy="1582"/>
                  <a:chOff x="2" y="2738"/>
                  <a:chExt cx="1317" cy="1582"/>
                </a:xfrm>
              </p:grpSpPr>
              <p:sp>
                <p:nvSpPr>
                  <p:cNvPr id="1051" name="Line 104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697" y="3855"/>
                    <a:ext cx="173" cy="18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52" name="Freeform 105"/>
                  <p:cNvSpPr>
                    <a:spLocks/>
                  </p:cNvSpPr>
                  <p:nvPr userDrawn="1"/>
                </p:nvSpPr>
                <p:spPr bwMode="hidden">
                  <a:xfrm>
                    <a:off x="2" y="3218"/>
                    <a:ext cx="1006" cy="1102"/>
                  </a:xfrm>
                  <a:custGeom>
                    <a:avLst/>
                    <a:gdLst>
                      <a:gd name="T0" fmla="*/ 1006 w 1006"/>
                      <a:gd name="T1" fmla="*/ 1102 h 1102"/>
                      <a:gd name="T2" fmla="*/ 696 w 1006"/>
                      <a:gd name="T3" fmla="*/ 823 h 1102"/>
                      <a:gd name="T4" fmla="*/ 333 w 1006"/>
                      <a:gd name="T5" fmla="*/ 447 h 1102"/>
                      <a:gd name="T6" fmla="*/ 51 w 1006"/>
                      <a:gd name="T7" fmla="*/ 76 h 1102"/>
                      <a:gd name="T8" fmla="*/ 0 w 1006"/>
                      <a:gd name="T9" fmla="*/ 0 h 1102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1006" h="1102">
                        <a:moveTo>
                          <a:pt x="1006" y="1102"/>
                        </a:moveTo>
                        <a:lnTo>
                          <a:pt x="696" y="823"/>
                        </a:lnTo>
                        <a:lnTo>
                          <a:pt x="333" y="447"/>
                        </a:lnTo>
                        <a:lnTo>
                          <a:pt x="51" y="76"/>
                        </a:lnTo>
                        <a:lnTo>
                          <a:pt x="0" y="0"/>
                        </a:lnTo>
                      </a:path>
                    </a:pathLst>
                  </a:custGeom>
                  <a:noFill/>
                  <a:ln w="19050" cmpd="sng">
                    <a:solidFill>
                      <a:schemeClr val="accent2"/>
                    </a:solidFill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53" name="Line 106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1242" y="4231"/>
                    <a:ext cx="77" cy="88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54" name="Line 107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340" y="3668"/>
                    <a:ext cx="532" cy="185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55" name="Line 108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37" y="3101"/>
                    <a:ext cx="101" cy="567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56" name="Line 109"/>
                  <p:cNvSpPr>
                    <a:spLocks noChangeShapeType="1"/>
                  </p:cNvSpPr>
                  <p:nvPr userDrawn="1"/>
                </p:nvSpPr>
                <p:spPr bwMode="hidden">
                  <a:xfrm flipH="1" flipV="1">
                    <a:off x="2" y="3009"/>
                    <a:ext cx="235" cy="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57" name="Line 110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54" y="3101"/>
                    <a:ext cx="182" cy="194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58" name="Line 111"/>
                  <p:cNvSpPr>
                    <a:spLocks noChangeShapeType="1"/>
                  </p:cNvSpPr>
                  <p:nvPr userDrawn="1"/>
                </p:nvSpPr>
                <p:spPr bwMode="hidden">
                  <a:xfrm flipH="1">
                    <a:off x="336" y="3476"/>
                    <a:ext cx="176" cy="192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  <p:sp>
                <p:nvSpPr>
                  <p:cNvPr id="1059" name="Line 112"/>
                  <p:cNvSpPr>
                    <a:spLocks noChangeShapeType="1"/>
                  </p:cNvSpPr>
                  <p:nvPr userDrawn="1"/>
                </p:nvSpPr>
                <p:spPr bwMode="hidden">
                  <a:xfrm flipV="1">
                    <a:off x="3" y="2738"/>
                    <a:ext cx="14" cy="23"/>
                  </a:xfrm>
                  <a:prstGeom prst="line">
                    <a:avLst/>
                  </a:prstGeom>
                  <a:noFill/>
                  <a:ln w="19050">
                    <a:solidFill>
                      <a:schemeClr val="accent2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>
                      <a:defRPr/>
                    </a:pPr>
                    <a:endParaRPr lang="en-US"/>
                  </a:p>
                </p:txBody>
              </p:sp>
            </p:grpSp>
          </p:grpSp>
        </p:grpSp>
        <p:grpSp>
          <p:nvGrpSpPr>
            <p:cNvPr id="1033" name="Group 113"/>
            <p:cNvGrpSpPr>
              <a:grpSpLocks/>
            </p:cNvGrpSpPr>
            <p:nvPr userDrawn="1"/>
          </p:nvGrpSpPr>
          <p:grpSpPr bwMode="auto">
            <a:xfrm>
              <a:off x="16" y="1326"/>
              <a:ext cx="3325" cy="2948"/>
              <a:chOff x="16" y="1326"/>
              <a:chExt cx="3325" cy="2948"/>
            </a:xfrm>
          </p:grpSpPr>
          <p:sp>
            <p:nvSpPr>
              <p:cNvPr id="1034" name="Freeform 114"/>
              <p:cNvSpPr>
                <a:spLocks/>
              </p:cNvSpPr>
              <p:nvPr/>
            </p:nvSpPr>
            <p:spPr bwMode="hidden">
              <a:xfrm>
                <a:off x="16" y="2656"/>
                <a:ext cx="1440" cy="1618"/>
              </a:xfrm>
              <a:custGeom>
                <a:avLst/>
                <a:gdLst>
                  <a:gd name="T0" fmla="*/ 873 w 1435"/>
                  <a:gd name="T1" fmla="*/ 1150 h 1618"/>
                  <a:gd name="T2" fmla="*/ 741 w 1435"/>
                  <a:gd name="T3" fmla="*/ 1019 h 1618"/>
                  <a:gd name="T4" fmla="*/ 610 w 1435"/>
                  <a:gd name="T5" fmla="*/ 875 h 1618"/>
                  <a:gd name="T6" fmla="*/ 490 w 1435"/>
                  <a:gd name="T7" fmla="*/ 737 h 1618"/>
                  <a:gd name="T8" fmla="*/ 377 w 1435"/>
                  <a:gd name="T9" fmla="*/ 593 h 1618"/>
                  <a:gd name="T10" fmla="*/ 275 w 1435"/>
                  <a:gd name="T11" fmla="*/ 443 h 1618"/>
                  <a:gd name="T12" fmla="*/ 173 w 1435"/>
                  <a:gd name="T13" fmla="*/ 299 h 1618"/>
                  <a:gd name="T14" fmla="*/ 84 w 1435"/>
                  <a:gd name="T15" fmla="*/ 149 h 1618"/>
                  <a:gd name="T16" fmla="*/ 0 w 1435"/>
                  <a:gd name="T17" fmla="*/ 0 h 1618"/>
                  <a:gd name="T18" fmla="*/ 0 w 1435"/>
                  <a:gd name="T19" fmla="*/ 11 h 1618"/>
                  <a:gd name="T20" fmla="*/ 84 w 1435"/>
                  <a:gd name="T21" fmla="*/ 155 h 1618"/>
                  <a:gd name="T22" fmla="*/ 173 w 1435"/>
                  <a:gd name="T23" fmla="*/ 305 h 1618"/>
                  <a:gd name="T24" fmla="*/ 269 w 1435"/>
                  <a:gd name="T25" fmla="*/ 449 h 1618"/>
                  <a:gd name="T26" fmla="*/ 377 w 1435"/>
                  <a:gd name="T27" fmla="*/ 593 h 1618"/>
                  <a:gd name="T28" fmla="*/ 490 w 1435"/>
                  <a:gd name="T29" fmla="*/ 737 h 1618"/>
                  <a:gd name="T30" fmla="*/ 610 w 1435"/>
                  <a:gd name="T31" fmla="*/ 881 h 1618"/>
                  <a:gd name="T32" fmla="*/ 735 w 1435"/>
                  <a:gd name="T33" fmla="*/ 1019 h 1618"/>
                  <a:gd name="T34" fmla="*/ 873 w 1435"/>
                  <a:gd name="T35" fmla="*/ 1150 h 1618"/>
                  <a:gd name="T36" fmla="*/ 1010 w 1435"/>
                  <a:gd name="T37" fmla="*/ 1276 h 1618"/>
                  <a:gd name="T38" fmla="*/ 1148 w 1435"/>
                  <a:gd name="T39" fmla="*/ 1396 h 1618"/>
                  <a:gd name="T40" fmla="*/ 1286 w 1435"/>
                  <a:gd name="T41" fmla="*/ 1510 h 1618"/>
                  <a:gd name="T42" fmla="*/ 1429 w 1435"/>
                  <a:gd name="T43" fmla="*/ 1618 h 1618"/>
                  <a:gd name="T44" fmla="*/ 1435 w 1435"/>
                  <a:gd name="T45" fmla="*/ 1618 h 1618"/>
                  <a:gd name="T46" fmla="*/ 1292 w 1435"/>
                  <a:gd name="T47" fmla="*/ 1510 h 1618"/>
                  <a:gd name="T48" fmla="*/ 1154 w 1435"/>
                  <a:gd name="T49" fmla="*/ 1396 h 1618"/>
                  <a:gd name="T50" fmla="*/ 1010 w 1435"/>
                  <a:gd name="T51" fmla="*/ 1276 h 1618"/>
                  <a:gd name="T52" fmla="*/ 873 w 1435"/>
                  <a:gd name="T53" fmla="*/ 1150 h 1618"/>
                  <a:gd name="T54" fmla="*/ 873 w 1435"/>
                  <a:gd name="T55" fmla="*/ 1150 h 1618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435" h="1618">
                    <a:moveTo>
                      <a:pt x="873" y="1150"/>
                    </a:moveTo>
                    <a:lnTo>
                      <a:pt x="741" y="1019"/>
                    </a:lnTo>
                    <a:lnTo>
                      <a:pt x="610" y="875"/>
                    </a:lnTo>
                    <a:lnTo>
                      <a:pt x="490" y="737"/>
                    </a:lnTo>
                    <a:lnTo>
                      <a:pt x="377" y="593"/>
                    </a:lnTo>
                    <a:lnTo>
                      <a:pt x="275" y="443"/>
                    </a:lnTo>
                    <a:lnTo>
                      <a:pt x="173" y="299"/>
                    </a:lnTo>
                    <a:lnTo>
                      <a:pt x="84" y="149"/>
                    </a:lnTo>
                    <a:lnTo>
                      <a:pt x="0" y="0"/>
                    </a:lnTo>
                    <a:lnTo>
                      <a:pt x="0" y="11"/>
                    </a:lnTo>
                    <a:lnTo>
                      <a:pt x="84" y="155"/>
                    </a:lnTo>
                    <a:lnTo>
                      <a:pt x="173" y="305"/>
                    </a:lnTo>
                    <a:lnTo>
                      <a:pt x="269" y="449"/>
                    </a:lnTo>
                    <a:lnTo>
                      <a:pt x="377" y="593"/>
                    </a:lnTo>
                    <a:lnTo>
                      <a:pt x="490" y="737"/>
                    </a:lnTo>
                    <a:lnTo>
                      <a:pt x="610" y="881"/>
                    </a:lnTo>
                    <a:lnTo>
                      <a:pt x="735" y="1019"/>
                    </a:lnTo>
                    <a:lnTo>
                      <a:pt x="873" y="1150"/>
                    </a:lnTo>
                    <a:lnTo>
                      <a:pt x="1010" y="1276"/>
                    </a:lnTo>
                    <a:lnTo>
                      <a:pt x="1148" y="1396"/>
                    </a:lnTo>
                    <a:lnTo>
                      <a:pt x="1286" y="1510"/>
                    </a:lnTo>
                    <a:lnTo>
                      <a:pt x="1429" y="1618"/>
                    </a:lnTo>
                    <a:lnTo>
                      <a:pt x="1435" y="1618"/>
                    </a:lnTo>
                    <a:lnTo>
                      <a:pt x="1292" y="1510"/>
                    </a:lnTo>
                    <a:lnTo>
                      <a:pt x="1154" y="1396"/>
                    </a:lnTo>
                    <a:lnTo>
                      <a:pt x="1010" y="1276"/>
                    </a:lnTo>
                    <a:lnTo>
                      <a:pt x="873" y="115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5" name="Freeform 115"/>
              <p:cNvSpPr>
                <a:spLocks/>
              </p:cNvSpPr>
              <p:nvPr/>
            </p:nvSpPr>
            <p:spPr bwMode="hidden">
              <a:xfrm>
                <a:off x="16" y="2260"/>
                <a:ext cx="1673" cy="2014"/>
              </a:xfrm>
              <a:custGeom>
                <a:avLst/>
                <a:gdLst>
                  <a:gd name="T0" fmla="*/ 957 w 1668"/>
                  <a:gd name="T1" fmla="*/ 1463 h 2014"/>
                  <a:gd name="T2" fmla="*/ 789 w 1668"/>
                  <a:gd name="T3" fmla="*/ 1289 h 2014"/>
                  <a:gd name="T4" fmla="*/ 634 w 1668"/>
                  <a:gd name="T5" fmla="*/ 1115 h 2014"/>
                  <a:gd name="T6" fmla="*/ 490 w 1668"/>
                  <a:gd name="T7" fmla="*/ 929 h 2014"/>
                  <a:gd name="T8" fmla="*/ 365 w 1668"/>
                  <a:gd name="T9" fmla="*/ 743 h 2014"/>
                  <a:gd name="T10" fmla="*/ 251 w 1668"/>
                  <a:gd name="T11" fmla="*/ 557 h 2014"/>
                  <a:gd name="T12" fmla="*/ 149 w 1668"/>
                  <a:gd name="T13" fmla="*/ 372 h 2014"/>
                  <a:gd name="T14" fmla="*/ 66 w 1668"/>
                  <a:gd name="T15" fmla="*/ 186 h 2014"/>
                  <a:gd name="T16" fmla="*/ 0 w 1668"/>
                  <a:gd name="T17" fmla="*/ 0 h 2014"/>
                  <a:gd name="T18" fmla="*/ 0 w 1668"/>
                  <a:gd name="T19" fmla="*/ 12 h 2014"/>
                  <a:gd name="T20" fmla="*/ 66 w 1668"/>
                  <a:gd name="T21" fmla="*/ 198 h 2014"/>
                  <a:gd name="T22" fmla="*/ 149 w 1668"/>
                  <a:gd name="T23" fmla="*/ 384 h 2014"/>
                  <a:gd name="T24" fmla="*/ 251 w 1668"/>
                  <a:gd name="T25" fmla="*/ 569 h 2014"/>
                  <a:gd name="T26" fmla="*/ 365 w 1668"/>
                  <a:gd name="T27" fmla="*/ 755 h 2014"/>
                  <a:gd name="T28" fmla="*/ 490 w 1668"/>
                  <a:gd name="T29" fmla="*/ 935 h 2014"/>
                  <a:gd name="T30" fmla="*/ 634 w 1668"/>
                  <a:gd name="T31" fmla="*/ 1115 h 2014"/>
                  <a:gd name="T32" fmla="*/ 789 w 1668"/>
                  <a:gd name="T33" fmla="*/ 1295 h 2014"/>
                  <a:gd name="T34" fmla="*/ 957 w 1668"/>
                  <a:gd name="T35" fmla="*/ 1463 h 2014"/>
                  <a:gd name="T36" fmla="*/ 1130 w 1668"/>
                  <a:gd name="T37" fmla="*/ 1618 h 2014"/>
                  <a:gd name="T38" fmla="*/ 1303 w 1668"/>
                  <a:gd name="T39" fmla="*/ 1762 h 2014"/>
                  <a:gd name="T40" fmla="*/ 1483 w 1668"/>
                  <a:gd name="T41" fmla="*/ 1894 h 2014"/>
                  <a:gd name="T42" fmla="*/ 1662 w 1668"/>
                  <a:gd name="T43" fmla="*/ 2014 h 2014"/>
                  <a:gd name="T44" fmla="*/ 1668 w 1668"/>
                  <a:gd name="T45" fmla="*/ 2014 h 2014"/>
                  <a:gd name="T46" fmla="*/ 1483 w 1668"/>
                  <a:gd name="T47" fmla="*/ 1894 h 2014"/>
                  <a:gd name="T48" fmla="*/ 1303 w 1668"/>
                  <a:gd name="T49" fmla="*/ 1762 h 2014"/>
                  <a:gd name="T50" fmla="*/ 1130 w 1668"/>
                  <a:gd name="T51" fmla="*/ 1618 h 2014"/>
                  <a:gd name="T52" fmla="*/ 957 w 1668"/>
                  <a:gd name="T53" fmla="*/ 1463 h 2014"/>
                  <a:gd name="T54" fmla="*/ 957 w 1668"/>
                  <a:gd name="T55" fmla="*/ 1463 h 2014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0" t="0" r="r" b="b"/>
                <a:pathLst>
                  <a:path w="1668" h="2014">
                    <a:moveTo>
                      <a:pt x="957" y="1463"/>
                    </a:moveTo>
                    <a:lnTo>
                      <a:pt x="789" y="1289"/>
                    </a:lnTo>
                    <a:lnTo>
                      <a:pt x="634" y="1115"/>
                    </a:lnTo>
                    <a:lnTo>
                      <a:pt x="490" y="929"/>
                    </a:lnTo>
                    <a:lnTo>
                      <a:pt x="365" y="743"/>
                    </a:lnTo>
                    <a:lnTo>
                      <a:pt x="251" y="557"/>
                    </a:lnTo>
                    <a:lnTo>
                      <a:pt x="149" y="372"/>
                    </a:lnTo>
                    <a:lnTo>
                      <a:pt x="66" y="186"/>
                    </a:lnTo>
                    <a:lnTo>
                      <a:pt x="0" y="0"/>
                    </a:lnTo>
                    <a:lnTo>
                      <a:pt x="0" y="12"/>
                    </a:lnTo>
                    <a:lnTo>
                      <a:pt x="66" y="198"/>
                    </a:lnTo>
                    <a:lnTo>
                      <a:pt x="149" y="384"/>
                    </a:lnTo>
                    <a:lnTo>
                      <a:pt x="251" y="569"/>
                    </a:lnTo>
                    <a:lnTo>
                      <a:pt x="365" y="755"/>
                    </a:lnTo>
                    <a:lnTo>
                      <a:pt x="490" y="935"/>
                    </a:lnTo>
                    <a:lnTo>
                      <a:pt x="634" y="1115"/>
                    </a:lnTo>
                    <a:lnTo>
                      <a:pt x="789" y="1295"/>
                    </a:lnTo>
                    <a:lnTo>
                      <a:pt x="957" y="1463"/>
                    </a:lnTo>
                    <a:lnTo>
                      <a:pt x="1130" y="1618"/>
                    </a:lnTo>
                    <a:lnTo>
                      <a:pt x="1303" y="1762"/>
                    </a:lnTo>
                    <a:lnTo>
                      <a:pt x="1483" y="1894"/>
                    </a:lnTo>
                    <a:lnTo>
                      <a:pt x="1662" y="2014"/>
                    </a:lnTo>
                    <a:lnTo>
                      <a:pt x="1668" y="2014"/>
                    </a:lnTo>
                    <a:lnTo>
                      <a:pt x="1483" y="1894"/>
                    </a:lnTo>
                    <a:lnTo>
                      <a:pt x="1303" y="1762"/>
                    </a:lnTo>
                    <a:lnTo>
                      <a:pt x="1130" y="1618"/>
                    </a:lnTo>
                    <a:lnTo>
                      <a:pt x="957" y="1463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6" name="Rectangle 116"/>
              <p:cNvSpPr>
                <a:spLocks noChangeArrowheads="1"/>
              </p:cNvSpPr>
              <p:nvPr/>
            </p:nvSpPr>
            <p:spPr bwMode="hidden">
              <a:xfrm rot="-2488720">
                <a:off x="1988" y="1919"/>
                <a:ext cx="1353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7" name="Rectangle 117"/>
              <p:cNvSpPr>
                <a:spLocks noChangeArrowheads="1"/>
              </p:cNvSpPr>
              <p:nvPr/>
            </p:nvSpPr>
            <p:spPr bwMode="hidden">
              <a:xfrm rot="-5087790">
                <a:off x="1964" y="2613"/>
                <a:ext cx="2217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8" name="Rectangle 118"/>
              <p:cNvSpPr>
                <a:spLocks noChangeArrowheads="1"/>
              </p:cNvSpPr>
              <p:nvPr/>
            </p:nvSpPr>
            <p:spPr bwMode="hidden">
              <a:xfrm rot="-3417299">
                <a:off x="1017" y="2696"/>
                <a:ext cx="2678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9" name="Rectangle 119"/>
              <p:cNvSpPr>
                <a:spLocks noChangeArrowheads="1"/>
              </p:cNvSpPr>
              <p:nvPr/>
            </p:nvSpPr>
            <p:spPr bwMode="hidden">
              <a:xfrm rot="-835848">
                <a:off x="688" y="1748"/>
                <a:ext cx="2390" cy="17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grpSp>
            <p:nvGrpSpPr>
              <p:cNvPr id="1040" name="Group 120"/>
              <p:cNvGrpSpPr>
                <a:grpSpLocks noChangeAspect="1"/>
              </p:cNvGrpSpPr>
              <p:nvPr/>
            </p:nvGrpSpPr>
            <p:grpSpPr bwMode="auto">
              <a:xfrm>
                <a:off x="3046" y="1326"/>
                <a:ext cx="259" cy="299"/>
                <a:chOff x="3042" y="1265"/>
                <a:chExt cx="367" cy="424"/>
              </a:xfrm>
            </p:grpSpPr>
            <p:sp>
              <p:nvSpPr>
                <p:cNvPr id="23673" name="Oval 121"/>
                <p:cNvSpPr>
                  <a:spLocks noChangeAspect="1" noChangeArrowheads="1"/>
                </p:cNvSpPr>
                <p:nvPr userDrawn="1"/>
              </p:nvSpPr>
              <p:spPr bwMode="hidden">
                <a:xfrm rot="2828979">
                  <a:off x="2982" y="1467"/>
                  <a:ext cx="282" cy="162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674" name="Freeform 122"/>
                <p:cNvSpPr>
                  <a:spLocks noChangeAspect="1"/>
                </p:cNvSpPr>
                <p:nvPr userDrawn="1"/>
              </p:nvSpPr>
              <p:spPr bwMode="hidden">
                <a:xfrm>
                  <a:off x="3070" y="1374"/>
                  <a:ext cx="227" cy="221"/>
                </a:xfrm>
                <a:custGeom>
                  <a:avLst/>
                  <a:gdLst/>
                  <a:ahLst/>
                  <a:cxnLst>
                    <a:cxn ang="0">
                      <a:pos x="227" y="134"/>
                    </a:cxn>
                    <a:cxn ang="0">
                      <a:pos x="203" y="144"/>
                    </a:cxn>
                    <a:cxn ang="0">
                      <a:pos x="179" y="138"/>
                    </a:cxn>
                    <a:cxn ang="0">
                      <a:pos x="149" y="126"/>
                    </a:cxn>
                    <a:cxn ang="0">
                      <a:pos x="126" y="102"/>
                    </a:cxn>
                    <a:cxn ang="0">
                      <a:pos x="102" y="72"/>
                    </a:cxn>
                    <a:cxn ang="0">
                      <a:pos x="84" y="48"/>
                    </a:cxn>
                    <a:cxn ang="0">
                      <a:pos x="78" y="24"/>
                    </a:cxn>
                    <a:cxn ang="0">
                      <a:pos x="84" y="0"/>
                    </a:cxn>
                    <a:cxn ang="0">
                      <a:pos x="84" y="0"/>
                    </a:cxn>
                    <a:cxn ang="0">
                      <a:pos x="78" y="0"/>
                    </a:cxn>
                    <a:cxn ang="0">
                      <a:pos x="18" y="60"/>
                    </a:cxn>
                    <a:cxn ang="0">
                      <a:pos x="0" y="90"/>
                    </a:cxn>
                    <a:cxn ang="0">
                      <a:pos x="0" y="120"/>
                    </a:cxn>
                    <a:cxn ang="0">
                      <a:pos x="12" y="156"/>
                    </a:cxn>
                    <a:cxn ang="0">
                      <a:pos x="36" y="192"/>
                    </a:cxn>
                    <a:cxn ang="0">
                      <a:pos x="66" y="216"/>
                    </a:cxn>
                    <a:cxn ang="0">
                      <a:pos x="96" y="222"/>
                    </a:cxn>
                    <a:cxn ang="0">
                      <a:pos x="126" y="222"/>
                    </a:cxn>
                    <a:cxn ang="0">
                      <a:pos x="155" y="210"/>
                    </a:cxn>
                    <a:cxn ang="0">
                      <a:pos x="227" y="138"/>
                    </a:cxn>
                    <a:cxn ang="0">
                      <a:pos x="227" y="134"/>
                    </a:cxn>
                  </a:cxnLst>
                  <a:rect l="0" t="0" r="r" b="b"/>
                  <a:pathLst>
                    <a:path w="227" h="222">
                      <a:moveTo>
                        <a:pt x="227" y="134"/>
                      </a:moveTo>
                      <a:lnTo>
                        <a:pt x="203" y="144"/>
                      </a:lnTo>
                      <a:lnTo>
                        <a:pt x="179" y="138"/>
                      </a:lnTo>
                      <a:lnTo>
                        <a:pt x="149" y="126"/>
                      </a:lnTo>
                      <a:lnTo>
                        <a:pt x="126" y="102"/>
                      </a:lnTo>
                      <a:lnTo>
                        <a:pt x="102" y="72"/>
                      </a:lnTo>
                      <a:lnTo>
                        <a:pt x="84" y="48"/>
                      </a:lnTo>
                      <a:lnTo>
                        <a:pt x="78" y="24"/>
                      </a:lnTo>
                      <a:lnTo>
                        <a:pt x="84" y="0"/>
                      </a:lnTo>
                      <a:lnTo>
                        <a:pt x="84" y="0"/>
                      </a:lnTo>
                      <a:lnTo>
                        <a:pt x="78" y="0"/>
                      </a:lnTo>
                      <a:lnTo>
                        <a:pt x="18" y="60"/>
                      </a:lnTo>
                      <a:lnTo>
                        <a:pt x="0" y="90"/>
                      </a:lnTo>
                      <a:lnTo>
                        <a:pt x="0" y="120"/>
                      </a:lnTo>
                      <a:lnTo>
                        <a:pt x="12" y="156"/>
                      </a:lnTo>
                      <a:lnTo>
                        <a:pt x="36" y="192"/>
                      </a:lnTo>
                      <a:lnTo>
                        <a:pt x="66" y="216"/>
                      </a:lnTo>
                      <a:lnTo>
                        <a:pt x="96" y="222"/>
                      </a:lnTo>
                      <a:lnTo>
                        <a:pt x="126" y="222"/>
                      </a:lnTo>
                      <a:lnTo>
                        <a:pt x="155" y="210"/>
                      </a:lnTo>
                      <a:lnTo>
                        <a:pt x="227" y="138"/>
                      </a:lnTo>
                      <a:lnTo>
                        <a:pt x="227" y="134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675" name="Freeform 123"/>
                <p:cNvSpPr>
                  <a:spLocks noChangeAspect="1"/>
                </p:cNvSpPr>
                <p:nvPr userDrawn="1"/>
              </p:nvSpPr>
              <p:spPr bwMode="hidden">
                <a:xfrm>
                  <a:off x="3144" y="1366"/>
                  <a:ext cx="163" cy="156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676" name="Freeform 124"/>
                <p:cNvSpPr>
                  <a:spLocks noChangeAspect="1"/>
                </p:cNvSpPr>
                <p:nvPr userDrawn="1"/>
              </p:nvSpPr>
              <p:spPr bwMode="hidden">
                <a:xfrm>
                  <a:off x="3202" y="1272"/>
                  <a:ext cx="203" cy="199"/>
                </a:xfrm>
                <a:custGeom>
                  <a:avLst/>
                  <a:gdLst/>
                  <a:ahLst/>
                  <a:cxnLst>
                    <a:cxn ang="0">
                      <a:pos x="179" y="18"/>
                    </a:cxn>
                    <a:cxn ang="0">
                      <a:pos x="197" y="48"/>
                    </a:cxn>
                    <a:cxn ang="0">
                      <a:pos x="203" y="60"/>
                    </a:cxn>
                    <a:cxn ang="0">
                      <a:pos x="197" y="66"/>
                    </a:cxn>
                    <a:cxn ang="0">
                      <a:pos x="65" y="192"/>
                    </a:cxn>
                    <a:cxn ang="0">
                      <a:pos x="59" y="198"/>
                    </a:cxn>
                    <a:cxn ang="0">
                      <a:pos x="47" y="192"/>
                    </a:cxn>
                    <a:cxn ang="0">
                      <a:pos x="17" y="174"/>
                    </a:cxn>
                    <a:cxn ang="0">
                      <a:pos x="0" y="150"/>
                    </a:cxn>
                    <a:cxn ang="0">
                      <a:pos x="0" y="126"/>
                    </a:cxn>
                    <a:cxn ang="0">
                      <a:pos x="131" y="0"/>
                    </a:cxn>
                    <a:cxn ang="0">
                      <a:pos x="155" y="0"/>
                    </a:cxn>
                    <a:cxn ang="0">
                      <a:pos x="179" y="18"/>
                    </a:cxn>
                    <a:cxn ang="0">
                      <a:pos x="179" y="18"/>
                    </a:cxn>
                  </a:cxnLst>
                  <a:rect l="0" t="0" r="r" b="b"/>
                  <a:pathLst>
                    <a:path w="203" h="198">
                      <a:moveTo>
                        <a:pt x="179" y="18"/>
                      </a:moveTo>
                      <a:lnTo>
                        <a:pt x="197" y="48"/>
                      </a:lnTo>
                      <a:lnTo>
                        <a:pt x="203" y="60"/>
                      </a:lnTo>
                      <a:lnTo>
                        <a:pt x="197" y="66"/>
                      </a:lnTo>
                      <a:lnTo>
                        <a:pt x="65" y="192"/>
                      </a:lnTo>
                      <a:lnTo>
                        <a:pt x="59" y="198"/>
                      </a:lnTo>
                      <a:lnTo>
                        <a:pt x="47" y="192"/>
                      </a:lnTo>
                      <a:lnTo>
                        <a:pt x="17" y="174"/>
                      </a:lnTo>
                      <a:lnTo>
                        <a:pt x="0" y="150"/>
                      </a:lnTo>
                      <a:lnTo>
                        <a:pt x="0" y="126"/>
                      </a:lnTo>
                      <a:lnTo>
                        <a:pt x="131" y="0"/>
                      </a:lnTo>
                      <a:lnTo>
                        <a:pt x="155" y="0"/>
                      </a:lnTo>
                      <a:lnTo>
                        <a:pt x="179" y="18"/>
                      </a:lnTo>
                      <a:lnTo>
                        <a:pt x="179" y="1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23677" name="Freeform 125"/>
                <p:cNvSpPr>
                  <a:spLocks noChangeAspect="1"/>
                </p:cNvSpPr>
                <p:nvPr userDrawn="1"/>
              </p:nvSpPr>
              <p:spPr bwMode="hidden">
                <a:xfrm>
                  <a:off x="3330" y="1265"/>
                  <a:ext cx="79" cy="74"/>
                </a:xfrm>
                <a:custGeom>
                  <a:avLst/>
                  <a:gdLst/>
                  <a:ahLst/>
                  <a:cxnLst>
                    <a:cxn ang="0">
                      <a:pos x="221" y="216"/>
                    </a:cxn>
                    <a:cxn ang="0">
                      <a:pos x="192" y="234"/>
                    </a:cxn>
                    <a:cxn ang="0">
                      <a:pos x="150" y="234"/>
                    </a:cxn>
                    <a:cxn ang="0">
                      <a:pos x="102" y="210"/>
                    </a:cxn>
                    <a:cxn ang="0">
                      <a:pos x="54" y="174"/>
                    </a:cxn>
                    <a:cxn ang="0">
                      <a:pos x="24" y="132"/>
                    </a:cxn>
                    <a:cxn ang="0">
                      <a:pos x="6" y="84"/>
                    </a:cxn>
                    <a:cxn ang="0">
                      <a:pos x="0" y="42"/>
                    </a:cxn>
                    <a:cxn ang="0">
                      <a:pos x="12" y="12"/>
                    </a:cxn>
                    <a:cxn ang="0">
                      <a:pos x="48" y="0"/>
                    </a:cxn>
                    <a:cxn ang="0">
                      <a:pos x="84" y="0"/>
                    </a:cxn>
                    <a:cxn ang="0">
                      <a:pos x="132" y="18"/>
                    </a:cxn>
                    <a:cxn ang="0">
                      <a:pos x="174" y="54"/>
                    </a:cxn>
                    <a:cxn ang="0">
                      <a:pos x="210" y="102"/>
                    </a:cxn>
                    <a:cxn ang="0">
                      <a:pos x="233" y="144"/>
                    </a:cxn>
                    <a:cxn ang="0">
                      <a:pos x="233" y="186"/>
                    </a:cxn>
                    <a:cxn ang="0">
                      <a:pos x="221" y="216"/>
                    </a:cxn>
                    <a:cxn ang="0">
                      <a:pos x="221" y="216"/>
                    </a:cxn>
                  </a:cxnLst>
                  <a:rect l="0" t="0" r="r" b="b"/>
                  <a:pathLst>
                    <a:path w="233" h="234">
                      <a:moveTo>
                        <a:pt x="221" y="216"/>
                      </a:moveTo>
                      <a:lnTo>
                        <a:pt x="192" y="234"/>
                      </a:lnTo>
                      <a:lnTo>
                        <a:pt x="150" y="234"/>
                      </a:lnTo>
                      <a:lnTo>
                        <a:pt x="102" y="210"/>
                      </a:lnTo>
                      <a:lnTo>
                        <a:pt x="54" y="174"/>
                      </a:lnTo>
                      <a:lnTo>
                        <a:pt x="24" y="132"/>
                      </a:lnTo>
                      <a:lnTo>
                        <a:pt x="6" y="84"/>
                      </a:lnTo>
                      <a:lnTo>
                        <a:pt x="0" y="42"/>
                      </a:lnTo>
                      <a:lnTo>
                        <a:pt x="12" y="12"/>
                      </a:lnTo>
                      <a:lnTo>
                        <a:pt x="48" y="0"/>
                      </a:lnTo>
                      <a:lnTo>
                        <a:pt x="84" y="0"/>
                      </a:lnTo>
                      <a:lnTo>
                        <a:pt x="132" y="18"/>
                      </a:lnTo>
                      <a:lnTo>
                        <a:pt x="174" y="54"/>
                      </a:lnTo>
                      <a:lnTo>
                        <a:pt x="210" y="102"/>
                      </a:lnTo>
                      <a:lnTo>
                        <a:pt x="233" y="144"/>
                      </a:lnTo>
                      <a:lnTo>
                        <a:pt x="233" y="186"/>
                      </a:lnTo>
                      <a:lnTo>
                        <a:pt x="221" y="216"/>
                      </a:lnTo>
                      <a:lnTo>
                        <a:pt x="221" y="216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accent2">
                        <a:gamma/>
                        <a:tint val="84706"/>
                        <a:invGamma/>
                      </a:schemeClr>
                    </a:gs>
                  </a:gsLst>
                  <a:lin ang="5400000" scaled="1"/>
                </a:gra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</p:grpSp>
      </p:grpSp>
      <p:sp>
        <p:nvSpPr>
          <p:cNvPr id="23678" name="Rectangle 1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679" name="Rectangle 12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3680" name="Rectangle 12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E6CBED20-00AB-4E83-B538-5E7C093D52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3681" name="Rectangle 12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682" name="Rectangle 130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2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u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u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u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457200" y="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  <a:latin typeface="Arial" charset="0"/>
              </a:rPr>
              <a:t>Bài viết :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2362200" y="0"/>
            <a:ext cx="48768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Ng</a:t>
            </a:r>
            <a:r>
              <a:rPr lang="vi-VN" sz="32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ời viết truyện thật thà</a:t>
            </a:r>
          </a:p>
          <a:p>
            <a:pPr eaLnBrk="1" hangingPunct="1">
              <a:spcBef>
                <a:spcPct val="50000"/>
              </a:spcBef>
            </a:pPr>
            <a:endParaRPr lang="en-US" sz="32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28600" y="538163"/>
            <a:ext cx="8534400" cy="6986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Nhà v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n Pháp nổi tiếng Ban-dắc và vợ 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đư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ợc mời 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i dự tiệc. Lúc sắp lên xe, ông bảo vợ: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</a:rPr>
              <a:t>      - Anh không muốn ngồi 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n lâu, nh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ng ch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a biết nên nói thế nào 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ây.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</a:rPr>
              <a:t>      Vợ ông bật c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ời: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</a:rPr>
              <a:t>      - Anh từng t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ởng t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ợng ra bao nhiêu truyện ngắn, truyện dài, nay nghĩ một cái cớ 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ể về sớm thì khó gì.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</a:rPr>
              <a:t>      Ban-dắc nói: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</a:rPr>
              <a:t>      - Viết v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n là một chuyện khác. Anh có biết nói dối bao giờ 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âu. Nếu bắt anh nói dối, anh sẽ thẹn </a:t>
            </a:r>
            <a:r>
              <a:rPr lang="vi-VN" sz="28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FFFF00"/>
                </a:solidFill>
                <a:latin typeface="Arial" charset="0"/>
              </a:rPr>
              <a:t>ỏ mặt và ấp úng cho mà xem.</a:t>
            </a:r>
          </a:p>
          <a:p>
            <a:pPr algn="just" eaLnBrk="1" hangingPunct="1">
              <a:spcBef>
                <a:spcPct val="50000"/>
              </a:spcBef>
            </a:pPr>
            <a:r>
              <a:rPr lang="en-US" sz="2800">
                <a:solidFill>
                  <a:srgbClr val="FFFF00"/>
                </a:solidFill>
                <a:latin typeface="Arial" charset="0"/>
              </a:rPr>
              <a:t>					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990600" y="1828800"/>
            <a:ext cx="160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  <a:latin typeface="Arial" charset="0"/>
              </a:rPr>
              <a:t>Bài mới:</a:t>
            </a: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514600" y="1676400"/>
            <a:ext cx="5653088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charset="0"/>
              </a:rPr>
              <a:t>Ng</a:t>
            </a:r>
            <a:r>
              <a:rPr lang="vi-VN" sz="40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4000">
                <a:solidFill>
                  <a:srgbClr val="0000FF"/>
                </a:solidFill>
                <a:latin typeface="Arial" charset="0"/>
              </a:rPr>
              <a:t>ời viết truyện thật thà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990600" y="2514600"/>
            <a:ext cx="7467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rgbClr val="FFFF00"/>
                </a:solidFill>
                <a:latin typeface="Arial" charset="0"/>
              </a:rPr>
              <a:t>Nhà văn Ban-dắc có tài gì? 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533400" y="3048000"/>
            <a:ext cx="7696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latin typeface="Arial" charset="0"/>
              </a:rPr>
              <a:t>Ông có tài tưởng tượng khi viết truyện ngắn, truyện dài .</a:t>
            </a:r>
          </a:p>
        </p:txBody>
      </p:sp>
      <p:sp>
        <p:nvSpPr>
          <p:cNvPr id="4102" name="Line 7"/>
          <p:cNvSpPr>
            <a:spLocks noChangeShapeType="1"/>
          </p:cNvSpPr>
          <p:nvPr/>
        </p:nvSpPr>
        <p:spPr bwMode="auto">
          <a:xfrm>
            <a:off x="4038600" y="1447800"/>
            <a:ext cx="1524000" cy="0"/>
          </a:xfrm>
          <a:prstGeom prst="line">
            <a:avLst/>
          </a:prstGeom>
          <a:noFill/>
          <a:ln w="285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381000" y="4114800"/>
            <a:ext cx="87630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rgbClr val="FFFF00"/>
                </a:solidFill>
                <a:latin typeface="Arial" charset="0"/>
              </a:rPr>
              <a:t>Trong cuộc sống ông là người như thế nào ?</a:t>
            </a: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457200" y="5257800"/>
            <a:ext cx="84582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600">
                <a:latin typeface="Arial" charset="0"/>
              </a:rPr>
              <a:t>Ông là người rất thật thà, nói dối là thẹn đỏ mặt và ấp úng. </a:t>
            </a:r>
          </a:p>
        </p:txBody>
      </p:sp>
      <p:sp>
        <p:nvSpPr>
          <p:cNvPr id="4105" name="Text Box 10"/>
          <p:cNvSpPr txBox="1">
            <a:spLocks noChangeArrowheads="1"/>
          </p:cNvSpPr>
          <p:nvPr/>
        </p:nvSpPr>
        <p:spPr bwMode="auto">
          <a:xfrm>
            <a:off x="838200" y="228600"/>
            <a:ext cx="7467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</a:t>
            </a:r>
            <a:endParaRPr lang="en-US" sz="3200">
              <a:solidFill>
                <a:srgbClr val="0000FF"/>
              </a:solidFill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                         </a:t>
            </a:r>
            <a:r>
              <a:rPr lang="en-US" sz="3200">
                <a:solidFill>
                  <a:srgbClr val="FF0066"/>
                </a:solidFill>
                <a:latin typeface="Arial" charset="0"/>
              </a:rPr>
              <a:t>Chính tả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800" decel="100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 decel="100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8196" grpId="0"/>
      <p:bldP spid="8197" grpId="0"/>
      <p:bldP spid="8198" grpId="0"/>
      <p:bldP spid="8200" grpId="0"/>
      <p:bldP spid="820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3"/>
          <p:cNvSpPr txBox="1">
            <a:spLocks noChangeArrowheads="1"/>
          </p:cNvSpPr>
          <p:nvPr/>
        </p:nvSpPr>
        <p:spPr bwMode="auto">
          <a:xfrm>
            <a:off x="1371600" y="1357313"/>
            <a:ext cx="2057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  <a:latin typeface="Arial" charset="0"/>
              </a:rPr>
              <a:t>Bài viết :</a:t>
            </a:r>
          </a:p>
          <a:p>
            <a:pPr eaLnBrk="1" hangingPunct="1"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5123" name="Text Box 4"/>
          <p:cNvSpPr txBox="1">
            <a:spLocks noChangeArrowheads="1"/>
          </p:cNvSpPr>
          <p:nvPr/>
        </p:nvSpPr>
        <p:spPr bwMode="auto">
          <a:xfrm>
            <a:off x="2652713" y="1366838"/>
            <a:ext cx="47244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Ng</a:t>
            </a:r>
            <a:r>
              <a:rPr lang="vi-VN" sz="32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ời viết truyện thật thà</a:t>
            </a:r>
          </a:p>
        </p:txBody>
      </p:sp>
      <p:sp>
        <p:nvSpPr>
          <p:cNvPr id="5124" name="Text Box 5"/>
          <p:cNvSpPr txBox="1">
            <a:spLocks noChangeArrowheads="1"/>
          </p:cNvSpPr>
          <p:nvPr/>
        </p:nvSpPr>
        <p:spPr bwMode="auto">
          <a:xfrm>
            <a:off x="228600" y="1905000"/>
            <a:ext cx="8763000" cy="520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400">
                <a:latin typeface="Arial" charset="0"/>
              </a:rPr>
              <a:t> 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Nhà v</a:t>
            </a:r>
            <a:r>
              <a:rPr lang="vi-VN" sz="2800">
                <a:solidFill>
                  <a:srgbClr val="0000FF"/>
                </a:solidFill>
                <a:latin typeface="Arial" charset="0"/>
              </a:rPr>
              <a:t>ă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n Pháp nổi tiếng Ban-dắc và vợ </a:t>
            </a:r>
            <a:r>
              <a:rPr lang="vi-VN" sz="2800">
                <a:solidFill>
                  <a:srgbClr val="0000FF"/>
                </a:solidFill>
                <a:latin typeface="Arial" charset="0"/>
              </a:rPr>
              <a:t>đư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ợc mời </a:t>
            </a:r>
            <a:r>
              <a:rPr lang="vi-VN" sz="28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i dự tiệc. Lúc sắp lên xe, ông bảo vợ:</a:t>
            </a:r>
          </a:p>
          <a:p>
            <a:r>
              <a:rPr lang="en-US" sz="2800">
                <a:solidFill>
                  <a:srgbClr val="0000FF"/>
                </a:solidFill>
                <a:latin typeface="Arial" charset="0"/>
              </a:rPr>
              <a:t>      - Anh không muốn ngồi </a:t>
            </a:r>
            <a:r>
              <a:rPr lang="vi-VN" sz="2800">
                <a:solidFill>
                  <a:srgbClr val="0000FF"/>
                </a:solidFill>
                <a:latin typeface="Arial" charset="0"/>
              </a:rPr>
              <a:t>ă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n lâu, nh</a:t>
            </a:r>
            <a:r>
              <a:rPr lang="vi-VN" sz="28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ng ch</a:t>
            </a:r>
            <a:r>
              <a:rPr lang="vi-VN" sz="28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a biết nên nói thế nào </a:t>
            </a:r>
            <a:r>
              <a:rPr lang="vi-VN" sz="28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ây.</a:t>
            </a:r>
          </a:p>
          <a:p>
            <a:r>
              <a:rPr lang="en-US" sz="2800">
                <a:solidFill>
                  <a:srgbClr val="0000FF"/>
                </a:solidFill>
                <a:latin typeface="Arial" charset="0"/>
              </a:rPr>
              <a:t>      Vợ ông bật c</a:t>
            </a:r>
            <a:r>
              <a:rPr lang="vi-VN" sz="28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ời:</a:t>
            </a:r>
          </a:p>
          <a:p>
            <a:r>
              <a:rPr lang="en-US" sz="2800">
                <a:solidFill>
                  <a:srgbClr val="0000FF"/>
                </a:solidFill>
                <a:latin typeface="Arial" charset="0"/>
              </a:rPr>
              <a:t>      - Anh từng t</a:t>
            </a:r>
            <a:r>
              <a:rPr lang="vi-VN" sz="28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ởng t</a:t>
            </a:r>
            <a:r>
              <a:rPr lang="vi-VN" sz="28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ợng ra bao nhiêu truyện ngắn, truyện dài, nay nghĩ một cái cớ </a:t>
            </a:r>
            <a:r>
              <a:rPr lang="vi-VN" sz="28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ể về sớm thì khó gì.</a:t>
            </a:r>
          </a:p>
          <a:p>
            <a:r>
              <a:rPr lang="en-US" sz="2800">
                <a:solidFill>
                  <a:srgbClr val="0000FF"/>
                </a:solidFill>
                <a:latin typeface="Arial" charset="0"/>
              </a:rPr>
              <a:t>      Ban-dắc nói:</a:t>
            </a:r>
          </a:p>
          <a:p>
            <a:r>
              <a:rPr lang="en-US" sz="2800">
                <a:solidFill>
                  <a:srgbClr val="0000FF"/>
                </a:solidFill>
                <a:latin typeface="Arial" charset="0"/>
              </a:rPr>
              <a:t>      - Viết v</a:t>
            </a:r>
            <a:r>
              <a:rPr lang="vi-VN" sz="2800">
                <a:solidFill>
                  <a:srgbClr val="0000FF"/>
                </a:solidFill>
                <a:latin typeface="Arial" charset="0"/>
              </a:rPr>
              <a:t>ă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n là một chuyện khác. Anh có biết nói dối bao giờ </a:t>
            </a:r>
            <a:r>
              <a:rPr lang="vi-VN" sz="28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âu. Nếu bắt anh nói dối, anh sẽ thẹn </a:t>
            </a:r>
            <a:r>
              <a:rPr lang="vi-VN" sz="2800">
                <a:solidFill>
                  <a:srgbClr val="0000FF"/>
                </a:solidFill>
                <a:latin typeface="Arial" charset="0"/>
              </a:rPr>
              <a:t>đ</a:t>
            </a:r>
            <a:r>
              <a:rPr lang="en-US" sz="2800">
                <a:solidFill>
                  <a:srgbClr val="0000FF"/>
                </a:solidFill>
                <a:latin typeface="Arial" charset="0"/>
              </a:rPr>
              <a:t>ỏ mặt và ấp úng cho mà xem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.</a:t>
            </a:r>
          </a:p>
          <a:p>
            <a:pPr algn="r"/>
            <a:endParaRPr lang="en-US" sz="2400">
              <a:solidFill>
                <a:srgbClr val="0000FF"/>
              </a:solidFill>
              <a:latin typeface="VNI-Times" pitchFamily="2" charset="0"/>
            </a:endParaRPr>
          </a:p>
        </p:txBody>
      </p:sp>
      <p:sp>
        <p:nvSpPr>
          <p:cNvPr id="5125" name="Rectangle 7"/>
          <p:cNvSpPr>
            <a:spLocks noChangeArrowheads="1"/>
          </p:cNvSpPr>
          <p:nvPr/>
        </p:nvSpPr>
        <p:spPr bwMode="auto">
          <a:xfrm>
            <a:off x="3505200" y="2057400"/>
            <a:ext cx="9144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2057400" y="3733800"/>
            <a:ext cx="1066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304800" y="457200"/>
            <a:ext cx="457200" cy="5794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CC0000"/>
                </a:solidFill>
                <a:latin typeface="Arial" charset="0"/>
              </a:rPr>
              <a:t>B</a:t>
            </a: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2590800" y="4572000"/>
            <a:ext cx="685800" cy="4572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3581400" y="5410200"/>
            <a:ext cx="16764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4038600" y="1981200"/>
            <a:ext cx="10668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304800" y="6324600"/>
            <a:ext cx="9144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Arial" charset="0"/>
            </a:endParaRPr>
          </a:p>
        </p:txBody>
      </p:sp>
      <p:sp>
        <p:nvSpPr>
          <p:cNvPr id="5132" name="Text Box 18"/>
          <p:cNvSpPr txBox="1">
            <a:spLocks noChangeArrowheads="1"/>
          </p:cNvSpPr>
          <p:nvPr/>
        </p:nvSpPr>
        <p:spPr bwMode="auto">
          <a:xfrm>
            <a:off x="1143000" y="212725"/>
            <a:ext cx="7467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</a:t>
            </a:r>
            <a:endParaRPr lang="en-US" sz="3200">
              <a:solidFill>
                <a:srgbClr val="0000FF"/>
              </a:solidFill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                         </a:t>
            </a:r>
            <a:r>
              <a:rPr lang="en-US" sz="3200">
                <a:solidFill>
                  <a:srgbClr val="FF0066"/>
                </a:solidFill>
                <a:latin typeface="Arial" charset="0"/>
              </a:rPr>
              <a:t>Chính tả</a:t>
            </a:r>
          </a:p>
        </p:txBody>
      </p:sp>
    </p:spTree>
  </p:cSld>
  <p:clrMapOvr>
    <a:masterClrMapping/>
  </p:clrMapOvr>
  <p:transition spd="slow"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2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2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32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2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3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4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5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4" grpId="0" animBg="1"/>
      <p:bldP spid="9224" grpId="1" animBg="1"/>
      <p:bldP spid="9229" grpId="0" animBg="1"/>
      <p:bldP spid="9230" grpId="0" animBg="1"/>
      <p:bldP spid="9230" grpId="1" animBg="1"/>
      <p:bldP spid="9231" grpId="0" animBg="1"/>
      <p:bldP spid="9231" grpId="1" animBg="1"/>
      <p:bldP spid="9232" grpId="0" animBg="1"/>
      <p:bldP spid="9232" grpId="1" animBg="1"/>
      <p:bldP spid="9233" grpId="0" animBg="1"/>
      <p:bldP spid="9233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3"/>
          <p:cNvSpPr txBox="1">
            <a:spLocks noChangeArrowheads="1"/>
          </p:cNvSpPr>
          <p:nvPr/>
        </p:nvSpPr>
        <p:spPr bwMode="auto">
          <a:xfrm>
            <a:off x="1371600" y="1524000"/>
            <a:ext cx="2057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  <a:latin typeface="Arial" charset="0"/>
              </a:rPr>
              <a:t>Bài viết :</a:t>
            </a:r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3200400" y="1524000"/>
            <a:ext cx="4876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Ng</a:t>
            </a:r>
            <a:r>
              <a:rPr lang="vi-VN" sz="32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3200">
                <a:solidFill>
                  <a:srgbClr val="0000FF"/>
                </a:solidFill>
                <a:latin typeface="Arial" charset="0"/>
              </a:rPr>
              <a:t>ời viết truyện thật thà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352800" y="2640013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  <a:latin typeface="Arial" charset="0"/>
              </a:rPr>
              <a:t>Ban-dắc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3429000" y="31019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  <a:latin typeface="Arial" charset="0"/>
              </a:rPr>
              <a:t>bật c</a:t>
            </a:r>
            <a:r>
              <a:rPr lang="vi-VN" sz="2400">
                <a:solidFill>
                  <a:srgbClr val="FF00FF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00FF"/>
                </a:solidFill>
                <a:latin typeface="Arial" charset="0"/>
              </a:rPr>
              <a:t>ời</a:t>
            </a: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3414713" y="357822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  <a:latin typeface="Arial" charset="0"/>
              </a:rPr>
              <a:t>nghĩ</a:t>
            </a: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3429000" y="4038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  <a:latin typeface="Arial" charset="0"/>
              </a:rPr>
              <a:t>chuyện khác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429000" y="4506913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  <a:latin typeface="Arial" charset="0"/>
              </a:rPr>
              <a:t>ấp úng</a:t>
            </a:r>
          </a:p>
        </p:txBody>
      </p:sp>
      <p:sp>
        <p:nvSpPr>
          <p:cNvPr id="6153" name="Line 10"/>
          <p:cNvSpPr>
            <a:spLocks noChangeShapeType="1"/>
          </p:cNvSpPr>
          <p:nvPr/>
        </p:nvSpPr>
        <p:spPr bwMode="auto">
          <a:xfrm>
            <a:off x="2743200" y="2819400"/>
            <a:ext cx="76200" cy="2667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4" name="Text Box 13"/>
          <p:cNvSpPr txBox="1">
            <a:spLocks noChangeArrowheads="1"/>
          </p:cNvSpPr>
          <p:nvPr/>
        </p:nvSpPr>
        <p:spPr bwMode="auto">
          <a:xfrm>
            <a:off x="914400" y="228600"/>
            <a:ext cx="7696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</a:t>
            </a:r>
            <a:endParaRPr lang="en-US" sz="3200">
              <a:solidFill>
                <a:srgbClr val="0000FF"/>
              </a:solidFill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                         </a:t>
            </a:r>
            <a:r>
              <a:rPr lang="en-US" sz="3200">
                <a:solidFill>
                  <a:srgbClr val="FF0066"/>
                </a:solidFill>
                <a:latin typeface="Arial" charset="0"/>
              </a:rPr>
              <a:t>Chính tả</a:t>
            </a:r>
          </a:p>
        </p:txBody>
      </p:sp>
    </p:spTree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"/>
                                        <p:tgtEl>
                                          <p:spTgt spid="102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4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/>
      <p:bldP spid="10246" grpId="0"/>
      <p:bldP spid="10247" grpId="0"/>
      <p:bldP spid="10248" grpId="0"/>
      <p:bldP spid="1024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"/>
          <p:cNvSpPr txBox="1">
            <a:spLocks noChangeArrowheads="1"/>
          </p:cNvSpPr>
          <p:nvPr/>
        </p:nvSpPr>
        <p:spPr bwMode="auto">
          <a:xfrm>
            <a:off x="1371600" y="1763713"/>
            <a:ext cx="1371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Bài</a:t>
            </a:r>
          </a:p>
          <a:p>
            <a:pPr eaLnBrk="1" hangingPunct="1">
              <a:spcBef>
                <a:spcPct val="50000"/>
              </a:spcBef>
            </a:pPr>
            <a:endParaRPr lang="en-US" sz="2400">
              <a:latin typeface="Arial" charset="0"/>
            </a:endParaRPr>
          </a:p>
        </p:txBody>
      </p:sp>
      <p:sp>
        <p:nvSpPr>
          <p:cNvPr id="7171" name="Text Box 4"/>
          <p:cNvSpPr txBox="1">
            <a:spLocks noChangeArrowheads="1"/>
          </p:cNvSpPr>
          <p:nvPr/>
        </p:nvSpPr>
        <p:spPr bwMode="auto">
          <a:xfrm>
            <a:off x="2895600" y="1600200"/>
            <a:ext cx="58674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4000">
                <a:solidFill>
                  <a:srgbClr val="0000FF"/>
                </a:solidFill>
                <a:latin typeface="Arial" charset="0"/>
              </a:rPr>
              <a:t>Ng</a:t>
            </a:r>
            <a:r>
              <a:rPr lang="vi-VN" sz="40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4000">
                <a:solidFill>
                  <a:srgbClr val="0000FF"/>
                </a:solidFill>
                <a:latin typeface="Arial" charset="0"/>
              </a:rPr>
              <a:t>ời viết truyện thật thà</a:t>
            </a:r>
          </a:p>
        </p:txBody>
      </p:sp>
      <p:sp>
        <p:nvSpPr>
          <p:cNvPr id="7172" name="Line 5"/>
          <p:cNvSpPr>
            <a:spLocks noChangeShapeType="1"/>
          </p:cNvSpPr>
          <p:nvPr/>
        </p:nvSpPr>
        <p:spPr bwMode="auto">
          <a:xfrm>
            <a:off x="2667000" y="2590800"/>
            <a:ext cx="0" cy="2971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1600200" y="2286000"/>
            <a:ext cx="990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…lỗi</a:t>
            </a:r>
          </a:p>
        </p:txBody>
      </p:sp>
      <p:sp>
        <p:nvSpPr>
          <p:cNvPr id="7174" name="Text Box 7"/>
          <p:cNvSpPr txBox="1">
            <a:spLocks noChangeArrowheads="1"/>
          </p:cNvSpPr>
          <p:nvPr/>
        </p:nvSpPr>
        <p:spPr bwMode="auto">
          <a:xfrm>
            <a:off x="1371600" y="1766888"/>
            <a:ext cx="13716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FF00FF"/>
                </a:solidFill>
                <a:latin typeface="Arial" charset="0"/>
              </a:rPr>
              <a:t>Bài viết :</a:t>
            </a:r>
          </a:p>
          <a:p>
            <a:pPr eaLnBrk="1" hangingPunct="1">
              <a:spcBef>
                <a:spcPct val="50000"/>
              </a:spcBef>
            </a:pPr>
            <a:endParaRPr lang="en-US" sz="2400">
              <a:solidFill>
                <a:srgbClr val="FF00FF"/>
              </a:solidFill>
              <a:latin typeface="Arial" charset="0"/>
            </a:endParaRP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228600" y="457200"/>
            <a:ext cx="533400" cy="579438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 b="1">
                <a:solidFill>
                  <a:srgbClr val="CC0000"/>
                </a:solidFill>
                <a:latin typeface="Arial" charset="0"/>
              </a:rPr>
              <a:t>V</a:t>
            </a:r>
          </a:p>
        </p:txBody>
      </p:sp>
      <p:sp>
        <p:nvSpPr>
          <p:cNvPr id="7176" name="Text Box 10"/>
          <p:cNvSpPr txBox="1">
            <a:spLocks noChangeArrowheads="1"/>
          </p:cNvSpPr>
          <p:nvPr/>
        </p:nvSpPr>
        <p:spPr bwMode="auto">
          <a:xfrm>
            <a:off x="1143000" y="212725"/>
            <a:ext cx="74676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</a:t>
            </a:r>
            <a:endParaRPr lang="en-US" sz="3200">
              <a:solidFill>
                <a:srgbClr val="0000FF"/>
              </a:solidFill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3200">
                <a:solidFill>
                  <a:srgbClr val="0000FF"/>
                </a:solidFill>
                <a:latin typeface="Arial" charset="0"/>
              </a:rPr>
              <a:t>                         </a:t>
            </a:r>
            <a:r>
              <a:rPr lang="en-US" sz="3200">
                <a:solidFill>
                  <a:srgbClr val="FF0066"/>
                </a:solidFill>
                <a:latin typeface="Arial" charset="0"/>
              </a:rPr>
              <a:t>Chính tả</a:t>
            </a:r>
          </a:p>
        </p:txBody>
      </p:sp>
    </p:spTree>
  </p:cSld>
  <p:clrMapOvr>
    <a:masterClrMapping/>
  </p:clrMapOvr>
  <p:transition spd="slow"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838200" y="1655763"/>
            <a:ext cx="20574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solidFill>
                  <a:srgbClr val="FF00FF"/>
                </a:solidFill>
                <a:latin typeface="Arial" charset="0"/>
              </a:rPr>
              <a:t>Bài viết :</a:t>
            </a:r>
          </a:p>
        </p:txBody>
      </p:sp>
      <p:sp>
        <p:nvSpPr>
          <p:cNvPr id="8195" name="Text Box 4"/>
          <p:cNvSpPr txBox="1">
            <a:spLocks noChangeArrowheads="1"/>
          </p:cNvSpPr>
          <p:nvPr/>
        </p:nvSpPr>
        <p:spPr bwMode="auto">
          <a:xfrm>
            <a:off x="2700338" y="1447800"/>
            <a:ext cx="48768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rgbClr val="0000FF"/>
                </a:solidFill>
                <a:latin typeface="Arial" charset="0"/>
              </a:rPr>
              <a:t>Ng</a:t>
            </a:r>
            <a:r>
              <a:rPr lang="vi-VN" sz="2400">
                <a:solidFill>
                  <a:srgbClr val="0000FF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0000FF"/>
                </a:solidFill>
                <a:latin typeface="Arial" charset="0"/>
              </a:rPr>
              <a:t>ời viết truyện thật thà</a:t>
            </a:r>
          </a:p>
          <a:p>
            <a:pPr eaLnBrk="1" hangingPunct="1">
              <a:spcBef>
                <a:spcPct val="50000"/>
              </a:spcBef>
            </a:pPr>
            <a:endParaRPr lang="en-US" sz="2400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457200" y="2133600"/>
            <a:ext cx="8534400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>
                <a:latin typeface="Arial" charset="0"/>
              </a:rPr>
              <a:t> 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Nhà v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n Pháp nổi tiếng Ban-dắc và vợ 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đư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ợc mời 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i dự tiệc. Lúc sắp lên xe, ông bảo vợ:</a:t>
            </a:r>
          </a:p>
          <a:p>
            <a:r>
              <a:rPr lang="en-US" sz="2400">
                <a:solidFill>
                  <a:srgbClr val="FFFF00"/>
                </a:solidFill>
                <a:latin typeface="Arial" charset="0"/>
              </a:rPr>
              <a:t>      - Anh không muốn ngồi 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n lâu, nh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ng ch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a biết nên nói thế nào 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ây.</a:t>
            </a:r>
          </a:p>
          <a:p>
            <a:r>
              <a:rPr lang="en-US" sz="2400">
                <a:solidFill>
                  <a:srgbClr val="FFFF00"/>
                </a:solidFill>
                <a:latin typeface="Arial" charset="0"/>
              </a:rPr>
              <a:t>      Vợ ông bật c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ời:</a:t>
            </a:r>
          </a:p>
          <a:p>
            <a:r>
              <a:rPr lang="en-US" sz="2400">
                <a:solidFill>
                  <a:srgbClr val="FFFF00"/>
                </a:solidFill>
                <a:latin typeface="Arial" charset="0"/>
              </a:rPr>
              <a:t>      - Anh từng t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ởng t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ợng ra bao nhiêu truyện ngắn, truyện dài, nay nghĩ một cái cớ 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ể về sớm thì khó gì.</a:t>
            </a:r>
          </a:p>
          <a:p>
            <a:r>
              <a:rPr lang="en-US" sz="2400">
                <a:solidFill>
                  <a:srgbClr val="FFFF00"/>
                </a:solidFill>
                <a:latin typeface="Arial" charset="0"/>
              </a:rPr>
              <a:t>      Ban-dắc nói:</a:t>
            </a:r>
          </a:p>
          <a:p>
            <a:r>
              <a:rPr lang="en-US" sz="2400">
                <a:solidFill>
                  <a:srgbClr val="FFFF00"/>
                </a:solidFill>
                <a:latin typeface="Arial" charset="0"/>
              </a:rPr>
              <a:t>      - Viết v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n là một chuyện khác. Anh có biết nói dối bao giờ 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âu. Nếu bắt anh nói dối, anh sẽ thẹn </a:t>
            </a:r>
            <a:r>
              <a:rPr lang="vi-VN" sz="2400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400">
                <a:solidFill>
                  <a:srgbClr val="FFFF00"/>
                </a:solidFill>
                <a:latin typeface="Arial" charset="0"/>
              </a:rPr>
              <a:t>ỏ mặt và ấp úng cho mà xem.</a:t>
            </a:r>
          </a:p>
        </p:txBody>
      </p:sp>
      <p:sp>
        <p:nvSpPr>
          <p:cNvPr id="8197" name="Text Box 7"/>
          <p:cNvSpPr txBox="1">
            <a:spLocks noChangeArrowheads="1"/>
          </p:cNvSpPr>
          <p:nvPr/>
        </p:nvSpPr>
        <p:spPr bwMode="auto">
          <a:xfrm>
            <a:off x="1143000" y="212725"/>
            <a:ext cx="7467600" cy="1046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000">
                <a:latin typeface="Arial" charset="0"/>
              </a:rPr>
              <a:t>   </a:t>
            </a:r>
            <a:endParaRPr lang="en-US" sz="2800">
              <a:solidFill>
                <a:srgbClr val="0000FF"/>
              </a:solidFill>
              <a:latin typeface="Arial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sz="2800">
                <a:solidFill>
                  <a:srgbClr val="0000FF"/>
                </a:solidFill>
                <a:latin typeface="Arial" charset="0"/>
              </a:rPr>
              <a:t>                         </a:t>
            </a:r>
            <a:r>
              <a:rPr lang="en-US" sz="2800">
                <a:solidFill>
                  <a:srgbClr val="FF0066"/>
                </a:solidFill>
                <a:latin typeface="Arial" charset="0"/>
              </a:rPr>
              <a:t>Chính tả</a:t>
            </a: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736600" y="304800"/>
            <a:ext cx="8102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3) Tìm các từ láy: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762000" y="912813"/>
            <a:ext cx="8001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Tx/>
              <a:buAutoNum type="alphaLcParenR"/>
            </a:pPr>
            <a:r>
              <a:rPr lang="en-US" sz="2400">
                <a:latin typeface="Arial" charset="0"/>
              </a:rPr>
              <a:t>Có tiếng chứa âm </a:t>
            </a:r>
            <a:r>
              <a:rPr lang="en-US" sz="2400" b="1">
                <a:solidFill>
                  <a:schemeClr val="hlink"/>
                </a:solidFill>
                <a:latin typeface="Arial" charset="0"/>
              </a:rPr>
              <a:t>s</a:t>
            </a:r>
            <a:r>
              <a:rPr lang="en-US" sz="2400" b="1">
                <a:latin typeface="Arial" charset="0"/>
              </a:rPr>
              <a:t>. Mẫu: </a:t>
            </a:r>
            <a:r>
              <a:rPr lang="en-US" sz="2400" b="1">
                <a:solidFill>
                  <a:schemeClr val="hlink"/>
                </a:solidFill>
                <a:latin typeface="Arial" charset="0"/>
              </a:rPr>
              <a:t>suôn se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000" b="1">
                <a:latin typeface="Arial" charset="0"/>
              </a:rPr>
              <a:t>     </a:t>
            </a:r>
            <a:endParaRPr lang="en-US" b="1">
              <a:latin typeface="Arial" charset="0"/>
            </a:endParaRP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0" y="1676400"/>
            <a:ext cx="9144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Tx/>
              <a:buAutoNum type="alphaLcParenR"/>
            </a:pPr>
            <a:r>
              <a:rPr lang="en-US" sz="2400" b="1">
                <a:solidFill>
                  <a:srgbClr val="FFFF00"/>
                </a:solidFill>
                <a:latin typeface="Arial" charset="0"/>
              </a:rPr>
              <a:t>sàn sàn, san sát, sanh sánh, sẵn sàng, s</a:t>
            </a:r>
            <a:r>
              <a:rPr lang="vi-VN" sz="2400" b="1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2400" b="1">
                <a:solidFill>
                  <a:srgbClr val="FFFF00"/>
                </a:solidFill>
                <a:latin typeface="Arial" charset="0"/>
              </a:rPr>
              <a:t>n sóc, sáng suốt, sầm sập, sần sùi, se sẽ, sền sệt, sin sít, song song, sục sôi,…</a:t>
            </a:r>
            <a:endParaRPr lang="en-US" sz="2400" b="1">
              <a:latin typeface="Arial" charset="0"/>
            </a:endParaRP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152400" y="3352800"/>
            <a:ext cx="91440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b)Có tiếng chứa âm </a:t>
            </a:r>
            <a:r>
              <a:rPr lang="en-US" sz="2400" b="1">
                <a:solidFill>
                  <a:schemeClr val="hlink"/>
                </a:solidFill>
                <a:latin typeface="Arial" charset="0"/>
              </a:rPr>
              <a:t>x</a:t>
            </a:r>
            <a:r>
              <a:rPr lang="en-US" sz="2400" b="1">
                <a:latin typeface="Arial" charset="0"/>
              </a:rPr>
              <a:t>. Mẫu: </a:t>
            </a:r>
            <a:r>
              <a:rPr lang="en-US" sz="2400" b="1">
                <a:solidFill>
                  <a:schemeClr val="hlink"/>
                </a:solidFill>
                <a:latin typeface="Arial" charset="0"/>
              </a:rPr>
              <a:t>xôn xao</a:t>
            </a:r>
            <a:r>
              <a:rPr lang="en-US" sz="2400" b="1">
                <a:latin typeface="Arial" charset="0"/>
              </a:rPr>
              <a:t> </a:t>
            </a:r>
            <a:endParaRPr lang="en-US" sz="2400" b="1">
              <a:solidFill>
                <a:srgbClr val="FFFF00"/>
              </a:solidFill>
              <a:latin typeface="Arial" charset="0"/>
            </a:endParaRP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152400" y="4525963"/>
            <a:ext cx="91440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 b)</a:t>
            </a:r>
            <a:r>
              <a:rPr lang="en-US" sz="2400" b="1">
                <a:solidFill>
                  <a:srgbClr val="FFFF00"/>
                </a:solidFill>
                <a:latin typeface="Arial" charset="0"/>
              </a:rPr>
              <a:t>xa xa, xam xám, xúng xính, xào xạc,      xôn xao, xót xa, xám xịt,…</a:t>
            </a:r>
          </a:p>
          <a:p>
            <a:pPr marL="342900" indent="-342900" eaLnBrk="1" hangingPunct="1">
              <a:spcBef>
                <a:spcPct val="50000"/>
              </a:spcBef>
            </a:pPr>
            <a:endParaRPr lang="en-US" sz="2400" b="1">
              <a:solidFill>
                <a:srgbClr val="FFFF00"/>
              </a:solidFill>
              <a:latin typeface="Arial" charset="0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" grpId="0"/>
      <p:bldP spid="26627" grpId="0"/>
      <p:bldP spid="26631" grpId="0"/>
      <p:bldP spid="26632" grpId="0"/>
      <p:bldP spid="266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736600" y="304800"/>
            <a:ext cx="8102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sz="3200">
                <a:latin typeface="Arial" charset="0"/>
              </a:rPr>
              <a:t>3) Tìm các từ láy: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762000" y="838200"/>
            <a:ext cx="8001000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  <a:buFontTx/>
              <a:buAutoNum type="alphaLcParenR"/>
            </a:pPr>
            <a:r>
              <a:rPr lang="en-US" sz="2800">
                <a:latin typeface="Arial" charset="0"/>
              </a:rPr>
              <a:t>Có tiếng chứa âm </a:t>
            </a:r>
            <a:r>
              <a:rPr lang="en-US" sz="2800" b="1">
                <a:solidFill>
                  <a:schemeClr val="hlink"/>
                </a:solidFill>
                <a:latin typeface="Arial" charset="0"/>
              </a:rPr>
              <a:t>s</a:t>
            </a:r>
            <a:r>
              <a:rPr lang="en-US" sz="2800" b="1">
                <a:latin typeface="Arial" charset="0"/>
              </a:rPr>
              <a:t>. Mẫu: </a:t>
            </a:r>
            <a:r>
              <a:rPr lang="en-US" sz="2800" b="1">
                <a:solidFill>
                  <a:schemeClr val="hlink"/>
                </a:solidFill>
                <a:latin typeface="Arial" charset="0"/>
              </a:rPr>
              <a:t>suôn se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800" b="1">
                <a:latin typeface="Arial" charset="0"/>
              </a:rPr>
              <a:t>     </a:t>
            </a:r>
            <a:r>
              <a:rPr lang="en-US" sz="2800">
                <a:latin typeface="Arial" charset="0"/>
              </a:rPr>
              <a:t>Có tiếng chứa âm </a:t>
            </a:r>
            <a:r>
              <a:rPr lang="en-US" sz="2800" b="1">
                <a:solidFill>
                  <a:schemeClr val="hlink"/>
                </a:solidFill>
                <a:latin typeface="Arial" charset="0"/>
              </a:rPr>
              <a:t>x</a:t>
            </a:r>
            <a:r>
              <a:rPr lang="en-US" sz="2800" b="1">
                <a:latin typeface="Arial" charset="0"/>
              </a:rPr>
              <a:t>. Mẫu: </a:t>
            </a:r>
            <a:r>
              <a:rPr lang="en-US" sz="2800" b="1">
                <a:solidFill>
                  <a:schemeClr val="hlink"/>
                </a:solidFill>
                <a:latin typeface="Arial" charset="0"/>
              </a:rPr>
              <a:t>xôn xao</a:t>
            </a:r>
            <a:r>
              <a:rPr lang="en-US" sz="2400" b="1">
                <a:latin typeface="Arial" charset="0"/>
              </a:rPr>
              <a:t> </a:t>
            </a:r>
          </a:p>
        </p:txBody>
      </p:sp>
      <p:sp>
        <p:nvSpPr>
          <p:cNvPr id="13327" name="Text Box 15"/>
          <p:cNvSpPr txBox="1">
            <a:spLocks noChangeArrowheads="1"/>
          </p:cNvSpPr>
          <p:nvPr/>
        </p:nvSpPr>
        <p:spPr bwMode="auto">
          <a:xfrm>
            <a:off x="762000" y="3733800"/>
            <a:ext cx="80010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b) Có tiếng chứa </a:t>
            </a:r>
            <a:r>
              <a:rPr lang="en-US" sz="2400">
                <a:solidFill>
                  <a:schemeClr val="hlink"/>
                </a:solidFill>
                <a:latin typeface="Arial" charset="0"/>
              </a:rPr>
              <a:t>thanh hỏi</a:t>
            </a:r>
            <a:r>
              <a:rPr lang="en-US" sz="2400">
                <a:latin typeface="Arial" charset="0"/>
              </a:rPr>
              <a:t>. Mẫu: </a:t>
            </a:r>
            <a:r>
              <a:rPr lang="en-US" sz="2400">
                <a:solidFill>
                  <a:schemeClr val="hlink"/>
                </a:solidFill>
                <a:latin typeface="Arial" charset="0"/>
              </a:rPr>
              <a:t>nhanh nhảu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400">
                <a:latin typeface="Arial" charset="0"/>
              </a:rPr>
              <a:t>     Có tiếng chứa </a:t>
            </a:r>
            <a:r>
              <a:rPr lang="en-US" sz="2400">
                <a:solidFill>
                  <a:schemeClr val="hlink"/>
                </a:solidFill>
                <a:latin typeface="Arial" charset="0"/>
              </a:rPr>
              <a:t>thanh ngã</a:t>
            </a:r>
            <a:r>
              <a:rPr lang="en-US" sz="2400">
                <a:latin typeface="Arial" charset="0"/>
              </a:rPr>
              <a:t>. Mẫu: </a:t>
            </a:r>
            <a:r>
              <a:rPr lang="en-US" sz="2400">
                <a:solidFill>
                  <a:schemeClr val="hlink"/>
                </a:solidFill>
                <a:latin typeface="Arial" charset="0"/>
              </a:rPr>
              <a:t>mãi mãi</a:t>
            </a:r>
            <a:r>
              <a:rPr lang="en-US" sz="2400">
                <a:latin typeface="Arial" charset="0"/>
              </a:rPr>
              <a:t> </a:t>
            </a:r>
          </a:p>
        </p:txBody>
      </p:sp>
      <p:sp>
        <p:nvSpPr>
          <p:cNvPr id="13328" name="Text Box 16"/>
          <p:cNvSpPr txBox="1">
            <a:spLocks noChangeArrowheads="1"/>
          </p:cNvSpPr>
          <p:nvPr/>
        </p:nvSpPr>
        <p:spPr bwMode="auto">
          <a:xfrm>
            <a:off x="609600" y="1905000"/>
            <a:ext cx="8534400" cy="218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800" b="1">
                <a:solidFill>
                  <a:srgbClr val="FFFF00"/>
                </a:solidFill>
                <a:latin typeface="Arial" charset="0"/>
              </a:rPr>
              <a:t> </a:t>
            </a:r>
            <a:r>
              <a:rPr lang="en-US" sz="2800" b="1">
                <a:solidFill>
                  <a:schemeClr val="hlink"/>
                </a:solidFill>
                <a:latin typeface="Arial" charset="0"/>
              </a:rPr>
              <a:t>   </a:t>
            </a:r>
            <a:r>
              <a:rPr lang="en-US" sz="2400" b="1">
                <a:solidFill>
                  <a:srgbClr val="FFFF00"/>
                </a:solidFill>
                <a:latin typeface="Arial" charset="0"/>
              </a:rPr>
              <a:t>sàn sàn, san sát, sanh sánh, sẵn sàng, s</a:t>
            </a:r>
            <a:r>
              <a:rPr lang="vi-VN" sz="2400" b="1">
                <a:solidFill>
                  <a:srgbClr val="FFFF00"/>
                </a:solidFill>
                <a:latin typeface="Arial" charset="0"/>
              </a:rPr>
              <a:t>ă</a:t>
            </a:r>
            <a:r>
              <a:rPr lang="en-US" sz="2400" b="1">
                <a:solidFill>
                  <a:srgbClr val="FFFF00"/>
                </a:solidFill>
                <a:latin typeface="Arial" charset="0"/>
              </a:rPr>
              <a:t>n sóc, sáng suốt, sầm sập, sần sùi, se sẽ, sền sệt, sin sít, song song, sục sôi,…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Arial" charset="0"/>
              </a:rPr>
              <a:t>     xa xa, xam xám, xúng xính, xào xạc, xôn xao, xót xa, xám xịt,…</a:t>
            </a:r>
          </a:p>
        </p:txBody>
      </p:sp>
      <p:sp>
        <p:nvSpPr>
          <p:cNvPr id="13329" name="Text Box 17"/>
          <p:cNvSpPr txBox="1">
            <a:spLocks noChangeArrowheads="1"/>
          </p:cNvSpPr>
          <p:nvPr/>
        </p:nvSpPr>
        <p:spPr bwMode="auto">
          <a:xfrm>
            <a:off x="609600" y="4800600"/>
            <a:ext cx="8534400" cy="181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eaLnBrk="1" hangingPunct="1">
              <a:spcBef>
                <a:spcPct val="50000"/>
              </a:spcBef>
            </a:pPr>
            <a:r>
              <a:rPr lang="en-US" sz="2800" b="1">
                <a:solidFill>
                  <a:schemeClr val="hlink"/>
                </a:solidFill>
                <a:latin typeface="Arial" charset="0"/>
              </a:rPr>
              <a:t>    </a:t>
            </a:r>
            <a:r>
              <a:rPr lang="vi-VN" sz="2400" b="1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FFFF00"/>
                </a:solidFill>
                <a:latin typeface="Arial" charset="0"/>
              </a:rPr>
              <a:t>ủng </a:t>
            </a:r>
            <a:r>
              <a:rPr lang="vi-VN" sz="2400" b="1">
                <a:solidFill>
                  <a:srgbClr val="FFFF00"/>
                </a:solidFill>
                <a:latin typeface="Arial" charset="0"/>
              </a:rPr>
              <a:t>đ</a:t>
            </a:r>
            <a:r>
              <a:rPr lang="en-US" sz="2400" b="1">
                <a:solidFill>
                  <a:srgbClr val="FFFF00"/>
                </a:solidFill>
                <a:latin typeface="Arial" charset="0"/>
              </a:rPr>
              <a:t>ỉnh, lởm chởm, lủng củng, khẩn khoản, khủng khỉnh,…</a:t>
            </a:r>
          </a:p>
          <a:p>
            <a:pPr marL="342900" indent="-342900" eaLnBrk="1" hangingPunct="1">
              <a:spcBef>
                <a:spcPct val="50000"/>
              </a:spcBef>
            </a:pPr>
            <a:r>
              <a:rPr lang="en-US" sz="2400" b="1">
                <a:solidFill>
                  <a:srgbClr val="FFFF00"/>
                </a:solidFill>
                <a:latin typeface="Arial" charset="0"/>
              </a:rPr>
              <a:t>     nhảy nhót, nhí nhảnh, phe phẩy, xối xả, vất vả, tỏ t</a:t>
            </a:r>
            <a:r>
              <a:rPr lang="vi-VN" sz="2400" b="1">
                <a:solidFill>
                  <a:srgbClr val="FFFF00"/>
                </a:solidFill>
                <a:latin typeface="Arial" charset="0"/>
              </a:rPr>
              <a:t>ư</a:t>
            </a:r>
            <a:r>
              <a:rPr lang="en-US" sz="2400" b="1">
                <a:solidFill>
                  <a:srgbClr val="FFFF00"/>
                </a:solidFill>
                <a:latin typeface="Arial" charset="0"/>
              </a:rPr>
              <a:t>ờng, tua tủa,…</a:t>
            </a: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6" grpId="0"/>
      <p:bldP spid="13317" grpId="0"/>
      <p:bldP spid="13327" grpId="0"/>
      <p:bldP spid="13328" grpId="0"/>
      <p:bldP spid="13329" grpId="0"/>
    </p:bldLst>
  </p:timing>
</p:sld>
</file>

<file path=ppt/theme/theme1.xml><?xml version="1.0" encoding="utf-8"?>
<a:theme xmlns:a="http://schemas.openxmlformats.org/drawingml/2006/main" name="Satellite Dish">
  <a:themeElements>
    <a:clrScheme name="Satellite Dish 4">
      <a:dk1>
        <a:srgbClr val="666A5C"/>
      </a:dk1>
      <a:lt1>
        <a:srgbClr val="FFFFFF"/>
      </a:lt1>
      <a:dk2>
        <a:srgbClr val="757868"/>
      </a:dk2>
      <a:lt2>
        <a:srgbClr val="C4C3AA"/>
      </a:lt2>
      <a:accent1>
        <a:srgbClr val="9AC2C0"/>
      </a:accent1>
      <a:accent2>
        <a:srgbClr val="4D4F45"/>
      </a:accent2>
      <a:accent3>
        <a:srgbClr val="BDBEB9"/>
      </a:accent3>
      <a:accent4>
        <a:srgbClr val="DADADA"/>
      </a:accent4>
      <a:accent5>
        <a:srgbClr val="CADDDC"/>
      </a:accent5>
      <a:accent6>
        <a:srgbClr val="45473E"/>
      </a:accent6>
      <a:hlink>
        <a:srgbClr val="009999"/>
      </a:hlink>
      <a:folHlink>
        <a:srgbClr val="BFCB4F"/>
      </a:folHlink>
    </a:clrScheme>
    <a:fontScheme name="Satellite Dish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atellite Dish 1">
        <a:dk1>
          <a:srgbClr val="660000"/>
        </a:dk1>
        <a:lt1>
          <a:srgbClr val="FFFFFF"/>
        </a:lt1>
        <a:dk2>
          <a:srgbClr val="A80000"/>
        </a:dk2>
        <a:lt2>
          <a:srgbClr val="FFFF99"/>
        </a:lt2>
        <a:accent1>
          <a:srgbClr val="FF6600"/>
        </a:accent1>
        <a:accent2>
          <a:srgbClr val="6A0000"/>
        </a:accent2>
        <a:accent3>
          <a:srgbClr val="D1AAAA"/>
        </a:accent3>
        <a:accent4>
          <a:srgbClr val="DADADA"/>
        </a:accent4>
        <a:accent5>
          <a:srgbClr val="FFB8AA"/>
        </a:accent5>
        <a:accent6>
          <a:srgbClr val="5F00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2">
        <a:dk1>
          <a:srgbClr val="6A4700"/>
        </a:dk1>
        <a:lt1>
          <a:srgbClr val="FFFFFF"/>
        </a:lt1>
        <a:dk2>
          <a:srgbClr val="522900"/>
        </a:dk2>
        <a:lt2>
          <a:srgbClr val="FFFF99"/>
        </a:lt2>
        <a:accent1>
          <a:srgbClr val="CC9900"/>
        </a:accent1>
        <a:accent2>
          <a:srgbClr val="9C7300"/>
        </a:accent2>
        <a:accent3>
          <a:srgbClr val="B3ACAA"/>
        </a:accent3>
        <a:accent4>
          <a:srgbClr val="DADADA"/>
        </a:accent4>
        <a:accent5>
          <a:srgbClr val="E2CAAA"/>
        </a:accent5>
        <a:accent6>
          <a:srgbClr val="8D6800"/>
        </a:accent6>
        <a:hlink>
          <a:srgbClr val="FF99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3">
        <a:dk1>
          <a:srgbClr val="495630"/>
        </a:dk1>
        <a:lt1>
          <a:srgbClr val="FFFFCC"/>
        </a:lt1>
        <a:dk2>
          <a:srgbClr val="2D361C"/>
        </a:dk2>
        <a:lt2>
          <a:srgbClr val="BAD38D"/>
        </a:lt2>
        <a:accent1>
          <a:srgbClr val="68803E"/>
        </a:accent1>
        <a:accent2>
          <a:srgbClr val="556636"/>
        </a:accent2>
        <a:accent3>
          <a:srgbClr val="ADAEAB"/>
        </a:accent3>
        <a:accent4>
          <a:srgbClr val="DADAAE"/>
        </a:accent4>
        <a:accent5>
          <a:srgbClr val="B9C0AF"/>
        </a:accent5>
        <a:accent6>
          <a:srgbClr val="4C5C30"/>
        </a:accent6>
        <a:hlink>
          <a:srgbClr val="339933"/>
        </a:hlink>
        <a:folHlink>
          <a:srgbClr val="D9D4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4">
        <a:dk1>
          <a:srgbClr val="666A5C"/>
        </a:dk1>
        <a:lt1>
          <a:srgbClr val="FFFFFF"/>
        </a:lt1>
        <a:dk2>
          <a:srgbClr val="757868"/>
        </a:dk2>
        <a:lt2>
          <a:srgbClr val="C4C3AA"/>
        </a:lt2>
        <a:accent1>
          <a:srgbClr val="9AC2C0"/>
        </a:accent1>
        <a:accent2>
          <a:srgbClr val="4D4F45"/>
        </a:accent2>
        <a:accent3>
          <a:srgbClr val="BDBEB9"/>
        </a:accent3>
        <a:accent4>
          <a:srgbClr val="DADADA"/>
        </a:accent4>
        <a:accent5>
          <a:srgbClr val="CADDDC"/>
        </a:accent5>
        <a:accent6>
          <a:srgbClr val="45473E"/>
        </a:accent6>
        <a:hlink>
          <a:srgbClr val="009999"/>
        </a:hlink>
        <a:folHlink>
          <a:srgbClr val="BFCB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5">
        <a:dk1>
          <a:srgbClr val="006664"/>
        </a:dk1>
        <a:lt1>
          <a:srgbClr val="FFFFFF"/>
        </a:lt1>
        <a:dk2>
          <a:srgbClr val="00908D"/>
        </a:dk2>
        <a:lt2>
          <a:srgbClr val="ADE5CD"/>
        </a:lt2>
        <a:accent1>
          <a:srgbClr val="00CCFF"/>
        </a:accent1>
        <a:accent2>
          <a:srgbClr val="006666"/>
        </a:accent2>
        <a:accent3>
          <a:srgbClr val="AAC6C5"/>
        </a:accent3>
        <a:accent4>
          <a:srgbClr val="DADADA"/>
        </a:accent4>
        <a:accent5>
          <a:srgbClr val="AAE2FF"/>
        </a:accent5>
        <a:accent6>
          <a:srgbClr val="005C5C"/>
        </a:accent6>
        <a:hlink>
          <a:srgbClr val="6DD8DB"/>
        </a:hlink>
        <a:folHlink>
          <a:srgbClr val="C5E2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6">
        <a:dk1>
          <a:srgbClr val="000000"/>
        </a:dk1>
        <a:lt1>
          <a:srgbClr val="DDDCC5"/>
        </a:lt1>
        <a:dk2>
          <a:srgbClr val="000000"/>
        </a:dk2>
        <a:lt2>
          <a:srgbClr val="B9B695"/>
        </a:lt2>
        <a:accent1>
          <a:srgbClr val="EAEBE9"/>
        </a:accent1>
        <a:accent2>
          <a:srgbClr val="BFBFAB"/>
        </a:accent2>
        <a:accent3>
          <a:srgbClr val="EBEBDF"/>
        </a:accent3>
        <a:accent4>
          <a:srgbClr val="000000"/>
        </a:accent4>
        <a:accent5>
          <a:srgbClr val="F3F3F2"/>
        </a:accent5>
        <a:accent6>
          <a:srgbClr val="ADAD9B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atellite Dish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336699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ADB8CA"/>
        </a:accent5>
        <a:accent6>
          <a:srgbClr val="555555"/>
        </a:accent6>
        <a:hlink>
          <a:srgbClr val="BBE5FF"/>
        </a:hlink>
        <a:folHlink>
          <a:srgbClr val="B6B3E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8">
        <a:dk1>
          <a:srgbClr val="000090"/>
        </a:dk1>
        <a:lt1>
          <a:srgbClr val="EAEAEA"/>
        </a:lt1>
        <a:dk2>
          <a:srgbClr val="3A3AB2"/>
        </a:dk2>
        <a:lt2>
          <a:srgbClr val="CAD4DC"/>
        </a:lt2>
        <a:accent1>
          <a:srgbClr val="3974AF"/>
        </a:accent1>
        <a:accent2>
          <a:srgbClr val="232369"/>
        </a:accent2>
        <a:accent3>
          <a:srgbClr val="AEAED5"/>
        </a:accent3>
        <a:accent4>
          <a:srgbClr val="C8C8C8"/>
        </a:accent4>
        <a:accent5>
          <a:srgbClr val="AEBCD4"/>
        </a:accent5>
        <a:accent6>
          <a:srgbClr val="1F1F5E"/>
        </a:accent6>
        <a:hlink>
          <a:srgbClr val="00CCFF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atellite Dish 9">
        <a:dk1>
          <a:srgbClr val="9C9C9C"/>
        </a:dk1>
        <a:lt1>
          <a:srgbClr val="FFFFFF"/>
        </a:lt1>
        <a:dk2>
          <a:srgbClr val="8696CA"/>
        </a:dk2>
        <a:lt2>
          <a:srgbClr val="FFFFFF"/>
        </a:lt2>
        <a:accent1>
          <a:srgbClr val="97D1D5"/>
        </a:accent1>
        <a:accent2>
          <a:srgbClr val="666699"/>
        </a:accent2>
        <a:accent3>
          <a:srgbClr val="C3C9E1"/>
        </a:accent3>
        <a:accent4>
          <a:srgbClr val="DADADA"/>
        </a:accent4>
        <a:accent5>
          <a:srgbClr val="C9E5E7"/>
        </a:accent5>
        <a:accent6>
          <a:srgbClr val="5C5C8A"/>
        </a:accent6>
        <a:hlink>
          <a:srgbClr val="0000FF"/>
        </a:hlink>
        <a:folHlink>
          <a:srgbClr val="00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Satellite Dish</Template>
  <TotalTime>148</TotalTime>
  <Words>799</Words>
  <Application>Microsoft PowerPoint</Application>
  <PresentationFormat>On-screen Show (4:3)</PresentationFormat>
  <Paragraphs>69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Verdana</vt:lpstr>
      <vt:lpstr>Arial</vt:lpstr>
      <vt:lpstr>Wingdings</vt:lpstr>
      <vt:lpstr>Calibri</vt:lpstr>
      <vt:lpstr>VNI-Times</vt:lpstr>
      <vt:lpstr>Satellite Dish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CSTeam</cp:lastModifiedBy>
  <cp:revision>15</cp:revision>
  <cp:lastPrinted>1601-01-01T00:00:00Z</cp:lastPrinted>
  <dcterms:created xsi:type="dcterms:W3CDTF">1601-01-01T00:00:00Z</dcterms:created>
  <dcterms:modified xsi:type="dcterms:W3CDTF">2016-06-30T01:30:40Z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