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63" r:id="rId4"/>
    <p:sldId id="264" r:id="rId5"/>
    <p:sldId id="265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66"/>
    <a:srgbClr val="FF99FF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0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20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977AE-32C2-41D9-B4C5-A89F64C0B3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5DF4C-5224-48D5-974B-321ADA38E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A0E6A-6B69-457A-951A-54AF21056B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BA889-23BE-47AE-9338-22340992C7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2A3DB-C797-47D8-9875-D2C67708D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4FF68-58F6-44C4-9FE0-12623D8D3E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32280-4FA3-4690-97DD-3F5514951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6B5B46-0EA8-4C84-8011-0A00B3B454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129BB-A75A-4284-99F3-134F0C8397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1CBB5-D8C6-41E5-AE83-FCABBE702C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8FAA9-4A3E-4950-B3E5-D44E476672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614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4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4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615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5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5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5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5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5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5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5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5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6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6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6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6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16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6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6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8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8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8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8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CF37C36A-2D09-4AF2-B94B-1C1E19C7E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8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FFFF66"/>
                </a:solidFill>
              </a:rPr>
              <a:t>TẬP LÀM VĂN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286000"/>
            <a:ext cx="64008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b="1" dirty="0" smtClean="0">
                <a:solidFill>
                  <a:srgbClr val="FF99FF"/>
                </a:solidFill>
                <a:latin typeface="Arial"/>
              </a:rPr>
              <a:t>VIẾT THƯ</a:t>
            </a:r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3308350" y="3179763"/>
            <a:ext cx="218122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 i="1">
                <a:solidFill>
                  <a:srgbClr val="FF0000"/>
                </a:solidFill>
                <a:latin typeface="Arial" charset="0"/>
              </a:rPr>
              <a:t>(Kiểm tra viết)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FF99FF"/>
                </a:solidFill>
              </a:rPr>
              <a:t>TẬP LÀM VĂN : VIẾT THƯ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err="1" smtClean="0">
                <a:latin typeface="Arial"/>
              </a:rPr>
              <a:t>Gợi</a:t>
            </a:r>
            <a:r>
              <a:rPr lang="en-US" sz="3600" b="1" dirty="0" smtClean="0">
                <a:latin typeface="Arial"/>
              </a:rPr>
              <a:t> ý: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600" dirty="0" smtClean="0">
                <a:effectLst/>
                <a:latin typeface="Arial"/>
              </a:rPr>
              <a:t>- </a:t>
            </a:r>
            <a:r>
              <a:rPr lang="en-US" sz="3600" dirty="0" err="1" smtClean="0">
                <a:effectLst/>
                <a:latin typeface="Arial"/>
              </a:rPr>
              <a:t>Nhân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dịp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năm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mới</a:t>
            </a:r>
            <a:r>
              <a:rPr lang="en-US" sz="3600" dirty="0" smtClean="0">
                <a:effectLst/>
                <a:latin typeface="Arial"/>
              </a:rPr>
              <a:t>, </a:t>
            </a:r>
            <a:r>
              <a:rPr lang="en-US" sz="3600" dirty="0" err="1" smtClean="0">
                <a:effectLst/>
                <a:latin typeface="Arial"/>
              </a:rPr>
              <a:t>hãy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viết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thư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cho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một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người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thân</a:t>
            </a:r>
            <a:r>
              <a:rPr lang="en-US" sz="3600" dirty="0" smtClean="0">
                <a:effectLst/>
                <a:latin typeface="Arial"/>
              </a:rPr>
              <a:t> ( </a:t>
            </a:r>
            <a:r>
              <a:rPr lang="en-US" sz="3600" dirty="0" err="1" smtClean="0">
                <a:effectLst/>
                <a:latin typeface="Arial"/>
              </a:rPr>
              <a:t>ông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bà</a:t>
            </a:r>
            <a:r>
              <a:rPr lang="en-US" sz="3600" dirty="0" smtClean="0">
                <a:effectLst/>
                <a:latin typeface="Arial"/>
              </a:rPr>
              <a:t>, </a:t>
            </a:r>
            <a:r>
              <a:rPr lang="en-US" sz="3600" dirty="0" err="1" smtClean="0">
                <a:effectLst/>
                <a:latin typeface="Arial"/>
              </a:rPr>
              <a:t>cô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giáo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cũ</a:t>
            </a:r>
            <a:r>
              <a:rPr lang="en-US" sz="3600" dirty="0" smtClean="0">
                <a:effectLst/>
                <a:latin typeface="Arial"/>
              </a:rPr>
              <a:t>, </a:t>
            </a:r>
            <a:r>
              <a:rPr lang="en-US" sz="3600" dirty="0" err="1" smtClean="0">
                <a:effectLst/>
                <a:latin typeface="Arial"/>
              </a:rPr>
              <a:t>bạn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cũ</a:t>
            </a:r>
            <a:r>
              <a:rPr lang="en-US" sz="3600" dirty="0" smtClean="0">
                <a:effectLst/>
                <a:latin typeface="Arial"/>
              </a:rPr>
              <a:t>…) </a:t>
            </a:r>
            <a:r>
              <a:rPr lang="en-US" sz="3600" dirty="0" err="1" smtClean="0">
                <a:effectLst/>
                <a:latin typeface="Arial"/>
              </a:rPr>
              <a:t>để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thăm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hỏi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và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chúc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mừng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năm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mới</a:t>
            </a:r>
            <a:endParaRPr lang="en-US" sz="3600" dirty="0" smtClean="0">
              <a:effectLst/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FF99FF"/>
                </a:solidFill>
              </a:rPr>
              <a:t>TẬP LÀM VĂN : VIẾT THƯ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err="1" smtClean="0">
                <a:latin typeface="Arial"/>
              </a:rPr>
              <a:t>Gợi</a:t>
            </a:r>
            <a:r>
              <a:rPr lang="en-US" sz="3600" b="1" dirty="0" smtClean="0">
                <a:latin typeface="Arial"/>
              </a:rPr>
              <a:t> ý: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600" dirty="0" smtClean="0">
                <a:effectLst/>
                <a:latin typeface="Arial"/>
              </a:rPr>
              <a:t>- </a:t>
            </a:r>
            <a:r>
              <a:rPr lang="en-US" sz="3600" dirty="0" err="1" smtClean="0">
                <a:effectLst/>
                <a:latin typeface="Arial"/>
              </a:rPr>
              <a:t>Nhân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dịp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sinh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nhật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của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một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người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thân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đang</a:t>
            </a:r>
            <a:r>
              <a:rPr lang="en-US" sz="3600" dirty="0" smtClean="0">
                <a:effectLst/>
                <a:latin typeface="Arial"/>
              </a:rPr>
              <a:t> ở </a:t>
            </a:r>
            <a:r>
              <a:rPr lang="en-US" sz="3600" dirty="0" err="1" smtClean="0">
                <a:effectLst/>
                <a:latin typeface="Arial"/>
              </a:rPr>
              <a:t>xa</a:t>
            </a:r>
            <a:r>
              <a:rPr lang="en-US" sz="3600" dirty="0" smtClean="0">
                <a:effectLst/>
                <a:latin typeface="Arial"/>
              </a:rPr>
              <a:t>, </a:t>
            </a:r>
            <a:r>
              <a:rPr lang="en-US" sz="3600" dirty="0" err="1" smtClean="0">
                <a:effectLst/>
                <a:latin typeface="Arial"/>
              </a:rPr>
              <a:t>hãy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viết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thư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thăm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hỏi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và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chúc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mừng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người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thân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đó</a:t>
            </a:r>
            <a:r>
              <a:rPr lang="en-US" sz="3600" dirty="0" smtClean="0">
                <a:effectLst/>
                <a:latin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FF99FF"/>
                </a:solidFill>
              </a:rPr>
              <a:t>TẬP LÀM VĂN : VIẾT THƯ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err="1" smtClean="0">
                <a:latin typeface="Arial"/>
              </a:rPr>
              <a:t>Gợi</a:t>
            </a:r>
            <a:r>
              <a:rPr lang="en-US" sz="3600" b="1" dirty="0" smtClean="0">
                <a:latin typeface="Arial"/>
              </a:rPr>
              <a:t> ý: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600" dirty="0" smtClean="0">
                <a:effectLst/>
                <a:latin typeface="Arial"/>
              </a:rPr>
              <a:t>- </a:t>
            </a:r>
            <a:r>
              <a:rPr lang="en-US" sz="3600" dirty="0" err="1" smtClean="0">
                <a:effectLst/>
                <a:latin typeface="Arial"/>
              </a:rPr>
              <a:t>Nghe</a:t>
            </a:r>
            <a:r>
              <a:rPr lang="en-US" sz="3600" dirty="0" smtClean="0">
                <a:effectLst/>
                <a:latin typeface="Arial"/>
              </a:rPr>
              <a:t> tin </a:t>
            </a:r>
            <a:r>
              <a:rPr lang="en-US" sz="3600" dirty="0" err="1" smtClean="0">
                <a:effectLst/>
                <a:latin typeface="Arial"/>
              </a:rPr>
              <a:t>quê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bạn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bị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thiệt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hại</a:t>
            </a:r>
            <a:r>
              <a:rPr lang="en-US" sz="3600" dirty="0" smtClean="0">
                <a:effectLst/>
                <a:latin typeface="Arial"/>
              </a:rPr>
              <a:t> do </a:t>
            </a:r>
            <a:r>
              <a:rPr lang="en-US" sz="3600" dirty="0" err="1" smtClean="0">
                <a:effectLst/>
                <a:latin typeface="Arial"/>
              </a:rPr>
              <a:t>bão</a:t>
            </a:r>
            <a:r>
              <a:rPr lang="en-US" sz="3600" dirty="0" smtClean="0">
                <a:effectLst/>
                <a:latin typeface="Arial"/>
              </a:rPr>
              <a:t>, </a:t>
            </a:r>
            <a:r>
              <a:rPr lang="en-US" sz="3600" dirty="0" err="1" smtClean="0">
                <a:effectLst/>
                <a:latin typeface="Arial"/>
              </a:rPr>
              <a:t>hãy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viết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thư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thăm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hỏi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và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động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viên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bạn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em</a:t>
            </a:r>
            <a:r>
              <a:rPr lang="en-US" sz="3600" dirty="0" smtClean="0">
                <a:effectLst/>
                <a:latin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FF99FF"/>
                </a:solidFill>
              </a:rPr>
              <a:t>TẬP LÀM VĂN : VIẾT THƯ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3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err="1" smtClean="0">
                <a:latin typeface="Arial"/>
              </a:rPr>
              <a:t>Gợi</a:t>
            </a:r>
            <a:r>
              <a:rPr lang="en-US" sz="3600" b="1" dirty="0" smtClean="0">
                <a:latin typeface="Arial"/>
              </a:rPr>
              <a:t> ý: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3600" dirty="0" smtClean="0">
                <a:effectLst/>
                <a:latin typeface="Arial"/>
              </a:rPr>
              <a:t>- </a:t>
            </a:r>
            <a:r>
              <a:rPr lang="en-US" sz="3600" dirty="0" err="1" smtClean="0">
                <a:effectLst/>
                <a:latin typeface="Arial"/>
              </a:rPr>
              <a:t>Nghe</a:t>
            </a:r>
            <a:r>
              <a:rPr lang="en-US" sz="3600" dirty="0" smtClean="0">
                <a:effectLst/>
                <a:latin typeface="Arial"/>
              </a:rPr>
              <a:t> tin </a:t>
            </a:r>
            <a:r>
              <a:rPr lang="en-US" sz="3600" dirty="0" err="1" smtClean="0">
                <a:effectLst/>
                <a:latin typeface="Arial"/>
              </a:rPr>
              <a:t>gia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đình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một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người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thân</a:t>
            </a:r>
            <a:r>
              <a:rPr lang="en-US" sz="3600" dirty="0" smtClean="0">
                <a:effectLst/>
                <a:latin typeface="Arial"/>
              </a:rPr>
              <a:t> ở </a:t>
            </a:r>
            <a:r>
              <a:rPr lang="en-US" sz="3600" dirty="0" err="1" smtClean="0">
                <a:effectLst/>
                <a:latin typeface="Arial"/>
              </a:rPr>
              <a:t>xa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có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chuyện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buồn</a:t>
            </a:r>
            <a:r>
              <a:rPr lang="en-US" sz="3600" dirty="0" smtClean="0">
                <a:effectLst/>
                <a:latin typeface="Arial"/>
              </a:rPr>
              <a:t> (</a:t>
            </a:r>
            <a:r>
              <a:rPr lang="en-US" sz="3600" dirty="0" err="1" smtClean="0">
                <a:effectLst/>
                <a:latin typeface="Arial"/>
              </a:rPr>
              <a:t>có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người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đau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ốm</a:t>
            </a:r>
            <a:r>
              <a:rPr lang="en-US" sz="3600" dirty="0" smtClean="0">
                <a:effectLst/>
                <a:latin typeface="Arial"/>
              </a:rPr>
              <a:t>, </a:t>
            </a:r>
            <a:r>
              <a:rPr lang="en-US" sz="3600" dirty="0" err="1" smtClean="0">
                <a:effectLst/>
                <a:latin typeface="Arial"/>
              </a:rPr>
              <a:t>người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mới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mất</a:t>
            </a:r>
            <a:r>
              <a:rPr lang="en-US" sz="3600" dirty="0" smtClean="0">
                <a:effectLst/>
                <a:latin typeface="Arial"/>
              </a:rPr>
              <a:t>, </a:t>
            </a:r>
            <a:r>
              <a:rPr lang="en-US" sz="3600" dirty="0" err="1" smtClean="0">
                <a:effectLst/>
                <a:latin typeface="Arial"/>
              </a:rPr>
              <a:t>hoặc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gặp</a:t>
            </a:r>
            <a:r>
              <a:rPr lang="en-US" sz="3600" dirty="0" smtClean="0">
                <a:effectLst/>
                <a:latin typeface="Arial"/>
              </a:rPr>
              <a:t> tai </a:t>
            </a:r>
            <a:r>
              <a:rPr lang="en-US" sz="3600" dirty="0" err="1" smtClean="0">
                <a:effectLst/>
                <a:latin typeface="Arial"/>
              </a:rPr>
              <a:t>nạn</a:t>
            </a:r>
            <a:r>
              <a:rPr lang="en-US" sz="3600" dirty="0" smtClean="0">
                <a:effectLst/>
                <a:latin typeface="Arial"/>
              </a:rPr>
              <a:t>), </a:t>
            </a:r>
            <a:r>
              <a:rPr lang="en-US" sz="3600" dirty="0" err="1" smtClean="0">
                <a:effectLst/>
                <a:latin typeface="Arial"/>
              </a:rPr>
              <a:t>hãy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viết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thư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thăm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hỏi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và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động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viên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người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dirty="0" err="1" smtClean="0">
                <a:effectLst/>
                <a:latin typeface="Arial"/>
              </a:rPr>
              <a:t>thân</a:t>
            </a:r>
            <a:r>
              <a:rPr lang="en-US" sz="3600" dirty="0" smtClean="0">
                <a:effectLst/>
                <a:latin typeface="Arial"/>
              </a:rPr>
              <a:t> </a:t>
            </a:r>
            <a:r>
              <a:rPr lang="en-US" sz="3600" smtClean="0">
                <a:effectLst/>
                <a:latin typeface="Arial"/>
              </a:rPr>
              <a:t>đó.</a:t>
            </a:r>
            <a:endParaRPr lang="en-US" sz="3600" dirty="0" smtClean="0">
              <a:effectLst/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b="1" smtClean="0">
                <a:solidFill>
                  <a:srgbClr val="FF0066"/>
                </a:solidFill>
                <a:latin typeface="Arial"/>
              </a:rPr>
              <a:t>Ghi nhớ</a:t>
            </a:r>
            <a:r>
              <a:rPr lang="en-US" sz="2400" b="1" smtClean="0">
                <a:latin typeface="Arial"/>
              </a:rPr>
              <a:t> : Một bức thư thường gồm những nội dung sau 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smtClean="0">
                <a:latin typeface="Arial"/>
              </a:rPr>
              <a:t>1. </a:t>
            </a:r>
            <a:r>
              <a:rPr lang="en-US" sz="2400" b="1" i="1" smtClean="0">
                <a:solidFill>
                  <a:srgbClr val="FFFF66"/>
                </a:solidFill>
                <a:latin typeface="Arial"/>
              </a:rPr>
              <a:t>Phần đầu thư</a:t>
            </a:r>
            <a:r>
              <a:rPr lang="en-US" sz="2400" b="1" smtClean="0">
                <a:latin typeface="Arial"/>
              </a:rPr>
              <a:t> 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smtClean="0">
                <a:solidFill>
                  <a:srgbClr val="FF99FF"/>
                </a:solidFill>
                <a:latin typeface="Arial"/>
              </a:rPr>
              <a:t>- Địa điểm và thời gian viết thư.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smtClean="0">
                <a:solidFill>
                  <a:srgbClr val="FF99FF"/>
                </a:solidFill>
                <a:latin typeface="Arial"/>
              </a:rPr>
              <a:t>- Lời thưa gửi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smtClean="0">
                <a:latin typeface="Arial"/>
              </a:rPr>
              <a:t>2. </a:t>
            </a:r>
            <a:r>
              <a:rPr lang="en-US" sz="2400" b="1" i="1" smtClean="0">
                <a:solidFill>
                  <a:srgbClr val="FFFF66"/>
                </a:solidFill>
                <a:latin typeface="Arial"/>
              </a:rPr>
              <a:t>Phần chính</a:t>
            </a:r>
            <a:r>
              <a:rPr lang="en-US" sz="2400" b="1" smtClean="0">
                <a:latin typeface="Arial"/>
              </a:rPr>
              <a:t> 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smtClean="0">
                <a:solidFill>
                  <a:srgbClr val="FF99FF"/>
                </a:solidFill>
                <a:latin typeface="Arial"/>
              </a:rPr>
              <a:t>- Nêu mục đích , lí do viết thư 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smtClean="0">
                <a:solidFill>
                  <a:srgbClr val="FF99FF"/>
                </a:solidFill>
                <a:latin typeface="Arial"/>
              </a:rPr>
              <a:t>- Thăm hỏi tình hình của người nhận thư.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smtClean="0">
                <a:solidFill>
                  <a:srgbClr val="FF99FF"/>
                </a:solidFill>
                <a:latin typeface="Arial"/>
              </a:rPr>
              <a:t>- Thông báo tình hình của người viết thư.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smtClean="0">
                <a:solidFill>
                  <a:srgbClr val="FF99FF"/>
                </a:solidFill>
                <a:latin typeface="Arial"/>
              </a:rPr>
              <a:t>- Nêu ý kiến trao đổi hoặc bày tỏ tình cảm với người nhận thư.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smtClean="0">
                <a:latin typeface="Arial"/>
              </a:rPr>
              <a:t>3. </a:t>
            </a:r>
            <a:r>
              <a:rPr lang="en-US" sz="2400" b="1" i="1" smtClean="0">
                <a:solidFill>
                  <a:srgbClr val="FFFF66"/>
                </a:solidFill>
                <a:latin typeface="Arial"/>
              </a:rPr>
              <a:t>Phần cuối thư</a:t>
            </a:r>
            <a:r>
              <a:rPr lang="en-US" sz="2400" b="1" smtClean="0">
                <a:latin typeface="Arial"/>
              </a:rPr>
              <a:t> 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smtClean="0">
                <a:solidFill>
                  <a:srgbClr val="FF99FF"/>
                </a:solidFill>
                <a:latin typeface="Arial"/>
              </a:rPr>
              <a:t>- Lời chúc , lời cảm ơn , hứa hẹn 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smtClean="0">
                <a:solidFill>
                  <a:srgbClr val="FF99FF"/>
                </a:solidFill>
                <a:latin typeface="Arial"/>
              </a:rPr>
              <a:t>- chữ kí và tên hoặc họ tên .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smtClean="0">
                <a:solidFill>
                  <a:srgbClr val="FFFF66"/>
                </a:solidFill>
              </a:rPr>
              <a:t>TẬP LÀM VĂN : VIẾT THƯ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14340" grpId="0"/>
    </p:bld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40</TotalTime>
  <Words>280</Words>
  <Application>Microsoft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Verdana</vt:lpstr>
      <vt:lpstr>Arial</vt:lpstr>
      <vt:lpstr>Wingdings</vt:lpstr>
      <vt:lpstr>Calibri</vt:lpstr>
      <vt:lpstr>Globe</vt:lpstr>
      <vt:lpstr>TẬP LÀM VĂN</vt:lpstr>
      <vt:lpstr>TẬP LÀM VĂN : VIẾT THƯ</vt:lpstr>
      <vt:lpstr>TẬP LÀM VĂN : VIẾT THƯ</vt:lpstr>
      <vt:lpstr>TẬP LÀM VĂN : VIẾT THƯ</vt:lpstr>
      <vt:lpstr>TẬP LÀM VĂN : VIẾT THƯ</vt:lpstr>
      <vt:lpstr>TẬP LÀM VĂN : VIẾT THƯ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4</cp:revision>
  <cp:lastPrinted>1601-01-01T00:00:00Z</cp:lastPrinted>
  <dcterms:created xsi:type="dcterms:W3CDTF">1601-01-01T00:00:00Z</dcterms:created>
  <dcterms:modified xsi:type="dcterms:W3CDTF">2016-06-30T01:30:13Z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