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8" r:id="rId2"/>
    <p:sldId id="269" r:id="rId3"/>
    <p:sldId id="266" r:id="rId4"/>
    <p:sldId id="265" r:id="rId5"/>
    <p:sldId id="293" r:id="rId6"/>
    <p:sldId id="282" r:id="rId7"/>
    <p:sldId id="287" r:id="rId8"/>
    <p:sldId id="288" r:id="rId9"/>
    <p:sldId id="289" r:id="rId10"/>
    <p:sldId id="286" r:id="rId11"/>
    <p:sldId id="271" r:id="rId12"/>
    <p:sldId id="277" r:id="rId13"/>
    <p:sldId id="272" r:id="rId14"/>
    <p:sldId id="278" r:id="rId15"/>
    <p:sldId id="273" r:id="rId16"/>
    <p:sldId id="279" r:id="rId17"/>
    <p:sldId id="291" r:id="rId18"/>
    <p:sldId id="274" r:id="rId19"/>
    <p:sldId id="292" r:id="rId20"/>
    <p:sldId id="294" r:id="rId21"/>
    <p:sldId id="263" r:id="rId22"/>
    <p:sldId id="260" r:id="rId23"/>
  </p:sldIdLst>
  <p:sldSz cx="12192000" cy="6858000"/>
  <p:notesSz cx="6858000" cy="9144000"/>
  <p:embeddedFontLst>
    <p:embeddedFont>
      <p:font typeface="#9Slide03 AllRoundGothic" panose="020B0604020202020204" charset="0"/>
      <p:regular r:id="rId25"/>
    </p:embeddedFont>
    <p:embeddedFont>
      <p:font typeface="#9Slide03 AmpleSoft Bold" panose="020B0604020202020204" charset="0"/>
      <p:regular r:id="rId26"/>
    </p:embeddedFont>
    <p:embeddedFont>
      <p:font typeface="#9Slide03 AmpleSoft Thin" panose="020B0604020202020204" charset="0"/>
      <p:regular r:id="rId27"/>
    </p:embeddedFont>
    <p:embeddedFont>
      <p:font typeface="#9Slide03 BoosterNextFYBlack" panose="020B0604020202020204" charset="0"/>
      <p:regular r:id="rId28"/>
    </p:embeddedFont>
    <p:embeddedFont>
      <p:font typeface="#9Slide03 Sofia Pro Sof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Microsoft YaHei" panose="020B0503020204020204" pitchFamily="34" charset="-122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B"/>
    <a:srgbClr val="DA3B90"/>
    <a:srgbClr val="FC83BD"/>
    <a:srgbClr val="FF8EDE"/>
    <a:srgbClr val="E8FAFE"/>
    <a:srgbClr val="942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55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8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4F2D2-4866-4C16-B0EE-44E5ADB5258A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BF11E-32BE-4237-A2DF-640D96AA2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156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4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018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25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15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96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89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16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8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50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4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2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3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9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04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3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44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64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83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55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20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 userDrawn="1"/>
        </p:nvSpPr>
        <p:spPr>
          <a:xfrm>
            <a:off x="4317683" y="2963228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2EAD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22943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10" Type="http://schemas.openxmlformats.org/officeDocument/2006/relationships/image" Target="../media/image37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5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55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openxmlformats.org/officeDocument/2006/relationships/slide" Target="slide9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4.png"/><Relationship Id="rId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2466340" y="-45212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3683000" cy="2332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3"/>
          <a:srcRect l="82560" t="-2190" r="-280" b="67083"/>
          <a:stretch>
            <a:fillRect/>
          </a:stretch>
        </p:blipFill>
        <p:spPr>
          <a:xfrm>
            <a:off x="8411845" y="-334645"/>
            <a:ext cx="3790315" cy="2700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506730" y="1083945"/>
            <a:ext cx="3056890" cy="4055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3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3"/>
          <a:srcRect l="76345" t="42079" r="15599" b="-2919"/>
          <a:stretch>
            <a:fillRect/>
          </a:stretch>
        </p:blipFill>
        <p:spPr>
          <a:xfrm>
            <a:off x="8604885" y="147320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3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3CBB7605-F65F-4342-A377-8529F0800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158" y="344960"/>
            <a:ext cx="665911" cy="155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918387-1EE7-42F6-910F-4C1E44A983CE}"/>
              </a:ext>
            </a:extLst>
          </p:cNvPr>
          <p:cNvSpPr txBox="1"/>
          <p:nvPr/>
        </p:nvSpPr>
        <p:spPr>
          <a:xfrm>
            <a:off x="3457518" y="862011"/>
            <a:ext cx="1413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2A5E1-D34B-4064-B105-FCDB05EA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882" y="4683909"/>
            <a:ext cx="625204" cy="6252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C7AF2B7-8CA4-491D-8A8A-2828557196B0}"/>
              </a:ext>
            </a:extLst>
          </p:cNvPr>
          <p:cNvSpPr txBox="1"/>
          <p:nvPr/>
        </p:nvSpPr>
        <p:spPr>
          <a:xfrm>
            <a:off x="7983086" y="481184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TR -100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60151-6CA0-4938-899E-89B872751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261" y="1282526"/>
            <a:ext cx="5553937" cy="3633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39163874-E3ED-4222-8C70-FADFAE7D6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A3B29-4BBD-4196-9870-5E9953D63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572434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03C512-2149-4229-BFBD-6F8EBAD933A2}"/>
              </a:ext>
            </a:extLst>
          </p:cNvPr>
          <p:cNvSpPr/>
          <p:nvPr/>
        </p:nvSpPr>
        <p:spPr>
          <a:xfrm>
            <a:off x="1410072" y="250651"/>
            <a:ext cx="10342685" cy="621323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thép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uốn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5C00D1-38E9-4CE2-9452-7CF0A4A0F36A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C1BEFE-8B96-4B39-94F2-721AEEEC6243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1C70E5-104E-406D-ABC3-4D1479FD9454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D7C4863B-0EAC-4981-BCA4-A785A79A7BB7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7FA73D-22CC-4A0A-B90E-030B0FD7F72B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F2FD16-141A-4666-A405-E236F4136C34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B23116D-47CB-4FA8-AD5C-28A4E617235B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971F3AC-BA22-46BB-8ED3-46EE892673E1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0113C-3009-4FE4-BAB6-6E1CEA9FDFCE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35401-F5D1-4049-8CA4-7DBFCC706E38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图片 10" descr="66918-OCOV0T-254">
            <a:extLst>
              <a:ext uri="{FF2B5EF4-FFF2-40B4-BE49-F238E27FC236}">
                <a16:creationId xmlns:a16="http://schemas.microsoft.com/office/drawing/2014/main" id="{5C093685-8E12-4195-B12A-3F3950C92F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164202" y="-361705"/>
            <a:ext cx="3297929" cy="2883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80AE321-DFBE-4015-977A-39E451F95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14" y="136083"/>
            <a:ext cx="850458" cy="85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D167B86-D770-4914-AA64-6B90F326BAE1}"/>
              </a:ext>
            </a:extLst>
          </p:cNvPr>
          <p:cNvGrpSpPr/>
          <p:nvPr/>
        </p:nvGrpSpPr>
        <p:grpSpPr>
          <a:xfrm>
            <a:off x="1033104" y="1342799"/>
            <a:ext cx="7150300" cy="861351"/>
            <a:chOff x="1426944" y="1232669"/>
            <a:chExt cx="7150300" cy="86135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ADCA1A-A768-48EE-A14F-4AE674029B74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79D45B5-BAF0-49DD-931A-C03B4904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00A62D6-A69D-4A04-8702-12DF0D8C66E4}"/>
              </a:ext>
            </a:extLst>
          </p:cNvPr>
          <p:cNvGrpSpPr/>
          <p:nvPr/>
        </p:nvGrpSpPr>
        <p:grpSpPr>
          <a:xfrm>
            <a:off x="280100" y="2400779"/>
            <a:ext cx="7975805" cy="1543721"/>
            <a:chOff x="1458947" y="3113551"/>
            <a:chExt cx="7975805" cy="154372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17A008F1-4011-400B-A4C7-9375D9AD263A}"/>
                </a:ext>
              </a:extLst>
            </p:cNvPr>
            <p:cNvSpPr/>
            <p:nvPr/>
          </p:nvSpPr>
          <p:spPr>
            <a:xfrm>
              <a:off x="1813640" y="3234685"/>
              <a:ext cx="7621112" cy="142258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d x 3,14 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(d: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 </a:t>
              </a:r>
              <a:r>
                <a:rPr lang="en-US" sz="2800" dirty="0">
                  <a:solidFill>
                    <a:srgbClr val="DA3B9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 = r x 2 x 3,14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(r: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) </a:t>
              </a:r>
            </a:p>
            <a:p>
              <a:pPr algn="ctr">
                <a:lnSpc>
                  <a:spcPct val="150000"/>
                </a:lnSpc>
              </a:pP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84ACC5-1034-4A69-9EE9-F200DA5B3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8947" y="3113551"/>
              <a:ext cx="979539" cy="979539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721DD06-7E55-4EFC-ABD5-D59411C10F29}"/>
              </a:ext>
            </a:extLst>
          </p:cNvPr>
          <p:cNvGrpSpPr/>
          <p:nvPr/>
        </p:nvGrpSpPr>
        <p:grpSpPr>
          <a:xfrm>
            <a:off x="-8149" y="4995100"/>
            <a:ext cx="8433888" cy="1254946"/>
            <a:chOff x="413896" y="3429689"/>
            <a:chExt cx="8433888" cy="1254946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0CA4500-E918-4883-B8D0-A113E9645868}"/>
                </a:ext>
              </a:extLst>
            </p:cNvPr>
            <p:cNvSpPr/>
            <p:nvPr/>
          </p:nvSpPr>
          <p:spPr>
            <a:xfrm>
              <a:off x="815009" y="3751886"/>
              <a:ext cx="8032775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Độ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sợi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dây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tổng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chu vi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7 cm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49494B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10 cm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EA71990-907F-4253-BBF0-712DD3BE8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491844" flipH="1">
              <a:off x="413896" y="3429689"/>
              <a:ext cx="855903" cy="855903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2710B1E-91F0-449A-A8C7-A362BADC9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965713" y="4065634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78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5EFD4-5CAA-476D-A393-910F63F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5" y="0"/>
            <a:ext cx="8161211" cy="6680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92D44EA-D1B2-4614-B6F1-F795DE611989}"/>
              </a:ext>
            </a:extLst>
          </p:cNvPr>
          <p:cNvSpPr/>
          <p:nvPr/>
        </p:nvSpPr>
        <p:spPr>
          <a:xfrm>
            <a:off x="10013152" y="3349228"/>
            <a:ext cx="214316" cy="19764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762893-59B7-42AC-AC64-2981E76704A6}"/>
              </a:ext>
            </a:extLst>
          </p:cNvPr>
          <p:cNvCxnSpPr>
            <a:cxnSpLocks/>
          </p:cNvCxnSpPr>
          <p:nvPr/>
        </p:nvCxnSpPr>
        <p:spPr>
          <a:xfrm>
            <a:off x="10120310" y="2366963"/>
            <a:ext cx="106203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CB9926-5239-4604-9753-9716F5459994}"/>
              </a:ext>
            </a:extLst>
          </p:cNvPr>
          <p:cNvCxnSpPr>
            <a:cxnSpLocks/>
          </p:cNvCxnSpPr>
          <p:nvPr/>
        </p:nvCxnSpPr>
        <p:spPr>
          <a:xfrm>
            <a:off x="10120310" y="4976813"/>
            <a:ext cx="150971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9C17344-9D55-4115-8588-BFE23E0E7566}"/>
              </a:ext>
            </a:extLst>
          </p:cNvPr>
          <p:cNvSpPr/>
          <p:nvPr/>
        </p:nvSpPr>
        <p:spPr>
          <a:xfrm flipH="1">
            <a:off x="10035745" y="2274001"/>
            <a:ext cx="169129" cy="15597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AF62CB-F21E-48FF-9016-867A8731D020}"/>
              </a:ext>
            </a:extLst>
          </p:cNvPr>
          <p:cNvSpPr/>
          <p:nvPr/>
        </p:nvSpPr>
        <p:spPr>
          <a:xfrm flipH="1">
            <a:off x="10035745" y="4898826"/>
            <a:ext cx="169129" cy="15597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1448B2-70F0-494F-96E8-2CB9C7C16DA0}"/>
              </a:ext>
            </a:extLst>
          </p:cNvPr>
          <p:cNvGrpSpPr/>
          <p:nvPr/>
        </p:nvGrpSpPr>
        <p:grpSpPr>
          <a:xfrm>
            <a:off x="8610598" y="1304925"/>
            <a:ext cx="3019425" cy="5181600"/>
            <a:chOff x="8610598" y="1304925"/>
            <a:chExt cx="3019425" cy="5181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1115F8-DA5C-4990-9787-1D4DC64B18D8}"/>
                </a:ext>
              </a:extLst>
            </p:cNvPr>
            <p:cNvSpPr/>
            <p:nvPr/>
          </p:nvSpPr>
          <p:spPr>
            <a:xfrm>
              <a:off x="9058274" y="1304925"/>
              <a:ext cx="2124075" cy="212407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8746D4-2728-49C6-B3FE-F3FAA72E1986}"/>
                </a:ext>
              </a:extLst>
            </p:cNvPr>
            <p:cNvSpPr/>
            <p:nvPr/>
          </p:nvSpPr>
          <p:spPr>
            <a:xfrm>
              <a:off x="8610598" y="3467100"/>
              <a:ext cx="3019425" cy="3019425"/>
            </a:xfrm>
            <a:prstGeom prst="ellipse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37C587-9F91-4DE9-9B82-6882FE753544}"/>
              </a:ext>
            </a:extLst>
          </p:cNvPr>
          <p:cNvSpPr/>
          <p:nvPr/>
        </p:nvSpPr>
        <p:spPr>
          <a:xfrm>
            <a:off x="10227468" y="1642263"/>
            <a:ext cx="1011304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915315-B41A-4A9B-A4CB-6763A005CFCE}"/>
              </a:ext>
            </a:extLst>
          </p:cNvPr>
          <p:cNvSpPr/>
          <p:nvPr/>
        </p:nvSpPr>
        <p:spPr>
          <a:xfrm>
            <a:off x="10369515" y="4252110"/>
            <a:ext cx="12605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12787F-3877-4A22-8D01-27B98C09D4A1}"/>
              </a:ext>
            </a:extLst>
          </p:cNvPr>
          <p:cNvSpPr txBox="1"/>
          <p:nvPr/>
        </p:nvSpPr>
        <p:spPr>
          <a:xfrm>
            <a:off x="3262259" y="1372901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B05998-F0A8-4CEE-BE1B-34C2F366267C}"/>
              </a:ext>
            </a:extLst>
          </p:cNvPr>
          <p:cNvSpPr txBox="1"/>
          <p:nvPr/>
        </p:nvSpPr>
        <p:spPr>
          <a:xfrm>
            <a:off x="1105272" y="1975934"/>
            <a:ext cx="63097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0B95C3-F23C-4830-9EBF-1F139999C92D}"/>
              </a:ext>
            </a:extLst>
          </p:cNvPr>
          <p:cNvSpPr txBox="1"/>
          <p:nvPr/>
        </p:nvSpPr>
        <p:spPr>
          <a:xfrm>
            <a:off x="1591348" y="2636349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x 3,14 = 43,96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A8AE1A-1526-480C-8EB5-4278704B52D3}"/>
              </a:ext>
            </a:extLst>
          </p:cNvPr>
          <p:cNvSpPr txBox="1"/>
          <p:nvPr/>
        </p:nvSpPr>
        <p:spPr>
          <a:xfrm>
            <a:off x="1105272" y="3183132"/>
            <a:ext cx="6537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00009D-3033-49B8-9650-406F71E26488}"/>
              </a:ext>
            </a:extLst>
          </p:cNvPr>
          <p:cNvSpPr txBox="1"/>
          <p:nvPr/>
        </p:nvSpPr>
        <p:spPr>
          <a:xfrm>
            <a:off x="1598561" y="3752753"/>
            <a:ext cx="4727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x 2 x 3,14 = 62,8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52DD4C-864C-470D-9A57-2D1EAEE3727A}"/>
              </a:ext>
            </a:extLst>
          </p:cNvPr>
          <p:cNvSpPr txBox="1"/>
          <p:nvPr/>
        </p:nvSpPr>
        <p:spPr>
          <a:xfrm>
            <a:off x="1105272" y="4338365"/>
            <a:ext cx="4280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70D005-78CC-41AC-ABAC-B729475487F1}"/>
              </a:ext>
            </a:extLst>
          </p:cNvPr>
          <p:cNvSpPr txBox="1"/>
          <p:nvPr/>
        </p:nvSpPr>
        <p:spPr>
          <a:xfrm>
            <a:off x="1591348" y="4878378"/>
            <a:ext cx="5126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43,96 + 62,8 = 106,76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03268D-6B86-4518-BB79-177DFE705713}"/>
              </a:ext>
            </a:extLst>
          </p:cNvPr>
          <p:cNvSpPr txBox="1"/>
          <p:nvPr/>
        </p:nvSpPr>
        <p:spPr>
          <a:xfrm>
            <a:off x="2920316" y="5474676"/>
            <a:ext cx="3736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106,76 cm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DE160-66BD-44A6-AEA9-D1BA63CA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463548-6629-434E-B34C-EA3E2E218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145" y="135872"/>
            <a:ext cx="1666706" cy="16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22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6A037D-1233-419C-A47F-E8D18A8C8CDC}"/>
              </a:ext>
            </a:extLst>
          </p:cNvPr>
          <p:cNvSpPr/>
          <p:nvPr/>
        </p:nvSpPr>
        <p:spPr>
          <a:xfrm>
            <a:off x="1402052" y="288865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chu vi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CAEC7C-7A19-4405-9FD6-62B013145614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03A5E3-6345-4175-B61D-990AB8C13BD5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0AE813-488D-4636-8B6A-E78CD3ADD93B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842DBE-82AA-43A4-8DA0-25425FDD1666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E0A6A3-FF37-4873-9A0A-A26EEF03A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6E7590-49B3-45A1-90CD-E5CEE1D9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10" descr="66918-OCOV0T-254">
            <a:extLst>
              <a:ext uri="{FF2B5EF4-FFF2-40B4-BE49-F238E27FC236}">
                <a16:creationId xmlns:a16="http://schemas.microsoft.com/office/drawing/2014/main" id="{BFC5C445-B24D-4647-B7DB-DE7130B28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68" t="-4044" r="15545" b="55211"/>
          <a:stretch>
            <a:fillRect/>
          </a:stretch>
        </p:blipFill>
        <p:spPr>
          <a:xfrm>
            <a:off x="-164202" y="-361706"/>
            <a:ext cx="3458052" cy="3023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BD4A99-769C-4441-9D23-2BE1C623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7" y="218661"/>
            <a:ext cx="876165" cy="876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7F4CB-5473-46C3-A665-22CF5214D6DF}"/>
              </a:ext>
            </a:extLst>
          </p:cNvPr>
          <p:cNvGrpSpPr/>
          <p:nvPr/>
        </p:nvGrpSpPr>
        <p:grpSpPr>
          <a:xfrm>
            <a:off x="762792" y="1337318"/>
            <a:ext cx="7028319" cy="739370"/>
            <a:chOff x="1548925" y="1232670"/>
            <a:chExt cx="7028319" cy="73937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93C7357-E192-4650-9DB1-C52654304FB6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41FCE88-C0F4-42C1-AF27-A7092891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5" y="1232670"/>
              <a:ext cx="739370" cy="73937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38F17B-8C50-444F-9516-94D887FBF681}"/>
              </a:ext>
            </a:extLst>
          </p:cNvPr>
          <p:cNvGrpSpPr/>
          <p:nvPr/>
        </p:nvGrpSpPr>
        <p:grpSpPr>
          <a:xfrm>
            <a:off x="117839" y="2290861"/>
            <a:ext cx="7028318" cy="739370"/>
            <a:chOff x="1548926" y="1232669"/>
            <a:chExt cx="7028318" cy="739370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F06FB7E-EB0A-4205-BAD2-B0C6B3D47BD9}"/>
                </a:ext>
              </a:extLst>
            </p:cNvPr>
            <p:cNvSpPr/>
            <p:nvPr/>
          </p:nvSpPr>
          <p:spPr>
            <a:xfrm>
              <a:off x="2077053" y="1365237"/>
              <a:ext cx="6500191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CD66493-4413-417A-89F1-D832469B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8926" y="1232669"/>
              <a:ext cx="739370" cy="73937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055D656-91D9-4223-8E50-021D83DE4377}"/>
              </a:ext>
            </a:extLst>
          </p:cNvPr>
          <p:cNvGrpSpPr/>
          <p:nvPr/>
        </p:nvGrpSpPr>
        <p:grpSpPr>
          <a:xfrm>
            <a:off x="1190257" y="3213272"/>
            <a:ext cx="4757756" cy="1161824"/>
            <a:chOff x="1571811" y="3215264"/>
            <a:chExt cx="4757756" cy="116182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C15FEDE-B6BB-45BE-A0CA-F33AF467A75F}"/>
                </a:ext>
              </a:extLst>
            </p:cNvPr>
            <p:cNvSpPr/>
            <p:nvPr/>
          </p:nvSpPr>
          <p:spPr>
            <a:xfrm>
              <a:off x="1813640" y="3444339"/>
              <a:ext cx="4515927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 = 60 + 15 = 75 cm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46F98E-38A4-486B-B131-C3CFA9A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9AE105A-FEAD-4A21-88B5-03A117AED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121711" y="4362195"/>
            <a:ext cx="1175969" cy="117596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D5476B0-46BF-46D0-A3A9-4AA00AEA6341}"/>
              </a:ext>
            </a:extLst>
          </p:cNvPr>
          <p:cNvGrpSpPr/>
          <p:nvPr/>
        </p:nvGrpSpPr>
        <p:grpSpPr>
          <a:xfrm>
            <a:off x="109208" y="5171907"/>
            <a:ext cx="8178379" cy="1324143"/>
            <a:chOff x="520773" y="3360492"/>
            <a:chExt cx="8178379" cy="132414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5CBE842-1877-4ABB-B1EC-28E6DC1957CF}"/>
                </a:ext>
              </a:extLst>
            </p:cNvPr>
            <p:cNvSpPr/>
            <p:nvPr/>
          </p:nvSpPr>
          <p:spPr>
            <a:xfrm>
              <a:off x="815010" y="3751886"/>
              <a:ext cx="7884142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</a:t>
              </a:r>
            </a:p>
            <a:p>
              <a:pPr algn="just"/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  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lớn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-  </a:t>
              </a:r>
              <a:r>
                <a:rPr lang="en-US" sz="4000" b="1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4000" b="1" baseline="-25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baseline="-25000" dirty="0" err="1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bé</a:t>
              </a:r>
              <a:r>
                <a:rPr lang="en-US" sz="4000" b="1" baseline="30000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srgbClr val="00B05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?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just"/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1E105AE-A5FC-44D9-B95E-4C4FC771B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91844" flipH="1">
              <a:off x="520773" y="3360492"/>
              <a:ext cx="1052471" cy="105247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997D1FC-A776-4295-84D5-BDFA413E902C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873D275-0D3A-4364-B019-2BA0054327A8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9C84426-4384-4B54-B55D-CB92E24840D4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0304481-7D56-42DE-8BD0-4E77E834D844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4E85B13-D88B-419A-B05C-4C5E3DD61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D3418FB-5C36-449F-811C-1E575CBD06C0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60F6C22E-9868-4C5D-9138-6CD865ADCC59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49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2AB476-9EDE-4A2D-BEE9-87B9ED055958}"/>
              </a:ext>
            </a:extLst>
          </p:cNvPr>
          <p:cNvCxnSpPr>
            <a:cxnSpLocks/>
          </p:cNvCxnSpPr>
          <p:nvPr/>
        </p:nvCxnSpPr>
        <p:spPr>
          <a:xfrm>
            <a:off x="8306637" y="3829050"/>
            <a:ext cx="150495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60D267-75CA-4059-BF6E-7C30CE2F19C3}"/>
              </a:ext>
            </a:extLst>
          </p:cNvPr>
          <p:cNvSpPr/>
          <p:nvPr/>
        </p:nvSpPr>
        <p:spPr>
          <a:xfrm>
            <a:off x="8524145" y="3085300"/>
            <a:ext cx="1269208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60 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BC13D6-EDE7-4A0C-8D60-A9D2BE4B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381" y="4322521"/>
            <a:ext cx="518183" cy="51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EDF495-AB9E-428A-A36A-AED6AAA9566A}"/>
              </a:ext>
            </a:extLst>
          </p:cNvPr>
          <p:cNvSpPr/>
          <p:nvPr/>
        </p:nvSpPr>
        <p:spPr>
          <a:xfrm>
            <a:off x="9793353" y="3748087"/>
            <a:ext cx="152400" cy="161925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41AAA1-787D-46EA-BA78-19053F937BA6}"/>
              </a:ext>
            </a:extLst>
          </p:cNvPr>
          <p:cNvCxnSpPr>
            <a:cxnSpLocks/>
          </p:cNvCxnSpPr>
          <p:nvPr/>
        </p:nvCxnSpPr>
        <p:spPr>
          <a:xfrm>
            <a:off x="7830387" y="3829049"/>
            <a:ext cx="457200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32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554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+ 15 = 75 (cm)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099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x 2 x 3,14 = 471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955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x 2 x 3,14 = 376,8 (cm)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chu vi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5448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 – 376,8 = 94,2 (cm)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167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94,2 cm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46CD6-62D1-4D93-B24E-F92456F93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810" y="-91554"/>
            <a:ext cx="1695025" cy="169502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C325592-048F-4210-AEA8-3D80430E148F}"/>
              </a:ext>
            </a:extLst>
          </p:cNvPr>
          <p:cNvGrpSpPr/>
          <p:nvPr/>
        </p:nvGrpSpPr>
        <p:grpSpPr>
          <a:xfrm>
            <a:off x="7821678" y="1781174"/>
            <a:ext cx="4095750" cy="4095750"/>
            <a:chOff x="7821678" y="1781174"/>
            <a:chExt cx="4095750" cy="4095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AAD011-0D19-4DB7-9E45-95AF041FFBD4}"/>
                </a:ext>
              </a:extLst>
            </p:cNvPr>
            <p:cNvGrpSpPr/>
            <p:nvPr/>
          </p:nvGrpSpPr>
          <p:grpSpPr>
            <a:xfrm>
              <a:off x="7821678" y="1781174"/>
              <a:ext cx="4095750" cy="4095750"/>
              <a:chOff x="7324725" y="1781174"/>
              <a:chExt cx="4095750" cy="409575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225DC-A14A-4339-8675-C5A9FC88844F}"/>
                  </a:ext>
                </a:extLst>
              </p:cNvPr>
              <p:cNvSpPr/>
              <p:nvPr/>
            </p:nvSpPr>
            <p:spPr>
              <a:xfrm>
                <a:off x="7324725" y="1781174"/>
                <a:ext cx="4095750" cy="409575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77770F3-0569-4E24-B714-4020DF4E1DFD}"/>
                  </a:ext>
                </a:extLst>
              </p:cNvPr>
              <p:cNvSpPr/>
              <p:nvPr/>
            </p:nvSpPr>
            <p:spPr>
              <a:xfrm>
                <a:off x="7791450" y="2247900"/>
                <a:ext cx="3162300" cy="3162300"/>
              </a:xfrm>
              <a:prstGeom prst="ellipse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B490BCA-7834-4F86-97D3-6B57A996A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01297" y="3557602"/>
              <a:ext cx="518184" cy="518184"/>
            </a:xfrm>
            <a:prstGeom prst="rect">
              <a:avLst/>
            </a:prstGeom>
          </p:spPr>
        </p:pic>
      </p:grpSp>
      <p:sp>
        <p:nvSpPr>
          <p:cNvPr id="12" name="Left Brace 11">
            <a:extLst>
              <a:ext uri="{FF2B5EF4-FFF2-40B4-BE49-F238E27FC236}">
                <a16:creationId xmlns:a16="http://schemas.microsoft.com/office/drawing/2014/main" id="{C51BAB58-1C79-4E60-9FD0-EE1B431CF307}"/>
              </a:ext>
            </a:extLst>
          </p:cNvPr>
          <p:cNvSpPr/>
          <p:nvPr/>
        </p:nvSpPr>
        <p:spPr>
          <a:xfrm rot="16200000">
            <a:off x="8704898" y="3013749"/>
            <a:ext cx="296501" cy="212407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D4824D-4EE0-4CF2-808E-566E7199D6FD}"/>
              </a:ext>
            </a:extLst>
          </p:cNvPr>
          <p:cNvSpPr/>
          <p:nvPr/>
        </p:nvSpPr>
        <p:spPr>
          <a:xfrm>
            <a:off x="7224553" y="2533666"/>
            <a:ext cx="1211667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15 cm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881420-F3FE-45BE-895B-A4821C84C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3530" y="3085300"/>
            <a:ext cx="615163" cy="615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05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CAC551-CE84-450F-A99F-A91EEE34EEFF}"/>
              </a:ext>
            </a:extLst>
          </p:cNvPr>
          <p:cNvSpPr/>
          <p:nvPr/>
        </p:nvSpPr>
        <p:spPr>
          <a:xfrm>
            <a:off x="1419412" y="293642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tạo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bởi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nhật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nửa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tròn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(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xem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vẽ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).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D92A-E065-40B2-BA08-A91D49729D51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E77A8FC-AF5B-42B5-A598-343940B20E7F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2034F4-47D3-47E2-94E1-692016A5A5DD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016FE540-0AC2-4794-9080-7D10A88F88A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FAFE07D5-E12C-4A0D-A599-72DFCBD55D59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E60C94B-A877-491E-A470-A0EB7F7358E1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51ED5-8F54-4687-AEF0-E5CDC5828F7E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0254E9EC-5B2D-4EDA-BF31-99CD47C0E5D2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26F10091-72E0-4E91-958C-AC501A68FA62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48A9C68-A601-4C99-AF47-E9A1982C5613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0AC8B13-E4AC-4ABA-AEDD-795BB30EC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06058E6-AF7C-4AA9-A550-4045E15C8570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99D7EAD-8D57-4BF5-B960-34C89005E4F8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pic>
        <p:nvPicPr>
          <p:cNvPr id="42" name="图片 10" descr="66918-OCOV0T-254">
            <a:extLst>
              <a:ext uri="{FF2B5EF4-FFF2-40B4-BE49-F238E27FC236}">
                <a16:creationId xmlns:a16="http://schemas.microsoft.com/office/drawing/2014/main" id="{FBBF94FA-AA8F-4446-849A-EE69BE7755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68" t="-4044" r="15545" b="55211"/>
          <a:stretch>
            <a:fillRect/>
          </a:stretch>
        </p:blipFill>
        <p:spPr>
          <a:xfrm>
            <a:off x="-236382" y="-366118"/>
            <a:ext cx="3213882" cy="281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310C96-091E-4D46-AB65-0F67F914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87" y="196535"/>
            <a:ext cx="893965" cy="89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955246DD-50A5-4A70-A9BF-81C230EA3E4C}"/>
              </a:ext>
            </a:extLst>
          </p:cNvPr>
          <p:cNvGrpSpPr/>
          <p:nvPr/>
        </p:nvGrpSpPr>
        <p:grpSpPr>
          <a:xfrm>
            <a:off x="416541" y="1483998"/>
            <a:ext cx="7055603" cy="861351"/>
            <a:chOff x="1426944" y="1232669"/>
            <a:chExt cx="6866762" cy="861351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EF844BA3-297A-43FF-9A38-DE00C8856B39}"/>
                </a:ext>
              </a:extLst>
            </p:cNvPr>
            <p:cNvSpPr/>
            <p:nvPr/>
          </p:nvSpPr>
          <p:spPr>
            <a:xfrm>
              <a:off x="2077053" y="1365237"/>
              <a:ext cx="621665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rộng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6773E37-3D70-4BE5-9AE9-7336EC48F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sp>
        <p:nvSpPr>
          <p:cNvPr id="47" name="Left Brace 46">
            <a:extLst>
              <a:ext uri="{FF2B5EF4-FFF2-40B4-BE49-F238E27FC236}">
                <a16:creationId xmlns:a16="http://schemas.microsoft.com/office/drawing/2014/main" id="{A4E2271D-355A-4814-8568-32CB377CFC75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FB149F0-252D-4F83-A8F9-BB62E483EE81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350247D-B0E7-4D72-A1F2-A2A2F7A74652}"/>
              </a:ext>
            </a:extLst>
          </p:cNvPr>
          <p:cNvGrpSpPr/>
          <p:nvPr/>
        </p:nvGrpSpPr>
        <p:grpSpPr>
          <a:xfrm>
            <a:off x="426934" y="2749503"/>
            <a:ext cx="6805675" cy="861351"/>
            <a:chOff x="1426944" y="1232669"/>
            <a:chExt cx="6695412" cy="861351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D25A806-B841-4B66-8591-AD2E76B86EFB}"/>
                </a:ext>
              </a:extLst>
            </p:cNvPr>
            <p:cNvSpPr/>
            <p:nvPr/>
          </p:nvSpPr>
          <p:spPr>
            <a:xfrm>
              <a:off x="2077053" y="1365237"/>
              <a:ext cx="604530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nhật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này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chiều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965528B-D64D-4D2E-91E0-E31EFD06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A985B70-6B5B-41C7-8B14-430D2CCE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535952" y="3436123"/>
            <a:ext cx="875536" cy="875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B9BAF58-7BDD-4B31-AC70-AB3755FF9FAF}"/>
              </a:ext>
            </a:extLst>
          </p:cNvPr>
          <p:cNvGrpSpPr/>
          <p:nvPr/>
        </p:nvGrpSpPr>
        <p:grpSpPr>
          <a:xfrm>
            <a:off x="1370251" y="4092601"/>
            <a:ext cx="4931157" cy="1161824"/>
            <a:chOff x="1571811" y="3215264"/>
            <a:chExt cx="493115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04CB5857-B362-4AAA-83FD-DF7F1EE02DCE}"/>
                </a:ext>
              </a:extLst>
            </p:cNvPr>
            <p:cNvSpPr/>
            <p:nvPr/>
          </p:nvSpPr>
          <p:spPr>
            <a:xfrm>
              <a:off x="1813639" y="3444339"/>
              <a:ext cx="46893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hcn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DÀI x RỘNG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A2A411-A982-4880-9A62-55B71E78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CC85846-4CD2-488E-A783-981503F3AA34}"/>
              </a:ext>
            </a:extLst>
          </p:cNvPr>
          <p:cNvGrpSpPr/>
          <p:nvPr/>
        </p:nvGrpSpPr>
        <p:grpSpPr>
          <a:xfrm>
            <a:off x="1353671" y="5377632"/>
            <a:ext cx="6309713" cy="1161824"/>
            <a:chOff x="1571811" y="3215264"/>
            <a:chExt cx="6309713" cy="1161824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41C66F3C-80AB-4761-84AC-F6F2C3BFD6A7}"/>
                </a:ext>
              </a:extLst>
            </p:cNvPr>
            <p:cNvSpPr/>
            <p:nvPr/>
          </p:nvSpPr>
          <p:spPr>
            <a:xfrm>
              <a:off x="1813640" y="3444339"/>
              <a:ext cx="6067884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hai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nửa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32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32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</a:t>
              </a:r>
            </a:p>
            <a:p>
              <a:pPr algn="ctr"/>
              <a:endParaRPr lang="en-US" sz="32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F6E7E79-3968-4A32-99E5-1E2A057A7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sp>
        <p:nvSpPr>
          <p:cNvPr id="62" name="Left Brace 61">
            <a:extLst>
              <a:ext uri="{FF2B5EF4-FFF2-40B4-BE49-F238E27FC236}">
                <a16:creationId xmlns:a16="http://schemas.microsoft.com/office/drawing/2014/main" id="{5C1A4B1B-AE34-44C1-A8F3-10405B0FDF86}"/>
              </a:ext>
            </a:extLst>
          </p:cNvPr>
          <p:cNvSpPr/>
          <p:nvPr/>
        </p:nvSpPr>
        <p:spPr>
          <a:xfrm>
            <a:off x="1063505" y="4145798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1EF1197-E03B-4091-BFF4-62FDB3DC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" y="5047903"/>
            <a:ext cx="786069" cy="78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7" grpId="0" animBg="1"/>
      <p:bldP spid="48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AABED-690E-49CC-941F-0F7826A5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2" y="0"/>
            <a:ext cx="7134483" cy="6819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E063D6-74F3-48E5-AEB7-A4E845442730}"/>
              </a:ext>
            </a:extLst>
          </p:cNvPr>
          <p:cNvGrpSpPr/>
          <p:nvPr/>
        </p:nvGrpSpPr>
        <p:grpSpPr>
          <a:xfrm>
            <a:off x="7315202" y="2046769"/>
            <a:ext cx="4667519" cy="2590802"/>
            <a:chOff x="7341328" y="1752326"/>
            <a:chExt cx="4667519" cy="259080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0DF4C1-8A43-4384-878C-2A14E8FC1922}"/>
                </a:ext>
              </a:extLst>
            </p:cNvPr>
            <p:cNvGrpSpPr/>
            <p:nvPr/>
          </p:nvGrpSpPr>
          <p:grpSpPr>
            <a:xfrm>
              <a:off x="7341328" y="1752326"/>
              <a:ext cx="4667519" cy="2590802"/>
              <a:chOff x="6174379" y="2257423"/>
              <a:chExt cx="4667519" cy="259080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284F83C-85B9-432C-86A4-9092912FAD72}"/>
                  </a:ext>
                </a:extLst>
              </p:cNvPr>
              <p:cNvSpPr/>
              <p:nvPr/>
            </p:nvSpPr>
            <p:spPr>
              <a:xfrm>
                <a:off x="7515226" y="2257425"/>
                <a:ext cx="1985825" cy="2590800"/>
              </a:xfrm>
              <a:prstGeom prst="rect">
                <a:avLst/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978D7A72-8A47-4B60-88D0-1892016E2DFE}"/>
                  </a:ext>
                </a:extLst>
              </p:cNvPr>
              <p:cNvSpPr/>
              <p:nvPr/>
            </p:nvSpPr>
            <p:spPr>
              <a:xfrm rot="16200000">
                <a:off x="6217855" y="2213947"/>
                <a:ext cx="2590802" cy="2677754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1121D465-3041-4403-955A-34C86DC2D6F6}"/>
                  </a:ext>
                </a:extLst>
              </p:cNvPr>
              <p:cNvSpPr/>
              <p:nvPr/>
            </p:nvSpPr>
            <p:spPr>
              <a:xfrm rot="5400000" flipH="1">
                <a:off x="8207623" y="2213949"/>
                <a:ext cx="2590800" cy="2677751"/>
              </a:xfrm>
              <a:prstGeom prst="arc">
                <a:avLst>
                  <a:gd name="adj1" fmla="val 10787567"/>
                  <a:gd name="adj2" fmla="val 0"/>
                </a:avLst>
              </a:prstGeom>
              <a:noFill/>
              <a:ln w="57150">
                <a:solidFill>
                  <a:srgbClr val="002060"/>
                </a:solidFill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A3D3CA0-3995-45A4-9956-BF454E37BDBA}"/>
                </a:ext>
              </a:extLst>
            </p:cNvPr>
            <p:cNvSpPr/>
            <p:nvPr/>
          </p:nvSpPr>
          <p:spPr>
            <a:xfrm>
              <a:off x="8680205" y="1769743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945473-9D0C-4DD6-BBFA-65C15CD5C118}"/>
                </a:ext>
              </a:extLst>
            </p:cNvPr>
            <p:cNvSpPr/>
            <p:nvPr/>
          </p:nvSpPr>
          <p:spPr>
            <a:xfrm>
              <a:off x="8685404" y="4125415"/>
              <a:ext cx="226423" cy="217713"/>
            </a:xfrm>
            <a:prstGeom prst="rect">
              <a:avLst/>
            </a:prstGeom>
            <a:no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164761C-FF0B-4E7F-8B96-7C07E21BB466}"/>
                </a:ext>
              </a:extLst>
            </p:cNvPr>
            <p:cNvSpPr/>
            <p:nvPr/>
          </p:nvSpPr>
          <p:spPr>
            <a:xfrm>
              <a:off x="8605061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A3B46BE4-4AAC-4D35-8643-404A6B05442C}"/>
                </a:ext>
              </a:extLst>
            </p:cNvPr>
            <p:cNvSpPr/>
            <p:nvPr/>
          </p:nvSpPr>
          <p:spPr>
            <a:xfrm>
              <a:off x="10586119" y="2968229"/>
              <a:ext cx="158995" cy="158995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218CFFF-BE64-4C6E-BF81-15C5977C055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503" y="1769743"/>
              <a:ext cx="0" cy="1277983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AA4FBA6-C27C-480F-99DF-2ADABB20FE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0823" y="3056435"/>
              <a:ext cx="484447" cy="1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0F55CB-24F3-469C-B41C-9AAFB10A4754}"/>
              </a:ext>
            </a:extLst>
          </p:cNvPr>
          <p:cNvSpPr/>
          <p:nvPr/>
        </p:nvSpPr>
        <p:spPr>
          <a:xfrm>
            <a:off x="8910948" y="1344601"/>
            <a:ext cx="1190996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10 cm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D29F53-7B2A-43B3-AF25-11CB45145AEA}"/>
              </a:ext>
            </a:extLst>
          </p:cNvPr>
          <p:cNvSpPr/>
          <p:nvPr/>
        </p:nvSpPr>
        <p:spPr>
          <a:xfrm>
            <a:off x="9337670" y="2421799"/>
            <a:ext cx="997162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8CD497F-3FDF-4CBB-99E1-D8A580DC435F}"/>
              </a:ext>
            </a:extLst>
          </p:cNvPr>
          <p:cNvSpPr/>
          <p:nvPr/>
        </p:nvSpPr>
        <p:spPr>
          <a:xfrm>
            <a:off x="8247658" y="2084955"/>
            <a:ext cx="360004" cy="2531845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E64012-C259-418B-B1C7-A9D78DC8F929}"/>
              </a:ext>
            </a:extLst>
          </p:cNvPr>
          <p:cNvSpPr txBox="1"/>
          <p:nvPr/>
        </p:nvSpPr>
        <p:spPr>
          <a:xfrm>
            <a:off x="2865781" y="9913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2800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1B8792-2A00-4650-B3D0-F1DD479736D1}"/>
              </a:ext>
            </a:extLst>
          </p:cNvPr>
          <p:cNvSpPr txBox="1"/>
          <p:nvPr/>
        </p:nvSpPr>
        <p:spPr>
          <a:xfrm>
            <a:off x="941504" y="1505966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4D68B5-A92A-41FE-A1C9-FB6519005872}"/>
              </a:ext>
            </a:extLst>
          </p:cNvPr>
          <p:cNvSpPr txBox="1"/>
          <p:nvPr/>
        </p:nvSpPr>
        <p:spPr>
          <a:xfrm>
            <a:off x="1334166" y="2067445"/>
            <a:ext cx="2592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 (cm)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0B581C-6F8B-466C-A585-B510B2B95DB4}"/>
              </a:ext>
            </a:extLst>
          </p:cNvPr>
          <p:cNvSpPr txBox="1"/>
          <p:nvPr/>
        </p:nvSpPr>
        <p:spPr>
          <a:xfrm>
            <a:off x="935604" y="2573895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A75A4C-36C9-45F6-9260-EDE7AD517D72}"/>
              </a:ext>
            </a:extLst>
          </p:cNvPr>
          <p:cNvSpPr txBox="1"/>
          <p:nvPr/>
        </p:nvSpPr>
        <p:spPr>
          <a:xfrm>
            <a:off x="1402052" y="3055471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x 10 = 140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39402-341D-428D-AAAB-2F7E86554FA2}"/>
              </a:ext>
            </a:extLst>
          </p:cNvPr>
          <p:cNvSpPr txBox="1"/>
          <p:nvPr/>
        </p:nvSpPr>
        <p:spPr>
          <a:xfrm>
            <a:off x="917591" y="3569693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0A62A64-F3DF-4FA5-A680-60D2907830DC}"/>
              </a:ext>
            </a:extLst>
          </p:cNvPr>
          <p:cNvSpPr txBox="1"/>
          <p:nvPr/>
        </p:nvSpPr>
        <p:spPr>
          <a:xfrm>
            <a:off x="1333057" y="4114183"/>
            <a:ext cx="4504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7 x 3,14 = 153,86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B5D0D3-3001-4598-AA6A-04D60202F4A7}"/>
              </a:ext>
            </a:extLst>
          </p:cNvPr>
          <p:cNvSpPr txBox="1"/>
          <p:nvPr/>
        </p:nvSpPr>
        <p:spPr>
          <a:xfrm>
            <a:off x="971936" y="4694162"/>
            <a:ext cx="6330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8835E50-24BD-43ED-9960-3EB79E9BD725}"/>
              </a:ext>
            </a:extLst>
          </p:cNvPr>
          <p:cNvSpPr txBox="1"/>
          <p:nvPr/>
        </p:nvSpPr>
        <p:spPr>
          <a:xfrm>
            <a:off x="1329173" y="5315270"/>
            <a:ext cx="4758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 + 153,86 = 293,86 (cm</a:t>
            </a:r>
            <a:r>
              <a:rPr lang="en-US" sz="2800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AFD6FA6-90E5-4273-873D-60D4C3DB29DA}"/>
              </a:ext>
            </a:extLst>
          </p:cNvPr>
          <p:cNvSpPr txBox="1"/>
          <p:nvPr/>
        </p:nvSpPr>
        <p:spPr>
          <a:xfrm>
            <a:off x="2706497" y="5885877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293,86 cm</a:t>
            </a:r>
            <a:r>
              <a:rPr lang="en-US" sz="28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EC682A3-E337-4684-AFDE-C5B416323D56}"/>
              </a:ext>
            </a:extLst>
          </p:cNvPr>
          <p:cNvSpPr/>
          <p:nvPr/>
        </p:nvSpPr>
        <p:spPr>
          <a:xfrm>
            <a:off x="7122347" y="3440276"/>
            <a:ext cx="1213793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14 cm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B354E8E-0C56-48F0-8777-C7739F15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27AEB34-A0CB-4119-8B1B-237AB185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" y="-5708"/>
            <a:ext cx="1493507" cy="149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09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F17FEE5-FC63-45EF-AF0D-0C2BA49A3F17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2C99E2-B90D-492D-A24A-AA758A1F4100}"/>
                </a:ext>
              </a:extLst>
            </p:cNvPr>
            <p:cNvGrpSpPr/>
            <p:nvPr/>
          </p:nvGrpSpPr>
          <p:grpSpPr>
            <a:xfrm>
              <a:off x="8360226" y="2408143"/>
              <a:ext cx="3554458" cy="3554458"/>
              <a:chOff x="8306616" y="2055223"/>
              <a:chExt cx="3554458" cy="355445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54FFB7-E643-4AEA-B9D0-ACAED40EBB18}"/>
                  </a:ext>
                </a:extLst>
              </p:cNvPr>
              <p:cNvSpPr/>
              <p:nvPr/>
            </p:nvSpPr>
            <p:spPr>
              <a:xfrm>
                <a:off x="8306616" y="2055223"/>
                <a:ext cx="3554458" cy="3554458"/>
              </a:xfrm>
              <a:prstGeom prst="rect">
                <a:avLst/>
              </a:prstGeom>
              <a:solidFill>
                <a:srgbClr val="C00000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42FD7946-6167-4DF1-A9E0-B7C07486B6F6}"/>
                  </a:ext>
                </a:extLst>
              </p:cNvPr>
              <p:cNvSpPr/>
              <p:nvPr/>
            </p:nvSpPr>
            <p:spPr>
              <a:xfrm>
                <a:off x="8341452" y="2085282"/>
                <a:ext cx="3476081" cy="3476081"/>
              </a:xfrm>
              <a:prstGeom prst="flowChartConnector">
                <a:avLst/>
              </a:prstGeom>
              <a:solidFill>
                <a:srgbClr val="FFFF00"/>
              </a:solidFill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75C840D-715D-45CD-9CD3-1D0E79EE1FF0}"/>
                  </a:ext>
                </a:extLst>
              </p:cNvPr>
              <p:cNvCxnSpPr>
                <a:stCxn id="36" idx="1"/>
                <a:endCxn id="37" idx="6"/>
              </p:cNvCxnSpPr>
              <p:nvPr/>
            </p:nvCxnSpPr>
            <p:spPr>
              <a:xfrm flipV="1">
                <a:off x="8306616" y="3823323"/>
                <a:ext cx="3510917" cy="9129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lowchart: Connector 38">
                <a:extLst>
                  <a:ext uri="{FF2B5EF4-FFF2-40B4-BE49-F238E27FC236}">
                    <a16:creationId xmlns:a16="http://schemas.microsoft.com/office/drawing/2014/main" id="{5859E6E9-F89D-4540-ADEA-D6A3DC607466}"/>
                  </a:ext>
                </a:extLst>
              </p:cNvPr>
              <p:cNvSpPr/>
              <p:nvPr/>
            </p:nvSpPr>
            <p:spPr>
              <a:xfrm>
                <a:off x="10009822" y="3745236"/>
                <a:ext cx="144371" cy="174431"/>
              </a:xfrm>
              <a:prstGeom prst="flowChartConnector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B1B744-44D4-43B9-A490-DD1E0233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81557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FBAB8D9-C6D4-4663-A8B9-E617D4644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72332" y="1750728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4AC21C-8797-4BEE-B16A-504453B2A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2845" y="6097504"/>
              <a:ext cx="513806" cy="5138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775C4E3-38D2-4FCF-BA48-BEEBA2768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72332" y="6106216"/>
              <a:ext cx="505094" cy="5050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50B42B8-20FE-4A1A-BAB3-CBB2ED01BD86}"/>
              </a:ext>
            </a:extLst>
          </p:cNvPr>
          <p:cNvSpPr/>
          <p:nvPr/>
        </p:nvSpPr>
        <p:spPr>
          <a:xfrm>
            <a:off x="9612305" y="1750728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41" name="Left Brace 40">
            <a:extLst>
              <a:ext uri="{FF2B5EF4-FFF2-40B4-BE49-F238E27FC236}">
                <a16:creationId xmlns:a16="http://schemas.microsoft.com/office/drawing/2014/main" id="{BF415DC5-BEEF-43AD-A44F-C680293EF7E7}"/>
              </a:ext>
            </a:extLst>
          </p:cNvPr>
          <p:cNvSpPr/>
          <p:nvPr/>
        </p:nvSpPr>
        <p:spPr>
          <a:xfrm rot="5400000" flipV="1">
            <a:off x="10842337" y="3047787"/>
            <a:ext cx="312093" cy="1745520"/>
          </a:xfrm>
          <a:prstGeom prst="leftBrac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C45F3BA-F848-48A0-8DE4-8A779029B3E1}"/>
              </a:ext>
            </a:extLst>
          </p:cNvPr>
          <p:cNvSpPr/>
          <p:nvPr/>
        </p:nvSpPr>
        <p:spPr>
          <a:xfrm>
            <a:off x="10392101" y="3151974"/>
            <a:ext cx="1029569" cy="5540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4 cm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DDE71BF-5252-4E3A-93D9-C80BA980CF23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4" name="图片 10" descr="66918-OCOV0T-254">
            <a:extLst>
              <a:ext uri="{FF2B5EF4-FFF2-40B4-BE49-F238E27FC236}">
                <a16:creationId xmlns:a16="http://schemas.microsoft.com/office/drawing/2014/main" id="{FC399EBD-0415-4577-BF77-07830FE98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E087003-E8BD-4879-A6C3-CD82CE11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E107E67-8DEC-4749-877E-5F2DDB1CC32D}"/>
              </a:ext>
            </a:extLst>
          </p:cNvPr>
          <p:cNvGrpSpPr/>
          <p:nvPr/>
        </p:nvGrpSpPr>
        <p:grpSpPr>
          <a:xfrm>
            <a:off x="788470" y="1608132"/>
            <a:ext cx="6765672" cy="861351"/>
            <a:chOff x="1426944" y="1232669"/>
            <a:chExt cx="6765672" cy="861351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5749A3A-1BBB-4206-B3BB-6E978711212C}"/>
                </a:ext>
              </a:extLst>
            </p:cNvPr>
            <p:cNvSpPr/>
            <p:nvPr/>
          </p:nvSpPr>
          <p:spPr>
            <a:xfrm>
              <a:off x="2077053" y="1365237"/>
              <a:ext cx="6115563" cy="554052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691EFB9-5A17-4A94-AC3C-5849FF89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944" y="1232669"/>
              <a:ext cx="861351" cy="86135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471164C-05FA-4929-8B0B-68A4051C450B}"/>
              </a:ext>
            </a:extLst>
          </p:cNvPr>
          <p:cNvGrpSpPr/>
          <p:nvPr/>
        </p:nvGrpSpPr>
        <p:grpSpPr>
          <a:xfrm>
            <a:off x="1659195" y="2758723"/>
            <a:ext cx="5156258" cy="1161824"/>
            <a:chOff x="1571811" y="3215264"/>
            <a:chExt cx="5156258" cy="116182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2B38BF6B-0ABD-4E34-A59D-B9F246444CC8}"/>
                </a:ext>
              </a:extLst>
            </p:cNvPr>
            <p:cNvSpPr/>
            <p:nvPr/>
          </p:nvSpPr>
          <p:spPr>
            <a:xfrm>
              <a:off x="1813640" y="3444339"/>
              <a:ext cx="4914429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r x r x 3,14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7EDABFE-41AF-41C8-A71A-458FFBA4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FB662A4B-B8D9-4824-A975-C2FDD2AE31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670680" y="3920547"/>
            <a:ext cx="1219200" cy="12192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BBE6ABF-418A-4D7C-A3C5-9EAF99BD64D4}"/>
              </a:ext>
            </a:extLst>
          </p:cNvPr>
          <p:cNvGrpSpPr/>
          <p:nvPr/>
        </p:nvGrpSpPr>
        <p:grpSpPr>
          <a:xfrm>
            <a:off x="978427" y="4944392"/>
            <a:ext cx="6542767" cy="1161824"/>
            <a:chOff x="1571811" y="3215264"/>
            <a:chExt cx="6542767" cy="116182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FB71578-CF03-4574-AA18-D2BACE34118F}"/>
                </a:ext>
              </a:extLst>
            </p:cNvPr>
            <p:cNvSpPr/>
            <p:nvPr/>
          </p:nvSpPr>
          <p:spPr>
            <a:xfrm>
              <a:off x="1813640" y="3444339"/>
              <a:ext cx="6300938" cy="93274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phần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tô</a:t>
              </a:r>
              <a:r>
                <a:rPr lang="en-US" sz="2800" baseline="-25000" dirty="0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C00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= </a:t>
              </a:r>
              <a:r>
                <a:rPr lang="en-US" sz="28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hv</a:t>
              </a:r>
              <a:r>
                <a:rPr lang="en-US" sz="2800" baseline="-250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ABCD</a:t>
              </a:r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S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aseline="-250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800" baseline="-25000" dirty="0" err="1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C00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53E60CFA-4633-4F1C-B449-5E9023708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71811" y="3215264"/>
              <a:ext cx="979539" cy="9795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34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AAAB68-03CC-42E6-9AC0-47E01CCCBF2E}"/>
              </a:ext>
            </a:extLst>
          </p:cNvPr>
          <p:cNvSpPr/>
          <p:nvPr/>
        </p:nvSpPr>
        <p:spPr>
          <a:xfrm>
            <a:off x="1410072" y="246690"/>
            <a:ext cx="10504612" cy="805961"/>
          </a:xfrm>
          <a:prstGeom prst="roundRect">
            <a:avLst>
              <a:gd name="adj" fmla="val 26101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Khoanh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tô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 ABCD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图片 10" descr="66918-OCOV0T-254">
            <a:extLst>
              <a:ext uri="{FF2B5EF4-FFF2-40B4-BE49-F238E27FC236}">
                <a16:creationId xmlns:a16="http://schemas.microsoft.com/office/drawing/2014/main" id="{27EA36A6-6A93-4D04-8705-027C5D24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-236382" y="-366119"/>
            <a:ext cx="3772334" cy="329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38A0B7-07E5-4FDE-9E9E-F298A6B2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43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1784C-A0F4-475C-95B0-6AA57AB97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696" y="2854554"/>
            <a:ext cx="705678" cy="70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50A8A0-94BF-4720-A85B-BE5B614FA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50" y="4984761"/>
            <a:ext cx="759666" cy="7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985770-EC6E-45F2-A05D-0ABEBA553A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2603" y="5023642"/>
            <a:ext cx="639642" cy="639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99DFB6F-02AE-4708-AC7C-0127B873C06B}"/>
              </a:ext>
            </a:extLst>
          </p:cNvPr>
          <p:cNvSpPr/>
          <p:nvPr/>
        </p:nvSpPr>
        <p:spPr>
          <a:xfrm>
            <a:off x="1588844" y="3006180"/>
            <a:ext cx="180269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13,76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4D7D54-217D-4D8E-A8BE-2E18098FAE87}"/>
              </a:ext>
            </a:extLst>
          </p:cNvPr>
          <p:cNvSpPr/>
          <p:nvPr/>
        </p:nvSpPr>
        <p:spPr>
          <a:xfrm>
            <a:off x="5362210" y="2988325"/>
            <a:ext cx="1984442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114,24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7CE515-CDE0-4D92-BCDA-E2B61A652747}"/>
              </a:ext>
            </a:extLst>
          </p:cNvPr>
          <p:cNvSpPr/>
          <p:nvPr/>
        </p:nvSpPr>
        <p:spPr>
          <a:xfrm>
            <a:off x="1588844" y="5185772"/>
            <a:ext cx="1947108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50,24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20F1B87-2E24-4988-93DA-33A16FD6C291}"/>
              </a:ext>
            </a:extLst>
          </p:cNvPr>
          <p:cNvSpPr/>
          <p:nvPr/>
        </p:nvSpPr>
        <p:spPr>
          <a:xfrm>
            <a:off x="5327374" y="5185772"/>
            <a:ext cx="2097156" cy="55405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136,96 cm</a:t>
            </a:r>
            <a:r>
              <a:rPr lang="en-US" sz="2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#9Slide03 IcielSamsung Sharp Bo" pitchFamily="2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EAA185-2774-40F7-95A0-6618148CA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83" y="189362"/>
            <a:ext cx="863289" cy="86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4B065AD-0112-4F6F-9C35-55BBA499D7DD}"/>
              </a:ext>
            </a:extLst>
          </p:cNvPr>
          <p:cNvGrpSpPr/>
          <p:nvPr/>
        </p:nvGrpSpPr>
        <p:grpSpPr>
          <a:xfrm>
            <a:off x="8072845" y="1750728"/>
            <a:ext cx="4004581" cy="4860582"/>
            <a:chOff x="8072845" y="1750728"/>
            <a:chExt cx="4004581" cy="486058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ED038-ABA9-4204-86BC-7A8DE3C4073C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45BE8DD-3D9E-4817-9109-FB1EC47B0126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CD6060E-6AFC-4BF4-A0BD-8182DCF6F9EA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F44BE4B-3C17-4107-B60C-E80EEDBCFA5E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lowchart: Connector 10">
                  <a:extLst>
                    <a:ext uri="{FF2B5EF4-FFF2-40B4-BE49-F238E27FC236}">
                      <a16:creationId xmlns:a16="http://schemas.microsoft.com/office/drawing/2014/main" id="{523157F9-A343-4230-BB40-81D58B369A84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99C3CC-34DD-43EB-970E-0E3501E84EF0}"/>
                    </a:ext>
                  </a:extLst>
                </p:cNvPr>
                <p:cNvCxnSpPr>
                  <a:stCxn id="7" idx="1"/>
                  <a:endCxn id="11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0A34B15D-3835-4E74-839E-91AEFE5AEEE3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10E4D-C24C-48EE-9D17-8043CF603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9063637F-2544-4488-BB42-D2E081C81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1FAD485-8A94-4615-BC4D-D4FED0B09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7D73635-3600-4476-ADC3-0D98395C6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674D37-69A7-4861-B048-C0A99634BC0E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1" name="Left Brace 40">
                <a:extLst>
                  <a:ext uri="{FF2B5EF4-FFF2-40B4-BE49-F238E27FC236}">
                    <a16:creationId xmlns:a16="http://schemas.microsoft.com/office/drawing/2014/main" id="{D329304A-5A34-4E3D-9649-5B799A499B94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95626794-55F7-4545-A850-82482F6A940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E1498FF-C66F-4932-83F6-482D3F960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88" y="2444840"/>
            <a:ext cx="1358767" cy="135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43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B3603B-E5D8-47A0-9E28-2D6451C71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8" y="0"/>
            <a:ext cx="7237652" cy="6804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370804-DEE2-4C7D-8FF3-DC7AD97B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9515" y="1301"/>
            <a:ext cx="1428749" cy="1428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ACDD8B-4720-4131-A598-F383F62BC4A9}"/>
              </a:ext>
            </a:extLst>
          </p:cNvPr>
          <p:cNvSpPr txBox="1"/>
          <p:nvPr/>
        </p:nvSpPr>
        <p:spPr>
          <a:xfrm>
            <a:off x="3099461" y="526625"/>
            <a:ext cx="1552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3C4FBE-9379-4943-B1DD-70A97E966648}"/>
              </a:ext>
            </a:extLst>
          </p:cNvPr>
          <p:cNvSpPr txBox="1"/>
          <p:nvPr/>
        </p:nvSpPr>
        <p:spPr>
          <a:xfrm>
            <a:off x="1175184" y="1071744"/>
            <a:ext cx="5721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72C04-9DE1-4D34-B2FA-CDC8A2D7D12D}"/>
              </a:ext>
            </a:extLst>
          </p:cNvPr>
          <p:cNvSpPr txBox="1"/>
          <p:nvPr/>
        </p:nvSpPr>
        <p:spPr>
          <a:xfrm>
            <a:off x="1567846" y="1633223"/>
            <a:ext cx="3081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8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8070BE-BA0D-4B99-9B5F-1F336F9E9365}"/>
              </a:ext>
            </a:extLst>
          </p:cNvPr>
          <p:cNvSpPr txBox="1"/>
          <p:nvPr/>
        </p:nvSpPr>
        <p:spPr>
          <a:xfrm>
            <a:off x="1169284" y="2139673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2DF356-6C21-4A9D-ABA7-1EB456FBC6C1}"/>
              </a:ext>
            </a:extLst>
          </p:cNvPr>
          <p:cNvSpPr txBox="1"/>
          <p:nvPr/>
        </p:nvSpPr>
        <p:spPr>
          <a:xfrm>
            <a:off x="1635732" y="2621249"/>
            <a:ext cx="2610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: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4 (cm)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08A0EE-D188-4051-9E4F-A0742D16DD40}"/>
              </a:ext>
            </a:extLst>
          </p:cNvPr>
          <p:cNvSpPr txBox="1"/>
          <p:nvPr/>
        </p:nvSpPr>
        <p:spPr>
          <a:xfrm>
            <a:off x="1151271" y="3135471"/>
            <a:ext cx="5649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AFCDD-EB18-4DFA-9B71-2593989E2747}"/>
              </a:ext>
            </a:extLst>
          </p:cNvPr>
          <p:cNvSpPr txBox="1"/>
          <p:nvPr/>
        </p:nvSpPr>
        <p:spPr>
          <a:xfrm>
            <a:off x="1566737" y="3679961"/>
            <a:ext cx="487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x 3,14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04BA92-32A4-4C7D-844C-5A3D0117324E}"/>
              </a:ext>
            </a:extLst>
          </p:cNvPr>
          <p:cNvSpPr txBox="1"/>
          <p:nvPr/>
        </p:nvSpPr>
        <p:spPr>
          <a:xfrm>
            <a:off x="1205616" y="4259940"/>
            <a:ext cx="6330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CECF1E-C412-495F-8EA5-A6C553710FEA}"/>
              </a:ext>
            </a:extLst>
          </p:cNvPr>
          <p:cNvSpPr txBox="1"/>
          <p:nvPr/>
        </p:nvSpPr>
        <p:spPr>
          <a:xfrm>
            <a:off x="1565226" y="5338159"/>
            <a:ext cx="4697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6D0345-9C33-419F-9B77-97DC230F0F2C}"/>
              </a:ext>
            </a:extLst>
          </p:cNvPr>
          <p:cNvSpPr txBox="1"/>
          <p:nvPr/>
        </p:nvSpPr>
        <p:spPr>
          <a:xfrm>
            <a:off x="2897807" y="5909740"/>
            <a:ext cx="3547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13,76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D57BF3-FF92-4157-9E63-66F6235DF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65" y="51050"/>
            <a:ext cx="1192608" cy="119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169A502D-973A-4375-B594-924B08B0C119}"/>
              </a:ext>
            </a:extLst>
          </p:cNvPr>
          <p:cNvGrpSpPr/>
          <p:nvPr/>
        </p:nvGrpSpPr>
        <p:grpSpPr>
          <a:xfrm>
            <a:off x="7757885" y="1517048"/>
            <a:ext cx="4004581" cy="4860582"/>
            <a:chOff x="8072845" y="1750728"/>
            <a:chExt cx="4004581" cy="486058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71FE26D0-7353-4344-865F-039A3E389C3B}"/>
                </a:ext>
              </a:extLst>
            </p:cNvPr>
            <p:cNvSpPr/>
            <p:nvPr/>
          </p:nvSpPr>
          <p:spPr>
            <a:xfrm>
              <a:off x="9612305" y="1750728"/>
              <a:ext cx="1029569" cy="55405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8 cm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7620830-AAF6-45EF-B2E9-6F180A83B25F}"/>
                </a:ext>
              </a:extLst>
            </p:cNvPr>
            <p:cNvGrpSpPr/>
            <p:nvPr/>
          </p:nvGrpSpPr>
          <p:grpSpPr>
            <a:xfrm>
              <a:off x="8072845" y="1750728"/>
              <a:ext cx="4004581" cy="4860582"/>
              <a:chOff x="8072845" y="1750728"/>
              <a:chExt cx="4004581" cy="486058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E3AD04F1-B8E5-48F1-836E-D1BE03422B2F}"/>
                  </a:ext>
                </a:extLst>
              </p:cNvPr>
              <p:cNvGrpSpPr/>
              <p:nvPr/>
            </p:nvGrpSpPr>
            <p:grpSpPr>
              <a:xfrm>
                <a:off x="8360226" y="2408143"/>
                <a:ext cx="3554458" cy="3554458"/>
                <a:chOff x="8306616" y="2055223"/>
                <a:chExt cx="3554458" cy="3554458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2C65D2DC-BD85-4FFF-AA07-7727BFA0473A}"/>
                    </a:ext>
                  </a:extLst>
                </p:cNvPr>
                <p:cNvSpPr/>
                <p:nvPr/>
              </p:nvSpPr>
              <p:spPr>
                <a:xfrm>
                  <a:off x="8306616" y="2055223"/>
                  <a:ext cx="3554458" cy="3554458"/>
                </a:xfrm>
                <a:prstGeom prst="rect">
                  <a:avLst/>
                </a:prstGeom>
                <a:solidFill>
                  <a:srgbClr val="C00000"/>
                </a:solidFill>
                <a:ln w="5715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Flowchart: Connector 51">
                  <a:extLst>
                    <a:ext uri="{FF2B5EF4-FFF2-40B4-BE49-F238E27FC236}">
                      <a16:creationId xmlns:a16="http://schemas.microsoft.com/office/drawing/2014/main" id="{E98AB1CD-063D-4F9F-87E5-FD0B87ADD345}"/>
                    </a:ext>
                  </a:extLst>
                </p:cNvPr>
                <p:cNvSpPr/>
                <p:nvPr/>
              </p:nvSpPr>
              <p:spPr>
                <a:xfrm>
                  <a:off x="8341452" y="2085282"/>
                  <a:ext cx="3476081" cy="3476081"/>
                </a:xfrm>
                <a:prstGeom prst="flowChartConnector">
                  <a:avLst/>
                </a:prstGeom>
                <a:solidFill>
                  <a:srgbClr val="FFFF00"/>
                </a:solidFill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B8560C0-8AC4-461B-9D31-013EA2A07685}"/>
                    </a:ext>
                  </a:extLst>
                </p:cNvPr>
                <p:cNvCxnSpPr>
                  <a:stCxn id="51" idx="1"/>
                  <a:endCxn id="52" idx="6"/>
                </p:cNvCxnSpPr>
                <p:nvPr/>
              </p:nvCxnSpPr>
              <p:spPr>
                <a:xfrm flipV="1">
                  <a:off x="8306616" y="3823323"/>
                  <a:ext cx="3510917" cy="9129"/>
                </a:xfrm>
                <a:prstGeom prst="line">
                  <a:avLst/>
                </a:prstGeom>
                <a:ln w="57150">
                  <a:solidFill>
                    <a:srgbClr val="00206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Flowchart: Connector 53">
                  <a:extLst>
                    <a:ext uri="{FF2B5EF4-FFF2-40B4-BE49-F238E27FC236}">
                      <a16:creationId xmlns:a16="http://schemas.microsoft.com/office/drawing/2014/main" id="{40D2684E-70FA-477C-8246-CCC419E5698E}"/>
                    </a:ext>
                  </a:extLst>
                </p:cNvPr>
                <p:cNvSpPr/>
                <p:nvPr/>
              </p:nvSpPr>
              <p:spPr>
                <a:xfrm>
                  <a:off x="10009822" y="3745236"/>
                  <a:ext cx="144371" cy="174431"/>
                </a:xfrm>
                <a:prstGeom prst="flowChartConnector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FAABEFA-1213-406C-9751-8957D3F63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81557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618EC9FA-653A-425F-A8B6-2C3771738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72332" y="1750728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2EB5F012-435B-492A-91CF-F776E5F9C8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72845" y="6097504"/>
                <a:ext cx="513806" cy="5138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D7E6223-EA2E-4BEB-8F6F-B5751CC9B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72332" y="6106216"/>
                <a:ext cx="505094" cy="505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C061C7-F5CB-49ED-A662-2D7FD9853D60}"/>
                </a:ext>
              </a:extLst>
            </p:cNvPr>
            <p:cNvGrpSpPr/>
            <p:nvPr/>
          </p:nvGrpSpPr>
          <p:grpSpPr>
            <a:xfrm>
              <a:off x="10125624" y="3151974"/>
              <a:ext cx="1745520" cy="924619"/>
              <a:chOff x="10125624" y="3151974"/>
              <a:chExt cx="1745520" cy="924619"/>
            </a:xfrm>
          </p:grpSpPr>
          <p:sp>
            <p:nvSpPr>
              <p:cNvPr id="44" name="Left Brace 43">
                <a:extLst>
                  <a:ext uri="{FF2B5EF4-FFF2-40B4-BE49-F238E27FC236}">
                    <a16:creationId xmlns:a16="http://schemas.microsoft.com/office/drawing/2014/main" id="{042F242E-4FE0-4C16-9BA1-21206C26B82B}"/>
                  </a:ext>
                </a:extLst>
              </p:cNvPr>
              <p:cNvSpPr/>
              <p:nvPr/>
            </p:nvSpPr>
            <p:spPr>
              <a:xfrm rot="5400000" flipV="1">
                <a:off x="10842337" y="3047787"/>
                <a:ext cx="312093" cy="1745520"/>
              </a:xfrm>
              <a:prstGeom prst="leftBrace">
                <a:avLst/>
              </a:prstGeom>
              <a:ln w="57150">
                <a:solidFill>
                  <a:srgbClr val="00B0F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423501-64C6-4F58-AFF5-0B353EBEB43C}"/>
                  </a:ext>
                </a:extLst>
              </p:cNvPr>
              <p:cNvSpPr/>
              <p:nvPr/>
            </p:nvSpPr>
            <p:spPr>
              <a:xfrm>
                <a:off x="10392101" y="3151974"/>
                <a:ext cx="1029569" cy="55405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#9Slide03 IcielSamsung Sharp Bo" pitchFamily="2" charset="0"/>
                    <a:cs typeface="Arial" panose="020B0604020202020204" pitchFamily="34" charset="0"/>
                  </a:rPr>
                  <a:t>4 cm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853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834991" y="-660267"/>
            <a:ext cx="1292860" cy="383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D0C889-6146-44C2-B843-9C3CAB43E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802" y="0"/>
            <a:ext cx="6784357" cy="5781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4EA373-E538-4C86-B003-2944EC344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157" y="105710"/>
            <a:ext cx="3065695" cy="12705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4F5B8-9B90-4366-9911-E2A12D504E4F}"/>
              </a:ext>
            </a:extLst>
          </p:cNvPr>
          <p:cNvGrpSpPr/>
          <p:nvPr/>
        </p:nvGrpSpPr>
        <p:grpSpPr>
          <a:xfrm>
            <a:off x="1717936" y="1713773"/>
            <a:ext cx="6063563" cy="773825"/>
            <a:chOff x="548361" y="3151962"/>
            <a:chExt cx="6063563" cy="7738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B10E-E4FC-45C3-B231-98B47FDC6585}"/>
                </a:ext>
              </a:extLst>
            </p:cNvPr>
            <p:cNvSpPr txBox="1"/>
            <p:nvPr/>
          </p:nvSpPr>
          <p:spPr>
            <a:xfrm>
              <a:off x="1184223" y="3308043"/>
              <a:ext cx="5427701" cy="46166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2A589-7377-49B2-A4E5-AC3647E8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AEF0DD5-02B2-49AA-9BE1-08CA2531C890}"/>
              </a:ext>
            </a:extLst>
          </p:cNvPr>
          <p:cNvGrpSpPr/>
          <p:nvPr/>
        </p:nvGrpSpPr>
        <p:grpSpPr>
          <a:xfrm>
            <a:off x="2469924" y="2580175"/>
            <a:ext cx="4647718" cy="1179755"/>
            <a:chOff x="1668840" y="2748394"/>
            <a:chExt cx="4647718" cy="117975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C3C6BC-6A0F-4961-9BCB-9F4B68996A10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7AFD77-B111-4BB3-AF81-A082F9B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DC0D4-7D65-4929-890F-AC44D066AF07}"/>
              </a:ext>
            </a:extLst>
          </p:cNvPr>
          <p:cNvGrpSpPr/>
          <p:nvPr/>
        </p:nvGrpSpPr>
        <p:grpSpPr>
          <a:xfrm>
            <a:off x="2469924" y="4025422"/>
            <a:ext cx="4649255" cy="1176315"/>
            <a:chOff x="1667303" y="4376429"/>
            <a:chExt cx="4649255" cy="117631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B71989D-C452-4A1F-9D49-073D819F57A2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8EA9B92-E210-4505-8240-CAD678816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  <p:pic>
        <p:nvPicPr>
          <p:cNvPr id="9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135" y="198247"/>
            <a:ext cx="4181865" cy="594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66918-OCOV0T-254"/>
          <p:cNvPicPr>
            <a:picLocks noChangeAspect="1"/>
          </p:cNvPicPr>
          <p:nvPr/>
        </p:nvPicPr>
        <p:blipFill>
          <a:blip r:embed="rId4"/>
          <a:srcRect l="76345" t="42079" r="15599" b="-2919"/>
          <a:stretch>
            <a:fillRect/>
          </a:stretch>
        </p:blipFill>
        <p:spPr>
          <a:xfrm>
            <a:off x="-176105" y="-162178"/>
            <a:ext cx="1524635" cy="414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10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4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893 0.04005 C 0.047 0.04908 0.05924 0.05394 0.072 0.05394 C 0.08645 0.05394 0.09817 0.04908 0.10625 0.04005 L 0.14531 -3.33333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268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6AA8042-798D-402A-9383-0336D074F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A3591CD5-8629-475B-9A7C-F5D890844B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DCED4-2C9C-4A06-AA90-046F950D13E8}"/>
              </a:ext>
            </a:extLst>
          </p:cNvPr>
          <p:cNvSpPr txBox="1"/>
          <p:nvPr/>
        </p:nvSpPr>
        <p:spPr>
          <a:xfrm>
            <a:off x="621211" y="653143"/>
            <a:ext cx="705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Qua bài học này, em đã: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209806-3328-4A12-B2BC-40D671511501}"/>
              </a:ext>
            </a:extLst>
          </p:cNvPr>
          <p:cNvCxnSpPr>
            <a:cxnSpLocks/>
          </p:cNvCxnSpPr>
          <p:nvPr/>
        </p:nvCxnSpPr>
        <p:spPr>
          <a:xfrm>
            <a:off x="188685" y="1553029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7B8C9-A4A3-4FBF-AD2F-4EAD7179274D}"/>
              </a:ext>
            </a:extLst>
          </p:cNvPr>
          <p:cNvCxnSpPr>
            <a:cxnSpLocks/>
          </p:cNvCxnSpPr>
          <p:nvPr/>
        </p:nvCxnSpPr>
        <p:spPr>
          <a:xfrm>
            <a:off x="154881" y="406400"/>
            <a:ext cx="6720115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027DD-D070-4B24-A417-35AA246456C2}"/>
              </a:ext>
            </a:extLst>
          </p:cNvPr>
          <p:cNvGrpSpPr/>
          <p:nvPr/>
        </p:nvGrpSpPr>
        <p:grpSpPr>
          <a:xfrm>
            <a:off x="1772860" y="2201566"/>
            <a:ext cx="8646280" cy="773825"/>
            <a:chOff x="548361" y="3151962"/>
            <a:chExt cx="8646280" cy="7738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96CD89-C3F9-4031-AB2B-0C41BABB65A3}"/>
                </a:ext>
              </a:extLst>
            </p:cNvPr>
            <p:cNvSpPr txBox="1"/>
            <p:nvPr/>
          </p:nvSpPr>
          <p:spPr>
            <a:xfrm>
              <a:off x="1184223" y="3308043"/>
              <a:ext cx="8010418" cy="584775"/>
            </a:xfrm>
            <a:prstGeom prst="rect">
              <a:avLst/>
            </a:prstGeom>
            <a:noFill/>
            <a:ln w="76200" cap="rnd">
              <a:solidFill>
                <a:srgbClr val="FFC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09139F-0F84-461A-B391-EFC0FB25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361" y="3151962"/>
              <a:ext cx="773825" cy="7738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5189A0-2CB7-40CC-8DEF-E405F1FACB75}"/>
              </a:ext>
            </a:extLst>
          </p:cNvPr>
          <p:cNvGrpSpPr/>
          <p:nvPr/>
        </p:nvGrpSpPr>
        <p:grpSpPr>
          <a:xfrm>
            <a:off x="3088737" y="3320589"/>
            <a:ext cx="4647718" cy="1179755"/>
            <a:chOff x="1668840" y="2748394"/>
            <a:chExt cx="4647718" cy="11797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DC7B668-23DB-4CC0-BAE7-A97C9DDE61ED}"/>
                </a:ext>
              </a:extLst>
            </p:cNvPr>
            <p:cNvSpPr/>
            <p:nvPr/>
          </p:nvSpPr>
          <p:spPr>
            <a:xfrm>
              <a:off x="2607978" y="3306826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kính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851967-F0D3-4531-86B3-6A725F724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8840" y="2748394"/>
              <a:ext cx="1155479" cy="1155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26E2DF-C824-4260-977D-910C5CA62902}"/>
              </a:ext>
            </a:extLst>
          </p:cNvPr>
          <p:cNvGrpSpPr/>
          <p:nvPr/>
        </p:nvGrpSpPr>
        <p:grpSpPr>
          <a:xfrm>
            <a:off x="5203976" y="5028542"/>
            <a:ext cx="4649255" cy="1176315"/>
            <a:chOff x="1667303" y="4376429"/>
            <a:chExt cx="4649255" cy="117631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F6357A4-9987-4E87-9005-F9353F0A4136}"/>
                </a:ext>
              </a:extLst>
            </p:cNvPr>
            <p:cNvSpPr/>
            <p:nvPr/>
          </p:nvSpPr>
          <p:spPr>
            <a:xfrm>
              <a:off x="2607978" y="4931421"/>
              <a:ext cx="3708580" cy="621323"/>
            </a:xfrm>
            <a:prstGeom prst="roundRect">
              <a:avLst>
                <a:gd name="adj" fmla="val 26101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Chu vi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ea typeface="#9Slide03 IcielSamsung Sharp Bo" pitchFamily="2" charset="0"/>
                  <a:cs typeface="Arial" panose="020B0604020202020204" pitchFamily="34" charset="0"/>
                </a:rPr>
                <a:t>tròn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ea typeface="#9Slide03 IcielSamsung Sharp Bo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2FAD45-C280-45F6-B772-6A186F426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667303" y="4376429"/>
              <a:ext cx="1155479" cy="1155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1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50FC18B-0C6A-4BEB-9FE0-E37D61B4D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95072" y="4146745"/>
            <a:ext cx="4286639" cy="28720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28F41F-C874-4ABE-8174-08AD183FB75C}"/>
              </a:ext>
            </a:extLst>
          </p:cNvPr>
          <p:cNvGrpSpPr/>
          <p:nvPr/>
        </p:nvGrpSpPr>
        <p:grpSpPr>
          <a:xfrm>
            <a:off x="0" y="10794"/>
            <a:ext cx="3391567" cy="884419"/>
            <a:chOff x="0" y="239843"/>
            <a:chExt cx="9144000" cy="884419"/>
          </a:xfrm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6239F43E-C0EC-4382-AC71-84F151FDEB0F}"/>
                </a:ext>
              </a:extLst>
            </p:cNvPr>
            <p:cNvSpPr/>
            <p:nvPr/>
          </p:nvSpPr>
          <p:spPr>
            <a:xfrm>
              <a:off x="0" y="239843"/>
              <a:ext cx="9144000" cy="88441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B49AD770-9F37-4E75-8497-3BF7BA10DD13}"/>
                </a:ext>
              </a:extLst>
            </p:cNvPr>
            <p:cNvSpPr/>
            <p:nvPr/>
          </p:nvSpPr>
          <p:spPr>
            <a:xfrm>
              <a:off x="104931" y="310733"/>
              <a:ext cx="8856189" cy="735271"/>
            </a:xfrm>
            <a:prstGeom prst="homePlate">
              <a:avLst/>
            </a:prstGeom>
            <a:noFill/>
            <a:ln w="28575" cap="rnd">
              <a:solidFill>
                <a:schemeClr val="bg1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D1A0FE-AA5F-42BF-9B8B-917824D31A3C}"/>
              </a:ext>
            </a:extLst>
          </p:cNvPr>
          <p:cNvGrpSpPr/>
          <p:nvPr/>
        </p:nvGrpSpPr>
        <p:grpSpPr>
          <a:xfrm>
            <a:off x="1248246" y="1721000"/>
            <a:ext cx="9470554" cy="1219200"/>
            <a:chOff x="2449976" y="1696300"/>
            <a:chExt cx="7588104" cy="1219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B4B788B-1D2E-48E9-B3BF-5291FF396DAA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chu vi,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53FD8F-B751-4EEF-A5AC-54D68B98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1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60" y="-310635"/>
            <a:ext cx="4114800" cy="350853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607CB8C-F55A-47C3-9A77-855B10CD96F4}"/>
              </a:ext>
            </a:extLst>
          </p:cNvPr>
          <p:cNvGrpSpPr/>
          <p:nvPr/>
        </p:nvGrpSpPr>
        <p:grpSpPr>
          <a:xfrm>
            <a:off x="1248246" y="3492345"/>
            <a:ext cx="9470554" cy="1219200"/>
            <a:chOff x="2449976" y="1696300"/>
            <a:chExt cx="7588104" cy="121920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29D498-4DD7-4911-826B-3ED0DE01DD6B}"/>
                </a:ext>
              </a:extLst>
            </p:cNvPr>
            <p:cNvSpPr/>
            <p:nvPr/>
          </p:nvSpPr>
          <p:spPr>
            <a:xfrm>
              <a:off x="3159760" y="1901299"/>
              <a:ext cx="6878320" cy="9144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quạt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C1433F7-7834-48D3-94D1-BB75BED6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9976" y="1696300"/>
              <a:ext cx="1219200" cy="1219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3"/>
          <a:srcRect l="61099" t="-2030" r="34043" b="38885"/>
          <a:stretch>
            <a:fillRect/>
          </a:stretch>
        </p:blipFill>
        <p:spPr>
          <a:xfrm>
            <a:off x="1583556" y="-323950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3"/>
          <a:srcRect l="45079" r="38884" b="71752"/>
          <a:stretch>
            <a:fillRect/>
          </a:stretch>
        </p:blipFill>
        <p:spPr>
          <a:xfrm>
            <a:off x="-171450" y="-131445"/>
            <a:ext cx="4124960" cy="261239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3"/>
          <a:srcRect l="45079" t="56496" r="43036" b="-344"/>
          <a:stretch>
            <a:fillRect/>
          </a:stretch>
        </p:blipFill>
        <p:spPr>
          <a:xfrm>
            <a:off x="-869449" y="649706"/>
            <a:ext cx="2894464" cy="3839644"/>
          </a:xfrm>
          <a:prstGeom prst="rect">
            <a:avLst/>
          </a:prstGeom>
        </p:spPr>
      </p:pic>
      <p:pic>
        <p:nvPicPr>
          <p:cNvPr id="11" name="图片 10" descr="66918-OCOV0T-254"/>
          <p:cNvPicPr>
            <a:picLocks noChangeAspect="1"/>
          </p:cNvPicPr>
          <p:nvPr/>
        </p:nvPicPr>
        <p:blipFill>
          <a:blip r:embed="rId3"/>
          <a:srcRect l="65168" t="-4044" r="15545" b="55211"/>
          <a:stretch>
            <a:fillRect/>
          </a:stretch>
        </p:blipFill>
        <p:spPr>
          <a:xfrm>
            <a:off x="9180095" y="-519130"/>
            <a:ext cx="3772334" cy="3298425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7439" y="492520"/>
            <a:ext cx="2957121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377CB-F995-485B-A583-45E573416021}"/>
              </a:ext>
            </a:extLst>
          </p:cNvPr>
          <p:cNvSpPr txBox="1"/>
          <p:nvPr/>
        </p:nvSpPr>
        <p:spPr>
          <a:xfrm>
            <a:off x="2701512" y="3541551"/>
            <a:ext cx="6788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0"/>
              </a:rPr>
              <a:t>LUÔN CHĂM NGOAN – HỌC GIỎI NHÉ!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BB1A2-0BF8-42AD-B7F5-FBA9CB462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4" y="2208890"/>
            <a:ext cx="811276" cy="811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775774-F865-4C27-A691-DBB15B547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6112" y="2144755"/>
            <a:ext cx="811276" cy="8112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0C1FB1-317F-4DF4-B560-E8D223F9A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611" y="4845842"/>
            <a:ext cx="811276" cy="8112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460F5-965C-4A7A-AF84-8D8FF598B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4848" y="4891728"/>
            <a:ext cx="811276" cy="811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bbf2539ca3b394d8738783638be543e"/>
          <p:cNvPicPr>
            <a:picLocks noChangeAspect="1"/>
          </p:cNvPicPr>
          <p:nvPr/>
        </p:nvPicPr>
        <p:blipFill>
          <a:blip r:embed="rId3"/>
          <a:srcRect l="15883" t="18096" r="13028" b="25921"/>
          <a:stretch>
            <a:fillRect/>
          </a:stretch>
        </p:blipFill>
        <p:spPr>
          <a:xfrm rot="16200000">
            <a:off x="4746689" y="-47883"/>
            <a:ext cx="5652454" cy="5764087"/>
          </a:xfrm>
          <a:prstGeom prst="doubleWave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8380095" y="4824730"/>
            <a:ext cx="4124960" cy="2612390"/>
          </a:xfrm>
          <a:prstGeom prst="rect">
            <a:avLst/>
          </a:prstGeom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6500495" y="4634230"/>
            <a:ext cx="4124960" cy="2612390"/>
          </a:xfrm>
          <a:prstGeom prst="rect">
            <a:avLst/>
          </a:prstGeom>
        </p:spPr>
      </p:pic>
      <p:pic>
        <p:nvPicPr>
          <p:cNvPr id="6" name="图片 5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-359410" y="4634230"/>
            <a:ext cx="4124960" cy="2612390"/>
          </a:xfrm>
          <a:prstGeom prst="rect">
            <a:avLst/>
          </a:prstGeom>
        </p:spPr>
      </p:pic>
      <p:pic>
        <p:nvPicPr>
          <p:cNvPr id="2" name="图片 1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2083435" y="4472940"/>
            <a:ext cx="4124960" cy="2612390"/>
          </a:xfrm>
          <a:prstGeom prst="rect">
            <a:avLst/>
          </a:prstGeom>
        </p:spPr>
      </p:pic>
      <p:pic>
        <p:nvPicPr>
          <p:cNvPr id="4" name="图片 3" descr="66918-OCOV0T-254"/>
          <p:cNvPicPr>
            <a:picLocks noChangeAspect="1"/>
          </p:cNvPicPr>
          <p:nvPr/>
        </p:nvPicPr>
        <p:blipFill>
          <a:blip r:embed="rId4"/>
          <a:srcRect l="45079" r="38884" b="71752"/>
          <a:stretch>
            <a:fillRect/>
          </a:stretch>
        </p:blipFill>
        <p:spPr>
          <a:xfrm rot="18660000">
            <a:off x="4258945" y="4634230"/>
            <a:ext cx="4124960" cy="2612390"/>
          </a:xfrm>
          <a:prstGeom prst="rect">
            <a:avLst/>
          </a:prstGeom>
        </p:spPr>
      </p:pic>
      <p:pic>
        <p:nvPicPr>
          <p:cNvPr id="13" name="图片 12" descr="66918-OCOV0T-254"/>
          <p:cNvPicPr>
            <a:picLocks noChangeAspect="1"/>
          </p:cNvPicPr>
          <p:nvPr/>
        </p:nvPicPr>
        <p:blipFill>
          <a:blip r:embed="rId4"/>
          <a:srcRect l="61099" t="-2030" r="34043" b="38885"/>
          <a:stretch>
            <a:fillRect/>
          </a:stretch>
        </p:blipFill>
        <p:spPr>
          <a:xfrm>
            <a:off x="1243965" y="-410845"/>
            <a:ext cx="919480" cy="4297045"/>
          </a:xfrm>
          <a:prstGeom prst="rect">
            <a:avLst/>
          </a:prstGeom>
        </p:spPr>
      </p:pic>
      <p:pic>
        <p:nvPicPr>
          <p:cNvPr id="7" name="图片 6" descr="500542132"/>
          <p:cNvPicPr>
            <a:picLocks noChangeAspect="1"/>
          </p:cNvPicPr>
          <p:nvPr/>
        </p:nvPicPr>
        <p:blipFill>
          <a:blip r:embed="rId5"/>
          <a:srcRect t="83074"/>
          <a:stretch>
            <a:fillRect/>
          </a:stretch>
        </p:blipFill>
        <p:spPr>
          <a:xfrm>
            <a:off x="-10160" y="5660390"/>
            <a:ext cx="12212320" cy="1471930"/>
          </a:xfrm>
          <a:prstGeom prst="rect">
            <a:avLst/>
          </a:prstGeom>
        </p:spPr>
      </p:pic>
      <p:pic>
        <p:nvPicPr>
          <p:cNvPr id="9" name="图片 8" descr="66918-OCOV0T-254"/>
          <p:cNvPicPr>
            <a:picLocks noChangeAspect="1"/>
          </p:cNvPicPr>
          <p:nvPr/>
        </p:nvPicPr>
        <p:blipFill>
          <a:blip r:embed="rId4"/>
          <a:srcRect l="45079" t="56496" r="43036" b="-344"/>
          <a:stretch>
            <a:fillRect/>
          </a:stretch>
        </p:blipFill>
        <p:spPr>
          <a:xfrm>
            <a:off x="-1031875" y="-131445"/>
            <a:ext cx="3056890" cy="405511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E3CE3E7A-D0EF-407A-B794-995A1BD08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92" y="-310635"/>
            <a:ext cx="3291367" cy="28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099090-9642-4916-9A5B-307CCF5BF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501" y="827385"/>
            <a:ext cx="3609145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00542132"/>
          <p:cNvPicPr>
            <a:picLocks noChangeAspect="1"/>
          </p:cNvPicPr>
          <p:nvPr userDrawn="1"/>
        </p:nvPicPr>
        <p:blipFill>
          <a:blip r:embed="rId4"/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5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5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4" name="图片 13" descr="66918-OCOV0T-254"/>
          <p:cNvPicPr>
            <a:picLocks noChangeAspect="1"/>
          </p:cNvPicPr>
          <p:nvPr/>
        </p:nvPicPr>
        <p:blipFill>
          <a:blip r:embed="rId5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pic>
        <p:nvPicPr>
          <p:cNvPr id="9" name="hoa 1">
            <a:hlinkClick r:id="rId7" action="ppaction://hlinksldjump"/>
            <a:extLst>
              <a:ext uri="{FF2B5EF4-FFF2-40B4-BE49-F238E27FC236}">
                <a16:creationId xmlns:a16="http://schemas.microsoft.com/office/drawing/2014/main" id="{9149BD1C-9BFC-43AE-BA5B-B295B9FAD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oa4">
            <a:hlinkClick r:id="rId9" action="ppaction://hlinksldjump"/>
            <a:extLst>
              <a:ext uri="{FF2B5EF4-FFF2-40B4-BE49-F238E27FC236}">
                <a16:creationId xmlns:a16="http://schemas.microsoft.com/office/drawing/2014/main" id="{B4B49A8C-2201-4408-AD1E-7AED3F943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122" y="3216593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hoa 2">
            <a:hlinkClick r:id="rId11" action="ppaction://hlinksldjump"/>
            <a:extLst>
              <a:ext uri="{FF2B5EF4-FFF2-40B4-BE49-F238E27FC236}">
                <a16:creationId xmlns:a16="http://schemas.microsoft.com/office/drawing/2014/main" id="{A4126F23-B273-4705-AA51-51B7B13A6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0482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hoa 3">
            <a:hlinkClick r:id="rId13" action="ppaction://hlinksldjump"/>
            <a:extLst>
              <a:ext uri="{FF2B5EF4-FFF2-40B4-BE49-F238E27FC236}">
                <a16:creationId xmlns:a16="http://schemas.microsoft.com/office/drawing/2014/main" id="{AC9FAD3B-3ECB-4746-A922-E13E32F461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183" y="3533049"/>
            <a:ext cx="2127341" cy="212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EB2B10-EC4B-4A4D-8A5D-7C776465265E}"/>
              </a:ext>
            </a:extLst>
          </p:cNvPr>
          <p:cNvSpPr/>
          <p:nvPr/>
        </p:nvSpPr>
        <p:spPr>
          <a:xfrm>
            <a:off x="3258808" y="104330"/>
            <a:ext cx="5454870" cy="1906803"/>
          </a:xfrm>
          <a:prstGeom prst="roundRect">
            <a:avLst>
              <a:gd name="adj" fmla="val 25881"/>
            </a:avLst>
          </a:prstGeom>
          <a:solidFill>
            <a:srgbClr val="E8FAFE"/>
          </a:solidFill>
          <a:ln w="38100" cap="flat" cmpd="sng" algn="ctr">
            <a:solidFill>
              <a:srgbClr val="0070C0"/>
            </a:solidFill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srgbClr val="F27FB2">
                  <a:lumMod val="75000"/>
                </a:srgbClr>
              </a:solidFill>
              <a:effectLst/>
              <a:uLnTx/>
              <a:uFillTx/>
              <a:latin typeface="#9Slide03 BoosterNextFYBlack" panose="02000A0300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7314;p45">
            <a:extLst>
              <a:ext uri="{FF2B5EF4-FFF2-40B4-BE49-F238E27FC236}">
                <a16:creationId xmlns:a16="http://schemas.microsoft.com/office/drawing/2014/main" id="{4F734791-75E8-4002-BFCA-8C91701B79ED}"/>
              </a:ext>
            </a:extLst>
          </p:cNvPr>
          <p:cNvSpPr/>
          <p:nvPr/>
        </p:nvSpPr>
        <p:spPr>
          <a:xfrm rot="-2878151" flipH="1">
            <a:off x="2701920" y="30617"/>
            <a:ext cx="1334636" cy="763005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315;p45">
            <a:extLst>
              <a:ext uri="{FF2B5EF4-FFF2-40B4-BE49-F238E27FC236}">
                <a16:creationId xmlns:a16="http://schemas.microsoft.com/office/drawing/2014/main" id="{273B0B6A-5A85-42B4-A8DB-BAFB15CB67A5}"/>
              </a:ext>
            </a:extLst>
          </p:cNvPr>
          <p:cNvSpPr/>
          <p:nvPr/>
        </p:nvSpPr>
        <p:spPr>
          <a:xfrm rot="1800019" flipH="1">
            <a:off x="7782165" y="150788"/>
            <a:ext cx="1334657" cy="762997"/>
          </a:xfrm>
          <a:custGeom>
            <a:avLst/>
            <a:gdLst/>
            <a:ahLst/>
            <a:cxnLst/>
            <a:rect l="l" t="t" r="r" b="b"/>
            <a:pathLst>
              <a:path w="16599" h="9794" extrusionOk="0">
                <a:moveTo>
                  <a:pt x="1" y="5801"/>
                </a:moveTo>
                <a:lnTo>
                  <a:pt x="15086" y="1"/>
                </a:lnTo>
                <a:cubicBezTo>
                  <a:pt x="15086" y="1"/>
                  <a:pt x="14756" y="544"/>
                  <a:pt x="14874" y="828"/>
                </a:cubicBezTo>
                <a:cubicBezTo>
                  <a:pt x="14992" y="1123"/>
                  <a:pt x="15618" y="1288"/>
                  <a:pt x="15618" y="1288"/>
                </a:cubicBezTo>
                <a:cubicBezTo>
                  <a:pt x="15618" y="1288"/>
                  <a:pt x="15287" y="1891"/>
                  <a:pt x="15464" y="2174"/>
                </a:cubicBezTo>
                <a:cubicBezTo>
                  <a:pt x="15630" y="2375"/>
                  <a:pt x="15831" y="2564"/>
                  <a:pt x="16055" y="2706"/>
                </a:cubicBezTo>
                <a:cubicBezTo>
                  <a:pt x="16055" y="2706"/>
                  <a:pt x="15642" y="3698"/>
                  <a:pt x="16598" y="4029"/>
                </a:cubicBezTo>
                <a:lnTo>
                  <a:pt x="1643" y="9794"/>
                </a:lnTo>
                <a:cubicBezTo>
                  <a:pt x="1643" y="9794"/>
                  <a:pt x="1879" y="9144"/>
                  <a:pt x="1785" y="8908"/>
                </a:cubicBezTo>
                <a:cubicBezTo>
                  <a:pt x="1690" y="8660"/>
                  <a:pt x="1100" y="8459"/>
                  <a:pt x="1100" y="8459"/>
                </a:cubicBezTo>
                <a:cubicBezTo>
                  <a:pt x="1100" y="8459"/>
                  <a:pt x="1430" y="7821"/>
                  <a:pt x="1289" y="7478"/>
                </a:cubicBezTo>
                <a:cubicBezTo>
                  <a:pt x="1147" y="7124"/>
                  <a:pt x="592" y="6982"/>
                  <a:pt x="592" y="6982"/>
                </a:cubicBezTo>
                <a:cubicBezTo>
                  <a:pt x="592" y="6982"/>
                  <a:pt x="851" y="6604"/>
                  <a:pt x="722" y="6274"/>
                </a:cubicBezTo>
                <a:cubicBezTo>
                  <a:pt x="580" y="5943"/>
                  <a:pt x="1" y="5801"/>
                  <a:pt x="1" y="5801"/>
                </a:cubicBezTo>
                <a:close/>
              </a:path>
            </a:pathLst>
          </a:custGeom>
          <a:solidFill>
            <a:srgbClr val="98DAED"/>
          </a:solidFill>
          <a:ln>
            <a:solidFill>
              <a:srgbClr val="0070C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6105C7-4A1E-444A-8579-3EA7CAD582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29255" y="631347"/>
            <a:ext cx="1587138" cy="1587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543ABC-9FBA-455D-A910-556DF09BADA4}"/>
              </a:ext>
            </a:extLst>
          </p:cNvPr>
          <p:cNvSpPr txBox="1"/>
          <p:nvPr/>
        </p:nvSpPr>
        <p:spPr>
          <a:xfrm>
            <a:off x="3196033" y="584003"/>
            <a:ext cx="5553529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Thin" panose="02000000000000000000" pitchFamily="2" charset="0"/>
              </a:rPr>
              <a:t>MUA HOA TẾT</a:t>
            </a:r>
          </a:p>
        </p:txBody>
      </p:sp>
      <p:pic>
        <p:nvPicPr>
          <p:cNvPr id="27" name="tay 1">
            <a:extLst>
              <a:ext uri="{FF2B5EF4-FFF2-40B4-BE49-F238E27FC236}">
                <a16:creationId xmlns:a16="http://schemas.microsoft.com/office/drawing/2014/main" id="{9ABB94E6-B243-45ED-84D4-B0C08E5892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5642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tay 2">
            <a:extLst>
              <a:ext uri="{FF2B5EF4-FFF2-40B4-BE49-F238E27FC236}">
                <a16:creationId xmlns:a16="http://schemas.microsoft.com/office/drawing/2014/main" id="{220B43A7-F85C-48A3-BA0A-B2CACD1F9F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66505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tay 3">
            <a:extLst>
              <a:ext uri="{FF2B5EF4-FFF2-40B4-BE49-F238E27FC236}">
                <a16:creationId xmlns:a16="http://schemas.microsoft.com/office/drawing/2014/main" id="{785ACF0A-AAD3-4DE4-84F2-F38187ECC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63498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tay 4">
            <a:extLst>
              <a:ext uri="{FF2B5EF4-FFF2-40B4-BE49-F238E27FC236}">
                <a16:creationId xmlns:a16="http://schemas.microsoft.com/office/drawing/2014/main" id="{9E01F484-04C5-4C4B-9725-7B3243A24D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5513" y="5617053"/>
            <a:ext cx="1219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hlinkClick r:id="rId17" action="ppaction://hlinksldjump"/>
            <a:extLst>
              <a:ext uri="{FF2B5EF4-FFF2-40B4-BE49-F238E27FC236}">
                <a16:creationId xmlns:a16="http://schemas.microsoft.com/office/drawing/2014/main" id="{FF6CFBD2-1CD9-4458-BDCF-A1DF87EC48E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12256" y="5642066"/>
            <a:ext cx="1219200" cy="12192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BD7541-1C81-4275-8050-F583DC480441}"/>
              </a:ext>
            </a:extLst>
          </p:cNvPr>
          <p:cNvSpPr/>
          <p:nvPr/>
        </p:nvSpPr>
        <p:spPr>
          <a:xfrm>
            <a:off x="4976446" y="2324644"/>
            <a:ext cx="2239108" cy="716007"/>
          </a:xfrm>
          <a:prstGeom prst="roundRect">
            <a:avLst/>
          </a:prstGeom>
          <a:solidFill>
            <a:srgbClr val="FC83B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500542132">
            <a:extLst>
              <a:ext uri="{FF2B5EF4-FFF2-40B4-BE49-F238E27FC236}">
                <a16:creationId xmlns:a16="http://schemas.microsoft.com/office/drawing/2014/main" id="{217435EE-DDBB-46D8-8307-CEAB532A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AD3"/>
              </a:clrFrom>
              <a:clrTo>
                <a:srgbClr val="F2EAD3">
                  <a:alpha val="0"/>
                </a:srgbClr>
              </a:clrTo>
            </a:clrChange>
          </a:blip>
          <a:srcRect t="83074"/>
          <a:stretch>
            <a:fillRect/>
          </a:stretch>
        </p:blipFill>
        <p:spPr>
          <a:xfrm>
            <a:off x="-10160" y="5660390"/>
            <a:ext cx="12212320" cy="120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C7615-4311-4D8A-8A6B-8A27909E8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947" y="4318200"/>
            <a:ext cx="1292859" cy="129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04547B-91DC-4ADE-B51C-79781D03B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85" y="4156165"/>
            <a:ext cx="1292861" cy="1292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8EAC5-3988-4080-96FC-55275CEDA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194" y="4059126"/>
            <a:ext cx="1368627" cy="1368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0A21A2-1A89-474A-8705-E5EF46D2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633" y="4059126"/>
            <a:ext cx="1368625" cy="13686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690FCD-F998-438D-A533-423AB7C604F8}"/>
              </a:ext>
            </a:extLst>
          </p:cNvPr>
          <p:cNvSpPr/>
          <p:nvPr/>
        </p:nvSpPr>
        <p:spPr>
          <a:xfrm>
            <a:off x="3310287" y="343745"/>
            <a:ext cx="4303162" cy="990179"/>
          </a:xfrm>
          <a:prstGeom prst="roundRect">
            <a:avLst/>
          </a:prstGeom>
          <a:solidFill>
            <a:srgbClr val="FC83BD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10" name="图片 7" descr="66918-OCOV0T-254">
            <a:extLst>
              <a:ext uri="{FF2B5EF4-FFF2-40B4-BE49-F238E27FC236}">
                <a16:creationId xmlns:a16="http://schemas.microsoft.com/office/drawing/2014/main" id="{60EA9E2C-B1F4-4795-AB1D-6E4725F113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560" t="-2190" r="-280" b="67083"/>
          <a:stretch>
            <a:fillRect/>
          </a:stretch>
        </p:blipFill>
        <p:spPr>
          <a:xfrm>
            <a:off x="8488680" y="-334645"/>
            <a:ext cx="4111625" cy="2929255"/>
          </a:xfrm>
          <a:prstGeom prst="rect">
            <a:avLst/>
          </a:prstGeom>
        </p:spPr>
      </p:pic>
      <p:pic>
        <p:nvPicPr>
          <p:cNvPr id="11" name="图片 9" descr="66918-OCOV0T-254">
            <a:extLst>
              <a:ext uri="{FF2B5EF4-FFF2-40B4-BE49-F238E27FC236}">
                <a16:creationId xmlns:a16="http://schemas.microsoft.com/office/drawing/2014/main" id="{7634684A-B42A-4295-852E-B1DD054A76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7283" t="56496" r="37392" b="-344"/>
          <a:stretch>
            <a:fillRect/>
          </a:stretch>
        </p:blipFill>
        <p:spPr>
          <a:xfrm>
            <a:off x="9898380" y="1196340"/>
            <a:ext cx="1292860" cy="3830320"/>
          </a:xfrm>
          <a:prstGeom prst="rect">
            <a:avLst/>
          </a:prstGeom>
        </p:spPr>
      </p:pic>
      <p:pic>
        <p:nvPicPr>
          <p:cNvPr id="12" name="图片 13" descr="66918-OCOV0T-254">
            <a:extLst>
              <a:ext uri="{FF2B5EF4-FFF2-40B4-BE49-F238E27FC236}">
                <a16:creationId xmlns:a16="http://schemas.microsoft.com/office/drawing/2014/main" id="{6BEB637E-5FC8-4CCC-8904-8D5AFE88558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631" t="55684" r="9773" b="141"/>
          <a:stretch>
            <a:fillRect/>
          </a:stretch>
        </p:blipFill>
        <p:spPr>
          <a:xfrm>
            <a:off x="11041380" y="838835"/>
            <a:ext cx="1059180" cy="3006090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E695E6B3-A23B-40D2-8BBE-B756CD5F0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-334645"/>
            <a:ext cx="1802674" cy="22048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10A9F-0C45-4999-A5BC-BC34A6CC031C}"/>
              </a:ext>
            </a:extLst>
          </p:cNvPr>
          <p:cNvSpPr txBox="1"/>
          <p:nvPr/>
        </p:nvSpPr>
        <p:spPr>
          <a:xfrm>
            <a:off x="929005" y="2118681"/>
            <a:ext cx="954087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Chọn 1 chậu hoa mà em thích.</a:t>
            </a:r>
          </a:p>
          <a:p>
            <a:pPr marL="571500" indent="-571500" algn="just">
              <a:spcAft>
                <a:spcPts val="600"/>
              </a:spcAft>
              <a:buBlip>
                <a:blip r:embed="rId9"/>
              </a:buBlip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Mỗi chậu hoa chứa 1 câu hỏi, em dùng bàn tay ra kí hiệu tương ứng với câu trả lời em chọn.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3280C9-5272-4BF1-8735-96545B97CD93}"/>
              </a:ext>
            </a:extLst>
          </p:cNvPr>
          <p:cNvGrpSpPr/>
          <p:nvPr/>
        </p:nvGrpSpPr>
        <p:grpSpPr>
          <a:xfrm>
            <a:off x="9006205" y="5018405"/>
            <a:ext cx="3255963" cy="1792288"/>
            <a:chOff x="9006205" y="5018405"/>
            <a:chExt cx="3255963" cy="1792288"/>
          </a:xfrm>
        </p:grpSpPr>
        <p:pic>
          <p:nvPicPr>
            <p:cNvPr id="16" name="Picture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D6CD78B-5DE4-48EA-B6B1-D8B3D351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69880" y="5018405"/>
              <a:ext cx="1792288" cy="1792288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A5B6C1C-22A5-4BFB-9BD7-68E744CE467C}"/>
                </a:ext>
              </a:extLst>
            </p:cNvPr>
            <p:cNvSpPr/>
            <p:nvPr/>
          </p:nvSpPr>
          <p:spPr>
            <a:xfrm>
              <a:off x="9006205" y="6061481"/>
              <a:ext cx="1792287" cy="538480"/>
            </a:xfrm>
            <a:prstGeom prst="roundRect">
              <a:avLst/>
            </a:prstGeom>
            <a:solidFill>
              <a:srgbClr val="494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1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28,26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27,36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25,27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#9Slide03 Sofia Pro Soft" panose="020B0000000000000000" pitchFamily="34" charset="0"/>
                </a:rPr>
                <a:t>24,56 cm</a:t>
              </a:r>
              <a:r>
                <a:rPr lang="en-US" sz="3600" baseline="30000" dirty="0">
                  <a:latin typeface="#9Slide03 Sofia Pro Soft" panose="020B0000000000000000" pitchFamily="34" charset="0"/>
                </a:rPr>
                <a:t>2</a:t>
              </a:r>
              <a:endParaRPr lang="en-US" sz="3600" dirty="0">
                <a:latin typeface="#9Slide03 Sofia Pro Soft" panose="020B0000000000000000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9" y="1291693"/>
            <a:ext cx="762111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/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3 cm </a:t>
            </a:r>
            <a:r>
              <a:rPr lang="en-US" sz="2800" dirty="0" err="1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algn="ctr"/>
            <a:endParaRPr lang="en-US" sz="2800" dirty="0">
              <a:solidFill>
                <a:srgbClr val="00B050"/>
              </a:solidFill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683576" y="2548007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68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,04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30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,14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314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  <p:sp>
        <p:nvSpPr>
          <p:cNvPr id="26" name="Rectangle: Rounded Corners 29">
            <a:extLst>
              <a:ext uri="{FF2B5EF4-FFF2-40B4-BE49-F238E27FC236}">
                <a16:creationId xmlns:a16="http://schemas.microsoft.com/office/drawing/2014/main" id="{3F4FB9CC-49FC-44DA-8229-005841041ABB}"/>
              </a:ext>
            </a:extLst>
          </p:cNvPr>
          <p:cNvSpPr/>
          <p:nvPr/>
        </p:nvSpPr>
        <p:spPr>
          <a:xfrm>
            <a:off x="6270588" y="4662660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0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,56 m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,36 m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6"/>
            <a:chOff x="275066" y="3504326"/>
            <a:chExt cx="3484133" cy="86043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,57 m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#9Slide03 Sofia Pro Soft" panose="020B0000000000000000" pitchFamily="34" charset="0"/>
                </a:rPr>
                <a:t>1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,45 m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7865861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Chu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0,5 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1334917" y="4641644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6918-OCOV0T-254"/>
          <p:cNvPicPr>
            <a:picLocks noChangeAspect="1"/>
          </p:cNvPicPr>
          <p:nvPr/>
        </p:nvPicPr>
        <p:blipFill>
          <a:blip r:embed="rId4"/>
          <a:srcRect l="57283" t="56496" r="37392" b="-344"/>
          <a:stretch>
            <a:fillRect/>
          </a:stretch>
        </p:blipFill>
        <p:spPr>
          <a:xfrm>
            <a:off x="11122144" y="-710353"/>
            <a:ext cx="1292860" cy="383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59F56-F3F7-42F8-805B-BE7A5981F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0" y="0"/>
            <a:ext cx="10596880" cy="6803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19B29B-0D21-45F4-948F-7802998DD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4444" y="-403379"/>
            <a:ext cx="2438400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66918-OCOV0T-254"/>
          <p:cNvPicPr>
            <a:picLocks noChangeAspect="1"/>
          </p:cNvPicPr>
          <p:nvPr/>
        </p:nvPicPr>
        <p:blipFill>
          <a:blip r:embed="rId4"/>
          <a:srcRect l="82560" t="-2190" r="-280" b="67083"/>
          <a:stretch>
            <a:fillRect/>
          </a:stretch>
        </p:blipFill>
        <p:spPr>
          <a:xfrm rot="3660000">
            <a:off x="8245622" y="4255927"/>
            <a:ext cx="4145759" cy="2953578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3279DDB7-3522-4DDF-947A-99D0CE027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0" y="5638800"/>
            <a:ext cx="1219200" cy="1219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1D9CD4-C83E-430D-8095-4BE2C103CB2B}"/>
              </a:ext>
            </a:extLst>
          </p:cNvPr>
          <p:cNvGrpSpPr/>
          <p:nvPr/>
        </p:nvGrpSpPr>
        <p:grpSpPr>
          <a:xfrm>
            <a:off x="1790690" y="2731303"/>
            <a:ext cx="3410856" cy="812800"/>
            <a:chOff x="348343" y="2317681"/>
            <a:chExt cx="3410856" cy="812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B2DBB1-5CAB-4B84-B739-D4BA428C2614}"/>
                </a:ext>
              </a:extLst>
            </p:cNvPr>
            <p:cNvSpPr txBox="1"/>
            <p:nvPr/>
          </p:nvSpPr>
          <p:spPr>
            <a:xfrm>
              <a:off x="1567542" y="2484150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28,26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319923-DF13-42B0-ABC5-4D855CEF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343" y="2317681"/>
              <a:ext cx="812800" cy="8128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3BEFB1-4DC0-4ECD-A177-282A4C690002}"/>
              </a:ext>
            </a:extLst>
          </p:cNvPr>
          <p:cNvGrpSpPr/>
          <p:nvPr/>
        </p:nvGrpSpPr>
        <p:grpSpPr>
          <a:xfrm>
            <a:off x="7084446" y="2758439"/>
            <a:ext cx="3197108" cy="812801"/>
            <a:chOff x="5148608" y="2317679"/>
            <a:chExt cx="3197108" cy="81280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87F5AD-D647-40F2-9FCF-58FECC86D591}"/>
                </a:ext>
              </a:extLst>
            </p:cNvPr>
            <p:cNvSpPr txBox="1"/>
            <p:nvPr/>
          </p:nvSpPr>
          <p:spPr>
            <a:xfrm>
              <a:off x="6154059" y="2484149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56,52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A5832C-725A-41F3-B53E-58350287C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608" y="2317679"/>
              <a:ext cx="812801" cy="8128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FE2B77-2B62-4B21-A5B6-1628A7928339}"/>
              </a:ext>
            </a:extLst>
          </p:cNvPr>
          <p:cNvGrpSpPr/>
          <p:nvPr/>
        </p:nvGrpSpPr>
        <p:grpSpPr>
          <a:xfrm>
            <a:off x="1630194" y="4828384"/>
            <a:ext cx="3484133" cy="860434"/>
            <a:chOff x="275066" y="3504326"/>
            <a:chExt cx="3484133" cy="86043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3CBD69-EAF9-4AFD-8637-127AF6D2C063}"/>
                </a:ext>
              </a:extLst>
            </p:cNvPr>
            <p:cNvSpPr txBox="1"/>
            <p:nvPr/>
          </p:nvSpPr>
          <p:spPr>
            <a:xfrm>
              <a:off x="1567542" y="3718431"/>
              <a:ext cx="2191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25,434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8DF5732-C970-40EA-A6D8-0A0E2F379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066" y="3504326"/>
              <a:ext cx="860434" cy="860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65D6-54E2-4A2F-B2FB-C0C3B09F440D}"/>
              </a:ext>
            </a:extLst>
          </p:cNvPr>
          <p:cNvGrpSpPr/>
          <p:nvPr/>
        </p:nvGrpSpPr>
        <p:grpSpPr>
          <a:xfrm>
            <a:off x="7056892" y="4828384"/>
            <a:ext cx="3387588" cy="860433"/>
            <a:chOff x="5148608" y="3551959"/>
            <a:chExt cx="3387588" cy="8604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75A948-6CB8-48F7-B81C-AF15E04EE6D3}"/>
                </a:ext>
              </a:extLst>
            </p:cNvPr>
            <p:cNvSpPr txBox="1"/>
            <p:nvPr/>
          </p:nvSpPr>
          <p:spPr>
            <a:xfrm>
              <a:off x="6154059" y="3718429"/>
              <a:ext cx="23821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254,34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cm</a:t>
              </a:r>
              <a:r>
                <a:rPr kumimoji="0" lang="en-US" sz="32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Sofia Pro Soft" panose="020B0000000000000000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 panose="020B0000000000000000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E125B7-660F-422E-881F-BE937E46C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48608" y="3551959"/>
              <a:ext cx="860433" cy="860433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3FE747-344B-4315-8BF6-F687A2AC54D7}"/>
              </a:ext>
            </a:extLst>
          </p:cNvPr>
          <p:cNvSpPr/>
          <p:nvPr/>
        </p:nvSpPr>
        <p:spPr>
          <a:xfrm>
            <a:off x="2235718" y="1291693"/>
            <a:ext cx="8208762" cy="9327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18 cm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3 BoosterNextFYBlack" panose="02000A03000000020004" pitchFamily="2" charset="0"/>
                <a:ea typeface="#9Slide03 IcielSamsung Sharp Bo" pitchFamily="2" charset="0"/>
                <a:cs typeface="#9Slide03 IcielSamsung Sharp Bo" pitchFamily="2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3 BoosterNextFYBlack" panose="02000A03000000020004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8" name="Rectangle: Rounded Corners 29">
            <a:extLst>
              <a:ext uri="{FF2B5EF4-FFF2-40B4-BE49-F238E27FC236}">
                <a16:creationId xmlns:a16="http://schemas.microsoft.com/office/drawing/2014/main" id="{F4727A34-F352-4EB7-98BA-041261EF44C9}"/>
              </a:ext>
            </a:extLst>
          </p:cNvPr>
          <p:cNvSpPr/>
          <p:nvPr/>
        </p:nvSpPr>
        <p:spPr>
          <a:xfrm>
            <a:off x="6829251" y="4710295"/>
            <a:ext cx="3732555" cy="1310718"/>
          </a:xfrm>
          <a:custGeom>
            <a:avLst/>
            <a:gdLst>
              <a:gd name="connsiteX0" fmla="*/ 0 w 3732555"/>
              <a:gd name="connsiteY0" fmla="*/ 218457 h 1310718"/>
              <a:gd name="connsiteX1" fmla="*/ 218457 w 3732555"/>
              <a:gd name="connsiteY1" fmla="*/ 0 h 1310718"/>
              <a:gd name="connsiteX2" fmla="*/ 3514098 w 3732555"/>
              <a:gd name="connsiteY2" fmla="*/ 0 h 1310718"/>
              <a:gd name="connsiteX3" fmla="*/ 3732555 w 3732555"/>
              <a:gd name="connsiteY3" fmla="*/ 218457 h 1310718"/>
              <a:gd name="connsiteX4" fmla="*/ 3732555 w 3732555"/>
              <a:gd name="connsiteY4" fmla="*/ 1092261 h 1310718"/>
              <a:gd name="connsiteX5" fmla="*/ 3514098 w 3732555"/>
              <a:gd name="connsiteY5" fmla="*/ 1310718 h 1310718"/>
              <a:gd name="connsiteX6" fmla="*/ 218457 w 3732555"/>
              <a:gd name="connsiteY6" fmla="*/ 1310718 h 1310718"/>
              <a:gd name="connsiteX7" fmla="*/ 0 w 3732555"/>
              <a:gd name="connsiteY7" fmla="*/ 1092261 h 1310718"/>
              <a:gd name="connsiteX8" fmla="*/ 0 w 3732555"/>
              <a:gd name="connsiteY8" fmla="*/ 218457 h 131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32555" h="1310718" extrusionOk="0">
                <a:moveTo>
                  <a:pt x="0" y="218457"/>
                </a:moveTo>
                <a:cubicBezTo>
                  <a:pt x="-6857" y="109839"/>
                  <a:pt x="82283" y="-6410"/>
                  <a:pt x="218457" y="0"/>
                </a:cubicBezTo>
                <a:cubicBezTo>
                  <a:pt x="858211" y="-75195"/>
                  <a:pt x="2537284" y="71838"/>
                  <a:pt x="3514098" y="0"/>
                </a:cubicBezTo>
                <a:cubicBezTo>
                  <a:pt x="3620379" y="4803"/>
                  <a:pt x="3716031" y="117347"/>
                  <a:pt x="3732555" y="218457"/>
                </a:cubicBezTo>
                <a:cubicBezTo>
                  <a:pt x="3697016" y="582972"/>
                  <a:pt x="3759566" y="663077"/>
                  <a:pt x="3732555" y="1092261"/>
                </a:cubicBezTo>
                <a:cubicBezTo>
                  <a:pt x="3752799" y="1193671"/>
                  <a:pt x="3647372" y="1311551"/>
                  <a:pt x="3514098" y="1310718"/>
                </a:cubicBezTo>
                <a:cubicBezTo>
                  <a:pt x="1924255" y="1334271"/>
                  <a:pt x="1132448" y="1153562"/>
                  <a:pt x="218457" y="1310718"/>
                </a:cubicBezTo>
                <a:cubicBezTo>
                  <a:pt x="134520" y="1316042"/>
                  <a:pt x="-29578" y="1199413"/>
                  <a:pt x="0" y="1092261"/>
                </a:cubicBezTo>
                <a:cubicBezTo>
                  <a:pt x="-36073" y="999411"/>
                  <a:pt x="-64463" y="329339"/>
                  <a:pt x="0" y="218457"/>
                </a:cubicBezTo>
                <a:close/>
              </a:path>
            </a:pathLst>
          </a:custGeom>
          <a:noFill/>
          <a:ln w="76200">
            <a:solidFill>
              <a:srgbClr val="EF583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3732555"/>
                      <a:gd name="connsiteY0" fmla="*/ 218457 h 1310718"/>
                      <a:gd name="connsiteX1" fmla="*/ 218457 w 3732555"/>
                      <a:gd name="connsiteY1" fmla="*/ 0 h 1310718"/>
                      <a:gd name="connsiteX2" fmla="*/ 3514098 w 3732555"/>
                      <a:gd name="connsiteY2" fmla="*/ 0 h 1310718"/>
                      <a:gd name="connsiteX3" fmla="*/ 3732555 w 3732555"/>
                      <a:gd name="connsiteY3" fmla="*/ 218457 h 1310718"/>
                      <a:gd name="connsiteX4" fmla="*/ 3732555 w 3732555"/>
                      <a:gd name="connsiteY4" fmla="*/ 1092261 h 1310718"/>
                      <a:gd name="connsiteX5" fmla="*/ 3514098 w 3732555"/>
                      <a:gd name="connsiteY5" fmla="*/ 1310718 h 1310718"/>
                      <a:gd name="connsiteX6" fmla="*/ 218457 w 3732555"/>
                      <a:gd name="connsiteY6" fmla="*/ 1310718 h 1310718"/>
                      <a:gd name="connsiteX7" fmla="*/ 0 w 3732555"/>
                      <a:gd name="connsiteY7" fmla="*/ 1092261 h 1310718"/>
                      <a:gd name="connsiteX8" fmla="*/ 0 w 3732555"/>
                      <a:gd name="connsiteY8" fmla="*/ 218457 h 1310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732555" h="1310718" extrusionOk="0">
                        <a:moveTo>
                          <a:pt x="0" y="218457"/>
                        </a:moveTo>
                        <a:cubicBezTo>
                          <a:pt x="-3639" y="104192"/>
                          <a:pt x="91438" y="-2630"/>
                          <a:pt x="218457" y="0"/>
                        </a:cubicBezTo>
                        <a:cubicBezTo>
                          <a:pt x="760115" y="-60713"/>
                          <a:pt x="2543195" y="61072"/>
                          <a:pt x="3514098" y="0"/>
                        </a:cubicBezTo>
                        <a:cubicBezTo>
                          <a:pt x="3632325" y="810"/>
                          <a:pt x="3728459" y="102650"/>
                          <a:pt x="3732555" y="218457"/>
                        </a:cubicBezTo>
                        <a:cubicBezTo>
                          <a:pt x="3693136" y="585483"/>
                          <a:pt x="3764893" y="661855"/>
                          <a:pt x="3732555" y="1092261"/>
                        </a:cubicBezTo>
                        <a:cubicBezTo>
                          <a:pt x="3739327" y="1206475"/>
                          <a:pt x="3639418" y="1311026"/>
                          <a:pt x="3514098" y="1310718"/>
                        </a:cubicBezTo>
                        <a:cubicBezTo>
                          <a:pt x="1867318" y="1236947"/>
                          <a:pt x="1191709" y="1154835"/>
                          <a:pt x="218457" y="1310718"/>
                        </a:cubicBezTo>
                        <a:cubicBezTo>
                          <a:pt x="121066" y="1314091"/>
                          <a:pt x="-15551" y="1205814"/>
                          <a:pt x="0" y="1092261"/>
                        </a:cubicBezTo>
                        <a:cubicBezTo>
                          <a:pt x="-14293" y="992912"/>
                          <a:pt x="-73317" y="341341"/>
                          <a:pt x="0" y="21845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485AAE-53FD-40B1-95B5-CEEFCF9B4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0193" y="1301822"/>
            <a:ext cx="860435" cy="86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834</Words>
  <Application>Microsoft Office PowerPoint</Application>
  <PresentationFormat>Widescreen</PresentationFormat>
  <Paragraphs>144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#9Slide03 AllRoundGothic</vt:lpstr>
      <vt:lpstr>Microsoft YaHei</vt:lpstr>
      <vt:lpstr>#9Slide03 AmpleSoft Bold</vt:lpstr>
      <vt:lpstr>#9Slide03 AmpleSoft Thin</vt:lpstr>
      <vt:lpstr>#9Slide03 BoosterNextFYBlack</vt:lpstr>
      <vt:lpstr>#9Slide03 Sofia Pro Soft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Nguyễn Phương Thảo</cp:lastModifiedBy>
  <cp:revision>66</cp:revision>
  <dcterms:created xsi:type="dcterms:W3CDTF">2022-01-02T07:41:14Z</dcterms:created>
  <dcterms:modified xsi:type="dcterms:W3CDTF">2023-01-08T14:04:57Z</dcterms:modified>
</cp:coreProperties>
</file>