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97" r:id="rId2"/>
    <p:sldId id="260" r:id="rId3"/>
    <p:sldId id="283" r:id="rId4"/>
    <p:sldId id="284" r:id="rId5"/>
    <p:sldId id="295" r:id="rId6"/>
    <p:sldId id="296" r:id="rId7"/>
    <p:sldId id="298" r:id="rId8"/>
    <p:sldId id="318" r:id="rId9"/>
    <p:sldId id="299" r:id="rId10"/>
    <p:sldId id="300" r:id="rId11"/>
    <p:sldId id="319" r:id="rId12"/>
    <p:sldId id="320" r:id="rId13"/>
    <p:sldId id="321" r:id="rId14"/>
    <p:sldId id="323" r:id="rId15"/>
    <p:sldId id="322" r:id="rId16"/>
    <p:sldId id="324" r:id="rId17"/>
    <p:sldId id="325" r:id="rId18"/>
    <p:sldId id="326" r:id="rId19"/>
    <p:sldId id="327" r:id="rId20"/>
    <p:sldId id="329" r:id="rId21"/>
    <p:sldId id="328" r:id="rId22"/>
    <p:sldId id="330" r:id="rId23"/>
    <p:sldId id="331" r:id="rId24"/>
    <p:sldId id="333" r:id="rId25"/>
    <p:sldId id="332" r:id="rId26"/>
    <p:sldId id="336" r:id="rId27"/>
    <p:sldId id="334" r:id="rId28"/>
    <p:sldId id="335" r:id="rId29"/>
    <p:sldId id="337"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Pattaya" panose="020B0604020202020204" charset="-34"/>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7" d="100"/>
          <a:sy n="77" d="100"/>
        </p:scale>
        <p:origin x="79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pt>
    <dgm:pt modelId="{28D89A81-C880-4CE4-80C2-CFAFF5ED3FA2}" type="pres">
      <dgm:prSet presAssocID="{BE71CDD5-4881-47D4-B492-26220306206E}" presName="node" presStyleLbl="node1" presStyleIdx="0" presStyleCnt="4">
        <dgm:presLayoutVars>
          <dgm:bulletEnabled val="1"/>
        </dgm:presLayoutVars>
      </dgm:prSet>
      <dgm:spPr/>
    </dgm:pt>
    <dgm:pt modelId="{E6CA1D9C-D0BF-44BF-8D9D-0321BADBC632}" type="pres">
      <dgm:prSet presAssocID="{69FBE06C-FF7E-4754-87CB-CAED4741CC6F}" presName="sibTrans" presStyleLbl="sibTrans2D1" presStyleIdx="0" presStyleCnt="3"/>
      <dgm:spPr/>
    </dgm:pt>
    <dgm:pt modelId="{D9222184-9055-48DD-9924-8C74F2B0CEB8}" type="pres">
      <dgm:prSet presAssocID="{69FBE06C-FF7E-4754-87CB-CAED4741CC6F}" presName="connectorText" presStyleLbl="sibTrans2D1" presStyleIdx="0" presStyleCnt="3"/>
      <dgm:spPr/>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pt>
    <dgm:pt modelId="{EBE0404D-3D3E-420C-83AE-D7660A7A9D3B}" type="pres">
      <dgm:prSet presAssocID="{C09EC417-B130-4A5A-BAA7-5FBDB9BDCD0E}" presName="sibTrans" presStyleLbl="sibTrans2D1" presStyleIdx="1" presStyleCnt="3"/>
      <dgm:spPr/>
    </dgm:pt>
    <dgm:pt modelId="{0A800BF7-0774-4CB5-87DE-3D6E7B3FB63A}" type="pres">
      <dgm:prSet presAssocID="{C09EC417-B130-4A5A-BAA7-5FBDB9BDCD0E}" presName="connectorText" presStyleLbl="sibTrans2D1" presStyleIdx="1" presStyleCnt="3"/>
      <dgm:spPr/>
    </dgm:pt>
    <dgm:pt modelId="{A71AA356-2FF4-4551-B762-D3F96FE2C514}" type="pres">
      <dgm:prSet presAssocID="{3E15F043-DC16-447C-A0BA-7A5686C3DE8D}" presName="node" presStyleLbl="node1" presStyleIdx="2" presStyleCnt="4">
        <dgm:presLayoutVars>
          <dgm:bulletEnabled val="1"/>
        </dgm:presLayoutVars>
      </dgm:prSet>
      <dgm:spPr/>
    </dgm:pt>
    <dgm:pt modelId="{4AEAFAE1-CBA0-461E-A6B4-C6AF6BE2EDD1}" type="pres">
      <dgm:prSet presAssocID="{7EC9031E-E4B7-4CC5-9236-51DF7E5EDF80}" presName="sibTrans" presStyleLbl="sibTrans2D1" presStyleIdx="2" presStyleCnt="3"/>
      <dgm:spPr/>
    </dgm:pt>
    <dgm:pt modelId="{447B2CFF-B944-44BB-8FDC-DBF40151EE5D}" type="pres">
      <dgm:prSet presAssocID="{7EC9031E-E4B7-4CC5-9236-51DF7E5EDF80}" presName="connectorText" presStyleLbl="sibTrans2D1" presStyleIdx="2" presStyleCnt="3"/>
      <dgm:spPr/>
    </dgm:pt>
    <dgm:pt modelId="{8B043336-7912-4D0E-A241-C98036A2189A}" type="pres">
      <dgm:prSet presAssocID="{183AE114-D62C-4B53-B445-6C3D24867323}" presName="node" presStyleLbl="node1" presStyleIdx="3" presStyleCnt="4">
        <dgm:presLayoutVars>
          <dgm:bulletEnabled val="1"/>
        </dgm:presLayoutVars>
      </dgm:prSet>
      <dgm:spPr/>
    </dgm:pt>
  </dgm:ptLst>
  <dgm:cxnLst>
    <dgm:cxn modelId="{0E9D100B-3225-4029-8823-CDB3B04A4829}" srcId="{5DD33137-FC03-4716-8F64-247E7FE492D4}" destId="{BE71CDD5-4881-47D4-B492-26220306206E}" srcOrd="0" destOrd="0" parTransId="{78480B27-E5EA-4DBF-B4E3-877ECB36B0E9}" sibTransId="{69FBE06C-FF7E-4754-87CB-CAED4741CC6F}"/>
    <dgm:cxn modelId="{AAA01E1B-A988-4D72-BE19-71138A8DB7B7}" type="presOf" srcId="{C09EC417-B130-4A5A-BAA7-5FBDB9BDCD0E}" destId="{0A800BF7-0774-4CB5-87DE-3D6E7B3FB63A}"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411C826-735D-4B64-9A03-A40CFC7DB575}" type="presOf" srcId="{DDC704D2-61A1-454D-869E-A1CB9C10C1D9}" destId="{4C62CEAF-D230-40F9-911E-FF6AA63F148D}"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D3CB4C32-F662-4F35-9509-147F8F3890AF}" srcId="{5DD33137-FC03-4716-8F64-247E7FE492D4}" destId="{DDC704D2-61A1-454D-869E-A1CB9C10C1D9}" srcOrd="1" destOrd="0" parTransId="{B9019894-4F67-49A9-B9B0-FD328E225E55}" sibTransId="{C09EC417-B130-4A5A-BAA7-5FBDB9BDCD0E}"/>
    <dgm:cxn modelId="{010D0237-2804-45FE-9065-F560F624607C}" srcId="{5DD33137-FC03-4716-8F64-247E7FE492D4}" destId="{183AE114-D62C-4B53-B445-6C3D24867323}" srcOrd="3" destOrd="0" parTransId="{55DB699F-8451-45D4-9A77-F4DCBE134578}" sibTransId="{E277947C-5A68-4B51-B093-9431C4BB20AE}"/>
    <dgm:cxn modelId="{882B283D-5DD6-476A-B60D-560253AA64C1}" type="presOf" srcId="{69FBE06C-FF7E-4754-87CB-CAED4741CC6F}" destId="{D9222184-9055-48DD-9924-8C74F2B0CEB8}" srcOrd="1"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3B52F7EB-BBD4-4FCF-8FC2-62B71C6A574B}" type="presOf" srcId="{183AE114-D62C-4B53-B445-6C3D24867323}" destId="{8B043336-7912-4D0E-A241-C98036A2189A}" srcOrd="0" destOrd="0" presId="urn:microsoft.com/office/officeart/2005/8/layout/process1"/>
    <dgm:cxn modelId="{876188FF-DD98-4490-A125-2BD2C81A6CE3}" type="presOf" srcId="{69FBE06C-FF7E-4754-87CB-CAED4741CC6F}" destId="{E6CA1D9C-D0BF-44BF-8D9D-0321BADBC632}" srcOrd="0" destOrd="0" presId="urn:microsoft.com/office/officeart/2005/8/layout/process1"/>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59.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2.png"/><Relationship Id="rId4" Type="http://schemas.microsoft.com/office/2007/relationships/hdphoto" Target="../media/hdphoto24.wdp"/></Relationships>
</file>

<file path=ppt/slides/_rels/slide1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7" Type="http://schemas.microsoft.com/office/2007/relationships/hdphoto" Target="../media/hdphoto26.wdp"/><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25.wdp"/><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38.png"/><Relationship Id="rId12" Type="http://schemas.microsoft.com/office/2007/relationships/hdphoto" Target="../media/hdphoto11.wdp"/><Relationship Id="rId2" Type="http://schemas.openxmlformats.org/officeDocument/2006/relationships/image" Target="../media/image15.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3.png"/><Relationship Id="rId3" Type="http://schemas.openxmlformats.org/officeDocument/2006/relationships/image" Target="../media/image4.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76.gif"/><Relationship Id="rId2" Type="http://schemas.openxmlformats.org/officeDocument/2006/relationships/slideLayout" Target="../slideLayouts/slideLayout7.xml"/><Relationship Id="rId16" Type="http://schemas.openxmlformats.org/officeDocument/2006/relationships/image" Target="../media/image75.gif"/><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27.wdp"/><Relationship Id="rId15" Type="http://schemas.openxmlformats.org/officeDocument/2006/relationships/image" Target="../media/image74.gif"/><Relationship Id="rId10" Type="http://schemas.openxmlformats.org/officeDocument/2006/relationships/image" Target="../media/image10.png"/><Relationship Id="rId4" Type="http://schemas.openxmlformats.org/officeDocument/2006/relationships/image" Target="../media/image72.png"/><Relationship Id="rId9" Type="http://schemas.microsoft.com/office/2007/relationships/hdphoto" Target="../media/hdphoto6.wdp"/><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32.wdp"/><Relationship Id="rId3" Type="http://schemas.openxmlformats.org/officeDocument/2006/relationships/image" Target="../media/image74.gif"/><Relationship Id="rId7" Type="http://schemas.microsoft.com/office/2007/relationships/hdphoto" Target="../media/hdphoto29.wdp"/><Relationship Id="rId12" Type="http://schemas.openxmlformats.org/officeDocument/2006/relationships/image" Target="../media/image81.png"/><Relationship Id="rId2" Type="http://schemas.openxmlformats.org/officeDocument/2006/relationships/image" Target="../media/image63.jpeg"/><Relationship Id="rId16"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8.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3.svg"/><Relationship Id="rId10" Type="http://schemas.openxmlformats.org/officeDocument/2006/relationships/image" Target="../media/image80.png"/><Relationship Id="rId4" Type="http://schemas.openxmlformats.org/officeDocument/2006/relationships/image" Target="../media/image77.png"/><Relationship Id="rId9" Type="http://schemas.microsoft.com/office/2007/relationships/hdphoto" Target="../media/hdphoto30.wdp"/><Relationship Id="rId1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8.png"/><Relationship Id="rId21" Type="http://schemas.openxmlformats.org/officeDocument/2006/relationships/image" Target="../media/image88.png"/><Relationship Id="rId7" Type="http://schemas.openxmlformats.org/officeDocument/2006/relationships/image" Target="../media/image80.png"/><Relationship Id="rId12" Type="http://schemas.openxmlformats.org/officeDocument/2006/relationships/diagramQuickStyle" Target="../diagrams/quickStyle1.xml"/><Relationship Id="rId17" Type="http://schemas.openxmlformats.org/officeDocument/2006/relationships/image" Target="../media/image86.png"/><Relationship Id="rId25" Type="http://schemas.openxmlformats.org/officeDocument/2006/relationships/image" Target="../media/image90.png"/><Relationship Id="rId2" Type="http://schemas.openxmlformats.org/officeDocument/2006/relationships/image" Target="../media/image63.jpeg"/><Relationship Id="rId16" Type="http://schemas.openxmlformats.org/officeDocument/2006/relationships/image" Target="../media/image85.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79.png"/><Relationship Id="rId15" Type="http://schemas.openxmlformats.org/officeDocument/2006/relationships/image" Target="../media/image84.png"/><Relationship Id="rId23" Type="http://schemas.openxmlformats.org/officeDocument/2006/relationships/image" Target="../media/image89.png"/><Relationship Id="rId10" Type="http://schemas.openxmlformats.org/officeDocument/2006/relationships/diagramData" Target="../diagrams/data1.xml"/><Relationship Id="rId19" Type="http://schemas.openxmlformats.org/officeDocument/2006/relationships/image" Target="../media/image87.png"/><Relationship Id="rId4" Type="http://schemas.microsoft.com/office/2007/relationships/hdphoto" Target="../media/hdphoto29.wdp"/><Relationship Id="rId9" Type="http://schemas.openxmlformats.org/officeDocument/2006/relationships/image" Target="../media/image76.gif"/><Relationship Id="rId14" Type="http://schemas.microsoft.com/office/2007/relationships/diagramDrawing" Target="../diagrams/drawing1.xml"/><Relationship Id="rId22"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91.png"/><Relationship Id="rId2" Type="http://schemas.openxmlformats.org/officeDocument/2006/relationships/image" Target="../media/image63.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75.gif"/><Relationship Id="rId5" Type="http://schemas.openxmlformats.org/officeDocument/2006/relationships/image" Target="../media/image79.png"/><Relationship Id="rId15" Type="http://schemas.openxmlformats.org/officeDocument/2006/relationships/image" Target="../media/image93.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81.png"/><Relationship Id="rId1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8.png"/><Relationship Id="rId3" Type="http://schemas.openxmlformats.org/officeDocument/2006/relationships/image" Target="../media/image4.jpeg"/><Relationship Id="rId7" Type="http://schemas.openxmlformats.org/officeDocument/2006/relationships/image" Target="../media/image11.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97.png"/><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73.png"/><Relationship Id="rId9" Type="http://schemas.openxmlformats.org/officeDocument/2006/relationships/image" Target="../media/image13.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12.wdp"/><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3.png"/><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2.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57.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3.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1.wdp"/><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59.png"/><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6.png"/><Relationship Id="rId5" Type="http://schemas.openxmlformats.org/officeDocument/2006/relationships/image" Target="../media/image38.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0.png"/><Relationship Id="rId11" Type="http://schemas.openxmlformats.org/officeDocument/2006/relationships/image" Target="../media/image103.png"/><Relationship Id="rId5" Type="http://schemas.microsoft.com/office/2007/relationships/hdphoto" Target="../media/hdphoto41.wdp"/><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6.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5.png"/><Relationship Id="rId5" Type="http://schemas.microsoft.com/office/2007/relationships/hdphoto" Target="../media/hdphoto44.wdp"/><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20.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6.wdp"/><Relationship Id="rId18" Type="http://schemas.openxmlformats.org/officeDocument/2006/relationships/image" Target="../media/image113.png"/><Relationship Id="rId3" Type="http://schemas.microsoft.com/office/2007/relationships/media" Target="../media/media2.mp3"/><Relationship Id="rId21" Type="http://schemas.microsoft.com/office/2007/relationships/hdphoto" Target="../media/hdphoto49.wdp"/><Relationship Id="rId7" Type="http://schemas.openxmlformats.org/officeDocument/2006/relationships/image" Target="../media/image108.png"/><Relationship Id="rId12" Type="http://schemas.openxmlformats.org/officeDocument/2006/relationships/image" Target="../media/image109.png"/><Relationship Id="rId17" Type="http://schemas.microsoft.com/office/2007/relationships/hdphoto" Target="../media/hdphoto47.wdp"/><Relationship Id="rId2" Type="http://schemas.openxmlformats.org/officeDocument/2006/relationships/audio" Target="../media/media1.wav"/><Relationship Id="rId16" Type="http://schemas.openxmlformats.org/officeDocument/2006/relationships/image" Target="../media/image112.png"/><Relationship Id="rId20" Type="http://schemas.openxmlformats.org/officeDocument/2006/relationships/image" Target="../media/image114.png"/><Relationship Id="rId1" Type="http://schemas.microsoft.com/office/2007/relationships/media" Target="../media/media1.wav"/><Relationship Id="rId6" Type="http://schemas.openxmlformats.org/officeDocument/2006/relationships/image" Target="../media/image107.jpeg"/><Relationship Id="rId11" Type="http://schemas.microsoft.com/office/2007/relationships/hdphoto" Target="../media/hdphoto39.wdp"/><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1.svg"/><Relationship Id="rId23" Type="http://schemas.openxmlformats.org/officeDocument/2006/relationships/image" Target="../media/image116.png"/><Relationship Id="rId10" Type="http://schemas.openxmlformats.org/officeDocument/2006/relationships/image" Target="../media/image94.png"/><Relationship Id="rId19" Type="http://schemas.microsoft.com/office/2007/relationships/hdphoto" Target="../media/hdphoto48.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110.png"/><Relationship Id="rId22"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2.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8.png"/><Relationship Id="rId12" Type="http://schemas.openxmlformats.org/officeDocument/2006/relationships/image" Target="../media/image111.svg"/><Relationship Id="rId17" Type="http://schemas.openxmlformats.org/officeDocument/2006/relationships/image" Target="../media/image11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107.jpeg"/><Relationship Id="rId11" Type="http://schemas.openxmlformats.org/officeDocument/2006/relationships/image" Target="../media/image110.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3.png"/><Relationship Id="rId23" Type="http://schemas.openxmlformats.org/officeDocument/2006/relationships/image" Target="../media/image94.png"/><Relationship Id="rId10" Type="http://schemas.microsoft.com/office/2007/relationships/hdphoto" Target="../media/hdphoto46.wdp"/><Relationship Id="rId19" Type="http://schemas.openxmlformats.org/officeDocument/2006/relationships/image" Target="../media/image115.png"/><Relationship Id="rId4" Type="http://schemas.openxmlformats.org/officeDocument/2006/relationships/audio" Target="../media/media2.mp3"/><Relationship Id="rId9" Type="http://schemas.openxmlformats.org/officeDocument/2006/relationships/image" Target="../media/image109.png"/><Relationship Id="rId14" Type="http://schemas.microsoft.com/office/2007/relationships/hdphoto" Target="../media/hdphoto47.wdp"/><Relationship Id="rId22"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2.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8.png"/><Relationship Id="rId12" Type="http://schemas.openxmlformats.org/officeDocument/2006/relationships/image" Target="../media/image111.svg"/><Relationship Id="rId17" Type="http://schemas.openxmlformats.org/officeDocument/2006/relationships/image" Target="../media/image11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107.jpeg"/><Relationship Id="rId11" Type="http://schemas.openxmlformats.org/officeDocument/2006/relationships/image" Target="../media/image110.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3.png"/><Relationship Id="rId23" Type="http://schemas.openxmlformats.org/officeDocument/2006/relationships/image" Target="../media/image94.png"/><Relationship Id="rId10" Type="http://schemas.microsoft.com/office/2007/relationships/hdphoto" Target="../media/hdphoto46.wdp"/><Relationship Id="rId19" Type="http://schemas.openxmlformats.org/officeDocument/2006/relationships/image" Target="../media/image115.png"/><Relationship Id="rId4" Type="http://schemas.openxmlformats.org/officeDocument/2006/relationships/audio" Target="../media/media2.mp3"/><Relationship Id="rId9" Type="http://schemas.openxmlformats.org/officeDocument/2006/relationships/image" Target="../media/image109.png"/><Relationship Id="rId14" Type="http://schemas.microsoft.com/office/2007/relationships/hdphoto" Target="../media/hdphoto47.wdp"/><Relationship Id="rId22"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2.png"/><Relationship Id="rId18" Type="http://schemas.microsoft.com/office/2007/relationships/hdphoto" Target="../media/hdphoto49.wdp"/><Relationship Id="rId3" Type="http://schemas.microsoft.com/office/2007/relationships/media" Target="../media/media2.mp3"/><Relationship Id="rId21" Type="http://schemas.openxmlformats.org/officeDocument/2006/relationships/image" Target="../media/image94.png"/><Relationship Id="rId7" Type="http://schemas.openxmlformats.org/officeDocument/2006/relationships/image" Target="../media/image108.png"/><Relationship Id="rId12" Type="http://schemas.openxmlformats.org/officeDocument/2006/relationships/image" Target="../media/image111.svg"/><Relationship Id="rId17" Type="http://schemas.openxmlformats.org/officeDocument/2006/relationships/image" Target="../media/image11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107.jpeg"/><Relationship Id="rId11" Type="http://schemas.openxmlformats.org/officeDocument/2006/relationships/image" Target="../media/image110.png"/><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3.png"/><Relationship Id="rId23" Type="http://schemas.openxmlformats.org/officeDocument/2006/relationships/image" Target="../media/image33.png"/><Relationship Id="rId10" Type="http://schemas.microsoft.com/office/2007/relationships/hdphoto" Target="../media/hdphoto46.wdp"/><Relationship Id="rId19" Type="http://schemas.openxmlformats.org/officeDocument/2006/relationships/image" Target="../media/image115.png"/><Relationship Id="rId4" Type="http://schemas.openxmlformats.org/officeDocument/2006/relationships/audio" Target="../media/media2.mp3"/><Relationship Id="rId9" Type="http://schemas.openxmlformats.org/officeDocument/2006/relationships/image" Target="../media/image109.png"/><Relationship Id="rId14" Type="http://schemas.microsoft.com/office/2007/relationships/hdphoto" Target="../media/hdphoto47.wdp"/><Relationship Id="rId2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18" Type="http://schemas.microsoft.com/office/2007/relationships/hdphoto" Target="../media/hdphoto15.wdp"/><Relationship Id="rId26" Type="http://schemas.openxmlformats.org/officeDocument/2006/relationships/slide" Target="slide32.xml"/><Relationship Id="rId3" Type="http://schemas.openxmlformats.org/officeDocument/2006/relationships/notesSlide" Target="../notesSlides/notesSlide1.xml"/><Relationship Id="rId21" Type="http://schemas.openxmlformats.org/officeDocument/2006/relationships/slide" Target="slide30.xml"/><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3.png"/><Relationship Id="rId29" Type="http://schemas.openxmlformats.org/officeDocument/2006/relationships/image" Target="../media/image37.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slide" Target="slide31.xml"/><Relationship Id="rId5" Type="http://schemas.openxmlformats.org/officeDocument/2006/relationships/image" Target="../media/image24.png"/><Relationship Id="rId15" Type="http://schemas.openxmlformats.org/officeDocument/2006/relationships/image" Target="../media/image30.png"/><Relationship Id="rId23" Type="http://schemas.microsoft.com/office/2007/relationships/hdphoto" Target="../media/hdphoto16.wdp"/><Relationship Id="rId28" Type="http://schemas.openxmlformats.org/officeDocument/2006/relationships/slide" Target="slide33.xml"/><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27.png"/><Relationship Id="rId14" Type="http://schemas.microsoft.com/office/2007/relationships/hdphoto" Target="../media/hdphoto8.wdp"/><Relationship Id="rId22" Type="http://schemas.openxmlformats.org/officeDocument/2006/relationships/image" Target="../media/image34.png"/><Relationship Id="rId27"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png"/><Relationship Id="rId1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10.wdp"/><Relationship Id="rId17" Type="http://schemas.openxmlformats.org/officeDocument/2006/relationships/image" Target="../media/image16.png"/><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23.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8.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1.wdp"/><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microsoft.com/office/2007/relationships/hdphoto" Target="../media/hdphoto22.wdp"/><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oney by Raul Paixão on Dribbble">
            <a:extLst>
              <a:ext uri="{FF2B5EF4-FFF2-40B4-BE49-F238E27FC236}">
                <a16:creationId xmlns:a16="http://schemas.microsoft.com/office/drawing/2014/main"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24406" y="1439124"/>
            <a:ext cx="1636987"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Tài trợ</a:t>
            </a:r>
          </a:p>
        </p:txBody>
      </p:sp>
      <p:sp>
        <p:nvSpPr>
          <p:cNvPr id="15" name="Rectangle 14">
            <a:extLst>
              <a:ext uri="{FF2B5EF4-FFF2-40B4-BE49-F238E27FC236}">
                <a16:creationId xmlns:a16="http://schemas.microsoft.com/office/drawing/2014/main" id="{4742DE59-E295-4A7E-922A-2556A9AF5127}"/>
              </a:ext>
            </a:extLst>
          </p:cNvPr>
          <p:cNvSpPr/>
          <p:nvPr/>
        </p:nvSpPr>
        <p:spPr>
          <a:xfrm>
            <a:off x="1695867" y="2140416"/>
            <a:ext cx="3130986"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id="{798A0BD9-B462-4131-A6E5-4972605D0E7F}"/>
              </a:ext>
            </a:extLst>
          </p:cNvPr>
          <p:cNvSpPr/>
          <p:nvPr/>
        </p:nvSpPr>
        <p:spPr>
          <a:xfrm>
            <a:off x="7895986" y="1439124"/>
            <a:ext cx="2161169"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 điền</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329830" y="1439124"/>
            <a:ext cx="1826142"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Tổ chức</a:t>
            </a:r>
          </a:p>
        </p:txBody>
      </p:sp>
      <p:sp>
        <p:nvSpPr>
          <p:cNvPr id="15" name="Rectangle 14">
            <a:extLst>
              <a:ext uri="{FF2B5EF4-FFF2-40B4-BE49-F238E27FC236}">
                <a16:creationId xmlns:a16="http://schemas.microsoft.com/office/drawing/2014/main" id="{4742DE59-E295-4A7E-922A-2556A9AF5127}"/>
              </a:ext>
            </a:extLst>
          </p:cNvPr>
          <p:cNvSpPr/>
          <p:nvPr/>
        </p:nvSpPr>
        <p:spPr>
          <a:xfrm>
            <a:off x="684922" y="2140416"/>
            <a:ext cx="5152885"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Ở đây chỉ tổ chức cách mạng.</a:t>
            </a:r>
          </a:p>
        </p:txBody>
      </p:sp>
      <p:sp>
        <p:nvSpPr>
          <p:cNvPr id="16" name="Rectangle 15">
            <a:extLst>
              <a:ext uri="{FF2B5EF4-FFF2-40B4-BE49-F238E27FC236}">
                <a16:creationId xmlns:a16="http://schemas.microsoft.com/office/drawing/2014/main" id="{798A0BD9-B462-4131-A6E5-4972605D0E7F}"/>
              </a:ext>
            </a:extLst>
          </p:cNvPr>
          <p:cNvSpPr/>
          <p:nvPr/>
        </p:nvSpPr>
        <p:spPr>
          <a:xfrm>
            <a:off x="6829188" y="1439124"/>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2" name="Picture 2" descr="Hoàn cảnh, quá trình ra đời của Ba tổ chức cộng sản ở Việt Nam">
            <a:extLst>
              <a:ext uri="{FF2B5EF4-FFF2-40B4-BE49-F238E27FC236}">
                <a16:creationId xmlns:a16="http://schemas.microsoft.com/office/drawing/2014/main" id="{1AC68262-6DEB-48D8-82C1-64F9666E5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751" y="2947957"/>
            <a:ext cx="4686300" cy="3295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364" name="Picture 4" descr="Tiền Đông Dương giai đoạn năm 1939 đến1945, Mua bán tiền cổ Việt Nam">
            <a:extLst>
              <a:ext uri="{FF2B5EF4-FFF2-40B4-BE49-F238E27FC236}">
                <a16:creationId xmlns:a16="http://schemas.microsoft.com/office/drawing/2014/main" id="{6B849348-B18F-4805-A14A-036DA9B3E1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6233160" y="3843333"/>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id="{D33DF115-7047-4207-8D77-45047F538C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8560907" y="4772512"/>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fade">
                                      <p:cBhvr>
                                        <p:cTn id="29" dur="1000"/>
                                        <p:tgtEl>
                                          <p:spTgt spid="15364"/>
                                        </p:tgtEl>
                                      </p:cBhvr>
                                    </p:animEffect>
                                    <p:anim calcmode="lin" valueType="num">
                                      <p:cBhvr>
                                        <p:cTn id="30" dur="1000" fill="hold"/>
                                        <p:tgtEl>
                                          <p:spTgt spid="15364"/>
                                        </p:tgtEl>
                                        <p:attrNameLst>
                                          <p:attrName>ppt_x</p:attrName>
                                        </p:attrNameLst>
                                      </p:cBhvr>
                                      <p:tavLst>
                                        <p:tav tm="0">
                                          <p:val>
                                            <p:strVal val="#ppt_x"/>
                                          </p:val>
                                        </p:tav>
                                        <p:tav tm="100000">
                                          <p:val>
                                            <p:strVal val="#ppt_x"/>
                                          </p:val>
                                        </p:tav>
                                      </p:tavLst>
                                    </p:anim>
                                    <p:anim calcmode="lin" valueType="num">
                                      <p:cBhvr>
                                        <p:cTn id="31"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033004" y="1439124"/>
            <a:ext cx="4419800"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Tay hòm chìa khóa</a:t>
            </a:r>
          </a:p>
        </p:txBody>
      </p:sp>
      <p:sp>
        <p:nvSpPr>
          <p:cNvPr id="15" name="Rectangle 14">
            <a:extLst>
              <a:ext uri="{FF2B5EF4-FFF2-40B4-BE49-F238E27FC236}">
                <a16:creationId xmlns:a16="http://schemas.microsoft.com/office/drawing/2014/main" id="{4742DE59-E295-4A7E-922A-2556A9AF5127}"/>
              </a:ext>
            </a:extLst>
          </p:cNvPr>
          <p:cNvSpPr/>
          <p:nvPr/>
        </p:nvSpPr>
        <p:spPr>
          <a:xfrm>
            <a:off x="563881" y="2126422"/>
            <a:ext cx="5394960" cy="1077218"/>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Nắm quyền quản lý tiền bạc và mọi công việc chi tiêu.</a:t>
            </a:r>
          </a:p>
        </p:txBody>
      </p:sp>
      <p:sp>
        <p:nvSpPr>
          <p:cNvPr id="16" name="Rectangle 15">
            <a:extLst>
              <a:ext uri="{FF2B5EF4-FFF2-40B4-BE49-F238E27FC236}">
                <a16:creationId xmlns:a16="http://schemas.microsoft.com/office/drawing/2014/main" id="{798A0BD9-B462-4131-A6E5-4972605D0E7F}"/>
              </a:ext>
            </a:extLst>
          </p:cNvPr>
          <p:cNvSpPr/>
          <p:nvPr/>
        </p:nvSpPr>
        <p:spPr>
          <a:xfrm>
            <a:off x="7515277" y="1439124"/>
            <a:ext cx="2922595"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Quỹ Độc lập</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Quỹ do Chính phủ lập ra để quyên góp tiền bạc của nhân dân ủng hộ nền độc lập vừa mới giành được.</a:t>
            </a:r>
          </a:p>
        </p:txBody>
      </p:sp>
      <p:pic>
        <p:nvPicPr>
          <p:cNvPr id="18434" name="Picture 2" descr="5 thói quen tiền bạc giúp quản lý tài chính cá nhân - VietNamNet">
            <a:extLst>
              <a:ext uri="{FF2B5EF4-FFF2-40B4-BE49-F238E27FC236}">
                <a16:creationId xmlns:a16="http://schemas.microsoft.com/office/drawing/2014/main" id="{11B58046-9C28-4C1C-B270-9712C19E9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514" y="4050676"/>
            <a:ext cx="3245046" cy="216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Diệt giặc đói, giặc dốt và giải quyết khó khăn về tài chính | SGK Lịch sử  lớp 9">
            <a:extLst>
              <a:ext uri="{FF2B5EF4-FFF2-40B4-BE49-F238E27FC236}">
                <a16:creationId xmlns:a16="http://schemas.microsoft.com/office/drawing/2014/main" id="{B032BF8C-BDFA-4921-9A39-9930736D5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8" r="3410" b="3208"/>
          <a:stretch/>
        </p:blipFill>
        <p:spPr bwMode="auto">
          <a:xfrm>
            <a:off x="7370615" y="4221628"/>
            <a:ext cx="3493657" cy="206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1000"/>
                                        <p:tgtEl>
                                          <p:spTgt spid="18436"/>
                                        </p:tgtEl>
                                      </p:cBhvr>
                                    </p:animEffect>
                                    <p:anim calcmode="lin" valueType="num">
                                      <p:cBhvr>
                                        <p:cTn id="25" dur="1000" fill="hold"/>
                                        <p:tgtEl>
                                          <p:spTgt spid="18436"/>
                                        </p:tgtEl>
                                        <p:attrNameLst>
                                          <p:attrName>ppt_x</p:attrName>
                                        </p:attrNameLst>
                                      </p:cBhvr>
                                      <p:tavLst>
                                        <p:tav tm="0">
                                          <p:val>
                                            <p:strVal val="#ppt_x"/>
                                          </p:val>
                                        </p:tav>
                                        <p:tav tm="100000">
                                          <p:val>
                                            <p:strVal val="#ppt_x"/>
                                          </p:val>
                                        </p:tav>
                                      </p:tavLst>
                                    </p:anim>
                                    <p:anim calcmode="lin" valueType="num">
                                      <p:cBhvr>
                                        <p:cTn id="2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id="{DBB144CA-E109-476A-884F-4C834C5F60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rId21" action="ppaction://hlinksldjump"/>
            <a:extLst>
              <a:ext uri="{FF2B5EF4-FFF2-40B4-BE49-F238E27FC236}">
                <a16:creationId xmlns:a16="http://schemas.microsoft.com/office/drawing/2014/main" id="{4F32FFD1-19A7-449A-8DDC-BBAC40DDBDB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rId24" action="ppaction://hlinksldjump"/>
            <a:extLst>
              <a:ext uri="{FF2B5EF4-FFF2-40B4-BE49-F238E27FC236}">
                <a16:creationId xmlns:a16="http://schemas.microsoft.com/office/drawing/2014/main" id="{9D337EAC-0A4E-4177-B17E-7903D6C9BE1F}"/>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3">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rId26" action="ppaction://hlinksldjump"/>
            <a:extLst>
              <a:ext uri="{FF2B5EF4-FFF2-40B4-BE49-F238E27FC236}">
                <a16:creationId xmlns:a16="http://schemas.microsoft.com/office/drawing/2014/main" id="{25F45CEC-6E64-4D3A-B691-1C1D7226CFB8}"/>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rId28" action="ppaction://hlinksldjump"/>
            <a:extLst>
              <a:ext uri="{FF2B5EF4-FFF2-40B4-BE49-F238E27FC236}">
                <a16:creationId xmlns:a16="http://schemas.microsoft.com/office/drawing/2014/main" id="{3DF20114-5395-42F1-A3E8-1AF2DF6BAB51}"/>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3">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1862</Words>
  <Application>Microsoft Office PowerPoint</Application>
  <PresentationFormat>Widescreen</PresentationFormat>
  <Paragraphs>188</Paragraphs>
  <Slides>33</Slides>
  <Notes>1</Notes>
  <HiddenSlides>4</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Pattaya</vt:lpstr>
      <vt:lpstr>Arial</vt:lpstr>
      <vt:lpstr>Wingdings</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Nguyễn Phương Thảo</cp:lastModifiedBy>
  <cp:revision>132</cp:revision>
  <dcterms:created xsi:type="dcterms:W3CDTF">2021-03-19T08:33:11Z</dcterms:created>
  <dcterms:modified xsi:type="dcterms:W3CDTF">2023-01-08T14:08:21Z</dcterms:modified>
</cp:coreProperties>
</file>