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49" r:id="rId9"/>
  </p:sldMasterIdLst>
  <p:notesMasterIdLst>
    <p:notesMasterId r:id="rId35"/>
  </p:notesMasterIdLst>
  <p:sldIdLst>
    <p:sldId id="257" r:id="rId10"/>
    <p:sldId id="258" r:id="rId11"/>
    <p:sldId id="286" r:id="rId12"/>
    <p:sldId id="264" r:id="rId13"/>
    <p:sldId id="265" r:id="rId14"/>
    <p:sldId id="266" r:id="rId15"/>
    <p:sldId id="267" r:id="rId16"/>
    <p:sldId id="288" r:id="rId17"/>
    <p:sldId id="268" r:id="rId18"/>
    <p:sldId id="289" r:id="rId19"/>
    <p:sldId id="256" r:id="rId20"/>
    <p:sldId id="291" r:id="rId21"/>
    <p:sldId id="269" r:id="rId22"/>
    <p:sldId id="271" r:id="rId23"/>
    <p:sldId id="292" r:id="rId24"/>
    <p:sldId id="272" r:id="rId25"/>
    <p:sldId id="273" r:id="rId26"/>
    <p:sldId id="293" r:id="rId27"/>
    <p:sldId id="294" r:id="rId28"/>
    <p:sldId id="278" r:id="rId29"/>
    <p:sldId id="295" r:id="rId30"/>
    <p:sldId id="296" r:id="rId31"/>
    <p:sldId id="299" r:id="rId32"/>
    <p:sldId id="298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548F8-A09C-4EC0-8C8E-21EF7C8CD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5697618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20" y="594134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976245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06" y="4505201"/>
            <a:ext cx="1694696" cy="216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243" y="0"/>
            <a:ext cx="1385757" cy="137915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946AA1D0-67D0-414A-8291-FD79118EA26D}"/>
              </a:ext>
            </a:extLst>
          </p:cNvPr>
          <p:cNvSpPr/>
          <p:nvPr/>
        </p:nvSpPr>
        <p:spPr>
          <a:xfrm>
            <a:off x="4447713" y="1473693"/>
            <a:ext cx="6997379" cy="352443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B017DC4-93BF-466F-8D4C-38A39FD48654}"/>
              </a:ext>
            </a:extLst>
          </p:cNvPr>
          <p:cNvSpPr/>
          <p:nvPr/>
        </p:nvSpPr>
        <p:spPr>
          <a:xfrm>
            <a:off x="4724050" y="1999098"/>
            <a:ext cx="6444704" cy="231521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FDB35-7237-4051-A44C-DD7FD17D24A9}"/>
              </a:ext>
            </a:extLst>
          </p:cNvPr>
          <p:cNvSpPr txBox="1"/>
          <p:nvPr/>
        </p:nvSpPr>
        <p:spPr>
          <a:xfrm>
            <a:off x="4874933" y="2401652"/>
            <a:ext cx="5931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0" u="none" strike="noStrike" dirty="0" err="1">
                <a:solidFill>
                  <a:srgbClr val="FF000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ngẫm</a:t>
            </a:r>
            <a:r>
              <a: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0" u="none" strike="noStrike" dirty="0" err="1">
                <a:solidFill>
                  <a:srgbClr val="FF000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</a:t>
            </a:r>
            <a:endParaRPr lang="en-US" sz="4400" b="0" u="none" strike="noStrike" dirty="0">
              <a:solidFill>
                <a:srgbClr val="FF0000"/>
              </a:solidFill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càng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56920C-9C0F-4C6A-B8A5-6965D982DE12}"/>
              </a:ext>
            </a:extLst>
          </p:cNvPr>
          <p:cNvGrpSpPr/>
          <p:nvPr/>
        </p:nvGrpSpPr>
        <p:grpSpPr>
          <a:xfrm>
            <a:off x="1939315" y="2008861"/>
            <a:ext cx="2109019" cy="2109019"/>
            <a:chOff x="156834" y="1993081"/>
            <a:chExt cx="2109019" cy="21090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F3CBE5-778F-49C4-B1B0-4DC0DFEED94F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1D628A-6AB6-4E84-B896-B0F8F3870D96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Bạn học sinh kể gì về trống trường trong những ngày hè?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 xúc của trống trường khi các bạn học sinh nghỉ hè.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Tiếng trống trường trong khổ thơ cuối báo hiệu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Báo hiệu bước vào năm học mới.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Khổ thơ nào cho thấy hs trò chuyện với trống trường như người bạn?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Khổ thơ thứ hai.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Em thấy tình cảm của bạn học sinh đối với trống trường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học sinh rất yêu quý trống trường.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74993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ngẫm nghĩ</a:t>
            </a:r>
          </a:p>
        </p:txBody>
      </p:sp>
      <p:sp>
        <p:nvSpPr>
          <p:cNvPr id="4" name="Cloud 3"/>
          <p:cNvSpPr/>
          <p:nvPr/>
        </p:nvSpPr>
        <p:spPr>
          <a:xfrm>
            <a:off x="3235325" y="2520315"/>
            <a:ext cx="2860675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mừng vui</a:t>
            </a:r>
          </a:p>
        </p:txBody>
      </p:sp>
      <p:sp>
        <p:nvSpPr>
          <p:cNvPr id="5" name="Cloud 4"/>
          <p:cNvSpPr/>
          <p:nvPr/>
        </p:nvSpPr>
        <p:spPr>
          <a:xfrm>
            <a:off x="656272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buồn</a:t>
            </a:r>
          </a:p>
        </p:txBody>
      </p:sp>
      <p:sp>
        <p:nvSpPr>
          <p:cNvPr id="6" name="Cloud 5"/>
          <p:cNvSpPr/>
          <p:nvPr/>
        </p:nvSpPr>
        <p:spPr>
          <a:xfrm>
            <a:off x="9006840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lo lắng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và đáp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của bạn học sinh với trống trường</a:t>
            </a: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trống mình về nghỉ hè nhé!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7934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 bạn bè khi bắt đầu nghỉ hè</a:t>
            </a:r>
          </a:p>
        </p:txBody>
      </p:sp>
      <p:sp>
        <p:nvSpPr>
          <p:cNvPr id="12" name="Cloud 11"/>
          <p:cNvSpPr/>
          <p:nvPr/>
        </p:nvSpPr>
        <p:spPr>
          <a:xfrm>
            <a:off x="2656840" y="453898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bạn, về nghỉ hè vui vẻ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28CE8E-2F5A-4972-AFA8-353EF9BD2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F1CE2-1A59-43B8-93C6-E7BC885E2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52792-BF89-48EF-A5DA-104AD62E3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06388" y="2896276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81CFA8C-40BF-4379-AD0E-1BA3BFDA3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B398A-DCEA-4BA0-B563-EFAA405A0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3469637" y="93345"/>
            <a:ext cx="6405880" cy="1094105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Arial-Rounded" panose="020B0500000000000000" charset="0"/>
                  <a:ea typeface="Microsoft YaHei" panose="020B0503020204020204" charset="-122"/>
                  <a:cs typeface="Arial-Rounded" panose="020B0500000000000000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Arial-Rounded" panose="020B0500000000000000" charset="0"/>
                <a:ea typeface="Microsoft YaHei" panose="020B0503020204020204" charset="-122"/>
                <a:cs typeface="Arial-Rounded" panose="020B050000000000000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414145"/>
            <a:ext cx="63779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05" y="3064510"/>
            <a:ext cx="7976235" cy="349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316605" y="2079625"/>
            <a:ext cx="5852795" cy="16630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2. Em muốn trường mình có những thay đổi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1E9B7-F59E-46E6-B0BB-04D5EA102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E5B2ED-E4DF-41C6-A69A-B7DFA53B2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7B885-C217-4D5F-999E-9526352F5973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B7411-456A-4AB9-8FA5-C84837C4B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7" name="1">
            <a:extLst>
              <a:ext uri="{FF2B5EF4-FFF2-40B4-BE49-F238E27FC236}">
                <a16:creationId xmlns:a16="http://schemas.microsoft.com/office/drawing/2014/main" id="{64E6B4FC-09D6-4813-89B5-540F5F9E9313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C5E7F436-396B-4609-89B6-B2DED312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8B9C1986-4FEE-4A32-9BF0-ED82FA28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03EF4ADC-6383-448D-974E-51592C00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485" y="436245"/>
            <a:ext cx="9441815" cy="551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66060" y="2456815"/>
            <a:ext cx="7311390" cy="32918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3B950-8ACB-46FA-B614-147787ECC9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8B52B-F191-4D9B-B292-8219B69023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18" y="0"/>
            <a:ext cx="988381" cy="98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701675"/>
            <a:ext cx="91522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11575" y="5304790"/>
            <a:ext cx="5253990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Báo đã đến giờ vào lớp, báo giờ ra chơi......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30795" y="12528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861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45350" y="2430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53810" y="25596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875310" y="16929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738787" y="2218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610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4874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781120" y="49855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614</Words>
  <Application>Microsoft Office PowerPoint</Application>
  <PresentationFormat>Widescreen</PresentationFormat>
  <Paragraphs>132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等线</vt:lpstr>
      <vt:lpstr>Microsoft YaHei</vt:lpstr>
      <vt:lpstr>Arial</vt:lpstr>
      <vt:lpstr>Arial Narrow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hàng</vt:lpstr>
      <vt:lpstr>Tahoma</vt:lpstr>
      <vt:lpstr>Times New Roman</vt:lpstr>
      <vt:lpstr>Verdana</vt:lpstr>
      <vt:lpstr>Wingdings 2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1_Default Design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5</cp:revision>
  <dcterms:created xsi:type="dcterms:W3CDTF">2021-05-24T09:52:12Z</dcterms:created>
  <dcterms:modified xsi:type="dcterms:W3CDTF">2021-05-30T07:23:17Z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