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6" r:id="rId5"/>
    <p:sldMasterId id="2147483691" r:id="rId6"/>
  </p:sldMasterIdLst>
  <p:notesMasterIdLst>
    <p:notesMasterId r:id="rId8"/>
  </p:notesMasterIdLst>
  <p:sldIdLst>
    <p:sldId id="257" r:id="rId7"/>
    <p:sldId id="258" r:id="rId9"/>
    <p:sldId id="259" r:id="rId10"/>
    <p:sldId id="260" r:id="rId11"/>
    <p:sldId id="261" r:id="rId12"/>
    <p:sldId id="262" r:id="rId13"/>
    <p:sldId id="283" r:id="rId14"/>
    <p:sldId id="264" r:id="rId15"/>
    <p:sldId id="265" r:id="rId16"/>
    <p:sldId id="266" r:id="rId17"/>
    <p:sldId id="284" r:id="rId18"/>
    <p:sldId id="267" r:id="rId19"/>
    <p:sldId id="268" r:id="rId20"/>
    <p:sldId id="271" r:id="rId21"/>
    <p:sldId id="272" r:id="rId22"/>
    <p:sldId id="28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5" Type="http://schemas.openxmlformats.org/officeDocument/2006/relationships/theme" Target="../theme/theme3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6" Type="http://schemas.openxmlformats.org/officeDocument/2006/relationships/theme" Target="../theme/theme4.xml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4" Type="http://schemas.openxmlformats.org/officeDocument/2006/relationships/theme" Target="../theme/theme5.xml"/><Relationship Id="rId13" Type="http://schemas.openxmlformats.org/officeDocument/2006/relationships/image" Target="../media/image4.png"/><Relationship Id="rId12" Type="http://schemas.openxmlformats.org/officeDocument/2006/relationships/image" Target="../media/image3.png"/><Relationship Id="rId11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41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18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image" Target="../media/image18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image" Target="../media/image18.png"/><Relationship Id="rId2" Type="http://schemas.openxmlformats.org/officeDocument/2006/relationships/tags" Target="../tags/tag1.xml"/><Relationship Id="rId1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audio2.wav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audio" Target="../media/audio1.wav"/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image" Target="../media/image8.GIF"/><Relationship Id="rId3" Type="http://schemas.openxmlformats.org/officeDocument/2006/relationships/image" Target="../media/image7.GIF"/><Relationship Id="rId2" Type="http://schemas.openxmlformats.org/officeDocument/2006/relationships/image" Target="../media/image10.GIF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audio" Target="../media/audio2.wav"/><Relationship Id="rId5" Type="http://schemas.openxmlformats.org/officeDocument/2006/relationships/audio" Target="../media/audio3.wav"/><Relationship Id="rId4" Type="http://schemas.openxmlformats.org/officeDocument/2006/relationships/image" Target="../media/image8.GIF"/><Relationship Id="rId3" Type="http://schemas.openxmlformats.org/officeDocument/2006/relationships/image" Target="../media/image7.GIF"/><Relationship Id="rId2" Type="http://schemas.openxmlformats.org/officeDocument/2006/relationships/image" Target="../media/image10.GIF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audio" Target="../media/audio2.wav"/><Relationship Id="rId5" Type="http://schemas.openxmlformats.org/officeDocument/2006/relationships/audio" Target="../media/audio3.wav"/><Relationship Id="rId4" Type="http://schemas.openxmlformats.org/officeDocument/2006/relationships/image" Target="../media/image8.GIF"/><Relationship Id="rId3" Type="http://schemas.openxmlformats.org/officeDocument/2006/relationships/image" Target="../media/image7.GIF"/><Relationship Id="rId2" Type="http://schemas.openxmlformats.org/officeDocument/2006/relationships/image" Target="../media/image10.GIF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0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1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18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18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 mừng các em đến với tiết Toán</a:t>
            </a:r>
            <a:endParaRPr kumimoji="0" lang="en-US" altLang="zh-CN" sz="7200" b="1" i="0" u="none" strike="noStrike" kern="1200" cap="none" spc="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8301355" y="182245"/>
            <a:ext cx="3696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Bản quyền thuộc về: FB Hương Thảo</a:t>
            </a:r>
            <a:endParaRPr 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5" name="Content Placeholder 1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57605" y="1290955"/>
            <a:ext cx="10281920" cy="3926205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84525" y="2971800"/>
            <a:ext cx="476250" cy="5683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8</a:t>
            </a:r>
            <a:endParaRPr lang="en-US" sz="3200"/>
          </a:p>
        </p:txBody>
      </p:sp>
      <p:sp>
        <p:nvSpPr>
          <p:cNvPr id="18" name="Rounded Rectangle 17"/>
          <p:cNvSpPr/>
          <p:nvPr/>
        </p:nvSpPr>
        <p:spPr>
          <a:xfrm>
            <a:off x="3204845" y="3641090"/>
            <a:ext cx="476250" cy="5683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4</a:t>
            </a:r>
            <a:endParaRPr lang="en-US" sz="3200"/>
          </a:p>
        </p:txBody>
      </p:sp>
      <p:sp>
        <p:nvSpPr>
          <p:cNvPr id="21" name="Rounded Rectangle 20"/>
          <p:cNvSpPr/>
          <p:nvPr/>
        </p:nvSpPr>
        <p:spPr>
          <a:xfrm>
            <a:off x="2992755" y="4290060"/>
            <a:ext cx="55689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/>
              <a:t>12</a:t>
            </a:r>
            <a:endParaRPr lang="en-US" sz="2400"/>
          </a:p>
        </p:txBody>
      </p:sp>
      <p:sp>
        <p:nvSpPr>
          <p:cNvPr id="22" name="Rounded Rectangle 21"/>
          <p:cNvSpPr/>
          <p:nvPr/>
        </p:nvSpPr>
        <p:spPr>
          <a:xfrm>
            <a:off x="5791835" y="3783330"/>
            <a:ext cx="476250" cy="5683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8</a:t>
            </a:r>
            <a:endParaRPr lang="en-US" sz="3200"/>
          </a:p>
        </p:txBody>
      </p:sp>
      <p:sp>
        <p:nvSpPr>
          <p:cNvPr id="23" name="Rounded Rectangle 22"/>
          <p:cNvSpPr/>
          <p:nvPr/>
        </p:nvSpPr>
        <p:spPr>
          <a:xfrm>
            <a:off x="6348730" y="3783330"/>
            <a:ext cx="395605" cy="5683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+</a:t>
            </a:r>
            <a:endParaRPr lang="en-US" sz="3200"/>
          </a:p>
        </p:txBody>
      </p:sp>
      <p:sp>
        <p:nvSpPr>
          <p:cNvPr id="24" name="Rounded Rectangle 23"/>
          <p:cNvSpPr/>
          <p:nvPr/>
        </p:nvSpPr>
        <p:spPr>
          <a:xfrm>
            <a:off x="6866890" y="3783330"/>
            <a:ext cx="476250" cy="5683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4</a:t>
            </a:r>
            <a:endParaRPr lang="en-US" sz="3200"/>
          </a:p>
        </p:txBody>
      </p:sp>
      <p:sp>
        <p:nvSpPr>
          <p:cNvPr id="25" name="Rounded Rectangle 24"/>
          <p:cNvSpPr/>
          <p:nvPr/>
        </p:nvSpPr>
        <p:spPr>
          <a:xfrm>
            <a:off x="7891780" y="3783330"/>
            <a:ext cx="55689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/>
              <a:t>12</a:t>
            </a:r>
            <a:endParaRPr lang="en-US" sz="2400"/>
          </a:p>
        </p:txBody>
      </p:sp>
      <p:sp>
        <p:nvSpPr>
          <p:cNvPr id="26" name="Rounded Rectangle 25"/>
          <p:cNvSpPr/>
          <p:nvPr/>
        </p:nvSpPr>
        <p:spPr>
          <a:xfrm>
            <a:off x="7414895" y="4513580"/>
            <a:ext cx="55689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/>
              <a:t>12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bldLvl="0" animBg="1"/>
      <p:bldP spid="18" grpId="1" animBg="1"/>
      <p:bldP spid="21" grpId="0" bldLvl="0" animBg="1"/>
      <p:bldP spid="21" grpId="1" animBg="1"/>
      <p:bldP spid="22" grpId="0" bldLvl="0" animBg="1"/>
      <p:bldP spid="22" grpId="1" animBg="1"/>
      <p:bldP spid="23" grpId="0" bldLvl="0" animBg="1"/>
      <p:bldP spid="23" grpId="1" animBg="1"/>
      <p:bldP spid="24" grpId="0" bldLvl="0" animBg="1"/>
      <p:bldP spid="24" grpId="1" animBg="1"/>
      <p:bldP spid="25" grpId="0" bldLvl="0" animBg="1"/>
      <p:bldP spid="25" grpId="1" animBg="1"/>
      <p:bldP spid="26" grpId="0" bldLvl="0" animBg="1"/>
      <p:bldP spid="2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2</a:t>
            </a:r>
            <a:endParaRPr lang="en-US" sz="9600" b="1" kern="1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Times New Roman" panose="02020603050405020304"/>
            </a:endParaRP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03835" y="213360"/>
            <a:ext cx="2308860" cy="10007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825" y="1833245"/>
            <a:ext cx="10480675" cy="405384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06375" y="152400"/>
            <a:ext cx="2446020" cy="11125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265" y="1866900"/>
            <a:ext cx="9759315" cy="333756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697480" y="3347085"/>
            <a:ext cx="557530" cy="5378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/>
              <a:t>15</a:t>
            </a:r>
            <a:endParaRPr lang="en-US" sz="2400"/>
          </a:p>
        </p:txBody>
      </p:sp>
      <p:sp>
        <p:nvSpPr>
          <p:cNvPr id="14" name="Rounded Rectangle 13"/>
          <p:cNvSpPr/>
          <p:nvPr/>
        </p:nvSpPr>
        <p:spPr>
          <a:xfrm>
            <a:off x="2652395" y="3955415"/>
            <a:ext cx="557530" cy="5378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/>
              <a:t>5</a:t>
            </a:r>
            <a:endParaRPr lang="en-US" sz="2400"/>
          </a:p>
        </p:txBody>
      </p:sp>
      <p:sp>
        <p:nvSpPr>
          <p:cNvPr id="15" name="Rounded Rectangle 14"/>
          <p:cNvSpPr/>
          <p:nvPr/>
        </p:nvSpPr>
        <p:spPr>
          <a:xfrm>
            <a:off x="2652395" y="4554220"/>
            <a:ext cx="436880" cy="5378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1600"/>
              <a:t>10</a:t>
            </a:r>
            <a:endParaRPr lang="en-US" sz="1600"/>
          </a:p>
        </p:txBody>
      </p:sp>
      <p:sp>
        <p:nvSpPr>
          <p:cNvPr id="16" name="Rounded Rectangle 15"/>
          <p:cNvSpPr/>
          <p:nvPr/>
        </p:nvSpPr>
        <p:spPr>
          <a:xfrm>
            <a:off x="5222875" y="4016375"/>
            <a:ext cx="557530" cy="5378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/>
              <a:t>15</a:t>
            </a:r>
            <a:endParaRPr lang="en-US" sz="2400"/>
          </a:p>
        </p:txBody>
      </p:sp>
      <p:sp>
        <p:nvSpPr>
          <p:cNvPr id="17" name="Rounded Rectangle 16"/>
          <p:cNvSpPr/>
          <p:nvPr/>
        </p:nvSpPr>
        <p:spPr>
          <a:xfrm>
            <a:off x="6090920" y="4016375"/>
            <a:ext cx="456565" cy="5378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/>
              <a:t>5</a:t>
            </a:r>
            <a:endParaRPr lang="en-US" sz="2400"/>
          </a:p>
        </p:txBody>
      </p:sp>
      <p:sp>
        <p:nvSpPr>
          <p:cNvPr id="20" name="Rounded Rectangle 19"/>
          <p:cNvSpPr/>
          <p:nvPr/>
        </p:nvSpPr>
        <p:spPr>
          <a:xfrm>
            <a:off x="6871970" y="4016375"/>
            <a:ext cx="436880" cy="5378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1600"/>
              <a:t>10</a:t>
            </a:r>
            <a:endParaRPr lang="en-US" sz="1600"/>
          </a:p>
        </p:txBody>
      </p:sp>
      <p:sp>
        <p:nvSpPr>
          <p:cNvPr id="21" name="Rounded Rectangle 20"/>
          <p:cNvSpPr/>
          <p:nvPr/>
        </p:nvSpPr>
        <p:spPr>
          <a:xfrm>
            <a:off x="6445250" y="4666615"/>
            <a:ext cx="497840" cy="5378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1600"/>
              <a:t>10</a:t>
            </a:r>
            <a:endParaRPr lang="en-US" sz="1600"/>
          </a:p>
        </p:txBody>
      </p:sp>
      <p:pic>
        <p:nvPicPr>
          <p:cNvPr id="2" name="Content Placeholder 1" descr="logo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  <p:bldP spid="20" grpId="0" bldLvl="0" animBg="1"/>
      <p:bldP spid="20" grpId="1" animBg="1"/>
      <p:bldP spid="21" grpId="0" bldLvl="0" animBg="1"/>
      <p:bldP spid="2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0" y="94615"/>
            <a:ext cx="2423160" cy="10439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580" y="1757680"/>
            <a:ext cx="9912350" cy="370713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113405" y="4046855"/>
            <a:ext cx="446405" cy="37528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1600" b="1"/>
              <a:t>13</a:t>
            </a:r>
            <a:endParaRPr lang="en-US" sz="1600" b="1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228090" y="457835"/>
            <a:ext cx="9432290" cy="1179830"/>
          </a:xfrm>
          <a:prstGeom prst="rect">
            <a:avLst/>
          </a:prstGeom>
        </p:spPr>
      </p:pic>
      <p:sp>
        <p:nvSpPr>
          <p:cNvPr id="6" name="Rounded Rectangle 5"/>
          <p:cNvSpPr/>
          <p:nvPr>
            <p:custDataLst>
              <p:tags r:id="rId2"/>
            </p:custDataLst>
          </p:nvPr>
        </p:nvSpPr>
        <p:spPr>
          <a:xfrm>
            <a:off x="2869565" y="2363470"/>
            <a:ext cx="5710555" cy="14909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Lúc đó trên xe còn lại số bạn là:</a:t>
            </a:r>
            <a:endParaRPr lang="en-US" sz="3200"/>
          </a:p>
          <a:p>
            <a:pPr algn="ctr"/>
            <a:r>
              <a:rPr lang="en-US" sz="3200"/>
              <a:t>14 - 3 = 11 (bạn)</a:t>
            </a:r>
            <a:endParaRPr lang="en-US" sz="3200"/>
          </a:p>
          <a:p>
            <a:pPr algn="ctr"/>
            <a:r>
              <a:rPr lang="en-US" sz="3200"/>
              <a:t>Đáp số: 11 bạn</a:t>
            </a:r>
            <a:endParaRPr lang="en-US" sz="3200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extLst>
                                      <p:ext uri="{505F2C04-C923-438B-8C0F-E0CD2BADF298}">
                                        <wppc:dynamicDigit xmlns:wppc="http://www.wps.cn/officeDocument/PresentationCustomData" type="0">
                                          <p:anim to="" calcmode="lin" valueType="num">
                                            <p:cBhvr>
                                              <p:cTn id="13" dur="1000" fill="hold"/>
                                              <p:tgtEl>
                                                <p:spTgt spid="6"/>
                                              </p:tgtEl>
                                              <p:attrNameLst>
                                                <p:attrName>num.show</p:attrName>
                                              </p:attrNameLst>
                                            </p:cBhvr>
                                            <p:tavLst>
                                              <p:tav tm="0">
                                                <p:val>
                                                  <p:fltVal val="0"/>
                                                </p:val>
                                              </p:tav>
                                              <p:tav tm="100000">
                                                <p:val>
                                                  <p:strVal val="#ppt_v"/>
                                                </p:val>
                                              </p:tav>
                                            </p:tavLst>
                                          </p:anim>
                                        </wppc:dynamicDigit>
                                      </p:ext>
                                    </p:extLs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  <a:endParaRPr lang="en-US" sz="66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/>
              <a:t>The little bee</a:t>
            </a:r>
            <a:endParaRPr lang="en-US" sz="6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7 + 6 = ?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13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16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14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15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+ 7 = ?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16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15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14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+ 6 ? 11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&lt;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&gt;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=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73755" y="1698625"/>
            <a:ext cx="8202930" cy="286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9: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6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toán về thêm bớt một số đơn vị</a:t>
            </a:r>
            <a:endParaRPr kumimoji="0" lang="en-US" sz="6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">
        <p14:warp dir="in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1</a:t>
            </a:r>
            <a:endParaRPr lang="en-US" sz="9600" b="1" kern="1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Times New Roman" panose="02020603050405020304"/>
            </a:endParaRP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322195" y="367665"/>
            <a:ext cx="8429625" cy="17252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" y="0"/>
            <a:ext cx="2202180" cy="8686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355" y="2499995"/>
            <a:ext cx="8543290" cy="3979545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6" name="Content Placeholder 5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" y="125095"/>
            <a:ext cx="2331720" cy="10439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0" y="1682750"/>
            <a:ext cx="9244330" cy="382714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336290" y="3489325"/>
            <a:ext cx="456565" cy="476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9</a:t>
            </a:r>
            <a:endParaRPr lang="en-US" sz="2800"/>
          </a:p>
        </p:txBody>
      </p:sp>
      <p:sp>
        <p:nvSpPr>
          <p:cNvPr id="13" name="Rounded Rectangle 12"/>
          <p:cNvSpPr/>
          <p:nvPr/>
        </p:nvSpPr>
        <p:spPr>
          <a:xfrm>
            <a:off x="3336290" y="4067810"/>
            <a:ext cx="456565" cy="476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6</a:t>
            </a:r>
            <a:endParaRPr lang="en-US" sz="2800"/>
          </a:p>
        </p:txBody>
      </p:sp>
      <p:sp>
        <p:nvSpPr>
          <p:cNvPr id="14" name="Rounded Rectangle 13"/>
          <p:cNvSpPr/>
          <p:nvPr/>
        </p:nvSpPr>
        <p:spPr>
          <a:xfrm>
            <a:off x="3163570" y="4594860"/>
            <a:ext cx="495935" cy="476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/>
              <a:t>15</a:t>
            </a:r>
            <a:endParaRPr lang="en-US" sz="2000"/>
          </a:p>
        </p:txBody>
      </p:sp>
      <p:sp>
        <p:nvSpPr>
          <p:cNvPr id="15" name="Rounded Rectangle 14"/>
          <p:cNvSpPr/>
          <p:nvPr/>
        </p:nvSpPr>
        <p:spPr>
          <a:xfrm>
            <a:off x="5949315" y="4117975"/>
            <a:ext cx="456565" cy="476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9</a:t>
            </a:r>
            <a:endParaRPr lang="en-US" sz="2800"/>
          </a:p>
        </p:txBody>
      </p:sp>
      <p:sp>
        <p:nvSpPr>
          <p:cNvPr id="16" name="Rounded Rectangle 15"/>
          <p:cNvSpPr/>
          <p:nvPr/>
        </p:nvSpPr>
        <p:spPr>
          <a:xfrm>
            <a:off x="6663055" y="4117975"/>
            <a:ext cx="456565" cy="476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6</a:t>
            </a:r>
            <a:endParaRPr lang="en-US" sz="2800"/>
          </a:p>
        </p:txBody>
      </p:sp>
      <p:sp>
        <p:nvSpPr>
          <p:cNvPr id="17" name="Rounded Rectangle 16"/>
          <p:cNvSpPr/>
          <p:nvPr/>
        </p:nvSpPr>
        <p:spPr>
          <a:xfrm>
            <a:off x="7352665" y="4117975"/>
            <a:ext cx="516255" cy="476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/>
              <a:t>15</a:t>
            </a:r>
            <a:endParaRPr lang="en-US" sz="2000"/>
          </a:p>
        </p:txBody>
      </p:sp>
      <p:sp>
        <p:nvSpPr>
          <p:cNvPr id="18" name="Rounded Rectangle 17"/>
          <p:cNvSpPr/>
          <p:nvPr/>
        </p:nvSpPr>
        <p:spPr>
          <a:xfrm>
            <a:off x="6936740" y="4899025"/>
            <a:ext cx="516255" cy="4768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/>
              <a:t>15</a:t>
            </a:r>
            <a:endParaRPr lang="en-US" sz="2000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</p:bldLst>
  </p:timing>
</p:sld>
</file>

<file path=ppt/tags/tag1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22497701_1_1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400</Words>
  <Application>WPS Presentation</Application>
  <PresentationFormat>Widescreen</PresentationFormat>
  <Paragraphs>105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16</vt:i4>
      </vt:variant>
    </vt:vector>
  </HeadingPairs>
  <TitlesOfParts>
    <vt:vector size="37" baseType="lpstr">
      <vt:lpstr>Arial</vt:lpstr>
      <vt:lpstr>SimSun</vt:lpstr>
      <vt:lpstr>Wingdings</vt:lpstr>
      <vt:lpstr>Calibri</vt:lpstr>
      <vt:lpstr>ITC Avant Garde Std Bk</vt:lpstr>
      <vt:lpstr>Century Gothic</vt:lpstr>
      <vt:lpstr>Calibri Light</vt:lpstr>
      <vt:lpstr>Calibri</vt:lpstr>
      <vt:lpstr>字魂17号-萌趣果冻体</vt:lpstr>
      <vt:lpstr>Segoe Print</vt:lpstr>
      <vt:lpstr>Times New Roman</vt:lpstr>
      <vt:lpstr>等线</vt:lpstr>
      <vt:lpstr>等线</vt:lpstr>
      <vt:lpstr>Times New Roman</vt:lpstr>
      <vt:lpstr>Microsoft YaHei</vt:lpstr>
      <vt:lpstr>Arial Unicode MS</vt:lpstr>
      <vt:lpstr>3_Office Theme</vt:lpstr>
      <vt:lpstr>1_Office Theme</vt:lpstr>
      <vt:lpstr>2_Office Theme</vt:lpstr>
      <vt:lpstr>4_Office 主题</vt:lpstr>
      <vt:lpstr>4_Office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Thu Thảo</cp:lastModifiedBy>
  <cp:revision>5</cp:revision>
  <dcterms:created xsi:type="dcterms:W3CDTF">2021-05-10T04:55:00Z</dcterms:created>
  <dcterms:modified xsi:type="dcterms:W3CDTF">2021-05-29T03:31:20Z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