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68254" autoAdjust="0"/>
  </p:normalViewPr>
  <p:slideViewPr>
    <p:cSldViewPr snapToGrid="0">
      <p:cViewPr varScale="1">
        <p:scale>
          <a:sx n="117" d="100"/>
          <a:sy n="117" d="100"/>
        </p:scale>
        <p:origin x="4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10/15/23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4363987" y="1533451"/>
            <a:ext cx="3292494" cy="695440"/>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588868" y="307526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137743" y="354104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97696" y="35012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85771"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798365" y="1098290"/>
            <a:ext cx="5115339" cy="523220"/>
          </a:xfrm>
          <a:prstGeom prst="rect">
            <a:avLst/>
          </a:prstGeom>
          <a:noFill/>
        </p:spPr>
        <p:txBody>
          <a:bodyPr wrap="square" rtlCol="0">
            <a:spAutoFit/>
          </a:bodyPr>
          <a:lstStyle/>
          <a:p>
            <a:r>
              <a:rPr lang="en-US" sz="2800" dirty="0" err="1">
                <a:solidFill>
                  <a:schemeClr val="accent6"/>
                </a:solidFill>
                <a:latin typeface="Times New Roman" panose="02020603050405020304" pitchFamily="18" charset="0"/>
                <a:cs typeface="Times New Roman" panose="02020603050405020304" pitchFamily="18" charset="0"/>
              </a:rPr>
              <a:t>Từ</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khó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dãy</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phố</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cũ</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kĩ</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trong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nhà</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TextBox 1"/>
          <p:cNvSpPr txBox="1"/>
          <p:nvPr/>
        </p:nvSpPr>
        <p:spPr>
          <a:xfrm>
            <a:off x="6904383" y="914400"/>
            <a:ext cx="5003837" cy="523220"/>
          </a:xfrm>
          <a:prstGeom prst="rect">
            <a:avLst/>
          </a:prstGeom>
          <a:noFill/>
        </p:spPr>
        <p:txBody>
          <a:bodyPr wrap="square" rtlCol="0">
            <a:spAutoFit/>
          </a:bodyPr>
          <a:lstStyle/>
          <a:p>
            <a:r>
              <a:rPr lang="en-US" sz="2800" dirty="0" err="1">
                <a:solidFill>
                  <a:schemeClr val="accent6"/>
                </a:solidFill>
                <a:latin typeface="Times New Roman" panose="02020603050405020304" pitchFamily="18" charset="0"/>
                <a:cs typeface="Times New Roman" panose="02020603050405020304" pitchFamily="18" charset="0"/>
              </a:rPr>
              <a:t>Từ</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khó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bỗng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trước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mũi</a:t>
            </a:r>
            <a:endParaRPr lang="en-US"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405927" y="346635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875951" y="387626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043056" y="379903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11617" y="940904"/>
            <a:ext cx="5096603" cy="523220"/>
          </a:xfrm>
          <a:prstGeom prst="rect">
            <a:avLst/>
          </a:prstGeom>
          <a:noFill/>
        </p:spPr>
        <p:txBody>
          <a:bodyPr wrap="square" rtlCol="0">
            <a:spAutoFit/>
          </a:bodyPr>
          <a:lstStyle/>
          <a:p>
            <a:r>
              <a:rPr lang="en-US" sz="2800" dirty="0" err="1">
                <a:solidFill>
                  <a:schemeClr val="accent6"/>
                </a:solidFill>
                <a:latin typeface="Times New Roman" panose="02020603050405020304" pitchFamily="18" charset="0"/>
                <a:cs typeface="Times New Roman" panose="02020603050405020304" pitchFamily="18" charset="0"/>
              </a:rPr>
              <a:t>Từ</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khó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bãi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bờ</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chân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trời</a:t>
            </a:r>
            <a:r>
              <a:rPr lang="en-US" sz="2800" dirty="0">
                <a:solidFill>
                  <a:schemeClr val="accent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100" r:id="rId2" imgW="5686560" imgH="1152360"/>
        </mc:Choice>
        <mc:Fallback>
          <p:control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TotalTime>
  <Words>2291</Words>
  <Application>Microsoft Macintosh PowerPoint</Application>
  <PresentationFormat>Widescreen</PresentationFormat>
  <Paragraphs>124</Paragraphs>
  <Slides>36</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等线</vt:lpstr>
      <vt:lpstr>#9Slide02 Noi dung dai</vt:lpstr>
      <vt:lpstr>Arial</vt:lpstr>
      <vt:lpstr>Calibri</vt:lpstr>
      <vt:lpstr>Cambay</vt:lpstr>
      <vt:lpstr>Chango</vt:lpstr>
      <vt:lpstr>Montserrat</vt:lpstr>
      <vt:lpstr>Paprika</vt:lpstr>
      <vt:lpstr>Segoe UI Historic</vt:lpstr>
      <vt:lpstr>Times New Roman</vt:lpstr>
      <vt:lpstr>UVN Bach Dang Nang</vt:lpstr>
      <vt:lpstr>Wingdings</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Microsoft Office User</cp:lastModifiedBy>
  <cp:revision>57</cp:revision>
  <dcterms:created xsi:type="dcterms:W3CDTF">2023-08-06T03:04:44Z</dcterms:created>
  <dcterms:modified xsi:type="dcterms:W3CDTF">2023-10-15T03:00:22Z</dcterms:modified>
  <cp:category>9Slide.vn</cp:category>
</cp:coreProperties>
</file>