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7" r:id="rId3"/>
    <p:sldId id="273" r:id="rId4"/>
    <p:sldId id="262" r:id="rId5"/>
    <p:sldId id="263" r:id="rId6"/>
    <p:sldId id="264" r:id="rId7"/>
    <p:sldId id="274" r:id="rId8"/>
    <p:sldId id="265" r:id="rId9"/>
    <p:sldId id="266" r:id="rId10"/>
    <p:sldId id="275"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4" d="100"/>
          <a:sy n="84" d="100"/>
        </p:scale>
        <p:origin x="-9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9046C4-EA3F-4E5C-9D41-86FF63D6382A}" type="datetimeFigureOut">
              <a:rPr lang="en-US" smtClean="0"/>
              <a:t>10/4/2021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D91811-6D41-4220-8598-C926DD493F5A}" type="slidenum">
              <a:rPr lang="en-US" smtClean="0"/>
              <a:t>‹#›</a:t>
            </a:fld>
            <a:endParaRPr lang="en-US"/>
          </a:p>
        </p:txBody>
      </p:sp>
    </p:spTree>
    <p:extLst>
      <p:ext uri="{BB962C8B-B14F-4D97-AF65-F5344CB8AC3E}">
        <p14:creationId xmlns:p14="http://schemas.microsoft.com/office/powerpoint/2010/main" val="35488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39731B-5961-4AD7-A538-328E791735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264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FF869E-968A-4ED0-9899-819E5D9F3F2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701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F4EE90-E4FF-48D1-BC52-6E0854F9EEA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326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29EC5D-5EA7-42BA-B120-E02F454B8DA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4805-F1A1-42D0-9051-F30828E0022B}"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29EC5D-5EA7-42BA-B120-E02F454B8DA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4805-F1A1-42D0-9051-F30828E0022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9EC5D-5EA7-42BA-B120-E02F454B8DA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4805-F1A1-42D0-9051-F30828E0022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29EC5D-5EA7-42BA-B120-E02F454B8DAA}"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4805-F1A1-42D0-9051-F30828E0022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29EC5D-5EA7-42BA-B120-E02F454B8DAA}" type="datetimeFigureOut">
              <a:rPr lang="en-US" smtClean="0"/>
              <a:t>10/4/2021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04805-F1A1-42D0-9051-F30828E0022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29EC5D-5EA7-42BA-B120-E02F454B8DAA}" type="datetimeFigureOut">
              <a:rPr lang="en-US" smtClean="0"/>
              <a:t>10/4/2021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04805-F1A1-42D0-9051-F30828E0022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9EC5D-5EA7-42BA-B120-E02F454B8DAA}" type="datetimeFigureOut">
              <a:rPr lang="en-US" smtClean="0"/>
              <a:t>10/4/2021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04805-F1A1-42D0-9051-F30828E0022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9EC5D-5EA7-42BA-B120-E02F454B8DAA}"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4805-F1A1-42D0-9051-F30828E0022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0DFA8C-58B2-44EC-8E54-C88D43DC82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1782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9EC5D-5EA7-42BA-B120-E02F454B8DAA}" type="datetimeFigureOut">
              <a:rPr lang="en-US" smtClean="0"/>
              <a:t>10/4/2021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4805-F1A1-42D0-9051-F30828E0022B}"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9EC5D-5EA7-42BA-B120-E02F454B8DA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4805-F1A1-42D0-9051-F30828E0022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29EC5D-5EA7-42BA-B120-E02F454B8DAA}" type="datetimeFigureOut">
              <a:rPr lang="en-US" smtClean="0"/>
              <a:t>10/4/2021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4805-F1A1-42D0-9051-F30828E0022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CEABD1-B1BA-4A30-A4F6-E3585B15E75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02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FE34BA-A49F-4122-B10A-941EE4EE60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008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F964E8-289B-4C72-B7A2-F67690670D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760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75F25A-DB88-4316-B535-B7D918AFA9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316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2E8FB2-41FE-48E5-8435-E1A2FFAE1F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3209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2A6AC7-3292-4B6C-B6F5-38300B53E15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711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A9783B-249C-4792-850E-E15DB03E00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848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51AF715-AFC7-425E-8516-132FF29BDBDA}"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08890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129EC5D-5EA7-42BA-B120-E02F454B8DAA}" type="datetimeFigureOut">
              <a:rPr lang="en-US" smtClean="0"/>
              <a:t>10/4/2021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1C04805-F1A1-42D0-9051-F30828E002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1.wav"/><Relationship Id="rId5" Type="http://schemas.openxmlformats.org/officeDocument/2006/relationships/image" Target="../media/image2.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Em y3086.WAV">
            <a:hlinkClick r:id="" action="ppaction://media"/>
          </p:cNvPr>
          <p:cNvPicPr>
            <a:picLocks noRot="1" noChangeAspect="1" noChangeArrowheads="1"/>
          </p:cNvPicPr>
          <p:nvPr>
            <a:wavAudioFile r:embed="rId1" name="Em yeu.WAV"/>
          </p:nvPr>
        </p:nvPicPr>
        <p:blipFill>
          <a:blip r:embed="rId5">
            <a:extLst>
              <a:ext uri="{28A0092B-C50C-407E-A947-70E740481C1C}">
                <a14:useLocalDpi xmlns:a14="http://schemas.microsoft.com/office/drawing/2010/main" val="0"/>
              </a:ext>
            </a:extLst>
          </a:blip>
          <a:srcRect/>
          <a:stretch>
            <a:fillRect/>
          </a:stretch>
        </p:blipFill>
        <p:spPr bwMode="auto">
          <a:xfrm>
            <a:off x="7086600" y="541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0" y="4876800"/>
            <a:ext cx="2667000" cy="1981200"/>
            <a:chOff x="2928" y="384"/>
            <a:chExt cx="1789" cy="1403"/>
          </a:xfrm>
        </p:grpSpPr>
        <p:sp>
          <p:nvSpPr>
            <p:cNvPr id="2156" name="Oval 4"/>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ltLang="en-US">
                <a:solidFill>
                  <a:srgbClr val="000000"/>
                </a:solidFill>
              </a:endParaRPr>
            </a:p>
          </p:txBody>
        </p:sp>
        <p:sp>
          <p:nvSpPr>
            <p:cNvPr id="2157" name="Oval 5"/>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ltLang="en-US">
                <a:solidFill>
                  <a:srgbClr val="000000"/>
                </a:solidFill>
              </a:endParaRPr>
            </a:p>
          </p:txBody>
        </p:sp>
        <p:sp>
          <p:nvSpPr>
            <p:cNvPr id="2158" name="Freeform 6"/>
            <p:cNvSpPr>
              <a:spLocks/>
            </p:cNvSpPr>
            <p:nvPr/>
          </p:nvSpPr>
          <p:spPr bwMode="hidden">
            <a:xfrm rot="2711884">
              <a:off x="3847" y="1097"/>
              <a:ext cx="556"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9" name="Freeform 7"/>
            <p:cNvSpPr>
              <a:spLocks/>
            </p:cNvSpPr>
            <p:nvPr/>
          </p:nvSpPr>
          <p:spPr bwMode="hidden">
            <a:xfrm rot="2711884">
              <a:off x="4251" y="1393"/>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0" name="Freeform 8"/>
            <p:cNvSpPr>
              <a:spLocks/>
            </p:cNvSpPr>
            <p:nvPr/>
          </p:nvSpPr>
          <p:spPr bwMode="hidden">
            <a:xfrm rot="2104081">
              <a:off x="3878" y="1028"/>
              <a:ext cx="586" cy="112"/>
            </a:xfrm>
            <a:custGeom>
              <a:avLst/>
              <a:gdLst>
                <a:gd name="T0" fmla="*/ 0 w 2736"/>
                <a:gd name="T1" fmla="*/ 6 h 504"/>
                <a:gd name="T2" fmla="*/ 9 w 2736"/>
                <a:gd name="T3" fmla="*/ 2 h 504"/>
                <a:gd name="T4" fmla="*/ 17 w 2736"/>
                <a:gd name="T5" fmla="*/ 0 h 504"/>
                <a:gd name="T6" fmla="*/ 27 w 2736"/>
                <a:gd name="T7" fmla="*/ 0 h 504"/>
                <a:gd name="T8" fmla="*/ 27 w 2736"/>
                <a:gd name="T9" fmla="*/ 1 h 504"/>
                <a:gd name="T10" fmla="*/ 17 w 2736"/>
                <a:gd name="T11" fmla="*/ 1 h 504"/>
                <a:gd name="T12" fmla="*/ 6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1" name="Freeform 9"/>
            <p:cNvSpPr>
              <a:spLocks/>
            </p:cNvSpPr>
            <p:nvPr/>
          </p:nvSpPr>
          <p:spPr bwMode="hidden">
            <a:xfrm rot="2104081">
              <a:off x="4359" y="1282"/>
              <a:ext cx="315" cy="176"/>
            </a:xfrm>
            <a:custGeom>
              <a:avLst/>
              <a:gdLst>
                <a:gd name="T0" fmla="*/ 0 w 1769"/>
                <a:gd name="T1" fmla="*/ 0 h 791"/>
                <a:gd name="T2" fmla="*/ 3 w 1769"/>
                <a:gd name="T3" fmla="*/ 1 h 791"/>
                <a:gd name="T4" fmla="*/ 7 w 1769"/>
                <a:gd name="T5" fmla="*/ 2 h 791"/>
                <a:gd name="T6" fmla="*/ 9 w 1769"/>
                <a:gd name="T7" fmla="*/ 5 h 791"/>
                <a:gd name="T8" fmla="*/ 10 w 1769"/>
                <a:gd name="T9" fmla="*/ 7 h 791"/>
                <a:gd name="T10" fmla="*/ 10 w 1769"/>
                <a:gd name="T11" fmla="*/ 9 h 791"/>
                <a:gd name="T12" fmla="*/ 9 w 1769"/>
                <a:gd name="T13" fmla="*/ 7 h 791"/>
                <a:gd name="T14" fmla="*/ 8 w 1769"/>
                <a:gd name="T15" fmla="*/ 5 h 791"/>
                <a:gd name="T16" fmla="*/ 6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2" name="Freeform 10"/>
            <p:cNvSpPr>
              <a:spLocks/>
            </p:cNvSpPr>
            <p:nvPr/>
          </p:nvSpPr>
          <p:spPr bwMode="hidden">
            <a:xfrm rot="1582915">
              <a:off x="3888" y="967"/>
              <a:ext cx="561" cy="98"/>
            </a:xfrm>
            <a:custGeom>
              <a:avLst/>
              <a:gdLst>
                <a:gd name="T0" fmla="*/ 0 w 2736"/>
                <a:gd name="T1" fmla="*/ 4 h 504"/>
                <a:gd name="T2" fmla="*/ 7 w 2736"/>
                <a:gd name="T3" fmla="*/ 1 h 504"/>
                <a:gd name="T4" fmla="*/ 15 w 2736"/>
                <a:gd name="T5" fmla="*/ 0 h 504"/>
                <a:gd name="T6" fmla="*/ 24 w 2736"/>
                <a:gd name="T7" fmla="*/ 0 h 504"/>
                <a:gd name="T8" fmla="*/ 23 w 2736"/>
                <a:gd name="T9" fmla="*/ 1 h 504"/>
                <a:gd name="T10" fmla="*/ 15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3" name="Freeform 11"/>
            <p:cNvSpPr>
              <a:spLocks/>
            </p:cNvSpPr>
            <p:nvPr/>
          </p:nvSpPr>
          <p:spPr bwMode="hidden">
            <a:xfrm rot="1582915">
              <a:off x="4388" y="1157"/>
              <a:ext cx="301" cy="154"/>
            </a:xfrm>
            <a:custGeom>
              <a:avLst/>
              <a:gdLst>
                <a:gd name="T0" fmla="*/ 0 w 1769"/>
                <a:gd name="T1" fmla="*/ 0 h 791"/>
                <a:gd name="T2" fmla="*/ 2 w 1769"/>
                <a:gd name="T3" fmla="*/ 0 h 791"/>
                <a:gd name="T4" fmla="*/ 6 w 1769"/>
                <a:gd name="T5" fmla="*/ 2 h 791"/>
                <a:gd name="T6" fmla="*/ 8 w 1769"/>
                <a:gd name="T7" fmla="*/ 3 h 791"/>
                <a:gd name="T8" fmla="*/ 9 w 1769"/>
                <a:gd name="T9" fmla="*/ 4 h 791"/>
                <a:gd name="T10" fmla="*/ 8 w 1769"/>
                <a:gd name="T11" fmla="*/ 6 h 791"/>
                <a:gd name="T12" fmla="*/ 8 w 1769"/>
                <a:gd name="T13" fmla="*/ 5 h 791"/>
                <a:gd name="T14" fmla="*/ 7 w 1769"/>
                <a:gd name="T15" fmla="*/ 3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4" name="Freeform 12"/>
            <p:cNvSpPr>
              <a:spLocks/>
            </p:cNvSpPr>
            <p:nvPr/>
          </p:nvSpPr>
          <p:spPr bwMode="hidden">
            <a:xfrm rot="1080363">
              <a:off x="3897" y="903"/>
              <a:ext cx="542" cy="108"/>
            </a:xfrm>
            <a:custGeom>
              <a:avLst/>
              <a:gdLst>
                <a:gd name="T0" fmla="*/ 0 w 2736"/>
                <a:gd name="T1" fmla="*/ 5 h 504"/>
                <a:gd name="T2" fmla="*/ 7 w 2736"/>
                <a:gd name="T3" fmla="*/ 2 h 504"/>
                <a:gd name="T4" fmla="*/ 14 w 2736"/>
                <a:gd name="T5" fmla="*/ 0 h 504"/>
                <a:gd name="T6" fmla="*/ 21 w 2736"/>
                <a:gd name="T7" fmla="*/ 0 h 504"/>
                <a:gd name="T8" fmla="*/ 21 w 2736"/>
                <a:gd name="T9" fmla="*/ 1 h 504"/>
                <a:gd name="T10" fmla="*/ 14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5" name="Freeform 13"/>
            <p:cNvSpPr>
              <a:spLocks/>
            </p:cNvSpPr>
            <p:nvPr/>
          </p:nvSpPr>
          <p:spPr bwMode="hidden">
            <a:xfrm rot="1080363">
              <a:off x="4405" y="1033"/>
              <a:ext cx="291" cy="170"/>
            </a:xfrm>
            <a:custGeom>
              <a:avLst/>
              <a:gdLst>
                <a:gd name="T0" fmla="*/ 0 w 1769"/>
                <a:gd name="T1" fmla="*/ 0 h 791"/>
                <a:gd name="T2" fmla="*/ 2 w 1769"/>
                <a:gd name="T3" fmla="*/ 1 h 791"/>
                <a:gd name="T4" fmla="*/ 5 w 1769"/>
                <a:gd name="T5" fmla="*/ 2 h 791"/>
                <a:gd name="T6" fmla="*/ 7 w 1769"/>
                <a:gd name="T7" fmla="*/ 4 h 791"/>
                <a:gd name="T8" fmla="*/ 8 w 1769"/>
                <a:gd name="T9" fmla="*/ 6 h 791"/>
                <a:gd name="T10" fmla="*/ 8 w 1769"/>
                <a:gd name="T11" fmla="*/ 8 h 791"/>
                <a:gd name="T12" fmla="*/ 7 w 1769"/>
                <a:gd name="T13" fmla="*/ 6 h 791"/>
                <a:gd name="T14" fmla="*/ 6 w 1769"/>
                <a:gd name="T15" fmla="*/ 5 h 791"/>
                <a:gd name="T16" fmla="*/ 5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6" name="Freeform 14"/>
            <p:cNvSpPr>
              <a:spLocks/>
            </p:cNvSpPr>
            <p:nvPr/>
          </p:nvSpPr>
          <p:spPr bwMode="hidden">
            <a:xfrm rot="463793">
              <a:off x="3908" y="832"/>
              <a:ext cx="499" cy="101"/>
            </a:xfrm>
            <a:custGeom>
              <a:avLst/>
              <a:gdLst>
                <a:gd name="T0" fmla="*/ 0 w 2736"/>
                <a:gd name="T1" fmla="*/ 4 h 504"/>
                <a:gd name="T2" fmla="*/ 5 w 2736"/>
                <a:gd name="T3" fmla="*/ 1 h 504"/>
                <a:gd name="T4" fmla="*/ 11 w 2736"/>
                <a:gd name="T5" fmla="*/ 0 h 504"/>
                <a:gd name="T6" fmla="*/ 17 w 2736"/>
                <a:gd name="T7" fmla="*/ 0 h 504"/>
                <a:gd name="T8" fmla="*/ 16 w 2736"/>
                <a:gd name="T9" fmla="*/ 1 h 504"/>
                <a:gd name="T10" fmla="*/ 11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7" name="Freeform 15"/>
            <p:cNvSpPr>
              <a:spLocks/>
            </p:cNvSpPr>
            <p:nvPr/>
          </p:nvSpPr>
          <p:spPr bwMode="hidden">
            <a:xfrm rot="463793">
              <a:off x="4397" y="886"/>
              <a:ext cx="268" cy="158"/>
            </a:xfrm>
            <a:custGeom>
              <a:avLst/>
              <a:gdLst>
                <a:gd name="T0" fmla="*/ 0 w 1769"/>
                <a:gd name="T1" fmla="*/ 0 h 791"/>
                <a:gd name="T2" fmla="*/ 2 w 1769"/>
                <a:gd name="T3" fmla="*/ 0 h 791"/>
                <a:gd name="T4" fmla="*/ 4 w 1769"/>
                <a:gd name="T5" fmla="*/ 2 h 791"/>
                <a:gd name="T6" fmla="*/ 6 w 1769"/>
                <a:gd name="T7" fmla="*/ 3 h 791"/>
                <a:gd name="T8" fmla="*/ 6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8" name="Freeform 16"/>
            <p:cNvSpPr>
              <a:spLocks/>
            </p:cNvSpPr>
            <p:nvPr/>
          </p:nvSpPr>
          <p:spPr bwMode="hidden">
            <a:xfrm rot="-84182">
              <a:off x="3916" y="791"/>
              <a:ext cx="454" cy="71"/>
            </a:xfrm>
            <a:custGeom>
              <a:avLst/>
              <a:gdLst>
                <a:gd name="T0" fmla="*/ 0 w 2736"/>
                <a:gd name="T1" fmla="*/ 1 h 504"/>
                <a:gd name="T2" fmla="*/ 4 w 2736"/>
                <a:gd name="T3" fmla="*/ 0 h 504"/>
                <a:gd name="T4" fmla="*/ 8 w 2736"/>
                <a:gd name="T5" fmla="*/ 0 h 504"/>
                <a:gd name="T6" fmla="*/ 12 w 2736"/>
                <a:gd name="T7" fmla="*/ 0 h 504"/>
                <a:gd name="T8" fmla="*/ 12 w 2736"/>
                <a:gd name="T9" fmla="*/ 0 h 504"/>
                <a:gd name="T10" fmla="*/ 8 w 2736"/>
                <a:gd name="T11" fmla="*/ 0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9" name="Freeform 17"/>
            <p:cNvSpPr>
              <a:spLocks/>
            </p:cNvSpPr>
            <p:nvPr/>
          </p:nvSpPr>
          <p:spPr bwMode="hidden">
            <a:xfrm rot="-84182">
              <a:off x="4367" y="785"/>
              <a:ext cx="244" cy="111"/>
            </a:xfrm>
            <a:custGeom>
              <a:avLst/>
              <a:gdLst>
                <a:gd name="T0" fmla="*/ 0 w 1769"/>
                <a:gd name="T1" fmla="*/ 0 h 791"/>
                <a:gd name="T2" fmla="*/ 1 w 1769"/>
                <a:gd name="T3" fmla="*/ 0 h 791"/>
                <a:gd name="T4" fmla="*/ 3 w 1769"/>
                <a:gd name="T5" fmla="*/ 1 h 791"/>
                <a:gd name="T6" fmla="*/ 4 w 1769"/>
                <a:gd name="T7" fmla="*/ 1 h 791"/>
                <a:gd name="T8" fmla="*/ 5 w 1769"/>
                <a:gd name="T9" fmla="*/ 2 h 791"/>
                <a:gd name="T10" fmla="*/ 4 w 1769"/>
                <a:gd name="T11" fmla="*/ 2 h 791"/>
                <a:gd name="T12" fmla="*/ 4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0" name="Freeform 18"/>
            <p:cNvSpPr>
              <a:spLocks/>
            </p:cNvSpPr>
            <p:nvPr/>
          </p:nvSpPr>
          <p:spPr bwMode="hidden">
            <a:xfrm rot="-802576">
              <a:off x="3901" y="740"/>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1" name="Freeform 19"/>
            <p:cNvSpPr>
              <a:spLocks/>
            </p:cNvSpPr>
            <p:nvPr/>
          </p:nvSpPr>
          <p:spPr bwMode="hidden">
            <a:xfrm rot="-802576">
              <a:off x="4295" y="672"/>
              <a:ext cx="214" cy="108"/>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2" name="Freeform 20"/>
            <p:cNvSpPr>
              <a:spLocks/>
            </p:cNvSpPr>
            <p:nvPr/>
          </p:nvSpPr>
          <p:spPr bwMode="hidden">
            <a:xfrm rot="18888116" flipH="1">
              <a:off x="3235" y="1137"/>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3" name="Freeform 21"/>
            <p:cNvSpPr>
              <a:spLocks/>
            </p:cNvSpPr>
            <p:nvPr/>
          </p:nvSpPr>
          <p:spPr bwMode="hidden">
            <a:xfrm rot="18888116" flipH="1">
              <a:off x="3087" y="1433"/>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4" name="Freeform 22"/>
            <p:cNvSpPr>
              <a:spLocks/>
            </p:cNvSpPr>
            <p:nvPr/>
          </p:nvSpPr>
          <p:spPr bwMode="hidden">
            <a:xfrm rot="19495919" flipH="1">
              <a:off x="3160" y="1085"/>
              <a:ext cx="586" cy="112"/>
            </a:xfrm>
            <a:custGeom>
              <a:avLst/>
              <a:gdLst>
                <a:gd name="T0" fmla="*/ 0 w 2736"/>
                <a:gd name="T1" fmla="*/ 6 h 504"/>
                <a:gd name="T2" fmla="*/ 9 w 2736"/>
                <a:gd name="T3" fmla="*/ 2 h 504"/>
                <a:gd name="T4" fmla="*/ 17 w 2736"/>
                <a:gd name="T5" fmla="*/ 0 h 504"/>
                <a:gd name="T6" fmla="*/ 27 w 2736"/>
                <a:gd name="T7" fmla="*/ 0 h 504"/>
                <a:gd name="T8" fmla="*/ 27 w 2736"/>
                <a:gd name="T9" fmla="*/ 1 h 504"/>
                <a:gd name="T10" fmla="*/ 17 w 2736"/>
                <a:gd name="T11" fmla="*/ 1 h 504"/>
                <a:gd name="T12" fmla="*/ 6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5" name="Freeform 23"/>
            <p:cNvSpPr>
              <a:spLocks/>
            </p:cNvSpPr>
            <p:nvPr/>
          </p:nvSpPr>
          <p:spPr bwMode="hidden">
            <a:xfrm rot="19495919" flipH="1">
              <a:off x="2950" y="1339"/>
              <a:ext cx="315" cy="176"/>
            </a:xfrm>
            <a:custGeom>
              <a:avLst/>
              <a:gdLst>
                <a:gd name="T0" fmla="*/ 0 w 1769"/>
                <a:gd name="T1" fmla="*/ 0 h 791"/>
                <a:gd name="T2" fmla="*/ 3 w 1769"/>
                <a:gd name="T3" fmla="*/ 1 h 791"/>
                <a:gd name="T4" fmla="*/ 7 w 1769"/>
                <a:gd name="T5" fmla="*/ 2 h 791"/>
                <a:gd name="T6" fmla="*/ 9 w 1769"/>
                <a:gd name="T7" fmla="*/ 5 h 791"/>
                <a:gd name="T8" fmla="*/ 10 w 1769"/>
                <a:gd name="T9" fmla="*/ 7 h 791"/>
                <a:gd name="T10" fmla="*/ 10 w 1769"/>
                <a:gd name="T11" fmla="*/ 9 h 791"/>
                <a:gd name="T12" fmla="*/ 9 w 1769"/>
                <a:gd name="T13" fmla="*/ 7 h 791"/>
                <a:gd name="T14" fmla="*/ 8 w 1769"/>
                <a:gd name="T15" fmla="*/ 5 h 791"/>
                <a:gd name="T16" fmla="*/ 6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6" name="Freeform 24"/>
            <p:cNvSpPr>
              <a:spLocks/>
            </p:cNvSpPr>
            <p:nvPr/>
          </p:nvSpPr>
          <p:spPr bwMode="hidden">
            <a:xfrm rot="20017085" flipH="1">
              <a:off x="3175" y="1025"/>
              <a:ext cx="561" cy="98"/>
            </a:xfrm>
            <a:custGeom>
              <a:avLst/>
              <a:gdLst>
                <a:gd name="T0" fmla="*/ 0 w 2736"/>
                <a:gd name="T1" fmla="*/ 4 h 504"/>
                <a:gd name="T2" fmla="*/ 7 w 2736"/>
                <a:gd name="T3" fmla="*/ 1 h 504"/>
                <a:gd name="T4" fmla="*/ 15 w 2736"/>
                <a:gd name="T5" fmla="*/ 0 h 504"/>
                <a:gd name="T6" fmla="*/ 24 w 2736"/>
                <a:gd name="T7" fmla="*/ 0 h 504"/>
                <a:gd name="T8" fmla="*/ 23 w 2736"/>
                <a:gd name="T9" fmla="*/ 1 h 504"/>
                <a:gd name="T10" fmla="*/ 15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7" name="Freeform 25"/>
            <p:cNvSpPr>
              <a:spLocks/>
            </p:cNvSpPr>
            <p:nvPr/>
          </p:nvSpPr>
          <p:spPr bwMode="hidden">
            <a:xfrm rot="20017085" flipH="1">
              <a:off x="2935" y="1215"/>
              <a:ext cx="301" cy="153"/>
            </a:xfrm>
            <a:custGeom>
              <a:avLst/>
              <a:gdLst>
                <a:gd name="T0" fmla="*/ 0 w 1769"/>
                <a:gd name="T1" fmla="*/ 0 h 791"/>
                <a:gd name="T2" fmla="*/ 2 w 1769"/>
                <a:gd name="T3" fmla="*/ 0 h 791"/>
                <a:gd name="T4" fmla="*/ 6 w 1769"/>
                <a:gd name="T5" fmla="*/ 2 h 791"/>
                <a:gd name="T6" fmla="*/ 8 w 1769"/>
                <a:gd name="T7" fmla="*/ 3 h 791"/>
                <a:gd name="T8" fmla="*/ 9 w 1769"/>
                <a:gd name="T9" fmla="*/ 4 h 791"/>
                <a:gd name="T10" fmla="*/ 8 w 1769"/>
                <a:gd name="T11" fmla="*/ 6 h 791"/>
                <a:gd name="T12" fmla="*/ 8 w 1769"/>
                <a:gd name="T13" fmla="*/ 5 h 791"/>
                <a:gd name="T14" fmla="*/ 7 w 1769"/>
                <a:gd name="T15" fmla="*/ 3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8" name="Freeform 26"/>
            <p:cNvSpPr>
              <a:spLocks/>
            </p:cNvSpPr>
            <p:nvPr/>
          </p:nvSpPr>
          <p:spPr bwMode="hidden">
            <a:xfrm rot="20519637" flipH="1">
              <a:off x="3185" y="961"/>
              <a:ext cx="542" cy="108"/>
            </a:xfrm>
            <a:custGeom>
              <a:avLst/>
              <a:gdLst>
                <a:gd name="T0" fmla="*/ 0 w 2736"/>
                <a:gd name="T1" fmla="*/ 5 h 504"/>
                <a:gd name="T2" fmla="*/ 7 w 2736"/>
                <a:gd name="T3" fmla="*/ 2 h 504"/>
                <a:gd name="T4" fmla="*/ 14 w 2736"/>
                <a:gd name="T5" fmla="*/ 0 h 504"/>
                <a:gd name="T6" fmla="*/ 21 w 2736"/>
                <a:gd name="T7" fmla="*/ 0 h 504"/>
                <a:gd name="T8" fmla="*/ 21 w 2736"/>
                <a:gd name="T9" fmla="*/ 1 h 504"/>
                <a:gd name="T10" fmla="*/ 14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9" name="Freeform 27"/>
            <p:cNvSpPr>
              <a:spLocks/>
            </p:cNvSpPr>
            <p:nvPr/>
          </p:nvSpPr>
          <p:spPr bwMode="hidden">
            <a:xfrm rot="20519637" flipH="1">
              <a:off x="2928" y="1090"/>
              <a:ext cx="291" cy="170"/>
            </a:xfrm>
            <a:custGeom>
              <a:avLst/>
              <a:gdLst>
                <a:gd name="T0" fmla="*/ 0 w 1769"/>
                <a:gd name="T1" fmla="*/ 0 h 791"/>
                <a:gd name="T2" fmla="*/ 2 w 1769"/>
                <a:gd name="T3" fmla="*/ 1 h 791"/>
                <a:gd name="T4" fmla="*/ 5 w 1769"/>
                <a:gd name="T5" fmla="*/ 2 h 791"/>
                <a:gd name="T6" fmla="*/ 7 w 1769"/>
                <a:gd name="T7" fmla="*/ 4 h 791"/>
                <a:gd name="T8" fmla="*/ 8 w 1769"/>
                <a:gd name="T9" fmla="*/ 6 h 791"/>
                <a:gd name="T10" fmla="*/ 8 w 1769"/>
                <a:gd name="T11" fmla="*/ 8 h 791"/>
                <a:gd name="T12" fmla="*/ 7 w 1769"/>
                <a:gd name="T13" fmla="*/ 6 h 791"/>
                <a:gd name="T14" fmla="*/ 6 w 1769"/>
                <a:gd name="T15" fmla="*/ 5 h 791"/>
                <a:gd name="T16" fmla="*/ 5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0" name="Freeform 28"/>
            <p:cNvSpPr>
              <a:spLocks/>
            </p:cNvSpPr>
            <p:nvPr/>
          </p:nvSpPr>
          <p:spPr bwMode="hidden">
            <a:xfrm rot="21136207" flipH="1">
              <a:off x="3217" y="889"/>
              <a:ext cx="499" cy="101"/>
            </a:xfrm>
            <a:custGeom>
              <a:avLst/>
              <a:gdLst>
                <a:gd name="T0" fmla="*/ 0 w 2736"/>
                <a:gd name="T1" fmla="*/ 4 h 504"/>
                <a:gd name="T2" fmla="*/ 5 w 2736"/>
                <a:gd name="T3" fmla="*/ 1 h 504"/>
                <a:gd name="T4" fmla="*/ 11 w 2736"/>
                <a:gd name="T5" fmla="*/ 0 h 504"/>
                <a:gd name="T6" fmla="*/ 17 w 2736"/>
                <a:gd name="T7" fmla="*/ 0 h 504"/>
                <a:gd name="T8" fmla="*/ 16 w 2736"/>
                <a:gd name="T9" fmla="*/ 1 h 504"/>
                <a:gd name="T10" fmla="*/ 11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1" name="Freeform 29"/>
            <p:cNvSpPr>
              <a:spLocks/>
            </p:cNvSpPr>
            <p:nvPr/>
          </p:nvSpPr>
          <p:spPr bwMode="hidden">
            <a:xfrm rot="21136207" flipH="1">
              <a:off x="2959" y="943"/>
              <a:ext cx="268" cy="158"/>
            </a:xfrm>
            <a:custGeom>
              <a:avLst/>
              <a:gdLst>
                <a:gd name="T0" fmla="*/ 0 w 1769"/>
                <a:gd name="T1" fmla="*/ 0 h 791"/>
                <a:gd name="T2" fmla="*/ 2 w 1769"/>
                <a:gd name="T3" fmla="*/ 0 h 791"/>
                <a:gd name="T4" fmla="*/ 4 w 1769"/>
                <a:gd name="T5" fmla="*/ 2 h 791"/>
                <a:gd name="T6" fmla="*/ 6 w 1769"/>
                <a:gd name="T7" fmla="*/ 3 h 791"/>
                <a:gd name="T8" fmla="*/ 6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2" name="Freeform 30"/>
            <p:cNvSpPr>
              <a:spLocks/>
            </p:cNvSpPr>
            <p:nvPr/>
          </p:nvSpPr>
          <p:spPr bwMode="hidden">
            <a:xfrm rot="84182" flipH="1">
              <a:off x="3254" y="848"/>
              <a:ext cx="454" cy="71"/>
            </a:xfrm>
            <a:custGeom>
              <a:avLst/>
              <a:gdLst>
                <a:gd name="T0" fmla="*/ 0 w 2736"/>
                <a:gd name="T1" fmla="*/ 1 h 504"/>
                <a:gd name="T2" fmla="*/ 4 w 2736"/>
                <a:gd name="T3" fmla="*/ 0 h 504"/>
                <a:gd name="T4" fmla="*/ 8 w 2736"/>
                <a:gd name="T5" fmla="*/ 0 h 504"/>
                <a:gd name="T6" fmla="*/ 12 w 2736"/>
                <a:gd name="T7" fmla="*/ 0 h 504"/>
                <a:gd name="T8" fmla="*/ 12 w 2736"/>
                <a:gd name="T9" fmla="*/ 0 h 504"/>
                <a:gd name="T10" fmla="*/ 8 w 2736"/>
                <a:gd name="T11" fmla="*/ 0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3" name="Freeform 31"/>
            <p:cNvSpPr>
              <a:spLocks/>
            </p:cNvSpPr>
            <p:nvPr/>
          </p:nvSpPr>
          <p:spPr bwMode="hidden">
            <a:xfrm rot="84182" flipH="1">
              <a:off x="3013" y="842"/>
              <a:ext cx="244" cy="111"/>
            </a:xfrm>
            <a:custGeom>
              <a:avLst/>
              <a:gdLst>
                <a:gd name="T0" fmla="*/ 0 w 1769"/>
                <a:gd name="T1" fmla="*/ 0 h 791"/>
                <a:gd name="T2" fmla="*/ 1 w 1769"/>
                <a:gd name="T3" fmla="*/ 0 h 791"/>
                <a:gd name="T4" fmla="*/ 3 w 1769"/>
                <a:gd name="T5" fmla="*/ 1 h 791"/>
                <a:gd name="T6" fmla="*/ 4 w 1769"/>
                <a:gd name="T7" fmla="*/ 1 h 791"/>
                <a:gd name="T8" fmla="*/ 5 w 1769"/>
                <a:gd name="T9" fmla="*/ 2 h 791"/>
                <a:gd name="T10" fmla="*/ 4 w 1769"/>
                <a:gd name="T11" fmla="*/ 2 h 791"/>
                <a:gd name="T12" fmla="*/ 4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4" name="Freeform 32"/>
            <p:cNvSpPr>
              <a:spLocks/>
            </p:cNvSpPr>
            <p:nvPr/>
          </p:nvSpPr>
          <p:spPr bwMode="hidden">
            <a:xfrm rot="802576" flipH="1">
              <a:off x="3324" y="797"/>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5" name="Freeform 33"/>
            <p:cNvSpPr>
              <a:spLocks/>
            </p:cNvSpPr>
            <p:nvPr/>
          </p:nvSpPr>
          <p:spPr bwMode="hidden">
            <a:xfrm rot="802576" flipH="1">
              <a:off x="3115" y="729"/>
              <a:ext cx="214" cy="108"/>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6" name="Freeform 34"/>
            <p:cNvSpPr>
              <a:spLocks/>
            </p:cNvSpPr>
            <p:nvPr/>
          </p:nvSpPr>
          <p:spPr bwMode="hidden">
            <a:xfrm rot="1277471" flipH="1">
              <a:off x="3350" y="775"/>
              <a:ext cx="399"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7" name="Freeform 35"/>
            <p:cNvSpPr>
              <a:spLocks/>
            </p:cNvSpPr>
            <p:nvPr/>
          </p:nvSpPr>
          <p:spPr bwMode="hidden">
            <a:xfrm rot="1277471" flipH="1">
              <a:off x="3151" y="665"/>
              <a:ext cx="214" cy="110"/>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8" name="Freeform 36"/>
            <p:cNvSpPr>
              <a:spLocks/>
            </p:cNvSpPr>
            <p:nvPr/>
          </p:nvSpPr>
          <p:spPr bwMode="hidden">
            <a:xfrm rot="2028410" flipH="1">
              <a:off x="3394" y="745"/>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9" name="Freeform 37"/>
            <p:cNvSpPr>
              <a:spLocks/>
            </p:cNvSpPr>
            <p:nvPr/>
          </p:nvSpPr>
          <p:spPr bwMode="hidden">
            <a:xfrm rot="2028410" flipH="1">
              <a:off x="3222" y="574"/>
              <a:ext cx="214"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0" name="Freeform 38"/>
            <p:cNvSpPr>
              <a:spLocks/>
            </p:cNvSpPr>
            <p:nvPr/>
          </p:nvSpPr>
          <p:spPr bwMode="hidden">
            <a:xfrm rot="2664424" flipH="1">
              <a:off x="3433" y="700"/>
              <a:ext cx="404" cy="69"/>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1" name="Freeform 39"/>
            <p:cNvSpPr>
              <a:spLocks/>
            </p:cNvSpPr>
            <p:nvPr/>
          </p:nvSpPr>
          <p:spPr bwMode="hidden">
            <a:xfrm rot="2664424" flipH="1">
              <a:off x="3290" y="481"/>
              <a:ext cx="217"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3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2" name="Freeform 40"/>
            <p:cNvSpPr>
              <a:spLocks/>
            </p:cNvSpPr>
            <p:nvPr/>
          </p:nvSpPr>
          <p:spPr bwMode="hidden">
            <a:xfrm rot="3473776" flipH="1">
              <a:off x="3518" y="685"/>
              <a:ext cx="356" cy="70"/>
            </a:xfrm>
            <a:custGeom>
              <a:avLst/>
              <a:gdLst>
                <a:gd name="T0" fmla="*/ 0 w 2736"/>
                <a:gd name="T1" fmla="*/ 1 h 504"/>
                <a:gd name="T2" fmla="*/ 2 w 2736"/>
                <a:gd name="T3" fmla="*/ 0 h 504"/>
                <a:gd name="T4" fmla="*/ 4 w 2736"/>
                <a:gd name="T5" fmla="*/ 0 h 504"/>
                <a:gd name="T6" fmla="*/ 6 w 2736"/>
                <a:gd name="T7" fmla="*/ 0 h 504"/>
                <a:gd name="T8" fmla="*/ 6 w 2736"/>
                <a:gd name="T9" fmla="*/ 0 h 504"/>
                <a:gd name="T10" fmla="*/ 4 w 2736"/>
                <a:gd name="T11" fmla="*/ 0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3" name="Freeform 41"/>
            <p:cNvSpPr>
              <a:spLocks/>
            </p:cNvSpPr>
            <p:nvPr/>
          </p:nvSpPr>
          <p:spPr bwMode="hidden">
            <a:xfrm rot="3473776" flipH="1">
              <a:off x="3438" y="450"/>
              <a:ext cx="191" cy="109"/>
            </a:xfrm>
            <a:custGeom>
              <a:avLst/>
              <a:gdLst>
                <a:gd name="T0" fmla="*/ 0 w 1769"/>
                <a:gd name="T1" fmla="*/ 0 h 791"/>
                <a:gd name="T2" fmla="*/ 1 w 1769"/>
                <a:gd name="T3" fmla="*/ 0 h 791"/>
                <a:gd name="T4" fmla="*/ 1 w 1769"/>
                <a:gd name="T5" fmla="*/ 1 h 791"/>
                <a:gd name="T6" fmla="*/ 2 w 1769"/>
                <a:gd name="T7" fmla="*/ 1 h 791"/>
                <a:gd name="T8" fmla="*/ 2 w 1769"/>
                <a:gd name="T9" fmla="*/ 2 h 791"/>
                <a:gd name="T10" fmla="*/ 2 w 1769"/>
                <a:gd name="T11" fmla="*/ 2 h 791"/>
                <a:gd name="T12" fmla="*/ 2 w 1769"/>
                <a:gd name="T13" fmla="*/ 2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4" name="Freeform 42"/>
            <p:cNvSpPr>
              <a:spLocks/>
            </p:cNvSpPr>
            <p:nvPr/>
          </p:nvSpPr>
          <p:spPr bwMode="hidden">
            <a:xfrm rot="4126480" flipH="1">
              <a:off x="3577" y="673"/>
              <a:ext cx="342" cy="69"/>
            </a:xfrm>
            <a:custGeom>
              <a:avLst/>
              <a:gdLst>
                <a:gd name="T0" fmla="*/ 0 w 2736"/>
                <a:gd name="T1" fmla="*/ 1 h 504"/>
                <a:gd name="T2" fmla="*/ 2 w 2736"/>
                <a:gd name="T3" fmla="*/ 0 h 504"/>
                <a:gd name="T4" fmla="*/ 4 w 2736"/>
                <a:gd name="T5" fmla="*/ 0 h 504"/>
                <a:gd name="T6" fmla="*/ 5 w 2736"/>
                <a:gd name="T7" fmla="*/ 0 h 504"/>
                <a:gd name="T8" fmla="*/ 5 w 2736"/>
                <a:gd name="T9" fmla="*/ 0 h 504"/>
                <a:gd name="T10" fmla="*/ 4 w 2736"/>
                <a:gd name="T11" fmla="*/ 0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5" name="Freeform 43"/>
            <p:cNvSpPr>
              <a:spLocks/>
            </p:cNvSpPr>
            <p:nvPr/>
          </p:nvSpPr>
          <p:spPr bwMode="hidden">
            <a:xfrm rot="4126480" flipH="1">
              <a:off x="3541" y="421"/>
              <a:ext cx="184" cy="109"/>
            </a:xfrm>
            <a:custGeom>
              <a:avLst/>
              <a:gdLst>
                <a:gd name="T0" fmla="*/ 0 w 1769"/>
                <a:gd name="T1" fmla="*/ 0 h 791"/>
                <a:gd name="T2" fmla="*/ 1 w 1769"/>
                <a:gd name="T3" fmla="*/ 0 h 791"/>
                <a:gd name="T4" fmla="*/ 1 w 1769"/>
                <a:gd name="T5" fmla="*/ 1 h 791"/>
                <a:gd name="T6" fmla="*/ 2 w 1769"/>
                <a:gd name="T7" fmla="*/ 1 h 791"/>
                <a:gd name="T8" fmla="*/ 2 w 1769"/>
                <a:gd name="T9" fmla="*/ 2 h 791"/>
                <a:gd name="T10" fmla="*/ 2 w 1769"/>
                <a:gd name="T11" fmla="*/ 2 h 791"/>
                <a:gd name="T12" fmla="*/ 2 w 1769"/>
                <a:gd name="T13" fmla="*/ 2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6" name="Freeform 44"/>
            <p:cNvSpPr>
              <a:spLocks/>
            </p:cNvSpPr>
            <p:nvPr/>
          </p:nvSpPr>
          <p:spPr bwMode="hidden">
            <a:xfrm rot="-1325434">
              <a:off x="3864" y="705"/>
              <a:ext cx="398"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7" name="Freeform 45"/>
            <p:cNvSpPr>
              <a:spLocks/>
            </p:cNvSpPr>
            <p:nvPr/>
          </p:nvSpPr>
          <p:spPr bwMode="hidden">
            <a:xfrm rot="-1325434">
              <a:off x="4246" y="592"/>
              <a:ext cx="214"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8" name="Freeform 46"/>
            <p:cNvSpPr>
              <a:spLocks/>
            </p:cNvSpPr>
            <p:nvPr/>
          </p:nvSpPr>
          <p:spPr bwMode="hidden">
            <a:xfrm rot="-1921064">
              <a:off x="3819" y="681"/>
              <a:ext cx="399"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9" name="Freeform 47"/>
            <p:cNvSpPr>
              <a:spLocks/>
            </p:cNvSpPr>
            <p:nvPr/>
          </p:nvSpPr>
          <p:spPr bwMode="hidden">
            <a:xfrm rot="-1921064">
              <a:off x="4181" y="518"/>
              <a:ext cx="214" cy="110"/>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0" name="Freeform 48"/>
            <p:cNvSpPr>
              <a:spLocks/>
            </p:cNvSpPr>
            <p:nvPr/>
          </p:nvSpPr>
          <p:spPr bwMode="hidden">
            <a:xfrm rot="4578755" flipH="1">
              <a:off x="3632" y="690"/>
              <a:ext cx="332" cy="47"/>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1" name="Freeform 49"/>
            <p:cNvSpPr>
              <a:spLocks/>
            </p:cNvSpPr>
            <p:nvPr/>
          </p:nvSpPr>
          <p:spPr bwMode="hidden">
            <a:xfrm rot="4578755" flipH="1">
              <a:off x="3639" y="447"/>
              <a:ext cx="178" cy="75"/>
            </a:xfrm>
            <a:custGeom>
              <a:avLst/>
              <a:gdLst>
                <a:gd name="T0" fmla="*/ 0 w 1769"/>
                <a:gd name="T1" fmla="*/ 0 h 791"/>
                <a:gd name="T2" fmla="*/ 1 w 1769"/>
                <a:gd name="T3" fmla="*/ 0 h 791"/>
                <a:gd name="T4" fmla="*/ 1 w 1769"/>
                <a:gd name="T5" fmla="*/ 0 h 791"/>
                <a:gd name="T6" fmla="*/ 2 w 1769"/>
                <a:gd name="T7" fmla="*/ 0 h 791"/>
                <a:gd name="T8" fmla="*/ 2 w 1769"/>
                <a:gd name="T9" fmla="*/ 0 h 791"/>
                <a:gd name="T10" fmla="*/ 2 w 1769"/>
                <a:gd name="T11" fmla="*/ 1 h 791"/>
                <a:gd name="T12" fmla="*/ 2 w 1769"/>
                <a:gd name="T13" fmla="*/ 1 h 791"/>
                <a:gd name="T14" fmla="*/ 1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2" name="Freeform 50"/>
            <p:cNvSpPr>
              <a:spLocks/>
            </p:cNvSpPr>
            <p:nvPr/>
          </p:nvSpPr>
          <p:spPr bwMode="hidden">
            <a:xfrm rot="-3857755">
              <a:off x="3715" y="678"/>
              <a:ext cx="343" cy="60"/>
            </a:xfrm>
            <a:custGeom>
              <a:avLst/>
              <a:gdLst>
                <a:gd name="T0" fmla="*/ 0 w 2736"/>
                <a:gd name="T1" fmla="*/ 1 h 504"/>
                <a:gd name="T2" fmla="*/ 2 w 2736"/>
                <a:gd name="T3" fmla="*/ 0 h 504"/>
                <a:gd name="T4" fmla="*/ 4 w 2736"/>
                <a:gd name="T5" fmla="*/ 0 h 504"/>
                <a:gd name="T6" fmla="*/ 5 w 2736"/>
                <a:gd name="T7" fmla="*/ 0 h 504"/>
                <a:gd name="T8" fmla="*/ 5 w 2736"/>
                <a:gd name="T9" fmla="*/ 0 h 504"/>
                <a:gd name="T10" fmla="*/ 4 w 2736"/>
                <a:gd name="T11" fmla="*/ 0 h 504"/>
                <a:gd name="T12" fmla="*/ 1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3" name="Freeform 51"/>
            <p:cNvSpPr>
              <a:spLocks/>
            </p:cNvSpPr>
            <p:nvPr/>
          </p:nvSpPr>
          <p:spPr bwMode="hidden">
            <a:xfrm rot="-3857755">
              <a:off x="3926" y="433"/>
              <a:ext cx="184" cy="93"/>
            </a:xfrm>
            <a:custGeom>
              <a:avLst/>
              <a:gdLst>
                <a:gd name="T0" fmla="*/ 0 w 1769"/>
                <a:gd name="T1" fmla="*/ 0 h 791"/>
                <a:gd name="T2" fmla="*/ 1 w 1769"/>
                <a:gd name="T3" fmla="*/ 0 h 791"/>
                <a:gd name="T4" fmla="*/ 1 w 1769"/>
                <a:gd name="T5" fmla="*/ 0 h 791"/>
                <a:gd name="T6" fmla="*/ 2 w 1769"/>
                <a:gd name="T7" fmla="*/ 1 h 791"/>
                <a:gd name="T8" fmla="*/ 2 w 1769"/>
                <a:gd name="T9" fmla="*/ 1 h 791"/>
                <a:gd name="T10" fmla="*/ 2 w 1769"/>
                <a:gd name="T11" fmla="*/ 1 h 791"/>
                <a:gd name="T12" fmla="*/ 2 w 1769"/>
                <a:gd name="T13" fmla="*/ 1 h 791"/>
                <a:gd name="T14" fmla="*/ 2 w 1769"/>
                <a:gd name="T15" fmla="*/ 1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4" name="Freeform 52"/>
            <p:cNvSpPr>
              <a:spLocks/>
            </p:cNvSpPr>
            <p:nvPr/>
          </p:nvSpPr>
          <p:spPr bwMode="hidden">
            <a:xfrm rot="-2777260">
              <a:off x="3758" y="671"/>
              <a:ext cx="373" cy="87"/>
            </a:xfrm>
            <a:custGeom>
              <a:avLst/>
              <a:gdLst>
                <a:gd name="T0" fmla="*/ 0 w 2736"/>
                <a:gd name="T1" fmla="*/ 3 h 504"/>
                <a:gd name="T2" fmla="*/ 2 w 2736"/>
                <a:gd name="T3" fmla="*/ 1 h 504"/>
                <a:gd name="T4" fmla="*/ 4 w 2736"/>
                <a:gd name="T5" fmla="*/ 0 h 504"/>
                <a:gd name="T6" fmla="*/ 7 w 2736"/>
                <a:gd name="T7" fmla="*/ 0 h 504"/>
                <a:gd name="T8" fmla="*/ 7 w 2736"/>
                <a:gd name="T9" fmla="*/ 1 h 504"/>
                <a:gd name="T10" fmla="*/ 4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5" name="Freeform 53"/>
            <p:cNvSpPr>
              <a:spLocks/>
            </p:cNvSpPr>
            <p:nvPr/>
          </p:nvSpPr>
          <p:spPr bwMode="hidden">
            <a:xfrm rot="-2777260">
              <a:off x="4061" y="460"/>
              <a:ext cx="200" cy="136"/>
            </a:xfrm>
            <a:custGeom>
              <a:avLst/>
              <a:gdLst>
                <a:gd name="T0" fmla="*/ 0 w 1769"/>
                <a:gd name="T1" fmla="*/ 0 h 791"/>
                <a:gd name="T2" fmla="*/ 1 w 1769"/>
                <a:gd name="T3" fmla="*/ 0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6" name="Freeform 54"/>
            <p:cNvSpPr>
              <a:spLocks/>
            </p:cNvSpPr>
            <p:nvPr/>
          </p:nvSpPr>
          <p:spPr bwMode="hidden">
            <a:xfrm rot="-4903748">
              <a:off x="3695" y="685"/>
              <a:ext cx="308" cy="28"/>
            </a:xfrm>
            <a:custGeom>
              <a:avLst/>
              <a:gdLst>
                <a:gd name="T0" fmla="*/ 0 w 2736"/>
                <a:gd name="T1" fmla="*/ 0 h 504"/>
                <a:gd name="T2" fmla="*/ 1 w 2736"/>
                <a:gd name="T3" fmla="*/ 0 h 504"/>
                <a:gd name="T4" fmla="*/ 3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7" name="Freeform 55"/>
            <p:cNvSpPr>
              <a:spLocks/>
            </p:cNvSpPr>
            <p:nvPr/>
          </p:nvSpPr>
          <p:spPr bwMode="hidden">
            <a:xfrm rot="-4903748">
              <a:off x="3809" y="447"/>
              <a:ext cx="165" cy="43"/>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8" name="Freeform 56"/>
            <p:cNvSpPr>
              <a:spLocks/>
            </p:cNvSpPr>
            <p:nvPr/>
          </p:nvSpPr>
          <p:spPr bwMode="hidden">
            <a:xfrm rot="18335692" flipH="1">
              <a:off x="3278" y="1175"/>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9" name="Freeform 57"/>
            <p:cNvSpPr>
              <a:spLocks/>
            </p:cNvSpPr>
            <p:nvPr/>
          </p:nvSpPr>
          <p:spPr bwMode="hidden">
            <a:xfrm rot="18335692" flipH="1">
              <a:off x="3186" y="1510"/>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0" name="Freeform 58"/>
            <p:cNvSpPr>
              <a:spLocks/>
            </p:cNvSpPr>
            <p:nvPr/>
          </p:nvSpPr>
          <p:spPr bwMode="hidden">
            <a:xfrm rot="17542885" flipH="1">
              <a:off x="3362" y="1208"/>
              <a:ext cx="515" cy="101"/>
            </a:xfrm>
            <a:custGeom>
              <a:avLst/>
              <a:gdLst>
                <a:gd name="T0" fmla="*/ 0 w 2736"/>
                <a:gd name="T1" fmla="*/ 4 h 504"/>
                <a:gd name="T2" fmla="*/ 6 w 2736"/>
                <a:gd name="T3" fmla="*/ 1 h 504"/>
                <a:gd name="T4" fmla="*/ 12 w 2736"/>
                <a:gd name="T5" fmla="*/ 0 h 504"/>
                <a:gd name="T6" fmla="*/ 18 w 2736"/>
                <a:gd name="T7" fmla="*/ 0 h 504"/>
                <a:gd name="T8" fmla="*/ 18 w 2736"/>
                <a:gd name="T9" fmla="*/ 1 h 504"/>
                <a:gd name="T10" fmla="*/ 12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1" name="Freeform 59"/>
            <p:cNvSpPr>
              <a:spLocks/>
            </p:cNvSpPr>
            <p:nvPr/>
          </p:nvSpPr>
          <p:spPr bwMode="hidden">
            <a:xfrm rot="17542885" flipH="1">
              <a:off x="3364" y="1550"/>
              <a:ext cx="276" cy="158"/>
            </a:xfrm>
            <a:custGeom>
              <a:avLst/>
              <a:gdLst>
                <a:gd name="T0" fmla="*/ 0 w 1769"/>
                <a:gd name="T1" fmla="*/ 0 h 791"/>
                <a:gd name="T2" fmla="*/ 2 w 1769"/>
                <a:gd name="T3" fmla="*/ 0 h 791"/>
                <a:gd name="T4" fmla="*/ 4 w 1769"/>
                <a:gd name="T5" fmla="*/ 2 h 791"/>
                <a:gd name="T6" fmla="*/ 6 w 1769"/>
                <a:gd name="T7" fmla="*/ 3 h 791"/>
                <a:gd name="T8" fmla="*/ 7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2" name="Freeform 60"/>
            <p:cNvSpPr>
              <a:spLocks/>
            </p:cNvSpPr>
            <p:nvPr/>
          </p:nvSpPr>
          <p:spPr bwMode="hidden">
            <a:xfrm rot="16870650" flipH="1">
              <a:off x="3452" y="1220"/>
              <a:ext cx="495" cy="91"/>
            </a:xfrm>
            <a:custGeom>
              <a:avLst/>
              <a:gdLst>
                <a:gd name="T0" fmla="*/ 0 w 2736"/>
                <a:gd name="T1" fmla="*/ 3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3" name="Freeform 61"/>
            <p:cNvSpPr>
              <a:spLocks/>
            </p:cNvSpPr>
            <p:nvPr/>
          </p:nvSpPr>
          <p:spPr bwMode="hidden">
            <a:xfrm rot="16870650" flipH="1">
              <a:off x="3525" y="1567"/>
              <a:ext cx="265" cy="142"/>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4 h 791"/>
                <a:gd name="T12" fmla="*/ 5 w 1769"/>
                <a:gd name="T13" fmla="*/ 4 h 791"/>
                <a:gd name="T14" fmla="*/ 5 w 1769"/>
                <a:gd name="T15" fmla="*/ 3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4" name="Freeform 62"/>
            <p:cNvSpPr>
              <a:spLocks/>
            </p:cNvSpPr>
            <p:nvPr/>
          </p:nvSpPr>
          <p:spPr bwMode="hidden">
            <a:xfrm rot="3144576">
              <a:off x="3801" y="1158"/>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5" name="Freeform 63"/>
            <p:cNvSpPr>
              <a:spLocks/>
            </p:cNvSpPr>
            <p:nvPr/>
          </p:nvSpPr>
          <p:spPr bwMode="hidden">
            <a:xfrm rot="3144576">
              <a:off x="4165" y="1485"/>
              <a:ext cx="299" cy="159"/>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6" name="Freeform 64"/>
            <p:cNvSpPr>
              <a:spLocks/>
            </p:cNvSpPr>
            <p:nvPr/>
          </p:nvSpPr>
          <p:spPr bwMode="hidden">
            <a:xfrm rot="3745735">
              <a:off x="3762" y="1196"/>
              <a:ext cx="533" cy="97"/>
            </a:xfrm>
            <a:custGeom>
              <a:avLst/>
              <a:gdLst>
                <a:gd name="T0" fmla="*/ 0 w 2736"/>
                <a:gd name="T1" fmla="*/ 4 h 504"/>
                <a:gd name="T2" fmla="*/ 6 w 2736"/>
                <a:gd name="T3" fmla="*/ 1 h 504"/>
                <a:gd name="T4" fmla="*/ 13 w 2736"/>
                <a:gd name="T5" fmla="*/ 0 h 504"/>
                <a:gd name="T6" fmla="*/ 20 w 2736"/>
                <a:gd name="T7" fmla="*/ 0 h 504"/>
                <a:gd name="T8" fmla="*/ 20 w 2736"/>
                <a:gd name="T9" fmla="*/ 1 h 504"/>
                <a:gd name="T10" fmla="*/ 13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7" name="Freeform 65"/>
            <p:cNvSpPr>
              <a:spLocks/>
            </p:cNvSpPr>
            <p:nvPr/>
          </p:nvSpPr>
          <p:spPr bwMode="hidden">
            <a:xfrm rot="3745735">
              <a:off x="4047" y="1543"/>
              <a:ext cx="286" cy="152"/>
            </a:xfrm>
            <a:custGeom>
              <a:avLst/>
              <a:gdLst>
                <a:gd name="T0" fmla="*/ 0 w 1769"/>
                <a:gd name="T1" fmla="*/ 0 h 791"/>
                <a:gd name="T2" fmla="*/ 2 w 1769"/>
                <a:gd name="T3" fmla="*/ 0 h 791"/>
                <a:gd name="T4" fmla="*/ 5 w 1769"/>
                <a:gd name="T5" fmla="*/ 1 h 791"/>
                <a:gd name="T6" fmla="*/ 7 w 1769"/>
                <a:gd name="T7" fmla="*/ 3 h 791"/>
                <a:gd name="T8" fmla="*/ 7 w 1769"/>
                <a:gd name="T9" fmla="*/ 4 h 791"/>
                <a:gd name="T10" fmla="*/ 7 w 1769"/>
                <a:gd name="T11" fmla="*/ 6 h 791"/>
                <a:gd name="T12" fmla="*/ 7 w 1769"/>
                <a:gd name="T13" fmla="*/ 4 h 791"/>
                <a:gd name="T14" fmla="*/ 6 w 1769"/>
                <a:gd name="T15" fmla="*/ 3 h 791"/>
                <a:gd name="T16" fmla="*/ 5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8" name="Freeform 66"/>
            <p:cNvSpPr>
              <a:spLocks/>
            </p:cNvSpPr>
            <p:nvPr/>
          </p:nvSpPr>
          <p:spPr bwMode="hidden">
            <a:xfrm rot="4286818">
              <a:off x="3705" y="1235"/>
              <a:ext cx="517" cy="79"/>
            </a:xfrm>
            <a:custGeom>
              <a:avLst/>
              <a:gdLst>
                <a:gd name="T0" fmla="*/ 0 w 2736"/>
                <a:gd name="T1" fmla="*/ 2 h 504"/>
                <a:gd name="T2" fmla="*/ 6 w 2736"/>
                <a:gd name="T3" fmla="*/ 1 h 504"/>
                <a:gd name="T4" fmla="*/ 12 w 2736"/>
                <a:gd name="T5" fmla="*/ 0 h 504"/>
                <a:gd name="T6" fmla="*/ 19 w 2736"/>
                <a:gd name="T7" fmla="*/ 0 h 504"/>
                <a:gd name="T8" fmla="*/ 18 w 2736"/>
                <a:gd name="T9" fmla="*/ 0 h 504"/>
                <a:gd name="T10" fmla="*/ 12 w 2736"/>
                <a:gd name="T11" fmla="*/ 0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9" name="Freeform 67"/>
            <p:cNvSpPr>
              <a:spLocks/>
            </p:cNvSpPr>
            <p:nvPr/>
          </p:nvSpPr>
          <p:spPr bwMode="hidden">
            <a:xfrm rot="4286818">
              <a:off x="3923" y="1585"/>
              <a:ext cx="278" cy="125"/>
            </a:xfrm>
            <a:custGeom>
              <a:avLst/>
              <a:gdLst>
                <a:gd name="T0" fmla="*/ 0 w 1769"/>
                <a:gd name="T1" fmla="*/ 0 h 791"/>
                <a:gd name="T2" fmla="*/ 2 w 1769"/>
                <a:gd name="T3" fmla="*/ 0 h 791"/>
                <a:gd name="T4" fmla="*/ 5 w 1769"/>
                <a:gd name="T5" fmla="*/ 1 h 791"/>
                <a:gd name="T6" fmla="*/ 6 w 1769"/>
                <a:gd name="T7" fmla="*/ 2 h 791"/>
                <a:gd name="T8" fmla="*/ 7 w 1769"/>
                <a:gd name="T9" fmla="*/ 2 h 791"/>
                <a:gd name="T10" fmla="*/ 7 w 1769"/>
                <a:gd name="T11" fmla="*/ 3 h 791"/>
                <a:gd name="T12" fmla="*/ 6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0" name="Freeform 68"/>
            <p:cNvSpPr>
              <a:spLocks/>
            </p:cNvSpPr>
            <p:nvPr/>
          </p:nvSpPr>
          <p:spPr bwMode="hidden">
            <a:xfrm rot="4898956">
              <a:off x="3665" y="1252"/>
              <a:ext cx="475" cy="80"/>
            </a:xfrm>
            <a:custGeom>
              <a:avLst/>
              <a:gdLst>
                <a:gd name="T0" fmla="*/ 0 w 2736"/>
                <a:gd name="T1" fmla="*/ 2 h 504"/>
                <a:gd name="T2" fmla="*/ 5 w 2736"/>
                <a:gd name="T3" fmla="*/ 1 h 504"/>
                <a:gd name="T4" fmla="*/ 9 w 2736"/>
                <a:gd name="T5" fmla="*/ 0 h 504"/>
                <a:gd name="T6" fmla="*/ 14 w 2736"/>
                <a:gd name="T7" fmla="*/ 0 h 504"/>
                <a:gd name="T8" fmla="*/ 14 w 2736"/>
                <a:gd name="T9" fmla="*/ 0 h 504"/>
                <a:gd name="T10" fmla="*/ 9 w 2736"/>
                <a:gd name="T11" fmla="*/ 0 h 504"/>
                <a:gd name="T12" fmla="*/ 3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1" name="Freeform 69"/>
            <p:cNvSpPr>
              <a:spLocks/>
            </p:cNvSpPr>
            <p:nvPr/>
          </p:nvSpPr>
          <p:spPr bwMode="hidden">
            <a:xfrm rot="4898956">
              <a:off x="3804" y="1581"/>
              <a:ext cx="255" cy="125"/>
            </a:xfrm>
            <a:custGeom>
              <a:avLst/>
              <a:gdLst>
                <a:gd name="T0" fmla="*/ 0 w 1769"/>
                <a:gd name="T1" fmla="*/ 0 h 791"/>
                <a:gd name="T2" fmla="*/ 1 w 1769"/>
                <a:gd name="T3" fmla="*/ 0 h 791"/>
                <a:gd name="T4" fmla="*/ 3 w 1769"/>
                <a:gd name="T5" fmla="*/ 1 h 791"/>
                <a:gd name="T6" fmla="*/ 5 w 1769"/>
                <a:gd name="T7" fmla="*/ 2 h 791"/>
                <a:gd name="T8" fmla="*/ 5 w 1769"/>
                <a:gd name="T9" fmla="*/ 2 h 791"/>
                <a:gd name="T10" fmla="*/ 5 w 1769"/>
                <a:gd name="T11" fmla="*/ 3 h 791"/>
                <a:gd name="T12" fmla="*/ 5 w 1769"/>
                <a:gd name="T13" fmla="*/ 3 h 791"/>
                <a:gd name="T14" fmla="*/ 4 w 1769"/>
                <a:gd name="T15" fmla="*/ 2 h 791"/>
                <a:gd name="T16" fmla="*/ 3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2" name="Freeform 70"/>
            <p:cNvSpPr>
              <a:spLocks/>
            </p:cNvSpPr>
            <p:nvPr/>
          </p:nvSpPr>
          <p:spPr bwMode="hidden">
            <a:xfrm rot="5755659">
              <a:off x="3570" y="1267"/>
              <a:ext cx="464" cy="60"/>
            </a:xfrm>
            <a:custGeom>
              <a:avLst/>
              <a:gdLst>
                <a:gd name="T0" fmla="*/ 0 w 2736"/>
                <a:gd name="T1" fmla="*/ 1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3" name="Freeform 71"/>
            <p:cNvSpPr>
              <a:spLocks/>
            </p:cNvSpPr>
            <p:nvPr/>
          </p:nvSpPr>
          <p:spPr bwMode="hidden">
            <a:xfrm rot="5755659">
              <a:off x="3618" y="1599"/>
              <a:ext cx="249" cy="95"/>
            </a:xfrm>
            <a:custGeom>
              <a:avLst/>
              <a:gdLst>
                <a:gd name="T0" fmla="*/ 0 w 1769"/>
                <a:gd name="T1" fmla="*/ 0 h 791"/>
                <a:gd name="T2" fmla="*/ 1 w 1769"/>
                <a:gd name="T3" fmla="*/ 0 h 791"/>
                <a:gd name="T4" fmla="*/ 3 w 1769"/>
                <a:gd name="T5" fmla="*/ 0 h 791"/>
                <a:gd name="T6" fmla="*/ 5 w 1769"/>
                <a:gd name="T7" fmla="*/ 1 h 791"/>
                <a:gd name="T8" fmla="*/ 5 w 1769"/>
                <a:gd name="T9" fmla="*/ 1 h 791"/>
                <a:gd name="T10" fmla="*/ 5 w 1769"/>
                <a:gd name="T11" fmla="*/ 1 h 791"/>
                <a:gd name="T12" fmla="*/ 5 w 1769"/>
                <a:gd name="T13" fmla="*/ 1 h 791"/>
                <a:gd name="T14" fmla="*/ 4 w 1769"/>
                <a:gd name="T15" fmla="*/ 1 h 791"/>
                <a:gd name="T16" fmla="*/ 3 w 1769"/>
                <a:gd name="T17" fmla="*/ 0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4" name="Freeform 72"/>
            <p:cNvSpPr>
              <a:spLocks/>
            </p:cNvSpPr>
            <p:nvPr/>
          </p:nvSpPr>
          <p:spPr bwMode="hidden">
            <a:xfrm flipH="1">
              <a:off x="3553" y="1154"/>
              <a:ext cx="157" cy="478"/>
            </a:xfrm>
            <a:custGeom>
              <a:avLst/>
              <a:gdLst>
                <a:gd name="T0" fmla="*/ 0 w 776"/>
                <a:gd name="T1" fmla="*/ 1 h 2368"/>
                <a:gd name="T2" fmla="*/ 2 w 776"/>
                <a:gd name="T3" fmla="*/ 0 h 2368"/>
                <a:gd name="T4" fmla="*/ 1 w 776"/>
                <a:gd name="T5" fmla="*/ 1 h 2368"/>
                <a:gd name="T6" fmla="*/ 3 w 776"/>
                <a:gd name="T7" fmla="*/ 1 h 2368"/>
                <a:gd name="T8" fmla="*/ 2 w 776"/>
                <a:gd name="T9" fmla="*/ 2 h 2368"/>
                <a:gd name="T10" fmla="*/ 3 w 776"/>
                <a:gd name="T11" fmla="*/ 3 h 2368"/>
                <a:gd name="T12" fmla="*/ 2 w 776"/>
                <a:gd name="T13" fmla="*/ 4 h 2368"/>
                <a:gd name="T14" fmla="*/ 4 w 776"/>
                <a:gd name="T15" fmla="*/ 4 h 2368"/>
                <a:gd name="T16" fmla="*/ 3 w 776"/>
                <a:gd name="T17" fmla="*/ 5 h 2368"/>
                <a:gd name="T18" fmla="*/ 4 w 776"/>
                <a:gd name="T19" fmla="*/ 5 h 2368"/>
                <a:gd name="T20" fmla="*/ 4 w 776"/>
                <a:gd name="T21" fmla="*/ 6 h 2368"/>
                <a:gd name="T22" fmla="*/ 5 w 776"/>
                <a:gd name="T23" fmla="*/ 7 h 2368"/>
                <a:gd name="T24" fmla="*/ 5 w 776"/>
                <a:gd name="T25" fmla="*/ 8 h 2368"/>
                <a:gd name="T26" fmla="*/ 6 w 776"/>
                <a:gd name="T27" fmla="*/ 9 h 2368"/>
                <a:gd name="T28" fmla="*/ 5 w 776"/>
                <a:gd name="T29" fmla="*/ 10 h 2368"/>
                <a:gd name="T30" fmla="*/ 6 w 776"/>
                <a:gd name="T31" fmla="*/ 11 h 2368"/>
                <a:gd name="T32" fmla="*/ 6 w 776"/>
                <a:gd name="T33" fmla="*/ 12 h 2368"/>
                <a:gd name="T34" fmla="*/ 6 w 776"/>
                <a:gd name="T35" fmla="*/ 13 h 2368"/>
                <a:gd name="T36" fmla="*/ 6 w 776"/>
                <a:gd name="T37" fmla="*/ 14 h 2368"/>
                <a:gd name="T38" fmla="*/ 6 w 776"/>
                <a:gd name="T39" fmla="*/ 15 h 2368"/>
                <a:gd name="T40" fmla="*/ 6 w 776"/>
                <a:gd name="T41" fmla="*/ 16 h 2368"/>
                <a:gd name="T42" fmla="*/ 6 w 776"/>
                <a:gd name="T43" fmla="*/ 18 h 2368"/>
                <a:gd name="T44" fmla="*/ 6 w 776"/>
                <a:gd name="T45" fmla="*/ 18 h 2368"/>
                <a:gd name="T46" fmla="*/ 6 w 776"/>
                <a:gd name="T47" fmla="*/ 1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5" name="Arc 73"/>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6" name="Arc 74"/>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7" name="Arc 75"/>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8" name="Arc 76"/>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9" name="Arc 77"/>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0" name="Arc 78"/>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1" name="Arc 79"/>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2" name="Arc 80"/>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3" name="Freeform 81"/>
            <p:cNvSpPr>
              <a:spLocks/>
            </p:cNvSpPr>
            <p:nvPr/>
          </p:nvSpPr>
          <p:spPr bwMode="hidden">
            <a:xfrm>
              <a:off x="3996" y="1236"/>
              <a:ext cx="156" cy="478"/>
            </a:xfrm>
            <a:custGeom>
              <a:avLst/>
              <a:gdLst>
                <a:gd name="T0" fmla="*/ 0 w 776"/>
                <a:gd name="T1" fmla="*/ 1 h 2368"/>
                <a:gd name="T2" fmla="*/ 2 w 776"/>
                <a:gd name="T3" fmla="*/ 0 h 2368"/>
                <a:gd name="T4" fmla="*/ 1 w 776"/>
                <a:gd name="T5" fmla="*/ 1 h 2368"/>
                <a:gd name="T6" fmla="*/ 3 w 776"/>
                <a:gd name="T7" fmla="*/ 1 h 2368"/>
                <a:gd name="T8" fmla="*/ 2 w 776"/>
                <a:gd name="T9" fmla="*/ 2 h 2368"/>
                <a:gd name="T10" fmla="*/ 3 w 776"/>
                <a:gd name="T11" fmla="*/ 3 h 2368"/>
                <a:gd name="T12" fmla="*/ 2 w 776"/>
                <a:gd name="T13" fmla="*/ 4 h 2368"/>
                <a:gd name="T14" fmla="*/ 4 w 776"/>
                <a:gd name="T15" fmla="*/ 4 h 2368"/>
                <a:gd name="T16" fmla="*/ 3 w 776"/>
                <a:gd name="T17" fmla="*/ 5 h 2368"/>
                <a:gd name="T18" fmla="*/ 4 w 776"/>
                <a:gd name="T19" fmla="*/ 5 h 2368"/>
                <a:gd name="T20" fmla="*/ 4 w 776"/>
                <a:gd name="T21" fmla="*/ 6 h 2368"/>
                <a:gd name="T22" fmla="*/ 5 w 776"/>
                <a:gd name="T23" fmla="*/ 7 h 2368"/>
                <a:gd name="T24" fmla="*/ 5 w 776"/>
                <a:gd name="T25" fmla="*/ 8 h 2368"/>
                <a:gd name="T26" fmla="*/ 5 w 776"/>
                <a:gd name="T27" fmla="*/ 9 h 2368"/>
                <a:gd name="T28" fmla="*/ 5 w 776"/>
                <a:gd name="T29" fmla="*/ 10 h 2368"/>
                <a:gd name="T30" fmla="*/ 6 w 776"/>
                <a:gd name="T31" fmla="*/ 11 h 2368"/>
                <a:gd name="T32" fmla="*/ 5 w 776"/>
                <a:gd name="T33" fmla="*/ 12 h 2368"/>
                <a:gd name="T34" fmla="*/ 6 w 776"/>
                <a:gd name="T35" fmla="*/ 13 h 2368"/>
                <a:gd name="T36" fmla="*/ 5 w 776"/>
                <a:gd name="T37" fmla="*/ 14 h 2368"/>
                <a:gd name="T38" fmla="*/ 6 w 776"/>
                <a:gd name="T39" fmla="*/ 15 h 2368"/>
                <a:gd name="T40" fmla="*/ 6 w 776"/>
                <a:gd name="T41" fmla="*/ 16 h 2368"/>
                <a:gd name="T42" fmla="*/ 6 w 776"/>
                <a:gd name="T43" fmla="*/ 18 h 2368"/>
                <a:gd name="T44" fmla="*/ 6 w 776"/>
                <a:gd name="T45" fmla="*/ 18 h 2368"/>
                <a:gd name="T46" fmla="*/ 6 w 776"/>
                <a:gd name="T47" fmla="*/ 1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4" name="Freeform 82"/>
            <p:cNvSpPr>
              <a:spLocks/>
            </p:cNvSpPr>
            <p:nvPr/>
          </p:nvSpPr>
          <p:spPr bwMode="hidden">
            <a:xfrm rot="19660755" flipV="1">
              <a:off x="3752" y="1079"/>
              <a:ext cx="142" cy="270"/>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3 w 776"/>
                <a:gd name="T23" fmla="*/ 1 h 2368"/>
                <a:gd name="T24" fmla="*/ 3 w 776"/>
                <a:gd name="T25" fmla="*/ 1 h 2368"/>
                <a:gd name="T26" fmla="*/ 4 w 776"/>
                <a:gd name="T27" fmla="*/ 2 h 2368"/>
                <a:gd name="T28" fmla="*/ 4 w 776"/>
                <a:gd name="T29" fmla="*/ 2 h 2368"/>
                <a:gd name="T30" fmla="*/ 4 w 776"/>
                <a:gd name="T31" fmla="*/ 2 h 2368"/>
                <a:gd name="T32" fmla="*/ 4 w 776"/>
                <a:gd name="T33" fmla="*/ 2 h 2368"/>
                <a:gd name="T34" fmla="*/ 4 w 776"/>
                <a:gd name="T35" fmla="*/ 2 h 2368"/>
                <a:gd name="T36" fmla="*/ 4 w 776"/>
                <a:gd name="T37" fmla="*/ 3 h 2368"/>
                <a:gd name="T38" fmla="*/ 5 w 776"/>
                <a:gd name="T39" fmla="*/ 3 h 2368"/>
                <a:gd name="T40" fmla="*/ 4 w 776"/>
                <a:gd name="T41" fmla="*/ 3 h 2368"/>
                <a:gd name="T42" fmla="*/ 5 w 776"/>
                <a:gd name="T43" fmla="*/ 3 h 2368"/>
                <a:gd name="T44" fmla="*/ 4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5" name="Arc 83"/>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6" name="Arc 84"/>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7" name="Arc 85"/>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8" name="Freeform 86"/>
            <p:cNvSpPr>
              <a:spLocks/>
            </p:cNvSpPr>
            <p:nvPr/>
          </p:nvSpPr>
          <p:spPr bwMode="hidden">
            <a:xfrm flipH="1">
              <a:off x="3086" y="1193"/>
              <a:ext cx="351" cy="493"/>
            </a:xfrm>
            <a:custGeom>
              <a:avLst/>
              <a:gdLst>
                <a:gd name="T0" fmla="*/ 0 w 776"/>
                <a:gd name="T1" fmla="*/ 1 h 2368"/>
                <a:gd name="T2" fmla="*/ 22 w 776"/>
                <a:gd name="T3" fmla="*/ 0 h 2368"/>
                <a:gd name="T4" fmla="*/ 9 w 776"/>
                <a:gd name="T5" fmla="*/ 1 h 2368"/>
                <a:gd name="T6" fmla="*/ 31 w 776"/>
                <a:gd name="T7" fmla="*/ 1 h 2368"/>
                <a:gd name="T8" fmla="*/ 18 w 776"/>
                <a:gd name="T9" fmla="*/ 3 h 2368"/>
                <a:gd name="T10" fmla="*/ 36 w 776"/>
                <a:gd name="T11" fmla="*/ 3 h 2368"/>
                <a:gd name="T12" fmla="*/ 27 w 776"/>
                <a:gd name="T13" fmla="*/ 4 h 2368"/>
                <a:gd name="T14" fmla="*/ 44 w 776"/>
                <a:gd name="T15" fmla="*/ 4 h 2368"/>
                <a:gd name="T16" fmla="*/ 36 w 776"/>
                <a:gd name="T17" fmla="*/ 5 h 2368"/>
                <a:gd name="T18" fmla="*/ 49 w 776"/>
                <a:gd name="T19" fmla="*/ 6 h 2368"/>
                <a:gd name="T20" fmla="*/ 44 w 776"/>
                <a:gd name="T21" fmla="*/ 7 h 2368"/>
                <a:gd name="T22" fmla="*/ 53 w 776"/>
                <a:gd name="T23" fmla="*/ 7 h 2368"/>
                <a:gd name="T24" fmla="*/ 53 w 776"/>
                <a:gd name="T25" fmla="*/ 8 h 2368"/>
                <a:gd name="T26" fmla="*/ 62 w 776"/>
                <a:gd name="T27" fmla="*/ 10 h 2368"/>
                <a:gd name="T28" fmla="*/ 58 w 776"/>
                <a:gd name="T29" fmla="*/ 11 h 2368"/>
                <a:gd name="T30" fmla="*/ 66 w 776"/>
                <a:gd name="T31" fmla="*/ 12 h 2368"/>
                <a:gd name="T32" fmla="*/ 62 w 776"/>
                <a:gd name="T33" fmla="*/ 13 h 2368"/>
                <a:gd name="T34" fmla="*/ 66 w 776"/>
                <a:gd name="T35" fmla="*/ 14 h 2368"/>
                <a:gd name="T36" fmla="*/ 62 w 776"/>
                <a:gd name="T37" fmla="*/ 15 h 2368"/>
                <a:gd name="T38" fmla="*/ 71 w 776"/>
                <a:gd name="T39" fmla="*/ 17 h 2368"/>
                <a:gd name="T40" fmla="*/ 66 w 776"/>
                <a:gd name="T41" fmla="*/ 18 h 2368"/>
                <a:gd name="T42" fmla="*/ 71 w 776"/>
                <a:gd name="T43" fmla="*/ 20 h 2368"/>
                <a:gd name="T44" fmla="*/ 66 w 776"/>
                <a:gd name="T45" fmla="*/ 20 h 2368"/>
                <a:gd name="T46" fmla="*/ 71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9" name="Freeform 87"/>
            <p:cNvSpPr>
              <a:spLocks/>
            </p:cNvSpPr>
            <p:nvPr/>
          </p:nvSpPr>
          <p:spPr bwMode="hidden">
            <a:xfrm flipH="1">
              <a:off x="3251" y="673"/>
              <a:ext cx="225" cy="492"/>
            </a:xfrm>
            <a:custGeom>
              <a:avLst/>
              <a:gdLst>
                <a:gd name="T0" fmla="*/ 0 w 776"/>
                <a:gd name="T1" fmla="*/ 1 h 2368"/>
                <a:gd name="T2" fmla="*/ 6 w 776"/>
                <a:gd name="T3" fmla="*/ 0 h 2368"/>
                <a:gd name="T4" fmla="*/ 2 w 776"/>
                <a:gd name="T5" fmla="*/ 1 h 2368"/>
                <a:gd name="T6" fmla="*/ 8 w 776"/>
                <a:gd name="T7" fmla="*/ 1 h 2368"/>
                <a:gd name="T8" fmla="*/ 5 w 776"/>
                <a:gd name="T9" fmla="*/ 3 h 2368"/>
                <a:gd name="T10" fmla="*/ 9 w 776"/>
                <a:gd name="T11" fmla="*/ 3 h 2368"/>
                <a:gd name="T12" fmla="*/ 7 w 776"/>
                <a:gd name="T13" fmla="*/ 4 h 2368"/>
                <a:gd name="T14" fmla="*/ 12 w 776"/>
                <a:gd name="T15" fmla="*/ 4 h 2368"/>
                <a:gd name="T16" fmla="*/ 9 w 776"/>
                <a:gd name="T17" fmla="*/ 5 h 2368"/>
                <a:gd name="T18" fmla="*/ 13 w 776"/>
                <a:gd name="T19" fmla="*/ 6 h 2368"/>
                <a:gd name="T20" fmla="*/ 12 w 776"/>
                <a:gd name="T21" fmla="*/ 7 h 2368"/>
                <a:gd name="T22" fmla="*/ 14 w 776"/>
                <a:gd name="T23" fmla="*/ 7 h 2368"/>
                <a:gd name="T24" fmla="*/ 14 w 776"/>
                <a:gd name="T25" fmla="*/ 8 h 2368"/>
                <a:gd name="T26" fmla="*/ 17 w 776"/>
                <a:gd name="T27" fmla="*/ 10 h 2368"/>
                <a:gd name="T28" fmla="*/ 15 w 776"/>
                <a:gd name="T29" fmla="*/ 11 h 2368"/>
                <a:gd name="T30" fmla="*/ 18 w 776"/>
                <a:gd name="T31" fmla="*/ 12 h 2368"/>
                <a:gd name="T32" fmla="*/ 17 w 776"/>
                <a:gd name="T33" fmla="*/ 13 h 2368"/>
                <a:gd name="T34" fmla="*/ 18 w 776"/>
                <a:gd name="T35" fmla="*/ 14 h 2368"/>
                <a:gd name="T36" fmla="*/ 17 w 776"/>
                <a:gd name="T37" fmla="*/ 15 h 2368"/>
                <a:gd name="T38" fmla="*/ 19 w 776"/>
                <a:gd name="T39" fmla="*/ 16 h 2368"/>
                <a:gd name="T40" fmla="*/ 18 w 776"/>
                <a:gd name="T41" fmla="*/ 18 h 2368"/>
                <a:gd name="T42" fmla="*/ 19 w 776"/>
                <a:gd name="T43" fmla="*/ 20 h 2368"/>
                <a:gd name="T44" fmla="*/ 18 w 776"/>
                <a:gd name="T45" fmla="*/ 20 h 2368"/>
                <a:gd name="T46" fmla="*/ 19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0" name="Freeform 88"/>
            <p:cNvSpPr>
              <a:spLocks/>
            </p:cNvSpPr>
            <p:nvPr/>
          </p:nvSpPr>
          <p:spPr bwMode="hidden">
            <a:xfrm flipH="1">
              <a:off x="3510" y="526"/>
              <a:ext cx="135" cy="492"/>
            </a:xfrm>
            <a:custGeom>
              <a:avLst/>
              <a:gdLst>
                <a:gd name="T0" fmla="*/ 0 w 776"/>
                <a:gd name="T1" fmla="*/ 1 h 2368"/>
                <a:gd name="T2" fmla="*/ 1 w 776"/>
                <a:gd name="T3" fmla="*/ 0 h 2368"/>
                <a:gd name="T4" fmla="*/ 1 w 776"/>
                <a:gd name="T5" fmla="*/ 1 h 2368"/>
                <a:gd name="T6" fmla="*/ 2 w 776"/>
                <a:gd name="T7" fmla="*/ 1 h 2368"/>
                <a:gd name="T8" fmla="*/ 1 w 776"/>
                <a:gd name="T9" fmla="*/ 3 h 2368"/>
                <a:gd name="T10" fmla="*/ 2 w 776"/>
                <a:gd name="T11" fmla="*/ 3 h 2368"/>
                <a:gd name="T12" fmla="*/ 2 w 776"/>
                <a:gd name="T13" fmla="*/ 4 h 2368"/>
                <a:gd name="T14" fmla="*/ 3 w 776"/>
                <a:gd name="T15" fmla="*/ 4 h 2368"/>
                <a:gd name="T16" fmla="*/ 2 w 776"/>
                <a:gd name="T17" fmla="*/ 5 h 2368"/>
                <a:gd name="T18" fmla="*/ 3 w 776"/>
                <a:gd name="T19" fmla="*/ 6 h 2368"/>
                <a:gd name="T20" fmla="*/ 3 w 776"/>
                <a:gd name="T21" fmla="*/ 7 h 2368"/>
                <a:gd name="T22" fmla="*/ 3 w 776"/>
                <a:gd name="T23" fmla="*/ 7 h 2368"/>
                <a:gd name="T24" fmla="*/ 3 w 776"/>
                <a:gd name="T25" fmla="*/ 8 h 2368"/>
                <a:gd name="T26" fmla="*/ 3 w 776"/>
                <a:gd name="T27" fmla="*/ 10 h 2368"/>
                <a:gd name="T28" fmla="*/ 3 w 776"/>
                <a:gd name="T29" fmla="*/ 11 h 2368"/>
                <a:gd name="T30" fmla="*/ 4 w 776"/>
                <a:gd name="T31" fmla="*/ 12 h 2368"/>
                <a:gd name="T32" fmla="*/ 3 w 776"/>
                <a:gd name="T33" fmla="*/ 13 h 2368"/>
                <a:gd name="T34" fmla="*/ 4 w 776"/>
                <a:gd name="T35" fmla="*/ 14 h 2368"/>
                <a:gd name="T36" fmla="*/ 3 w 776"/>
                <a:gd name="T37" fmla="*/ 15 h 2368"/>
                <a:gd name="T38" fmla="*/ 4 w 776"/>
                <a:gd name="T39" fmla="*/ 16 h 2368"/>
                <a:gd name="T40" fmla="*/ 4 w 776"/>
                <a:gd name="T41" fmla="*/ 18 h 2368"/>
                <a:gd name="T42" fmla="*/ 4 w 776"/>
                <a:gd name="T43" fmla="*/ 20 h 2368"/>
                <a:gd name="T44" fmla="*/ 4 w 776"/>
                <a:gd name="T45" fmla="*/ 20 h 2368"/>
                <a:gd name="T46" fmla="*/ 4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1" name="Freeform 89"/>
            <p:cNvSpPr>
              <a:spLocks/>
            </p:cNvSpPr>
            <p:nvPr/>
          </p:nvSpPr>
          <p:spPr bwMode="hidden">
            <a:xfrm>
              <a:off x="4351" y="1121"/>
              <a:ext cx="326" cy="518"/>
            </a:xfrm>
            <a:custGeom>
              <a:avLst/>
              <a:gdLst>
                <a:gd name="T0" fmla="*/ 0 w 776"/>
                <a:gd name="T1" fmla="*/ 1 h 2368"/>
                <a:gd name="T2" fmla="*/ 18 w 776"/>
                <a:gd name="T3" fmla="*/ 0 h 2368"/>
                <a:gd name="T4" fmla="*/ 7 w 776"/>
                <a:gd name="T5" fmla="*/ 2 h 2368"/>
                <a:gd name="T6" fmla="*/ 25 w 776"/>
                <a:gd name="T7" fmla="*/ 2 h 2368"/>
                <a:gd name="T8" fmla="*/ 14 w 776"/>
                <a:gd name="T9" fmla="*/ 3 h 2368"/>
                <a:gd name="T10" fmla="*/ 29 w 776"/>
                <a:gd name="T11" fmla="*/ 4 h 2368"/>
                <a:gd name="T12" fmla="*/ 21 w 776"/>
                <a:gd name="T13" fmla="*/ 5 h 2368"/>
                <a:gd name="T14" fmla="*/ 36 w 776"/>
                <a:gd name="T15" fmla="*/ 5 h 2368"/>
                <a:gd name="T16" fmla="*/ 29 w 776"/>
                <a:gd name="T17" fmla="*/ 6 h 2368"/>
                <a:gd name="T18" fmla="*/ 39 w 776"/>
                <a:gd name="T19" fmla="*/ 7 h 2368"/>
                <a:gd name="T20" fmla="*/ 36 w 776"/>
                <a:gd name="T21" fmla="*/ 8 h 2368"/>
                <a:gd name="T22" fmla="*/ 43 w 776"/>
                <a:gd name="T23" fmla="*/ 9 h 2368"/>
                <a:gd name="T24" fmla="*/ 43 w 776"/>
                <a:gd name="T25" fmla="*/ 10 h 2368"/>
                <a:gd name="T26" fmla="*/ 50 w 776"/>
                <a:gd name="T27" fmla="*/ 11 h 2368"/>
                <a:gd name="T28" fmla="*/ 46 w 776"/>
                <a:gd name="T29" fmla="*/ 13 h 2368"/>
                <a:gd name="T30" fmla="*/ 53 w 776"/>
                <a:gd name="T31" fmla="*/ 14 h 2368"/>
                <a:gd name="T32" fmla="*/ 50 w 776"/>
                <a:gd name="T33" fmla="*/ 15 h 2368"/>
                <a:gd name="T34" fmla="*/ 53 w 776"/>
                <a:gd name="T35" fmla="*/ 17 h 2368"/>
                <a:gd name="T36" fmla="*/ 50 w 776"/>
                <a:gd name="T37" fmla="*/ 18 h 2368"/>
                <a:gd name="T38" fmla="*/ 57 w 776"/>
                <a:gd name="T39" fmla="*/ 19 h 2368"/>
                <a:gd name="T40" fmla="*/ 53 w 776"/>
                <a:gd name="T41" fmla="*/ 21 h 2368"/>
                <a:gd name="T42" fmla="*/ 57 w 776"/>
                <a:gd name="T43" fmla="*/ 23 h 2368"/>
                <a:gd name="T44" fmla="*/ 53 w 776"/>
                <a:gd name="T45" fmla="*/ 23 h 2368"/>
                <a:gd name="T46" fmla="*/ 57 w 776"/>
                <a:gd name="T47" fmla="*/ 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2" name="Freeform 90"/>
            <p:cNvSpPr>
              <a:spLocks/>
            </p:cNvSpPr>
            <p:nvPr/>
          </p:nvSpPr>
          <p:spPr bwMode="hidden">
            <a:xfrm>
              <a:off x="4182" y="859"/>
              <a:ext cx="490" cy="345"/>
            </a:xfrm>
            <a:custGeom>
              <a:avLst/>
              <a:gdLst>
                <a:gd name="T0" fmla="*/ 0 w 776"/>
                <a:gd name="T1" fmla="*/ 0 h 2368"/>
                <a:gd name="T2" fmla="*/ 61 w 776"/>
                <a:gd name="T3" fmla="*/ 0 h 2368"/>
                <a:gd name="T4" fmla="*/ 25 w 776"/>
                <a:gd name="T5" fmla="*/ 0 h 2368"/>
                <a:gd name="T6" fmla="*/ 85 w 776"/>
                <a:gd name="T7" fmla="*/ 0 h 2368"/>
                <a:gd name="T8" fmla="*/ 48 w 776"/>
                <a:gd name="T9" fmla="*/ 1 h 2368"/>
                <a:gd name="T10" fmla="*/ 97 w 776"/>
                <a:gd name="T11" fmla="*/ 1 h 2368"/>
                <a:gd name="T12" fmla="*/ 73 w 776"/>
                <a:gd name="T13" fmla="*/ 1 h 2368"/>
                <a:gd name="T14" fmla="*/ 121 w 776"/>
                <a:gd name="T15" fmla="*/ 1 h 2368"/>
                <a:gd name="T16" fmla="*/ 97 w 776"/>
                <a:gd name="T17" fmla="*/ 2 h 2368"/>
                <a:gd name="T18" fmla="*/ 133 w 776"/>
                <a:gd name="T19" fmla="*/ 2 h 2368"/>
                <a:gd name="T20" fmla="*/ 121 w 776"/>
                <a:gd name="T21" fmla="*/ 2 h 2368"/>
                <a:gd name="T22" fmla="*/ 145 w 776"/>
                <a:gd name="T23" fmla="*/ 3 h 2368"/>
                <a:gd name="T24" fmla="*/ 145 w 776"/>
                <a:gd name="T25" fmla="*/ 3 h 2368"/>
                <a:gd name="T26" fmla="*/ 169 w 776"/>
                <a:gd name="T27" fmla="*/ 3 h 2368"/>
                <a:gd name="T28" fmla="*/ 157 w 776"/>
                <a:gd name="T29" fmla="*/ 4 h 2368"/>
                <a:gd name="T30" fmla="*/ 181 w 776"/>
                <a:gd name="T31" fmla="*/ 4 h 2368"/>
                <a:gd name="T32" fmla="*/ 169 w 776"/>
                <a:gd name="T33" fmla="*/ 5 h 2368"/>
                <a:gd name="T34" fmla="*/ 181 w 776"/>
                <a:gd name="T35" fmla="*/ 5 h 2368"/>
                <a:gd name="T36" fmla="*/ 169 w 776"/>
                <a:gd name="T37" fmla="*/ 5 h 2368"/>
                <a:gd name="T38" fmla="*/ 193 w 776"/>
                <a:gd name="T39" fmla="*/ 6 h 2368"/>
                <a:gd name="T40" fmla="*/ 181 w 776"/>
                <a:gd name="T41" fmla="*/ 6 h 2368"/>
                <a:gd name="T42" fmla="*/ 193 w 776"/>
                <a:gd name="T43" fmla="*/ 7 h 2368"/>
                <a:gd name="T44" fmla="*/ 181 w 776"/>
                <a:gd name="T45" fmla="*/ 7 h 2368"/>
                <a:gd name="T46" fmla="*/ 193 w 776"/>
                <a:gd name="T47" fmla="*/ 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3" name="Freeform 91"/>
            <p:cNvSpPr>
              <a:spLocks/>
            </p:cNvSpPr>
            <p:nvPr/>
          </p:nvSpPr>
          <p:spPr bwMode="hidden">
            <a:xfrm>
              <a:off x="4200" y="493"/>
              <a:ext cx="214" cy="463"/>
            </a:xfrm>
            <a:custGeom>
              <a:avLst/>
              <a:gdLst>
                <a:gd name="T0" fmla="*/ 0 w 776"/>
                <a:gd name="T1" fmla="*/ 1 h 2368"/>
                <a:gd name="T2" fmla="*/ 5 w 776"/>
                <a:gd name="T3" fmla="*/ 0 h 2368"/>
                <a:gd name="T4" fmla="*/ 2 w 776"/>
                <a:gd name="T5" fmla="*/ 1 h 2368"/>
                <a:gd name="T6" fmla="*/ 7 w 776"/>
                <a:gd name="T7" fmla="*/ 1 h 2368"/>
                <a:gd name="T8" fmla="*/ 4 w 776"/>
                <a:gd name="T9" fmla="*/ 2 h 2368"/>
                <a:gd name="T10" fmla="*/ 8 w 776"/>
                <a:gd name="T11" fmla="*/ 3 h 2368"/>
                <a:gd name="T12" fmla="*/ 6 w 776"/>
                <a:gd name="T13" fmla="*/ 3 h 2368"/>
                <a:gd name="T14" fmla="*/ 10 w 776"/>
                <a:gd name="T15" fmla="*/ 4 h 2368"/>
                <a:gd name="T16" fmla="*/ 8 w 776"/>
                <a:gd name="T17" fmla="*/ 4 h 2368"/>
                <a:gd name="T18" fmla="*/ 11 w 776"/>
                <a:gd name="T19" fmla="*/ 5 h 2368"/>
                <a:gd name="T20" fmla="*/ 10 w 776"/>
                <a:gd name="T21" fmla="*/ 5 h 2368"/>
                <a:gd name="T22" fmla="*/ 12 w 776"/>
                <a:gd name="T23" fmla="*/ 6 h 2368"/>
                <a:gd name="T24" fmla="*/ 12 w 776"/>
                <a:gd name="T25" fmla="*/ 7 h 2368"/>
                <a:gd name="T26" fmla="*/ 14 w 776"/>
                <a:gd name="T27" fmla="*/ 8 h 2368"/>
                <a:gd name="T28" fmla="*/ 13 w 776"/>
                <a:gd name="T29" fmla="*/ 9 h 2368"/>
                <a:gd name="T30" fmla="*/ 15 w 776"/>
                <a:gd name="T31" fmla="*/ 10 h 2368"/>
                <a:gd name="T32" fmla="*/ 14 w 776"/>
                <a:gd name="T33" fmla="*/ 11 h 2368"/>
                <a:gd name="T34" fmla="*/ 15 w 776"/>
                <a:gd name="T35" fmla="*/ 12 h 2368"/>
                <a:gd name="T36" fmla="*/ 14 w 776"/>
                <a:gd name="T37" fmla="*/ 13 h 2368"/>
                <a:gd name="T38" fmla="*/ 16 w 776"/>
                <a:gd name="T39" fmla="*/ 14 h 2368"/>
                <a:gd name="T40" fmla="*/ 15 w 776"/>
                <a:gd name="T41" fmla="*/ 15 h 2368"/>
                <a:gd name="T42" fmla="*/ 16 w 776"/>
                <a:gd name="T43" fmla="*/ 16 h 2368"/>
                <a:gd name="T44" fmla="*/ 15 w 776"/>
                <a:gd name="T45" fmla="*/ 17 h 2368"/>
                <a:gd name="T46" fmla="*/ 16 w 776"/>
                <a:gd name="T47" fmla="*/ 1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4" name="Freeform 92"/>
            <p:cNvSpPr>
              <a:spLocks/>
            </p:cNvSpPr>
            <p:nvPr/>
          </p:nvSpPr>
          <p:spPr bwMode="hidden">
            <a:xfrm rot="-1346631">
              <a:off x="3988" y="878"/>
              <a:ext cx="144" cy="271"/>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4 w 776"/>
                <a:gd name="T23" fmla="*/ 1 h 2368"/>
                <a:gd name="T24" fmla="*/ 4 w 776"/>
                <a:gd name="T25" fmla="*/ 1 h 2368"/>
                <a:gd name="T26" fmla="*/ 4 w 776"/>
                <a:gd name="T27" fmla="*/ 2 h 2368"/>
                <a:gd name="T28" fmla="*/ 4 w 776"/>
                <a:gd name="T29" fmla="*/ 2 h 2368"/>
                <a:gd name="T30" fmla="*/ 5 w 776"/>
                <a:gd name="T31" fmla="*/ 2 h 2368"/>
                <a:gd name="T32" fmla="*/ 4 w 776"/>
                <a:gd name="T33" fmla="*/ 2 h 2368"/>
                <a:gd name="T34" fmla="*/ 5 w 776"/>
                <a:gd name="T35" fmla="*/ 2 h 2368"/>
                <a:gd name="T36" fmla="*/ 4 w 776"/>
                <a:gd name="T37" fmla="*/ 3 h 2368"/>
                <a:gd name="T38" fmla="*/ 5 w 776"/>
                <a:gd name="T39" fmla="*/ 3 h 2368"/>
                <a:gd name="T40" fmla="*/ 5 w 776"/>
                <a:gd name="T41" fmla="*/ 3 h 2368"/>
                <a:gd name="T42" fmla="*/ 5 w 776"/>
                <a:gd name="T43" fmla="*/ 3 h 2368"/>
                <a:gd name="T44" fmla="*/ 5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5" name="Freeform 93"/>
            <p:cNvSpPr>
              <a:spLocks/>
            </p:cNvSpPr>
            <p:nvPr/>
          </p:nvSpPr>
          <p:spPr bwMode="hidden">
            <a:xfrm rot="1346631" flipH="1">
              <a:off x="3479" y="870"/>
              <a:ext cx="142" cy="272"/>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3 w 776"/>
                <a:gd name="T23" fmla="*/ 1 h 2368"/>
                <a:gd name="T24" fmla="*/ 3 w 776"/>
                <a:gd name="T25" fmla="*/ 1 h 2368"/>
                <a:gd name="T26" fmla="*/ 4 w 776"/>
                <a:gd name="T27" fmla="*/ 2 h 2368"/>
                <a:gd name="T28" fmla="*/ 4 w 776"/>
                <a:gd name="T29" fmla="*/ 2 h 2368"/>
                <a:gd name="T30" fmla="*/ 4 w 776"/>
                <a:gd name="T31" fmla="*/ 2 h 2368"/>
                <a:gd name="T32" fmla="*/ 4 w 776"/>
                <a:gd name="T33" fmla="*/ 2 h 2368"/>
                <a:gd name="T34" fmla="*/ 4 w 776"/>
                <a:gd name="T35" fmla="*/ 2 h 2368"/>
                <a:gd name="T36" fmla="*/ 4 w 776"/>
                <a:gd name="T37" fmla="*/ 3 h 2368"/>
                <a:gd name="T38" fmla="*/ 5 w 776"/>
                <a:gd name="T39" fmla="*/ 3 h 2368"/>
                <a:gd name="T40" fmla="*/ 4 w 776"/>
                <a:gd name="T41" fmla="*/ 3 h 2368"/>
                <a:gd name="T42" fmla="*/ 5 w 776"/>
                <a:gd name="T43" fmla="*/ 3 h 2368"/>
                <a:gd name="T44" fmla="*/ 4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grpSp>
      <p:grpSp>
        <p:nvGrpSpPr>
          <p:cNvPr id="3" name="Group 94"/>
          <p:cNvGrpSpPr>
            <a:grpSpLocks/>
          </p:cNvGrpSpPr>
          <p:nvPr/>
        </p:nvGrpSpPr>
        <p:grpSpPr bwMode="auto">
          <a:xfrm>
            <a:off x="6415088" y="4876800"/>
            <a:ext cx="2667000" cy="1981200"/>
            <a:chOff x="2928" y="384"/>
            <a:chExt cx="1789" cy="1403"/>
          </a:xfrm>
        </p:grpSpPr>
        <p:sp>
          <p:nvSpPr>
            <p:cNvPr id="2067" name="Oval 95"/>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ltLang="en-US">
                <a:solidFill>
                  <a:srgbClr val="000000"/>
                </a:solidFill>
              </a:endParaRPr>
            </a:p>
          </p:txBody>
        </p:sp>
        <p:sp>
          <p:nvSpPr>
            <p:cNvPr id="2068" name="Oval 96"/>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ltLang="en-US">
                <a:solidFill>
                  <a:srgbClr val="000000"/>
                </a:solidFill>
              </a:endParaRPr>
            </a:p>
          </p:txBody>
        </p:sp>
        <p:sp>
          <p:nvSpPr>
            <p:cNvPr id="2069" name="Freeform 97"/>
            <p:cNvSpPr>
              <a:spLocks/>
            </p:cNvSpPr>
            <p:nvPr/>
          </p:nvSpPr>
          <p:spPr bwMode="hidden">
            <a:xfrm rot="2711884">
              <a:off x="3847" y="1097"/>
              <a:ext cx="556"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0" name="Freeform 98"/>
            <p:cNvSpPr>
              <a:spLocks/>
            </p:cNvSpPr>
            <p:nvPr/>
          </p:nvSpPr>
          <p:spPr bwMode="hidden">
            <a:xfrm rot="2711884">
              <a:off x="4251" y="1393"/>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1" name="Freeform 99"/>
            <p:cNvSpPr>
              <a:spLocks/>
            </p:cNvSpPr>
            <p:nvPr/>
          </p:nvSpPr>
          <p:spPr bwMode="hidden">
            <a:xfrm rot="2104081">
              <a:off x="3878" y="1028"/>
              <a:ext cx="586" cy="112"/>
            </a:xfrm>
            <a:custGeom>
              <a:avLst/>
              <a:gdLst>
                <a:gd name="T0" fmla="*/ 0 w 2736"/>
                <a:gd name="T1" fmla="*/ 6 h 504"/>
                <a:gd name="T2" fmla="*/ 9 w 2736"/>
                <a:gd name="T3" fmla="*/ 2 h 504"/>
                <a:gd name="T4" fmla="*/ 17 w 2736"/>
                <a:gd name="T5" fmla="*/ 0 h 504"/>
                <a:gd name="T6" fmla="*/ 27 w 2736"/>
                <a:gd name="T7" fmla="*/ 0 h 504"/>
                <a:gd name="T8" fmla="*/ 27 w 2736"/>
                <a:gd name="T9" fmla="*/ 1 h 504"/>
                <a:gd name="T10" fmla="*/ 17 w 2736"/>
                <a:gd name="T11" fmla="*/ 1 h 504"/>
                <a:gd name="T12" fmla="*/ 6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2" name="Freeform 100"/>
            <p:cNvSpPr>
              <a:spLocks/>
            </p:cNvSpPr>
            <p:nvPr/>
          </p:nvSpPr>
          <p:spPr bwMode="hidden">
            <a:xfrm rot="2104081">
              <a:off x="4359" y="1282"/>
              <a:ext cx="315" cy="176"/>
            </a:xfrm>
            <a:custGeom>
              <a:avLst/>
              <a:gdLst>
                <a:gd name="T0" fmla="*/ 0 w 1769"/>
                <a:gd name="T1" fmla="*/ 0 h 791"/>
                <a:gd name="T2" fmla="*/ 3 w 1769"/>
                <a:gd name="T3" fmla="*/ 1 h 791"/>
                <a:gd name="T4" fmla="*/ 7 w 1769"/>
                <a:gd name="T5" fmla="*/ 2 h 791"/>
                <a:gd name="T6" fmla="*/ 9 w 1769"/>
                <a:gd name="T7" fmla="*/ 5 h 791"/>
                <a:gd name="T8" fmla="*/ 10 w 1769"/>
                <a:gd name="T9" fmla="*/ 7 h 791"/>
                <a:gd name="T10" fmla="*/ 10 w 1769"/>
                <a:gd name="T11" fmla="*/ 9 h 791"/>
                <a:gd name="T12" fmla="*/ 9 w 1769"/>
                <a:gd name="T13" fmla="*/ 7 h 791"/>
                <a:gd name="T14" fmla="*/ 8 w 1769"/>
                <a:gd name="T15" fmla="*/ 5 h 791"/>
                <a:gd name="T16" fmla="*/ 6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3" name="Freeform 101"/>
            <p:cNvSpPr>
              <a:spLocks/>
            </p:cNvSpPr>
            <p:nvPr/>
          </p:nvSpPr>
          <p:spPr bwMode="hidden">
            <a:xfrm rot="1582915">
              <a:off x="3888" y="967"/>
              <a:ext cx="561" cy="98"/>
            </a:xfrm>
            <a:custGeom>
              <a:avLst/>
              <a:gdLst>
                <a:gd name="T0" fmla="*/ 0 w 2736"/>
                <a:gd name="T1" fmla="*/ 4 h 504"/>
                <a:gd name="T2" fmla="*/ 7 w 2736"/>
                <a:gd name="T3" fmla="*/ 1 h 504"/>
                <a:gd name="T4" fmla="*/ 15 w 2736"/>
                <a:gd name="T5" fmla="*/ 0 h 504"/>
                <a:gd name="T6" fmla="*/ 24 w 2736"/>
                <a:gd name="T7" fmla="*/ 0 h 504"/>
                <a:gd name="T8" fmla="*/ 23 w 2736"/>
                <a:gd name="T9" fmla="*/ 1 h 504"/>
                <a:gd name="T10" fmla="*/ 15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4" name="Freeform 102"/>
            <p:cNvSpPr>
              <a:spLocks/>
            </p:cNvSpPr>
            <p:nvPr/>
          </p:nvSpPr>
          <p:spPr bwMode="hidden">
            <a:xfrm rot="1582915">
              <a:off x="4388" y="1157"/>
              <a:ext cx="301" cy="154"/>
            </a:xfrm>
            <a:custGeom>
              <a:avLst/>
              <a:gdLst>
                <a:gd name="T0" fmla="*/ 0 w 1769"/>
                <a:gd name="T1" fmla="*/ 0 h 791"/>
                <a:gd name="T2" fmla="*/ 2 w 1769"/>
                <a:gd name="T3" fmla="*/ 0 h 791"/>
                <a:gd name="T4" fmla="*/ 6 w 1769"/>
                <a:gd name="T5" fmla="*/ 2 h 791"/>
                <a:gd name="T6" fmla="*/ 8 w 1769"/>
                <a:gd name="T7" fmla="*/ 3 h 791"/>
                <a:gd name="T8" fmla="*/ 9 w 1769"/>
                <a:gd name="T9" fmla="*/ 4 h 791"/>
                <a:gd name="T10" fmla="*/ 8 w 1769"/>
                <a:gd name="T11" fmla="*/ 6 h 791"/>
                <a:gd name="T12" fmla="*/ 8 w 1769"/>
                <a:gd name="T13" fmla="*/ 5 h 791"/>
                <a:gd name="T14" fmla="*/ 7 w 1769"/>
                <a:gd name="T15" fmla="*/ 3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5" name="Freeform 103"/>
            <p:cNvSpPr>
              <a:spLocks/>
            </p:cNvSpPr>
            <p:nvPr/>
          </p:nvSpPr>
          <p:spPr bwMode="hidden">
            <a:xfrm rot="1080363">
              <a:off x="3897" y="903"/>
              <a:ext cx="542" cy="108"/>
            </a:xfrm>
            <a:custGeom>
              <a:avLst/>
              <a:gdLst>
                <a:gd name="T0" fmla="*/ 0 w 2736"/>
                <a:gd name="T1" fmla="*/ 5 h 504"/>
                <a:gd name="T2" fmla="*/ 7 w 2736"/>
                <a:gd name="T3" fmla="*/ 2 h 504"/>
                <a:gd name="T4" fmla="*/ 14 w 2736"/>
                <a:gd name="T5" fmla="*/ 0 h 504"/>
                <a:gd name="T6" fmla="*/ 21 w 2736"/>
                <a:gd name="T7" fmla="*/ 0 h 504"/>
                <a:gd name="T8" fmla="*/ 21 w 2736"/>
                <a:gd name="T9" fmla="*/ 1 h 504"/>
                <a:gd name="T10" fmla="*/ 14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6" name="Freeform 104"/>
            <p:cNvSpPr>
              <a:spLocks/>
            </p:cNvSpPr>
            <p:nvPr/>
          </p:nvSpPr>
          <p:spPr bwMode="hidden">
            <a:xfrm rot="1080363">
              <a:off x="4405" y="1033"/>
              <a:ext cx="291" cy="170"/>
            </a:xfrm>
            <a:custGeom>
              <a:avLst/>
              <a:gdLst>
                <a:gd name="T0" fmla="*/ 0 w 1769"/>
                <a:gd name="T1" fmla="*/ 0 h 791"/>
                <a:gd name="T2" fmla="*/ 2 w 1769"/>
                <a:gd name="T3" fmla="*/ 1 h 791"/>
                <a:gd name="T4" fmla="*/ 5 w 1769"/>
                <a:gd name="T5" fmla="*/ 2 h 791"/>
                <a:gd name="T6" fmla="*/ 7 w 1769"/>
                <a:gd name="T7" fmla="*/ 4 h 791"/>
                <a:gd name="T8" fmla="*/ 8 w 1769"/>
                <a:gd name="T9" fmla="*/ 6 h 791"/>
                <a:gd name="T10" fmla="*/ 8 w 1769"/>
                <a:gd name="T11" fmla="*/ 8 h 791"/>
                <a:gd name="T12" fmla="*/ 7 w 1769"/>
                <a:gd name="T13" fmla="*/ 6 h 791"/>
                <a:gd name="T14" fmla="*/ 6 w 1769"/>
                <a:gd name="T15" fmla="*/ 5 h 791"/>
                <a:gd name="T16" fmla="*/ 5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7" name="Freeform 105"/>
            <p:cNvSpPr>
              <a:spLocks/>
            </p:cNvSpPr>
            <p:nvPr/>
          </p:nvSpPr>
          <p:spPr bwMode="hidden">
            <a:xfrm rot="463793">
              <a:off x="3908" y="832"/>
              <a:ext cx="499" cy="101"/>
            </a:xfrm>
            <a:custGeom>
              <a:avLst/>
              <a:gdLst>
                <a:gd name="T0" fmla="*/ 0 w 2736"/>
                <a:gd name="T1" fmla="*/ 4 h 504"/>
                <a:gd name="T2" fmla="*/ 5 w 2736"/>
                <a:gd name="T3" fmla="*/ 1 h 504"/>
                <a:gd name="T4" fmla="*/ 11 w 2736"/>
                <a:gd name="T5" fmla="*/ 0 h 504"/>
                <a:gd name="T6" fmla="*/ 17 w 2736"/>
                <a:gd name="T7" fmla="*/ 0 h 504"/>
                <a:gd name="T8" fmla="*/ 16 w 2736"/>
                <a:gd name="T9" fmla="*/ 1 h 504"/>
                <a:gd name="T10" fmla="*/ 11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8" name="Freeform 106"/>
            <p:cNvSpPr>
              <a:spLocks/>
            </p:cNvSpPr>
            <p:nvPr/>
          </p:nvSpPr>
          <p:spPr bwMode="hidden">
            <a:xfrm rot="463793">
              <a:off x="4397" y="886"/>
              <a:ext cx="268" cy="158"/>
            </a:xfrm>
            <a:custGeom>
              <a:avLst/>
              <a:gdLst>
                <a:gd name="T0" fmla="*/ 0 w 1769"/>
                <a:gd name="T1" fmla="*/ 0 h 791"/>
                <a:gd name="T2" fmla="*/ 2 w 1769"/>
                <a:gd name="T3" fmla="*/ 0 h 791"/>
                <a:gd name="T4" fmla="*/ 4 w 1769"/>
                <a:gd name="T5" fmla="*/ 2 h 791"/>
                <a:gd name="T6" fmla="*/ 6 w 1769"/>
                <a:gd name="T7" fmla="*/ 3 h 791"/>
                <a:gd name="T8" fmla="*/ 6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9" name="Freeform 107"/>
            <p:cNvSpPr>
              <a:spLocks/>
            </p:cNvSpPr>
            <p:nvPr/>
          </p:nvSpPr>
          <p:spPr bwMode="hidden">
            <a:xfrm rot="-84182">
              <a:off x="3916" y="791"/>
              <a:ext cx="454" cy="71"/>
            </a:xfrm>
            <a:custGeom>
              <a:avLst/>
              <a:gdLst>
                <a:gd name="T0" fmla="*/ 0 w 2736"/>
                <a:gd name="T1" fmla="*/ 1 h 504"/>
                <a:gd name="T2" fmla="*/ 4 w 2736"/>
                <a:gd name="T3" fmla="*/ 0 h 504"/>
                <a:gd name="T4" fmla="*/ 8 w 2736"/>
                <a:gd name="T5" fmla="*/ 0 h 504"/>
                <a:gd name="T6" fmla="*/ 12 w 2736"/>
                <a:gd name="T7" fmla="*/ 0 h 504"/>
                <a:gd name="T8" fmla="*/ 12 w 2736"/>
                <a:gd name="T9" fmla="*/ 0 h 504"/>
                <a:gd name="T10" fmla="*/ 8 w 2736"/>
                <a:gd name="T11" fmla="*/ 0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0" name="Freeform 108"/>
            <p:cNvSpPr>
              <a:spLocks/>
            </p:cNvSpPr>
            <p:nvPr/>
          </p:nvSpPr>
          <p:spPr bwMode="hidden">
            <a:xfrm rot="-84182">
              <a:off x="4367" y="785"/>
              <a:ext cx="244" cy="111"/>
            </a:xfrm>
            <a:custGeom>
              <a:avLst/>
              <a:gdLst>
                <a:gd name="T0" fmla="*/ 0 w 1769"/>
                <a:gd name="T1" fmla="*/ 0 h 791"/>
                <a:gd name="T2" fmla="*/ 1 w 1769"/>
                <a:gd name="T3" fmla="*/ 0 h 791"/>
                <a:gd name="T4" fmla="*/ 3 w 1769"/>
                <a:gd name="T5" fmla="*/ 1 h 791"/>
                <a:gd name="T6" fmla="*/ 4 w 1769"/>
                <a:gd name="T7" fmla="*/ 1 h 791"/>
                <a:gd name="T8" fmla="*/ 5 w 1769"/>
                <a:gd name="T9" fmla="*/ 2 h 791"/>
                <a:gd name="T10" fmla="*/ 4 w 1769"/>
                <a:gd name="T11" fmla="*/ 2 h 791"/>
                <a:gd name="T12" fmla="*/ 4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1" name="Freeform 109"/>
            <p:cNvSpPr>
              <a:spLocks/>
            </p:cNvSpPr>
            <p:nvPr/>
          </p:nvSpPr>
          <p:spPr bwMode="hidden">
            <a:xfrm rot="-802576">
              <a:off x="3901" y="740"/>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2" name="Freeform 110"/>
            <p:cNvSpPr>
              <a:spLocks/>
            </p:cNvSpPr>
            <p:nvPr/>
          </p:nvSpPr>
          <p:spPr bwMode="hidden">
            <a:xfrm rot="-802576">
              <a:off x="4295" y="672"/>
              <a:ext cx="214" cy="108"/>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3" name="Freeform 111"/>
            <p:cNvSpPr>
              <a:spLocks/>
            </p:cNvSpPr>
            <p:nvPr/>
          </p:nvSpPr>
          <p:spPr bwMode="hidden">
            <a:xfrm rot="18888116" flipH="1">
              <a:off x="3235" y="1137"/>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4" name="Freeform 112"/>
            <p:cNvSpPr>
              <a:spLocks/>
            </p:cNvSpPr>
            <p:nvPr/>
          </p:nvSpPr>
          <p:spPr bwMode="hidden">
            <a:xfrm rot="18888116" flipH="1">
              <a:off x="3087" y="1433"/>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5" name="Freeform 113"/>
            <p:cNvSpPr>
              <a:spLocks/>
            </p:cNvSpPr>
            <p:nvPr/>
          </p:nvSpPr>
          <p:spPr bwMode="hidden">
            <a:xfrm rot="19495919" flipH="1">
              <a:off x="3160" y="1085"/>
              <a:ext cx="586" cy="112"/>
            </a:xfrm>
            <a:custGeom>
              <a:avLst/>
              <a:gdLst>
                <a:gd name="T0" fmla="*/ 0 w 2736"/>
                <a:gd name="T1" fmla="*/ 6 h 504"/>
                <a:gd name="T2" fmla="*/ 9 w 2736"/>
                <a:gd name="T3" fmla="*/ 2 h 504"/>
                <a:gd name="T4" fmla="*/ 17 w 2736"/>
                <a:gd name="T5" fmla="*/ 0 h 504"/>
                <a:gd name="T6" fmla="*/ 27 w 2736"/>
                <a:gd name="T7" fmla="*/ 0 h 504"/>
                <a:gd name="T8" fmla="*/ 27 w 2736"/>
                <a:gd name="T9" fmla="*/ 1 h 504"/>
                <a:gd name="T10" fmla="*/ 17 w 2736"/>
                <a:gd name="T11" fmla="*/ 1 h 504"/>
                <a:gd name="T12" fmla="*/ 6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6" name="Freeform 114"/>
            <p:cNvSpPr>
              <a:spLocks/>
            </p:cNvSpPr>
            <p:nvPr/>
          </p:nvSpPr>
          <p:spPr bwMode="hidden">
            <a:xfrm rot="19495919" flipH="1">
              <a:off x="2950" y="1339"/>
              <a:ext cx="315" cy="176"/>
            </a:xfrm>
            <a:custGeom>
              <a:avLst/>
              <a:gdLst>
                <a:gd name="T0" fmla="*/ 0 w 1769"/>
                <a:gd name="T1" fmla="*/ 0 h 791"/>
                <a:gd name="T2" fmla="*/ 3 w 1769"/>
                <a:gd name="T3" fmla="*/ 1 h 791"/>
                <a:gd name="T4" fmla="*/ 7 w 1769"/>
                <a:gd name="T5" fmla="*/ 2 h 791"/>
                <a:gd name="T6" fmla="*/ 9 w 1769"/>
                <a:gd name="T7" fmla="*/ 5 h 791"/>
                <a:gd name="T8" fmla="*/ 10 w 1769"/>
                <a:gd name="T9" fmla="*/ 7 h 791"/>
                <a:gd name="T10" fmla="*/ 10 w 1769"/>
                <a:gd name="T11" fmla="*/ 9 h 791"/>
                <a:gd name="T12" fmla="*/ 9 w 1769"/>
                <a:gd name="T13" fmla="*/ 7 h 791"/>
                <a:gd name="T14" fmla="*/ 8 w 1769"/>
                <a:gd name="T15" fmla="*/ 5 h 791"/>
                <a:gd name="T16" fmla="*/ 6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7" name="Freeform 115"/>
            <p:cNvSpPr>
              <a:spLocks/>
            </p:cNvSpPr>
            <p:nvPr/>
          </p:nvSpPr>
          <p:spPr bwMode="hidden">
            <a:xfrm rot="20017085" flipH="1">
              <a:off x="3175" y="1025"/>
              <a:ext cx="561" cy="98"/>
            </a:xfrm>
            <a:custGeom>
              <a:avLst/>
              <a:gdLst>
                <a:gd name="T0" fmla="*/ 0 w 2736"/>
                <a:gd name="T1" fmla="*/ 4 h 504"/>
                <a:gd name="T2" fmla="*/ 7 w 2736"/>
                <a:gd name="T3" fmla="*/ 1 h 504"/>
                <a:gd name="T4" fmla="*/ 15 w 2736"/>
                <a:gd name="T5" fmla="*/ 0 h 504"/>
                <a:gd name="T6" fmla="*/ 24 w 2736"/>
                <a:gd name="T7" fmla="*/ 0 h 504"/>
                <a:gd name="T8" fmla="*/ 23 w 2736"/>
                <a:gd name="T9" fmla="*/ 1 h 504"/>
                <a:gd name="T10" fmla="*/ 15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8" name="Freeform 116"/>
            <p:cNvSpPr>
              <a:spLocks/>
            </p:cNvSpPr>
            <p:nvPr/>
          </p:nvSpPr>
          <p:spPr bwMode="hidden">
            <a:xfrm rot="20017085" flipH="1">
              <a:off x="2935" y="1215"/>
              <a:ext cx="301" cy="153"/>
            </a:xfrm>
            <a:custGeom>
              <a:avLst/>
              <a:gdLst>
                <a:gd name="T0" fmla="*/ 0 w 1769"/>
                <a:gd name="T1" fmla="*/ 0 h 791"/>
                <a:gd name="T2" fmla="*/ 2 w 1769"/>
                <a:gd name="T3" fmla="*/ 0 h 791"/>
                <a:gd name="T4" fmla="*/ 6 w 1769"/>
                <a:gd name="T5" fmla="*/ 2 h 791"/>
                <a:gd name="T6" fmla="*/ 8 w 1769"/>
                <a:gd name="T7" fmla="*/ 3 h 791"/>
                <a:gd name="T8" fmla="*/ 9 w 1769"/>
                <a:gd name="T9" fmla="*/ 4 h 791"/>
                <a:gd name="T10" fmla="*/ 8 w 1769"/>
                <a:gd name="T11" fmla="*/ 6 h 791"/>
                <a:gd name="T12" fmla="*/ 8 w 1769"/>
                <a:gd name="T13" fmla="*/ 5 h 791"/>
                <a:gd name="T14" fmla="*/ 7 w 1769"/>
                <a:gd name="T15" fmla="*/ 3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9" name="Freeform 117"/>
            <p:cNvSpPr>
              <a:spLocks/>
            </p:cNvSpPr>
            <p:nvPr/>
          </p:nvSpPr>
          <p:spPr bwMode="hidden">
            <a:xfrm rot="20519637" flipH="1">
              <a:off x="3185" y="961"/>
              <a:ext cx="542" cy="108"/>
            </a:xfrm>
            <a:custGeom>
              <a:avLst/>
              <a:gdLst>
                <a:gd name="T0" fmla="*/ 0 w 2736"/>
                <a:gd name="T1" fmla="*/ 5 h 504"/>
                <a:gd name="T2" fmla="*/ 7 w 2736"/>
                <a:gd name="T3" fmla="*/ 2 h 504"/>
                <a:gd name="T4" fmla="*/ 14 w 2736"/>
                <a:gd name="T5" fmla="*/ 0 h 504"/>
                <a:gd name="T6" fmla="*/ 21 w 2736"/>
                <a:gd name="T7" fmla="*/ 0 h 504"/>
                <a:gd name="T8" fmla="*/ 21 w 2736"/>
                <a:gd name="T9" fmla="*/ 1 h 504"/>
                <a:gd name="T10" fmla="*/ 14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0" name="Freeform 118"/>
            <p:cNvSpPr>
              <a:spLocks/>
            </p:cNvSpPr>
            <p:nvPr/>
          </p:nvSpPr>
          <p:spPr bwMode="hidden">
            <a:xfrm rot="20519637" flipH="1">
              <a:off x="2928" y="1090"/>
              <a:ext cx="291" cy="170"/>
            </a:xfrm>
            <a:custGeom>
              <a:avLst/>
              <a:gdLst>
                <a:gd name="T0" fmla="*/ 0 w 1769"/>
                <a:gd name="T1" fmla="*/ 0 h 791"/>
                <a:gd name="T2" fmla="*/ 2 w 1769"/>
                <a:gd name="T3" fmla="*/ 1 h 791"/>
                <a:gd name="T4" fmla="*/ 5 w 1769"/>
                <a:gd name="T5" fmla="*/ 2 h 791"/>
                <a:gd name="T6" fmla="*/ 7 w 1769"/>
                <a:gd name="T7" fmla="*/ 4 h 791"/>
                <a:gd name="T8" fmla="*/ 8 w 1769"/>
                <a:gd name="T9" fmla="*/ 6 h 791"/>
                <a:gd name="T10" fmla="*/ 8 w 1769"/>
                <a:gd name="T11" fmla="*/ 8 h 791"/>
                <a:gd name="T12" fmla="*/ 7 w 1769"/>
                <a:gd name="T13" fmla="*/ 6 h 791"/>
                <a:gd name="T14" fmla="*/ 6 w 1769"/>
                <a:gd name="T15" fmla="*/ 5 h 791"/>
                <a:gd name="T16" fmla="*/ 5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1" name="Freeform 119"/>
            <p:cNvSpPr>
              <a:spLocks/>
            </p:cNvSpPr>
            <p:nvPr/>
          </p:nvSpPr>
          <p:spPr bwMode="hidden">
            <a:xfrm rot="21136207" flipH="1">
              <a:off x="3217" y="889"/>
              <a:ext cx="499" cy="101"/>
            </a:xfrm>
            <a:custGeom>
              <a:avLst/>
              <a:gdLst>
                <a:gd name="T0" fmla="*/ 0 w 2736"/>
                <a:gd name="T1" fmla="*/ 4 h 504"/>
                <a:gd name="T2" fmla="*/ 5 w 2736"/>
                <a:gd name="T3" fmla="*/ 1 h 504"/>
                <a:gd name="T4" fmla="*/ 11 w 2736"/>
                <a:gd name="T5" fmla="*/ 0 h 504"/>
                <a:gd name="T6" fmla="*/ 17 w 2736"/>
                <a:gd name="T7" fmla="*/ 0 h 504"/>
                <a:gd name="T8" fmla="*/ 16 w 2736"/>
                <a:gd name="T9" fmla="*/ 1 h 504"/>
                <a:gd name="T10" fmla="*/ 11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2" name="Freeform 120"/>
            <p:cNvSpPr>
              <a:spLocks/>
            </p:cNvSpPr>
            <p:nvPr/>
          </p:nvSpPr>
          <p:spPr bwMode="hidden">
            <a:xfrm rot="21136207" flipH="1">
              <a:off x="2959" y="943"/>
              <a:ext cx="268" cy="158"/>
            </a:xfrm>
            <a:custGeom>
              <a:avLst/>
              <a:gdLst>
                <a:gd name="T0" fmla="*/ 0 w 1769"/>
                <a:gd name="T1" fmla="*/ 0 h 791"/>
                <a:gd name="T2" fmla="*/ 2 w 1769"/>
                <a:gd name="T3" fmla="*/ 0 h 791"/>
                <a:gd name="T4" fmla="*/ 4 w 1769"/>
                <a:gd name="T5" fmla="*/ 2 h 791"/>
                <a:gd name="T6" fmla="*/ 6 w 1769"/>
                <a:gd name="T7" fmla="*/ 3 h 791"/>
                <a:gd name="T8" fmla="*/ 6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3" name="Freeform 121"/>
            <p:cNvSpPr>
              <a:spLocks/>
            </p:cNvSpPr>
            <p:nvPr/>
          </p:nvSpPr>
          <p:spPr bwMode="hidden">
            <a:xfrm rot="84182" flipH="1">
              <a:off x="3254" y="848"/>
              <a:ext cx="454" cy="71"/>
            </a:xfrm>
            <a:custGeom>
              <a:avLst/>
              <a:gdLst>
                <a:gd name="T0" fmla="*/ 0 w 2736"/>
                <a:gd name="T1" fmla="*/ 1 h 504"/>
                <a:gd name="T2" fmla="*/ 4 w 2736"/>
                <a:gd name="T3" fmla="*/ 0 h 504"/>
                <a:gd name="T4" fmla="*/ 8 w 2736"/>
                <a:gd name="T5" fmla="*/ 0 h 504"/>
                <a:gd name="T6" fmla="*/ 12 w 2736"/>
                <a:gd name="T7" fmla="*/ 0 h 504"/>
                <a:gd name="T8" fmla="*/ 12 w 2736"/>
                <a:gd name="T9" fmla="*/ 0 h 504"/>
                <a:gd name="T10" fmla="*/ 8 w 2736"/>
                <a:gd name="T11" fmla="*/ 0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4" name="Freeform 122"/>
            <p:cNvSpPr>
              <a:spLocks/>
            </p:cNvSpPr>
            <p:nvPr/>
          </p:nvSpPr>
          <p:spPr bwMode="hidden">
            <a:xfrm rot="84182" flipH="1">
              <a:off x="3013" y="842"/>
              <a:ext cx="244" cy="111"/>
            </a:xfrm>
            <a:custGeom>
              <a:avLst/>
              <a:gdLst>
                <a:gd name="T0" fmla="*/ 0 w 1769"/>
                <a:gd name="T1" fmla="*/ 0 h 791"/>
                <a:gd name="T2" fmla="*/ 1 w 1769"/>
                <a:gd name="T3" fmla="*/ 0 h 791"/>
                <a:gd name="T4" fmla="*/ 3 w 1769"/>
                <a:gd name="T5" fmla="*/ 1 h 791"/>
                <a:gd name="T6" fmla="*/ 4 w 1769"/>
                <a:gd name="T7" fmla="*/ 1 h 791"/>
                <a:gd name="T8" fmla="*/ 5 w 1769"/>
                <a:gd name="T9" fmla="*/ 2 h 791"/>
                <a:gd name="T10" fmla="*/ 4 w 1769"/>
                <a:gd name="T11" fmla="*/ 2 h 791"/>
                <a:gd name="T12" fmla="*/ 4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5" name="Freeform 123"/>
            <p:cNvSpPr>
              <a:spLocks/>
            </p:cNvSpPr>
            <p:nvPr/>
          </p:nvSpPr>
          <p:spPr bwMode="hidden">
            <a:xfrm rot="802576" flipH="1">
              <a:off x="3324" y="797"/>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6" name="Freeform 124"/>
            <p:cNvSpPr>
              <a:spLocks/>
            </p:cNvSpPr>
            <p:nvPr/>
          </p:nvSpPr>
          <p:spPr bwMode="hidden">
            <a:xfrm rot="802576" flipH="1">
              <a:off x="3115" y="729"/>
              <a:ext cx="214" cy="108"/>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7" name="Freeform 125"/>
            <p:cNvSpPr>
              <a:spLocks/>
            </p:cNvSpPr>
            <p:nvPr/>
          </p:nvSpPr>
          <p:spPr bwMode="hidden">
            <a:xfrm rot="1277471" flipH="1">
              <a:off x="3350" y="775"/>
              <a:ext cx="399"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8" name="Freeform 126"/>
            <p:cNvSpPr>
              <a:spLocks/>
            </p:cNvSpPr>
            <p:nvPr/>
          </p:nvSpPr>
          <p:spPr bwMode="hidden">
            <a:xfrm rot="1277471" flipH="1">
              <a:off x="3151" y="665"/>
              <a:ext cx="214" cy="110"/>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9" name="Freeform 127"/>
            <p:cNvSpPr>
              <a:spLocks/>
            </p:cNvSpPr>
            <p:nvPr/>
          </p:nvSpPr>
          <p:spPr bwMode="hidden">
            <a:xfrm rot="2028410" flipH="1">
              <a:off x="3394" y="745"/>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0" name="Freeform 128"/>
            <p:cNvSpPr>
              <a:spLocks/>
            </p:cNvSpPr>
            <p:nvPr/>
          </p:nvSpPr>
          <p:spPr bwMode="hidden">
            <a:xfrm rot="2028410" flipH="1">
              <a:off x="3222" y="574"/>
              <a:ext cx="214"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1" name="Freeform 129"/>
            <p:cNvSpPr>
              <a:spLocks/>
            </p:cNvSpPr>
            <p:nvPr/>
          </p:nvSpPr>
          <p:spPr bwMode="hidden">
            <a:xfrm rot="2664424" flipH="1">
              <a:off x="3433" y="700"/>
              <a:ext cx="404" cy="69"/>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2" name="Freeform 130"/>
            <p:cNvSpPr>
              <a:spLocks/>
            </p:cNvSpPr>
            <p:nvPr/>
          </p:nvSpPr>
          <p:spPr bwMode="hidden">
            <a:xfrm rot="2664424" flipH="1">
              <a:off x="3290" y="481"/>
              <a:ext cx="217"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3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3" name="Freeform 131"/>
            <p:cNvSpPr>
              <a:spLocks/>
            </p:cNvSpPr>
            <p:nvPr/>
          </p:nvSpPr>
          <p:spPr bwMode="hidden">
            <a:xfrm rot="3473776" flipH="1">
              <a:off x="3518" y="685"/>
              <a:ext cx="356" cy="70"/>
            </a:xfrm>
            <a:custGeom>
              <a:avLst/>
              <a:gdLst>
                <a:gd name="T0" fmla="*/ 0 w 2736"/>
                <a:gd name="T1" fmla="*/ 1 h 504"/>
                <a:gd name="T2" fmla="*/ 2 w 2736"/>
                <a:gd name="T3" fmla="*/ 0 h 504"/>
                <a:gd name="T4" fmla="*/ 4 w 2736"/>
                <a:gd name="T5" fmla="*/ 0 h 504"/>
                <a:gd name="T6" fmla="*/ 6 w 2736"/>
                <a:gd name="T7" fmla="*/ 0 h 504"/>
                <a:gd name="T8" fmla="*/ 6 w 2736"/>
                <a:gd name="T9" fmla="*/ 0 h 504"/>
                <a:gd name="T10" fmla="*/ 4 w 2736"/>
                <a:gd name="T11" fmla="*/ 0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4" name="Freeform 132"/>
            <p:cNvSpPr>
              <a:spLocks/>
            </p:cNvSpPr>
            <p:nvPr/>
          </p:nvSpPr>
          <p:spPr bwMode="hidden">
            <a:xfrm rot="3473776" flipH="1">
              <a:off x="3438" y="450"/>
              <a:ext cx="191" cy="109"/>
            </a:xfrm>
            <a:custGeom>
              <a:avLst/>
              <a:gdLst>
                <a:gd name="T0" fmla="*/ 0 w 1769"/>
                <a:gd name="T1" fmla="*/ 0 h 791"/>
                <a:gd name="T2" fmla="*/ 1 w 1769"/>
                <a:gd name="T3" fmla="*/ 0 h 791"/>
                <a:gd name="T4" fmla="*/ 1 w 1769"/>
                <a:gd name="T5" fmla="*/ 1 h 791"/>
                <a:gd name="T6" fmla="*/ 2 w 1769"/>
                <a:gd name="T7" fmla="*/ 1 h 791"/>
                <a:gd name="T8" fmla="*/ 2 w 1769"/>
                <a:gd name="T9" fmla="*/ 2 h 791"/>
                <a:gd name="T10" fmla="*/ 2 w 1769"/>
                <a:gd name="T11" fmla="*/ 2 h 791"/>
                <a:gd name="T12" fmla="*/ 2 w 1769"/>
                <a:gd name="T13" fmla="*/ 2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5" name="Freeform 133"/>
            <p:cNvSpPr>
              <a:spLocks/>
            </p:cNvSpPr>
            <p:nvPr/>
          </p:nvSpPr>
          <p:spPr bwMode="hidden">
            <a:xfrm rot="4126480" flipH="1">
              <a:off x="3577" y="673"/>
              <a:ext cx="342" cy="69"/>
            </a:xfrm>
            <a:custGeom>
              <a:avLst/>
              <a:gdLst>
                <a:gd name="T0" fmla="*/ 0 w 2736"/>
                <a:gd name="T1" fmla="*/ 1 h 504"/>
                <a:gd name="T2" fmla="*/ 2 w 2736"/>
                <a:gd name="T3" fmla="*/ 0 h 504"/>
                <a:gd name="T4" fmla="*/ 4 w 2736"/>
                <a:gd name="T5" fmla="*/ 0 h 504"/>
                <a:gd name="T6" fmla="*/ 5 w 2736"/>
                <a:gd name="T7" fmla="*/ 0 h 504"/>
                <a:gd name="T8" fmla="*/ 5 w 2736"/>
                <a:gd name="T9" fmla="*/ 0 h 504"/>
                <a:gd name="T10" fmla="*/ 4 w 2736"/>
                <a:gd name="T11" fmla="*/ 0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6" name="Freeform 134"/>
            <p:cNvSpPr>
              <a:spLocks/>
            </p:cNvSpPr>
            <p:nvPr/>
          </p:nvSpPr>
          <p:spPr bwMode="hidden">
            <a:xfrm rot="4126480" flipH="1">
              <a:off x="3541" y="421"/>
              <a:ext cx="184" cy="109"/>
            </a:xfrm>
            <a:custGeom>
              <a:avLst/>
              <a:gdLst>
                <a:gd name="T0" fmla="*/ 0 w 1769"/>
                <a:gd name="T1" fmla="*/ 0 h 791"/>
                <a:gd name="T2" fmla="*/ 1 w 1769"/>
                <a:gd name="T3" fmla="*/ 0 h 791"/>
                <a:gd name="T4" fmla="*/ 1 w 1769"/>
                <a:gd name="T5" fmla="*/ 1 h 791"/>
                <a:gd name="T6" fmla="*/ 2 w 1769"/>
                <a:gd name="T7" fmla="*/ 1 h 791"/>
                <a:gd name="T8" fmla="*/ 2 w 1769"/>
                <a:gd name="T9" fmla="*/ 2 h 791"/>
                <a:gd name="T10" fmla="*/ 2 w 1769"/>
                <a:gd name="T11" fmla="*/ 2 h 791"/>
                <a:gd name="T12" fmla="*/ 2 w 1769"/>
                <a:gd name="T13" fmla="*/ 2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7" name="Freeform 135"/>
            <p:cNvSpPr>
              <a:spLocks/>
            </p:cNvSpPr>
            <p:nvPr/>
          </p:nvSpPr>
          <p:spPr bwMode="hidden">
            <a:xfrm rot="-1325434">
              <a:off x="3864" y="705"/>
              <a:ext cx="398"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8" name="Freeform 136"/>
            <p:cNvSpPr>
              <a:spLocks/>
            </p:cNvSpPr>
            <p:nvPr/>
          </p:nvSpPr>
          <p:spPr bwMode="hidden">
            <a:xfrm rot="-1325434">
              <a:off x="4246" y="592"/>
              <a:ext cx="214"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9" name="Freeform 137"/>
            <p:cNvSpPr>
              <a:spLocks/>
            </p:cNvSpPr>
            <p:nvPr/>
          </p:nvSpPr>
          <p:spPr bwMode="hidden">
            <a:xfrm rot="-1921064">
              <a:off x="3819" y="681"/>
              <a:ext cx="399"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0" name="Freeform 138"/>
            <p:cNvSpPr>
              <a:spLocks/>
            </p:cNvSpPr>
            <p:nvPr/>
          </p:nvSpPr>
          <p:spPr bwMode="hidden">
            <a:xfrm rot="-1921064">
              <a:off x="4181" y="518"/>
              <a:ext cx="214" cy="110"/>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1" name="Freeform 139"/>
            <p:cNvSpPr>
              <a:spLocks/>
            </p:cNvSpPr>
            <p:nvPr/>
          </p:nvSpPr>
          <p:spPr bwMode="hidden">
            <a:xfrm rot="4578755" flipH="1">
              <a:off x="3632" y="690"/>
              <a:ext cx="332" cy="47"/>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2" name="Freeform 140"/>
            <p:cNvSpPr>
              <a:spLocks/>
            </p:cNvSpPr>
            <p:nvPr/>
          </p:nvSpPr>
          <p:spPr bwMode="hidden">
            <a:xfrm rot="4578755" flipH="1">
              <a:off x="3639" y="447"/>
              <a:ext cx="178" cy="75"/>
            </a:xfrm>
            <a:custGeom>
              <a:avLst/>
              <a:gdLst>
                <a:gd name="T0" fmla="*/ 0 w 1769"/>
                <a:gd name="T1" fmla="*/ 0 h 791"/>
                <a:gd name="T2" fmla="*/ 1 w 1769"/>
                <a:gd name="T3" fmla="*/ 0 h 791"/>
                <a:gd name="T4" fmla="*/ 1 w 1769"/>
                <a:gd name="T5" fmla="*/ 0 h 791"/>
                <a:gd name="T6" fmla="*/ 2 w 1769"/>
                <a:gd name="T7" fmla="*/ 0 h 791"/>
                <a:gd name="T8" fmla="*/ 2 w 1769"/>
                <a:gd name="T9" fmla="*/ 0 h 791"/>
                <a:gd name="T10" fmla="*/ 2 w 1769"/>
                <a:gd name="T11" fmla="*/ 1 h 791"/>
                <a:gd name="T12" fmla="*/ 2 w 1769"/>
                <a:gd name="T13" fmla="*/ 1 h 791"/>
                <a:gd name="T14" fmla="*/ 1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3" name="Freeform 141"/>
            <p:cNvSpPr>
              <a:spLocks/>
            </p:cNvSpPr>
            <p:nvPr/>
          </p:nvSpPr>
          <p:spPr bwMode="hidden">
            <a:xfrm rot="-3857755">
              <a:off x="3715" y="678"/>
              <a:ext cx="343" cy="60"/>
            </a:xfrm>
            <a:custGeom>
              <a:avLst/>
              <a:gdLst>
                <a:gd name="T0" fmla="*/ 0 w 2736"/>
                <a:gd name="T1" fmla="*/ 1 h 504"/>
                <a:gd name="T2" fmla="*/ 2 w 2736"/>
                <a:gd name="T3" fmla="*/ 0 h 504"/>
                <a:gd name="T4" fmla="*/ 4 w 2736"/>
                <a:gd name="T5" fmla="*/ 0 h 504"/>
                <a:gd name="T6" fmla="*/ 5 w 2736"/>
                <a:gd name="T7" fmla="*/ 0 h 504"/>
                <a:gd name="T8" fmla="*/ 5 w 2736"/>
                <a:gd name="T9" fmla="*/ 0 h 504"/>
                <a:gd name="T10" fmla="*/ 4 w 2736"/>
                <a:gd name="T11" fmla="*/ 0 h 504"/>
                <a:gd name="T12" fmla="*/ 1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4" name="Freeform 142"/>
            <p:cNvSpPr>
              <a:spLocks/>
            </p:cNvSpPr>
            <p:nvPr/>
          </p:nvSpPr>
          <p:spPr bwMode="hidden">
            <a:xfrm rot="-3857755">
              <a:off x="3926" y="433"/>
              <a:ext cx="184" cy="93"/>
            </a:xfrm>
            <a:custGeom>
              <a:avLst/>
              <a:gdLst>
                <a:gd name="T0" fmla="*/ 0 w 1769"/>
                <a:gd name="T1" fmla="*/ 0 h 791"/>
                <a:gd name="T2" fmla="*/ 1 w 1769"/>
                <a:gd name="T3" fmla="*/ 0 h 791"/>
                <a:gd name="T4" fmla="*/ 1 w 1769"/>
                <a:gd name="T5" fmla="*/ 0 h 791"/>
                <a:gd name="T6" fmla="*/ 2 w 1769"/>
                <a:gd name="T7" fmla="*/ 1 h 791"/>
                <a:gd name="T8" fmla="*/ 2 w 1769"/>
                <a:gd name="T9" fmla="*/ 1 h 791"/>
                <a:gd name="T10" fmla="*/ 2 w 1769"/>
                <a:gd name="T11" fmla="*/ 1 h 791"/>
                <a:gd name="T12" fmla="*/ 2 w 1769"/>
                <a:gd name="T13" fmla="*/ 1 h 791"/>
                <a:gd name="T14" fmla="*/ 2 w 1769"/>
                <a:gd name="T15" fmla="*/ 1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5" name="Freeform 143"/>
            <p:cNvSpPr>
              <a:spLocks/>
            </p:cNvSpPr>
            <p:nvPr/>
          </p:nvSpPr>
          <p:spPr bwMode="hidden">
            <a:xfrm rot="-2777260">
              <a:off x="3758" y="671"/>
              <a:ext cx="373" cy="87"/>
            </a:xfrm>
            <a:custGeom>
              <a:avLst/>
              <a:gdLst>
                <a:gd name="T0" fmla="*/ 0 w 2736"/>
                <a:gd name="T1" fmla="*/ 3 h 504"/>
                <a:gd name="T2" fmla="*/ 2 w 2736"/>
                <a:gd name="T3" fmla="*/ 1 h 504"/>
                <a:gd name="T4" fmla="*/ 4 w 2736"/>
                <a:gd name="T5" fmla="*/ 0 h 504"/>
                <a:gd name="T6" fmla="*/ 7 w 2736"/>
                <a:gd name="T7" fmla="*/ 0 h 504"/>
                <a:gd name="T8" fmla="*/ 7 w 2736"/>
                <a:gd name="T9" fmla="*/ 1 h 504"/>
                <a:gd name="T10" fmla="*/ 4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6" name="Freeform 144"/>
            <p:cNvSpPr>
              <a:spLocks/>
            </p:cNvSpPr>
            <p:nvPr/>
          </p:nvSpPr>
          <p:spPr bwMode="hidden">
            <a:xfrm rot="-2777260">
              <a:off x="4061" y="460"/>
              <a:ext cx="200" cy="136"/>
            </a:xfrm>
            <a:custGeom>
              <a:avLst/>
              <a:gdLst>
                <a:gd name="T0" fmla="*/ 0 w 1769"/>
                <a:gd name="T1" fmla="*/ 0 h 791"/>
                <a:gd name="T2" fmla="*/ 1 w 1769"/>
                <a:gd name="T3" fmla="*/ 0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7" name="Freeform 145"/>
            <p:cNvSpPr>
              <a:spLocks/>
            </p:cNvSpPr>
            <p:nvPr/>
          </p:nvSpPr>
          <p:spPr bwMode="hidden">
            <a:xfrm rot="-4903748">
              <a:off x="3695" y="685"/>
              <a:ext cx="308" cy="28"/>
            </a:xfrm>
            <a:custGeom>
              <a:avLst/>
              <a:gdLst>
                <a:gd name="T0" fmla="*/ 0 w 2736"/>
                <a:gd name="T1" fmla="*/ 0 h 504"/>
                <a:gd name="T2" fmla="*/ 1 w 2736"/>
                <a:gd name="T3" fmla="*/ 0 h 504"/>
                <a:gd name="T4" fmla="*/ 3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8" name="Freeform 146"/>
            <p:cNvSpPr>
              <a:spLocks/>
            </p:cNvSpPr>
            <p:nvPr/>
          </p:nvSpPr>
          <p:spPr bwMode="hidden">
            <a:xfrm rot="-4903748">
              <a:off x="3809" y="447"/>
              <a:ext cx="165" cy="43"/>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9" name="Freeform 147"/>
            <p:cNvSpPr>
              <a:spLocks/>
            </p:cNvSpPr>
            <p:nvPr/>
          </p:nvSpPr>
          <p:spPr bwMode="hidden">
            <a:xfrm rot="18335692" flipH="1">
              <a:off x="3278" y="1175"/>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0" name="Freeform 148"/>
            <p:cNvSpPr>
              <a:spLocks/>
            </p:cNvSpPr>
            <p:nvPr/>
          </p:nvSpPr>
          <p:spPr bwMode="hidden">
            <a:xfrm rot="18335692" flipH="1">
              <a:off x="3186" y="1510"/>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1" name="Freeform 149"/>
            <p:cNvSpPr>
              <a:spLocks/>
            </p:cNvSpPr>
            <p:nvPr/>
          </p:nvSpPr>
          <p:spPr bwMode="hidden">
            <a:xfrm rot="17542885" flipH="1">
              <a:off x="3362" y="1208"/>
              <a:ext cx="515" cy="101"/>
            </a:xfrm>
            <a:custGeom>
              <a:avLst/>
              <a:gdLst>
                <a:gd name="T0" fmla="*/ 0 w 2736"/>
                <a:gd name="T1" fmla="*/ 4 h 504"/>
                <a:gd name="T2" fmla="*/ 6 w 2736"/>
                <a:gd name="T3" fmla="*/ 1 h 504"/>
                <a:gd name="T4" fmla="*/ 12 w 2736"/>
                <a:gd name="T5" fmla="*/ 0 h 504"/>
                <a:gd name="T6" fmla="*/ 18 w 2736"/>
                <a:gd name="T7" fmla="*/ 0 h 504"/>
                <a:gd name="T8" fmla="*/ 18 w 2736"/>
                <a:gd name="T9" fmla="*/ 1 h 504"/>
                <a:gd name="T10" fmla="*/ 12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2" name="Freeform 150"/>
            <p:cNvSpPr>
              <a:spLocks/>
            </p:cNvSpPr>
            <p:nvPr/>
          </p:nvSpPr>
          <p:spPr bwMode="hidden">
            <a:xfrm rot="17542885" flipH="1">
              <a:off x="3364" y="1550"/>
              <a:ext cx="276" cy="158"/>
            </a:xfrm>
            <a:custGeom>
              <a:avLst/>
              <a:gdLst>
                <a:gd name="T0" fmla="*/ 0 w 1769"/>
                <a:gd name="T1" fmla="*/ 0 h 791"/>
                <a:gd name="T2" fmla="*/ 2 w 1769"/>
                <a:gd name="T3" fmla="*/ 0 h 791"/>
                <a:gd name="T4" fmla="*/ 4 w 1769"/>
                <a:gd name="T5" fmla="*/ 2 h 791"/>
                <a:gd name="T6" fmla="*/ 6 w 1769"/>
                <a:gd name="T7" fmla="*/ 3 h 791"/>
                <a:gd name="T8" fmla="*/ 7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3" name="Freeform 151"/>
            <p:cNvSpPr>
              <a:spLocks/>
            </p:cNvSpPr>
            <p:nvPr/>
          </p:nvSpPr>
          <p:spPr bwMode="hidden">
            <a:xfrm rot="16870650" flipH="1">
              <a:off x="3452" y="1220"/>
              <a:ext cx="495" cy="91"/>
            </a:xfrm>
            <a:custGeom>
              <a:avLst/>
              <a:gdLst>
                <a:gd name="T0" fmla="*/ 0 w 2736"/>
                <a:gd name="T1" fmla="*/ 3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4" name="Freeform 152"/>
            <p:cNvSpPr>
              <a:spLocks/>
            </p:cNvSpPr>
            <p:nvPr/>
          </p:nvSpPr>
          <p:spPr bwMode="hidden">
            <a:xfrm rot="16870650" flipH="1">
              <a:off x="3525" y="1567"/>
              <a:ext cx="265" cy="142"/>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4 h 791"/>
                <a:gd name="T12" fmla="*/ 5 w 1769"/>
                <a:gd name="T13" fmla="*/ 4 h 791"/>
                <a:gd name="T14" fmla="*/ 5 w 1769"/>
                <a:gd name="T15" fmla="*/ 3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5" name="Freeform 153"/>
            <p:cNvSpPr>
              <a:spLocks/>
            </p:cNvSpPr>
            <p:nvPr/>
          </p:nvSpPr>
          <p:spPr bwMode="hidden">
            <a:xfrm rot="3144576">
              <a:off x="3801" y="1158"/>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6" name="Freeform 154"/>
            <p:cNvSpPr>
              <a:spLocks/>
            </p:cNvSpPr>
            <p:nvPr/>
          </p:nvSpPr>
          <p:spPr bwMode="hidden">
            <a:xfrm rot="3144576">
              <a:off x="4165" y="1485"/>
              <a:ext cx="299" cy="159"/>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7" name="Freeform 155"/>
            <p:cNvSpPr>
              <a:spLocks/>
            </p:cNvSpPr>
            <p:nvPr/>
          </p:nvSpPr>
          <p:spPr bwMode="hidden">
            <a:xfrm rot="3745735">
              <a:off x="3762" y="1196"/>
              <a:ext cx="533" cy="97"/>
            </a:xfrm>
            <a:custGeom>
              <a:avLst/>
              <a:gdLst>
                <a:gd name="T0" fmla="*/ 0 w 2736"/>
                <a:gd name="T1" fmla="*/ 4 h 504"/>
                <a:gd name="T2" fmla="*/ 6 w 2736"/>
                <a:gd name="T3" fmla="*/ 1 h 504"/>
                <a:gd name="T4" fmla="*/ 13 w 2736"/>
                <a:gd name="T5" fmla="*/ 0 h 504"/>
                <a:gd name="T6" fmla="*/ 20 w 2736"/>
                <a:gd name="T7" fmla="*/ 0 h 504"/>
                <a:gd name="T8" fmla="*/ 20 w 2736"/>
                <a:gd name="T9" fmla="*/ 1 h 504"/>
                <a:gd name="T10" fmla="*/ 13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8" name="Freeform 156"/>
            <p:cNvSpPr>
              <a:spLocks/>
            </p:cNvSpPr>
            <p:nvPr/>
          </p:nvSpPr>
          <p:spPr bwMode="hidden">
            <a:xfrm rot="3745735">
              <a:off x="4047" y="1543"/>
              <a:ext cx="286" cy="152"/>
            </a:xfrm>
            <a:custGeom>
              <a:avLst/>
              <a:gdLst>
                <a:gd name="T0" fmla="*/ 0 w 1769"/>
                <a:gd name="T1" fmla="*/ 0 h 791"/>
                <a:gd name="T2" fmla="*/ 2 w 1769"/>
                <a:gd name="T3" fmla="*/ 0 h 791"/>
                <a:gd name="T4" fmla="*/ 5 w 1769"/>
                <a:gd name="T5" fmla="*/ 1 h 791"/>
                <a:gd name="T6" fmla="*/ 7 w 1769"/>
                <a:gd name="T7" fmla="*/ 3 h 791"/>
                <a:gd name="T8" fmla="*/ 7 w 1769"/>
                <a:gd name="T9" fmla="*/ 4 h 791"/>
                <a:gd name="T10" fmla="*/ 7 w 1769"/>
                <a:gd name="T11" fmla="*/ 6 h 791"/>
                <a:gd name="T12" fmla="*/ 7 w 1769"/>
                <a:gd name="T13" fmla="*/ 4 h 791"/>
                <a:gd name="T14" fmla="*/ 6 w 1769"/>
                <a:gd name="T15" fmla="*/ 3 h 791"/>
                <a:gd name="T16" fmla="*/ 5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9" name="Freeform 157"/>
            <p:cNvSpPr>
              <a:spLocks/>
            </p:cNvSpPr>
            <p:nvPr/>
          </p:nvSpPr>
          <p:spPr bwMode="hidden">
            <a:xfrm rot="4286818">
              <a:off x="3705" y="1235"/>
              <a:ext cx="517" cy="79"/>
            </a:xfrm>
            <a:custGeom>
              <a:avLst/>
              <a:gdLst>
                <a:gd name="T0" fmla="*/ 0 w 2736"/>
                <a:gd name="T1" fmla="*/ 2 h 504"/>
                <a:gd name="T2" fmla="*/ 6 w 2736"/>
                <a:gd name="T3" fmla="*/ 1 h 504"/>
                <a:gd name="T4" fmla="*/ 12 w 2736"/>
                <a:gd name="T5" fmla="*/ 0 h 504"/>
                <a:gd name="T6" fmla="*/ 19 w 2736"/>
                <a:gd name="T7" fmla="*/ 0 h 504"/>
                <a:gd name="T8" fmla="*/ 18 w 2736"/>
                <a:gd name="T9" fmla="*/ 0 h 504"/>
                <a:gd name="T10" fmla="*/ 12 w 2736"/>
                <a:gd name="T11" fmla="*/ 0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0" name="Freeform 158"/>
            <p:cNvSpPr>
              <a:spLocks/>
            </p:cNvSpPr>
            <p:nvPr/>
          </p:nvSpPr>
          <p:spPr bwMode="hidden">
            <a:xfrm rot="4286818">
              <a:off x="3923" y="1585"/>
              <a:ext cx="278" cy="125"/>
            </a:xfrm>
            <a:custGeom>
              <a:avLst/>
              <a:gdLst>
                <a:gd name="T0" fmla="*/ 0 w 1769"/>
                <a:gd name="T1" fmla="*/ 0 h 791"/>
                <a:gd name="T2" fmla="*/ 2 w 1769"/>
                <a:gd name="T3" fmla="*/ 0 h 791"/>
                <a:gd name="T4" fmla="*/ 5 w 1769"/>
                <a:gd name="T5" fmla="*/ 1 h 791"/>
                <a:gd name="T6" fmla="*/ 6 w 1769"/>
                <a:gd name="T7" fmla="*/ 2 h 791"/>
                <a:gd name="T8" fmla="*/ 7 w 1769"/>
                <a:gd name="T9" fmla="*/ 2 h 791"/>
                <a:gd name="T10" fmla="*/ 7 w 1769"/>
                <a:gd name="T11" fmla="*/ 3 h 791"/>
                <a:gd name="T12" fmla="*/ 6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1" name="Freeform 159"/>
            <p:cNvSpPr>
              <a:spLocks/>
            </p:cNvSpPr>
            <p:nvPr/>
          </p:nvSpPr>
          <p:spPr bwMode="hidden">
            <a:xfrm rot="4898956">
              <a:off x="3665" y="1252"/>
              <a:ext cx="475" cy="80"/>
            </a:xfrm>
            <a:custGeom>
              <a:avLst/>
              <a:gdLst>
                <a:gd name="T0" fmla="*/ 0 w 2736"/>
                <a:gd name="T1" fmla="*/ 2 h 504"/>
                <a:gd name="T2" fmla="*/ 5 w 2736"/>
                <a:gd name="T3" fmla="*/ 1 h 504"/>
                <a:gd name="T4" fmla="*/ 9 w 2736"/>
                <a:gd name="T5" fmla="*/ 0 h 504"/>
                <a:gd name="T6" fmla="*/ 14 w 2736"/>
                <a:gd name="T7" fmla="*/ 0 h 504"/>
                <a:gd name="T8" fmla="*/ 14 w 2736"/>
                <a:gd name="T9" fmla="*/ 0 h 504"/>
                <a:gd name="T10" fmla="*/ 9 w 2736"/>
                <a:gd name="T11" fmla="*/ 0 h 504"/>
                <a:gd name="T12" fmla="*/ 3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2" name="Freeform 160"/>
            <p:cNvSpPr>
              <a:spLocks/>
            </p:cNvSpPr>
            <p:nvPr/>
          </p:nvSpPr>
          <p:spPr bwMode="hidden">
            <a:xfrm rot="4898956">
              <a:off x="3804" y="1581"/>
              <a:ext cx="255" cy="125"/>
            </a:xfrm>
            <a:custGeom>
              <a:avLst/>
              <a:gdLst>
                <a:gd name="T0" fmla="*/ 0 w 1769"/>
                <a:gd name="T1" fmla="*/ 0 h 791"/>
                <a:gd name="T2" fmla="*/ 1 w 1769"/>
                <a:gd name="T3" fmla="*/ 0 h 791"/>
                <a:gd name="T4" fmla="*/ 3 w 1769"/>
                <a:gd name="T5" fmla="*/ 1 h 791"/>
                <a:gd name="T6" fmla="*/ 5 w 1769"/>
                <a:gd name="T7" fmla="*/ 2 h 791"/>
                <a:gd name="T8" fmla="*/ 5 w 1769"/>
                <a:gd name="T9" fmla="*/ 2 h 791"/>
                <a:gd name="T10" fmla="*/ 5 w 1769"/>
                <a:gd name="T11" fmla="*/ 3 h 791"/>
                <a:gd name="T12" fmla="*/ 5 w 1769"/>
                <a:gd name="T13" fmla="*/ 3 h 791"/>
                <a:gd name="T14" fmla="*/ 4 w 1769"/>
                <a:gd name="T15" fmla="*/ 2 h 791"/>
                <a:gd name="T16" fmla="*/ 3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3" name="Freeform 161"/>
            <p:cNvSpPr>
              <a:spLocks/>
            </p:cNvSpPr>
            <p:nvPr/>
          </p:nvSpPr>
          <p:spPr bwMode="hidden">
            <a:xfrm rot="5755659">
              <a:off x="3570" y="1267"/>
              <a:ext cx="464" cy="60"/>
            </a:xfrm>
            <a:custGeom>
              <a:avLst/>
              <a:gdLst>
                <a:gd name="T0" fmla="*/ 0 w 2736"/>
                <a:gd name="T1" fmla="*/ 1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4" name="Freeform 162"/>
            <p:cNvSpPr>
              <a:spLocks/>
            </p:cNvSpPr>
            <p:nvPr/>
          </p:nvSpPr>
          <p:spPr bwMode="hidden">
            <a:xfrm rot="5755659">
              <a:off x="3618" y="1599"/>
              <a:ext cx="249" cy="95"/>
            </a:xfrm>
            <a:custGeom>
              <a:avLst/>
              <a:gdLst>
                <a:gd name="T0" fmla="*/ 0 w 1769"/>
                <a:gd name="T1" fmla="*/ 0 h 791"/>
                <a:gd name="T2" fmla="*/ 1 w 1769"/>
                <a:gd name="T3" fmla="*/ 0 h 791"/>
                <a:gd name="T4" fmla="*/ 3 w 1769"/>
                <a:gd name="T5" fmla="*/ 0 h 791"/>
                <a:gd name="T6" fmla="*/ 5 w 1769"/>
                <a:gd name="T7" fmla="*/ 1 h 791"/>
                <a:gd name="T8" fmla="*/ 5 w 1769"/>
                <a:gd name="T9" fmla="*/ 1 h 791"/>
                <a:gd name="T10" fmla="*/ 5 w 1769"/>
                <a:gd name="T11" fmla="*/ 1 h 791"/>
                <a:gd name="T12" fmla="*/ 5 w 1769"/>
                <a:gd name="T13" fmla="*/ 1 h 791"/>
                <a:gd name="T14" fmla="*/ 4 w 1769"/>
                <a:gd name="T15" fmla="*/ 1 h 791"/>
                <a:gd name="T16" fmla="*/ 3 w 1769"/>
                <a:gd name="T17" fmla="*/ 0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5" name="Freeform 163"/>
            <p:cNvSpPr>
              <a:spLocks/>
            </p:cNvSpPr>
            <p:nvPr/>
          </p:nvSpPr>
          <p:spPr bwMode="hidden">
            <a:xfrm flipH="1">
              <a:off x="3553" y="1154"/>
              <a:ext cx="157" cy="478"/>
            </a:xfrm>
            <a:custGeom>
              <a:avLst/>
              <a:gdLst>
                <a:gd name="T0" fmla="*/ 0 w 776"/>
                <a:gd name="T1" fmla="*/ 1 h 2368"/>
                <a:gd name="T2" fmla="*/ 2 w 776"/>
                <a:gd name="T3" fmla="*/ 0 h 2368"/>
                <a:gd name="T4" fmla="*/ 1 w 776"/>
                <a:gd name="T5" fmla="*/ 1 h 2368"/>
                <a:gd name="T6" fmla="*/ 3 w 776"/>
                <a:gd name="T7" fmla="*/ 1 h 2368"/>
                <a:gd name="T8" fmla="*/ 2 w 776"/>
                <a:gd name="T9" fmla="*/ 2 h 2368"/>
                <a:gd name="T10" fmla="*/ 3 w 776"/>
                <a:gd name="T11" fmla="*/ 3 h 2368"/>
                <a:gd name="T12" fmla="*/ 2 w 776"/>
                <a:gd name="T13" fmla="*/ 4 h 2368"/>
                <a:gd name="T14" fmla="*/ 4 w 776"/>
                <a:gd name="T15" fmla="*/ 4 h 2368"/>
                <a:gd name="T16" fmla="*/ 3 w 776"/>
                <a:gd name="T17" fmla="*/ 5 h 2368"/>
                <a:gd name="T18" fmla="*/ 4 w 776"/>
                <a:gd name="T19" fmla="*/ 5 h 2368"/>
                <a:gd name="T20" fmla="*/ 4 w 776"/>
                <a:gd name="T21" fmla="*/ 6 h 2368"/>
                <a:gd name="T22" fmla="*/ 5 w 776"/>
                <a:gd name="T23" fmla="*/ 7 h 2368"/>
                <a:gd name="T24" fmla="*/ 5 w 776"/>
                <a:gd name="T25" fmla="*/ 8 h 2368"/>
                <a:gd name="T26" fmla="*/ 6 w 776"/>
                <a:gd name="T27" fmla="*/ 9 h 2368"/>
                <a:gd name="T28" fmla="*/ 5 w 776"/>
                <a:gd name="T29" fmla="*/ 10 h 2368"/>
                <a:gd name="T30" fmla="*/ 6 w 776"/>
                <a:gd name="T31" fmla="*/ 11 h 2368"/>
                <a:gd name="T32" fmla="*/ 6 w 776"/>
                <a:gd name="T33" fmla="*/ 12 h 2368"/>
                <a:gd name="T34" fmla="*/ 6 w 776"/>
                <a:gd name="T35" fmla="*/ 13 h 2368"/>
                <a:gd name="T36" fmla="*/ 6 w 776"/>
                <a:gd name="T37" fmla="*/ 14 h 2368"/>
                <a:gd name="T38" fmla="*/ 6 w 776"/>
                <a:gd name="T39" fmla="*/ 15 h 2368"/>
                <a:gd name="T40" fmla="*/ 6 w 776"/>
                <a:gd name="T41" fmla="*/ 16 h 2368"/>
                <a:gd name="T42" fmla="*/ 6 w 776"/>
                <a:gd name="T43" fmla="*/ 18 h 2368"/>
                <a:gd name="T44" fmla="*/ 6 w 776"/>
                <a:gd name="T45" fmla="*/ 18 h 2368"/>
                <a:gd name="T46" fmla="*/ 6 w 776"/>
                <a:gd name="T47" fmla="*/ 1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6" name="Arc 164"/>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7" name="Arc 165"/>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8" name="Arc 166"/>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9" name="Arc 167"/>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0" name="Arc 168"/>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1" name="Arc 169"/>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2" name="Arc 170"/>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3" name="Arc 171"/>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4" name="Freeform 173"/>
            <p:cNvSpPr>
              <a:spLocks/>
            </p:cNvSpPr>
            <p:nvPr/>
          </p:nvSpPr>
          <p:spPr bwMode="hidden">
            <a:xfrm rot="19660755" flipV="1">
              <a:off x="3752" y="1079"/>
              <a:ext cx="142" cy="270"/>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3 w 776"/>
                <a:gd name="T23" fmla="*/ 1 h 2368"/>
                <a:gd name="T24" fmla="*/ 3 w 776"/>
                <a:gd name="T25" fmla="*/ 1 h 2368"/>
                <a:gd name="T26" fmla="*/ 4 w 776"/>
                <a:gd name="T27" fmla="*/ 2 h 2368"/>
                <a:gd name="T28" fmla="*/ 4 w 776"/>
                <a:gd name="T29" fmla="*/ 2 h 2368"/>
                <a:gd name="T30" fmla="*/ 4 w 776"/>
                <a:gd name="T31" fmla="*/ 2 h 2368"/>
                <a:gd name="T32" fmla="*/ 4 w 776"/>
                <a:gd name="T33" fmla="*/ 2 h 2368"/>
                <a:gd name="T34" fmla="*/ 4 w 776"/>
                <a:gd name="T35" fmla="*/ 2 h 2368"/>
                <a:gd name="T36" fmla="*/ 4 w 776"/>
                <a:gd name="T37" fmla="*/ 3 h 2368"/>
                <a:gd name="T38" fmla="*/ 5 w 776"/>
                <a:gd name="T39" fmla="*/ 3 h 2368"/>
                <a:gd name="T40" fmla="*/ 4 w 776"/>
                <a:gd name="T41" fmla="*/ 3 h 2368"/>
                <a:gd name="T42" fmla="*/ 5 w 776"/>
                <a:gd name="T43" fmla="*/ 3 h 2368"/>
                <a:gd name="T44" fmla="*/ 4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5" name="Arc 174"/>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6" name="Arc 175"/>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7" name="Arc 176"/>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8" name="Freeform 177"/>
            <p:cNvSpPr>
              <a:spLocks/>
            </p:cNvSpPr>
            <p:nvPr/>
          </p:nvSpPr>
          <p:spPr bwMode="hidden">
            <a:xfrm flipH="1">
              <a:off x="3086" y="1193"/>
              <a:ext cx="351" cy="493"/>
            </a:xfrm>
            <a:custGeom>
              <a:avLst/>
              <a:gdLst>
                <a:gd name="T0" fmla="*/ 0 w 776"/>
                <a:gd name="T1" fmla="*/ 1 h 2368"/>
                <a:gd name="T2" fmla="*/ 22 w 776"/>
                <a:gd name="T3" fmla="*/ 0 h 2368"/>
                <a:gd name="T4" fmla="*/ 9 w 776"/>
                <a:gd name="T5" fmla="*/ 1 h 2368"/>
                <a:gd name="T6" fmla="*/ 31 w 776"/>
                <a:gd name="T7" fmla="*/ 1 h 2368"/>
                <a:gd name="T8" fmla="*/ 18 w 776"/>
                <a:gd name="T9" fmla="*/ 3 h 2368"/>
                <a:gd name="T10" fmla="*/ 36 w 776"/>
                <a:gd name="T11" fmla="*/ 3 h 2368"/>
                <a:gd name="T12" fmla="*/ 27 w 776"/>
                <a:gd name="T13" fmla="*/ 4 h 2368"/>
                <a:gd name="T14" fmla="*/ 44 w 776"/>
                <a:gd name="T15" fmla="*/ 4 h 2368"/>
                <a:gd name="T16" fmla="*/ 36 w 776"/>
                <a:gd name="T17" fmla="*/ 5 h 2368"/>
                <a:gd name="T18" fmla="*/ 49 w 776"/>
                <a:gd name="T19" fmla="*/ 6 h 2368"/>
                <a:gd name="T20" fmla="*/ 44 w 776"/>
                <a:gd name="T21" fmla="*/ 7 h 2368"/>
                <a:gd name="T22" fmla="*/ 53 w 776"/>
                <a:gd name="T23" fmla="*/ 7 h 2368"/>
                <a:gd name="T24" fmla="*/ 53 w 776"/>
                <a:gd name="T25" fmla="*/ 8 h 2368"/>
                <a:gd name="T26" fmla="*/ 62 w 776"/>
                <a:gd name="T27" fmla="*/ 10 h 2368"/>
                <a:gd name="T28" fmla="*/ 58 w 776"/>
                <a:gd name="T29" fmla="*/ 11 h 2368"/>
                <a:gd name="T30" fmla="*/ 66 w 776"/>
                <a:gd name="T31" fmla="*/ 12 h 2368"/>
                <a:gd name="T32" fmla="*/ 62 w 776"/>
                <a:gd name="T33" fmla="*/ 13 h 2368"/>
                <a:gd name="T34" fmla="*/ 66 w 776"/>
                <a:gd name="T35" fmla="*/ 14 h 2368"/>
                <a:gd name="T36" fmla="*/ 62 w 776"/>
                <a:gd name="T37" fmla="*/ 15 h 2368"/>
                <a:gd name="T38" fmla="*/ 71 w 776"/>
                <a:gd name="T39" fmla="*/ 17 h 2368"/>
                <a:gd name="T40" fmla="*/ 66 w 776"/>
                <a:gd name="T41" fmla="*/ 18 h 2368"/>
                <a:gd name="T42" fmla="*/ 71 w 776"/>
                <a:gd name="T43" fmla="*/ 20 h 2368"/>
                <a:gd name="T44" fmla="*/ 66 w 776"/>
                <a:gd name="T45" fmla="*/ 20 h 2368"/>
                <a:gd name="T46" fmla="*/ 71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9" name="Freeform 178"/>
            <p:cNvSpPr>
              <a:spLocks/>
            </p:cNvSpPr>
            <p:nvPr/>
          </p:nvSpPr>
          <p:spPr bwMode="hidden">
            <a:xfrm flipH="1">
              <a:off x="3251" y="673"/>
              <a:ext cx="225" cy="492"/>
            </a:xfrm>
            <a:custGeom>
              <a:avLst/>
              <a:gdLst>
                <a:gd name="T0" fmla="*/ 0 w 776"/>
                <a:gd name="T1" fmla="*/ 1 h 2368"/>
                <a:gd name="T2" fmla="*/ 6 w 776"/>
                <a:gd name="T3" fmla="*/ 0 h 2368"/>
                <a:gd name="T4" fmla="*/ 2 w 776"/>
                <a:gd name="T5" fmla="*/ 1 h 2368"/>
                <a:gd name="T6" fmla="*/ 8 w 776"/>
                <a:gd name="T7" fmla="*/ 1 h 2368"/>
                <a:gd name="T8" fmla="*/ 5 w 776"/>
                <a:gd name="T9" fmla="*/ 3 h 2368"/>
                <a:gd name="T10" fmla="*/ 9 w 776"/>
                <a:gd name="T11" fmla="*/ 3 h 2368"/>
                <a:gd name="T12" fmla="*/ 7 w 776"/>
                <a:gd name="T13" fmla="*/ 4 h 2368"/>
                <a:gd name="T14" fmla="*/ 12 w 776"/>
                <a:gd name="T15" fmla="*/ 4 h 2368"/>
                <a:gd name="T16" fmla="*/ 9 w 776"/>
                <a:gd name="T17" fmla="*/ 5 h 2368"/>
                <a:gd name="T18" fmla="*/ 13 w 776"/>
                <a:gd name="T19" fmla="*/ 6 h 2368"/>
                <a:gd name="T20" fmla="*/ 12 w 776"/>
                <a:gd name="T21" fmla="*/ 7 h 2368"/>
                <a:gd name="T22" fmla="*/ 14 w 776"/>
                <a:gd name="T23" fmla="*/ 7 h 2368"/>
                <a:gd name="T24" fmla="*/ 14 w 776"/>
                <a:gd name="T25" fmla="*/ 8 h 2368"/>
                <a:gd name="T26" fmla="*/ 17 w 776"/>
                <a:gd name="T27" fmla="*/ 10 h 2368"/>
                <a:gd name="T28" fmla="*/ 15 w 776"/>
                <a:gd name="T29" fmla="*/ 11 h 2368"/>
                <a:gd name="T30" fmla="*/ 18 w 776"/>
                <a:gd name="T31" fmla="*/ 12 h 2368"/>
                <a:gd name="T32" fmla="*/ 17 w 776"/>
                <a:gd name="T33" fmla="*/ 13 h 2368"/>
                <a:gd name="T34" fmla="*/ 18 w 776"/>
                <a:gd name="T35" fmla="*/ 14 h 2368"/>
                <a:gd name="T36" fmla="*/ 17 w 776"/>
                <a:gd name="T37" fmla="*/ 15 h 2368"/>
                <a:gd name="T38" fmla="*/ 19 w 776"/>
                <a:gd name="T39" fmla="*/ 16 h 2368"/>
                <a:gd name="T40" fmla="*/ 18 w 776"/>
                <a:gd name="T41" fmla="*/ 18 h 2368"/>
                <a:gd name="T42" fmla="*/ 19 w 776"/>
                <a:gd name="T43" fmla="*/ 20 h 2368"/>
                <a:gd name="T44" fmla="*/ 18 w 776"/>
                <a:gd name="T45" fmla="*/ 20 h 2368"/>
                <a:gd name="T46" fmla="*/ 19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0" name="Freeform 179"/>
            <p:cNvSpPr>
              <a:spLocks/>
            </p:cNvSpPr>
            <p:nvPr/>
          </p:nvSpPr>
          <p:spPr bwMode="hidden">
            <a:xfrm flipH="1">
              <a:off x="3510" y="526"/>
              <a:ext cx="135" cy="492"/>
            </a:xfrm>
            <a:custGeom>
              <a:avLst/>
              <a:gdLst>
                <a:gd name="T0" fmla="*/ 0 w 776"/>
                <a:gd name="T1" fmla="*/ 1 h 2368"/>
                <a:gd name="T2" fmla="*/ 1 w 776"/>
                <a:gd name="T3" fmla="*/ 0 h 2368"/>
                <a:gd name="T4" fmla="*/ 1 w 776"/>
                <a:gd name="T5" fmla="*/ 1 h 2368"/>
                <a:gd name="T6" fmla="*/ 2 w 776"/>
                <a:gd name="T7" fmla="*/ 1 h 2368"/>
                <a:gd name="T8" fmla="*/ 1 w 776"/>
                <a:gd name="T9" fmla="*/ 3 h 2368"/>
                <a:gd name="T10" fmla="*/ 2 w 776"/>
                <a:gd name="T11" fmla="*/ 3 h 2368"/>
                <a:gd name="T12" fmla="*/ 2 w 776"/>
                <a:gd name="T13" fmla="*/ 4 h 2368"/>
                <a:gd name="T14" fmla="*/ 3 w 776"/>
                <a:gd name="T15" fmla="*/ 4 h 2368"/>
                <a:gd name="T16" fmla="*/ 2 w 776"/>
                <a:gd name="T17" fmla="*/ 5 h 2368"/>
                <a:gd name="T18" fmla="*/ 3 w 776"/>
                <a:gd name="T19" fmla="*/ 6 h 2368"/>
                <a:gd name="T20" fmla="*/ 3 w 776"/>
                <a:gd name="T21" fmla="*/ 7 h 2368"/>
                <a:gd name="T22" fmla="*/ 3 w 776"/>
                <a:gd name="T23" fmla="*/ 7 h 2368"/>
                <a:gd name="T24" fmla="*/ 3 w 776"/>
                <a:gd name="T25" fmla="*/ 8 h 2368"/>
                <a:gd name="T26" fmla="*/ 3 w 776"/>
                <a:gd name="T27" fmla="*/ 10 h 2368"/>
                <a:gd name="T28" fmla="*/ 3 w 776"/>
                <a:gd name="T29" fmla="*/ 11 h 2368"/>
                <a:gd name="T30" fmla="*/ 4 w 776"/>
                <a:gd name="T31" fmla="*/ 12 h 2368"/>
                <a:gd name="T32" fmla="*/ 3 w 776"/>
                <a:gd name="T33" fmla="*/ 13 h 2368"/>
                <a:gd name="T34" fmla="*/ 4 w 776"/>
                <a:gd name="T35" fmla="*/ 14 h 2368"/>
                <a:gd name="T36" fmla="*/ 3 w 776"/>
                <a:gd name="T37" fmla="*/ 15 h 2368"/>
                <a:gd name="T38" fmla="*/ 4 w 776"/>
                <a:gd name="T39" fmla="*/ 16 h 2368"/>
                <a:gd name="T40" fmla="*/ 4 w 776"/>
                <a:gd name="T41" fmla="*/ 18 h 2368"/>
                <a:gd name="T42" fmla="*/ 4 w 776"/>
                <a:gd name="T43" fmla="*/ 20 h 2368"/>
                <a:gd name="T44" fmla="*/ 4 w 776"/>
                <a:gd name="T45" fmla="*/ 20 h 2368"/>
                <a:gd name="T46" fmla="*/ 4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1" name="Freeform 180"/>
            <p:cNvSpPr>
              <a:spLocks/>
            </p:cNvSpPr>
            <p:nvPr/>
          </p:nvSpPr>
          <p:spPr bwMode="hidden">
            <a:xfrm>
              <a:off x="4351" y="1121"/>
              <a:ext cx="326" cy="518"/>
            </a:xfrm>
            <a:custGeom>
              <a:avLst/>
              <a:gdLst>
                <a:gd name="T0" fmla="*/ 0 w 776"/>
                <a:gd name="T1" fmla="*/ 1 h 2368"/>
                <a:gd name="T2" fmla="*/ 18 w 776"/>
                <a:gd name="T3" fmla="*/ 0 h 2368"/>
                <a:gd name="T4" fmla="*/ 7 w 776"/>
                <a:gd name="T5" fmla="*/ 2 h 2368"/>
                <a:gd name="T6" fmla="*/ 25 w 776"/>
                <a:gd name="T7" fmla="*/ 2 h 2368"/>
                <a:gd name="T8" fmla="*/ 14 w 776"/>
                <a:gd name="T9" fmla="*/ 3 h 2368"/>
                <a:gd name="T10" fmla="*/ 29 w 776"/>
                <a:gd name="T11" fmla="*/ 4 h 2368"/>
                <a:gd name="T12" fmla="*/ 21 w 776"/>
                <a:gd name="T13" fmla="*/ 5 h 2368"/>
                <a:gd name="T14" fmla="*/ 36 w 776"/>
                <a:gd name="T15" fmla="*/ 5 h 2368"/>
                <a:gd name="T16" fmla="*/ 29 w 776"/>
                <a:gd name="T17" fmla="*/ 6 h 2368"/>
                <a:gd name="T18" fmla="*/ 39 w 776"/>
                <a:gd name="T19" fmla="*/ 7 h 2368"/>
                <a:gd name="T20" fmla="*/ 36 w 776"/>
                <a:gd name="T21" fmla="*/ 8 h 2368"/>
                <a:gd name="T22" fmla="*/ 43 w 776"/>
                <a:gd name="T23" fmla="*/ 9 h 2368"/>
                <a:gd name="T24" fmla="*/ 43 w 776"/>
                <a:gd name="T25" fmla="*/ 10 h 2368"/>
                <a:gd name="T26" fmla="*/ 50 w 776"/>
                <a:gd name="T27" fmla="*/ 11 h 2368"/>
                <a:gd name="T28" fmla="*/ 46 w 776"/>
                <a:gd name="T29" fmla="*/ 13 h 2368"/>
                <a:gd name="T30" fmla="*/ 53 w 776"/>
                <a:gd name="T31" fmla="*/ 14 h 2368"/>
                <a:gd name="T32" fmla="*/ 50 w 776"/>
                <a:gd name="T33" fmla="*/ 15 h 2368"/>
                <a:gd name="T34" fmla="*/ 53 w 776"/>
                <a:gd name="T35" fmla="*/ 17 h 2368"/>
                <a:gd name="T36" fmla="*/ 50 w 776"/>
                <a:gd name="T37" fmla="*/ 18 h 2368"/>
                <a:gd name="T38" fmla="*/ 57 w 776"/>
                <a:gd name="T39" fmla="*/ 19 h 2368"/>
                <a:gd name="T40" fmla="*/ 53 w 776"/>
                <a:gd name="T41" fmla="*/ 21 h 2368"/>
                <a:gd name="T42" fmla="*/ 57 w 776"/>
                <a:gd name="T43" fmla="*/ 23 h 2368"/>
                <a:gd name="T44" fmla="*/ 53 w 776"/>
                <a:gd name="T45" fmla="*/ 23 h 2368"/>
                <a:gd name="T46" fmla="*/ 57 w 776"/>
                <a:gd name="T47" fmla="*/ 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2" name="Freeform 181"/>
            <p:cNvSpPr>
              <a:spLocks/>
            </p:cNvSpPr>
            <p:nvPr/>
          </p:nvSpPr>
          <p:spPr bwMode="hidden">
            <a:xfrm>
              <a:off x="4182" y="859"/>
              <a:ext cx="490" cy="345"/>
            </a:xfrm>
            <a:custGeom>
              <a:avLst/>
              <a:gdLst>
                <a:gd name="T0" fmla="*/ 0 w 776"/>
                <a:gd name="T1" fmla="*/ 0 h 2368"/>
                <a:gd name="T2" fmla="*/ 61 w 776"/>
                <a:gd name="T3" fmla="*/ 0 h 2368"/>
                <a:gd name="T4" fmla="*/ 25 w 776"/>
                <a:gd name="T5" fmla="*/ 0 h 2368"/>
                <a:gd name="T6" fmla="*/ 85 w 776"/>
                <a:gd name="T7" fmla="*/ 0 h 2368"/>
                <a:gd name="T8" fmla="*/ 48 w 776"/>
                <a:gd name="T9" fmla="*/ 1 h 2368"/>
                <a:gd name="T10" fmla="*/ 97 w 776"/>
                <a:gd name="T11" fmla="*/ 1 h 2368"/>
                <a:gd name="T12" fmla="*/ 73 w 776"/>
                <a:gd name="T13" fmla="*/ 1 h 2368"/>
                <a:gd name="T14" fmla="*/ 121 w 776"/>
                <a:gd name="T15" fmla="*/ 1 h 2368"/>
                <a:gd name="T16" fmla="*/ 97 w 776"/>
                <a:gd name="T17" fmla="*/ 2 h 2368"/>
                <a:gd name="T18" fmla="*/ 133 w 776"/>
                <a:gd name="T19" fmla="*/ 2 h 2368"/>
                <a:gd name="T20" fmla="*/ 121 w 776"/>
                <a:gd name="T21" fmla="*/ 2 h 2368"/>
                <a:gd name="T22" fmla="*/ 145 w 776"/>
                <a:gd name="T23" fmla="*/ 3 h 2368"/>
                <a:gd name="T24" fmla="*/ 145 w 776"/>
                <a:gd name="T25" fmla="*/ 3 h 2368"/>
                <a:gd name="T26" fmla="*/ 169 w 776"/>
                <a:gd name="T27" fmla="*/ 3 h 2368"/>
                <a:gd name="T28" fmla="*/ 157 w 776"/>
                <a:gd name="T29" fmla="*/ 4 h 2368"/>
                <a:gd name="T30" fmla="*/ 181 w 776"/>
                <a:gd name="T31" fmla="*/ 4 h 2368"/>
                <a:gd name="T32" fmla="*/ 169 w 776"/>
                <a:gd name="T33" fmla="*/ 5 h 2368"/>
                <a:gd name="T34" fmla="*/ 181 w 776"/>
                <a:gd name="T35" fmla="*/ 5 h 2368"/>
                <a:gd name="T36" fmla="*/ 169 w 776"/>
                <a:gd name="T37" fmla="*/ 5 h 2368"/>
                <a:gd name="T38" fmla="*/ 193 w 776"/>
                <a:gd name="T39" fmla="*/ 6 h 2368"/>
                <a:gd name="T40" fmla="*/ 181 w 776"/>
                <a:gd name="T41" fmla="*/ 6 h 2368"/>
                <a:gd name="T42" fmla="*/ 193 w 776"/>
                <a:gd name="T43" fmla="*/ 7 h 2368"/>
                <a:gd name="T44" fmla="*/ 181 w 776"/>
                <a:gd name="T45" fmla="*/ 7 h 2368"/>
                <a:gd name="T46" fmla="*/ 193 w 776"/>
                <a:gd name="T47" fmla="*/ 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3" name="Freeform 182"/>
            <p:cNvSpPr>
              <a:spLocks/>
            </p:cNvSpPr>
            <p:nvPr/>
          </p:nvSpPr>
          <p:spPr bwMode="hidden">
            <a:xfrm>
              <a:off x="4200" y="493"/>
              <a:ext cx="214" cy="463"/>
            </a:xfrm>
            <a:custGeom>
              <a:avLst/>
              <a:gdLst>
                <a:gd name="T0" fmla="*/ 0 w 776"/>
                <a:gd name="T1" fmla="*/ 1 h 2368"/>
                <a:gd name="T2" fmla="*/ 5 w 776"/>
                <a:gd name="T3" fmla="*/ 0 h 2368"/>
                <a:gd name="T4" fmla="*/ 2 w 776"/>
                <a:gd name="T5" fmla="*/ 1 h 2368"/>
                <a:gd name="T6" fmla="*/ 7 w 776"/>
                <a:gd name="T7" fmla="*/ 1 h 2368"/>
                <a:gd name="T8" fmla="*/ 4 w 776"/>
                <a:gd name="T9" fmla="*/ 2 h 2368"/>
                <a:gd name="T10" fmla="*/ 8 w 776"/>
                <a:gd name="T11" fmla="*/ 3 h 2368"/>
                <a:gd name="T12" fmla="*/ 6 w 776"/>
                <a:gd name="T13" fmla="*/ 3 h 2368"/>
                <a:gd name="T14" fmla="*/ 10 w 776"/>
                <a:gd name="T15" fmla="*/ 4 h 2368"/>
                <a:gd name="T16" fmla="*/ 8 w 776"/>
                <a:gd name="T17" fmla="*/ 4 h 2368"/>
                <a:gd name="T18" fmla="*/ 11 w 776"/>
                <a:gd name="T19" fmla="*/ 5 h 2368"/>
                <a:gd name="T20" fmla="*/ 10 w 776"/>
                <a:gd name="T21" fmla="*/ 5 h 2368"/>
                <a:gd name="T22" fmla="*/ 12 w 776"/>
                <a:gd name="T23" fmla="*/ 6 h 2368"/>
                <a:gd name="T24" fmla="*/ 12 w 776"/>
                <a:gd name="T25" fmla="*/ 7 h 2368"/>
                <a:gd name="T26" fmla="*/ 14 w 776"/>
                <a:gd name="T27" fmla="*/ 8 h 2368"/>
                <a:gd name="T28" fmla="*/ 13 w 776"/>
                <a:gd name="T29" fmla="*/ 9 h 2368"/>
                <a:gd name="T30" fmla="*/ 15 w 776"/>
                <a:gd name="T31" fmla="*/ 10 h 2368"/>
                <a:gd name="T32" fmla="*/ 14 w 776"/>
                <a:gd name="T33" fmla="*/ 11 h 2368"/>
                <a:gd name="T34" fmla="*/ 15 w 776"/>
                <a:gd name="T35" fmla="*/ 12 h 2368"/>
                <a:gd name="T36" fmla="*/ 14 w 776"/>
                <a:gd name="T37" fmla="*/ 13 h 2368"/>
                <a:gd name="T38" fmla="*/ 16 w 776"/>
                <a:gd name="T39" fmla="*/ 14 h 2368"/>
                <a:gd name="T40" fmla="*/ 15 w 776"/>
                <a:gd name="T41" fmla="*/ 15 h 2368"/>
                <a:gd name="T42" fmla="*/ 16 w 776"/>
                <a:gd name="T43" fmla="*/ 16 h 2368"/>
                <a:gd name="T44" fmla="*/ 15 w 776"/>
                <a:gd name="T45" fmla="*/ 17 h 2368"/>
                <a:gd name="T46" fmla="*/ 16 w 776"/>
                <a:gd name="T47" fmla="*/ 1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4" name="Freeform 183"/>
            <p:cNvSpPr>
              <a:spLocks/>
            </p:cNvSpPr>
            <p:nvPr/>
          </p:nvSpPr>
          <p:spPr bwMode="hidden">
            <a:xfrm rot="-1346631">
              <a:off x="3988" y="878"/>
              <a:ext cx="144" cy="271"/>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4 w 776"/>
                <a:gd name="T23" fmla="*/ 1 h 2368"/>
                <a:gd name="T24" fmla="*/ 4 w 776"/>
                <a:gd name="T25" fmla="*/ 1 h 2368"/>
                <a:gd name="T26" fmla="*/ 4 w 776"/>
                <a:gd name="T27" fmla="*/ 2 h 2368"/>
                <a:gd name="T28" fmla="*/ 4 w 776"/>
                <a:gd name="T29" fmla="*/ 2 h 2368"/>
                <a:gd name="T30" fmla="*/ 5 w 776"/>
                <a:gd name="T31" fmla="*/ 2 h 2368"/>
                <a:gd name="T32" fmla="*/ 4 w 776"/>
                <a:gd name="T33" fmla="*/ 2 h 2368"/>
                <a:gd name="T34" fmla="*/ 5 w 776"/>
                <a:gd name="T35" fmla="*/ 2 h 2368"/>
                <a:gd name="T36" fmla="*/ 4 w 776"/>
                <a:gd name="T37" fmla="*/ 3 h 2368"/>
                <a:gd name="T38" fmla="*/ 5 w 776"/>
                <a:gd name="T39" fmla="*/ 3 h 2368"/>
                <a:gd name="T40" fmla="*/ 5 w 776"/>
                <a:gd name="T41" fmla="*/ 3 h 2368"/>
                <a:gd name="T42" fmla="*/ 5 w 776"/>
                <a:gd name="T43" fmla="*/ 3 h 2368"/>
                <a:gd name="T44" fmla="*/ 5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5" name="Freeform 184"/>
            <p:cNvSpPr>
              <a:spLocks/>
            </p:cNvSpPr>
            <p:nvPr/>
          </p:nvSpPr>
          <p:spPr bwMode="hidden">
            <a:xfrm rot="1346631" flipH="1">
              <a:off x="3479" y="870"/>
              <a:ext cx="142" cy="272"/>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3 w 776"/>
                <a:gd name="T23" fmla="*/ 1 h 2368"/>
                <a:gd name="T24" fmla="*/ 3 w 776"/>
                <a:gd name="T25" fmla="*/ 1 h 2368"/>
                <a:gd name="T26" fmla="*/ 4 w 776"/>
                <a:gd name="T27" fmla="*/ 2 h 2368"/>
                <a:gd name="T28" fmla="*/ 4 w 776"/>
                <a:gd name="T29" fmla="*/ 2 h 2368"/>
                <a:gd name="T30" fmla="*/ 4 w 776"/>
                <a:gd name="T31" fmla="*/ 2 h 2368"/>
                <a:gd name="T32" fmla="*/ 4 w 776"/>
                <a:gd name="T33" fmla="*/ 2 h 2368"/>
                <a:gd name="T34" fmla="*/ 4 w 776"/>
                <a:gd name="T35" fmla="*/ 2 h 2368"/>
                <a:gd name="T36" fmla="*/ 4 w 776"/>
                <a:gd name="T37" fmla="*/ 3 h 2368"/>
                <a:gd name="T38" fmla="*/ 5 w 776"/>
                <a:gd name="T39" fmla="*/ 3 h 2368"/>
                <a:gd name="T40" fmla="*/ 4 w 776"/>
                <a:gd name="T41" fmla="*/ 3 h 2368"/>
                <a:gd name="T42" fmla="*/ 5 w 776"/>
                <a:gd name="T43" fmla="*/ 3 h 2368"/>
                <a:gd name="T44" fmla="*/ 4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grpSp>
      <p:sp>
        <p:nvSpPr>
          <p:cNvPr id="2053" name="WordArt 185"/>
          <p:cNvSpPr>
            <a:spLocks noChangeArrowheads="1" noChangeShapeType="1" noTextEdit="1"/>
          </p:cNvSpPr>
          <p:nvPr/>
        </p:nvSpPr>
        <p:spPr bwMode="auto">
          <a:xfrm>
            <a:off x="1143000" y="152400"/>
            <a:ext cx="7281863" cy="52387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a:t>
            </a:r>
            <a:r>
              <a:rPr lang="en-US" sz="3600" b="1"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CỔ</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BI</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4" name="WordArt 186"/>
          <p:cNvSpPr>
            <a:spLocks noChangeArrowheads="1" noChangeShapeType="1" noTextEdit="1"/>
          </p:cNvSpPr>
          <p:nvPr/>
        </p:nvSpPr>
        <p:spPr bwMode="auto">
          <a:xfrm>
            <a:off x="4724400" y="1066800"/>
            <a:ext cx="4038600" cy="1371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TỪ</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VÀ</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CÂU</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a:p>
            <a:pPr algn="ctr" eaLnBrk="0" fontAlgn="base" hangingPunct="0">
              <a:spcBef>
                <a:spcPct val="0"/>
              </a:spcBef>
              <a:spcAft>
                <a:spcPct val="0"/>
              </a:spcAft>
            </a:pPr>
            <a:r>
              <a:rPr lang="en-US" sz="36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5" name="WordArt 187"/>
          <p:cNvSpPr>
            <a:spLocks noChangeArrowheads="1" noChangeShapeType="1" noTextEdit="1"/>
          </p:cNvSpPr>
          <p:nvPr/>
        </p:nvSpPr>
        <p:spPr bwMode="auto">
          <a:xfrm>
            <a:off x="457200" y="3143250"/>
            <a:ext cx="5943600" cy="2133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Mở rộng vốn từ: </a:t>
            </a:r>
            <a:r>
              <a:rPr lang="en-US" sz="3600" b="1" i="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Hòa bình</a:t>
            </a:r>
            <a:endParaRPr lang="en-US" sz="3600" b="1" i="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eaLnBrk="0" fontAlgn="base" hangingPunct="0">
              <a:spcBef>
                <a:spcPct val="0"/>
              </a:spcBef>
              <a:spcAft>
                <a:spcPct val="0"/>
              </a:spcAft>
            </a:pPr>
            <a:r>
              <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(Trang </a:t>
            </a:r>
            <a:r>
              <a:rPr lang="en-US"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47)</a:t>
            </a:r>
            <a:endParaRPr lang="en-US"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402389320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4" name="explode.wav"/>
                                        </p:tgtEl>
                                      </p:cMediaNode>
                                    </p:audio>
                                  </p:subTnLst>
                                </p:cTn>
                              </p:par>
                              <p:par>
                                <p:cTn id="9" presetID="26" presetClass="emph" presetSubtype="0" repeatCount="indefinite" fill="hold" nodeType="withEffect">
                                  <p:stCondLst>
                                    <p:cond delay="0"/>
                                  </p:stCondLst>
                                  <p:childTnLst>
                                    <p:animEffect transition="out" filter="fade">
                                      <p:cBhvr>
                                        <p:cTn id="10" dur="2000" tmFilter="0, 0; .2, .5; .8, .5; 1, 0"/>
                                        <p:tgtEl>
                                          <p:spTgt spid="2"/>
                                        </p:tgtEl>
                                      </p:cBhvr>
                                    </p:animEffect>
                                    <p:animScale>
                                      <p:cBhvr>
                                        <p:cTn id="11" dur="1000" autoRev="1" fill="hold"/>
                                        <p:tgtEl>
                                          <p:spTgt spid="2"/>
                                        </p:tgtEl>
                                      </p:cBhvr>
                                      <p:by x="105000" y="105000"/>
                                    </p:animScale>
                                  </p:childTnLst>
                                  <p:subTnLst>
                                    <p:audio>
                                      <p:cMediaNode vol="100000">
                                        <p:cTn display="0" masterRel="sameClick">
                                          <p:stCondLst>
                                            <p:cond evt="begin" delay="0">
                                              <p:tn val="9"/>
                                            </p:cond>
                                          </p:stCondLst>
                                          <p:endCondLst>
                                            <p:cond evt="onStopAudio" delay="0">
                                              <p:tgtEl>
                                                <p:sldTgt/>
                                              </p:tgtEl>
                                            </p:cond>
                                          </p:endCondLst>
                                        </p:cTn>
                                        <p:tgtEl>
                                          <p:sndTgt r:embed="rId4" name="explode.wav"/>
                                        </p:tgtEl>
                                      </p:cMediaNode>
                                    </p:audio>
                                  </p:subTnLst>
                                </p:cTn>
                              </p:par>
                              <p:par>
                                <p:cTn id="12" presetID="1" presetClass="mediacall" presetSubtype="0" fill="hold" nodeType="withEffect">
                                  <p:stCondLst>
                                    <p:cond delay="0"/>
                                  </p:stCondLst>
                                  <p:childTnLst>
                                    <p:cmd type="call" cmd="playFrom(0.0)">
                                      <p:cBhvr>
                                        <p:cTn id="13" dur="55211" fill="hold"/>
                                        <p:tgtEl>
                                          <p:spTgt spid="36866"/>
                                        </p:tgtEl>
                                      </p:cBhvr>
                                    </p:cmd>
                                  </p:childTnLst>
                                </p:cTn>
                              </p:par>
                              <p:par>
                                <p:cTn id="14" presetID="23" presetClass="entr" presetSubtype="16" repeatCount="indefinite"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4"/>
                                            </p:cond>
                                          </p:stCondLst>
                                          <p:endCondLst>
                                            <p:cond evt="onStopAudio" delay="0">
                                              <p:tgtEl>
                                                <p:sldTgt/>
                                              </p:tgtEl>
                                            </p:cond>
                                          </p:endCondLst>
                                        </p:cTn>
                                        <p:tgtEl>
                                          <p:sndTgt r:embed="rId4" name="explode.wav"/>
                                        </p:tgtEl>
                                      </p:cMediaNode>
                                    </p:audio>
                                  </p:subTnLst>
                                </p:cTn>
                              </p:par>
                              <p:par>
                                <p:cTn id="18" presetID="26" presetClass="emph" presetSubtype="0" repeatCount="indefinite" fill="hold" nodeType="withEffect">
                                  <p:stCondLst>
                                    <p:cond delay="0"/>
                                  </p:stCondLst>
                                  <p:childTnLst>
                                    <p:animEffect transition="out" filter="fade">
                                      <p:cBhvr>
                                        <p:cTn id="19" dur="2000" tmFilter="0, 0; .2, .5; .8, .5; 1, 0"/>
                                        <p:tgtEl>
                                          <p:spTgt spid="3"/>
                                        </p:tgtEl>
                                      </p:cBhvr>
                                    </p:animEffect>
                                    <p:animScale>
                                      <p:cBhvr>
                                        <p:cTn id="20" dur="1000" autoRev="1" fill="hold"/>
                                        <p:tgtEl>
                                          <p:spTgt spid="3"/>
                                        </p:tgtEl>
                                      </p:cBhvr>
                                      <p:by x="105000" y="105000"/>
                                    </p:animScale>
                                  </p:childTnLst>
                                  <p:subTnLst>
                                    <p:audio>
                                      <p:cMediaNode vol="100000">
                                        <p:cTn display="0" masterRel="sameClick">
                                          <p:stCondLst>
                                            <p:cond evt="begin" delay="0">
                                              <p:tn val="18"/>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3686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a:solidFill>
                  <a:prstClr val="black"/>
                </a:solidFill>
                <a:latin typeface="Times New Roman" pitchFamily="18" charset="0"/>
                <a:cs typeface="Times New Roman" pitchFamily="18" charset="0"/>
              </a:rPr>
              <a:t>Thứ Ba ngày 05 tháng 10 năm 2021</a:t>
            </a:r>
          </a:p>
          <a:p>
            <a:pPr algn="ctr"/>
            <a:r>
              <a:rPr lang="en-US" sz="2800" b="1" u="sng">
                <a:solidFill>
                  <a:prstClr val="black"/>
                </a:solidFill>
                <a:latin typeface="Times New Roman" pitchFamily="18" charset="0"/>
                <a:cs typeface="Times New Roman" pitchFamily="18" charset="0"/>
              </a:rPr>
              <a:t>Luyện từ và câu</a:t>
            </a: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6764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solidFill>
                  <a:schemeClr val="accent5"/>
                </a:solidFill>
                <a:latin typeface="Times New Roman" pitchFamily="18" charset="0"/>
                <a:cs typeface="Times New Roman" pitchFamily="18" charset="0"/>
              </a:rPr>
              <a:t>VẬN DỤNG </a:t>
            </a:r>
            <a:r>
              <a:rPr lang="en-US" sz="2800" b="1">
                <a:solidFill>
                  <a:schemeClr val="accent5"/>
                </a:solidFill>
                <a:latin typeface="Times New Roman" pitchFamily="18" charset="0"/>
                <a:cs typeface="Times New Roman" pitchFamily="18" charset="0"/>
              </a:rPr>
              <a:t>VỐN TỪ</a:t>
            </a:r>
          </a:p>
        </p:txBody>
      </p:sp>
      <p:sp>
        <p:nvSpPr>
          <p:cNvPr id="6" name="TextBox 5"/>
          <p:cNvSpPr txBox="1"/>
          <p:nvPr/>
        </p:nvSpPr>
        <p:spPr>
          <a:xfrm>
            <a:off x="152400" y="2934831"/>
            <a:ext cx="8839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smtClean="0">
                <a:solidFill>
                  <a:prstClr val="black"/>
                </a:solidFill>
                <a:latin typeface="Times New Roman" pitchFamily="18" charset="0"/>
                <a:cs typeface="Times New Roman" pitchFamily="18" charset="0"/>
              </a:rPr>
              <a:t>3. </a:t>
            </a:r>
            <a:r>
              <a:rPr lang="en-US" sz="2800" b="1" i="1" smtClean="0">
                <a:solidFill>
                  <a:prstClr val="black"/>
                </a:solidFill>
                <a:latin typeface="Times New Roman" pitchFamily="18" charset="0"/>
                <a:cs typeface="Times New Roman" pitchFamily="18" charset="0"/>
              </a:rPr>
              <a:t>Em hãy viết một đoạn văn từ 5 đến 7 câu miêu tả cảnh thanh bình của một miền quê hoặc thành phố mà em biết.  </a:t>
            </a:r>
            <a:endParaRPr lang="en-US" sz="2800" b="1" i="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58125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a:solidFill>
                  <a:prstClr val="black"/>
                </a:solidFill>
                <a:latin typeface="Times New Roman" pitchFamily="18" charset="0"/>
                <a:cs typeface="Times New Roman" pitchFamily="18" charset="0"/>
              </a:rPr>
              <a:t>Thứ Ba ngày 05 tháng 10 năm 2021</a:t>
            </a:r>
          </a:p>
          <a:p>
            <a:pPr algn="ctr"/>
            <a:r>
              <a:rPr lang="en-US" sz="2800" b="1" u="sng">
                <a:solidFill>
                  <a:prstClr val="black"/>
                </a:solidFill>
                <a:latin typeface="Times New Roman" pitchFamily="18" charset="0"/>
                <a:cs typeface="Times New Roman" pitchFamily="18" charset="0"/>
              </a:rPr>
              <a:t>Luyện từ và câu</a:t>
            </a: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4478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solidFill>
                  <a:srgbClr val="FF8021"/>
                </a:solidFill>
                <a:latin typeface="Times New Roman" pitchFamily="18" charset="0"/>
                <a:cs typeface="Times New Roman" pitchFamily="18" charset="0"/>
              </a:rPr>
              <a:t>VẬN DỤNG VỐN TỪ</a:t>
            </a:r>
          </a:p>
        </p:txBody>
      </p:sp>
      <p:sp>
        <p:nvSpPr>
          <p:cNvPr id="6" name="TextBox 5"/>
          <p:cNvSpPr txBox="1"/>
          <p:nvPr/>
        </p:nvSpPr>
        <p:spPr>
          <a:xfrm>
            <a:off x="152400" y="2590800"/>
            <a:ext cx="8839200"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i="1" smtClean="0">
                <a:solidFill>
                  <a:prstClr val="black"/>
                </a:solidFill>
                <a:latin typeface="Times New Roman" pitchFamily="18" charset="0"/>
                <a:cs typeface="Times New Roman" pitchFamily="18" charset="0"/>
              </a:rPr>
              <a:t>* Mỗi buổi sáng, trên thảm cỏ mịn như nhung, các cụ già tập thể dục dưỡng sinh, thanh niên vận động thân thể bằng những bài tập điền kinh hay các môn thể thao, các bạn thiếu niên tụ tập đá bóng, nhảy dây, … Không gian khoáng đạt khiến cảnh vật thêm tươi mát. Nhịp sống của thành phố luôn sôi động mà vô cùng nên thơ vào mỗi buổi sớm mai …</a:t>
            </a:r>
            <a:endParaRPr lang="en-US" sz="2800" b="1" i="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942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a:solidFill>
                  <a:prstClr val="black"/>
                </a:solidFill>
                <a:latin typeface="Times New Roman" pitchFamily="18" charset="0"/>
                <a:cs typeface="Times New Roman" pitchFamily="18" charset="0"/>
              </a:rPr>
              <a:t>Thứ Ba ngày 05 tháng 10 năm 2021</a:t>
            </a:r>
          </a:p>
          <a:p>
            <a:pPr algn="ctr"/>
            <a:r>
              <a:rPr lang="en-US" sz="2800" b="1" u="sng">
                <a:solidFill>
                  <a:prstClr val="black"/>
                </a:solidFill>
                <a:latin typeface="Times New Roman" pitchFamily="18" charset="0"/>
                <a:cs typeface="Times New Roman" pitchFamily="18" charset="0"/>
              </a:rPr>
              <a:t>Luyện từ và câu</a:t>
            </a: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6764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solidFill>
                  <a:srgbClr val="FF8021"/>
                </a:solidFill>
                <a:latin typeface="Times New Roman" pitchFamily="18" charset="0"/>
                <a:cs typeface="Times New Roman" pitchFamily="18" charset="0"/>
              </a:rPr>
              <a:t>VẬN DỤNG VỐN TỪ</a:t>
            </a:r>
          </a:p>
        </p:txBody>
      </p:sp>
      <p:sp>
        <p:nvSpPr>
          <p:cNvPr id="6" name="TextBox 5"/>
          <p:cNvSpPr txBox="1"/>
          <p:nvPr/>
        </p:nvSpPr>
        <p:spPr>
          <a:xfrm>
            <a:off x="152400" y="2934831"/>
            <a:ext cx="8839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a:solidFill>
                  <a:prstClr val="black"/>
                </a:solidFill>
                <a:latin typeface="Times New Roman" pitchFamily="18" charset="0"/>
                <a:cs typeface="Times New Roman" pitchFamily="18" charset="0"/>
              </a:rPr>
              <a:t>3. </a:t>
            </a:r>
            <a:r>
              <a:rPr lang="en-US" sz="2800" b="1" i="1">
                <a:solidFill>
                  <a:prstClr val="black"/>
                </a:solidFill>
                <a:latin typeface="Times New Roman" pitchFamily="18" charset="0"/>
                <a:cs typeface="Times New Roman" pitchFamily="18" charset="0"/>
              </a:rPr>
              <a:t>Em hãy viết một đoạn văn từ 5 đến 7 câu miêu tả cảnh thanh bình của một miền quê hoặc thành phố mà em biết.  </a:t>
            </a:r>
          </a:p>
        </p:txBody>
      </p:sp>
      <p:sp>
        <p:nvSpPr>
          <p:cNvPr id="5" name="TextBox 4"/>
          <p:cNvSpPr txBox="1"/>
          <p:nvPr/>
        </p:nvSpPr>
        <p:spPr>
          <a:xfrm>
            <a:off x="457200" y="4267200"/>
            <a:ext cx="57912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Các bạn HS làm bài vào vở.</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3214290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a:solidFill>
                  <a:prstClr val="black"/>
                </a:solidFill>
                <a:latin typeface="Times New Roman" pitchFamily="18" charset="0"/>
                <a:cs typeface="Times New Roman" pitchFamily="18" charset="0"/>
              </a:rPr>
              <a:t>Thứ Ba ngày 05 tháng 10 năm 2021</a:t>
            </a:r>
          </a:p>
          <a:p>
            <a:pPr algn="ctr"/>
            <a:r>
              <a:rPr lang="en-US" sz="2800" b="1" u="sng">
                <a:solidFill>
                  <a:prstClr val="black"/>
                </a:solidFill>
                <a:latin typeface="Times New Roman" pitchFamily="18" charset="0"/>
                <a:cs typeface="Times New Roman" pitchFamily="18" charset="0"/>
              </a:rPr>
              <a:t>Luyện từ và câu</a:t>
            </a: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6764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solidFill>
                  <a:srgbClr val="FF8021"/>
                </a:solidFill>
                <a:latin typeface="Times New Roman" pitchFamily="18" charset="0"/>
                <a:cs typeface="Times New Roman" pitchFamily="18" charset="0"/>
              </a:rPr>
              <a:t>VẬN DỤNG VỐN TỪ</a:t>
            </a:r>
          </a:p>
        </p:txBody>
      </p:sp>
      <p:sp>
        <p:nvSpPr>
          <p:cNvPr id="6" name="TextBox 5"/>
          <p:cNvSpPr txBox="1"/>
          <p:nvPr/>
        </p:nvSpPr>
        <p:spPr>
          <a:xfrm>
            <a:off x="152400" y="2934831"/>
            <a:ext cx="88392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a:solidFill>
                  <a:prstClr val="black"/>
                </a:solidFill>
                <a:latin typeface="Times New Roman" pitchFamily="18" charset="0"/>
                <a:cs typeface="Times New Roman" pitchFamily="18" charset="0"/>
              </a:rPr>
              <a:t>3. </a:t>
            </a:r>
            <a:r>
              <a:rPr lang="en-US" sz="2800" b="1" i="1">
                <a:solidFill>
                  <a:prstClr val="black"/>
                </a:solidFill>
                <a:latin typeface="Times New Roman" pitchFamily="18" charset="0"/>
                <a:cs typeface="Times New Roman" pitchFamily="18" charset="0"/>
              </a:rPr>
              <a:t>Em hãy viết một đoạn văn từ 5 đến 7 câu miêu tả cảnh thanh bình của một miền quê hoặc thành phố mà em biết.  </a:t>
            </a:r>
          </a:p>
        </p:txBody>
      </p:sp>
      <p:sp>
        <p:nvSpPr>
          <p:cNvPr id="5" name="TextBox 4"/>
          <p:cNvSpPr txBox="1"/>
          <p:nvPr/>
        </p:nvSpPr>
        <p:spPr>
          <a:xfrm>
            <a:off x="457200" y="4267200"/>
            <a:ext cx="6553200" cy="523220"/>
          </a:xfrm>
          <a:prstGeom prst="rect">
            <a:avLst/>
          </a:prstGeom>
          <a:noFill/>
        </p:spPr>
        <p:txBody>
          <a:bodyPr wrap="square" rtlCol="0">
            <a:spAutoFit/>
          </a:bodyPr>
          <a:lstStyle/>
          <a:p>
            <a:r>
              <a:rPr lang="en-US" sz="2800" b="1" smtClean="0">
                <a:solidFill>
                  <a:prstClr val="black"/>
                </a:solidFill>
                <a:latin typeface="Times New Roman" pitchFamily="18" charset="0"/>
                <a:cs typeface="Times New Roman" pitchFamily="18" charset="0"/>
              </a:rPr>
              <a:t>Một vài HS trình bày bài làm của mình.</a:t>
            </a:r>
            <a:endParaRPr lang="en-US" sz="2800" b="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9614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a:solidFill>
                  <a:prstClr val="black"/>
                </a:solidFill>
                <a:latin typeface="Times New Roman" pitchFamily="18" charset="0"/>
                <a:cs typeface="Times New Roman" pitchFamily="18" charset="0"/>
              </a:rPr>
              <a:t>Thứ Ba ngày 05 tháng 10 năm 2021</a:t>
            </a:r>
          </a:p>
          <a:p>
            <a:pPr algn="ctr"/>
            <a:r>
              <a:rPr lang="en-US" sz="2800" b="1" u="sng">
                <a:solidFill>
                  <a:prstClr val="black"/>
                </a:solidFill>
                <a:latin typeface="Times New Roman" pitchFamily="18" charset="0"/>
                <a:cs typeface="Times New Roman" pitchFamily="18" charset="0"/>
              </a:rPr>
              <a:t>Luyện từ và câu</a:t>
            </a: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6764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smtClean="0">
                <a:solidFill>
                  <a:srgbClr val="FF8021"/>
                </a:solidFill>
                <a:latin typeface="Times New Roman" pitchFamily="18" charset="0"/>
                <a:cs typeface="Times New Roman" pitchFamily="18" charset="0"/>
              </a:rPr>
              <a:t>Củng cố, dặn dò</a:t>
            </a:r>
            <a:endParaRPr lang="en-US" sz="3200" b="1">
              <a:solidFill>
                <a:srgbClr val="FF8021"/>
              </a:solidFill>
              <a:latin typeface="Times New Roman" pitchFamily="18" charset="0"/>
              <a:cs typeface="Times New Roman" pitchFamily="18" charset="0"/>
            </a:endParaRPr>
          </a:p>
        </p:txBody>
      </p:sp>
    </p:spTree>
    <p:extLst>
      <p:ext uri="{BB962C8B-B14F-4D97-AF65-F5344CB8AC3E}">
        <p14:creationId xmlns:p14="http://schemas.microsoft.com/office/powerpoint/2010/main" val="104805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Em y3086.WAV">
            <a:hlinkClick r:id="" action="ppaction://media"/>
          </p:cNvPr>
          <p:cNvPicPr>
            <a:picLocks noRot="1" noChangeAspect="1" noChangeArrowheads="1"/>
          </p:cNvPicPr>
          <p:nvPr>
            <a:wavAudioFile r:embed="rId1" name="Em yeu.WAV"/>
          </p:nvPr>
        </p:nvPicPr>
        <p:blipFill>
          <a:blip r:embed="rId5">
            <a:extLst>
              <a:ext uri="{28A0092B-C50C-407E-A947-70E740481C1C}">
                <a14:useLocalDpi xmlns:a14="http://schemas.microsoft.com/office/drawing/2010/main" val="0"/>
              </a:ext>
            </a:extLst>
          </a:blip>
          <a:srcRect/>
          <a:stretch>
            <a:fillRect/>
          </a:stretch>
        </p:blipFill>
        <p:spPr bwMode="auto">
          <a:xfrm>
            <a:off x="7086600" y="541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0" y="4876800"/>
            <a:ext cx="2667000" cy="1981200"/>
            <a:chOff x="2928" y="384"/>
            <a:chExt cx="1789" cy="1403"/>
          </a:xfrm>
        </p:grpSpPr>
        <p:sp>
          <p:nvSpPr>
            <p:cNvPr id="2156" name="Oval 4"/>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ltLang="en-US">
                <a:solidFill>
                  <a:srgbClr val="000000"/>
                </a:solidFill>
              </a:endParaRPr>
            </a:p>
          </p:txBody>
        </p:sp>
        <p:sp>
          <p:nvSpPr>
            <p:cNvPr id="2157" name="Oval 5"/>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ltLang="en-US">
                <a:solidFill>
                  <a:srgbClr val="000000"/>
                </a:solidFill>
              </a:endParaRPr>
            </a:p>
          </p:txBody>
        </p:sp>
        <p:sp>
          <p:nvSpPr>
            <p:cNvPr id="2158" name="Freeform 6"/>
            <p:cNvSpPr>
              <a:spLocks/>
            </p:cNvSpPr>
            <p:nvPr/>
          </p:nvSpPr>
          <p:spPr bwMode="hidden">
            <a:xfrm rot="2711884">
              <a:off x="3847" y="1097"/>
              <a:ext cx="556"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9" name="Freeform 7"/>
            <p:cNvSpPr>
              <a:spLocks/>
            </p:cNvSpPr>
            <p:nvPr/>
          </p:nvSpPr>
          <p:spPr bwMode="hidden">
            <a:xfrm rot="2711884">
              <a:off x="4251" y="1393"/>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0" name="Freeform 8"/>
            <p:cNvSpPr>
              <a:spLocks/>
            </p:cNvSpPr>
            <p:nvPr/>
          </p:nvSpPr>
          <p:spPr bwMode="hidden">
            <a:xfrm rot="2104081">
              <a:off x="3878" y="1028"/>
              <a:ext cx="586" cy="112"/>
            </a:xfrm>
            <a:custGeom>
              <a:avLst/>
              <a:gdLst>
                <a:gd name="T0" fmla="*/ 0 w 2736"/>
                <a:gd name="T1" fmla="*/ 6 h 504"/>
                <a:gd name="T2" fmla="*/ 9 w 2736"/>
                <a:gd name="T3" fmla="*/ 2 h 504"/>
                <a:gd name="T4" fmla="*/ 17 w 2736"/>
                <a:gd name="T5" fmla="*/ 0 h 504"/>
                <a:gd name="T6" fmla="*/ 27 w 2736"/>
                <a:gd name="T7" fmla="*/ 0 h 504"/>
                <a:gd name="T8" fmla="*/ 27 w 2736"/>
                <a:gd name="T9" fmla="*/ 1 h 504"/>
                <a:gd name="T10" fmla="*/ 17 w 2736"/>
                <a:gd name="T11" fmla="*/ 1 h 504"/>
                <a:gd name="T12" fmla="*/ 6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1" name="Freeform 9"/>
            <p:cNvSpPr>
              <a:spLocks/>
            </p:cNvSpPr>
            <p:nvPr/>
          </p:nvSpPr>
          <p:spPr bwMode="hidden">
            <a:xfrm rot="2104081">
              <a:off x="4359" y="1282"/>
              <a:ext cx="315" cy="176"/>
            </a:xfrm>
            <a:custGeom>
              <a:avLst/>
              <a:gdLst>
                <a:gd name="T0" fmla="*/ 0 w 1769"/>
                <a:gd name="T1" fmla="*/ 0 h 791"/>
                <a:gd name="T2" fmla="*/ 3 w 1769"/>
                <a:gd name="T3" fmla="*/ 1 h 791"/>
                <a:gd name="T4" fmla="*/ 7 w 1769"/>
                <a:gd name="T5" fmla="*/ 2 h 791"/>
                <a:gd name="T6" fmla="*/ 9 w 1769"/>
                <a:gd name="T7" fmla="*/ 5 h 791"/>
                <a:gd name="T8" fmla="*/ 10 w 1769"/>
                <a:gd name="T9" fmla="*/ 7 h 791"/>
                <a:gd name="T10" fmla="*/ 10 w 1769"/>
                <a:gd name="T11" fmla="*/ 9 h 791"/>
                <a:gd name="T12" fmla="*/ 9 w 1769"/>
                <a:gd name="T13" fmla="*/ 7 h 791"/>
                <a:gd name="T14" fmla="*/ 8 w 1769"/>
                <a:gd name="T15" fmla="*/ 5 h 791"/>
                <a:gd name="T16" fmla="*/ 6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2" name="Freeform 10"/>
            <p:cNvSpPr>
              <a:spLocks/>
            </p:cNvSpPr>
            <p:nvPr/>
          </p:nvSpPr>
          <p:spPr bwMode="hidden">
            <a:xfrm rot="1582915">
              <a:off x="3888" y="967"/>
              <a:ext cx="561" cy="98"/>
            </a:xfrm>
            <a:custGeom>
              <a:avLst/>
              <a:gdLst>
                <a:gd name="T0" fmla="*/ 0 w 2736"/>
                <a:gd name="T1" fmla="*/ 4 h 504"/>
                <a:gd name="T2" fmla="*/ 7 w 2736"/>
                <a:gd name="T3" fmla="*/ 1 h 504"/>
                <a:gd name="T4" fmla="*/ 15 w 2736"/>
                <a:gd name="T5" fmla="*/ 0 h 504"/>
                <a:gd name="T6" fmla="*/ 24 w 2736"/>
                <a:gd name="T7" fmla="*/ 0 h 504"/>
                <a:gd name="T8" fmla="*/ 23 w 2736"/>
                <a:gd name="T9" fmla="*/ 1 h 504"/>
                <a:gd name="T10" fmla="*/ 15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3" name="Freeform 11"/>
            <p:cNvSpPr>
              <a:spLocks/>
            </p:cNvSpPr>
            <p:nvPr/>
          </p:nvSpPr>
          <p:spPr bwMode="hidden">
            <a:xfrm rot="1582915">
              <a:off x="4388" y="1157"/>
              <a:ext cx="301" cy="154"/>
            </a:xfrm>
            <a:custGeom>
              <a:avLst/>
              <a:gdLst>
                <a:gd name="T0" fmla="*/ 0 w 1769"/>
                <a:gd name="T1" fmla="*/ 0 h 791"/>
                <a:gd name="T2" fmla="*/ 2 w 1769"/>
                <a:gd name="T3" fmla="*/ 0 h 791"/>
                <a:gd name="T4" fmla="*/ 6 w 1769"/>
                <a:gd name="T5" fmla="*/ 2 h 791"/>
                <a:gd name="T6" fmla="*/ 8 w 1769"/>
                <a:gd name="T7" fmla="*/ 3 h 791"/>
                <a:gd name="T8" fmla="*/ 9 w 1769"/>
                <a:gd name="T9" fmla="*/ 4 h 791"/>
                <a:gd name="T10" fmla="*/ 8 w 1769"/>
                <a:gd name="T11" fmla="*/ 6 h 791"/>
                <a:gd name="T12" fmla="*/ 8 w 1769"/>
                <a:gd name="T13" fmla="*/ 5 h 791"/>
                <a:gd name="T14" fmla="*/ 7 w 1769"/>
                <a:gd name="T15" fmla="*/ 3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4" name="Freeform 12"/>
            <p:cNvSpPr>
              <a:spLocks/>
            </p:cNvSpPr>
            <p:nvPr/>
          </p:nvSpPr>
          <p:spPr bwMode="hidden">
            <a:xfrm rot="1080363">
              <a:off x="3897" y="903"/>
              <a:ext cx="542" cy="108"/>
            </a:xfrm>
            <a:custGeom>
              <a:avLst/>
              <a:gdLst>
                <a:gd name="T0" fmla="*/ 0 w 2736"/>
                <a:gd name="T1" fmla="*/ 5 h 504"/>
                <a:gd name="T2" fmla="*/ 7 w 2736"/>
                <a:gd name="T3" fmla="*/ 2 h 504"/>
                <a:gd name="T4" fmla="*/ 14 w 2736"/>
                <a:gd name="T5" fmla="*/ 0 h 504"/>
                <a:gd name="T6" fmla="*/ 21 w 2736"/>
                <a:gd name="T7" fmla="*/ 0 h 504"/>
                <a:gd name="T8" fmla="*/ 21 w 2736"/>
                <a:gd name="T9" fmla="*/ 1 h 504"/>
                <a:gd name="T10" fmla="*/ 14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5" name="Freeform 13"/>
            <p:cNvSpPr>
              <a:spLocks/>
            </p:cNvSpPr>
            <p:nvPr/>
          </p:nvSpPr>
          <p:spPr bwMode="hidden">
            <a:xfrm rot="1080363">
              <a:off x="4405" y="1033"/>
              <a:ext cx="291" cy="170"/>
            </a:xfrm>
            <a:custGeom>
              <a:avLst/>
              <a:gdLst>
                <a:gd name="T0" fmla="*/ 0 w 1769"/>
                <a:gd name="T1" fmla="*/ 0 h 791"/>
                <a:gd name="T2" fmla="*/ 2 w 1769"/>
                <a:gd name="T3" fmla="*/ 1 h 791"/>
                <a:gd name="T4" fmla="*/ 5 w 1769"/>
                <a:gd name="T5" fmla="*/ 2 h 791"/>
                <a:gd name="T6" fmla="*/ 7 w 1769"/>
                <a:gd name="T7" fmla="*/ 4 h 791"/>
                <a:gd name="T8" fmla="*/ 8 w 1769"/>
                <a:gd name="T9" fmla="*/ 6 h 791"/>
                <a:gd name="T10" fmla="*/ 8 w 1769"/>
                <a:gd name="T11" fmla="*/ 8 h 791"/>
                <a:gd name="T12" fmla="*/ 7 w 1769"/>
                <a:gd name="T13" fmla="*/ 6 h 791"/>
                <a:gd name="T14" fmla="*/ 6 w 1769"/>
                <a:gd name="T15" fmla="*/ 5 h 791"/>
                <a:gd name="T16" fmla="*/ 5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6" name="Freeform 14"/>
            <p:cNvSpPr>
              <a:spLocks/>
            </p:cNvSpPr>
            <p:nvPr/>
          </p:nvSpPr>
          <p:spPr bwMode="hidden">
            <a:xfrm rot="463793">
              <a:off x="3908" y="832"/>
              <a:ext cx="499" cy="101"/>
            </a:xfrm>
            <a:custGeom>
              <a:avLst/>
              <a:gdLst>
                <a:gd name="T0" fmla="*/ 0 w 2736"/>
                <a:gd name="T1" fmla="*/ 4 h 504"/>
                <a:gd name="T2" fmla="*/ 5 w 2736"/>
                <a:gd name="T3" fmla="*/ 1 h 504"/>
                <a:gd name="T4" fmla="*/ 11 w 2736"/>
                <a:gd name="T5" fmla="*/ 0 h 504"/>
                <a:gd name="T6" fmla="*/ 17 w 2736"/>
                <a:gd name="T7" fmla="*/ 0 h 504"/>
                <a:gd name="T8" fmla="*/ 16 w 2736"/>
                <a:gd name="T9" fmla="*/ 1 h 504"/>
                <a:gd name="T10" fmla="*/ 11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7" name="Freeform 15"/>
            <p:cNvSpPr>
              <a:spLocks/>
            </p:cNvSpPr>
            <p:nvPr/>
          </p:nvSpPr>
          <p:spPr bwMode="hidden">
            <a:xfrm rot="463793">
              <a:off x="4397" y="886"/>
              <a:ext cx="268" cy="158"/>
            </a:xfrm>
            <a:custGeom>
              <a:avLst/>
              <a:gdLst>
                <a:gd name="T0" fmla="*/ 0 w 1769"/>
                <a:gd name="T1" fmla="*/ 0 h 791"/>
                <a:gd name="T2" fmla="*/ 2 w 1769"/>
                <a:gd name="T3" fmla="*/ 0 h 791"/>
                <a:gd name="T4" fmla="*/ 4 w 1769"/>
                <a:gd name="T5" fmla="*/ 2 h 791"/>
                <a:gd name="T6" fmla="*/ 6 w 1769"/>
                <a:gd name="T7" fmla="*/ 3 h 791"/>
                <a:gd name="T8" fmla="*/ 6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8" name="Freeform 16"/>
            <p:cNvSpPr>
              <a:spLocks/>
            </p:cNvSpPr>
            <p:nvPr/>
          </p:nvSpPr>
          <p:spPr bwMode="hidden">
            <a:xfrm rot="-84182">
              <a:off x="3916" y="791"/>
              <a:ext cx="454" cy="71"/>
            </a:xfrm>
            <a:custGeom>
              <a:avLst/>
              <a:gdLst>
                <a:gd name="T0" fmla="*/ 0 w 2736"/>
                <a:gd name="T1" fmla="*/ 1 h 504"/>
                <a:gd name="T2" fmla="*/ 4 w 2736"/>
                <a:gd name="T3" fmla="*/ 0 h 504"/>
                <a:gd name="T4" fmla="*/ 8 w 2736"/>
                <a:gd name="T5" fmla="*/ 0 h 504"/>
                <a:gd name="T6" fmla="*/ 12 w 2736"/>
                <a:gd name="T7" fmla="*/ 0 h 504"/>
                <a:gd name="T8" fmla="*/ 12 w 2736"/>
                <a:gd name="T9" fmla="*/ 0 h 504"/>
                <a:gd name="T10" fmla="*/ 8 w 2736"/>
                <a:gd name="T11" fmla="*/ 0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69" name="Freeform 17"/>
            <p:cNvSpPr>
              <a:spLocks/>
            </p:cNvSpPr>
            <p:nvPr/>
          </p:nvSpPr>
          <p:spPr bwMode="hidden">
            <a:xfrm rot="-84182">
              <a:off x="4367" y="785"/>
              <a:ext cx="244" cy="111"/>
            </a:xfrm>
            <a:custGeom>
              <a:avLst/>
              <a:gdLst>
                <a:gd name="T0" fmla="*/ 0 w 1769"/>
                <a:gd name="T1" fmla="*/ 0 h 791"/>
                <a:gd name="T2" fmla="*/ 1 w 1769"/>
                <a:gd name="T3" fmla="*/ 0 h 791"/>
                <a:gd name="T4" fmla="*/ 3 w 1769"/>
                <a:gd name="T5" fmla="*/ 1 h 791"/>
                <a:gd name="T6" fmla="*/ 4 w 1769"/>
                <a:gd name="T7" fmla="*/ 1 h 791"/>
                <a:gd name="T8" fmla="*/ 5 w 1769"/>
                <a:gd name="T9" fmla="*/ 2 h 791"/>
                <a:gd name="T10" fmla="*/ 4 w 1769"/>
                <a:gd name="T11" fmla="*/ 2 h 791"/>
                <a:gd name="T12" fmla="*/ 4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0" name="Freeform 18"/>
            <p:cNvSpPr>
              <a:spLocks/>
            </p:cNvSpPr>
            <p:nvPr/>
          </p:nvSpPr>
          <p:spPr bwMode="hidden">
            <a:xfrm rot="-802576">
              <a:off x="3901" y="740"/>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1" name="Freeform 19"/>
            <p:cNvSpPr>
              <a:spLocks/>
            </p:cNvSpPr>
            <p:nvPr/>
          </p:nvSpPr>
          <p:spPr bwMode="hidden">
            <a:xfrm rot="-802576">
              <a:off x="4295" y="672"/>
              <a:ext cx="214" cy="108"/>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2" name="Freeform 20"/>
            <p:cNvSpPr>
              <a:spLocks/>
            </p:cNvSpPr>
            <p:nvPr/>
          </p:nvSpPr>
          <p:spPr bwMode="hidden">
            <a:xfrm rot="18888116" flipH="1">
              <a:off x="3235" y="1137"/>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3" name="Freeform 21"/>
            <p:cNvSpPr>
              <a:spLocks/>
            </p:cNvSpPr>
            <p:nvPr/>
          </p:nvSpPr>
          <p:spPr bwMode="hidden">
            <a:xfrm rot="18888116" flipH="1">
              <a:off x="3087" y="1433"/>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4" name="Freeform 22"/>
            <p:cNvSpPr>
              <a:spLocks/>
            </p:cNvSpPr>
            <p:nvPr/>
          </p:nvSpPr>
          <p:spPr bwMode="hidden">
            <a:xfrm rot="19495919" flipH="1">
              <a:off x="3160" y="1085"/>
              <a:ext cx="586" cy="112"/>
            </a:xfrm>
            <a:custGeom>
              <a:avLst/>
              <a:gdLst>
                <a:gd name="T0" fmla="*/ 0 w 2736"/>
                <a:gd name="T1" fmla="*/ 6 h 504"/>
                <a:gd name="T2" fmla="*/ 9 w 2736"/>
                <a:gd name="T3" fmla="*/ 2 h 504"/>
                <a:gd name="T4" fmla="*/ 17 w 2736"/>
                <a:gd name="T5" fmla="*/ 0 h 504"/>
                <a:gd name="T6" fmla="*/ 27 w 2736"/>
                <a:gd name="T7" fmla="*/ 0 h 504"/>
                <a:gd name="T8" fmla="*/ 27 w 2736"/>
                <a:gd name="T9" fmla="*/ 1 h 504"/>
                <a:gd name="T10" fmla="*/ 17 w 2736"/>
                <a:gd name="T11" fmla="*/ 1 h 504"/>
                <a:gd name="T12" fmla="*/ 6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5" name="Freeform 23"/>
            <p:cNvSpPr>
              <a:spLocks/>
            </p:cNvSpPr>
            <p:nvPr/>
          </p:nvSpPr>
          <p:spPr bwMode="hidden">
            <a:xfrm rot="19495919" flipH="1">
              <a:off x="2950" y="1339"/>
              <a:ext cx="315" cy="176"/>
            </a:xfrm>
            <a:custGeom>
              <a:avLst/>
              <a:gdLst>
                <a:gd name="T0" fmla="*/ 0 w 1769"/>
                <a:gd name="T1" fmla="*/ 0 h 791"/>
                <a:gd name="T2" fmla="*/ 3 w 1769"/>
                <a:gd name="T3" fmla="*/ 1 h 791"/>
                <a:gd name="T4" fmla="*/ 7 w 1769"/>
                <a:gd name="T5" fmla="*/ 2 h 791"/>
                <a:gd name="T6" fmla="*/ 9 w 1769"/>
                <a:gd name="T7" fmla="*/ 5 h 791"/>
                <a:gd name="T8" fmla="*/ 10 w 1769"/>
                <a:gd name="T9" fmla="*/ 7 h 791"/>
                <a:gd name="T10" fmla="*/ 10 w 1769"/>
                <a:gd name="T11" fmla="*/ 9 h 791"/>
                <a:gd name="T12" fmla="*/ 9 w 1769"/>
                <a:gd name="T13" fmla="*/ 7 h 791"/>
                <a:gd name="T14" fmla="*/ 8 w 1769"/>
                <a:gd name="T15" fmla="*/ 5 h 791"/>
                <a:gd name="T16" fmla="*/ 6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6" name="Freeform 24"/>
            <p:cNvSpPr>
              <a:spLocks/>
            </p:cNvSpPr>
            <p:nvPr/>
          </p:nvSpPr>
          <p:spPr bwMode="hidden">
            <a:xfrm rot="20017085" flipH="1">
              <a:off x="3175" y="1025"/>
              <a:ext cx="561" cy="98"/>
            </a:xfrm>
            <a:custGeom>
              <a:avLst/>
              <a:gdLst>
                <a:gd name="T0" fmla="*/ 0 w 2736"/>
                <a:gd name="T1" fmla="*/ 4 h 504"/>
                <a:gd name="T2" fmla="*/ 7 w 2736"/>
                <a:gd name="T3" fmla="*/ 1 h 504"/>
                <a:gd name="T4" fmla="*/ 15 w 2736"/>
                <a:gd name="T5" fmla="*/ 0 h 504"/>
                <a:gd name="T6" fmla="*/ 24 w 2736"/>
                <a:gd name="T7" fmla="*/ 0 h 504"/>
                <a:gd name="T8" fmla="*/ 23 w 2736"/>
                <a:gd name="T9" fmla="*/ 1 h 504"/>
                <a:gd name="T10" fmla="*/ 15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7" name="Freeform 25"/>
            <p:cNvSpPr>
              <a:spLocks/>
            </p:cNvSpPr>
            <p:nvPr/>
          </p:nvSpPr>
          <p:spPr bwMode="hidden">
            <a:xfrm rot="20017085" flipH="1">
              <a:off x="2935" y="1215"/>
              <a:ext cx="301" cy="153"/>
            </a:xfrm>
            <a:custGeom>
              <a:avLst/>
              <a:gdLst>
                <a:gd name="T0" fmla="*/ 0 w 1769"/>
                <a:gd name="T1" fmla="*/ 0 h 791"/>
                <a:gd name="T2" fmla="*/ 2 w 1769"/>
                <a:gd name="T3" fmla="*/ 0 h 791"/>
                <a:gd name="T4" fmla="*/ 6 w 1769"/>
                <a:gd name="T5" fmla="*/ 2 h 791"/>
                <a:gd name="T6" fmla="*/ 8 w 1769"/>
                <a:gd name="T7" fmla="*/ 3 h 791"/>
                <a:gd name="T8" fmla="*/ 9 w 1769"/>
                <a:gd name="T9" fmla="*/ 4 h 791"/>
                <a:gd name="T10" fmla="*/ 8 w 1769"/>
                <a:gd name="T11" fmla="*/ 6 h 791"/>
                <a:gd name="T12" fmla="*/ 8 w 1769"/>
                <a:gd name="T13" fmla="*/ 5 h 791"/>
                <a:gd name="T14" fmla="*/ 7 w 1769"/>
                <a:gd name="T15" fmla="*/ 3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8" name="Freeform 26"/>
            <p:cNvSpPr>
              <a:spLocks/>
            </p:cNvSpPr>
            <p:nvPr/>
          </p:nvSpPr>
          <p:spPr bwMode="hidden">
            <a:xfrm rot="20519637" flipH="1">
              <a:off x="3185" y="961"/>
              <a:ext cx="542" cy="108"/>
            </a:xfrm>
            <a:custGeom>
              <a:avLst/>
              <a:gdLst>
                <a:gd name="T0" fmla="*/ 0 w 2736"/>
                <a:gd name="T1" fmla="*/ 5 h 504"/>
                <a:gd name="T2" fmla="*/ 7 w 2736"/>
                <a:gd name="T3" fmla="*/ 2 h 504"/>
                <a:gd name="T4" fmla="*/ 14 w 2736"/>
                <a:gd name="T5" fmla="*/ 0 h 504"/>
                <a:gd name="T6" fmla="*/ 21 w 2736"/>
                <a:gd name="T7" fmla="*/ 0 h 504"/>
                <a:gd name="T8" fmla="*/ 21 w 2736"/>
                <a:gd name="T9" fmla="*/ 1 h 504"/>
                <a:gd name="T10" fmla="*/ 14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79" name="Freeform 27"/>
            <p:cNvSpPr>
              <a:spLocks/>
            </p:cNvSpPr>
            <p:nvPr/>
          </p:nvSpPr>
          <p:spPr bwMode="hidden">
            <a:xfrm rot="20519637" flipH="1">
              <a:off x="2928" y="1090"/>
              <a:ext cx="291" cy="170"/>
            </a:xfrm>
            <a:custGeom>
              <a:avLst/>
              <a:gdLst>
                <a:gd name="T0" fmla="*/ 0 w 1769"/>
                <a:gd name="T1" fmla="*/ 0 h 791"/>
                <a:gd name="T2" fmla="*/ 2 w 1769"/>
                <a:gd name="T3" fmla="*/ 1 h 791"/>
                <a:gd name="T4" fmla="*/ 5 w 1769"/>
                <a:gd name="T5" fmla="*/ 2 h 791"/>
                <a:gd name="T6" fmla="*/ 7 w 1769"/>
                <a:gd name="T7" fmla="*/ 4 h 791"/>
                <a:gd name="T8" fmla="*/ 8 w 1769"/>
                <a:gd name="T9" fmla="*/ 6 h 791"/>
                <a:gd name="T10" fmla="*/ 8 w 1769"/>
                <a:gd name="T11" fmla="*/ 8 h 791"/>
                <a:gd name="T12" fmla="*/ 7 w 1769"/>
                <a:gd name="T13" fmla="*/ 6 h 791"/>
                <a:gd name="T14" fmla="*/ 6 w 1769"/>
                <a:gd name="T15" fmla="*/ 5 h 791"/>
                <a:gd name="T16" fmla="*/ 5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0" name="Freeform 28"/>
            <p:cNvSpPr>
              <a:spLocks/>
            </p:cNvSpPr>
            <p:nvPr/>
          </p:nvSpPr>
          <p:spPr bwMode="hidden">
            <a:xfrm rot="21136207" flipH="1">
              <a:off x="3217" y="889"/>
              <a:ext cx="499" cy="101"/>
            </a:xfrm>
            <a:custGeom>
              <a:avLst/>
              <a:gdLst>
                <a:gd name="T0" fmla="*/ 0 w 2736"/>
                <a:gd name="T1" fmla="*/ 4 h 504"/>
                <a:gd name="T2" fmla="*/ 5 w 2736"/>
                <a:gd name="T3" fmla="*/ 1 h 504"/>
                <a:gd name="T4" fmla="*/ 11 w 2736"/>
                <a:gd name="T5" fmla="*/ 0 h 504"/>
                <a:gd name="T6" fmla="*/ 17 w 2736"/>
                <a:gd name="T7" fmla="*/ 0 h 504"/>
                <a:gd name="T8" fmla="*/ 16 w 2736"/>
                <a:gd name="T9" fmla="*/ 1 h 504"/>
                <a:gd name="T10" fmla="*/ 11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1" name="Freeform 29"/>
            <p:cNvSpPr>
              <a:spLocks/>
            </p:cNvSpPr>
            <p:nvPr/>
          </p:nvSpPr>
          <p:spPr bwMode="hidden">
            <a:xfrm rot="21136207" flipH="1">
              <a:off x="2959" y="943"/>
              <a:ext cx="268" cy="158"/>
            </a:xfrm>
            <a:custGeom>
              <a:avLst/>
              <a:gdLst>
                <a:gd name="T0" fmla="*/ 0 w 1769"/>
                <a:gd name="T1" fmla="*/ 0 h 791"/>
                <a:gd name="T2" fmla="*/ 2 w 1769"/>
                <a:gd name="T3" fmla="*/ 0 h 791"/>
                <a:gd name="T4" fmla="*/ 4 w 1769"/>
                <a:gd name="T5" fmla="*/ 2 h 791"/>
                <a:gd name="T6" fmla="*/ 6 w 1769"/>
                <a:gd name="T7" fmla="*/ 3 h 791"/>
                <a:gd name="T8" fmla="*/ 6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2" name="Freeform 30"/>
            <p:cNvSpPr>
              <a:spLocks/>
            </p:cNvSpPr>
            <p:nvPr/>
          </p:nvSpPr>
          <p:spPr bwMode="hidden">
            <a:xfrm rot="84182" flipH="1">
              <a:off x="3254" y="848"/>
              <a:ext cx="454" cy="71"/>
            </a:xfrm>
            <a:custGeom>
              <a:avLst/>
              <a:gdLst>
                <a:gd name="T0" fmla="*/ 0 w 2736"/>
                <a:gd name="T1" fmla="*/ 1 h 504"/>
                <a:gd name="T2" fmla="*/ 4 w 2736"/>
                <a:gd name="T3" fmla="*/ 0 h 504"/>
                <a:gd name="T4" fmla="*/ 8 w 2736"/>
                <a:gd name="T5" fmla="*/ 0 h 504"/>
                <a:gd name="T6" fmla="*/ 12 w 2736"/>
                <a:gd name="T7" fmla="*/ 0 h 504"/>
                <a:gd name="T8" fmla="*/ 12 w 2736"/>
                <a:gd name="T9" fmla="*/ 0 h 504"/>
                <a:gd name="T10" fmla="*/ 8 w 2736"/>
                <a:gd name="T11" fmla="*/ 0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3" name="Freeform 31"/>
            <p:cNvSpPr>
              <a:spLocks/>
            </p:cNvSpPr>
            <p:nvPr/>
          </p:nvSpPr>
          <p:spPr bwMode="hidden">
            <a:xfrm rot="84182" flipH="1">
              <a:off x="3013" y="842"/>
              <a:ext cx="244" cy="111"/>
            </a:xfrm>
            <a:custGeom>
              <a:avLst/>
              <a:gdLst>
                <a:gd name="T0" fmla="*/ 0 w 1769"/>
                <a:gd name="T1" fmla="*/ 0 h 791"/>
                <a:gd name="T2" fmla="*/ 1 w 1769"/>
                <a:gd name="T3" fmla="*/ 0 h 791"/>
                <a:gd name="T4" fmla="*/ 3 w 1769"/>
                <a:gd name="T5" fmla="*/ 1 h 791"/>
                <a:gd name="T6" fmla="*/ 4 w 1769"/>
                <a:gd name="T7" fmla="*/ 1 h 791"/>
                <a:gd name="T8" fmla="*/ 5 w 1769"/>
                <a:gd name="T9" fmla="*/ 2 h 791"/>
                <a:gd name="T10" fmla="*/ 4 w 1769"/>
                <a:gd name="T11" fmla="*/ 2 h 791"/>
                <a:gd name="T12" fmla="*/ 4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4" name="Freeform 32"/>
            <p:cNvSpPr>
              <a:spLocks/>
            </p:cNvSpPr>
            <p:nvPr/>
          </p:nvSpPr>
          <p:spPr bwMode="hidden">
            <a:xfrm rot="802576" flipH="1">
              <a:off x="3324" y="797"/>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5" name="Freeform 33"/>
            <p:cNvSpPr>
              <a:spLocks/>
            </p:cNvSpPr>
            <p:nvPr/>
          </p:nvSpPr>
          <p:spPr bwMode="hidden">
            <a:xfrm rot="802576" flipH="1">
              <a:off x="3115" y="729"/>
              <a:ext cx="214" cy="108"/>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6" name="Freeform 34"/>
            <p:cNvSpPr>
              <a:spLocks/>
            </p:cNvSpPr>
            <p:nvPr/>
          </p:nvSpPr>
          <p:spPr bwMode="hidden">
            <a:xfrm rot="1277471" flipH="1">
              <a:off x="3350" y="775"/>
              <a:ext cx="399"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7" name="Freeform 35"/>
            <p:cNvSpPr>
              <a:spLocks/>
            </p:cNvSpPr>
            <p:nvPr/>
          </p:nvSpPr>
          <p:spPr bwMode="hidden">
            <a:xfrm rot="1277471" flipH="1">
              <a:off x="3151" y="665"/>
              <a:ext cx="214" cy="110"/>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8" name="Freeform 36"/>
            <p:cNvSpPr>
              <a:spLocks/>
            </p:cNvSpPr>
            <p:nvPr/>
          </p:nvSpPr>
          <p:spPr bwMode="hidden">
            <a:xfrm rot="2028410" flipH="1">
              <a:off x="3394" y="745"/>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89" name="Freeform 37"/>
            <p:cNvSpPr>
              <a:spLocks/>
            </p:cNvSpPr>
            <p:nvPr/>
          </p:nvSpPr>
          <p:spPr bwMode="hidden">
            <a:xfrm rot="2028410" flipH="1">
              <a:off x="3222" y="574"/>
              <a:ext cx="214"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0" name="Freeform 38"/>
            <p:cNvSpPr>
              <a:spLocks/>
            </p:cNvSpPr>
            <p:nvPr/>
          </p:nvSpPr>
          <p:spPr bwMode="hidden">
            <a:xfrm rot="2664424" flipH="1">
              <a:off x="3433" y="700"/>
              <a:ext cx="404" cy="69"/>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1" name="Freeform 39"/>
            <p:cNvSpPr>
              <a:spLocks/>
            </p:cNvSpPr>
            <p:nvPr/>
          </p:nvSpPr>
          <p:spPr bwMode="hidden">
            <a:xfrm rot="2664424" flipH="1">
              <a:off x="3290" y="481"/>
              <a:ext cx="217"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3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2" name="Freeform 40"/>
            <p:cNvSpPr>
              <a:spLocks/>
            </p:cNvSpPr>
            <p:nvPr/>
          </p:nvSpPr>
          <p:spPr bwMode="hidden">
            <a:xfrm rot="3473776" flipH="1">
              <a:off x="3518" y="685"/>
              <a:ext cx="356" cy="70"/>
            </a:xfrm>
            <a:custGeom>
              <a:avLst/>
              <a:gdLst>
                <a:gd name="T0" fmla="*/ 0 w 2736"/>
                <a:gd name="T1" fmla="*/ 1 h 504"/>
                <a:gd name="T2" fmla="*/ 2 w 2736"/>
                <a:gd name="T3" fmla="*/ 0 h 504"/>
                <a:gd name="T4" fmla="*/ 4 w 2736"/>
                <a:gd name="T5" fmla="*/ 0 h 504"/>
                <a:gd name="T6" fmla="*/ 6 w 2736"/>
                <a:gd name="T7" fmla="*/ 0 h 504"/>
                <a:gd name="T8" fmla="*/ 6 w 2736"/>
                <a:gd name="T9" fmla="*/ 0 h 504"/>
                <a:gd name="T10" fmla="*/ 4 w 2736"/>
                <a:gd name="T11" fmla="*/ 0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3" name="Freeform 41"/>
            <p:cNvSpPr>
              <a:spLocks/>
            </p:cNvSpPr>
            <p:nvPr/>
          </p:nvSpPr>
          <p:spPr bwMode="hidden">
            <a:xfrm rot="3473776" flipH="1">
              <a:off x="3438" y="450"/>
              <a:ext cx="191" cy="109"/>
            </a:xfrm>
            <a:custGeom>
              <a:avLst/>
              <a:gdLst>
                <a:gd name="T0" fmla="*/ 0 w 1769"/>
                <a:gd name="T1" fmla="*/ 0 h 791"/>
                <a:gd name="T2" fmla="*/ 1 w 1769"/>
                <a:gd name="T3" fmla="*/ 0 h 791"/>
                <a:gd name="T4" fmla="*/ 1 w 1769"/>
                <a:gd name="T5" fmla="*/ 1 h 791"/>
                <a:gd name="T6" fmla="*/ 2 w 1769"/>
                <a:gd name="T7" fmla="*/ 1 h 791"/>
                <a:gd name="T8" fmla="*/ 2 w 1769"/>
                <a:gd name="T9" fmla="*/ 2 h 791"/>
                <a:gd name="T10" fmla="*/ 2 w 1769"/>
                <a:gd name="T11" fmla="*/ 2 h 791"/>
                <a:gd name="T12" fmla="*/ 2 w 1769"/>
                <a:gd name="T13" fmla="*/ 2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4" name="Freeform 42"/>
            <p:cNvSpPr>
              <a:spLocks/>
            </p:cNvSpPr>
            <p:nvPr/>
          </p:nvSpPr>
          <p:spPr bwMode="hidden">
            <a:xfrm rot="4126480" flipH="1">
              <a:off x="3577" y="673"/>
              <a:ext cx="342" cy="69"/>
            </a:xfrm>
            <a:custGeom>
              <a:avLst/>
              <a:gdLst>
                <a:gd name="T0" fmla="*/ 0 w 2736"/>
                <a:gd name="T1" fmla="*/ 1 h 504"/>
                <a:gd name="T2" fmla="*/ 2 w 2736"/>
                <a:gd name="T3" fmla="*/ 0 h 504"/>
                <a:gd name="T4" fmla="*/ 4 w 2736"/>
                <a:gd name="T5" fmla="*/ 0 h 504"/>
                <a:gd name="T6" fmla="*/ 5 w 2736"/>
                <a:gd name="T7" fmla="*/ 0 h 504"/>
                <a:gd name="T8" fmla="*/ 5 w 2736"/>
                <a:gd name="T9" fmla="*/ 0 h 504"/>
                <a:gd name="T10" fmla="*/ 4 w 2736"/>
                <a:gd name="T11" fmla="*/ 0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5" name="Freeform 43"/>
            <p:cNvSpPr>
              <a:spLocks/>
            </p:cNvSpPr>
            <p:nvPr/>
          </p:nvSpPr>
          <p:spPr bwMode="hidden">
            <a:xfrm rot="4126480" flipH="1">
              <a:off x="3541" y="421"/>
              <a:ext cx="184" cy="109"/>
            </a:xfrm>
            <a:custGeom>
              <a:avLst/>
              <a:gdLst>
                <a:gd name="T0" fmla="*/ 0 w 1769"/>
                <a:gd name="T1" fmla="*/ 0 h 791"/>
                <a:gd name="T2" fmla="*/ 1 w 1769"/>
                <a:gd name="T3" fmla="*/ 0 h 791"/>
                <a:gd name="T4" fmla="*/ 1 w 1769"/>
                <a:gd name="T5" fmla="*/ 1 h 791"/>
                <a:gd name="T6" fmla="*/ 2 w 1769"/>
                <a:gd name="T7" fmla="*/ 1 h 791"/>
                <a:gd name="T8" fmla="*/ 2 w 1769"/>
                <a:gd name="T9" fmla="*/ 2 h 791"/>
                <a:gd name="T10" fmla="*/ 2 w 1769"/>
                <a:gd name="T11" fmla="*/ 2 h 791"/>
                <a:gd name="T12" fmla="*/ 2 w 1769"/>
                <a:gd name="T13" fmla="*/ 2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6" name="Freeform 44"/>
            <p:cNvSpPr>
              <a:spLocks/>
            </p:cNvSpPr>
            <p:nvPr/>
          </p:nvSpPr>
          <p:spPr bwMode="hidden">
            <a:xfrm rot="-1325434">
              <a:off x="3864" y="705"/>
              <a:ext cx="398"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7" name="Freeform 45"/>
            <p:cNvSpPr>
              <a:spLocks/>
            </p:cNvSpPr>
            <p:nvPr/>
          </p:nvSpPr>
          <p:spPr bwMode="hidden">
            <a:xfrm rot="-1325434">
              <a:off x="4246" y="592"/>
              <a:ext cx="214"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8" name="Freeform 46"/>
            <p:cNvSpPr>
              <a:spLocks/>
            </p:cNvSpPr>
            <p:nvPr/>
          </p:nvSpPr>
          <p:spPr bwMode="hidden">
            <a:xfrm rot="-1921064">
              <a:off x="3819" y="681"/>
              <a:ext cx="399"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99" name="Freeform 47"/>
            <p:cNvSpPr>
              <a:spLocks/>
            </p:cNvSpPr>
            <p:nvPr/>
          </p:nvSpPr>
          <p:spPr bwMode="hidden">
            <a:xfrm rot="-1921064">
              <a:off x="4181" y="518"/>
              <a:ext cx="214" cy="110"/>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0" name="Freeform 48"/>
            <p:cNvSpPr>
              <a:spLocks/>
            </p:cNvSpPr>
            <p:nvPr/>
          </p:nvSpPr>
          <p:spPr bwMode="hidden">
            <a:xfrm rot="4578755" flipH="1">
              <a:off x="3632" y="690"/>
              <a:ext cx="332" cy="47"/>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1" name="Freeform 49"/>
            <p:cNvSpPr>
              <a:spLocks/>
            </p:cNvSpPr>
            <p:nvPr/>
          </p:nvSpPr>
          <p:spPr bwMode="hidden">
            <a:xfrm rot="4578755" flipH="1">
              <a:off x="3639" y="447"/>
              <a:ext cx="178" cy="75"/>
            </a:xfrm>
            <a:custGeom>
              <a:avLst/>
              <a:gdLst>
                <a:gd name="T0" fmla="*/ 0 w 1769"/>
                <a:gd name="T1" fmla="*/ 0 h 791"/>
                <a:gd name="T2" fmla="*/ 1 w 1769"/>
                <a:gd name="T3" fmla="*/ 0 h 791"/>
                <a:gd name="T4" fmla="*/ 1 w 1769"/>
                <a:gd name="T5" fmla="*/ 0 h 791"/>
                <a:gd name="T6" fmla="*/ 2 w 1769"/>
                <a:gd name="T7" fmla="*/ 0 h 791"/>
                <a:gd name="T8" fmla="*/ 2 w 1769"/>
                <a:gd name="T9" fmla="*/ 0 h 791"/>
                <a:gd name="T10" fmla="*/ 2 w 1769"/>
                <a:gd name="T11" fmla="*/ 1 h 791"/>
                <a:gd name="T12" fmla="*/ 2 w 1769"/>
                <a:gd name="T13" fmla="*/ 1 h 791"/>
                <a:gd name="T14" fmla="*/ 1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2" name="Freeform 50"/>
            <p:cNvSpPr>
              <a:spLocks/>
            </p:cNvSpPr>
            <p:nvPr/>
          </p:nvSpPr>
          <p:spPr bwMode="hidden">
            <a:xfrm rot="-3857755">
              <a:off x="3715" y="678"/>
              <a:ext cx="343" cy="60"/>
            </a:xfrm>
            <a:custGeom>
              <a:avLst/>
              <a:gdLst>
                <a:gd name="T0" fmla="*/ 0 w 2736"/>
                <a:gd name="T1" fmla="*/ 1 h 504"/>
                <a:gd name="T2" fmla="*/ 2 w 2736"/>
                <a:gd name="T3" fmla="*/ 0 h 504"/>
                <a:gd name="T4" fmla="*/ 4 w 2736"/>
                <a:gd name="T5" fmla="*/ 0 h 504"/>
                <a:gd name="T6" fmla="*/ 5 w 2736"/>
                <a:gd name="T7" fmla="*/ 0 h 504"/>
                <a:gd name="T8" fmla="*/ 5 w 2736"/>
                <a:gd name="T9" fmla="*/ 0 h 504"/>
                <a:gd name="T10" fmla="*/ 4 w 2736"/>
                <a:gd name="T11" fmla="*/ 0 h 504"/>
                <a:gd name="T12" fmla="*/ 1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3" name="Freeform 51"/>
            <p:cNvSpPr>
              <a:spLocks/>
            </p:cNvSpPr>
            <p:nvPr/>
          </p:nvSpPr>
          <p:spPr bwMode="hidden">
            <a:xfrm rot="-3857755">
              <a:off x="3926" y="433"/>
              <a:ext cx="184" cy="93"/>
            </a:xfrm>
            <a:custGeom>
              <a:avLst/>
              <a:gdLst>
                <a:gd name="T0" fmla="*/ 0 w 1769"/>
                <a:gd name="T1" fmla="*/ 0 h 791"/>
                <a:gd name="T2" fmla="*/ 1 w 1769"/>
                <a:gd name="T3" fmla="*/ 0 h 791"/>
                <a:gd name="T4" fmla="*/ 1 w 1769"/>
                <a:gd name="T5" fmla="*/ 0 h 791"/>
                <a:gd name="T6" fmla="*/ 2 w 1769"/>
                <a:gd name="T7" fmla="*/ 1 h 791"/>
                <a:gd name="T8" fmla="*/ 2 w 1769"/>
                <a:gd name="T9" fmla="*/ 1 h 791"/>
                <a:gd name="T10" fmla="*/ 2 w 1769"/>
                <a:gd name="T11" fmla="*/ 1 h 791"/>
                <a:gd name="T12" fmla="*/ 2 w 1769"/>
                <a:gd name="T13" fmla="*/ 1 h 791"/>
                <a:gd name="T14" fmla="*/ 2 w 1769"/>
                <a:gd name="T15" fmla="*/ 1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4" name="Freeform 52"/>
            <p:cNvSpPr>
              <a:spLocks/>
            </p:cNvSpPr>
            <p:nvPr/>
          </p:nvSpPr>
          <p:spPr bwMode="hidden">
            <a:xfrm rot="-2777260">
              <a:off x="3758" y="671"/>
              <a:ext cx="373" cy="87"/>
            </a:xfrm>
            <a:custGeom>
              <a:avLst/>
              <a:gdLst>
                <a:gd name="T0" fmla="*/ 0 w 2736"/>
                <a:gd name="T1" fmla="*/ 3 h 504"/>
                <a:gd name="T2" fmla="*/ 2 w 2736"/>
                <a:gd name="T3" fmla="*/ 1 h 504"/>
                <a:gd name="T4" fmla="*/ 4 w 2736"/>
                <a:gd name="T5" fmla="*/ 0 h 504"/>
                <a:gd name="T6" fmla="*/ 7 w 2736"/>
                <a:gd name="T7" fmla="*/ 0 h 504"/>
                <a:gd name="T8" fmla="*/ 7 w 2736"/>
                <a:gd name="T9" fmla="*/ 1 h 504"/>
                <a:gd name="T10" fmla="*/ 4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5" name="Freeform 53"/>
            <p:cNvSpPr>
              <a:spLocks/>
            </p:cNvSpPr>
            <p:nvPr/>
          </p:nvSpPr>
          <p:spPr bwMode="hidden">
            <a:xfrm rot="-2777260">
              <a:off x="4061" y="460"/>
              <a:ext cx="200" cy="136"/>
            </a:xfrm>
            <a:custGeom>
              <a:avLst/>
              <a:gdLst>
                <a:gd name="T0" fmla="*/ 0 w 1769"/>
                <a:gd name="T1" fmla="*/ 0 h 791"/>
                <a:gd name="T2" fmla="*/ 1 w 1769"/>
                <a:gd name="T3" fmla="*/ 0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6" name="Freeform 54"/>
            <p:cNvSpPr>
              <a:spLocks/>
            </p:cNvSpPr>
            <p:nvPr/>
          </p:nvSpPr>
          <p:spPr bwMode="hidden">
            <a:xfrm rot="-4903748">
              <a:off x="3695" y="685"/>
              <a:ext cx="308" cy="28"/>
            </a:xfrm>
            <a:custGeom>
              <a:avLst/>
              <a:gdLst>
                <a:gd name="T0" fmla="*/ 0 w 2736"/>
                <a:gd name="T1" fmla="*/ 0 h 504"/>
                <a:gd name="T2" fmla="*/ 1 w 2736"/>
                <a:gd name="T3" fmla="*/ 0 h 504"/>
                <a:gd name="T4" fmla="*/ 3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7" name="Freeform 55"/>
            <p:cNvSpPr>
              <a:spLocks/>
            </p:cNvSpPr>
            <p:nvPr/>
          </p:nvSpPr>
          <p:spPr bwMode="hidden">
            <a:xfrm rot="-4903748">
              <a:off x="3809" y="447"/>
              <a:ext cx="165" cy="43"/>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8" name="Freeform 56"/>
            <p:cNvSpPr>
              <a:spLocks/>
            </p:cNvSpPr>
            <p:nvPr/>
          </p:nvSpPr>
          <p:spPr bwMode="hidden">
            <a:xfrm rot="18335692" flipH="1">
              <a:off x="3278" y="1175"/>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09" name="Freeform 57"/>
            <p:cNvSpPr>
              <a:spLocks/>
            </p:cNvSpPr>
            <p:nvPr/>
          </p:nvSpPr>
          <p:spPr bwMode="hidden">
            <a:xfrm rot="18335692" flipH="1">
              <a:off x="3186" y="1510"/>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0" name="Freeform 58"/>
            <p:cNvSpPr>
              <a:spLocks/>
            </p:cNvSpPr>
            <p:nvPr/>
          </p:nvSpPr>
          <p:spPr bwMode="hidden">
            <a:xfrm rot="17542885" flipH="1">
              <a:off x="3362" y="1208"/>
              <a:ext cx="515" cy="101"/>
            </a:xfrm>
            <a:custGeom>
              <a:avLst/>
              <a:gdLst>
                <a:gd name="T0" fmla="*/ 0 w 2736"/>
                <a:gd name="T1" fmla="*/ 4 h 504"/>
                <a:gd name="T2" fmla="*/ 6 w 2736"/>
                <a:gd name="T3" fmla="*/ 1 h 504"/>
                <a:gd name="T4" fmla="*/ 12 w 2736"/>
                <a:gd name="T5" fmla="*/ 0 h 504"/>
                <a:gd name="T6" fmla="*/ 18 w 2736"/>
                <a:gd name="T7" fmla="*/ 0 h 504"/>
                <a:gd name="T8" fmla="*/ 18 w 2736"/>
                <a:gd name="T9" fmla="*/ 1 h 504"/>
                <a:gd name="T10" fmla="*/ 12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1" name="Freeform 59"/>
            <p:cNvSpPr>
              <a:spLocks/>
            </p:cNvSpPr>
            <p:nvPr/>
          </p:nvSpPr>
          <p:spPr bwMode="hidden">
            <a:xfrm rot="17542885" flipH="1">
              <a:off x="3364" y="1550"/>
              <a:ext cx="276" cy="158"/>
            </a:xfrm>
            <a:custGeom>
              <a:avLst/>
              <a:gdLst>
                <a:gd name="T0" fmla="*/ 0 w 1769"/>
                <a:gd name="T1" fmla="*/ 0 h 791"/>
                <a:gd name="T2" fmla="*/ 2 w 1769"/>
                <a:gd name="T3" fmla="*/ 0 h 791"/>
                <a:gd name="T4" fmla="*/ 4 w 1769"/>
                <a:gd name="T5" fmla="*/ 2 h 791"/>
                <a:gd name="T6" fmla="*/ 6 w 1769"/>
                <a:gd name="T7" fmla="*/ 3 h 791"/>
                <a:gd name="T8" fmla="*/ 7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2" name="Freeform 60"/>
            <p:cNvSpPr>
              <a:spLocks/>
            </p:cNvSpPr>
            <p:nvPr/>
          </p:nvSpPr>
          <p:spPr bwMode="hidden">
            <a:xfrm rot="16870650" flipH="1">
              <a:off x="3452" y="1220"/>
              <a:ext cx="495" cy="91"/>
            </a:xfrm>
            <a:custGeom>
              <a:avLst/>
              <a:gdLst>
                <a:gd name="T0" fmla="*/ 0 w 2736"/>
                <a:gd name="T1" fmla="*/ 3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3" name="Freeform 61"/>
            <p:cNvSpPr>
              <a:spLocks/>
            </p:cNvSpPr>
            <p:nvPr/>
          </p:nvSpPr>
          <p:spPr bwMode="hidden">
            <a:xfrm rot="16870650" flipH="1">
              <a:off x="3525" y="1567"/>
              <a:ext cx="265" cy="142"/>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4 h 791"/>
                <a:gd name="T12" fmla="*/ 5 w 1769"/>
                <a:gd name="T13" fmla="*/ 4 h 791"/>
                <a:gd name="T14" fmla="*/ 5 w 1769"/>
                <a:gd name="T15" fmla="*/ 3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4" name="Freeform 62"/>
            <p:cNvSpPr>
              <a:spLocks/>
            </p:cNvSpPr>
            <p:nvPr/>
          </p:nvSpPr>
          <p:spPr bwMode="hidden">
            <a:xfrm rot="3144576">
              <a:off x="3801" y="1158"/>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5" name="Freeform 63"/>
            <p:cNvSpPr>
              <a:spLocks/>
            </p:cNvSpPr>
            <p:nvPr/>
          </p:nvSpPr>
          <p:spPr bwMode="hidden">
            <a:xfrm rot="3144576">
              <a:off x="4165" y="1485"/>
              <a:ext cx="299" cy="159"/>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6" name="Freeform 64"/>
            <p:cNvSpPr>
              <a:spLocks/>
            </p:cNvSpPr>
            <p:nvPr/>
          </p:nvSpPr>
          <p:spPr bwMode="hidden">
            <a:xfrm rot="3745735">
              <a:off x="3762" y="1196"/>
              <a:ext cx="533" cy="97"/>
            </a:xfrm>
            <a:custGeom>
              <a:avLst/>
              <a:gdLst>
                <a:gd name="T0" fmla="*/ 0 w 2736"/>
                <a:gd name="T1" fmla="*/ 4 h 504"/>
                <a:gd name="T2" fmla="*/ 6 w 2736"/>
                <a:gd name="T3" fmla="*/ 1 h 504"/>
                <a:gd name="T4" fmla="*/ 13 w 2736"/>
                <a:gd name="T5" fmla="*/ 0 h 504"/>
                <a:gd name="T6" fmla="*/ 20 w 2736"/>
                <a:gd name="T7" fmla="*/ 0 h 504"/>
                <a:gd name="T8" fmla="*/ 20 w 2736"/>
                <a:gd name="T9" fmla="*/ 1 h 504"/>
                <a:gd name="T10" fmla="*/ 13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7" name="Freeform 65"/>
            <p:cNvSpPr>
              <a:spLocks/>
            </p:cNvSpPr>
            <p:nvPr/>
          </p:nvSpPr>
          <p:spPr bwMode="hidden">
            <a:xfrm rot="3745735">
              <a:off x="4047" y="1543"/>
              <a:ext cx="286" cy="152"/>
            </a:xfrm>
            <a:custGeom>
              <a:avLst/>
              <a:gdLst>
                <a:gd name="T0" fmla="*/ 0 w 1769"/>
                <a:gd name="T1" fmla="*/ 0 h 791"/>
                <a:gd name="T2" fmla="*/ 2 w 1769"/>
                <a:gd name="T3" fmla="*/ 0 h 791"/>
                <a:gd name="T4" fmla="*/ 5 w 1769"/>
                <a:gd name="T5" fmla="*/ 1 h 791"/>
                <a:gd name="T6" fmla="*/ 7 w 1769"/>
                <a:gd name="T7" fmla="*/ 3 h 791"/>
                <a:gd name="T8" fmla="*/ 7 w 1769"/>
                <a:gd name="T9" fmla="*/ 4 h 791"/>
                <a:gd name="T10" fmla="*/ 7 w 1769"/>
                <a:gd name="T11" fmla="*/ 6 h 791"/>
                <a:gd name="T12" fmla="*/ 7 w 1769"/>
                <a:gd name="T13" fmla="*/ 4 h 791"/>
                <a:gd name="T14" fmla="*/ 6 w 1769"/>
                <a:gd name="T15" fmla="*/ 3 h 791"/>
                <a:gd name="T16" fmla="*/ 5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8" name="Freeform 66"/>
            <p:cNvSpPr>
              <a:spLocks/>
            </p:cNvSpPr>
            <p:nvPr/>
          </p:nvSpPr>
          <p:spPr bwMode="hidden">
            <a:xfrm rot="4286818">
              <a:off x="3705" y="1235"/>
              <a:ext cx="517" cy="79"/>
            </a:xfrm>
            <a:custGeom>
              <a:avLst/>
              <a:gdLst>
                <a:gd name="T0" fmla="*/ 0 w 2736"/>
                <a:gd name="T1" fmla="*/ 2 h 504"/>
                <a:gd name="T2" fmla="*/ 6 w 2736"/>
                <a:gd name="T3" fmla="*/ 1 h 504"/>
                <a:gd name="T4" fmla="*/ 12 w 2736"/>
                <a:gd name="T5" fmla="*/ 0 h 504"/>
                <a:gd name="T6" fmla="*/ 19 w 2736"/>
                <a:gd name="T7" fmla="*/ 0 h 504"/>
                <a:gd name="T8" fmla="*/ 18 w 2736"/>
                <a:gd name="T9" fmla="*/ 0 h 504"/>
                <a:gd name="T10" fmla="*/ 12 w 2736"/>
                <a:gd name="T11" fmla="*/ 0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19" name="Freeform 67"/>
            <p:cNvSpPr>
              <a:spLocks/>
            </p:cNvSpPr>
            <p:nvPr/>
          </p:nvSpPr>
          <p:spPr bwMode="hidden">
            <a:xfrm rot="4286818">
              <a:off x="3923" y="1585"/>
              <a:ext cx="278" cy="125"/>
            </a:xfrm>
            <a:custGeom>
              <a:avLst/>
              <a:gdLst>
                <a:gd name="T0" fmla="*/ 0 w 1769"/>
                <a:gd name="T1" fmla="*/ 0 h 791"/>
                <a:gd name="T2" fmla="*/ 2 w 1769"/>
                <a:gd name="T3" fmla="*/ 0 h 791"/>
                <a:gd name="T4" fmla="*/ 5 w 1769"/>
                <a:gd name="T5" fmla="*/ 1 h 791"/>
                <a:gd name="T6" fmla="*/ 6 w 1769"/>
                <a:gd name="T7" fmla="*/ 2 h 791"/>
                <a:gd name="T8" fmla="*/ 7 w 1769"/>
                <a:gd name="T9" fmla="*/ 2 h 791"/>
                <a:gd name="T10" fmla="*/ 7 w 1769"/>
                <a:gd name="T11" fmla="*/ 3 h 791"/>
                <a:gd name="T12" fmla="*/ 6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0" name="Freeform 68"/>
            <p:cNvSpPr>
              <a:spLocks/>
            </p:cNvSpPr>
            <p:nvPr/>
          </p:nvSpPr>
          <p:spPr bwMode="hidden">
            <a:xfrm rot="4898956">
              <a:off x="3665" y="1252"/>
              <a:ext cx="475" cy="80"/>
            </a:xfrm>
            <a:custGeom>
              <a:avLst/>
              <a:gdLst>
                <a:gd name="T0" fmla="*/ 0 w 2736"/>
                <a:gd name="T1" fmla="*/ 2 h 504"/>
                <a:gd name="T2" fmla="*/ 5 w 2736"/>
                <a:gd name="T3" fmla="*/ 1 h 504"/>
                <a:gd name="T4" fmla="*/ 9 w 2736"/>
                <a:gd name="T5" fmla="*/ 0 h 504"/>
                <a:gd name="T6" fmla="*/ 14 w 2736"/>
                <a:gd name="T7" fmla="*/ 0 h 504"/>
                <a:gd name="T8" fmla="*/ 14 w 2736"/>
                <a:gd name="T9" fmla="*/ 0 h 504"/>
                <a:gd name="T10" fmla="*/ 9 w 2736"/>
                <a:gd name="T11" fmla="*/ 0 h 504"/>
                <a:gd name="T12" fmla="*/ 3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1" name="Freeform 69"/>
            <p:cNvSpPr>
              <a:spLocks/>
            </p:cNvSpPr>
            <p:nvPr/>
          </p:nvSpPr>
          <p:spPr bwMode="hidden">
            <a:xfrm rot="4898956">
              <a:off x="3804" y="1581"/>
              <a:ext cx="255" cy="125"/>
            </a:xfrm>
            <a:custGeom>
              <a:avLst/>
              <a:gdLst>
                <a:gd name="T0" fmla="*/ 0 w 1769"/>
                <a:gd name="T1" fmla="*/ 0 h 791"/>
                <a:gd name="T2" fmla="*/ 1 w 1769"/>
                <a:gd name="T3" fmla="*/ 0 h 791"/>
                <a:gd name="T4" fmla="*/ 3 w 1769"/>
                <a:gd name="T5" fmla="*/ 1 h 791"/>
                <a:gd name="T6" fmla="*/ 5 w 1769"/>
                <a:gd name="T7" fmla="*/ 2 h 791"/>
                <a:gd name="T8" fmla="*/ 5 w 1769"/>
                <a:gd name="T9" fmla="*/ 2 h 791"/>
                <a:gd name="T10" fmla="*/ 5 w 1769"/>
                <a:gd name="T11" fmla="*/ 3 h 791"/>
                <a:gd name="T12" fmla="*/ 5 w 1769"/>
                <a:gd name="T13" fmla="*/ 3 h 791"/>
                <a:gd name="T14" fmla="*/ 4 w 1769"/>
                <a:gd name="T15" fmla="*/ 2 h 791"/>
                <a:gd name="T16" fmla="*/ 3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2" name="Freeform 70"/>
            <p:cNvSpPr>
              <a:spLocks/>
            </p:cNvSpPr>
            <p:nvPr/>
          </p:nvSpPr>
          <p:spPr bwMode="hidden">
            <a:xfrm rot="5755659">
              <a:off x="3570" y="1267"/>
              <a:ext cx="464" cy="60"/>
            </a:xfrm>
            <a:custGeom>
              <a:avLst/>
              <a:gdLst>
                <a:gd name="T0" fmla="*/ 0 w 2736"/>
                <a:gd name="T1" fmla="*/ 1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3" name="Freeform 71"/>
            <p:cNvSpPr>
              <a:spLocks/>
            </p:cNvSpPr>
            <p:nvPr/>
          </p:nvSpPr>
          <p:spPr bwMode="hidden">
            <a:xfrm rot="5755659">
              <a:off x="3618" y="1599"/>
              <a:ext cx="249" cy="95"/>
            </a:xfrm>
            <a:custGeom>
              <a:avLst/>
              <a:gdLst>
                <a:gd name="T0" fmla="*/ 0 w 1769"/>
                <a:gd name="T1" fmla="*/ 0 h 791"/>
                <a:gd name="T2" fmla="*/ 1 w 1769"/>
                <a:gd name="T3" fmla="*/ 0 h 791"/>
                <a:gd name="T4" fmla="*/ 3 w 1769"/>
                <a:gd name="T5" fmla="*/ 0 h 791"/>
                <a:gd name="T6" fmla="*/ 5 w 1769"/>
                <a:gd name="T7" fmla="*/ 1 h 791"/>
                <a:gd name="T8" fmla="*/ 5 w 1769"/>
                <a:gd name="T9" fmla="*/ 1 h 791"/>
                <a:gd name="T10" fmla="*/ 5 w 1769"/>
                <a:gd name="T11" fmla="*/ 1 h 791"/>
                <a:gd name="T12" fmla="*/ 5 w 1769"/>
                <a:gd name="T13" fmla="*/ 1 h 791"/>
                <a:gd name="T14" fmla="*/ 4 w 1769"/>
                <a:gd name="T15" fmla="*/ 1 h 791"/>
                <a:gd name="T16" fmla="*/ 3 w 1769"/>
                <a:gd name="T17" fmla="*/ 0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4" name="Freeform 72"/>
            <p:cNvSpPr>
              <a:spLocks/>
            </p:cNvSpPr>
            <p:nvPr/>
          </p:nvSpPr>
          <p:spPr bwMode="hidden">
            <a:xfrm flipH="1">
              <a:off x="3553" y="1154"/>
              <a:ext cx="157" cy="478"/>
            </a:xfrm>
            <a:custGeom>
              <a:avLst/>
              <a:gdLst>
                <a:gd name="T0" fmla="*/ 0 w 776"/>
                <a:gd name="T1" fmla="*/ 1 h 2368"/>
                <a:gd name="T2" fmla="*/ 2 w 776"/>
                <a:gd name="T3" fmla="*/ 0 h 2368"/>
                <a:gd name="T4" fmla="*/ 1 w 776"/>
                <a:gd name="T5" fmla="*/ 1 h 2368"/>
                <a:gd name="T6" fmla="*/ 3 w 776"/>
                <a:gd name="T7" fmla="*/ 1 h 2368"/>
                <a:gd name="T8" fmla="*/ 2 w 776"/>
                <a:gd name="T9" fmla="*/ 2 h 2368"/>
                <a:gd name="T10" fmla="*/ 3 w 776"/>
                <a:gd name="T11" fmla="*/ 3 h 2368"/>
                <a:gd name="T12" fmla="*/ 2 w 776"/>
                <a:gd name="T13" fmla="*/ 4 h 2368"/>
                <a:gd name="T14" fmla="*/ 4 w 776"/>
                <a:gd name="T15" fmla="*/ 4 h 2368"/>
                <a:gd name="T16" fmla="*/ 3 w 776"/>
                <a:gd name="T17" fmla="*/ 5 h 2368"/>
                <a:gd name="T18" fmla="*/ 4 w 776"/>
                <a:gd name="T19" fmla="*/ 5 h 2368"/>
                <a:gd name="T20" fmla="*/ 4 w 776"/>
                <a:gd name="T21" fmla="*/ 6 h 2368"/>
                <a:gd name="T22" fmla="*/ 5 w 776"/>
                <a:gd name="T23" fmla="*/ 7 h 2368"/>
                <a:gd name="T24" fmla="*/ 5 w 776"/>
                <a:gd name="T25" fmla="*/ 8 h 2368"/>
                <a:gd name="T26" fmla="*/ 6 w 776"/>
                <a:gd name="T27" fmla="*/ 9 h 2368"/>
                <a:gd name="T28" fmla="*/ 5 w 776"/>
                <a:gd name="T29" fmla="*/ 10 h 2368"/>
                <a:gd name="T30" fmla="*/ 6 w 776"/>
                <a:gd name="T31" fmla="*/ 11 h 2368"/>
                <a:gd name="T32" fmla="*/ 6 w 776"/>
                <a:gd name="T33" fmla="*/ 12 h 2368"/>
                <a:gd name="T34" fmla="*/ 6 w 776"/>
                <a:gd name="T35" fmla="*/ 13 h 2368"/>
                <a:gd name="T36" fmla="*/ 6 w 776"/>
                <a:gd name="T37" fmla="*/ 14 h 2368"/>
                <a:gd name="T38" fmla="*/ 6 w 776"/>
                <a:gd name="T39" fmla="*/ 15 h 2368"/>
                <a:gd name="T40" fmla="*/ 6 w 776"/>
                <a:gd name="T41" fmla="*/ 16 h 2368"/>
                <a:gd name="T42" fmla="*/ 6 w 776"/>
                <a:gd name="T43" fmla="*/ 18 h 2368"/>
                <a:gd name="T44" fmla="*/ 6 w 776"/>
                <a:gd name="T45" fmla="*/ 18 h 2368"/>
                <a:gd name="T46" fmla="*/ 6 w 776"/>
                <a:gd name="T47" fmla="*/ 1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5" name="Arc 73"/>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6" name="Arc 74"/>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7" name="Arc 75"/>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8" name="Arc 76"/>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29" name="Arc 77"/>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0" name="Arc 78"/>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1" name="Arc 79"/>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2" name="Arc 80"/>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3" name="Freeform 81"/>
            <p:cNvSpPr>
              <a:spLocks/>
            </p:cNvSpPr>
            <p:nvPr/>
          </p:nvSpPr>
          <p:spPr bwMode="hidden">
            <a:xfrm>
              <a:off x="3996" y="1236"/>
              <a:ext cx="156" cy="478"/>
            </a:xfrm>
            <a:custGeom>
              <a:avLst/>
              <a:gdLst>
                <a:gd name="T0" fmla="*/ 0 w 776"/>
                <a:gd name="T1" fmla="*/ 1 h 2368"/>
                <a:gd name="T2" fmla="*/ 2 w 776"/>
                <a:gd name="T3" fmla="*/ 0 h 2368"/>
                <a:gd name="T4" fmla="*/ 1 w 776"/>
                <a:gd name="T5" fmla="*/ 1 h 2368"/>
                <a:gd name="T6" fmla="*/ 3 w 776"/>
                <a:gd name="T7" fmla="*/ 1 h 2368"/>
                <a:gd name="T8" fmla="*/ 2 w 776"/>
                <a:gd name="T9" fmla="*/ 2 h 2368"/>
                <a:gd name="T10" fmla="*/ 3 w 776"/>
                <a:gd name="T11" fmla="*/ 3 h 2368"/>
                <a:gd name="T12" fmla="*/ 2 w 776"/>
                <a:gd name="T13" fmla="*/ 4 h 2368"/>
                <a:gd name="T14" fmla="*/ 4 w 776"/>
                <a:gd name="T15" fmla="*/ 4 h 2368"/>
                <a:gd name="T16" fmla="*/ 3 w 776"/>
                <a:gd name="T17" fmla="*/ 5 h 2368"/>
                <a:gd name="T18" fmla="*/ 4 w 776"/>
                <a:gd name="T19" fmla="*/ 5 h 2368"/>
                <a:gd name="T20" fmla="*/ 4 w 776"/>
                <a:gd name="T21" fmla="*/ 6 h 2368"/>
                <a:gd name="T22" fmla="*/ 5 w 776"/>
                <a:gd name="T23" fmla="*/ 7 h 2368"/>
                <a:gd name="T24" fmla="*/ 5 w 776"/>
                <a:gd name="T25" fmla="*/ 8 h 2368"/>
                <a:gd name="T26" fmla="*/ 5 w 776"/>
                <a:gd name="T27" fmla="*/ 9 h 2368"/>
                <a:gd name="T28" fmla="*/ 5 w 776"/>
                <a:gd name="T29" fmla="*/ 10 h 2368"/>
                <a:gd name="T30" fmla="*/ 6 w 776"/>
                <a:gd name="T31" fmla="*/ 11 h 2368"/>
                <a:gd name="T32" fmla="*/ 5 w 776"/>
                <a:gd name="T33" fmla="*/ 12 h 2368"/>
                <a:gd name="T34" fmla="*/ 6 w 776"/>
                <a:gd name="T35" fmla="*/ 13 h 2368"/>
                <a:gd name="T36" fmla="*/ 5 w 776"/>
                <a:gd name="T37" fmla="*/ 14 h 2368"/>
                <a:gd name="T38" fmla="*/ 6 w 776"/>
                <a:gd name="T39" fmla="*/ 15 h 2368"/>
                <a:gd name="T40" fmla="*/ 6 w 776"/>
                <a:gd name="T41" fmla="*/ 16 h 2368"/>
                <a:gd name="T42" fmla="*/ 6 w 776"/>
                <a:gd name="T43" fmla="*/ 18 h 2368"/>
                <a:gd name="T44" fmla="*/ 6 w 776"/>
                <a:gd name="T45" fmla="*/ 18 h 2368"/>
                <a:gd name="T46" fmla="*/ 6 w 776"/>
                <a:gd name="T47" fmla="*/ 1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4" name="Freeform 82"/>
            <p:cNvSpPr>
              <a:spLocks/>
            </p:cNvSpPr>
            <p:nvPr/>
          </p:nvSpPr>
          <p:spPr bwMode="hidden">
            <a:xfrm rot="19660755" flipV="1">
              <a:off x="3752" y="1079"/>
              <a:ext cx="142" cy="270"/>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3 w 776"/>
                <a:gd name="T23" fmla="*/ 1 h 2368"/>
                <a:gd name="T24" fmla="*/ 3 w 776"/>
                <a:gd name="T25" fmla="*/ 1 h 2368"/>
                <a:gd name="T26" fmla="*/ 4 w 776"/>
                <a:gd name="T27" fmla="*/ 2 h 2368"/>
                <a:gd name="T28" fmla="*/ 4 w 776"/>
                <a:gd name="T29" fmla="*/ 2 h 2368"/>
                <a:gd name="T30" fmla="*/ 4 w 776"/>
                <a:gd name="T31" fmla="*/ 2 h 2368"/>
                <a:gd name="T32" fmla="*/ 4 w 776"/>
                <a:gd name="T33" fmla="*/ 2 h 2368"/>
                <a:gd name="T34" fmla="*/ 4 w 776"/>
                <a:gd name="T35" fmla="*/ 2 h 2368"/>
                <a:gd name="T36" fmla="*/ 4 w 776"/>
                <a:gd name="T37" fmla="*/ 3 h 2368"/>
                <a:gd name="T38" fmla="*/ 5 w 776"/>
                <a:gd name="T39" fmla="*/ 3 h 2368"/>
                <a:gd name="T40" fmla="*/ 4 w 776"/>
                <a:gd name="T41" fmla="*/ 3 h 2368"/>
                <a:gd name="T42" fmla="*/ 5 w 776"/>
                <a:gd name="T43" fmla="*/ 3 h 2368"/>
                <a:gd name="T44" fmla="*/ 4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5" name="Arc 83"/>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6" name="Arc 84"/>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7" name="Arc 85"/>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8" name="Freeform 86"/>
            <p:cNvSpPr>
              <a:spLocks/>
            </p:cNvSpPr>
            <p:nvPr/>
          </p:nvSpPr>
          <p:spPr bwMode="hidden">
            <a:xfrm flipH="1">
              <a:off x="3086" y="1193"/>
              <a:ext cx="351" cy="493"/>
            </a:xfrm>
            <a:custGeom>
              <a:avLst/>
              <a:gdLst>
                <a:gd name="T0" fmla="*/ 0 w 776"/>
                <a:gd name="T1" fmla="*/ 1 h 2368"/>
                <a:gd name="T2" fmla="*/ 22 w 776"/>
                <a:gd name="T3" fmla="*/ 0 h 2368"/>
                <a:gd name="T4" fmla="*/ 9 w 776"/>
                <a:gd name="T5" fmla="*/ 1 h 2368"/>
                <a:gd name="T6" fmla="*/ 31 w 776"/>
                <a:gd name="T7" fmla="*/ 1 h 2368"/>
                <a:gd name="T8" fmla="*/ 18 w 776"/>
                <a:gd name="T9" fmla="*/ 3 h 2368"/>
                <a:gd name="T10" fmla="*/ 36 w 776"/>
                <a:gd name="T11" fmla="*/ 3 h 2368"/>
                <a:gd name="T12" fmla="*/ 27 w 776"/>
                <a:gd name="T13" fmla="*/ 4 h 2368"/>
                <a:gd name="T14" fmla="*/ 44 w 776"/>
                <a:gd name="T15" fmla="*/ 4 h 2368"/>
                <a:gd name="T16" fmla="*/ 36 w 776"/>
                <a:gd name="T17" fmla="*/ 5 h 2368"/>
                <a:gd name="T18" fmla="*/ 49 w 776"/>
                <a:gd name="T19" fmla="*/ 6 h 2368"/>
                <a:gd name="T20" fmla="*/ 44 w 776"/>
                <a:gd name="T21" fmla="*/ 7 h 2368"/>
                <a:gd name="T22" fmla="*/ 53 w 776"/>
                <a:gd name="T23" fmla="*/ 7 h 2368"/>
                <a:gd name="T24" fmla="*/ 53 w 776"/>
                <a:gd name="T25" fmla="*/ 8 h 2368"/>
                <a:gd name="T26" fmla="*/ 62 w 776"/>
                <a:gd name="T27" fmla="*/ 10 h 2368"/>
                <a:gd name="T28" fmla="*/ 58 w 776"/>
                <a:gd name="T29" fmla="*/ 11 h 2368"/>
                <a:gd name="T30" fmla="*/ 66 w 776"/>
                <a:gd name="T31" fmla="*/ 12 h 2368"/>
                <a:gd name="T32" fmla="*/ 62 w 776"/>
                <a:gd name="T33" fmla="*/ 13 h 2368"/>
                <a:gd name="T34" fmla="*/ 66 w 776"/>
                <a:gd name="T35" fmla="*/ 14 h 2368"/>
                <a:gd name="T36" fmla="*/ 62 w 776"/>
                <a:gd name="T37" fmla="*/ 15 h 2368"/>
                <a:gd name="T38" fmla="*/ 71 w 776"/>
                <a:gd name="T39" fmla="*/ 17 h 2368"/>
                <a:gd name="T40" fmla="*/ 66 w 776"/>
                <a:gd name="T41" fmla="*/ 18 h 2368"/>
                <a:gd name="T42" fmla="*/ 71 w 776"/>
                <a:gd name="T43" fmla="*/ 20 h 2368"/>
                <a:gd name="T44" fmla="*/ 66 w 776"/>
                <a:gd name="T45" fmla="*/ 20 h 2368"/>
                <a:gd name="T46" fmla="*/ 71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39" name="Freeform 87"/>
            <p:cNvSpPr>
              <a:spLocks/>
            </p:cNvSpPr>
            <p:nvPr/>
          </p:nvSpPr>
          <p:spPr bwMode="hidden">
            <a:xfrm flipH="1">
              <a:off x="3251" y="673"/>
              <a:ext cx="225" cy="492"/>
            </a:xfrm>
            <a:custGeom>
              <a:avLst/>
              <a:gdLst>
                <a:gd name="T0" fmla="*/ 0 w 776"/>
                <a:gd name="T1" fmla="*/ 1 h 2368"/>
                <a:gd name="T2" fmla="*/ 6 w 776"/>
                <a:gd name="T3" fmla="*/ 0 h 2368"/>
                <a:gd name="T4" fmla="*/ 2 w 776"/>
                <a:gd name="T5" fmla="*/ 1 h 2368"/>
                <a:gd name="T6" fmla="*/ 8 w 776"/>
                <a:gd name="T7" fmla="*/ 1 h 2368"/>
                <a:gd name="T8" fmla="*/ 5 w 776"/>
                <a:gd name="T9" fmla="*/ 3 h 2368"/>
                <a:gd name="T10" fmla="*/ 9 w 776"/>
                <a:gd name="T11" fmla="*/ 3 h 2368"/>
                <a:gd name="T12" fmla="*/ 7 w 776"/>
                <a:gd name="T13" fmla="*/ 4 h 2368"/>
                <a:gd name="T14" fmla="*/ 12 w 776"/>
                <a:gd name="T15" fmla="*/ 4 h 2368"/>
                <a:gd name="T16" fmla="*/ 9 w 776"/>
                <a:gd name="T17" fmla="*/ 5 h 2368"/>
                <a:gd name="T18" fmla="*/ 13 w 776"/>
                <a:gd name="T19" fmla="*/ 6 h 2368"/>
                <a:gd name="T20" fmla="*/ 12 w 776"/>
                <a:gd name="T21" fmla="*/ 7 h 2368"/>
                <a:gd name="T22" fmla="*/ 14 w 776"/>
                <a:gd name="T23" fmla="*/ 7 h 2368"/>
                <a:gd name="T24" fmla="*/ 14 w 776"/>
                <a:gd name="T25" fmla="*/ 8 h 2368"/>
                <a:gd name="T26" fmla="*/ 17 w 776"/>
                <a:gd name="T27" fmla="*/ 10 h 2368"/>
                <a:gd name="T28" fmla="*/ 15 w 776"/>
                <a:gd name="T29" fmla="*/ 11 h 2368"/>
                <a:gd name="T30" fmla="*/ 18 w 776"/>
                <a:gd name="T31" fmla="*/ 12 h 2368"/>
                <a:gd name="T32" fmla="*/ 17 w 776"/>
                <a:gd name="T33" fmla="*/ 13 h 2368"/>
                <a:gd name="T34" fmla="*/ 18 w 776"/>
                <a:gd name="T35" fmla="*/ 14 h 2368"/>
                <a:gd name="T36" fmla="*/ 17 w 776"/>
                <a:gd name="T37" fmla="*/ 15 h 2368"/>
                <a:gd name="T38" fmla="*/ 19 w 776"/>
                <a:gd name="T39" fmla="*/ 16 h 2368"/>
                <a:gd name="T40" fmla="*/ 18 w 776"/>
                <a:gd name="T41" fmla="*/ 18 h 2368"/>
                <a:gd name="T42" fmla="*/ 19 w 776"/>
                <a:gd name="T43" fmla="*/ 20 h 2368"/>
                <a:gd name="T44" fmla="*/ 18 w 776"/>
                <a:gd name="T45" fmla="*/ 20 h 2368"/>
                <a:gd name="T46" fmla="*/ 19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0" name="Freeform 88"/>
            <p:cNvSpPr>
              <a:spLocks/>
            </p:cNvSpPr>
            <p:nvPr/>
          </p:nvSpPr>
          <p:spPr bwMode="hidden">
            <a:xfrm flipH="1">
              <a:off x="3510" y="526"/>
              <a:ext cx="135" cy="492"/>
            </a:xfrm>
            <a:custGeom>
              <a:avLst/>
              <a:gdLst>
                <a:gd name="T0" fmla="*/ 0 w 776"/>
                <a:gd name="T1" fmla="*/ 1 h 2368"/>
                <a:gd name="T2" fmla="*/ 1 w 776"/>
                <a:gd name="T3" fmla="*/ 0 h 2368"/>
                <a:gd name="T4" fmla="*/ 1 w 776"/>
                <a:gd name="T5" fmla="*/ 1 h 2368"/>
                <a:gd name="T6" fmla="*/ 2 w 776"/>
                <a:gd name="T7" fmla="*/ 1 h 2368"/>
                <a:gd name="T8" fmla="*/ 1 w 776"/>
                <a:gd name="T9" fmla="*/ 3 h 2368"/>
                <a:gd name="T10" fmla="*/ 2 w 776"/>
                <a:gd name="T11" fmla="*/ 3 h 2368"/>
                <a:gd name="T12" fmla="*/ 2 w 776"/>
                <a:gd name="T13" fmla="*/ 4 h 2368"/>
                <a:gd name="T14" fmla="*/ 3 w 776"/>
                <a:gd name="T15" fmla="*/ 4 h 2368"/>
                <a:gd name="T16" fmla="*/ 2 w 776"/>
                <a:gd name="T17" fmla="*/ 5 h 2368"/>
                <a:gd name="T18" fmla="*/ 3 w 776"/>
                <a:gd name="T19" fmla="*/ 6 h 2368"/>
                <a:gd name="T20" fmla="*/ 3 w 776"/>
                <a:gd name="T21" fmla="*/ 7 h 2368"/>
                <a:gd name="T22" fmla="*/ 3 w 776"/>
                <a:gd name="T23" fmla="*/ 7 h 2368"/>
                <a:gd name="T24" fmla="*/ 3 w 776"/>
                <a:gd name="T25" fmla="*/ 8 h 2368"/>
                <a:gd name="T26" fmla="*/ 3 w 776"/>
                <a:gd name="T27" fmla="*/ 10 h 2368"/>
                <a:gd name="T28" fmla="*/ 3 w 776"/>
                <a:gd name="T29" fmla="*/ 11 h 2368"/>
                <a:gd name="T30" fmla="*/ 4 w 776"/>
                <a:gd name="T31" fmla="*/ 12 h 2368"/>
                <a:gd name="T32" fmla="*/ 3 w 776"/>
                <a:gd name="T33" fmla="*/ 13 h 2368"/>
                <a:gd name="T34" fmla="*/ 4 w 776"/>
                <a:gd name="T35" fmla="*/ 14 h 2368"/>
                <a:gd name="T36" fmla="*/ 3 w 776"/>
                <a:gd name="T37" fmla="*/ 15 h 2368"/>
                <a:gd name="T38" fmla="*/ 4 w 776"/>
                <a:gd name="T39" fmla="*/ 16 h 2368"/>
                <a:gd name="T40" fmla="*/ 4 w 776"/>
                <a:gd name="T41" fmla="*/ 18 h 2368"/>
                <a:gd name="T42" fmla="*/ 4 w 776"/>
                <a:gd name="T43" fmla="*/ 20 h 2368"/>
                <a:gd name="T44" fmla="*/ 4 w 776"/>
                <a:gd name="T45" fmla="*/ 20 h 2368"/>
                <a:gd name="T46" fmla="*/ 4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1" name="Freeform 89"/>
            <p:cNvSpPr>
              <a:spLocks/>
            </p:cNvSpPr>
            <p:nvPr/>
          </p:nvSpPr>
          <p:spPr bwMode="hidden">
            <a:xfrm>
              <a:off x="4351" y="1121"/>
              <a:ext cx="326" cy="518"/>
            </a:xfrm>
            <a:custGeom>
              <a:avLst/>
              <a:gdLst>
                <a:gd name="T0" fmla="*/ 0 w 776"/>
                <a:gd name="T1" fmla="*/ 1 h 2368"/>
                <a:gd name="T2" fmla="*/ 18 w 776"/>
                <a:gd name="T3" fmla="*/ 0 h 2368"/>
                <a:gd name="T4" fmla="*/ 7 w 776"/>
                <a:gd name="T5" fmla="*/ 2 h 2368"/>
                <a:gd name="T6" fmla="*/ 25 w 776"/>
                <a:gd name="T7" fmla="*/ 2 h 2368"/>
                <a:gd name="T8" fmla="*/ 14 w 776"/>
                <a:gd name="T9" fmla="*/ 3 h 2368"/>
                <a:gd name="T10" fmla="*/ 29 w 776"/>
                <a:gd name="T11" fmla="*/ 4 h 2368"/>
                <a:gd name="T12" fmla="*/ 21 w 776"/>
                <a:gd name="T13" fmla="*/ 5 h 2368"/>
                <a:gd name="T14" fmla="*/ 36 w 776"/>
                <a:gd name="T15" fmla="*/ 5 h 2368"/>
                <a:gd name="T16" fmla="*/ 29 w 776"/>
                <a:gd name="T17" fmla="*/ 6 h 2368"/>
                <a:gd name="T18" fmla="*/ 39 w 776"/>
                <a:gd name="T19" fmla="*/ 7 h 2368"/>
                <a:gd name="T20" fmla="*/ 36 w 776"/>
                <a:gd name="T21" fmla="*/ 8 h 2368"/>
                <a:gd name="T22" fmla="*/ 43 w 776"/>
                <a:gd name="T23" fmla="*/ 9 h 2368"/>
                <a:gd name="T24" fmla="*/ 43 w 776"/>
                <a:gd name="T25" fmla="*/ 10 h 2368"/>
                <a:gd name="T26" fmla="*/ 50 w 776"/>
                <a:gd name="T27" fmla="*/ 11 h 2368"/>
                <a:gd name="T28" fmla="*/ 46 w 776"/>
                <a:gd name="T29" fmla="*/ 13 h 2368"/>
                <a:gd name="T30" fmla="*/ 53 w 776"/>
                <a:gd name="T31" fmla="*/ 14 h 2368"/>
                <a:gd name="T32" fmla="*/ 50 w 776"/>
                <a:gd name="T33" fmla="*/ 15 h 2368"/>
                <a:gd name="T34" fmla="*/ 53 w 776"/>
                <a:gd name="T35" fmla="*/ 17 h 2368"/>
                <a:gd name="T36" fmla="*/ 50 w 776"/>
                <a:gd name="T37" fmla="*/ 18 h 2368"/>
                <a:gd name="T38" fmla="*/ 57 w 776"/>
                <a:gd name="T39" fmla="*/ 19 h 2368"/>
                <a:gd name="T40" fmla="*/ 53 w 776"/>
                <a:gd name="T41" fmla="*/ 21 h 2368"/>
                <a:gd name="T42" fmla="*/ 57 w 776"/>
                <a:gd name="T43" fmla="*/ 23 h 2368"/>
                <a:gd name="T44" fmla="*/ 53 w 776"/>
                <a:gd name="T45" fmla="*/ 23 h 2368"/>
                <a:gd name="T46" fmla="*/ 57 w 776"/>
                <a:gd name="T47" fmla="*/ 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2" name="Freeform 90"/>
            <p:cNvSpPr>
              <a:spLocks/>
            </p:cNvSpPr>
            <p:nvPr/>
          </p:nvSpPr>
          <p:spPr bwMode="hidden">
            <a:xfrm>
              <a:off x="4182" y="859"/>
              <a:ext cx="490" cy="345"/>
            </a:xfrm>
            <a:custGeom>
              <a:avLst/>
              <a:gdLst>
                <a:gd name="T0" fmla="*/ 0 w 776"/>
                <a:gd name="T1" fmla="*/ 0 h 2368"/>
                <a:gd name="T2" fmla="*/ 61 w 776"/>
                <a:gd name="T3" fmla="*/ 0 h 2368"/>
                <a:gd name="T4" fmla="*/ 25 w 776"/>
                <a:gd name="T5" fmla="*/ 0 h 2368"/>
                <a:gd name="T6" fmla="*/ 85 w 776"/>
                <a:gd name="T7" fmla="*/ 0 h 2368"/>
                <a:gd name="T8" fmla="*/ 48 w 776"/>
                <a:gd name="T9" fmla="*/ 1 h 2368"/>
                <a:gd name="T10" fmla="*/ 97 w 776"/>
                <a:gd name="T11" fmla="*/ 1 h 2368"/>
                <a:gd name="T12" fmla="*/ 73 w 776"/>
                <a:gd name="T13" fmla="*/ 1 h 2368"/>
                <a:gd name="T14" fmla="*/ 121 w 776"/>
                <a:gd name="T15" fmla="*/ 1 h 2368"/>
                <a:gd name="T16" fmla="*/ 97 w 776"/>
                <a:gd name="T17" fmla="*/ 2 h 2368"/>
                <a:gd name="T18" fmla="*/ 133 w 776"/>
                <a:gd name="T19" fmla="*/ 2 h 2368"/>
                <a:gd name="T20" fmla="*/ 121 w 776"/>
                <a:gd name="T21" fmla="*/ 2 h 2368"/>
                <a:gd name="T22" fmla="*/ 145 w 776"/>
                <a:gd name="T23" fmla="*/ 3 h 2368"/>
                <a:gd name="T24" fmla="*/ 145 w 776"/>
                <a:gd name="T25" fmla="*/ 3 h 2368"/>
                <a:gd name="T26" fmla="*/ 169 w 776"/>
                <a:gd name="T27" fmla="*/ 3 h 2368"/>
                <a:gd name="T28" fmla="*/ 157 w 776"/>
                <a:gd name="T29" fmla="*/ 4 h 2368"/>
                <a:gd name="T30" fmla="*/ 181 w 776"/>
                <a:gd name="T31" fmla="*/ 4 h 2368"/>
                <a:gd name="T32" fmla="*/ 169 w 776"/>
                <a:gd name="T33" fmla="*/ 5 h 2368"/>
                <a:gd name="T34" fmla="*/ 181 w 776"/>
                <a:gd name="T35" fmla="*/ 5 h 2368"/>
                <a:gd name="T36" fmla="*/ 169 w 776"/>
                <a:gd name="T37" fmla="*/ 5 h 2368"/>
                <a:gd name="T38" fmla="*/ 193 w 776"/>
                <a:gd name="T39" fmla="*/ 6 h 2368"/>
                <a:gd name="T40" fmla="*/ 181 w 776"/>
                <a:gd name="T41" fmla="*/ 6 h 2368"/>
                <a:gd name="T42" fmla="*/ 193 w 776"/>
                <a:gd name="T43" fmla="*/ 7 h 2368"/>
                <a:gd name="T44" fmla="*/ 181 w 776"/>
                <a:gd name="T45" fmla="*/ 7 h 2368"/>
                <a:gd name="T46" fmla="*/ 193 w 776"/>
                <a:gd name="T47" fmla="*/ 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3" name="Freeform 91"/>
            <p:cNvSpPr>
              <a:spLocks/>
            </p:cNvSpPr>
            <p:nvPr/>
          </p:nvSpPr>
          <p:spPr bwMode="hidden">
            <a:xfrm>
              <a:off x="4200" y="493"/>
              <a:ext cx="214" cy="463"/>
            </a:xfrm>
            <a:custGeom>
              <a:avLst/>
              <a:gdLst>
                <a:gd name="T0" fmla="*/ 0 w 776"/>
                <a:gd name="T1" fmla="*/ 1 h 2368"/>
                <a:gd name="T2" fmla="*/ 5 w 776"/>
                <a:gd name="T3" fmla="*/ 0 h 2368"/>
                <a:gd name="T4" fmla="*/ 2 w 776"/>
                <a:gd name="T5" fmla="*/ 1 h 2368"/>
                <a:gd name="T6" fmla="*/ 7 w 776"/>
                <a:gd name="T7" fmla="*/ 1 h 2368"/>
                <a:gd name="T8" fmla="*/ 4 w 776"/>
                <a:gd name="T9" fmla="*/ 2 h 2368"/>
                <a:gd name="T10" fmla="*/ 8 w 776"/>
                <a:gd name="T11" fmla="*/ 3 h 2368"/>
                <a:gd name="T12" fmla="*/ 6 w 776"/>
                <a:gd name="T13" fmla="*/ 3 h 2368"/>
                <a:gd name="T14" fmla="*/ 10 w 776"/>
                <a:gd name="T15" fmla="*/ 4 h 2368"/>
                <a:gd name="T16" fmla="*/ 8 w 776"/>
                <a:gd name="T17" fmla="*/ 4 h 2368"/>
                <a:gd name="T18" fmla="*/ 11 w 776"/>
                <a:gd name="T19" fmla="*/ 5 h 2368"/>
                <a:gd name="T20" fmla="*/ 10 w 776"/>
                <a:gd name="T21" fmla="*/ 5 h 2368"/>
                <a:gd name="T22" fmla="*/ 12 w 776"/>
                <a:gd name="T23" fmla="*/ 6 h 2368"/>
                <a:gd name="T24" fmla="*/ 12 w 776"/>
                <a:gd name="T25" fmla="*/ 7 h 2368"/>
                <a:gd name="T26" fmla="*/ 14 w 776"/>
                <a:gd name="T27" fmla="*/ 8 h 2368"/>
                <a:gd name="T28" fmla="*/ 13 w 776"/>
                <a:gd name="T29" fmla="*/ 9 h 2368"/>
                <a:gd name="T30" fmla="*/ 15 w 776"/>
                <a:gd name="T31" fmla="*/ 10 h 2368"/>
                <a:gd name="T32" fmla="*/ 14 w 776"/>
                <a:gd name="T33" fmla="*/ 11 h 2368"/>
                <a:gd name="T34" fmla="*/ 15 w 776"/>
                <a:gd name="T35" fmla="*/ 12 h 2368"/>
                <a:gd name="T36" fmla="*/ 14 w 776"/>
                <a:gd name="T37" fmla="*/ 13 h 2368"/>
                <a:gd name="T38" fmla="*/ 16 w 776"/>
                <a:gd name="T39" fmla="*/ 14 h 2368"/>
                <a:gd name="T40" fmla="*/ 15 w 776"/>
                <a:gd name="T41" fmla="*/ 15 h 2368"/>
                <a:gd name="T42" fmla="*/ 16 w 776"/>
                <a:gd name="T43" fmla="*/ 16 h 2368"/>
                <a:gd name="T44" fmla="*/ 15 w 776"/>
                <a:gd name="T45" fmla="*/ 17 h 2368"/>
                <a:gd name="T46" fmla="*/ 16 w 776"/>
                <a:gd name="T47" fmla="*/ 1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4" name="Freeform 92"/>
            <p:cNvSpPr>
              <a:spLocks/>
            </p:cNvSpPr>
            <p:nvPr/>
          </p:nvSpPr>
          <p:spPr bwMode="hidden">
            <a:xfrm rot="-1346631">
              <a:off x="3988" y="878"/>
              <a:ext cx="144" cy="271"/>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4 w 776"/>
                <a:gd name="T23" fmla="*/ 1 h 2368"/>
                <a:gd name="T24" fmla="*/ 4 w 776"/>
                <a:gd name="T25" fmla="*/ 1 h 2368"/>
                <a:gd name="T26" fmla="*/ 4 w 776"/>
                <a:gd name="T27" fmla="*/ 2 h 2368"/>
                <a:gd name="T28" fmla="*/ 4 w 776"/>
                <a:gd name="T29" fmla="*/ 2 h 2368"/>
                <a:gd name="T30" fmla="*/ 5 w 776"/>
                <a:gd name="T31" fmla="*/ 2 h 2368"/>
                <a:gd name="T32" fmla="*/ 4 w 776"/>
                <a:gd name="T33" fmla="*/ 2 h 2368"/>
                <a:gd name="T34" fmla="*/ 5 w 776"/>
                <a:gd name="T35" fmla="*/ 2 h 2368"/>
                <a:gd name="T36" fmla="*/ 4 w 776"/>
                <a:gd name="T37" fmla="*/ 3 h 2368"/>
                <a:gd name="T38" fmla="*/ 5 w 776"/>
                <a:gd name="T39" fmla="*/ 3 h 2368"/>
                <a:gd name="T40" fmla="*/ 5 w 776"/>
                <a:gd name="T41" fmla="*/ 3 h 2368"/>
                <a:gd name="T42" fmla="*/ 5 w 776"/>
                <a:gd name="T43" fmla="*/ 3 h 2368"/>
                <a:gd name="T44" fmla="*/ 5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245" name="Freeform 93"/>
            <p:cNvSpPr>
              <a:spLocks/>
            </p:cNvSpPr>
            <p:nvPr/>
          </p:nvSpPr>
          <p:spPr bwMode="hidden">
            <a:xfrm rot="1346631" flipH="1">
              <a:off x="3479" y="870"/>
              <a:ext cx="142" cy="272"/>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3 w 776"/>
                <a:gd name="T23" fmla="*/ 1 h 2368"/>
                <a:gd name="T24" fmla="*/ 3 w 776"/>
                <a:gd name="T25" fmla="*/ 1 h 2368"/>
                <a:gd name="T26" fmla="*/ 4 w 776"/>
                <a:gd name="T27" fmla="*/ 2 h 2368"/>
                <a:gd name="T28" fmla="*/ 4 w 776"/>
                <a:gd name="T29" fmla="*/ 2 h 2368"/>
                <a:gd name="T30" fmla="*/ 4 w 776"/>
                <a:gd name="T31" fmla="*/ 2 h 2368"/>
                <a:gd name="T32" fmla="*/ 4 w 776"/>
                <a:gd name="T33" fmla="*/ 2 h 2368"/>
                <a:gd name="T34" fmla="*/ 4 w 776"/>
                <a:gd name="T35" fmla="*/ 2 h 2368"/>
                <a:gd name="T36" fmla="*/ 4 w 776"/>
                <a:gd name="T37" fmla="*/ 3 h 2368"/>
                <a:gd name="T38" fmla="*/ 5 w 776"/>
                <a:gd name="T39" fmla="*/ 3 h 2368"/>
                <a:gd name="T40" fmla="*/ 4 w 776"/>
                <a:gd name="T41" fmla="*/ 3 h 2368"/>
                <a:gd name="T42" fmla="*/ 5 w 776"/>
                <a:gd name="T43" fmla="*/ 3 h 2368"/>
                <a:gd name="T44" fmla="*/ 4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grpSp>
      <p:grpSp>
        <p:nvGrpSpPr>
          <p:cNvPr id="3" name="Group 94"/>
          <p:cNvGrpSpPr>
            <a:grpSpLocks/>
          </p:cNvGrpSpPr>
          <p:nvPr/>
        </p:nvGrpSpPr>
        <p:grpSpPr bwMode="auto">
          <a:xfrm>
            <a:off x="6415088" y="4876800"/>
            <a:ext cx="2667000" cy="1981200"/>
            <a:chOff x="2928" y="384"/>
            <a:chExt cx="1789" cy="1403"/>
          </a:xfrm>
        </p:grpSpPr>
        <p:sp>
          <p:nvSpPr>
            <p:cNvPr id="2067" name="Oval 95"/>
            <p:cNvSpPr>
              <a:spLocks noChangeArrowheads="1"/>
            </p:cNvSpPr>
            <p:nvPr/>
          </p:nvSpPr>
          <p:spPr bwMode="hidden">
            <a:xfrm>
              <a:off x="3361" y="638"/>
              <a:ext cx="944" cy="696"/>
            </a:xfrm>
            <a:prstGeom prst="ellipse">
              <a:avLst/>
            </a:prstGeom>
            <a:gradFill rotWithShape="0">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ltLang="en-US">
                <a:solidFill>
                  <a:srgbClr val="000000"/>
                </a:solidFill>
              </a:endParaRPr>
            </a:p>
          </p:txBody>
        </p:sp>
        <p:sp>
          <p:nvSpPr>
            <p:cNvPr id="2068" name="Oval 96"/>
            <p:cNvSpPr>
              <a:spLocks noChangeArrowheads="1"/>
            </p:cNvSpPr>
            <p:nvPr/>
          </p:nvSpPr>
          <p:spPr bwMode="hidden">
            <a:xfrm>
              <a:off x="3722" y="893"/>
              <a:ext cx="187" cy="131"/>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ltLang="en-US">
                <a:solidFill>
                  <a:srgbClr val="000000"/>
                </a:solidFill>
              </a:endParaRPr>
            </a:p>
          </p:txBody>
        </p:sp>
        <p:sp>
          <p:nvSpPr>
            <p:cNvPr id="2069" name="Freeform 97"/>
            <p:cNvSpPr>
              <a:spLocks/>
            </p:cNvSpPr>
            <p:nvPr/>
          </p:nvSpPr>
          <p:spPr bwMode="hidden">
            <a:xfrm rot="2711884">
              <a:off x="3847" y="1097"/>
              <a:ext cx="556"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0" name="Freeform 98"/>
            <p:cNvSpPr>
              <a:spLocks/>
            </p:cNvSpPr>
            <p:nvPr/>
          </p:nvSpPr>
          <p:spPr bwMode="hidden">
            <a:xfrm rot="2711884">
              <a:off x="4251" y="1393"/>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1" name="Freeform 99"/>
            <p:cNvSpPr>
              <a:spLocks/>
            </p:cNvSpPr>
            <p:nvPr/>
          </p:nvSpPr>
          <p:spPr bwMode="hidden">
            <a:xfrm rot="2104081">
              <a:off x="3878" y="1028"/>
              <a:ext cx="586" cy="112"/>
            </a:xfrm>
            <a:custGeom>
              <a:avLst/>
              <a:gdLst>
                <a:gd name="T0" fmla="*/ 0 w 2736"/>
                <a:gd name="T1" fmla="*/ 6 h 504"/>
                <a:gd name="T2" fmla="*/ 9 w 2736"/>
                <a:gd name="T3" fmla="*/ 2 h 504"/>
                <a:gd name="T4" fmla="*/ 17 w 2736"/>
                <a:gd name="T5" fmla="*/ 0 h 504"/>
                <a:gd name="T6" fmla="*/ 27 w 2736"/>
                <a:gd name="T7" fmla="*/ 0 h 504"/>
                <a:gd name="T8" fmla="*/ 27 w 2736"/>
                <a:gd name="T9" fmla="*/ 1 h 504"/>
                <a:gd name="T10" fmla="*/ 17 w 2736"/>
                <a:gd name="T11" fmla="*/ 1 h 504"/>
                <a:gd name="T12" fmla="*/ 6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2" name="Freeform 100"/>
            <p:cNvSpPr>
              <a:spLocks/>
            </p:cNvSpPr>
            <p:nvPr/>
          </p:nvSpPr>
          <p:spPr bwMode="hidden">
            <a:xfrm rot="2104081">
              <a:off x="4359" y="1282"/>
              <a:ext cx="315" cy="176"/>
            </a:xfrm>
            <a:custGeom>
              <a:avLst/>
              <a:gdLst>
                <a:gd name="T0" fmla="*/ 0 w 1769"/>
                <a:gd name="T1" fmla="*/ 0 h 791"/>
                <a:gd name="T2" fmla="*/ 3 w 1769"/>
                <a:gd name="T3" fmla="*/ 1 h 791"/>
                <a:gd name="T4" fmla="*/ 7 w 1769"/>
                <a:gd name="T5" fmla="*/ 2 h 791"/>
                <a:gd name="T6" fmla="*/ 9 w 1769"/>
                <a:gd name="T7" fmla="*/ 5 h 791"/>
                <a:gd name="T8" fmla="*/ 10 w 1769"/>
                <a:gd name="T9" fmla="*/ 7 h 791"/>
                <a:gd name="T10" fmla="*/ 10 w 1769"/>
                <a:gd name="T11" fmla="*/ 9 h 791"/>
                <a:gd name="T12" fmla="*/ 9 w 1769"/>
                <a:gd name="T13" fmla="*/ 7 h 791"/>
                <a:gd name="T14" fmla="*/ 8 w 1769"/>
                <a:gd name="T15" fmla="*/ 5 h 791"/>
                <a:gd name="T16" fmla="*/ 6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3" name="Freeform 101"/>
            <p:cNvSpPr>
              <a:spLocks/>
            </p:cNvSpPr>
            <p:nvPr/>
          </p:nvSpPr>
          <p:spPr bwMode="hidden">
            <a:xfrm rot="1582915">
              <a:off x="3888" y="967"/>
              <a:ext cx="561" cy="98"/>
            </a:xfrm>
            <a:custGeom>
              <a:avLst/>
              <a:gdLst>
                <a:gd name="T0" fmla="*/ 0 w 2736"/>
                <a:gd name="T1" fmla="*/ 4 h 504"/>
                <a:gd name="T2" fmla="*/ 7 w 2736"/>
                <a:gd name="T3" fmla="*/ 1 h 504"/>
                <a:gd name="T4" fmla="*/ 15 w 2736"/>
                <a:gd name="T5" fmla="*/ 0 h 504"/>
                <a:gd name="T6" fmla="*/ 24 w 2736"/>
                <a:gd name="T7" fmla="*/ 0 h 504"/>
                <a:gd name="T8" fmla="*/ 23 w 2736"/>
                <a:gd name="T9" fmla="*/ 1 h 504"/>
                <a:gd name="T10" fmla="*/ 15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4" name="Freeform 102"/>
            <p:cNvSpPr>
              <a:spLocks/>
            </p:cNvSpPr>
            <p:nvPr/>
          </p:nvSpPr>
          <p:spPr bwMode="hidden">
            <a:xfrm rot="1582915">
              <a:off x="4388" y="1157"/>
              <a:ext cx="301" cy="154"/>
            </a:xfrm>
            <a:custGeom>
              <a:avLst/>
              <a:gdLst>
                <a:gd name="T0" fmla="*/ 0 w 1769"/>
                <a:gd name="T1" fmla="*/ 0 h 791"/>
                <a:gd name="T2" fmla="*/ 2 w 1769"/>
                <a:gd name="T3" fmla="*/ 0 h 791"/>
                <a:gd name="T4" fmla="*/ 6 w 1769"/>
                <a:gd name="T5" fmla="*/ 2 h 791"/>
                <a:gd name="T6" fmla="*/ 8 w 1769"/>
                <a:gd name="T7" fmla="*/ 3 h 791"/>
                <a:gd name="T8" fmla="*/ 9 w 1769"/>
                <a:gd name="T9" fmla="*/ 4 h 791"/>
                <a:gd name="T10" fmla="*/ 8 w 1769"/>
                <a:gd name="T11" fmla="*/ 6 h 791"/>
                <a:gd name="T12" fmla="*/ 8 w 1769"/>
                <a:gd name="T13" fmla="*/ 5 h 791"/>
                <a:gd name="T14" fmla="*/ 7 w 1769"/>
                <a:gd name="T15" fmla="*/ 3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5" name="Freeform 103"/>
            <p:cNvSpPr>
              <a:spLocks/>
            </p:cNvSpPr>
            <p:nvPr/>
          </p:nvSpPr>
          <p:spPr bwMode="hidden">
            <a:xfrm rot="1080363">
              <a:off x="3897" y="903"/>
              <a:ext cx="542" cy="108"/>
            </a:xfrm>
            <a:custGeom>
              <a:avLst/>
              <a:gdLst>
                <a:gd name="T0" fmla="*/ 0 w 2736"/>
                <a:gd name="T1" fmla="*/ 5 h 504"/>
                <a:gd name="T2" fmla="*/ 7 w 2736"/>
                <a:gd name="T3" fmla="*/ 2 h 504"/>
                <a:gd name="T4" fmla="*/ 14 w 2736"/>
                <a:gd name="T5" fmla="*/ 0 h 504"/>
                <a:gd name="T6" fmla="*/ 21 w 2736"/>
                <a:gd name="T7" fmla="*/ 0 h 504"/>
                <a:gd name="T8" fmla="*/ 21 w 2736"/>
                <a:gd name="T9" fmla="*/ 1 h 504"/>
                <a:gd name="T10" fmla="*/ 14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6" name="Freeform 104"/>
            <p:cNvSpPr>
              <a:spLocks/>
            </p:cNvSpPr>
            <p:nvPr/>
          </p:nvSpPr>
          <p:spPr bwMode="hidden">
            <a:xfrm rot="1080363">
              <a:off x="4405" y="1033"/>
              <a:ext cx="291" cy="170"/>
            </a:xfrm>
            <a:custGeom>
              <a:avLst/>
              <a:gdLst>
                <a:gd name="T0" fmla="*/ 0 w 1769"/>
                <a:gd name="T1" fmla="*/ 0 h 791"/>
                <a:gd name="T2" fmla="*/ 2 w 1769"/>
                <a:gd name="T3" fmla="*/ 1 h 791"/>
                <a:gd name="T4" fmla="*/ 5 w 1769"/>
                <a:gd name="T5" fmla="*/ 2 h 791"/>
                <a:gd name="T6" fmla="*/ 7 w 1769"/>
                <a:gd name="T7" fmla="*/ 4 h 791"/>
                <a:gd name="T8" fmla="*/ 8 w 1769"/>
                <a:gd name="T9" fmla="*/ 6 h 791"/>
                <a:gd name="T10" fmla="*/ 8 w 1769"/>
                <a:gd name="T11" fmla="*/ 8 h 791"/>
                <a:gd name="T12" fmla="*/ 7 w 1769"/>
                <a:gd name="T13" fmla="*/ 6 h 791"/>
                <a:gd name="T14" fmla="*/ 6 w 1769"/>
                <a:gd name="T15" fmla="*/ 5 h 791"/>
                <a:gd name="T16" fmla="*/ 5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7" name="Freeform 105"/>
            <p:cNvSpPr>
              <a:spLocks/>
            </p:cNvSpPr>
            <p:nvPr/>
          </p:nvSpPr>
          <p:spPr bwMode="hidden">
            <a:xfrm rot="463793">
              <a:off x="3908" y="832"/>
              <a:ext cx="499" cy="101"/>
            </a:xfrm>
            <a:custGeom>
              <a:avLst/>
              <a:gdLst>
                <a:gd name="T0" fmla="*/ 0 w 2736"/>
                <a:gd name="T1" fmla="*/ 4 h 504"/>
                <a:gd name="T2" fmla="*/ 5 w 2736"/>
                <a:gd name="T3" fmla="*/ 1 h 504"/>
                <a:gd name="T4" fmla="*/ 11 w 2736"/>
                <a:gd name="T5" fmla="*/ 0 h 504"/>
                <a:gd name="T6" fmla="*/ 17 w 2736"/>
                <a:gd name="T7" fmla="*/ 0 h 504"/>
                <a:gd name="T8" fmla="*/ 16 w 2736"/>
                <a:gd name="T9" fmla="*/ 1 h 504"/>
                <a:gd name="T10" fmla="*/ 11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8" name="Freeform 106"/>
            <p:cNvSpPr>
              <a:spLocks/>
            </p:cNvSpPr>
            <p:nvPr/>
          </p:nvSpPr>
          <p:spPr bwMode="hidden">
            <a:xfrm rot="463793">
              <a:off x="4397" y="886"/>
              <a:ext cx="268" cy="158"/>
            </a:xfrm>
            <a:custGeom>
              <a:avLst/>
              <a:gdLst>
                <a:gd name="T0" fmla="*/ 0 w 1769"/>
                <a:gd name="T1" fmla="*/ 0 h 791"/>
                <a:gd name="T2" fmla="*/ 2 w 1769"/>
                <a:gd name="T3" fmla="*/ 0 h 791"/>
                <a:gd name="T4" fmla="*/ 4 w 1769"/>
                <a:gd name="T5" fmla="*/ 2 h 791"/>
                <a:gd name="T6" fmla="*/ 6 w 1769"/>
                <a:gd name="T7" fmla="*/ 3 h 791"/>
                <a:gd name="T8" fmla="*/ 6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79" name="Freeform 107"/>
            <p:cNvSpPr>
              <a:spLocks/>
            </p:cNvSpPr>
            <p:nvPr/>
          </p:nvSpPr>
          <p:spPr bwMode="hidden">
            <a:xfrm rot="-84182">
              <a:off x="3916" y="791"/>
              <a:ext cx="454" cy="71"/>
            </a:xfrm>
            <a:custGeom>
              <a:avLst/>
              <a:gdLst>
                <a:gd name="T0" fmla="*/ 0 w 2736"/>
                <a:gd name="T1" fmla="*/ 1 h 504"/>
                <a:gd name="T2" fmla="*/ 4 w 2736"/>
                <a:gd name="T3" fmla="*/ 0 h 504"/>
                <a:gd name="T4" fmla="*/ 8 w 2736"/>
                <a:gd name="T5" fmla="*/ 0 h 504"/>
                <a:gd name="T6" fmla="*/ 12 w 2736"/>
                <a:gd name="T7" fmla="*/ 0 h 504"/>
                <a:gd name="T8" fmla="*/ 12 w 2736"/>
                <a:gd name="T9" fmla="*/ 0 h 504"/>
                <a:gd name="T10" fmla="*/ 8 w 2736"/>
                <a:gd name="T11" fmla="*/ 0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0" name="Freeform 108"/>
            <p:cNvSpPr>
              <a:spLocks/>
            </p:cNvSpPr>
            <p:nvPr/>
          </p:nvSpPr>
          <p:spPr bwMode="hidden">
            <a:xfrm rot="-84182">
              <a:off x="4367" y="785"/>
              <a:ext cx="244" cy="111"/>
            </a:xfrm>
            <a:custGeom>
              <a:avLst/>
              <a:gdLst>
                <a:gd name="T0" fmla="*/ 0 w 1769"/>
                <a:gd name="T1" fmla="*/ 0 h 791"/>
                <a:gd name="T2" fmla="*/ 1 w 1769"/>
                <a:gd name="T3" fmla="*/ 0 h 791"/>
                <a:gd name="T4" fmla="*/ 3 w 1769"/>
                <a:gd name="T5" fmla="*/ 1 h 791"/>
                <a:gd name="T6" fmla="*/ 4 w 1769"/>
                <a:gd name="T7" fmla="*/ 1 h 791"/>
                <a:gd name="T8" fmla="*/ 5 w 1769"/>
                <a:gd name="T9" fmla="*/ 2 h 791"/>
                <a:gd name="T10" fmla="*/ 4 w 1769"/>
                <a:gd name="T11" fmla="*/ 2 h 791"/>
                <a:gd name="T12" fmla="*/ 4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1" name="Freeform 109"/>
            <p:cNvSpPr>
              <a:spLocks/>
            </p:cNvSpPr>
            <p:nvPr/>
          </p:nvSpPr>
          <p:spPr bwMode="hidden">
            <a:xfrm rot="-802576">
              <a:off x="3901" y="740"/>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2" name="Freeform 110"/>
            <p:cNvSpPr>
              <a:spLocks/>
            </p:cNvSpPr>
            <p:nvPr/>
          </p:nvSpPr>
          <p:spPr bwMode="hidden">
            <a:xfrm rot="-802576">
              <a:off x="4295" y="672"/>
              <a:ext cx="214" cy="108"/>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3" name="Freeform 111"/>
            <p:cNvSpPr>
              <a:spLocks/>
            </p:cNvSpPr>
            <p:nvPr/>
          </p:nvSpPr>
          <p:spPr bwMode="hidden">
            <a:xfrm rot="18888116" flipH="1">
              <a:off x="3235" y="1137"/>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4" name="Freeform 112"/>
            <p:cNvSpPr>
              <a:spLocks/>
            </p:cNvSpPr>
            <p:nvPr/>
          </p:nvSpPr>
          <p:spPr bwMode="hidden">
            <a:xfrm rot="18888116" flipH="1">
              <a:off x="3087" y="1433"/>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5" name="Freeform 113"/>
            <p:cNvSpPr>
              <a:spLocks/>
            </p:cNvSpPr>
            <p:nvPr/>
          </p:nvSpPr>
          <p:spPr bwMode="hidden">
            <a:xfrm rot="19495919" flipH="1">
              <a:off x="3160" y="1085"/>
              <a:ext cx="586" cy="112"/>
            </a:xfrm>
            <a:custGeom>
              <a:avLst/>
              <a:gdLst>
                <a:gd name="T0" fmla="*/ 0 w 2736"/>
                <a:gd name="T1" fmla="*/ 6 h 504"/>
                <a:gd name="T2" fmla="*/ 9 w 2736"/>
                <a:gd name="T3" fmla="*/ 2 h 504"/>
                <a:gd name="T4" fmla="*/ 17 w 2736"/>
                <a:gd name="T5" fmla="*/ 0 h 504"/>
                <a:gd name="T6" fmla="*/ 27 w 2736"/>
                <a:gd name="T7" fmla="*/ 0 h 504"/>
                <a:gd name="T8" fmla="*/ 27 w 2736"/>
                <a:gd name="T9" fmla="*/ 1 h 504"/>
                <a:gd name="T10" fmla="*/ 17 w 2736"/>
                <a:gd name="T11" fmla="*/ 1 h 504"/>
                <a:gd name="T12" fmla="*/ 6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6" name="Freeform 114"/>
            <p:cNvSpPr>
              <a:spLocks/>
            </p:cNvSpPr>
            <p:nvPr/>
          </p:nvSpPr>
          <p:spPr bwMode="hidden">
            <a:xfrm rot="19495919" flipH="1">
              <a:off x="2950" y="1339"/>
              <a:ext cx="315" cy="176"/>
            </a:xfrm>
            <a:custGeom>
              <a:avLst/>
              <a:gdLst>
                <a:gd name="T0" fmla="*/ 0 w 1769"/>
                <a:gd name="T1" fmla="*/ 0 h 791"/>
                <a:gd name="T2" fmla="*/ 3 w 1769"/>
                <a:gd name="T3" fmla="*/ 1 h 791"/>
                <a:gd name="T4" fmla="*/ 7 w 1769"/>
                <a:gd name="T5" fmla="*/ 2 h 791"/>
                <a:gd name="T6" fmla="*/ 9 w 1769"/>
                <a:gd name="T7" fmla="*/ 5 h 791"/>
                <a:gd name="T8" fmla="*/ 10 w 1769"/>
                <a:gd name="T9" fmla="*/ 7 h 791"/>
                <a:gd name="T10" fmla="*/ 10 w 1769"/>
                <a:gd name="T11" fmla="*/ 9 h 791"/>
                <a:gd name="T12" fmla="*/ 9 w 1769"/>
                <a:gd name="T13" fmla="*/ 7 h 791"/>
                <a:gd name="T14" fmla="*/ 8 w 1769"/>
                <a:gd name="T15" fmla="*/ 5 h 791"/>
                <a:gd name="T16" fmla="*/ 6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7" name="Freeform 115"/>
            <p:cNvSpPr>
              <a:spLocks/>
            </p:cNvSpPr>
            <p:nvPr/>
          </p:nvSpPr>
          <p:spPr bwMode="hidden">
            <a:xfrm rot="20017085" flipH="1">
              <a:off x="3175" y="1025"/>
              <a:ext cx="561" cy="98"/>
            </a:xfrm>
            <a:custGeom>
              <a:avLst/>
              <a:gdLst>
                <a:gd name="T0" fmla="*/ 0 w 2736"/>
                <a:gd name="T1" fmla="*/ 4 h 504"/>
                <a:gd name="T2" fmla="*/ 7 w 2736"/>
                <a:gd name="T3" fmla="*/ 1 h 504"/>
                <a:gd name="T4" fmla="*/ 15 w 2736"/>
                <a:gd name="T5" fmla="*/ 0 h 504"/>
                <a:gd name="T6" fmla="*/ 24 w 2736"/>
                <a:gd name="T7" fmla="*/ 0 h 504"/>
                <a:gd name="T8" fmla="*/ 23 w 2736"/>
                <a:gd name="T9" fmla="*/ 1 h 504"/>
                <a:gd name="T10" fmla="*/ 15 w 2736"/>
                <a:gd name="T11" fmla="*/ 1 h 504"/>
                <a:gd name="T12" fmla="*/ 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8" name="Freeform 116"/>
            <p:cNvSpPr>
              <a:spLocks/>
            </p:cNvSpPr>
            <p:nvPr/>
          </p:nvSpPr>
          <p:spPr bwMode="hidden">
            <a:xfrm rot="20017085" flipH="1">
              <a:off x="2935" y="1215"/>
              <a:ext cx="301" cy="153"/>
            </a:xfrm>
            <a:custGeom>
              <a:avLst/>
              <a:gdLst>
                <a:gd name="T0" fmla="*/ 0 w 1769"/>
                <a:gd name="T1" fmla="*/ 0 h 791"/>
                <a:gd name="T2" fmla="*/ 2 w 1769"/>
                <a:gd name="T3" fmla="*/ 0 h 791"/>
                <a:gd name="T4" fmla="*/ 6 w 1769"/>
                <a:gd name="T5" fmla="*/ 2 h 791"/>
                <a:gd name="T6" fmla="*/ 8 w 1769"/>
                <a:gd name="T7" fmla="*/ 3 h 791"/>
                <a:gd name="T8" fmla="*/ 9 w 1769"/>
                <a:gd name="T9" fmla="*/ 4 h 791"/>
                <a:gd name="T10" fmla="*/ 8 w 1769"/>
                <a:gd name="T11" fmla="*/ 6 h 791"/>
                <a:gd name="T12" fmla="*/ 8 w 1769"/>
                <a:gd name="T13" fmla="*/ 5 h 791"/>
                <a:gd name="T14" fmla="*/ 7 w 1769"/>
                <a:gd name="T15" fmla="*/ 3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89" name="Freeform 117"/>
            <p:cNvSpPr>
              <a:spLocks/>
            </p:cNvSpPr>
            <p:nvPr/>
          </p:nvSpPr>
          <p:spPr bwMode="hidden">
            <a:xfrm rot="20519637" flipH="1">
              <a:off x="3185" y="961"/>
              <a:ext cx="542" cy="108"/>
            </a:xfrm>
            <a:custGeom>
              <a:avLst/>
              <a:gdLst>
                <a:gd name="T0" fmla="*/ 0 w 2736"/>
                <a:gd name="T1" fmla="*/ 5 h 504"/>
                <a:gd name="T2" fmla="*/ 7 w 2736"/>
                <a:gd name="T3" fmla="*/ 2 h 504"/>
                <a:gd name="T4" fmla="*/ 14 w 2736"/>
                <a:gd name="T5" fmla="*/ 0 h 504"/>
                <a:gd name="T6" fmla="*/ 21 w 2736"/>
                <a:gd name="T7" fmla="*/ 0 h 504"/>
                <a:gd name="T8" fmla="*/ 21 w 2736"/>
                <a:gd name="T9" fmla="*/ 1 h 504"/>
                <a:gd name="T10" fmla="*/ 14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0" name="Freeform 118"/>
            <p:cNvSpPr>
              <a:spLocks/>
            </p:cNvSpPr>
            <p:nvPr/>
          </p:nvSpPr>
          <p:spPr bwMode="hidden">
            <a:xfrm rot="20519637" flipH="1">
              <a:off x="2928" y="1090"/>
              <a:ext cx="291" cy="170"/>
            </a:xfrm>
            <a:custGeom>
              <a:avLst/>
              <a:gdLst>
                <a:gd name="T0" fmla="*/ 0 w 1769"/>
                <a:gd name="T1" fmla="*/ 0 h 791"/>
                <a:gd name="T2" fmla="*/ 2 w 1769"/>
                <a:gd name="T3" fmla="*/ 1 h 791"/>
                <a:gd name="T4" fmla="*/ 5 w 1769"/>
                <a:gd name="T5" fmla="*/ 2 h 791"/>
                <a:gd name="T6" fmla="*/ 7 w 1769"/>
                <a:gd name="T7" fmla="*/ 4 h 791"/>
                <a:gd name="T8" fmla="*/ 8 w 1769"/>
                <a:gd name="T9" fmla="*/ 6 h 791"/>
                <a:gd name="T10" fmla="*/ 8 w 1769"/>
                <a:gd name="T11" fmla="*/ 8 h 791"/>
                <a:gd name="T12" fmla="*/ 7 w 1769"/>
                <a:gd name="T13" fmla="*/ 6 h 791"/>
                <a:gd name="T14" fmla="*/ 6 w 1769"/>
                <a:gd name="T15" fmla="*/ 5 h 791"/>
                <a:gd name="T16" fmla="*/ 5 w 1769"/>
                <a:gd name="T17" fmla="*/ 3 h 791"/>
                <a:gd name="T18" fmla="*/ 3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1" name="Freeform 119"/>
            <p:cNvSpPr>
              <a:spLocks/>
            </p:cNvSpPr>
            <p:nvPr/>
          </p:nvSpPr>
          <p:spPr bwMode="hidden">
            <a:xfrm rot="21136207" flipH="1">
              <a:off x="3217" y="889"/>
              <a:ext cx="499" cy="101"/>
            </a:xfrm>
            <a:custGeom>
              <a:avLst/>
              <a:gdLst>
                <a:gd name="T0" fmla="*/ 0 w 2736"/>
                <a:gd name="T1" fmla="*/ 4 h 504"/>
                <a:gd name="T2" fmla="*/ 5 w 2736"/>
                <a:gd name="T3" fmla="*/ 1 h 504"/>
                <a:gd name="T4" fmla="*/ 11 w 2736"/>
                <a:gd name="T5" fmla="*/ 0 h 504"/>
                <a:gd name="T6" fmla="*/ 17 w 2736"/>
                <a:gd name="T7" fmla="*/ 0 h 504"/>
                <a:gd name="T8" fmla="*/ 16 w 2736"/>
                <a:gd name="T9" fmla="*/ 1 h 504"/>
                <a:gd name="T10" fmla="*/ 11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2" name="Freeform 120"/>
            <p:cNvSpPr>
              <a:spLocks/>
            </p:cNvSpPr>
            <p:nvPr/>
          </p:nvSpPr>
          <p:spPr bwMode="hidden">
            <a:xfrm rot="21136207" flipH="1">
              <a:off x="2959" y="943"/>
              <a:ext cx="268" cy="158"/>
            </a:xfrm>
            <a:custGeom>
              <a:avLst/>
              <a:gdLst>
                <a:gd name="T0" fmla="*/ 0 w 1769"/>
                <a:gd name="T1" fmla="*/ 0 h 791"/>
                <a:gd name="T2" fmla="*/ 2 w 1769"/>
                <a:gd name="T3" fmla="*/ 0 h 791"/>
                <a:gd name="T4" fmla="*/ 4 w 1769"/>
                <a:gd name="T5" fmla="*/ 2 h 791"/>
                <a:gd name="T6" fmla="*/ 6 w 1769"/>
                <a:gd name="T7" fmla="*/ 3 h 791"/>
                <a:gd name="T8" fmla="*/ 6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3" name="Freeform 121"/>
            <p:cNvSpPr>
              <a:spLocks/>
            </p:cNvSpPr>
            <p:nvPr/>
          </p:nvSpPr>
          <p:spPr bwMode="hidden">
            <a:xfrm rot="84182" flipH="1">
              <a:off x="3254" y="848"/>
              <a:ext cx="454" cy="71"/>
            </a:xfrm>
            <a:custGeom>
              <a:avLst/>
              <a:gdLst>
                <a:gd name="T0" fmla="*/ 0 w 2736"/>
                <a:gd name="T1" fmla="*/ 1 h 504"/>
                <a:gd name="T2" fmla="*/ 4 w 2736"/>
                <a:gd name="T3" fmla="*/ 0 h 504"/>
                <a:gd name="T4" fmla="*/ 8 w 2736"/>
                <a:gd name="T5" fmla="*/ 0 h 504"/>
                <a:gd name="T6" fmla="*/ 12 w 2736"/>
                <a:gd name="T7" fmla="*/ 0 h 504"/>
                <a:gd name="T8" fmla="*/ 12 w 2736"/>
                <a:gd name="T9" fmla="*/ 0 h 504"/>
                <a:gd name="T10" fmla="*/ 8 w 2736"/>
                <a:gd name="T11" fmla="*/ 0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4" name="Freeform 122"/>
            <p:cNvSpPr>
              <a:spLocks/>
            </p:cNvSpPr>
            <p:nvPr/>
          </p:nvSpPr>
          <p:spPr bwMode="hidden">
            <a:xfrm rot="84182" flipH="1">
              <a:off x="3013" y="842"/>
              <a:ext cx="244" cy="111"/>
            </a:xfrm>
            <a:custGeom>
              <a:avLst/>
              <a:gdLst>
                <a:gd name="T0" fmla="*/ 0 w 1769"/>
                <a:gd name="T1" fmla="*/ 0 h 791"/>
                <a:gd name="T2" fmla="*/ 1 w 1769"/>
                <a:gd name="T3" fmla="*/ 0 h 791"/>
                <a:gd name="T4" fmla="*/ 3 w 1769"/>
                <a:gd name="T5" fmla="*/ 1 h 791"/>
                <a:gd name="T6" fmla="*/ 4 w 1769"/>
                <a:gd name="T7" fmla="*/ 1 h 791"/>
                <a:gd name="T8" fmla="*/ 5 w 1769"/>
                <a:gd name="T9" fmla="*/ 2 h 791"/>
                <a:gd name="T10" fmla="*/ 4 w 1769"/>
                <a:gd name="T11" fmla="*/ 2 h 791"/>
                <a:gd name="T12" fmla="*/ 4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5" name="Freeform 123"/>
            <p:cNvSpPr>
              <a:spLocks/>
            </p:cNvSpPr>
            <p:nvPr/>
          </p:nvSpPr>
          <p:spPr bwMode="hidden">
            <a:xfrm rot="802576" flipH="1">
              <a:off x="3324" y="797"/>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6" name="Freeform 124"/>
            <p:cNvSpPr>
              <a:spLocks/>
            </p:cNvSpPr>
            <p:nvPr/>
          </p:nvSpPr>
          <p:spPr bwMode="hidden">
            <a:xfrm rot="802576" flipH="1">
              <a:off x="3115" y="729"/>
              <a:ext cx="214" cy="108"/>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7" name="Freeform 125"/>
            <p:cNvSpPr>
              <a:spLocks/>
            </p:cNvSpPr>
            <p:nvPr/>
          </p:nvSpPr>
          <p:spPr bwMode="hidden">
            <a:xfrm rot="1277471" flipH="1">
              <a:off x="3350" y="775"/>
              <a:ext cx="399"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8" name="Freeform 126"/>
            <p:cNvSpPr>
              <a:spLocks/>
            </p:cNvSpPr>
            <p:nvPr/>
          </p:nvSpPr>
          <p:spPr bwMode="hidden">
            <a:xfrm rot="1277471" flipH="1">
              <a:off x="3151" y="665"/>
              <a:ext cx="214" cy="110"/>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099" name="Freeform 127"/>
            <p:cNvSpPr>
              <a:spLocks/>
            </p:cNvSpPr>
            <p:nvPr/>
          </p:nvSpPr>
          <p:spPr bwMode="hidden">
            <a:xfrm rot="2028410" flipH="1">
              <a:off x="3394" y="745"/>
              <a:ext cx="399" cy="69"/>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0" name="Freeform 128"/>
            <p:cNvSpPr>
              <a:spLocks/>
            </p:cNvSpPr>
            <p:nvPr/>
          </p:nvSpPr>
          <p:spPr bwMode="hidden">
            <a:xfrm rot="2028410" flipH="1">
              <a:off x="3222" y="574"/>
              <a:ext cx="214"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1" name="Freeform 129"/>
            <p:cNvSpPr>
              <a:spLocks/>
            </p:cNvSpPr>
            <p:nvPr/>
          </p:nvSpPr>
          <p:spPr bwMode="hidden">
            <a:xfrm rot="2664424" flipH="1">
              <a:off x="3433" y="700"/>
              <a:ext cx="404" cy="69"/>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2" name="Freeform 130"/>
            <p:cNvSpPr>
              <a:spLocks/>
            </p:cNvSpPr>
            <p:nvPr/>
          </p:nvSpPr>
          <p:spPr bwMode="hidden">
            <a:xfrm rot="2664424" flipH="1">
              <a:off x="3290" y="481"/>
              <a:ext cx="217"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3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3" name="Freeform 131"/>
            <p:cNvSpPr>
              <a:spLocks/>
            </p:cNvSpPr>
            <p:nvPr/>
          </p:nvSpPr>
          <p:spPr bwMode="hidden">
            <a:xfrm rot="3473776" flipH="1">
              <a:off x="3518" y="685"/>
              <a:ext cx="356" cy="70"/>
            </a:xfrm>
            <a:custGeom>
              <a:avLst/>
              <a:gdLst>
                <a:gd name="T0" fmla="*/ 0 w 2736"/>
                <a:gd name="T1" fmla="*/ 1 h 504"/>
                <a:gd name="T2" fmla="*/ 2 w 2736"/>
                <a:gd name="T3" fmla="*/ 0 h 504"/>
                <a:gd name="T4" fmla="*/ 4 w 2736"/>
                <a:gd name="T5" fmla="*/ 0 h 504"/>
                <a:gd name="T6" fmla="*/ 6 w 2736"/>
                <a:gd name="T7" fmla="*/ 0 h 504"/>
                <a:gd name="T8" fmla="*/ 6 w 2736"/>
                <a:gd name="T9" fmla="*/ 0 h 504"/>
                <a:gd name="T10" fmla="*/ 4 w 2736"/>
                <a:gd name="T11" fmla="*/ 0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4" name="Freeform 132"/>
            <p:cNvSpPr>
              <a:spLocks/>
            </p:cNvSpPr>
            <p:nvPr/>
          </p:nvSpPr>
          <p:spPr bwMode="hidden">
            <a:xfrm rot="3473776" flipH="1">
              <a:off x="3438" y="450"/>
              <a:ext cx="191" cy="109"/>
            </a:xfrm>
            <a:custGeom>
              <a:avLst/>
              <a:gdLst>
                <a:gd name="T0" fmla="*/ 0 w 1769"/>
                <a:gd name="T1" fmla="*/ 0 h 791"/>
                <a:gd name="T2" fmla="*/ 1 w 1769"/>
                <a:gd name="T3" fmla="*/ 0 h 791"/>
                <a:gd name="T4" fmla="*/ 1 w 1769"/>
                <a:gd name="T5" fmla="*/ 1 h 791"/>
                <a:gd name="T6" fmla="*/ 2 w 1769"/>
                <a:gd name="T7" fmla="*/ 1 h 791"/>
                <a:gd name="T8" fmla="*/ 2 w 1769"/>
                <a:gd name="T9" fmla="*/ 2 h 791"/>
                <a:gd name="T10" fmla="*/ 2 w 1769"/>
                <a:gd name="T11" fmla="*/ 2 h 791"/>
                <a:gd name="T12" fmla="*/ 2 w 1769"/>
                <a:gd name="T13" fmla="*/ 2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5" name="Freeform 133"/>
            <p:cNvSpPr>
              <a:spLocks/>
            </p:cNvSpPr>
            <p:nvPr/>
          </p:nvSpPr>
          <p:spPr bwMode="hidden">
            <a:xfrm rot="4126480" flipH="1">
              <a:off x="3577" y="673"/>
              <a:ext cx="342" cy="69"/>
            </a:xfrm>
            <a:custGeom>
              <a:avLst/>
              <a:gdLst>
                <a:gd name="T0" fmla="*/ 0 w 2736"/>
                <a:gd name="T1" fmla="*/ 1 h 504"/>
                <a:gd name="T2" fmla="*/ 2 w 2736"/>
                <a:gd name="T3" fmla="*/ 0 h 504"/>
                <a:gd name="T4" fmla="*/ 4 w 2736"/>
                <a:gd name="T5" fmla="*/ 0 h 504"/>
                <a:gd name="T6" fmla="*/ 5 w 2736"/>
                <a:gd name="T7" fmla="*/ 0 h 504"/>
                <a:gd name="T8" fmla="*/ 5 w 2736"/>
                <a:gd name="T9" fmla="*/ 0 h 504"/>
                <a:gd name="T10" fmla="*/ 4 w 2736"/>
                <a:gd name="T11" fmla="*/ 0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6" name="Freeform 134"/>
            <p:cNvSpPr>
              <a:spLocks/>
            </p:cNvSpPr>
            <p:nvPr/>
          </p:nvSpPr>
          <p:spPr bwMode="hidden">
            <a:xfrm rot="4126480" flipH="1">
              <a:off x="3541" y="421"/>
              <a:ext cx="184" cy="109"/>
            </a:xfrm>
            <a:custGeom>
              <a:avLst/>
              <a:gdLst>
                <a:gd name="T0" fmla="*/ 0 w 1769"/>
                <a:gd name="T1" fmla="*/ 0 h 791"/>
                <a:gd name="T2" fmla="*/ 1 w 1769"/>
                <a:gd name="T3" fmla="*/ 0 h 791"/>
                <a:gd name="T4" fmla="*/ 1 w 1769"/>
                <a:gd name="T5" fmla="*/ 1 h 791"/>
                <a:gd name="T6" fmla="*/ 2 w 1769"/>
                <a:gd name="T7" fmla="*/ 1 h 791"/>
                <a:gd name="T8" fmla="*/ 2 w 1769"/>
                <a:gd name="T9" fmla="*/ 2 h 791"/>
                <a:gd name="T10" fmla="*/ 2 w 1769"/>
                <a:gd name="T11" fmla="*/ 2 h 791"/>
                <a:gd name="T12" fmla="*/ 2 w 1769"/>
                <a:gd name="T13" fmla="*/ 2 h 791"/>
                <a:gd name="T14" fmla="*/ 2 w 1769"/>
                <a:gd name="T15" fmla="*/ 1 h 791"/>
                <a:gd name="T16" fmla="*/ 1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7" name="Freeform 135"/>
            <p:cNvSpPr>
              <a:spLocks/>
            </p:cNvSpPr>
            <p:nvPr/>
          </p:nvSpPr>
          <p:spPr bwMode="hidden">
            <a:xfrm rot="-1325434">
              <a:off x="3864" y="705"/>
              <a:ext cx="398"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8" name="Freeform 136"/>
            <p:cNvSpPr>
              <a:spLocks/>
            </p:cNvSpPr>
            <p:nvPr/>
          </p:nvSpPr>
          <p:spPr bwMode="hidden">
            <a:xfrm rot="-1325434">
              <a:off x="4246" y="592"/>
              <a:ext cx="214" cy="109"/>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09" name="Freeform 137"/>
            <p:cNvSpPr>
              <a:spLocks/>
            </p:cNvSpPr>
            <p:nvPr/>
          </p:nvSpPr>
          <p:spPr bwMode="hidden">
            <a:xfrm rot="-1921064">
              <a:off x="3819" y="681"/>
              <a:ext cx="399" cy="70"/>
            </a:xfrm>
            <a:custGeom>
              <a:avLst/>
              <a:gdLst>
                <a:gd name="T0" fmla="*/ 0 w 2736"/>
                <a:gd name="T1" fmla="*/ 1 h 504"/>
                <a:gd name="T2" fmla="*/ 3 w 2736"/>
                <a:gd name="T3" fmla="*/ 0 h 504"/>
                <a:gd name="T4" fmla="*/ 6 w 2736"/>
                <a:gd name="T5" fmla="*/ 0 h 504"/>
                <a:gd name="T6" fmla="*/ 8 w 2736"/>
                <a:gd name="T7" fmla="*/ 0 h 504"/>
                <a:gd name="T8" fmla="*/ 8 w 2736"/>
                <a:gd name="T9" fmla="*/ 0 h 504"/>
                <a:gd name="T10" fmla="*/ 5 w 2736"/>
                <a:gd name="T11" fmla="*/ 0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0" name="Freeform 138"/>
            <p:cNvSpPr>
              <a:spLocks/>
            </p:cNvSpPr>
            <p:nvPr/>
          </p:nvSpPr>
          <p:spPr bwMode="hidden">
            <a:xfrm rot="-1921064">
              <a:off x="4181" y="518"/>
              <a:ext cx="214" cy="110"/>
            </a:xfrm>
            <a:custGeom>
              <a:avLst/>
              <a:gdLst>
                <a:gd name="T0" fmla="*/ 0 w 1769"/>
                <a:gd name="T1" fmla="*/ 0 h 791"/>
                <a:gd name="T2" fmla="*/ 1 w 1769"/>
                <a:gd name="T3" fmla="*/ 0 h 791"/>
                <a:gd name="T4" fmla="*/ 2 w 1769"/>
                <a:gd name="T5" fmla="*/ 1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1" name="Freeform 139"/>
            <p:cNvSpPr>
              <a:spLocks/>
            </p:cNvSpPr>
            <p:nvPr/>
          </p:nvSpPr>
          <p:spPr bwMode="hidden">
            <a:xfrm rot="4578755" flipH="1">
              <a:off x="3632" y="690"/>
              <a:ext cx="332" cy="47"/>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2" name="Freeform 140"/>
            <p:cNvSpPr>
              <a:spLocks/>
            </p:cNvSpPr>
            <p:nvPr/>
          </p:nvSpPr>
          <p:spPr bwMode="hidden">
            <a:xfrm rot="4578755" flipH="1">
              <a:off x="3639" y="447"/>
              <a:ext cx="178" cy="75"/>
            </a:xfrm>
            <a:custGeom>
              <a:avLst/>
              <a:gdLst>
                <a:gd name="T0" fmla="*/ 0 w 1769"/>
                <a:gd name="T1" fmla="*/ 0 h 791"/>
                <a:gd name="T2" fmla="*/ 1 w 1769"/>
                <a:gd name="T3" fmla="*/ 0 h 791"/>
                <a:gd name="T4" fmla="*/ 1 w 1769"/>
                <a:gd name="T5" fmla="*/ 0 h 791"/>
                <a:gd name="T6" fmla="*/ 2 w 1769"/>
                <a:gd name="T7" fmla="*/ 0 h 791"/>
                <a:gd name="T8" fmla="*/ 2 w 1769"/>
                <a:gd name="T9" fmla="*/ 0 h 791"/>
                <a:gd name="T10" fmla="*/ 2 w 1769"/>
                <a:gd name="T11" fmla="*/ 1 h 791"/>
                <a:gd name="T12" fmla="*/ 2 w 1769"/>
                <a:gd name="T13" fmla="*/ 1 h 791"/>
                <a:gd name="T14" fmla="*/ 1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3" name="Freeform 141"/>
            <p:cNvSpPr>
              <a:spLocks/>
            </p:cNvSpPr>
            <p:nvPr/>
          </p:nvSpPr>
          <p:spPr bwMode="hidden">
            <a:xfrm rot="-3857755">
              <a:off x="3715" y="678"/>
              <a:ext cx="343" cy="60"/>
            </a:xfrm>
            <a:custGeom>
              <a:avLst/>
              <a:gdLst>
                <a:gd name="T0" fmla="*/ 0 w 2736"/>
                <a:gd name="T1" fmla="*/ 1 h 504"/>
                <a:gd name="T2" fmla="*/ 2 w 2736"/>
                <a:gd name="T3" fmla="*/ 0 h 504"/>
                <a:gd name="T4" fmla="*/ 4 w 2736"/>
                <a:gd name="T5" fmla="*/ 0 h 504"/>
                <a:gd name="T6" fmla="*/ 5 w 2736"/>
                <a:gd name="T7" fmla="*/ 0 h 504"/>
                <a:gd name="T8" fmla="*/ 5 w 2736"/>
                <a:gd name="T9" fmla="*/ 0 h 504"/>
                <a:gd name="T10" fmla="*/ 4 w 2736"/>
                <a:gd name="T11" fmla="*/ 0 h 504"/>
                <a:gd name="T12" fmla="*/ 1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4" name="Freeform 142"/>
            <p:cNvSpPr>
              <a:spLocks/>
            </p:cNvSpPr>
            <p:nvPr/>
          </p:nvSpPr>
          <p:spPr bwMode="hidden">
            <a:xfrm rot="-3857755">
              <a:off x="3926" y="433"/>
              <a:ext cx="184" cy="93"/>
            </a:xfrm>
            <a:custGeom>
              <a:avLst/>
              <a:gdLst>
                <a:gd name="T0" fmla="*/ 0 w 1769"/>
                <a:gd name="T1" fmla="*/ 0 h 791"/>
                <a:gd name="T2" fmla="*/ 1 w 1769"/>
                <a:gd name="T3" fmla="*/ 0 h 791"/>
                <a:gd name="T4" fmla="*/ 1 w 1769"/>
                <a:gd name="T5" fmla="*/ 0 h 791"/>
                <a:gd name="T6" fmla="*/ 2 w 1769"/>
                <a:gd name="T7" fmla="*/ 1 h 791"/>
                <a:gd name="T8" fmla="*/ 2 w 1769"/>
                <a:gd name="T9" fmla="*/ 1 h 791"/>
                <a:gd name="T10" fmla="*/ 2 w 1769"/>
                <a:gd name="T11" fmla="*/ 1 h 791"/>
                <a:gd name="T12" fmla="*/ 2 w 1769"/>
                <a:gd name="T13" fmla="*/ 1 h 791"/>
                <a:gd name="T14" fmla="*/ 2 w 1769"/>
                <a:gd name="T15" fmla="*/ 1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5" name="Freeform 143"/>
            <p:cNvSpPr>
              <a:spLocks/>
            </p:cNvSpPr>
            <p:nvPr/>
          </p:nvSpPr>
          <p:spPr bwMode="hidden">
            <a:xfrm rot="-2777260">
              <a:off x="3758" y="671"/>
              <a:ext cx="373" cy="87"/>
            </a:xfrm>
            <a:custGeom>
              <a:avLst/>
              <a:gdLst>
                <a:gd name="T0" fmla="*/ 0 w 2736"/>
                <a:gd name="T1" fmla="*/ 3 h 504"/>
                <a:gd name="T2" fmla="*/ 2 w 2736"/>
                <a:gd name="T3" fmla="*/ 1 h 504"/>
                <a:gd name="T4" fmla="*/ 4 w 2736"/>
                <a:gd name="T5" fmla="*/ 0 h 504"/>
                <a:gd name="T6" fmla="*/ 7 w 2736"/>
                <a:gd name="T7" fmla="*/ 0 h 504"/>
                <a:gd name="T8" fmla="*/ 7 w 2736"/>
                <a:gd name="T9" fmla="*/ 1 h 504"/>
                <a:gd name="T10" fmla="*/ 4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6" name="Freeform 144"/>
            <p:cNvSpPr>
              <a:spLocks/>
            </p:cNvSpPr>
            <p:nvPr/>
          </p:nvSpPr>
          <p:spPr bwMode="hidden">
            <a:xfrm rot="-2777260">
              <a:off x="4061" y="460"/>
              <a:ext cx="200" cy="136"/>
            </a:xfrm>
            <a:custGeom>
              <a:avLst/>
              <a:gdLst>
                <a:gd name="T0" fmla="*/ 0 w 1769"/>
                <a:gd name="T1" fmla="*/ 0 h 791"/>
                <a:gd name="T2" fmla="*/ 1 w 1769"/>
                <a:gd name="T3" fmla="*/ 0 h 791"/>
                <a:gd name="T4" fmla="*/ 2 w 1769"/>
                <a:gd name="T5" fmla="*/ 1 h 791"/>
                <a:gd name="T6" fmla="*/ 2 w 1769"/>
                <a:gd name="T7" fmla="*/ 2 h 791"/>
                <a:gd name="T8" fmla="*/ 2 w 1769"/>
                <a:gd name="T9" fmla="*/ 3 h 791"/>
                <a:gd name="T10" fmla="*/ 2 w 1769"/>
                <a:gd name="T11" fmla="*/ 4 h 791"/>
                <a:gd name="T12" fmla="*/ 2 w 1769"/>
                <a:gd name="T13" fmla="*/ 3 h 791"/>
                <a:gd name="T14" fmla="*/ 2 w 1769"/>
                <a:gd name="T15" fmla="*/ 2 h 791"/>
                <a:gd name="T16" fmla="*/ 2 w 1769"/>
                <a:gd name="T17" fmla="*/ 2 h 791"/>
                <a:gd name="T18" fmla="*/ 1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7" name="Freeform 145"/>
            <p:cNvSpPr>
              <a:spLocks/>
            </p:cNvSpPr>
            <p:nvPr/>
          </p:nvSpPr>
          <p:spPr bwMode="hidden">
            <a:xfrm rot="-4903748">
              <a:off x="3695" y="685"/>
              <a:ext cx="308" cy="28"/>
            </a:xfrm>
            <a:custGeom>
              <a:avLst/>
              <a:gdLst>
                <a:gd name="T0" fmla="*/ 0 w 2736"/>
                <a:gd name="T1" fmla="*/ 0 h 504"/>
                <a:gd name="T2" fmla="*/ 1 w 2736"/>
                <a:gd name="T3" fmla="*/ 0 h 504"/>
                <a:gd name="T4" fmla="*/ 3 w 2736"/>
                <a:gd name="T5" fmla="*/ 0 h 504"/>
                <a:gd name="T6" fmla="*/ 4 w 2736"/>
                <a:gd name="T7" fmla="*/ 0 h 504"/>
                <a:gd name="T8" fmla="*/ 4 w 2736"/>
                <a:gd name="T9" fmla="*/ 0 h 504"/>
                <a:gd name="T10" fmla="*/ 2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8" name="Freeform 146"/>
            <p:cNvSpPr>
              <a:spLocks/>
            </p:cNvSpPr>
            <p:nvPr/>
          </p:nvSpPr>
          <p:spPr bwMode="hidden">
            <a:xfrm rot="-4903748">
              <a:off x="3809" y="447"/>
              <a:ext cx="165" cy="43"/>
            </a:xfrm>
            <a:custGeom>
              <a:avLst/>
              <a:gdLst>
                <a:gd name="T0" fmla="*/ 0 w 1769"/>
                <a:gd name="T1" fmla="*/ 0 h 791"/>
                <a:gd name="T2" fmla="*/ 0 w 1769"/>
                <a:gd name="T3" fmla="*/ 0 h 791"/>
                <a:gd name="T4" fmla="*/ 1 w 1769"/>
                <a:gd name="T5" fmla="*/ 0 h 791"/>
                <a:gd name="T6" fmla="*/ 1 w 1769"/>
                <a:gd name="T7" fmla="*/ 0 h 791"/>
                <a:gd name="T8" fmla="*/ 1 w 1769"/>
                <a:gd name="T9" fmla="*/ 0 h 791"/>
                <a:gd name="T10" fmla="*/ 1 w 1769"/>
                <a:gd name="T11" fmla="*/ 0 h 791"/>
                <a:gd name="T12" fmla="*/ 1 w 1769"/>
                <a:gd name="T13" fmla="*/ 0 h 791"/>
                <a:gd name="T14" fmla="*/ 1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19" name="Freeform 147"/>
            <p:cNvSpPr>
              <a:spLocks/>
            </p:cNvSpPr>
            <p:nvPr/>
          </p:nvSpPr>
          <p:spPr bwMode="hidden">
            <a:xfrm rot="18335692" flipH="1">
              <a:off x="3278" y="1175"/>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0" name="Freeform 148"/>
            <p:cNvSpPr>
              <a:spLocks/>
            </p:cNvSpPr>
            <p:nvPr/>
          </p:nvSpPr>
          <p:spPr bwMode="hidden">
            <a:xfrm rot="18335692" flipH="1">
              <a:off x="3186" y="1510"/>
              <a:ext cx="299" cy="158"/>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1" name="Freeform 149"/>
            <p:cNvSpPr>
              <a:spLocks/>
            </p:cNvSpPr>
            <p:nvPr/>
          </p:nvSpPr>
          <p:spPr bwMode="hidden">
            <a:xfrm rot="17542885" flipH="1">
              <a:off x="3362" y="1208"/>
              <a:ext cx="515" cy="101"/>
            </a:xfrm>
            <a:custGeom>
              <a:avLst/>
              <a:gdLst>
                <a:gd name="T0" fmla="*/ 0 w 2736"/>
                <a:gd name="T1" fmla="*/ 4 h 504"/>
                <a:gd name="T2" fmla="*/ 6 w 2736"/>
                <a:gd name="T3" fmla="*/ 1 h 504"/>
                <a:gd name="T4" fmla="*/ 12 w 2736"/>
                <a:gd name="T5" fmla="*/ 0 h 504"/>
                <a:gd name="T6" fmla="*/ 18 w 2736"/>
                <a:gd name="T7" fmla="*/ 0 h 504"/>
                <a:gd name="T8" fmla="*/ 18 w 2736"/>
                <a:gd name="T9" fmla="*/ 1 h 504"/>
                <a:gd name="T10" fmla="*/ 12 w 2736"/>
                <a:gd name="T11" fmla="*/ 1 h 504"/>
                <a:gd name="T12" fmla="*/ 4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2" name="Freeform 150"/>
            <p:cNvSpPr>
              <a:spLocks/>
            </p:cNvSpPr>
            <p:nvPr/>
          </p:nvSpPr>
          <p:spPr bwMode="hidden">
            <a:xfrm rot="17542885" flipH="1">
              <a:off x="3364" y="1550"/>
              <a:ext cx="276" cy="158"/>
            </a:xfrm>
            <a:custGeom>
              <a:avLst/>
              <a:gdLst>
                <a:gd name="T0" fmla="*/ 0 w 1769"/>
                <a:gd name="T1" fmla="*/ 0 h 791"/>
                <a:gd name="T2" fmla="*/ 2 w 1769"/>
                <a:gd name="T3" fmla="*/ 0 h 791"/>
                <a:gd name="T4" fmla="*/ 4 w 1769"/>
                <a:gd name="T5" fmla="*/ 2 h 791"/>
                <a:gd name="T6" fmla="*/ 6 w 1769"/>
                <a:gd name="T7" fmla="*/ 3 h 791"/>
                <a:gd name="T8" fmla="*/ 7 w 1769"/>
                <a:gd name="T9" fmla="*/ 5 h 791"/>
                <a:gd name="T10" fmla="*/ 6 w 1769"/>
                <a:gd name="T11" fmla="*/ 6 h 791"/>
                <a:gd name="T12" fmla="*/ 6 w 1769"/>
                <a:gd name="T13" fmla="*/ 5 h 791"/>
                <a:gd name="T14" fmla="*/ 5 w 1769"/>
                <a:gd name="T15" fmla="*/ 4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3" name="Freeform 151"/>
            <p:cNvSpPr>
              <a:spLocks/>
            </p:cNvSpPr>
            <p:nvPr/>
          </p:nvSpPr>
          <p:spPr bwMode="hidden">
            <a:xfrm rot="16870650" flipH="1">
              <a:off x="3452" y="1220"/>
              <a:ext cx="495" cy="91"/>
            </a:xfrm>
            <a:custGeom>
              <a:avLst/>
              <a:gdLst>
                <a:gd name="T0" fmla="*/ 0 w 2736"/>
                <a:gd name="T1" fmla="*/ 3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4" name="Freeform 152"/>
            <p:cNvSpPr>
              <a:spLocks/>
            </p:cNvSpPr>
            <p:nvPr/>
          </p:nvSpPr>
          <p:spPr bwMode="hidden">
            <a:xfrm rot="16870650" flipH="1">
              <a:off x="3525" y="1567"/>
              <a:ext cx="265" cy="142"/>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4 h 791"/>
                <a:gd name="T12" fmla="*/ 5 w 1769"/>
                <a:gd name="T13" fmla="*/ 4 h 791"/>
                <a:gd name="T14" fmla="*/ 5 w 1769"/>
                <a:gd name="T15" fmla="*/ 3 h 791"/>
                <a:gd name="T16" fmla="*/ 4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5" name="Freeform 153"/>
            <p:cNvSpPr>
              <a:spLocks/>
            </p:cNvSpPr>
            <p:nvPr/>
          </p:nvSpPr>
          <p:spPr bwMode="hidden">
            <a:xfrm rot="3144576">
              <a:off x="3801" y="1158"/>
              <a:ext cx="557" cy="101"/>
            </a:xfrm>
            <a:custGeom>
              <a:avLst/>
              <a:gdLst>
                <a:gd name="T0" fmla="*/ 0 w 2736"/>
                <a:gd name="T1" fmla="*/ 4 h 504"/>
                <a:gd name="T2" fmla="*/ 7 w 2736"/>
                <a:gd name="T3" fmla="*/ 1 h 504"/>
                <a:gd name="T4" fmla="*/ 15 w 2736"/>
                <a:gd name="T5" fmla="*/ 0 h 504"/>
                <a:gd name="T6" fmla="*/ 23 w 2736"/>
                <a:gd name="T7" fmla="*/ 0 h 504"/>
                <a:gd name="T8" fmla="*/ 23 w 2736"/>
                <a:gd name="T9" fmla="*/ 1 h 504"/>
                <a:gd name="T10" fmla="*/ 15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6" name="Freeform 154"/>
            <p:cNvSpPr>
              <a:spLocks/>
            </p:cNvSpPr>
            <p:nvPr/>
          </p:nvSpPr>
          <p:spPr bwMode="hidden">
            <a:xfrm rot="3144576">
              <a:off x="4165" y="1485"/>
              <a:ext cx="299" cy="159"/>
            </a:xfrm>
            <a:custGeom>
              <a:avLst/>
              <a:gdLst>
                <a:gd name="T0" fmla="*/ 0 w 1769"/>
                <a:gd name="T1" fmla="*/ 0 h 791"/>
                <a:gd name="T2" fmla="*/ 2 w 1769"/>
                <a:gd name="T3" fmla="*/ 0 h 791"/>
                <a:gd name="T4" fmla="*/ 6 w 1769"/>
                <a:gd name="T5" fmla="*/ 2 h 791"/>
                <a:gd name="T6" fmla="*/ 8 w 1769"/>
                <a:gd name="T7" fmla="*/ 3 h 791"/>
                <a:gd name="T8" fmla="*/ 8 w 1769"/>
                <a:gd name="T9" fmla="*/ 5 h 791"/>
                <a:gd name="T10" fmla="*/ 8 w 1769"/>
                <a:gd name="T11" fmla="*/ 6 h 791"/>
                <a:gd name="T12" fmla="*/ 8 w 1769"/>
                <a:gd name="T13" fmla="*/ 5 h 791"/>
                <a:gd name="T14" fmla="*/ 7 w 1769"/>
                <a:gd name="T15" fmla="*/ 4 h 791"/>
                <a:gd name="T16" fmla="*/ 5 w 1769"/>
                <a:gd name="T17" fmla="*/ 2 h 791"/>
                <a:gd name="T18" fmla="*/ 3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7" name="Freeform 155"/>
            <p:cNvSpPr>
              <a:spLocks/>
            </p:cNvSpPr>
            <p:nvPr/>
          </p:nvSpPr>
          <p:spPr bwMode="hidden">
            <a:xfrm rot="3745735">
              <a:off x="3762" y="1196"/>
              <a:ext cx="533" cy="97"/>
            </a:xfrm>
            <a:custGeom>
              <a:avLst/>
              <a:gdLst>
                <a:gd name="T0" fmla="*/ 0 w 2736"/>
                <a:gd name="T1" fmla="*/ 4 h 504"/>
                <a:gd name="T2" fmla="*/ 6 w 2736"/>
                <a:gd name="T3" fmla="*/ 1 h 504"/>
                <a:gd name="T4" fmla="*/ 13 w 2736"/>
                <a:gd name="T5" fmla="*/ 0 h 504"/>
                <a:gd name="T6" fmla="*/ 20 w 2736"/>
                <a:gd name="T7" fmla="*/ 0 h 504"/>
                <a:gd name="T8" fmla="*/ 20 w 2736"/>
                <a:gd name="T9" fmla="*/ 1 h 504"/>
                <a:gd name="T10" fmla="*/ 13 w 2736"/>
                <a:gd name="T11" fmla="*/ 1 h 504"/>
                <a:gd name="T12" fmla="*/ 5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8" name="Freeform 156"/>
            <p:cNvSpPr>
              <a:spLocks/>
            </p:cNvSpPr>
            <p:nvPr/>
          </p:nvSpPr>
          <p:spPr bwMode="hidden">
            <a:xfrm rot="3745735">
              <a:off x="4047" y="1543"/>
              <a:ext cx="286" cy="152"/>
            </a:xfrm>
            <a:custGeom>
              <a:avLst/>
              <a:gdLst>
                <a:gd name="T0" fmla="*/ 0 w 1769"/>
                <a:gd name="T1" fmla="*/ 0 h 791"/>
                <a:gd name="T2" fmla="*/ 2 w 1769"/>
                <a:gd name="T3" fmla="*/ 0 h 791"/>
                <a:gd name="T4" fmla="*/ 5 w 1769"/>
                <a:gd name="T5" fmla="*/ 1 h 791"/>
                <a:gd name="T6" fmla="*/ 7 w 1769"/>
                <a:gd name="T7" fmla="*/ 3 h 791"/>
                <a:gd name="T8" fmla="*/ 7 w 1769"/>
                <a:gd name="T9" fmla="*/ 4 h 791"/>
                <a:gd name="T10" fmla="*/ 7 w 1769"/>
                <a:gd name="T11" fmla="*/ 6 h 791"/>
                <a:gd name="T12" fmla="*/ 7 w 1769"/>
                <a:gd name="T13" fmla="*/ 4 h 791"/>
                <a:gd name="T14" fmla="*/ 6 w 1769"/>
                <a:gd name="T15" fmla="*/ 3 h 791"/>
                <a:gd name="T16" fmla="*/ 5 w 1769"/>
                <a:gd name="T17" fmla="*/ 2 h 791"/>
                <a:gd name="T18" fmla="*/ 2 w 1769"/>
                <a:gd name="T19" fmla="*/ 1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29" name="Freeform 157"/>
            <p:cNvSpPr>
              <a:spLocks/>
            </p:cNvSpPr>
            <p:nvPr/>
          </p:nvSpPr>
          <p:spPr bwMode="hidden">
            <a:xfrm rot="4286818">
              <a:off x="3705" y="1235"/>
              <a:ext cx="517" cy="79"/>
            </a:xfrm>
            <a:custGeom>
              <a:avLst/>
              <a:gdLst>
                <a:gd name="T0" fmla="*/ 0 w 2736"/>
                <a:gd name="T1" fmla="*/ 2 h 504"/>
                <a:gd name="T2" fmla="*/ 6 w 2736"/>
                <a:gd name="T3" fmla="*/ 1 h 504"/>
                <a:gd name="T4" fmla="*/ 12 w 2736"/>
                <a:gd name="T5" fmla="*/ 0 h 504"/>
                <a:gd name="T6" fmla="*/ 19 w 2736"/>
                <a:gd name="T7" fmla="*/ 0 h 504"/>
                <a:gd name="T8" fmla="*/ 18 w 2736"/>
                <a:gd name="T9" fmla="*/ 0 h 504"/>
                <a:gd name="T10" fmla="*/ 12 w 2736"/>
                <a:gd name="T11" fmla="*/ 0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0" name="Freeform 158"/>
            <p:cNvSpPr>
              <a:spLocks/>
            </p:cNvSpPr>
            <p:nvPr/>
          </p:nvSpPr>
          <p:spPr bwMode="hidden">
            <a:xfrm rot="4286818">
              <a:off x="3923" y="1585"/>
              <a:ext cx="278" cy="125"/>
            </a:xfrm>
            <a:custGeom>
              <a:avLst/>
              <a:gdLst>
                <a:gd name="T0" fmla="*/ 0 w 1769"/>
                <a:gd name="T1" fmla="*/ 0 h 791"/>
                <a:gd name="T2" fmla="*/ 2 w 1769"/>
                <a:gd name="T3" fmla="*/ 0 h 791"/>
                <a:gd name="T4" fmla="*/ 5 w 1769"/>
                <a:gd name="T5" fmla="*/ 1 h 791"/>
                <a:gd name="T6" fmla="*/ 6 w 1769"/>
                <a:gd name="T7" fmla="*/ 2 h 791"/>
                <a:gd name="T8" fmla="*/ 7 w 1769"/>
                <a:gd name="T9" fmla="*/ 2 h 791"/>
                <a:gd name="T10" fmla="*/ 7 w 1769"/>
                <a:gd name="T11" fmla="*/ 3 h 791"/>
                <a:gd name="T12" fmla="*/ 6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1" name="Freeform 159"/>
            <p:cNvSpPr>
              <a:spLocks/>
            </p:cNvSpPr>
            <p:nvPr/>
          </p:nvSpPr>
          <p:spPr bwMode="hidden">
            <a:xfrm rot="4898956">
              <a:off x="3665" y="1252"/>
              <a:ext cx="475" cy="80"/>
            </a:xfrm>
            <a:custGeom>
              <a:avLst/>
              <a:gdLst>
                <a:gd name="T0" fmla="*/ 0 w 2736"/>
                <a:gd name="T1" fmla="*/ 2 h 504"/>
                <a:gd name="T2" fmla="*/ 5 w 2736"/>
                <a:gd name="T3" fmla="*/ 1 h 504"/>
                <a:gd name="T4" fmla="*/ 9 w 2736"/>
                <a:gd name="T5" fmla="*/ 0 h 504"/>
                <a:gd name="T6" fmla="*/ 14 w 2736"/>
                <a:gd name="T7" fmla="*/ 0 h 504"/>
                <a:gd name="T8" fmla="*/ 14 w 2736"/>
                <a:gd name="T9" fmla="*/ 0 h 504"/>
                <a:gd name="T10" fmla="*/ 9 w 2736"/>
                <a:gd name="T11" fmla="*/ 0 h 504"/>
                <a:gd name="T12" fmla="*/ 3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2" name="Freeform 160"/>
            <p:cNvSpPr>
              <a:spLocks/>
            </p:cNvSpPr>
            <p:nvPr/>
          </p:nvSpPr>
          <p:spPr bwMode="hidden">
            <a:xfrm rot="4898956">
              <a:off x="3804" y="1581"/>
              <a:ext cx="255" cy="125"/>
            </a:xfrm>
            <a:custGeom>
              <a:avLst/>
              <a:gdLst>
                <a:gd name="T0" fmla="*/ 0 w 1769"/>
                <a:gd name="T1" fmla="*/ 0 h 791"/>
                <a:gd name="T2" fmla="*/ 1 w 1769"/>
                <a:gd name="T3" fmla="*/ 0 h 791"/>
                <a:gd name="T4" fmla="*/ 3 w 1769"/>
                <a:gd name="T5" fmla="*/ 1 h 791"/>
                <a:gd name="T6" fmla="*/ 5 w 1769"/>
                <a:gd name="T7" fmla="*/ 2 h 791"/>
                <a:gd name="T8" fmla="*/ 5 w 1769"/>
                <a:gd name="T9" fmla="*/ 2 h 791"/>
                <a:gd name="T10" fmla="*/ 5 w 1769"/>
                <a:gd name="T11" fmla="*/ 3 h 791"/>
                <a:gd name="T12" fmla="*/ 5 w 1769"/>
                <a:gd name="T13" fmla="*/ 3 h 791"/>
                <a:gd name="T14" fmla="*/ 4 w 1769"/>
                <a:gd name="T15" fmla="*/ 2 h 791"/>
                <a:gd name="T16" fmla="*/ 3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3" name="Freeform 161"/>
            <p:cNvSpPr>
              <a:spLocks/>
            </p:cNvSpPr>
            <p:nvPr/>
          </p:nvSpPr>
          <p:spPr bwMode="hidden">
            <a:xfrm rot="5755659">
              <a:off x="3570" y="1267"/>
              <a:ext cx="464" cy="60"/>
            </a:xfrm>
            <a:custGeom>
              <a:avLst/>
              <a:gdLst>
                <a:gd name="T0" fmla="*/ 0 w 2736"/>
                <a:gd name="T1" fmla="*/ 1 h 504"/>
                <a:gd name="T2" fmla="*/ 4 w 2736"/>
                <a:gd name="T3" fmla="*/ 0 h 504"/>
                <a:gd name="T4" fmla="*/ 9 w 2736"/>
                <a:gd name="T5" fmla="*/ 0 h 504"/>
                <a:gd name="T6" fmla="*/ 13 w 2736"/>
                <a:gd name="T7" fmla="*/ 0 h 504"/>
                <a:gd name="T8" fmla="*/ 13 w 2736"/>
                <a:gd name="T9" fmla="*/ 0 h 504"/>
                <a:gd name="T10" fmla="*/ 9 w 2736"/>
                <a:gd name="T11" fmla="*/ 0 h 504"/>
                <a:gd name="T12" fmla="*/ 3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4" name="Freeform 162"/>
            <p:cNvSpPr>
              <a:spLocks/>
            </p:cNvSpPr>
            <p:nvPr/>
          </p:nvSpPr>
          <p:spPr bwMode="hidden">
            <a:xfrm rot="5755659">
              <a:off x="3618" y="1599"/>
              <a:ext cx="249" cy="95"/>
            </a:xfrm>
            <a:custGeom>
              <a:avLst/>
              <a:gdLst>
                <a:gd name="T0" fmla="*/ 0 w 1769"/>
                <a:gd name="T1" fmla="*/ 0 h 791"/>
                <a:gd name="T2" fmla="*/ 1 w 1769"/>
                <a:gd name="T3" fmla="*/ 0 h 791"/>
                <a:gd name="T4" fmla="*/ 3 w 1769"/>
                <a:gd name="T5" fmla="*/ 0 h 791"/>
                <a:gd name="T6" fmla="*/ 5 w 1769"/>
                <a:gd name="T7" fmla="*/ 1 h 791"/>
                <a:gd name="T8" fmla="*/ 5 w 1769"/>
                <a:gd name="T9" fmla="*/ 1 h 791"/>
                <a:gd name="T10" fmla="*/ 5 w 1769"/>
                <a:gd name="T11" fmla="*/ 1 h 791"/>
                <a:gd name="T12" fmla="*/ 5 w 1769"/>
                <a:gd name="T13" fmla="*/ 1 h 791"/>
                <a:gd name="T14" fmla="*/ 4 w 1769"/>
                <a:gd name="T15" fmla="*/ 1 h 791"/>
                <a:gd name="T16" fmla="*/ 3 w 1769"/>
                <a:gd name="T17" fmla="*/ 0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5" name="Freeform 163"/>
            <p:cNvSpPr>
              <a:spLocks/>
            </p:cNvSpPr>
            <p:nvPr/>
          </p:nvSpPr>
          <p:spPr bwMode="hidden">
            <a:xfrm flipH="1">
              <a:off x="3553" y="1154"/>
              <a:ext cx="157" cy="478"/>
            </a:xfrm>
            <a:custGeom>
              <a:avLst/>
              <a:gdLst>
                <a:gd name="T0" fmla="*/ 0 w 776"/>
                <a:gd name="T1" fmla="*/ 1 h 2368"/>
                <a:gd name="T2" fmla="*/ 2 w 776"/>
                <a:gd name="T3" fmla="*/ 0 h 2368"/>
                <a:gd name="T4" fmla="*/ 1 w 776"/>
                <a:gd name="T5" fmla="*/ 1 h 2368"/>
                <a:gd name="T6" fmla="*/ 3 w 776"/>
                <a:gd name="T7" fmla="*/ 1 h 2368"/>
                <a:gd name="T8" fmla="*/ 2 w 776"/>
                <a:gd name="T9" fmla="*/ 2 h 2368"/>
                <a:gd name="T10" fmla="*/ 3 w 776"/>
                <a:gd name="T11" fmla="*/ 3 h 2368"/>
                <a:gd name="T12" fmla="*/ 2 w 776"/>
                <a:gd name="T13" fmla="*/ 4 h 2368"/>
                <a:gd name="T14" fmla="*/ 4 w 776"/>
                <a:gd name="T15" fmla="*/ 4 h 2368"/>
                <a:gd name="T16" fmla="*/ 3 w 776"/>
                <a:gd name="T17" fmla="*/ 5 h 2368"/>
                <a:gd name="T18" fmla="*/ 4 w 776"/>
                <a:gd name="T19" fmla="*/ 5 h 2368"/>
                <a:gd name="T20" fmla="*/ 4 w 776"/>
                <a:gd name="T21" fmla="*/ 6 h 2368"/>
                <a:gd name="T22" fmla="*/ 5 w 776"/>
                <a:gd name="T23" fmla="*/ 7 h 2368"/>
                <a:gd name="T24" fmla="*/ 5 w 776"/>
                <a:gd name="T25" fmla="*/ 8 h 2368"/>
                <a:gd name="T26" fmla="*/ 6 w 776"/>
                <a:gd name="T27" fmla="*/ 9 h 2368"/>
                <a:gd name="T28" fmla="*/ 5 w 776"/>
                <a:gd name="T29" fmla="*/ 10 h 2368"/>
                <a:gd name="T30" fmla="*/ 6 w 776"/>
                <a:gd name="T31" fmla="*/ 11 h 2368"/>
                <a:gd name="T32" fmla="*/ 6 w 776"/>
                <a:gd name="T33" fmla="*/ 12 h 2368"/>
                <a:gd name="T34" fmla="*/ 6 w 776"/>
                <a:gd name="T35" fmla="*/ 13 h 2368"/>
                <a:gd name="T36" fmla="*/ 6 w 776"/>
                <a:gd name="T37" fmla="*/ 14 h 2368"/>
                <a:gd name="T38" fmla="*/ 6 w 776"/>
                <a:gd name="T39" fmla="*/ 15 h 2368"/>
                <a:gd name="T40" fmla="*/ 6 w 776"/>
                <a:gd name="T41" fmla="*/ 16 h 2368"/>
                <a:gd name="T42" fmla="*/ 6 w 776"/>
                <a:gd name="T43" fmla="*/ 18 h 2368"/>
                <a:gd name="T44" fmla="*/ 6 w 776"/>
                <a:gd name="T45" fmla="*/ 18 h 2368"/>
                <a:gd name="T46" fmla="*/ 6 w 776"/>
                <a:gd name="T47" fmla="*/ 19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6" name="Arc 164"/>
            <p:cNvSpPr>
              <a:spLocks/>
            </p:cNvSpPr>
            <p:nvPr/>
          </p:nvSpPr>
          <p:spPr bwMode="hidden">
            <a:xfrm flipH="1">
              <a:off x="3268" y="982"/>
              <a:ext cx="687" cy="745"/>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7" name="Arc 165"/>
            <p:cNvSpPr>
              <a:spLocks/>
            </p:cNvSpPr>
            <p:nvPr/>
          </p:nvSpPr>
          <p:spPr bwMode="hidden">
            <a:xfrm flipV="1">
              <a:off x="3887" y="532"/>
              <a:ext cx="830" cy="661"/>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8" name="Arc 166"/>
            <p:cNvSpPr>
              <a:spLocks/>
            </p:cNvSpPr>
            <p:nvPr/>
          </p:nvSpPr>
          <p:spPr bwMode="hidden">
            <a:xfrm flipH="1">
              <a:off x="3338" y="862"/>
              <a:ext cx="401" cy="76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39" name="Arc 167"/>
            <p:cNvSpPr>
              <a:spLocks/>
            </p:cNvSpPr>
            <p:nvPr/>
          </p:nvSpPr>
          <p:spPr bwMode="hidden">
            <a:xfrm flipH="1">
              <a:off x="3053" y="902"/>
              <a:ext cx="652" cy="76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0" name="Arc 168"/>
            <p:cNvSpPr>
              <a:spLocks/>
            </p:cNvSpPr>
            <p:nvPr/>
          </p:nvSpPr>
          <p:spPr bwMode="hidden">
            <a:xfrm flipH="1">
              <a:off x="2996" y="762"/>
              <a:ext cx="768" cy="76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1" name="Arc 169"/>
            <p:cNvSpPr>
              <a:spLocks/>
            </p:cNvSpPr>
            <p:nvPr/>
          </p:nvSpPr>
          <p:spPr bwMode="hidden">
            <a:xfrm>
              <a:off x="3846" y="870"/>
              <a:ext cx="123"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2" name="Arc 170"/>
            <p:cNvSpPr>
              <a:spLocks/>
            </p:cNvSpPr>
            <p:nvPr/>
          </p:nvSpPr>
          <p:spPr bwMode="hidden">
            <a:xfrm>
              <a:off x="3879" y="866"/>
              <a:ext cx="324"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3" name="Arc 171"/>
            <p:cNvSpPr>
              <a:spLocks/>
            </p:cNvSpPr>
            <p:nvPr/>
          </p:nvSpPr>
          <p:spPr bwMode="hidden">
            <a:xfrm>
              <a:off x="3907" y="766"/>
              <a:ext cx="461" cy="76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4" name="Freeform 173"/>
            <p:cNvSpPr>
              <a:spLocks/>
            </p:cNvSpPr>
            <p:nvPr/>
          </p:nvSpPr>
          <p:spPr bwMode="hidden">
            <a:xfrm rot="19660755" flipV="1">
              <a:off x="3752" y="1079"/>
              <a:ext cx="142" cy="270"/>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3 w 776"/>
                <a:gd name="T23" fmla="*/ 1 h 2368"/>
                <a:gd name="T24" fmla="*/ 3 w 776"/>
                <a:gd name="T25" fmla="*/ 1 h 2368"/>
                <a:gd name="T26" fmla="*/ 4 w 776"/>
                <a:gd name="T27" fmla="*/ 2 h 2368"/>
                <a:gd name="T28" fmla="*/ 4 w 776"/>
                <a:gd name="T29" fmla="*/ 2 h 2368"/>
                <a:gd name="T30" fmla="*/ 4 w 776"/>
                <a:gd name="T31" fmla="*/ 2 h 2368"/>
                <a:gd name="T32" fmla="*/ 4 w 776"/>
                <a:gd name="T33" fmla="*/ 2 h 2368"/>
                <a:gd name="T34" fmla="*/ 4 w 776"/>
                <a:gd name="T35" fmla="*/ 2 h 2368"/>
                <a:gd name="T36" fmla="*/ 4 w 776"/>
                <a:gd name="T37" fmla="*/ 3 h 2368"/>
                <a:gd name="T38" fmla="*/ 5 w 776"/>
                <a:gd name="T39" fmla="*/ 3 h 2368"/>
                <a:gd name="T40" fmla="*/ 4 w 776"/>
                <a:gd name="T41" fmla="*/ 3 h 2368"/>
                <a:gd name="T42" fmla="*/ 5 w 776"/>
                <a:gd name="T43" fmla="*/ 3 h 2368"/>
                <a:gd name="T44" fmla="*/ 4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5" name="Arc 174"/>
            <p:cNvSpPr>
              <a:spLocks/>
            </p:cNvSpPr>
            <p:nvPr/>
          </p:nvSpPr>
          <p:spPr bwMode="hidden">
            <a:xfrm flipH="1">
              <a:off x="2952" y="647"/>
              <a:ext cx="821" cy="76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6" name="Arc 175"/>
            <p:cNvSpPr>
              <a:spLocks/>
            </p:cNvSpPr>
            <p:nvPr/>
          </p:nvSpPr>
          <p:spPr bwMode="hidden">
            <a:xfrm flipH="1">
              <a:off x="3184" y="485"/>
              <a:ext cx="597" cy="74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7" name="Arc 176"/>
            <p:cNvSpPr>
              <a:spLocks/>
            </p:cNvSpPr>
            <p:nvPr/>
          </p:nvSpPr>
          <p:spPr bwMode="hidden">
            <a:xfrm>
              <a:off x="3822" y="798"/>
              <a:ext cx="246" cy="745"/>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8" name="Freeform 177"/>
            <p:cNvSpPr>
              <a:spLocks/>
            </p:cNvSpPr>
            <p:nvPr/>
          </p:nvSpPr>
          <p:spPr bwMode="hidden">
            <a:xfrm flipH="1">
              <a:off x="3086" y="1193"/>
              <a:ext cx="351" cy="493"/>
            </a:xfrm>
            <a:custGeom>
              <a:avLst/>
              <a:gdLst>
                <a:gd name="T0" fmla="*/ 0 w 776"/>
                <a:gd name="T1" fmla="*/ 1 h 2368"/>
                <a:gd name="T2" fmla="*/ 22 w 776"/>
                <a:gd name="T3" fmla="*/ 0 h 2368"/>
                <a:gd name="T4" fmla="*/ 9 w 776"/>
                <a:gd name="T5" fmla="*/ 1 h 2368"/>
                <a:gd name="T6" fmla="*/ 31 w 776"/>
                <a:gd name="T7" fmla="*/ 1 h 2368"/>
                <a:gd name="T8" fmla="*/ 18 w 776"/>
                <a:gd name="T9" fmla="*/ 3 h 2368"/>
                <a:gd name="T10" fmla="*/ 36 w 776"/>
                <a:gd name="T11" fmla="*/ 3 h 2368"/>
                <a:gd name="T12" fmla="*/ 27 w 776"/>
                <a:gd name="T13" fmla="*/ 4 h 2368"/>
                <a:gd name="T14" fmla="*/ 44 w 776"/>
                <a:gd name="T15" fmla="*/ 4 h 2368"/>
                <a:gd name="T16" fmla="*/ 36 w 776"/>
                <a:gd name="T17" fmla="*/ 5 h 2368"/>
                <a:gd name="T18" fmla="*/ 49 w 776"/>
                <a:gd name="T19" fmla="*/ 6 h 2368"/>
                <a:gd name="T20" fmla="*/ 44 w 776"/>
                <a:gd name="T21" fmla="*/ 7 h 2368"/>
                <a:gd name="T22" fmla="*/ 53 w 776"/>
                <a:gd name="T23" fmla="*/ 7 h 2368"/>
                <a:gd name="T24" fmla="*/ 53 w 776"/>
                <a:gd name="T25" fmla="*/ 8 h 2368"/>
                <a:gd name="T26" fmla="*/ 62 w 776"/>
                <a:gd name="T27" fmla="*/ 10 h 2368"/>
                <a:gd name="T28" fmla="*/ 58 w 776"/>
                <a:gd name="T29" fmla="*/ 11 h 2368"/>
                <a:gd name="T30" fmla="*/ 66 w 776"/>
                <a:gd name="T31" fmla="*/ 12 h 2368"/>
                <a:gd name="T32" fmla="*/ 62 w 776"/>
                <a:gd name="T33" fmla="*/ 13 h 2368"/>
                <a:gd name="T34" fmla="*/ 66 w 776"/>
                <a:gd name="T35" fmla="*/ 14 h 2368"/>
                <a:gd name="T36" fmla="*/ 62 w 776"/>
                <a:gd name="T37" fmla="*/ 15 h 2368"/>
                <a:gd name="T38" fmla="*/ 71 w 776"/>
                <a:gd name="T39" fmla="*/ 17 h 2368"/>
                <a:gd name="T40" fmla="*/ 66 w 776"/>
                <a:gd name="T41" fmla="*/ 18 h 2368"/>
                <a:gd name="T42" fmla="*/ 71 w 776"/>
                <a:gd name="T43" fmla="*/ 20 h 2368"/>
                <a:gd name="T44" fmla="*/ 66 w 776"/>
                <a:gd name="T45" fmla="*/ 20 h 2368"/>
                <a:gd name="T46" fmla="*/ 71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49" name="Freeform 178"/>
            <p:cNvSpPr>
              <a:spLocks/>
            </p:cNvSpPr>
            <p:nvPr/>
          </p:nvSpPr>
          <p:spPr bwMode="hidden">
            <a:xfrm flipH="1">
              <a:off x="3251" y="673"/>
              <a:ext cx="225" cy="492"/>
            </a:xfrm>
            <a:custGeom>
              <a:avLst/>
              <a:gdLst>
                <a:gd name="T0" fmla="*/ 0 w 776"/>
                <a:gd name="T1" fmla="*/ 1 h 2368"/>
                <a:gd name="T2" fmla="*/ 6 w 776"/>
                <a:gd name="T3" fmla="*/ 0 h 2368"/>
                <a:gd name="T4" fmla="*/ 2 w 776"/>
                <a:gd name="T5" fmla="*/ 1 h 2368"/>
                <a:gd name="T6" fmla="*/ 8 w 776"/>
                <a:gd name="T7" fmla="*/ 1 h 2368"/>
                <a:gd name="T8" fmla="*/ 5 w 776"/>
                <a:gd name="T9" fmla="*/ 3 h 2368"/>
                <a:gd name="T10" fmla="*/ 9 w 776"/>
                <a:gd name="T11" fmla="*/ 3 h 2368"/>
                <a:gd name="T12" fmla="*/ 7 w 776"/>
                <a:gd name="T13" fmla="*/ 4 h 2368"/>
                <a:gd name="T14" fmla="*/ 12 w 776"/>
                <a:gd name="T15" fmla="*/ 4 h 2368"/>
                <a:gd name="T16" fmla="*/ 9 w 776"/>
                <a:gd name="T17" fmla="*/ 5 h 2368"/>
                <a:gd name="T18" fmla="*/ 13 w 776"/>
                <a:gd name="T19" fmla="*/ 6 h 2368"/>
                <a:gd name="T20" fmla="*/ 12 w 776"/>
                <a:gd name="T21" fmla="*/ 7 h 2368"/>
                <a:gd name="T22" fmla="*/ 14 w 776"/>
                <a:gd name="T23" fmla="*/ 7 h 2368"/>
                <a:gd name="T24" fmla="*/ 14 w 776"/>
                <a:gd name="T25" fmla="*/ 8 h 2368"/>
                <a:gd name="T26" fmla="*/ 17 w 776"/>
                <a:gd name="T27" fmla="*/ 10 h 2368"/>
                <a:gd name="T28" fmla="*/ 15 w 776"/>
                <a:gd name="T29" fmla="*/ 11 h 2368"/>
                <a:gd name="T30" fmla="*/ 18 w 776"/>
                <a:gd name="T31" fmla="*/ 12 h 2368"/>
                <a:gd name="T32" fmla="*/ 17 w 776"/>
                <a:gd name="T33" fmla="*/ 13 h 2368"/>
                <a:gd name="T34" fmla="*/ 18 w 776"/>
                <a:gd name="T35" fmla="*/ 14 h 2368"/>
                <a:gd name="T36" fmla="*/ 17 w 776"/>
                <a:gd name="T37" fmla="*/ 15 h 2368"/>
                <a:gd name="T38" fmla="*/ 19 w 776"/>
                <a:gd name="T39" fmla="*/ 16 h 2368"/>
                <a:gd name="T40" fmla="*/ 18 w 776"/>
                <a:gd name="T41" fmla="*/ 18 h 2368"/>
                <a:gd name="T42" fmla="*/ 19 w 776"/>
                <a:gd name="T43" fmla="*/ 20 h 2368"/>
                <a:gd name="T44" fmla="*/ 18 w 776"/>
                <a:gd name="T45" fmla="*/ 20 h 2368"/>
                <a:gd name="T46" fmla="*/ 19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0" name="Freeform 179"/>
            <p:cNvSpPr>
              <a:spLocks/>
            </p:cNvSpPr>
            <p:nvPr/>
          </p:nvSpPr>
          <p:spPr bwMode="hidden">
            <a:xfrm flipH="1">
              <a:off x="3510" y="526"/>
              <a:ext cx="135" cy="492"/>
            </a:xfrm>
            <a:custGeom>
              <a:avLst/>
              <a:gdLst>
                <a:gd name="T0" fmla="*/ 0 w 776"/>
                <a:gd name="T1" fmla="*/ 1 h 2368"/>
                <a:gd name="T2" fmla="*/ 1 w 776"/>
                <a:gd name="T3" fmla="*/ 0 h 2368"/>
                <a:gd name="T4" fmla="*/ 1 w 776"/>
                <a:gd name="T5" fmla="*/ 1 h 2368"/>
                <a:gd name="T6" fmla="*/ 2 w 776"/>
                <a:gd name="T7" fmla="*/ 1 h 2368"/>
                <a:gd name="T8" fmla="*/ 1 w 776"/>
                <a:gd name="T9" fmla="*/ 3 h 2368"/>
                <a:gd name="T10" fmla="*/ 2 w 776"/>
                <a:gd name="T11" fmla="*/ 3 h 2368"/>
                <a:gd name="T12" fmla="*/ 2 w 776"/>
                <a:gd name="T13" fmla="*/ 4 h 2368"/>
                <a:gd name="T14" fmla="*/ 3 w 776"/>
                <a:gd name="T15" fmla="*/ 4 h 2368"/>
                <a:gd name="T16" fmla="*/ 2 w 776"/>
                <a:gd name="T17" fmla="*/ 5 h 2368"/>
                <a:gd name="T18" fmla="*/ 3 w 776"/>
                <a:gd name="T19" fmla="*/ 6 h 2368"/>
                <a:gd name="T20" fmla="*/ 3 w 776"/>
                <a:gd name="T21" fmla="*/ 7 h 2368"/>
                <a:gd name="T22" fmla="*/ 3 w 776"/>
                <a:gd name="T23" fmla="*/ 7 h 2368"/>
                <a:gd name="T24" fmla="*/ 3 w 776"/>
                <a:gd name="T25" fmla="*/ 8 h 2368"/>
                <a:gd name="T26" fmla="*/ 3 w 776"/>
                <a:gd name="T27" fmla="*/ 10 h 2368"/>
                <a:gd name="T28" fmla="*/ 3 w 776"/>
                <a:gd name="T29" fmla="*/ 11 h 2368"/>
                <a:gd name="T30" fmla="*/ 4 w 776"/>
                <a:gd name="T31" fmla="*/ 12 h 2368"/>
                <a:gd name="T32" fmla="*/ 3 w 776"/>
                <a:gd name="T33" fmla="*/ 13 h 2368"/>
                <a:gd name="T34" fmla="*/ 4 w 776"/>
                <a:gd name="T35" fmla="*/ 14 h 2368"/>
                <a:gd name="T36" fmla="*/ 3 w 776"/>
                <a:gd name="T37" fmla="*/ 15 h 2368"/>
                <a:gd name="T38" fmla="*/ 4 w 776"/>
                <a:gd name="T39" fmla="*/ 16 h 2368"/>
                <a:gd name="T40" fmla="*/ 4 w 776"/>
                <a:gd name="T41" fmla="*/ 18 h 2368"/>
                <a:gd name="T42" fmla="*/ 4 w 776"/>
                <a:gd name="T43" fmla="*/ 20 h 2368"/>
                <a:gd name="T44" fmla="*/ 4 w 776"/>
                <a:gd name="T45" fmla="*/ 20 h 2368"/>
                <a:gd name="T46" fmla="*/ 4 w 776"/>
                <a:gd name="T47" fmla="*/ 2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1" name="Freeform 180"/>
            <p:cNvSpPr>
              <a:spLocks/>
            </p:cNvSpPr>
            <p:nvPr/>
          </p:nvSpPr>
          <p:spPr bwMode="hidden">
            <a:xfrm>
              <a:off x="4351" y="1121"/>
              <a:ext cx="326" cy="518"/>
            </a:xfrm>
            <a:custGeom>
              <a:avLst/>
              <a:gdLst>
                <a:gd name="T0" fmla="*/ 0 w 776"/>
                <a:gd name="T1" fmla="*/ 1 h 2368"/>
                <a:gd name="T2" fmla="*/ 18 w 776"/>
                <a:gd name="T3" fmla="*/ 0 h 2368"/>
                <a:gd name="T4" fmla="*/ 7 w 776"/>
                <a:gd name="T5" fmla="*/ 2 h 2368"/>
                <a:gd name="T6" fmla="*/ 25 w 776"/>
                <a:gd name="T7" fmla="*/ 2 h 2368"/>
                <a:gd name="T8" fmla="*/ 14 w 776"/>
                <a:gd name="T9" fmla="*/ 3 h 2368"/>
                <a:gd name="T10" fmla="*/ 29 w 776"/>
                <a:gd name="T11" fmla="*/ 4 h 2368"/>
                <a:gd name="T12" fmla="*/ 21 w 776"/>
                <a:gd name="T13" fmla="*/ 5 h 2368"/>
                <a:gd name="T14" fmla="*/ 36 w 776"/>
                <a:gd name="T15" fmla="*/ 5 h 2368"/>
                <a:gd name="T16" fmla="*/ 29 w 776"/>
                <a:gd name="T17" fmla="*/ 6 h 2368"/>
                <a:gd name="T18" fmla="*/ 39 w 776"/>
                <a:gd name="T19" fmla="*/ 7 h 2368"/>
                <a:gd name="T20" fmla="*/ 36 w 776"/>
                <a:gd name="T21" fmla="*/ 8 h 2368"/>
                <a:gd name="T22" fmla="*/ 43 w 776"/>
                <a:gd name="T23" fmla="*/ 9 h 2368"/>
                <a:gd name="T24" fmla="*/ 43 w 776"/>
                <a:gd name="T25" fmla="*/ 10 h 2368"/>
                <a:gd name="T26" fmla="*/ 50 w 776"/>
                <a:gd name="T27" fmla="*/ 11 h 2368"/>
                <a:gd name="T28" fmla="*/ 46 w 776"/>
                <a:gd name="T29" fmla="*/ 13 h 2368"/>
                <a:gd name="T30" fmla="*/ 53 w 776"/>
                <a:gd name="T31" fmla="*/ 14 h 2368"/>
                <a:gd name="T32" fmla="*/ 50 w 776"/>
                <a:gd name="T33" fmla="*/ 15 h 2368"/>
                <a:gd name="T34" fmla="*/ 53 w 776"/>
                <a:gd name="T35" fmla="*/ 17 h 2368"/>
                <a:gd name="T36" fmla="*/ 50 w 776"/>
                <a:gd name="T37" fmla="*/ 18 h 2368"/>
                <a:gd name="T38" fmla="*/ 57 w 776"/>
                <a:gd name="T39" fmla="*/ 19 h 2368"/>
                <a:gd name="T40" fmla="*/ 53 w 776"/>
                <a:gd name="T41" fmla="*/ 21 h 2368"/>
                <a:gd name="T42" fmla="*/ 57 w 776"/>
                <a:gd name="T43" fmla="*/ 23 h 2368"/>
                <a:gd name="T44" fmla="*/ 53 w 776"/>
                <a:gd name="T45" fmla="*/ 23 h 2368"/>
                <a:gd name="T46" fmla="*/ 57 w 776"/>
                <a:gd name="T47" fmla="*/ 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2" name="Freeform 181"/>
            <p:cNvSpPr>
              <a:spLocks/>
            </p:cNvSpPr>
            <p:nvPr/>
          </p:nvSpPr>
          <p:spPr bwMode="hidden">
            <a:xfrm>
              <a:off x="4182" y="859"/>
              <a:ext cx="490" cy="345"/>
            </a:xfrm>
            <a:custGeom>
              <a:avLst/>
              <a:gdLst>
                <a:gd name="T0" fmla="*/ 0 w 776"/>
                <a:gd name="T1" fmla="*/ 0 h 2368"/>
                <a:gd name="T2" fmla="*/ 61 w 776"/>
                <a:gd name="T3" fmla="*/ 0 h 2368"/>
                <a:gd name="T4" fmla="*/ 25 w 776"/>
                <a:gd name="T5" fmla="*/ 0 h 2368"/>
                <a:gd name="T6" fmla="*/ 85 w 776"/>
                <a:gd name="T7" fmla="*/ 0 h 2368"/>
                <a:gd name="T8" fmla="*/ 48 w 776"/>
                <a:gd name="T9" fmla="*/ 1 h 2368"/>
                <a:gd name="T10" fmla="*/ 97 w 776"/>
                <a:gd name="T11" fmla="*/ 1 h 2368"/>
                <a:gd name="T12" fmla="*/ 73 w 776"/>
                <a:gd name="T13" fmla="*/ 1 h 2368"/>
                <a:gd name="T14" fmla="*/ 121 w 776"/>
                <a:gd name="T15" fmla="*/ 1 h 2368"/>
                <a:gd name="T16" fmla="*/ 97 w 776"/>
                <a:gd name="T17" fmla="*/ 2 h 2368"/>
                <a:gd name="T18" fmla="*/ 133 w 776"/>
                <a:gd name="T19" fmla="*/ 2 h 2368"/>
                <a:gd name="T20" fmla="*/ 121 w 776"/>
                <a:gd name="T21" fmla="*/ 2 h 2368"/>
                <a:gd name="T22" fmla="*/ 145 w 776"/>
                <a:gd name="T23" fmla="*/ 3 h 2368"/>
                <a:gd name="T24" fmla="*/ 145 w 776"/>
                <a:gd name="T25" fmla="*/ 3 h 2368"/>
                <a:gd name="T26" fmla="*/ 169 w 776"/>
                <a:gd name="T27" fmla="*/ 3 h 2368"/>
                <a:gd name="T28" fmla="*/ 157 w 776"/>
                <a:gd name="T29" fmla="*/ 4 h 2368"/>
                <a:gd name="T30" fmla="*/ 181 w 776"/>
                <a:gd name="T31" fmla="*/ 4 h 2368"/>
                <a:gd name="T32" fmla="*/ 169 w 776"/>
                <a:gd name="T33" fmla="*/ 5 h 2368"/>
                <a:gd name="T34" fmla="*/ 181 w 776"/>
                <a:gd name="T35" fmla="*/ 5 h 2368"/>
                <a:gd name="T36" fmla="*/ 169 w 776"/>
                <a:gd name="T37" fmla="*/ 5 h 2368"/>
                <a:gd name="T38" fmla="*/ 193 w 776"/>
                <a:gd name="T39" fmla="*/ 6 h 2368"/>
                <a:gd name="T40" fmla="*/ 181 w 776"/>
                <a:gd name="T41" fmla="*/ 6 h 2368"/>
                <a:gd name="T42" fmla="*/ 193 w 776"/>
                <a:gd name="T43" fmla="*/ 7 h 2368"/>
                <a:gd name="T44" fmla="*/ 181 w 776"/>
                <a:gd name="T45" fmla="*/ 7 h 2368"/>
                <a:gd name="T46" fmla="*/ 193 w 776"/>
                <a:gd name="T47" fmla="*/ 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3" name="Freeform 182"/>
            <p:cNvSpPr>
              <a:spLocks/>
            </p:cNvSpPr>
            <p:nvPr/>
          </p:nvSpPr>
          <p:spPr bwMode="hidden">
            <a:xfrm>
              <a:off x="4200" y="493"/>
              <a:ext cx="214" cy="463"/>
            </a:xfrm>
            <a:custGeom>
              <a:avLst/>
              <a:gdLst>
                <a:gd name="T0" fmla="*/ 0 w 776"/>
                <a:gd name="T1" fmla="*/ 1 h 2368"/>
                <a:gd name="T2" fmla="*/ 5 w 776"/>
                <a:gd name="T3" fmla="*/ 0 h 2368"/>
                <a:gd name="T4" fmla="*/ 2 w 776"/>
                <a:gd name="T5" fmla="*/ 1 h 2368"/>
                <a:gd name="T6" fmla="*/ 7 w 776"/>
                <a:gd name="T7" fmla="*/ 1 h 2368"/>
                <a:gd name="T8" fmla="*/ 4 w 776"/>
                <a:gd name="T9" fmla="*/ 2 h 2368"/>
                <a:gd name="T10" fmla="*/ 8 w 776"/>
                <a:gd name="T11" fmla="*/ 3 h 2368"/>
                <a:gd name="T12" fmla="*/ 6 w 776"/>
                <a:gd name="T13" fmla="*/ 3 h 2368"/>
                <a:gd name="T14" fmla="*/ 10 w 776"/>
                <a:gd name="T15" fmla="*/ 4 h 2368"/>
                <a:gd name="T16" fmla="*/ 8 w 776"/>
                <a:gd name="T17" fmla="*/ 4 h 2368"/>
                <a:gd name="T18" fmla="*/ 11 w 776"/>
                <a:gd name="T19" fmla="*/ 5 h 2368"/>
                <a:gd name="T20" fmla="*/ 10 w 776"/>
                <a:gd name="T21" fmla="*/ 5 h 2368"/>
                <a:gd name="T22" fmla="*/ 12 w 776"/>
                <a:gd name="T23" fmla="*/ 6 h 2368"/>
                <a:gd name="T24" fmla="*/ 12 w 776"/>
                <a:gd name="T25" fmla="*/ 7 h 2368"/>
                <a:gd name="T26" fmla="*/ 14 w 776"/>
                <a:gd name="T27" fmla="*/ 8 h 2368"/>
                <a:gd name="T28" fmla="*/ 13 w 776"/>
                <a:gd name="T29" fmla="*/ 9 h 2368"/>
                <a:gd name="T30" fmla="*/ 15 w 776"/>
                <a:gd name="T31" fmla="*/ 10 h 2368"/>
                <a:gd name="T32" fmla="*/ 14 w 776"/>
                <a:gd name="T33" fmla="*/ 11 h 2368"/>
                <a:gd name="T34" fmla="*/ 15 w 776"/>
                <a:gd name="T35" fmla="*/ 12 h 2368"/>
                <a:gd name="T36" fmla="*/ 14 w 776"/>
                <a:gd name="T37" fmla="*/ 13 h 2368"/>
                <a:gd name="T38" fmla="*/ 16 w 776"/>
                <a:gd name="T39" fmla="*/ 14 h 2368"/>
                <a:gd name="T40" fmla="*/ 15 w 776"/>
                <a:gd name="T41" fmla="*/ 15 h 2368"/>
                <a:gd name="T42" fmla="*/ 16 w 776"/>
                <a:gd name="T43" fmla="*/ 16 h 2368"/>
                <a:gd name="T44" fmla="*/ 15 w 776"/>
                <a:gd name="T45" fmla="*/ 17 h 2368"/>
                <a:gd name="T46" fmla="*/ 16 w 776"/>
                <a:gd name="T47" fmla="*/ 1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4" name="Freeform 183"/>
            <p:cNvSpPr>
              <a:spLocks/>
            </p:cNvSpPr>
            <p:nvPr/>
          </p:nvSpPr>
          <p:spPr bwMode="hidden">
            <a:xfrm rot="-1346631">
              <a:off x="3988" y="878"/>
              <a:ext cx="144" cy="271"/>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4 w 776"/>
                <a:gd name="T23" fmla="*/ 1 h 2368"/>
                <a:gd name="T24" fmla="*/ 4 w 776"/>
                <a:gd name="T25" fmla="*/ 1 h 2368"/>
                <a:gd name="T26" fmla="*/ 4 w 776"/>
                <a:gd name="T27" fmla="*/ 2 h 2368"/>
                <a:gd name="T28" fmla="*/ 4 w 776"/>
                <a:gd name="T29" fmla="*/ 2 h 2368"/>
                <a:gd name="T30" fmla="*/ 5 w 776"/>
                <a:gd name="T31" fmla="*/ 2 h 2368"/>
                <a:gd name="T32" fmla="*/ 4 w 776"/>
                <a:gd name="T33" fmla="*/ 2 h 2368"/>
                <a:gd name="T34" fmla="*/ 5 w 776"/>
                <a:gd name="T35" fmla="*/ 2 h 2368"/>
                <a:gd name="T36" fmla="*/ 4 w 776"/>
                <a:gd name="T37" fmla="*/ 3 h 2368"/>
                <a:gd name="T38" fmla="*/ 5 w 776"/>
                <a:gd name="T39" fmla="*/ 3 h 2368"/>
                <a:gd name="T40" fmla="*/ 5 w 776"/>
                <a:gd name="T41" fmla="*/ 3 h 2368"/>
                <a:gd name="T42" fmla="*/ 5 w 776"/>
                <a:gd name="T43" fmla="*/ 3 h 2368"/>
                <a:gd name="T44" fmla="*/ 5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2155" name="Freeform 184"/>
            <p:cNvSpPr>
              <a:spLocks/>
            </p:cNvSpPr>
            <p:nvPr/>
          </p:nvSpPr>
          <p:spPr bwMode="hidden">
            <a:xfrm rot="1346631" flipH="1">
              <a:off x="3479" y="870"/>
              <a:ext cx="142" cy="272"/>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1 h 2368"/>
                <a:gd name="T12" fmla="*/ 2 w 776"/>
                <a:gd name="T13" fmla="*/ 1 h 2368"/>
                <a:gd name="T14" fmla="*/ 3 w 776"/>
                <a:gd name="T15" fmla="*/ 1 h 2368"/>
                <a:gd name="T16" fmla="*/ 2 w 776"/>
                <a:gd name="T17" fmla="*/ 1 h 2368"/>
                <a:gd name="T18" fmla="*/ 3 w 776"/>
                <a:gd name="T19" fmla="*/ 1 h 2368"/>
                <a:gd name="T20" fmla="*/ 3 w 776"/>
                <a:gd name="T21" fmla="*/ 1 h 2368"/>
                <a:gd name="T22" fmla="*/ 3 w 776"/>
                <a:gd name="T23" fmla="*/ 1 h 2368"/>
                <a:gd name="T24" fmla="*/ 3 w 776"/>
                <a:gd name="T25" fmla="*/ 1 h 2368"/>
                <a:gd name="T26" fmla="*/ 4 w 776"/>
                <a:gd name="T27" fmla="*/ 2 h 2368"/>
                <a:gd name="T28" fmla="*/ 4 w 776"/>
                <a:gd name="T29" fmla="*/ 2 h 2368"/>
                <a:gd name="T30" fmla="*/ 4 w 776"/>
                <a:gd name="T31" fmla="*/ 2 h 2368"/>
                <a:gd name="T32" fmla="*/ 4 w 776"/>
                <a:gd name="T33" fmla="*/ 2 h 2368"/>
                <a:gd name="T34" fmla="*/ 4 w 776"/>
                <a:gd name="T35" fmla="*/ 2 h 2368"/>
                <a:gd name="T36" fmla="*/ 4 w 776"/>
                <a:gd name="T37" fmla="*/ 3 h 2368"/>
                <a:gd name="T38" fmla="*/ 5 w 776"/>
                <a:gd name="T39" fmla="*/ 3 h 2368"/>
                <a:gd name="T40" fmla="*/ 4 w 776"/>
                <a:gd name="T41" fmla="*/ 3 h 2368"/>
                <a:gd name="T42" fmla="*/ 5 w 776"/>
                <a:gd name="T43" fmla="*/ 3 h 2368"/>
                <a:gd name="T44" fmla="*/ 4 w 776"/>
                <a:gd name="T45" fmla="*/ 3 h 2368"/>
                <a:gd name="T46" fmla="*/ 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a:solidFill>
                  <a:srgbClr val="000000"/>
                </a:solidFill>
              </a:endParaRPr>
            </a:p>
          </p:txBody>
        </p:sp>
      </p:grpSp>
      <p:sp>
        <p:nvSpPr>
          <p:cNvPr id="2055" name="WordArt 187"/>
          <p:cNvSpPr>
            <a:spLocks noChangeArrowheads="1" noChangeShapeType="1" noTextEdit="1"/>
          </p:cNvSpPr>
          <p:nvPr/>
        </p:nvSpPr>
        <p:spPr bwMode="auto">
          <a:xfrm>
            <a:off x="457200" y="685800"/>
            <a:ext cx="5943600" cy="21336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 HỌC KẾT THÚC</a:t>
            </a:r>
            <a:endParaRPr lang="en-US" sz="3600" b="1" i="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4" name="Rectangle 3"/>
          <p:cNvSpPr/>
          <p:nvPr/>
        </p:nvSpPr>
        <p:spPr>
          <a:xfrm>
            <a:off x="876916" y="2967335"/>
            <a:ext cx="739016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Chào tạm biệt cả lớp!</a:t>
            </a:r>
            <a:endParaRPr lang="en-US" sz="54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6882579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4" name="explode.wav"/>
                                        </p:tgtEl>
                                      </p:cMediaNode>
                                    </p:audio>
                                  </p:subTnLst>
                                </p:cTn>
                              </p:par>
                              <p:par>
                                <p:cTn id="9" presetID="26" presetClass="emph" presetSubtype="0" repeatCount="indefinite" fill="hold" nodeType="withEffect">
                                  <p:stCondLst>
                                    <p:cond delay="0"/>
                                  </p:stCondLst>
                                  <p:childTnLst>
                                    <p:animEffect transition="out" filter="fade">
                                      <p:cBhvr>
                                        <p:cTn id="10" dur="2000" tmFilter="0, 0; .2, .5; .8, .5; 1, 0"/>
                                        <p:tgtEl>
                                          <p:spTgt spid="2"/>
                                        </p:tgtEl>
                                      </p:cBhvr>
                                    </p:animEffect>
                                    <p:animScale>
                                      <p:cBhvr>
                                        <p:cTn id="11" dur="1000" autoRev="1" fill="hold"/>
                                        <p:tgtEl>
                                          <p:spTgt spid="2"/>
                                        </p:tgtEl>
                                      </p:cBhvr>
                                      <p:by x="105000" y="105000"/>
                                    </p:animScale>
                                  </p:childTnLst>
                                  <p:subTnLst>
                                    <p:audio>
                                      <p:cMediaNode vol="100000">
                                        <p:cTn display="0" masterRel="sameClick">
                                          <p:stCondLst>
                                            <p:cond evt="begin" delay="0">
                                              <p:tn val="9"/>
                                            </p:cond>
                                          </p:stCondLst>
                                          <p:endCondLst>
                                            <p:cond evt="onStopAudio" delay="0">
                                              <p:tgtEl>
                                                <p:sldTgt/>
                                              </p:tgtEl>
                                            </p:cond>
                                          </p:endCondLst>
                                        </p:cTn>
                                        <p:tgtEl>
                                          <p:sndTgt r:embed="rId4" name="explode.wav"/>
                                        </p:tgtEl>
                                      </p:cMediaNode>
                                    </p:audio>
                                  </p:subTnLst>
                                </p:cTn>
                              </p:par>
                              <p:par>
                                <p:cTn id="12" presetID="1" presetClass="mediacall" presetSubtype="0" fill="hold" nodeType="withEffect">
                                  <p:stCondLst>
                                    <p:cond delay="0"/>
                                  </p:stCondLst>
                                  <p:childTnLst>
                                    <p:cmd type="call" cmd="playFrom(0.0)">
                                      <p:cBhvr>
                                        <p:cTn id="13" dur="55211" fill="hold"/>
                                        <p:tgtEl>
                                          <p:spTgt spid="36866"/>
                                        </p:tgtEl>
                                      </p:cBhvr>
                                    </p:cmd>
                                  </p:childTnLst>
                                </p:cTn>
                              </p:par>
                              <p:par>
                                <p:cTn id="14" presetID="23" presetClass="entr" presetSubtype="16" repeatCount="indefinite"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14"/>
                                            </p:cond>
                                          </p:stCondLst>
                                          <p:endCondLst>
                                            <p:cond evt="onStopAudio" delay="0">
                                              <p:tgtEl>
                                                <p:sldTgt/>
                                              </p:tgtEl>
                                            </p:cond>
                                          </p:endCondLst>
                                        </p:cTn>
                                        <p:tgtEl>
                                          <p:sndTgt r:embed="rId4" name="explode.wav"/>
                                        </p:tgtEl>
                                      </p:cMediaNode>
                                    </p:audio>
                                  </p:subTnLst>
                                </p:cTn>
                              </p:par>
                              <p:par>
                                <p:cTn id="18" presetID="26" presetClass="emph" presetSubtype="0" repeatCount="indefinite" fill="hold" nodeType="withEffect">
                                  <p:stCondLst>
                                    <p:cond delay="0"/>
                                  </p:stCondLst>
                                  <p:childTnLst>
                                    <p:animEffect transition="out" filter="fade">
                                      <p:cBhvr>
                                        <p:cTn id="19" dur="2000" tmFilter="0, 0; .2, .5; .8, .5; 1, 0"/>
                                        <p:tgtEl>
                                          <p:spTgt spid="3"/>
                                        </p:tgtEl>
                                      </p:cBhvr>
                                    </p:animEffect>
                                    <p:animScale>
                                      <p:cBhvr>
                                        <p:cTn id="20" dur="1000" autoRev="1" fill="hold"/>
                                        <p:tgtEl>
                                          <p:spTgt spid="3"/>
                                        </p:tgtEl>
                                      </p:cBhvr>
                                      <p:by x="105000" y="105000"/>
                                    </p:animScale>
                                  </p:childTnLst>
                                  <p:subTnLst>
                                    <p:audio>
                                      <p:cMediaNode vol="100000">
                                        <p:cTn display="0" masterRel="sameClick">
                                          <p:stCondLst>
                                            <p:cond evt="begin" delay="0">
                                              <p:tn val="18"/>
                                            </p:cond>
                                          </p:stCondLst>
                                          <p:endCondLst>
                                            <p:cond evt="onStopAudio" delay="0">
                                              <p:tgtEl>
                                                <p:sldTgt/>
                                              </p:tgtEl>
                                            </p:cond>
                                          </p:endCondLst>
                                        </p:cTn>
                                        <p:tgtEl>
                                          <p:sndTgt r:embed="rId4"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3686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b</a:t>
            </a:r>
            <a:r>
              <a:rPr lang="en-US" sz="2800" b="1" dirty="0" err="1" smtClean="0">
                <a:solidFill>
                  <a:prstClr val="black"/>
                </a:solidFill>
                <a:latin typeface="Times New Roman" pitchFamily="18" charset="0"/>
                <a:cs typeface="Times New Roman" pitchFamily="18" charset="0"/>
              </a:rPr>
              <a:t>a</a:t>
            </a:r>
            <a:r>
              <a:rPr lang="en-US" sz="2800" b="1" dirty="0" smtClean="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ngày</a:t>
            </a:r>
            <a:r>
              <a:rPr lang="en-US" sz="2800" b="1" dirty="0">
                <a:solidFill>
                  <a:prstClr val="black"/>
                </a:solidFill>
                <a:latin typeface="Times New Roman" pitchFamily="18" charset="0"/>
                <a:cs typeface="Times New Roman" pitchFamily="18" charset="0"/>
              </a:rPr>
              <a:t> 05 </a:t>
            </a:r>
            <a:r>
              <a:rPr lang="en-US" sz="2800" b="1" dirty="0" err="1">
                <a:solidFill>
                  <a:prstClr val="black"/>
                </a:solidFill>
                <a:latin typeface="Times New Roman" pitchFamily="18" charset="0"/>
                <a:cs typeface="Times New Roman" pitchFamily="18" charset="0"/>
              </a:rPr>
              <a:t>tháng</a:t>
            </a:r>
            <a:r>
              <a:rPr lang="en-US" sz="2800" b="1" dirty="0">
                <a:solidFill>
                  <a:prstClr val="black"/>
                </a:solidFill>
                <a:latin typeface="Times New Roman" pitchFamily="18" charset="0"/>
                <a:cs typeface="Times New Roman" pitchFamily="18" charset="0"/>
              </a:rPr>
              <a:t> 10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2021</a:t>
            </a:r>
          </a:p>
          <a:p>
            <a:pPr algn="ctr"/>
            <a:r>
              <a:rPr lang="en-US" sz="2800" b="1" u="sng" dirty="0" err="1">
                <a:solidFill>
                  <a:prstClr val="black"/>
                </a:solidFill>
                <a:latin typeface="Times New Roman" pitchFamily="18" charset="0"/>
                <a:cs typeface="Times New Roman" pitchFamily="18" charset="0"/>
              </a:rPr>
              <a:t>Luyện</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từ</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và</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câu</a:t>
            </a:r>
            <a:endParaRPr lang="en-US" sz="2800" b="1" u="sng" dirty="0">
              <a:solidFill>
                <a:prstClr val="black"/>
              </a:solidFill>
              <a:latin typeface="Times New Roman" pitchFamily="18" charset="0"/>
              <a:cs typeface="Times New Roman" pitchFamily="18" charset="0"/>
            </a:endParaRP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Mở rộng vốn từ: </a:t>
            </a:r>
            <a:r>
              <a:rPr lang="en-US" sz="2800" b="1" i="1" smtClean="0">
                <a:solidFill>
                  <a:srgbClr val="C00000"/>
                </a:solidFill>
                <a:latin typeface="Times New Roman" pitchFamily="18" charset="0"/>
                <a:cs typeface="Times New Roman" pitchFamily="18" charset="0"/>
              </a:rPr>
              <a:t>Hòa bình</a:t>
            </a:r>
            <a:endParaRPr lang="en-US" sz="2800" b="1" i="1">
              <a:solidFill>
                <a:srgbClr val="C00000"/>
              </a:solidFill>
              <a:latin typeface="Times New Roman" pitchFamily="18" charset="0"/>
              <a:cs typeface="Times New Roman" pitchFamily="18" charset="0"/>
            </a:endParaRPr>
          </a:p>
        </p:txBody>
      </p:sp>
      <p:sp>
        <p:nvSpPr>
          <p:cNvPr id="3" name="Oval 2"/>
          <p:cNvSpPr/>
          <p:nvPr/>
        </p:nvSpPr>
        <p:spPr>
          <a:xfrm>
            <a:off x="76200" y="14478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solidFill>
                  <a:srgbClr val="FF8021"/>
                </a:solidFill>
                <a:latin typeface="Times New Roman" pitchFamily="18" charset="0"/>
                <a:cs typeface="Times New Roman" pitchFamily="18" charset="0"/>
              </a:rPr>
              <a:t>TÌM HIỂU NGHĨA CỦA TỪ</a:t>
            </a:r>
            <a:endParaRPr lang="en-US" sz="2800" b="1">
              <a:solidFill>
                <a:srgbClr val="FF8021"/>
              </a:solidFill>
              <a:latin typeface="Times New Roman" pitchFamily="18" charset="0"/>
              <a:cs typeface="Times New Roman" pitchFamily="18" charset="0"/>
            </a:endParaRPr>
          </a:p>
        </p:txBody>
      </p:sp>
    </p:spTree>
    <p:extLst>
      <p:ext uri="{BB962C8B-B14F-4D97-AF65-F5344CB8AC3E}">
        <p14:creationId xmlns:p14="http://schemas.microsoft.com/office/powerpoint/2010/main" val="3303878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a:solidFill>
                  <a:prstClr val="black"/>
                </a:solidFill>
                <a:latin typeface="Times New Roman" pitchFamily="18" charset="0"/>
                <a:cs typeface="Times New Roman" pitchFamily="18" charset="0"/>
              </a:rPr>
              <a:t>Thứ Ba ngày 05 tháng 10 năm 2021</a:t>
            </a:r>
          </a:p>
          <a:p>
            <a:pPr algn="ctr"/>
            <a:r>
              <a:rPr lang="en-US" sz="2800" b="1" u="sng">
                <a:solidFill>
                  <a:prstClr val="black"/>
                </a:solidFill>
                <a:latin typeface="Times New Roman" pitchFamily="18" charset="0"/>
                <a:cs typeface="Times New Roman" pitchFamily="18" charset="0"/>
              </a:rPr>
              <a:t>Luyện từ và câu</a:t>
            </a: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smtClean="0">
                <a:solidFill>
                  <a:srgbClr val="C00000"/>
                </a:solidFill>
                <a:latin typeface="Times New Roman" pitchFamily="18" charset="0"/>
                <a:cs typeface="Times New Roman" pitchFamily="18" charset="0"/>
              </a:rPr>
              <a:t>Mở rộng vốn từ: </a:t>
            </a:r>
            <a:r>
              <a:rPr lang="en-US" sz="2800" b="1" i="1" smtClean="0">
                <a:solidFill>
                  <a:srgbClr val="C00000"/>
                </a:solidFill>
                <a:latin typeface="Times New Roman" pitchFamily="18" charset="0"/>
                <a:cs typeface="Times New Roman" pitchFamily="18" charset="0"/>
              </a:rPr>
              <a:t>Hòa bình</a:t>
            </a:r>
            <a:endParaRPr lang="en-US" sz="2800" b="1" i="1">
              <a:solidFill>
                <a:srgbClr val="C00000"/>
              </a:solidFill>
              <a:latin typeface="Times New Roman" pitchFamily="18" charset="0"/>
              <a:cs typeface="Times New Roman" pitchFamily="18" charset="0"/>
            </a:endParaRPr>
          </a:p>
        </p:txBody>
      </p:sp>
      <p:sp>
        <p:nvSpPr>
          <p:cNvPr id="3" name="Oval 2"/>
          <p:cNvSpPr/>
          <p:nvPr/>
        </p:nvSpPr>
        <p:spPr>
          <a:xfrm>
            <a:off x="76200" y="14478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solidFill>
                  <a:schemeClr val="accent5"/>
                </a:solidFill>
                <a:latin typeface="Times New Roman" pitchFamily="18" charset="0"/>
                <a:cs typeface="Times New Roman" pitchFamily="18" charset="0"/>
              </a:rPr>
              <a:t>TÌM HIỂU NGHĨA CỦA TỪ</a:t>
            </a:r>
            <a:endParaRPr lang="en-US" sz="2800" b="1">
              <a:solidFill>
                <a:schemeClr val="accent5"/>
              </a:solidFill>
              <a:latin typeface="Times New Roman" pitchFamily="18" charset="0"/>
              <a:cs typeface="Times New Roman" pitchFamily="18" charset="0"/>
            </a:endParaRPr>
          </a:p>
        </p:txBody>
      </p:sp>
      <p:sp>
        <p:nvSpPr>
          <p:cNvPr id="6" name="TextBox 5"/>
          <p:cNvSpPr txBox="1"/>
          <p:nvPr/>
        </p:nvSpPr>
        <p:spPr>
          <a:xfrm>
            <a:off x="0" y="2514600"/>
            <a:ext cx="88392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smtClean="0">
                <a:latin typeface="Times New Roman" pitchFamily="18" charset="0"/>
                <a:cs typeface="Times New Roman" pitchFamily="18" charset="0"/>
              </a:rPr>
              <a:t>1.</a:t>
            </a:r>
            <a:r>
              <a:rPr lang="en-US" sz="2800" smtClean="0">
                <a:latin typeface="Times New Roman" pitchFamily="18" charset="0"/>
                <a:cs typeface="Times New Roman" pitchFamily="18" charset="0"/>
              </a:rPr>
              <a:t> </a:t>
            </a:r>
            <a:r>
              <a:rPr lang="en-US" sz="2800" b="1" i="1" smtClean="0">
                <a:latin typeface="Times New Roman" pitchFamily="18" charset="0"/>
                <a:cs typeface="Times New Roman" pitchFamily="18" charset="0"/>
              </a:rPr>
              <a:t>Dòng nào dưới đây nêu đúng nghĩa của từ </a:t>
            </a:r>
            <a:r>
              <a:rPr lang="en-US" sz="2800" b="1" i="1" smtClean="0">
                <a:solidFill>
                  <a:schemeClr val="accent6">
                    <a:lumMod val="75000"/>
                  </a:schemeClr>
                </a:solidFill>
                <a:latin typeface="Times New Roman" pitchFamily="18" charset="0"/>
                <a:cs typeface="Times New Roman" pitchFamily="18" charset="0"/>
              </a:rPr>
              <a:t>hòa bình </a:t>
            </a:r>
            <a:r>
              <a:rPr lang="en-US" sz="2800" smtClean="0">
                <a:latin typeface="Times New Roman" pitchFamily="18" charset="0"/>
                <a:cs typeface="Times New Roman" pitchFamily="18" charset="0"/>
              </a:rPr>
              <a:t>?</a:t>
            </a:r>
          </a:p>
          <a:p>
            <a:r>
              <a:rPr lang="en-US" sz="280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a) Trạng thái bình thản.</a:t>
            </a:r>
          </a:p>
          <a:p>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   b) Trạng thái không có chiến tranh.</a:t>
            </a:r>
          </a:p>
          <a:p>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   c) Trạng thái hiền hòa, yên ả.</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2822880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ba</a:t>
            </a:r>
            <a:r>
              <a:rPr lang="en-US" sz="2800" b="1" dirty="0" smtClean="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ngày</a:t>
            </a:r>
            <a:r>
              <a:rPr lang="en-US" sz="2800" b="1" dirty="0">
                <a:solidFill>
                  <a:prstClr val="black"/>
                </a:solidFill>
                <a:latin typeface="Times New Roman" pitchFamily="18" charset="0"/>
                <a:cs typeface="Times New Roman" pitchFamily="18" charset="0"/>
              </a:rPr>
              <a:t> 05 </a:t>
            </a:r>
            <a:r>
              <a:rPr lang="en-US" sz="2800" b="1" dirty="0" err="1">
                <a:solidFill>
                  <a:prstClr val="black"/>
                </a:solidFill>
                <a:latin typeface="Times New Roman" pitchFamily="18" charset="0"/>
                <a:cs typeface="Times New Roman" pitchFamily="18" charset="0"/>
              </a:rPr>
              <a:t>tháng</a:t>
            </a:r>
            <a:r>
              <a:rPr lang="en-US" sz="2800" b="1" dirty="0">
                <a:solidFill>
                  <a:prstClr val="black"/>
                </a:solidFill>
                <a:latin typeface="Times New Roman" pitchFamily="18" charset="0"/>
                <a:cs typeface="Times New Roman" pitchFamily="18" charset="0"/>
              </a:rPr>
              <a:t> 10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2021</a:t>
            </a:r>
          </a:p>
          <a:p>
            <a:pPr algn="ctr"/>
            <a:r>
              <a:rPr lang="en-US" sz="2800" b="1" u="sng" dirty="0" err="1">
                <a:solidFill>
                  <a:prstClr val="black"/>
                </a:solidFill>
                <a:latin typeface="Times New Roman" pitchFamily="18" charset="0"/>
                <a:cs typeface="Times New Roman" pitchFamily="18" charset="0"/>
              </a:rPr>
              <a:t>Luyện</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từ</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và</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câu</a:t>
            </a:r>
            <a:endParaRPr lang="en-US" sz="2800" b="1" u="sng" dirty="0">
              <a:solidFill>
                <a:prstClr val="black"/>
              </a:solidFill>
              <a:latin typeface="Times New Roman" pitchFamily="18" charset="0"/>
              <a:cs typeface="Times New Roman" pitchFamily="18" charset="0"/>
            </a:endParaRP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4478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solidFill>
                  <a:srgbClr val="FF8021"/>
                </a:solidFill>
                <a:latin typeface="Times New Roman" pitchFamily="18" charset="0"/>
                <a:cs typeface="Times New Roman" pitchFamily="18" charset="0"/>
              </a:rPr>
              <a:t>TÌM HIỂU NGHĨA CỦA TỪ</a:t>
            </a:r>
          </a:p>
        </p:txBody>
      </p:sp>
      <p:sp>
        <p:nvSpPr>
          <p:cNvPr id="6" name="TextBox 5"/>
          <p:cNvSpPr txBox="1"/>
          <p:nvPr/>
        </p:nvSpPr>
        <p:spPr>
          <a:xfrm>
            <a:off x="0" y="2630031"/>
            <a:ext cx="8839200" cy="2246769"/>
          </a:xfrm>
          <a:prstGeom prst="rect">
            <a:avLst/>
          </a:prstGeom>
          <a:noFill/>
        </p:spPr>
        <p:txBody>
          <a:bodyPr wrap="square" rtlCol="0">
            <a:spAutoFit/>
          </a:bodyPr>
          <a:lstStyle/>
          <a:p>
            <a:pPr algn="just"/>
            <a:r>
              <a:rPr lang="en-US" sz="2800" b="1">
                <a:solidFill>
                  <a:prstClr val="black"/>
                </a:solidFill>
                <a:latin typeface="Times New Roman" pitchFamily="18" charset="0"/>
                <a:cs typeface="Times New Roman" pitchFamily="18" charset="0"/>
              </a:rPr>
              <a:t>-</a:t>
            </a:r>
            <a:r>
              <a:rPr lang="en-US" sz="2800" b="1" smtClean="0">
                <a:solidFill>
                  <a:prstClr val="black"/>
                </a:solidFill>
                <a:latin typeface="Times New Roman" pitchFamily="18" charset="0"/>
                <a:cs typeface="Times New Roman" pitchFamily="18" charset="0"/>
              </a:rPr>
              <a:t> </a:t>
            </a:r>
            <a:r>
              <a:rPr lang="en-US" sz="2800" b="1" i="1">
                <a:solidFill>
                  <a:prstClr val="black"/>
                </a:solidFill>
                <a:latin typeface="Times New Roman" pitchFamily="18" charset="0"/>
                <a:cs typeface="Times New Roman" pitchFamily="18" charset="0"/>
              </a:rPr>
              <a:t>Trạng thái bình </a:t>
            </a:r>
            <a:r>
              <a:rPr lang="en-US" sz="2800" b="1" i="1" smtClean="0">
                <a:solidFill>
                  <a:prstClr val="black"/>
                </a:solidFill>
                <a:latin typeface="Times New Roman" pitchFamily="18" charset="0"/>
                <a:cs typeface="Times New Roman" pitchFamily="18" charset="0"/>
              </a:rPr>
              <a:t>thản</a:t>
            </a:r>
            <a:r>
              <a:rPr lang="en-US" sz="2800" b="1" smtClean="0">
                <a:solidFill>
                  <a:prstClr val="black"/>
                </a:solidFill>
                <a:latin typeface="Times New Roman" pitchFamily="18" charset="0"/>
                <a:cs typeface="Times New Roman" pitchFamily="18" charset="0"/>
              </a:rPr>
              <a:t>: </a:t>
            </a:r>
            <a:r>
              <a:rPr lang="en-US" sz="2800" b="1" i="1" smtClean="0">
                <a:solidFill>
                  <a:schemeClr val="accent6">
                    <a:lumMod val="75000"/>
                  </a:schemeClr>
                </a:solidFill>
                <a:latin typeface="Times New Roman" pitchFamily="18" charset="0"/>
                <a:cs typeface="Times New Roman" pitchFamily="18" charset="0"/>
              </a:rPr>
              <a:t>bình thản </a:t>
            </a:r>
            <a:r>
              <a:rPr lang="en-US" sz="2800" b="1" smtClean="0">
                <a:latin typeface="Times New Roman" pitchFamily="18" charset="0"/>
                <a:cs typeface="Times New Roman" pitchFamily="18" charset="0"/>
              </a:rPr>
              <a:t>là </a:t>
            </a:r>
            <a:r>
              <a:rPr lang="en-US" sz="2800" b="1" smtClean="0">
                <a:solidFill>
                  <a:prstClr val="black"/>
                </a:solidFill>
                <a:latin typeface="Times New Roman" pitchFamily="18" charset="0"/>
                <a:cs typeface="Times New Roman" pitchFamily="18" charset="0"/>
              </a:rPr>
              <a:t>không biểu lộ cảm xúc, chỉ trạng thái  tinh thần của con người, ...</a:t>
            </a:r>
            <a:endParaRPr lang="en-US" sz="2800" b="1">
              <a:solidFill>
                <a:prstClr val="black"/>
              </a:solidFill>
              <a:latin typeface="Times New Roman" pitchFamily="18" charset="0"/>
              <a:cs typeface="Times New Roman" pitchFamily="18" charset="0"/>
            </a:endParaRPr>
          </a:p>
          <a:p>
            <a:pPr algn="just"/>
            <a:r>
              <a:rPr lang="en-US" sz="2800" b="1" smtClean="0">
                <a:solidFill>
                  <a:prstClr val="black"/>
                </a:solidFill>
                <a:latin typeface="Times New Roman" pitchFamily="18" charset="0"/>
                <a:cs typeface="Times New Roman" pitchFamily="18" charset="0"/>
              </a:rPr>
              <a:t>- </a:t>
            </a:r>
            <a:r>
              <a:rPr lang="en-US" sz="2800" b="1" i="1" smtClean="0">
                <a:solidFill>
                  <a:prstClr val="black"/>
                </a:solidFill>
                <a:latin typeface="Times New Roman" pitchFamily="18" charset="0"/>
                <a:cs typeface="Times New Roman" pitchFamily="18" charset="0"/>
              </a:rPr>
              <a:t>Trạng </a:t>
            </a:r>
            <a:r>
              <a:rPr lang="en-US" sz="2800" b="1" i="1">
                <a:solidFill>
                  <a:prstClr val="black"/>
                </a:solidFill>
                <a:latin typeface="Times New Roman" pitchFamily="18" charset="0"/>
                <a:cs typeface="Times New Roman" pitchFamily="18" charset="0"/>
              </a:rPr>
              <a:t>thái hiền hòa, yên </a:t>
            </a:r>
            <a:r>
              <a:rPr lang="en-US" sz="2800" b="1" i="1" smtClean="0">
                <a:solidFill>
                  <a:prstClr val="black"/>
                </a:solidFill>
                <a:latin typeface="Times New Roman" pitchFamily="18" charset="0"/>
                <a:cs typeface="Times New Roman" pitchFamily="18" charset="0"/>
              </a:rPr>
              <a:t>ả</a:t>
            </a:r>
            <a:r>
              <a:rPr lang="en-US" sz="2800" b="1" smtClean="0">
                <a:solidFill>
                  <a:prstClr val="black"/>
                </a:solidFill>
                <a:latin typeface="Times New Roman" pitchFamily="18" charset="0"/>
                <a:cs typeface="Times New Roman" pitchFamily="18" charset="0"/>
              </a:rPr>
              <a:t>: </a:t>
            </a:r>
            <a:r>
              <a:rPr lang="en-US" sz="2800" b="1" i="1" smtClean="0">
                <a:solidFill>
                  <a:schemeClr val="accent6">
                    <a:lumMod val="75000"/>
                  </a:schemeClr>
                </a:solidFill>
                <a:latin typeface="Times New Roman" pitchFamily="18" charset="0"/>
                <a:cs typeface="Times New Roman" pitchFamily="18" charset="0"/>
              </a:rPr>
              <a:t>yên ả </a:t>
            </a:r>
            <a:r>
              <a:rPr lang="en-US" sz="2800" b="1" smtClean="0">
                <a:solidFill>
                  <a:prstClr val="black"/>
                </a:solidFill>
                <a:latin typeface="Times New Roman" pitchFamily="18" charset="0"/>
                <a:cs typeface="Times New Roman" pitchFamily="18" charset="0"/>
              </a:rPr>
              <a:t> là trạng thái của cảnh vật; </a:t>
            </a:r>
            <a:r>
              <a:rPr lang="en-US" sz="2800" b="1" i="1" smtClean="0">
                <a:solidFill>
                  <a:schemeClr val="accent6">
                    <a:lumMod val="75000"/>
                  </a:schemeClr>
                </a:solidFill>
                <a:latin typeface="Times New Roman" pitchFamily="18" charset="0"/>
                <a:cs typeface="Times New Roman" pitchFamily="18" charset="0"/>
              </a:rPr>
              <a:t>hiền hòa </a:t>
            </a:r>
            <a:r>
              <a:rPr lang="en-US" sz="2800" b="1" smtClean="0">
                <a:solidFill>
                  <a:prstClr val="black"/>
                </a:solidFill>
                <a:latin typeface="Times New Roman" pitchFamily="18" charset="0"/>
                <a:cs typeface="Times New Roman" pitchFamily="18" charset="0"/>
              </a:rPr>
              <a:t>là trạng thái của cảnh vật hay tính nết con người.</a:t>
            </a:r>
            <a:endParaRPr lang="en-US" sz="2800" b="1">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00138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ba</a:t>
            </a:r>
            <a:r>
              <a:rPr lang="en-US" sz="2800" b="1" dirty="0" smtClean="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ngày</a:t>
            </a:r>
            <a:r>
              <a:rPr lang="en-US" sz="2800" b="1" dirty="0">
                <a:solidFill>
                  <a:prstClr val="black"/>
                </a:solidFill>
                <a:latin typeface="Times New Roman" pitchFamily="18" charset="0"/>
                <a:cs typeface="Times New Roman" pitchFamily="18" charset="0"/>
              </a:rPr>
              <a:t> 05 </a:t>
            </a:r>
            <a:r>
              <a:rPr lang="en-US" sz="2800" b="1" dirty="0" err="1">
                <a:solidFill>
                  <a:prstClr val="black"/>
                </a:solidFill>
                <a:latin typeface="Times New Roman" pitchFamily="18" charset="0"/>
                <a:cs typeface="Times New Roman" pitchFamily="18" charset="0"/>
              </a:rPr>
              <a:t>tháng</a:t>
            </a:r>
            <a:r>
              <a:rPr lang="en-US" sz="2800" b="1" dirty="0">
                <a:solidFill>
                  <a:prstClr val="black"/>
                </a:solidFill>
                <a:latin typeface="Times New Roman" pitchFamily="18" charset="0"/>
                <a:cs typeface="Times New Roman" pitchFamily="18" charset="0"/>
              </a:rPr>
              <a:t> 10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2021</a:t>
            </a:r>
          </a:p>
          <a:p>
            <a:pPr algn="ctr"/>
            <a:r>
              <a:rPr lang="en-US" sz="2800" b="1" u="sng" dirty="0" err="1">
                <a:solidFill>
                  <a:prstClr val="black"/>
                </a:solidFill>
                <a:latin typeface="Times New Roman" pitchFamily="18" charset="0"/>
                <a:cs typeface="Times New Roman" pitchFamily="18" charset="0"/>
              </a:rPr>
              <a:t>Luyện</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từ</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và</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câu</a:t>
            </a:r>
            <a:endParaRPr lang="en-US" sz="2800" b="1" u="sng" dirty="0">
              <a:solidFill>
                <a:prstClr val="black"/>
              </a:solidFill>
              <a:latin typeface="Times New Roman" pitchFamily="18" charset="0"/>
              <a:cs typeface="Times New Roman" pitchFamily="18" charset="0"/>
            </a:endParaRP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4478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solidFill>
                  <a:srgbClr val="FF8021"/>
                </a:solidFill>
                <a:latin typeface="Times New Roman" pitchFamily="18" charset="0"/>
                <a:cs typeface="Times New Roman" pitchFamily="18" charset="0"/>
              </a:rPr>
              <a:t>TÌM HIỂU NGHĨA CỦA TỪ</a:t>
            </a:r>
          </a:p>
        </p:txBody>
      </p:sp>
      <p:sp>
        <p:nvSpPr>
          <p:cNvPr id="6" name="TextBox 5"/>
          <p:cNvSpPr txBox="1"/>
          <p:nvPr/>
        </p:nvSpPr>
        <p:spPr>
          <a:xfrm>
            <a:off x="0" y="2514600"/>
            <a:ext cx="88392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a:solidFill>
                  <a:prstClr val="black"/>
                </a:solidFill>
                <a:latin typeface="Times New Roman" pitchFamily="18" charset="0"/>
                <a:cs typeface="Times New Roman" pitchFamily="18" charset="0"/>
              </a:rPr>
              <a:t>1.</a:t>
            </a:r>
            <a:r>
              <a:rPr lang="en-US" sz="2800">
                <a:solidFill>
                  <a:prstClr val="black"/>
                </a:solidFill>
                <a:latin typeface="Times New Roman" pitchFamily="18" charset="0"/>
                <a:cs typeface="Times New Roman" pitchFamily="18" charset="0"/>
              </a:rPr>
              <a:t> </a:t>
            </a:r>
            <a:r>
              <a:rPr lang="en-US" sz="2800" b="1" i="1">
                <a:solidFill>
                  <a:prstClr val="black"/>
                </a:solidFill>
                <a:latin typeface="Times New Roman" pitchFamily="18" charset="0"/>
                <a:cs typeface="Times New Roman" pitchFamily="18" charset="0"/>
              </a:rPr>
              <a:t>Dòng nào dưới đây nêu đúng nghĩa của từ </a:t>
            </a:r>
            <a:r>
              <a:rPr lang="en-US" sz="2800" b="1" i="1">
                <a:solidFill>
                  <a:srgbClr val="F14124">
                    <a:lumMod val="75000"/>
                  </a:srgbClr>
                </a:solidFill>
                <a:latin typeface="Times New Roman" pitchFamily="18" charset="0"/>
                <a:cs typeface="Times New Roman" pitchFamily="18" charset="0"/>
              </a:rPr>
              <a:t>hòa bình </a:t>
            </a:r>
            <a:r>
              <a:rPr lang="en-US" sz="2800">
                <a:solidFill>
                  <a:prstClr val="black"/>
                </a:solidFill>
                <a:latin typeface="Times New Roman" pitchFamily="18" charset="0"/>
                <a:cs typeface="Times New Roman" pitchFamily="18" charset="0"/>
              </a:rPr>
              <a:t>?</a:t>
            </a:r>
          </a:p>
          <a:p>
            <a:r>
              <a:rPr lang="en-US" sz="2800">
                <a:solidFill>
                  <a:prstClr val="black"/>
                </a:solidFill>
                <a:latin typeface="Times New Roman" pitchFamily="18" charset="0"/>
                <a:cs typeface="Times New Roman" pitchFamily="18" charset="0"/>
              </a:rPr>
              <a:t>    </a:t>
            </a:r>
            <a:r>
              <a:rPr lang="en-US" sz="2800" b="1">
                <a:solidFill>
                  <a:prstClr val="black"/>
                </a:solidFill>
                <a:latin typeface="Times New Roman" pitchFamily="18" charset="0"/>
                <a:cs typeface="Times New Roman" pitchFamily="18" charset="0"/>
              </a:rPr>
              <a:t>a) Trạng thái bình thản.</a:t>
            </a:r>
          </a:p>
          <a:p>
            <a:r>
              <a:rPr lang="en-US" sz="2800" b="1">
                <a:solidFill>
                  <a:prstClr val="black"/>
                </a:solidFill>
                <a:latin typeface="Times New Roman" pitchFamily="18" charset="0"/>
                <a:cs typeface="Times New Roman" pitchFamily="18" charset="0"/>
              </a:rPr>
              <a:t>    </a:t>
            </a:r>
            <a:r>
              <a:rPr lang="en-US" sz="2800" b="1" i="1">
                <a:solidFill>
                  <a:srgbClr val="FF0000"/>
                </a:solidFill>
                <a:latin typeface="Times New Roman" pitchFamily="18" charset="0"/>
                <a:cs typeface="Times New Roman" pitchFamily="18" charset="0"/>
              </a:rPr>
              <a:t>b) Trạng thái không có chiến tranh.</a:t>
            </a:r>
          </a:p>
          <a:p>
            <a:r>
              <a:rPr lang="en-US" sz="2800" b="1">
                <a:solidFill>
                  <a:prstClr val="black"/>
                </a:solidFill>
                <a:latin typeface="Times New Roman" pitchFamily="18" charset="0"/>
                <a:cs typeface="Times New Roman" pitchFamily="18" charset="0"/>
              </a:rPr>
              <a:t>    c) Trạng thái hiền hòa, yên ả.</a:t>
            </a:r>
          </a:p>
        </p:txBody>
      </p:sp>
    </p:spTree>
    <p:extLst>
      <p:ext uri="{BB962C8B-B14F-4D97-AF65-F5344CB8AC3E}">
        <p14:creationId xmlns:p14="http://schemas.microsoft.com/office/powerpoint/2010/main" val="261188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ba</a:t>
            </a:r>
            <a:r>
              <a:rPr lang="en-US" sz="2800" b="1" dirty="0" smtClean="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ngày</a:t>
            </a:r>
            <a:r>
              <a:rPr lang="en-US" sz="2800" b="1" dirty="0">
                <a:solidFill>
                  <a:prstClr val="black"/>
                </a:solidFill>
                <a:latin typeface="Times New Roman" pitchFamily="18" charset="0"/>
                <a:cs typeface="Times New Roman" pitchFamily="18" charset="0"/>
              </a:rPr>
              <a:t> 05 </a:t>
            </a:r>
            <a:r>
              <a:rPr lang="en-US" sz="2800" b="1" dirty="0" err="1">
                <a:solidFill>
                  <a:prstClr val="black"/>
                </a:solidFill>
                <a:latin typeface="Times New Roman" pitchFamily="18" charset="0"/>
                <a:cs typeface="Times New Roman" pitchFamily="18" charset="0"/>
              </a:rPr>
              <a:t>tháng</a:t>
            </a:r>
            <a:r>
              <a:rPr lang="en-US" sz="2800" b="1" dirty="0">
                <a:solidFill>
                  <a:prstClr val="black"/>
                </a:solidFill>
                <a:latin typeface="Times New Roman" pitchFamily="18" charset="0"/>
                <a:cs typeface="Times New Roman" pitchFamily="18" charset="0"/>
              </a:rPr>
              <a:t> 10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2021</a:t>
            </a:r>
          </a:p>
          <a:p>
            <a:pPr algn="ctr"/>
            <a:r>
              <a:rPr lang="en-US" sz="2800" b="1" u="sng" dirty="0" err="1">
                <a:solidFill>
                  <a:prstClr val="black"/>
                </a:solidFill>
                <a:latin typeface="Times New Roman" pitchFamily="18" charset="0"/>
                <a:cs typeface="Times New Roman" pitchFamily="18" charset="0"/>
              </a:rPr>
              <a:t>Luyện</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từ</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và</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câu</a:t>
            </a:r>
            <a:endParaRPr lang="en-US" sz="2800" b="1" u="sng" dirty="0">
              <a:solidFill>
                <a:prstClr val="black"/>
              </a:solidFill>
              <a:latin typeface="Times New Roman" pitchFamily="18" charset="0"/>
              <a:cs typeface="Times New Roman" pitchFamily="18" charset="0"/>
            </a:endParaRP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6764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solidFill>
                  <a:srgbClr val="0070C0"/>
                </a:solidFill>
                <a:latin typeface="Times New Roman" pitchFamily="18" charset="0"/>
                <a:cs typeface="Times New Roman" pitchFamily="18" charset="0"/>
              </a:rPr>
              <a:t>MỞ RỘNG VỐN </a:t>
            </a:r>
            <a:r>
              <a:rPr lang="en-US" sz="2800" b="1">
                <a:solidFill>
                  <a:srgbClr val="0070C0"/>
                </a:solidFill>
                <a:latin typeface="Times New Roman" pitchFamily="18" charset="0"/>
                <a:cs typeface="Times New Roman" pitchFamily="18" charset="0"/>
              </a:rPr>
              <a:t>TỪ</a:t>
            </a:r>
          </a:p>
        </p:txBody>
      </p:sp>
    </p:spTree>
    <p:extLst>
      <p:ext uri="{BB962C8B-B14F-4D97-AF65-F5344CB8AC3E}">
        <p14:creationId xmlns:p14="http://schemas.microsoft.com/office/powerpoint/2010/main" val="4056249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ba</a:t>
            </a:r>
            <a:r>
              <a:rPr lang="en-US" sz="2800" b="1" dirty="0" smtClean="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ngày</a:t>
            </a:r>
            <a:r>
              <a:rPr lang="en-US" sz="2800" b="1" dirty="0">
                <a:solidFill>
                  <a:prstClr val="black"/>
                </a:solidFill>
                <a:latin typeface="Times New Roman" pitchFamily="18" charset="0"/>
                <a:cs typeface="Times New Roman" pitchFamily="18" charset="0"/>
              </a:rPr>
              <a:t> 05 </a:t>
            </a:r>
            <a:r>
              <a:rPr lang="en-US" sz="2800" b="1" dirty="0" err="1">
                <a:solidFill>
                  <a:prstClr val="black"/>
                </a:solidFill>
                <a:latin typeface="Times New Roman" pitchFamily="18" charset="0"/>
                <a:cs typeface="Times New Roman" pitchFamily="18" charset="0"/>
              </a:rPr>
              <a:t>tháng</a:t>
            </a:r>
            <a:r>
              <a:rPr lang="en-US" sz="2800" b="1" dirty="0">
                <a:solidFill>
                  <a:prstClr val="black"/>
                </a:solidFill>
                <a:latin typeface="Times New Roman" pitchFamily="18" charset="0"/>
                <a:cs typeface="Times New Roman" pitchFamily="18" charset="0"/>
              </a:rPr>
              <a:t> 10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2021</a:t>
            </a:r>
          </a:p>
          <a:p>
            <a:pPr algn="ctr"/>
            <a:r>
              <a:rPr lang="en-US" sz="2800" b="1" u="sng" dirty="0" err="1">
                <a:solidFill>
                  <a:prstClr val="black"/>
                </a:solidFill>
                <a:latin typeface="Times New Roman" pitchFamily="18" charset="0"/>
                <a:cs typeface="Times New Roman" pitchFamily="18" charset="0"/>
              </a:rPr>
              <a:t>Luyện</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từ</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và</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câu</a:t>
            </a:r>
            <a:endParaRPr lang="en-US" sz="2800" b="1" u="sng" dirty="0">
              <a:solidFill>
                <a:prstClr val="black"/>
              </a:solidFill>
              <a:latin typeface="Times New Roman" pitchFamily="18" charset="0"/>
              <a:cs typeface="Times New Roman" pitchFamily="18" charset="0"/>
            </a:endParaRP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6764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solidFill>
                  <a:srgbClr val="0070C0"/>
                </a:solidFill>
                <a:latin typeface="Times New Roman" pitchFamily="18" charset="0"/>
                <a:cs typeface="Times New Roman" pitchFamily="18" charset="0"/>
              </a:rPr>
              <a:t>MỞ RỘNG VỐN </a:t>
            </a:r>
            <a:r>
              <a:rPr lang="en-US" sz="2800" b="1">
                <a:solidFill>
                  <a:srgbClr val="0070C0"/>
                </a:solidFill>
                <a:latin typeface="Times New Roman" pitchFamily="18" charset="0"/>
                <a:cs typeface="Times New Roman" pitchFamily="18" charset="0"/>
              </a:rPr>
              <a:t>TỪ</a:t>
            </a:r>
          </a:p>
        </p:txBody>
      </p:sp>
      <p:sp>
        <p:nvSpPr>
          <p:cNvPr id="6" name="TextBox 5"/>
          <p:cNvSpPr txBox="1"/>
          <p:nvPr/>
        </p:nvSpPr>
        <p:spPr>
          <a:xfrm>
            <a:off x="152400" y="2934831"/>
            <a:ext cx="88392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smtClean="0">
                <a:solidFill>
                  <a:prstClr val="black"/>
                </a:solidFill>
                <a:latin typeface="Times New Roman" pitchFamily="18" charset="0"/>
                <a:cs typeface="Times New Roman" pitchFamily="18" charset="0"/>
              </a:rPr>
              <a:t>2. </a:t>
            </a:r>
            <a:r>
              <a:rPr lang="en-US" sz="2800" b="1" i="1" smtClean="0">
                <a:solidFill>
                  <a:prstClr val="black"/>
                </a:solidFill>
                <a:latin typeface="Times New Roman" pitchFamily="18" charset="0"/>
                <a:cs typeface="Times New Roman" pitchFamily="18" charset="0"/>
              </a:rPr>
              <a:t>Những từ nào dưới đây đồng nghĩa với từ </a:t>
            </a:r>
            <a:r>
              <a:rPr lang="en-US" sz="2800" b="1" smtClean="0">
                <a:solidFill>
                  <a:srgbClr val="C00000"/>
                </a:solidFill>
                <a:latin typeface="Times New Roman" pitchFamily="18" charset="0"/>
                <a:cs typeface="Times New Roman" pitchFamily="18" charset="0"/>
              </a:rPr>
              <a:t>hòa bình </a:t>
            </a:r>
            <a:r>
              <a:rPr lang="en-US" sz="2800" b="1" smtClean="0">
                <a:solidFill>
                  <a:prstClr val="black"/>
                </a:solidFill>
                <a:latin typeface="Times New Roman" pitchFamily="18" charset="0"/>
                <a:cs typeface="Times New Roman" pitchFamily="18" charset="0"/>
              </a:rPr>
              <a:t>?</a:t>
            </a:r>
          </a:p>
          <a:p>
            <a:pPr algn="just"/>
            <a:r>
              <a:rPr lang="en-US" sz="2800" b="1">
                <a:solidFill>
                  <a:prstClr val="black"/>
                </a:solidFill>
                <a:latin typeface="Times New Roman" pitchFamily="18" charset="0"/>
                <a:cs typeface="Times New Roman" pitchFamily="18" charset="0"/>
              </a:rPr>
              <a:t> </a:t>
            </a:r>
            <a:r>
              <a:rPr lang="en-US" sz="2800" b="1" smtClean="0">
                <a:solidFill>
                  <a:prstClr val="black"/>
                </a:solidFill>
                <a:latin typeface="Times New Roman" pitchFamily="18" charset="0"/>
                <a:cs typeface="Times New Roman" pitchFamily="18" charset="0"/>
              </a:rPr>
              <a:t>   - Bình yên                              - Bình thản</a:t>
            </a:r>
          </a:p>
          <a:p>
            <a:pPr algn="just"/>
            <a:r>
              <a:rPr lang="en-US" sz="2800" b="1">
                <a:solidFill>
                  <a:prstClr val="black"/>
                </a:solidFill>
                <a:latin typeface="Times New Roman" pitchFamily="18" charset="0"/>
                <a:cs typeface="Times New Roman" pitchFamily="18" charset="0"/>
              </a:rPr>
              <a:t> </a:t>
            </a:r>
            <a:r>
              <a:rPr lang="en-US" sz="2800" b="1" smtClean="0">
                <a:solidFill>
                  <a:prstClr val="black"/>
                </a:solidFill>
                <a:latin typeface="Times New Roman" pitchFamily="18" charset="0"/>
                <a:cs typeface="Times New Roman" pitchFamily="18" charset="0"/>
              </a:rPr>
              <a:t>   - Lặng yên                              - Thái bình</a:t>
            </a:r>
          </a:p>
          <a:p>
            <a:pPr algn="just"/>
            <a:r>
              <a:rPr lang="en-US" sz="2800" b="1">
                <a:solidFill>
                  <a:prstClr val="black"/>
                </a:solidFill>
                <a:latin typeface="Times New Roman" pitchFamily="18" charset="0"/>
                <a:cs typeface="Times New Roman" pitchFamily="18" charset="0"/>
              </a:rPr>
              <a:t> </a:t>
            </a:r>
            <a:r>
              <a:rPr lang="en-US" sz="2800" b="1" smtClean="0">
                <a:solidFill>
                  <a:prstClr val="black"/>
                </a:solidFill>
                <a:latin typeface="Times New Roman" pitchFamily="18" charset="0"/>
                <a:cs typeface="Times New Roman" pitchFamily="18" charset="0"/>
              </a:rPr>
              <a:t>   - Hiền hòa                               - Thanh thản</a:t>
            </a:r>
          </a:p>
          <a:p>
            <a:pPr algn="just"/>
            <a:r>
              <a:rPr lang="en-US" sz="2800" b="1">
                <a:solidFill>
                  <a:prstClr val="black"/>
                </a:solidFill>
                <a:latin typeface="Times New Roman" pitchFamily="18" charset="0"/>
                <a:cs typeface="Times New Roman" pitchFamily="18" charset="0"/>
              </a:rPr>
              <a:t> </a:t>
            </a:r>
            <a:r>
              <a:rPr lang="en-US" sz="2800" b="1" smtClean="0">
                <a:solidFill>
                  <a:prstClr val="black"/>
                </a:solidFill>
                <a:latin typeface="Times New Roman" pitchFamily="18" charset="0"/>
                <a:cs typeface="Times New Roman" pitchFamily="18" charset="0"/>
              </a:rPr>
              <a:t>   - Thanh bình                           - Yên tĩnh</a:t>
            </a:r>
            <a:r>
              <a:rPr lang="en-US" sz="2800" smtClean="0">
                <a:solidFill>
                  <a:prstClr val="black"/>
                </a:solidFill>
                <a:latin typeface="Times New Roman" pitchFamily="18" charset="0"/>
                <a:cs typeface="Times New Roman" pitchFamily="18" charset="0"/>
              </a:rPr>
              <a:t> </a:t>
            </a:r>
            <a:endParaRPr lang="en-US" sz="280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7758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ba</a:t>
            </a:r>
            <a:r>
              <a:rPr lang="en-US" sz="2800" b="1" dirty="0" smtClean="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ngày</a:t>
            </a:r>
            <a:r>
              <a:rPr lang="en-US" sz="2800" b="1" dirty="0">
                <a:solidFill>
                  <a:prstClr val="black"/>
                </a:solidFill>
                <a:latin typeface="Times New Roman" pitchFamily="18" charset="0"/>
                <a:cs typeface="Times New Roman" pitchFamily="18" charset="0"/>
              </a:rPr>
              <a:t> 05 </a:t>
            </a:r>
            <a:r>
              <a:rPr lang="en-US" sz="2800" b="1" dirty="0" err="1">
                <a:solidFill>
                  <a:prstClr val="black"/>
                </a:solidFill>
                <a:latin typeface="Times New Roman" pitchFamily="18" charset="0"/>
                <a:cs typeface="Times New Roman" pitchFamily="18" charset="0"/>
              </a:rPr>
              <a:t>tháng</a:t>
            </a:r>
            <a:r>
              <a:rPr lang="en-US" sz="2800" b="1" dirty="0">
                <a:solidFill>
                  <a:prstClr val="black"/>
                </a:solidFill>
                <a:latin typeface="Times New Roman" pitchFamily="18" charset="0"/>
                <a:cs typeface="Times New Roman" pitchFamily="18" charset="0"/>
              </a:rPr>
              <a:t> 10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2021</a:t>
            </a:r>
          </a:p>
          <a:p>
            <a:pPr algn="ctr"/>
            <a:r>
              <a:rPr lang="en-US" sz="2800" b="1" u="sng" dirty="0" err="1">
                <a:solidFill>
                  <a:prstClr val="black"/>
                </a:solidFill>
                <a:latin typeface="Times New Roman" pitchFamily="18" charset="0"/>
                <a:cs typeface="Times New Roman" pitchFamily="18" charset="0"/>
              </a:rPr>
              <a:t>Luyện</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từ</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và</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câu</a:t>
            </a:r>
            <a:endParaRPr lang="en-US" sz="2800" b="1" u="sng" dirty="0">
              <a:solidFill>
                <a:prstClr val="black"/>
              </a:solidFill>
              <a:latin typeface="Times New Roman" pitchFamily="18" charset="0"/>
              <a:cs typeface="Times New Roman" pitchFamily="18" charset="0"/>
            </a:endParaRP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6764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a:solidFill>
                  <a:srgbClr val="0070C0"/>
                </a:solidFill>
                <a:latin typeface="Times New Roman" pitchFamily="18" charset="0"/>
                <a:cs typeface="Times New Roman" pitchFamily="18" charset="0"/>
              </a:rPr>
              <a:t>MỞ RỘNG VỐN TỪ</a:t>
            </a:r>
          </a:p>
        </p:txBody>
      </p:sp>
      <p:sp>
        <p:nvSpPr>
          <p:cNvPr id="6" name="TextBox 5"/>
          <p:cNvSpPr txBox="1"/>
          <p:nvPr/>
        </p:nvSpPr>
        <p:spPr>
          <a:xfrm>
            <a:off x="152400" y="3011031"/>
            <a:ext cx="88392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a:solidFill>
                  <a:prstClr val="black"/>
                </a:solidFill>
                <a:latin typeface="Times New Roman" pitchFamily="18" charset="0"/>
                <a:cs typeface="Times New Roman" pitchFamily="18" charset="0"/>
              </a:rPr>
              <a:t>2. </a:t>
            </a:r>
            <a:r>
              <a:rPr lang="en-US" sz="2800" b="1" i="1">
                <a:solidFill>
                  <a:prstClr val="black"/>
                </a:solidFill>
                <a:latin typeface="Times New Roman" pitchFamily="18" charset="0"/>
                <a:cs typeface="Times New Roman" pitchFamily="18" charset="0"/>
              </a:rPr>
              <a:t>Những từ nào dưới đây đồng nghĩa với từ </a:t>
            </a:r>
            <a:r>
              <a:rPr lang="en-US" sz="2800" b="1">
                <a:solidFill>
                  <a:srgbClr val="C00000"/>
                </a:solidFill>
                <a:latin typeface="Times New Roman" pitchFamily="18" charset="0"/>
                <a:cs typeface="Times New Roman" pitchFamily="18" charset="0"/>
              </a:rPr>
              <a:t>hòa bình </a:t>
            </a:r>
            <a:r>
              <a:rPr lang="en-US" sz="2800" b="1">
                <a:solidFill>
                  <a:prstClr val="black"/>
                </a:solidFill>
                <a:latin typeface="Times New Roman" pitchFamily="18" charset="0"/>
                <a:cs typeface="Times New Roman" pitchFamily="18" charset="0"/>
              </a:rPr>
              <a:t>?</a:t>
            </a:r>
          </a:p>
          <a:p>
            <a:pPr algn="just"/>
            <a:r>
              <a:rPr lang="en-US" sz="2800" b="1">
                <a:solidFill>
                  <a:prstClr val="black"/>
                </a:solidFill>
                <a:latin typeface="Times New Roman" pitchFamily="18" charset="0"/>
                <a:cs typeface="Times New Roman" pitchFamily="18" charset="0"/>
              </a:rPr>
              <a:t>    - </a:t>
            </a:r>
            <a:r>
              <a:rPr lang="en-US" sz="2800" b="1">
                <a:solidFill>
                  <a:srgbClr val="C00000"/>
                </a:solidFill>
                <a:latin typeface="Times New Roman" pitchFamily="18" charset="0"/>
                <a:cs typeface="Times New Roman" pitchFamily="18" charset="0"/>
              </a:rPr>
              <a:t>Bình yên                              </a:t>
            </a:r>
            <a:r>
              <a:rPr lang="en-US" sz="2800" b="1">
                <a:solidFill>
                  <a:prstClr val="black"/>
                </a:solidFill>
                <a:latin typeface="Times New Roman" pitchFamily="18" charset="0"/>
                <a:cs typeface="Times New Roman" pitchFamily="18" charset="0"/>
              </a:rPr>
              <a:t>- Bình thản</a:t>
            </a:r>
          </a:p>
          <a:p>
            <a:pPr algn="just"/>
            <a:r>
              <a:rPr lang="en-US" sz="2800" b="1">
                <a:solidFill>
                  <a:prstClr val="black"/>
                </a:solidFill>
                <a:latin typeface="Times New Roman" pitchFamily="18" charset="0"/>
                <a:cs typeface="Times New Roman" pitchFamily="18" charset="0"/>
              </a:rPr>
              <a:t>    - Lặng yên                              - </a:t>
            </a:r>
            <a:r>
              <a:rPr lang="en-US" sz="2800" b="1">
                <a:solidFill>
                  <a:srgbClr val="C00000"/>
                </a:solidFill>
                <a:latin typeface="Times New Roman" pitchFamily="18" charset="0"/>
                <a:cs typeface="Times New Roman" pitchFamily="18" charset="0"/>
              </a:rPr>
              <a:t>Thái bình</a:t>
            </a:r>
          </a:p>
          <a:p>
            <a:pPr algn="just"/>
            <a:r>
              <a:rPr lang="en-US" sz="2800" b="1">
                <a:solidFill>
                  <a:prstClr val="black"/>
                </a:solidFill>
                <a:latin typeface="Times New Roman" pitchFamily="18" charset="0"/>
                <a:cs typeface="Times New Roman" pitchFamily="18" charset="0"/>
              </a:rPr>
              <a:t>    - Hiền hòa                               - Thanh thản</a:t>
            </a:r>
          </a:p>
          <a:p>
            <a:pPr algn="just"/>
            <a:r>
              <a:rPr lang="en-US" sz="2800" b="1">
                <a:solidFill>
                  <a:prstClr val="black"/>
                </a:solidFill>
                <a:latin typeface="Times New Roman" pitchFamily="18" charset="0"/>
                <a:cs typeface="Times New Roman" pitchFamily="18" charset="0"/>
              </a:rPr>
              <a:t>    - </a:t>
            </a:r>
            <a:r>
              <a:rPr lang="en-US" sz="2800" b="1">
                <a:solidFill>
                  <a:srgbClr val="C00000"/>
                </a:solidFill>
                <a:latin typeface="Times New Roman" pitchFamily="18" charset="0"/>
                <a:cs typeface="Times New Roman" pitchFamily="18" charset="0"/>
              </a:rPr>
              <a:t>Thanh bình                           </a:t>
            </a:r>
            <a:r>
              <a:rPr lang="en-US" sz="2800" b="1">
                <a:solidFill>
                  <a:prstClr val="black"/>
                </a:solidFill>
                <a:latin typeface="Times New Roman" pitchFamily="18" charset="0"/>
                <a:cs typeface="Times New Roman" pitchFamily="18" charset="0"/>
              </a:rPr>
              <a:t>- Yên tĩnh</a:t>
            </a:r>
            <a:r>
              <a:rPr lang="en-US" sz="280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395349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0"/>
            <a:ext cx="6096000" cy="954107"/>
          </a:xfrm>
          <a:prstGeom prst="rect">
            <a:avLst/>
          </a:prstGeom>
          <a:noFill/>
        </p:spPr>
        <p:txBody>
          <a:bodyPr wrap="square" rtlCol="0">
            <a:spAutoFit/>
          </a:bodyPr>
          <a:lstStyle/>
          <a:p>
            <a:pPr algn="ctr"/>
            <a:r>
              <a:rPr lang="en-US" sz="2800" b="1" dirty="0" err="1">
                <a:solidFill>
                  <a:prstClr val="black"/>
                </a:solidFill>
                <a:latin typeface="Times New Roman" pitchFamily="18" charset="0"/>
                <a:cs typeface="Times New Roman" pitchFamily="18" charset="0"/>
              </a:rPr>
              <a:t>Thứ</a:t>
            </a:r>
            <a:r>
              <a:rPr lang="en-US" sz="2800" b="1" dirty="0">
                <a:solidFill>
                  <a:prstClr val="black"/>
                </a:solidFill>
                <a:latin typeface="Times New Roman" pitchFamily="18" charset="0"/>
                <a:cs typeface="Times New Roman" pitchFamily="18" charset="0"/>
              </a:rPr>
              <a:t> </a:t>
            </a:r>
            <a:r>
              <a:rPr lang="en-US" sz="2800" b="1" dirty="0" err="1" smtClean="0">
                <a:solidFill>
                  <a:prstClr val="black"/>
                </a:solidFill>
                <a:latin typeface="Times New Roman" pitchFamily="18" charset="0"/>
                <a:cs typeface="Times New Roman" pitchFamily="18" charset="0"/>
              </a:rPr>
              <a:t>ba</a:t>
            </a:r>
            <a:r>
              <a:rPr lang="en-US" sz="2800" b="1" dirty="0" smtClean="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ngày</a:t>
            </a:r>
            <a:r>
              <a:rPr lang="en-US" sz="2800" b="1" dirty="0">
                <a:solidFill>
                  <a:prstClr val="black"/>
                </a:solidFill>
                <a:latin typeface="Times New Roman" pitchFamily="18" charset="0"/>
                <a:cs typeface="Times New Roman" pitchFamily="18" charset="0"/>
              </a:rPr>
              <a:t> 05 </a:t>
            </a:r>
            <a:r>
              <a:rPr lang="en-US" sz="2800" b="1" dirty="0" err="1">
                <a:solidFill>
                  <a:prstClr val="black"/>
                </a:solidFill>
                <a:latin typeface="Times New Roman" pitchFamily="18" charset="0"/>
                <a:cs typeface="Times New Roman" pitchFamily="18" charset="0"/>
              </a:rPr>
              <a:t>tháng</a:t>
            </a:r>
            <a:r>
              <a:rPr lang="en-US" sz="2800" b="1" dirty="0">
                <a:solidFill>
                  <a:prstClr val="black"/>
                </a:solidFill>
                <a:latin typeface="Times New Roman" pitchFamily="18" charset="0"/>
                <a:cs typeface="Times New Roman" pitchFamily="18" charset="0"/>
              </a:rPr>
              <a:t> 10 </a:t>
            </a:r>
            <a:r>
              <a:rPr lang="en-US" sz="2800" b="1" dirty="0" err="1">
                <a:solidFill>
                  <a:prstClr val="black"/>
                </a:solidFill>
                <a:latin typeface="Times New Roman" pitchFamily="18" charset="0"/>
                <a:cs typeface="Times New Roman" pitchFamily="18" charset="0"/>
              </a:rPr>
              <a:t>năm</a:t>
            </a:r>
            <a:r>
              <a:rPr lang="en-US" sz="2800" b="1" dirty="0">
                <a:solidFill>
                  <a:prstClr val="black"/>
                </a:solidFill>
                <a:latin typeface="Times New Roman" pitchFamily="18" charset="0"/>
                <a:cs typeface="Times New Roman" pitchFamily="18" charset="0"/>
              </a:rPr>
              <a:t> 2021</a:t>
            </a:r>
          </a:p>
          <a:p>
            <a:pPr algn="ctr"/>
            <a:r>
              <a:rPr lang="en-US" sz="2800" b="1" u="sng" dirty="0" err="1">
                <a:solidFill>
                  <a:prstClr val="black"/>
                </a:solidFill>
                <a:latin typeface="Times New Roman" pitchFamily="18" charset="0"/>
                <a:cs typeface="Times New Roman" pitchFamily="18" charset="0"/>
              </a:rPr>
              <a:t>Luyện</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từ</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và</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câu</a:t>
            </a:r>
            <a:endParaRPr lang="en-US" sz="2800" b="1" u="sng" dirty="0">
              <a:solidFill>
                <a:prstClr val="black"/>
              </a:solidFill>
              <a:latin typeface="Times New Roman" pitchFamily="18" charset="0"/>
              <a:cs typeface="Times New Roman" pitchFamily="18" charset="0"/>
            </a:endParaRPr>
          </a:p>
        </p:txBody>
      </p:sp>
      <p:sp>
        <p:nvSpPr>
          <p:cNvPr id="2" name="TextBox 1"/>
          <p:cNvSpPr txBox="1"/>
          <p:nvPr/>
        </p:nvSpPr>
        <p:spPr>
          <a:xfrm>
            <a:off x="2514600" y="924580"/>
            <a:ext cx="4495800" cy="523220"/>
          </a:xfrm>
          <a:prstGeom prst="rect">
            <a:avLst/>
          </a:prstGeom>
          <a:noFill/>
        </p:spPr>
        <p:txBody>
          <a:bodyPr wrap="square" rtlCol="0">
            <a:spAutoFit/>
          </a:bodyPr>
          <a:lstStyle/>
          <a:p>
            <a:r>
              <a:rPr lang="en-US" sz="2800" b="1">
                <a:solidFill>
                  <a:srgbClr val="C00000"/>
                </a:solidFill>
                <a:latin typeface="Times New Roman" pitchFamily="18" charset="0"/>
                <a:cs typeface="Times New Roman" pitchFamily="18" charset="0"/>
              </a:rPr>
              <a:t>Mở rộng vốn từ: </a:t>
            </a:r>
            <a:r>
              <a:rPr lang="en-US" sz="2800" b="1" i="1">
                <a:solidFill>
                  <a:srgbClr val="C00000"/>
                </a:solidFill>
                <a:latin typeface="Times New Roman" pitchFamily="18" charset="0"/>
                <a:cs typeface="Times New Roman" pitchFamily="18" charset="0"/>
              </a:rPr>
              <a:t>Hòa bình</a:t>
            </a:r>
          </a:p>
        </p:txBody>
      </p:sp>
      <p:sp>
        <p:nvSpPr>
          <p:cNvPr id="3" name="Oval 2"/>
          <p:cNvSpPr/>
          <p:nvPr/>
        </p:nvSpPr>
        <p:spPr>
          <a:xfrm>
            <a:off x="76200" y="1676400"/>
            <a:ext cx="6629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solidFill>
                  <a:srgbClr val="FF8021"/>
                </a:solidFill>
                <a:latin typeface="Times New Roman" pitchFamily="18" charset="0"/>
                <a:cs typeface="Times New Roman" pitchFamily="18" charset="0"/>
              </a:rPr>
              <a:t>VẬN DỤNG </a:t>
            </a:r>
            <a:r>
              <a:rPr lang="en-US" sz="2800" b="1">
                <a:solidFill>
                  <a:srgbClr val="FF8021"/>
                </a:solidFill>
                <a:latin typeface="Times New Roman" pitchFamily="18" charset="0"/>
                <a:cs typeface="Times New Roman" pitchFamily="18" charset="0"/>
              </a:rPr>
              <a:t>VỐN TỪ</a:t>
            </a:r>
          </a:p>
        </p:txBody>
      </p:sp>
    </p:spTree>
    <p:extLst>
      <p:ext uri="{BB962C8B-B14F-4D97-AF65-F5344CB8AC3E}">
        <p14:creationId xmlns:p14="http://schemas.microsoft.com/office/powerpoint/2010/main" val="2643880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750</Words>
  <Application>Microsoft Office PowerPoint</Application>
  <PresentationFormat>On-screen Show (4:3)</PresentationFormat>
  <Paragraphs>85</Paragraphs>
  <Slides>15</Slides>
  <Notes>2</Notes>
  <HiddenSlides>0</HiddenSlides>
  <MMClips>2</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Default Design</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MADE IN VIET 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28</cp:revision>
  <dcterms:created xsi:type="dcterms:W3CDTF">2021-10-02T15:33:44Z</dcterms:created>
  <dcterms:modified xsi:type="dcterms:W3CDTF">2021-10-04T12:18:31Z</dcterms:modified>
</cp:coreProperties>
</file>