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56" r:id="rId6"/>
    <p:sldId id="275" r:id="rId7"/>
    <p:sldId id="270" r:id="rId8"/>
    <p:sldId id="276" r:id="rId9"/>
    <p:sldId id="257" r:id="rId10"/>
    <p:sldId id="258" r:id="rId11"/>
    <p:sldId id="272" r:id="rId12"/>
    <p:sldId id="271" r:id="rId13"/>
    <p:sldId id="259" r:id="rId14"/>
    <p:sldId id="262" r:id="rId15"/>
    <p:sldId id="263" r:id="rId16"/>
    <p:sldId id="265" r:id="rId17"/>
    <p:sldId id="264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56A5-C218-42A0-BEC1-16C327DD0B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21E4-0241-4982-9552-55BA214A6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56A5-C218-42A0-BEC1-16C327DD0B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21E4-0241-4982-9552-55BA214A6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5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56A5-C218-42A0-BEC1-16C327DD0B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21E4-0241-4982-9552-55BA214A6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6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56A5-C218-42A0-BEC1-16C327DD0B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21E4-0241-4982-9552-55BA214A6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2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56A5-C218-42A0-BEC1-16C327DD0B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21E4-0241-4982-9552-55BA214A6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6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56A5-C218-42A0-BEC1-16C327DD0B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21E4-0241-4982-9552-55BA214A6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3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56A5-C218-42A0-BEC1-16C327DD0B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21E4-0241-4982-9552-55BA214A6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7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56A5-C218-42A0-BEC1-16C327DD0B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21E4-0241-4982-9552-55BA214A6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56A5-C218-42A0-BEC1-16C327DD0B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21E4-0241-4982-9552-55BA214A6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0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56A5-C218-42A0-BEC1-16C327DD0B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21E4-0241-4982-9552-55BA214A6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2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56A5-C218-42A0-BEC1-16C327DD0B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21E4-0241-4982-9552-55BA214A6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4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A56A5-C218-42A0-BEC1-16C327DD0B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321E4-0241-4982-9552-55BA214A6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3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3536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y tren cong tro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8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Gia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8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ac re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 descr="dan 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9144000" cy="287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5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nui rung tay b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863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dulichsapa.tv/images/image/le_hoi_truyen_thong_o_sapa/Hi_Roong_Poc_ca_ngi_Gi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vnexpress.net/Files/Subject/3B/A1/BD/92/1_Dao-quan-ch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o ch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8006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baoyenbai.com.vn/Includes/NewsImg/53613_ao-cham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90925"/>
            <a:ext cx="434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0" y="30581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</a:rPr>
              <a:t> DAO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581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GIÁY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3886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ÁO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CHÀM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ong l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73932"/>
            <a:ext cx="46482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aGi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434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hac r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636"/>
            <a:ext cx="4724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ngtr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545092"/>
            <a:ext cx="44196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3151909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RỪNG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HOA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3097972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THÁC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NƯỚC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81700" y="64578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NƯƠNG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LÚA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646133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RỪNG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CÂY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877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àm n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70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ang-dan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83264"/>
            <a:ext cx="4648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1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" y="2971800"/>
            <a:ext cx="87768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35353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8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226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5696634"/>
            <a:ext cx="8776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chia 3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906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35927" y="61699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ngtr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1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ng troi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113</Words>
  <Application>Microsoft Office PowerPoint</Application>
  <PresentationFormat>On-screen Show (4:3)</PresentationFormat>
  <Paragraphs>14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Thứ tư ngày 27 tháng 10 năm 2021 Tập đọc Trước cổng trời                                 - Nguyễn Đình Ảnh-</vt:lpstr>
      <vt:lpstr>PowerPoint Presentation</vt:lpstr>
      <vt:lpstr>Bài thơ chia 3 đoạn: Đoạn 1: Từ đầu…. mặt đất? Đoạn 2: Nhìn ra xa… hơi khói Đoạn 3: Còn lại</vt:lpstr>
      <vt:lpstr>PowerPoint Presentation</vt:lpstr>
      <vt:lpstr>PowerPoint Presentation</vt:lpstr>
      <vt:lpstr>PowerPoint Presentation</vt:lpstr>
      <vt:lpstr>Giữa hai bên vách đá / Mở ra một khoảng trời/ Có gió thoảng,/ mây trôi/ Cổng trời / trên mặt đất?//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2021-10-27T13:36:25Z</dcterms:created>
  <dcterms:modified xsi:type="dcterms:W3CDTF">2021-10-28T04:17:34Z</dcterms:modified>
</cp:coreProperties>
</file>