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5"/>
  </p:notesMasterIdLst>
  <p:sldIdLst>
    <p:sldId id="306" r:id="rId5"/>
    <p:sldId id="311" r:id="rId6"/>
    <p:sldId id="312" r:id="rId7"/>
    <p:sldId id="281" r:id="rId8"/>
    <p:sldId id="297" r:id="rId9"/>
    <p:sldId id="316" r:id="rId10"/>
    <p:sldId id="314" r:id="rId11"/>
    <p:sldId id="313" r:id="rId12"/>
    <p:sldId id="315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CE6AC-30D0-4FB0-8C68-7C7074817D1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DC87D-F427-4EA9-ACD2-2ADE6704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82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5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5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04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58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34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9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5311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2/21/2023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54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2/21/2023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162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485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423997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3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6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568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3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2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26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32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10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71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33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38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932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9238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29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1362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146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11418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4610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882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9051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9474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1007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1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48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1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3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92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388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con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HDH 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756066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404783" y="653177"/>
            <a:ext cx="9108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887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=""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74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=""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476091" y="2952725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=""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=""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=""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=""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=""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=""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=""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923222" y="3371573"/>
            <a:ext cx="8269355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Kể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lại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noProof="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câu</a:t>
            </a:r>
            <a:r>
              <a:rPr lang="en-US" altLang="en-US" sz="6400" noProof="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chuyện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theo</a:t>
            </a: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tranh</a:t>
            </a: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33471" y="1719057"/>
            <a:ext cx="2178675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0231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F28322-7722-48C7-9C42-76632EBCB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52" y="346229"/>
            <a:ext cx="9569003" cy="613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Kể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lại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toàn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bộ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noProof="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câu</a:t>
            </a:r>
            <a:r>
              <a:rPr lang="en-US" altLang="en-US" sz="6400" noProof="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chuyện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653047" y="2554011"/>
            <a:ext cx="6761409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Đóng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vai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Chim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Họa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mi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để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kể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lại</a:t>
            </a:r>
            <a:r>
              <a:rPr lang="en-US" altLang="en-US" sz="640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lang="en-US" altLang="en-US" sz="6400" noProof="0" dirty="0" err="1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câu</a:t>
            </a:r>
            <a:r>
              <a:rPr lang="en-US" altLang="en-US" sz="6400" noProof="0" dirty="0" smtClean="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chuyện</a:t>
            </a: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.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6833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94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4"/>
          <p:cNvSpPr txBox="1"/>
          <p:nvPr/>
        </p:nvSpPr>
        <p:spPr>
          <a:xfrm>
            <a:off x="2653047" y="2554011"/>
            <a:ext cx="6761409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VIẾT CHỮ HOA U, Ư</a:t>
            </a:r>
            <a:r>
              <a:rPr kumimoji="0" lang="en-US" alt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62BD1A5-B9F3-42DA-A884-00B720347D19}"/>
              </a:ext>
            </a:extLst>
          </p:cNvPr>
          <p:cNvGrpSpPr/>
          <p:nvPr/>
        </p:nvGrpSpPr>
        <p:grpSpPr>
          <a:xfrm>
            <a:off x="2208587" y="3562786"/>
            <a:ext cx="7776285" cy="1168423"/>
            <a:chOff x="2029177" y="1048675"/>
            <a:chExt cx="6802934" cy="111626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47FE2E9-9370-4F09-A459-1BCC1EE02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85511" y="1048675"/>
              <a:ext cx="6222392" cy="111626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BE1E60B-4857-4FE6-8645-632B0519A31F}"/>
                </a:ext>
              </a:extLst>
            </p:cNvPr>
            <p:cNvSpPr/>
            <p:nvPr/>
          </p:nvSpPr>
          <p:spPr>
            <a:xfrm>
              <a:off x="2029177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C00000"/>
                  </a:solidFill>
                  <a:latin typeface="HP001 4H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C00000"/>
                  </a:solidFill>
                  <a:latin typeface="HP001 4H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C00000"/>
                  </a:solidFill>
                  <a:latin typeface="HP001 4H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u </a:t>
              </a:r>
              <a:r>
                <a:rPr lang="en-US" sz="2700" b="1" dirty="0" err="1" smtClean="0">
                  <a:solidFill>
                    <a:srgbClr val="C00000"/>
                  </a:solidFill>
                  <a:latin typeface="HP001 4H" panose="020B0603050302020204" pitchFamily="34" charset="0"/>
                </a:rPr>
                <a:t>loài</a:t>
              </a:r>
              <a:r>
                <a:rPr lang="en-US" sz="2700" b="1" dirty="0" smtClean="0">
                  <a:solidFill>
                    <a:srgbClr val="C00000"/>
                  </a:solidFill>
                  <a:latin typeface="HP001 4H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C00000"/>
                  </a:solidFill>
                  <a:latin typeface="HP001 4H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C00000"/>
                  </a:solidFill>
                  <a:latin typeface="HP001 4H" panose="020B0603050302020204" pitchFamily="34" charset="0"/>
                </a:rPr>
                <a:t>ý</a:t>
              </a:r>
              <a:r>
                <a:rPr lang="en-US" sz="2700" b="1" dirty="0" smtClean="0">
                  <a:solidFill>
                    <a:srgbClr val="C00000"/>
                  </a:solidFill>
                  <a:latin typeface="HP001 4H" panose="020B0603050302020204" pitchFamily="34" charset="0"/>
                </a:rPr>
                <a:t>.</a:t>
              </a:r>
              <a:endParaRPr lang="en-US" sz="2700" b="1" dirty="0">
                <a:solidFill>
                  <a:srgbClr val="C00000"/>
                </a:solidFill>
                <a:latin typeface="HP001 4H" panose="020B06030503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47FE2E9-9370-4F09-A459-1BCC1EE02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29284" b="32972"/>
          <a:stretch/>
        </p:blipFill>
        <p:spPr>
          <a:xfrm>
            <a:off x="2272981" y="2406297"/>
            <a:ext cx="7112680" cy="11684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47FE2E9-9370-4F09-A459-1BCC1EE02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29284" b="32972"/>
          <a:stretch/>
        </p:blipFill>
        <p:spPr>
          <a:xfrm>
            <a:off x="2272981" y="1245077"/>
            <a:ext cx="7112680" cy="11684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47FE2E9-9370-4F09-A459-1BCC1EE02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29284" b="32972"/>
          <a:stretch/>
        </p:blipFill>
        <p:spPr>
          <a:xfrm>
            <a:off x="2272981" y="95791"/>
            <a:ext cx="7112680" cy="11684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BE1E60B-4857-4FE6-8645-632B0519A31F}"/>
              </a:ext>
            </a:extLst>
          </p:cNvPr>
          <p:cNvSpPr/>
          <p:nvPr/>
        </p:nvSpPr>
        <p:spPr>
          <a:xfrm>
            <a:off x="2685109" y="2685709"/>
            <a:ext cx="77762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HP001 4H" panose="020B0603050302020204" pitchFamily="34" charset="0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latin typeface="HP001 4H" panose="020B0603050302020204" pitchFamily="34" charset="0"/>
              </a:rPr>
              <a:t>U </a:t>
            </a:r>
            <a:r>
              <a:rPr lang="en-US" sz="2700" b="1" dirty="0" err="1">
                <a:solidFill>
                  <a:srgbClr val="C00000"/>
                </a:solidFill>
                <a:latin typeface="HP001 4H" panose="020B0603050302020204" pitchFamily="34" charset="0"/>
              </a:rPr>
              <a:t>Mi</a:t>
            </a:r>
            <a:r>
              <a:rPr lang="el-GR" sz="2700" b="1" dirty="0">
                <a:solidFill>
                  <a:srgbClr val="C00000"/>
                </a:solidFill>
                <a:latin typeface="HP001 4H" panose="020B0603050302020204" pitchFamily="34" charset="0"/>
              </a:rPr>
              <a:t>ζ </a:t>
            </a:r>
            <a:r>
              <a:rPr lang="en-US" sz="2700" b="1" dirty="0" smtClean="0">
                <a:solidFill>
                  <a:srgbClr val="C00000"/>
                </a:solidFill>
                <a:latin typeface="HP001 4H" panose="020B0603050302020204" pitchFamily="34" charset="0"/>
              </a:rPr>
              <a:t> </a:t>
            </a:r>
            <a:endParaRPr lang="en-US" sz="2700" b="1" dirty="0">
              <a:solidFill>
                <a:srgbClr val="C00000"/>
              </a:solidFill>
              <a:latin typeface="HP001 4H" panose="020B06030503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BE1E60B-4857-4FE6-8645-632B0519A31F}"/>
              </a:ext>
            </a:extLst>
          </p:cNvPr>
          <p:cNvSpPr/>
          <p:nvPr/>
        </p:nvSpPr>
        <p:spPr>
          <a:xfrm>
            <a:off x="2554030" y="380353"/>
            <a:ext cx="77762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HP001 4H" panose="020B0603050302020204" pitchFamily="34" charset="0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latin typeface="HP001 4H" panose="020B0603050302020204" pitchFamily="34" charset="0"/>
              </a:rPr>
              <a:t>U </a:t>
            </a:r>
            <a:endParaRPr lang="en-US" sz="2700" b="1" dirty="0">
              <a:solidFill>
                <a:srgbClr val="C00000"/>
              </a:solidFill>
              <a:latin typeface="HP001 4H" panose="020B06030503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BE1E60B-4857-4FE6-8645-632B0519A31F}"/>
              </a:ext>
            </a:extLst>
          </p:cNvPr>
          <p:cNvSpPr/>
          <p:nvPr/>
        </p:nvSpPr>
        <p:spPr>
          <a:xfrm>
            <a:off x="2554029" y="1510926"/>
            <a:ext cx="77762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HP001 4H" panose="020B0603050302020204" pitchFamily="34" charset="0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latin typeface="HP001 4H" panose="020B0603050302020204" pitchFamily="34" charset="0"/>
              </a:rPr>
              <a:t>Ư</a:t>
            </a:r>
            <a:r>
              <a:rPr lang="el-GR" sz="2700" b="1" dirty="0" smtClean="0">
                <a:solidFill>
                  <a:srgbClr val="C00000"/>
                </a:solidFill>
                <a:latin typeface="HP001 4H" panose="020B0603050302020204" pitchFamily="34" charset="0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latin typeface="HP001 4H" panose="020B0603050302020204" pitchFamily="34" charset="0"/>
              </a:rPr>
              <a:t> </a:t>
            </a:r>
            <a:endParaRPr lang="en-US" sz="2700" b="1" dirty="0">
              <a:solidFill>
                <a:srgbClr val="C00000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20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48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107</Words>
  <Application>Microsoft Office PowerPoint</Application>
  <PresentationFormat>Widescreen</PresentationFormat>
  <Paragraphs>22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SimSun</vt:lpstr>
      <vt:lpstr>Arial</vt:lpstr>
      <vt:lpstr>Arial-Rounded</vt:lpstr>
      <vt:lpstr>Calibri</vt:lpstr>
      <vt:lpstr>Calibri Light</vt:lpstr>
      <vt:lpstr>HP001 4H</vt:lpstr>
      <vt:lpstr>黑体</vt:lpstr>
      <vt:lpstr>Times New Roman</vt:lpstr>
      <vt:lpstr>UTM Cookies</vt:lpstr>
      <vt:lpstr>华康少女文字W5(P)</vt:lpstr>
      <vt:lpstr>字魂17号-萌趣果冻体</vt:lpstr>
      <vt:lpstr>等线</vt:lpstr>
      <vt:lpstr>2_Office 主题​​</vt:lpstr>
      <vt:lpstr>Office 主题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2021-07-31T08:07:51Z</dcterms:created>
  <dcterms:modified xsi:type="dcterms:W3CDTF">2023-02-21T15:51:53Z</dcterms:modified>
</cp:coreProperties>
</file>