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700" r:id="rId3"/>
  </p:sldMasterIdLst>
  <p:notesMasterIdLst>
    <p:notesMasterId r:id="rId23"/>
  </p:notesMasterIdLst>
  <p:sldIdLst>
    <p:sldId id="382" r:id="rId4"/>
    <p:sldId id="319" r:id="rId5"/>
    <p:sldId id="314" r:id="rId6"/>
    <p:sldId id="256" r:id="rId7"/>
    <p:sldId id="433" r:id="rId8"/>
    <p:sldId id="324" r:id="rId9"/>
    <p:sldId id="424" r:id="rId10"/>
    <p:sldId id="442" r:id="rId11"/>
    <p:sldId id="372" r:id="rId12"/>
    <p:sldId id="304" r:id="rId13"/>
    <p:sldId id="290" r:id="rId14"/>
    <p:sldId id="292" r:id="rId15"/>
    <p:sldId id="330" r:id="rId16"/>
    <p:sldId id="429" r:id="rId17"/>
    <p:sldId id="300" r:id="rId18"/>
    <p:sldId id="286" r:id="rId19"/>
    <p:sldId id="416" r:id="rId20"/>
    <p:sldId id="377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FFFF66"/>
    <a:srgbClr val="FFFFCC"/>
    <a:srgbClr val="FFFF99"/>
    <a:srgbClr val="FFCC99"/>
    <a:srgbClr val="9933FF"/>
    <a:srgbClr val="CC99FF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9520" autoAdjust="0"/>
  </p:normalViewPr>
  <p:slideViewPr>
    <p:cSldViewPr>
      <p:cViewPr varScale="1">
        <p:scale>
          <a:sx n="51" d="100"/>
          <a:sy n="51" d="100"/>
        </p:scale>
        <p:origin x="11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Bống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ntn</a:t>
            </a:r>
            <a:r>
              <a:rPr lang="en-US" dirty="0"/>
              <a:t>?</a:t>
            </a:r>
          </a:p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Bống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ngoan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vắng</a:t>
            </a:r>
            <a:endParaRPr lang="en-US" dirty="0"/>
          </a:p>
          <a:p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,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.</a:t>
            </a:r>
          </a:p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2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Đọc đúng: truyện cổ, sâu xa, rặng dừa nghiêng soi, độ lượng, ...</a:t>
            </a:r>
          </a:p>
          <a:p>
            <a:r>
              <a:rPr lang="vi-VN" dirty="0"/>
              <a:t>Giải nghĩa thêm:</a:t>
            </a:r>
          </a:p>
          <a:p>
            <a:r>
              <a:rPr lang="vi-VN" dirty="0"/>
              <a:t>Vàng cơn nắng, trắng cơn mưa: đã trải qua bao nhiêu thời gian, bao nhiêu nắng mưa</a:t>
            </a:r>
          </a:p>
          <a:p>
            <a:r>
              <a:rPr lang="vi-VN" dirty="0"/>
              <a:t>Nhận mặt: truyện giúp cho ta nhận ra bản sắc dân tộc, những truyền thống tốt đẹp của ông cha như công bằng, thông minh, nhân hậu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7DEA-6438-456F-8C36-8D27512EE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19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: Ba </a:t>
            </a:r>
            <a:r>
              <a:rPr lang="en-US" dirty="0" err="1"/>
              <a:t>lưỡi</a:t>
            </a:r>
            <a:r>
              <a:rPr lang="en-US" dirty="0"/>
              <a:t> </a:t>
            </a:r>
            <a:r>
              <a:rPr lang="en-US" dirty="0" err="1"/>
              <a:t>rìu</a:t>
            </a:r>
            <a:r>
              <a:rPr lang="en-US"/>
              <a:t> (video)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9FF57282-0DE2-4D14-9EF8-2E13EFA6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3BAC78B-C773-4C0A-A629-40DC8157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B6515C8A-C8D3-47E9-ABED-7E036565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CF4-5D9D-40EE-A62F-1C1DE8559F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84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F02248DC-104E-4A4D-B900-622166F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AB2D9274-E96D-4E44-A8ED-B91C1168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EE1AD871-E947-4D01-8FF8-3FAFD17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B27AC-FF94-45D7-9D75-0D5FB35D90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454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60CAE52F-ACB7-4CA1-AA3F-B4016EA0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0D9773C-9846-465D-8764-142C29A4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D208C7BA-15E7-41EF-8CF8-ABAF351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B868F-BE2C-4C41-B9E3-354D7A23D4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522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D7EC478-C6B4-4F52-8FF6-DB7EA705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E5BBA9F1-EB98-4996-94A0-55E106C1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D61936E0-D3E1-4815-9C0E-A7D1AEB6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9EA9A-E506-4476-AB95-1FF41FA496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9101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DB2B81CD-5F00-408C-A5E0-BF019F61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1E639A97-CD51-462D-8F14-08763B18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C94366EA-DF68-4BED-B505-BE83BECD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8A2CE-7C20-4BFD-B8D5-5D231FC20B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249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419BDF97-A86D-4665-9BF7-6ECECB90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45B5C315-2878-4176-A33E-B95EE94B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C1DE7AC6-4413-4632-A7E7-CB323850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C0E1A-1FAE-4B01-8BCB-87C72D14E1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824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9AB84E86-B653-423C-BDAE-4C0B1A2A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C5AE52DD-69FF-4313-9977-481E2849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E253B68-2FAD-41B5-B5F5-AB93D09B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57129-B4A6-403E-BA6C-22255BAA34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3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6811E71D-1BA4-4D86-A277-04F57E28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E5A4DA30-0376-48CD-95A9-860CC2B7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1FE03EA7-9B8F-4CBA-B339-4E444639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76FC-12E2-4991-BC1F-773CB17C56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867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AB505985-7EA8-4232-B130-E6518954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B1C99900-44A4-48BD-BCB3-4F1849AB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0E218867-86EC-4D04-882A-A48C37C5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8E07D-0EAC-4692-8BEB-5CD21ADAC8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091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412024D-B2AE-4504-B839-B2A66DFE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948867E4-A661-4CDC-B734-D2815049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C52CF2D-F5E3-48BC-84D5-A5A58BE7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61EC-479A-4B92-B8C2-C1C22AFD07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811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BA8E582-7754-48EC-B1D4-D390E8E7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D0383C2-809E-4307-9AA4-CED3762C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5B954D9-9BD1-4C68-9FD7-24DAC9AF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3953-6CB5-428F-B711-6838BEA09F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868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86600" y="0"/>
            <a:ext cx="2286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01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9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9/14/2020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0C3B4A76-392B-4283-9181-6021271F47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FEB844A5-1C4E-4CE6-A516-CBE982A43F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1969168-B7D7-429E-B1B8-E1DCB61BA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9405BAD9-081D-4545-A527-1992EE55E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C3B0DCE-5BA0-46AF-9CD3-F14FFCDA7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1C6714-8BBB-49E2-B599-3627E8BF4E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2E6D5E-181B-4655-8809-9FE893A8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3200400" y="1571734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4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8745" y="2758650"/>
            <a:ext cx="771130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D0651F-7236-4CB7-8940-049C481E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30384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Text Box 15">
            <a:extLst>
              <a:ext uri="{FF2B5EF4-FFF2-40B4-BE49-F238E27FC236}">
                <a16:creationId xmlns:a16="http://schemas.microsoft.com/office/drawing/2014/main" id="{16DD9E53-5AFF-498A-A5DF-865C7510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2993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B251F8CE-B376-4A29-A2F4-645592977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05187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Vì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nước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mình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hậu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, ý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nghĩa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sâu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xa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lang="vi-VN" altLang="en-US" sz="2400" dirty="0"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(Tôi yêu truyện cổ nước tôi/ Vừa nhân hậu lại tuyệt vời sâu xa/Thương người rồi mới thương ta/Yêu nhau dù mấy cách xa cũng tìm)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66BF7FDE-C4AB-4106-B69B-6EF390C6B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2" y="2414224"/>
            <a:ext cx="87772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giúp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,… </a:t>
            </a:r>
            <a:r>
              <a:rPr lang="vi-VN" altLang="en-US" sz="24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Ở hiền thì lại gặp hiền/Người ngay thì được phật, tiên độ trì./Rất công bằng, rất thông minh/Vừa độ lượng lại đa tình, đa mang)</a:t>
            </a:r>
            <a:endParaRPr lang="vi-VN" altLang="en-US" sz="240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E8593737-636C-4E93-A9A6-4CB03FA3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51349"/>
            <a:ext cx="87772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truyền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răn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dạy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ở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hiền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tin…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Thị thơm thị giấu người thơm/Chăm làm thì được áo cơm, cửa nhà/Đẽo cày theo ý người ta/ Sẽ thành khúc gỗ, chẳng ra việc gì)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614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>
            <a:extLst>
              <a:ext uri="{FF2B5EF4-FFF2-40B4-BE49-F238E27FC236}">
                <a16:creationId xmlns:a16="http://schemas.microsoft.com/office/drawing/2014/main" id="{77308197-FA95-45D3-93B0-8B5FCF609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8488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1818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70992D56-63FF-4237-89CF-4534A11F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52" y="1923383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FD73F341-54C2-4F52-93D8-C191780A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58962"/>
            <a:ext cx="5943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thơm thị giấu người thơm</a:t>
            </a:r>
          </a:p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D52EBAD-A3D8-4ADC-8054-80D489E0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52" y="4464051"/>
            <a:ext cx="2438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Đẽo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ABA6823-5DE4-4328-ABCA-A46C0EFA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64051"/>
            <a:ext cx="6096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941C09C-6F66-4F6D-AE05-4DC0CA84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715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nhắc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5" name="Text Box 17">
            <a:extLst>
              <a:ext uri="{FF2B5EF4-FFF2-40B4-BE49-F238E27FC236}">
                <a16:creationId xmlns:a16="http://schemas.microsoft.com/office/drawing/2014/main" id="{14B82003-3734-4632-A08A-37EEEEE88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3.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 ta?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5B24E8-1F6B-4F43-BCC9-E55D4ECD2206}"/>
              </a:ext>
            </a:extLst>
          </p:cNvPr>
          <p:cNvSpPr txBox="1">
            <a:spLocks/>
          </p:cNvSpPr>
          <p:nvPr/>
        </p:nvSpPr>
        <p:spPr bwMode="auto">
          <a:xfrm>
            <a:off x="473075" y="1205457"/>
            <a:ext cx="7696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Ốc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Sọ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Thạch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Sanh,Trầu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EC766C1-A40E-4C33-BA8F-0FC660FC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82287"/>
            <a:ext cx="883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9B2721E-D807-43D7-967E-A885BA36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67062"/>
            <a:ext cx="8648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nghe truyện cổ thầm thì</a:t>
            </a:r>
          </a:p>
          <a:p>
            <a:pPr lvl="0" algn="ctr" eaLnBrk="1" hangingPunct="1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220" y="2209800"/>
            <a:ext cx="817626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báu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ông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AF0BF-7865-42CD-9E96-A693C48CE249}"/>
              </a:ext>
            </a:extLst>
          </p:cNvPr>
          <p:cNvSpPr/>
          <p:nvPr/>
        </p:nvSpPr>
        <p:spPr>
          <a:xfrm>
            <a:off x="1143000" y="685800"/>
            <a:ext cx="6324600" cy="13400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62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28600" y="2830513"/>
            <a:ext cx="6629400" cy="1167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HP001 5Ha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5002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1">
            <a:extLst>
              <a:ext uri="{FF2B5EF4-FFF2-40B4-BE49-F238E27FC236}">
                <a16:creationId xmlns:a16="http://schemas.microsoft.com/office/drawing/2014/main" id="{33598B1B-CCEA-4298-85AC-3DC1D44A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533400"/>
            <a:ext cx="9144000" cy="474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Ở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rặng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2362200" y="1007823"/>
            <a:ext cx="37925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333500" y="4360623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THUỘC LÒNG </a:t>
            </a:r>
            <a:endParaRPr lang="en-US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Đoạn</a:t>
            </a:r>
            <a:r>
              <a:rPr lang="en-US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 1,2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7-zpg.zdn.vn/1674946606169966248/ccb47c2adc5d200379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" y="-38100"/>
            <a:ext cx="9135291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3331" y="1066800"/>
            <a:ext cx="7010400" cy="1724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90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" y="0"/>
            <a:ext cx="9146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914" y="2362200"/>
            <a:ext cx="58118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/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8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D710A-2E49-4203-9F42-4ECD52D4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430" y="-1295400"/>
            <a:ext cx="9785430" cy="97854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E9A15A-A859-4EC9-9954-7DC38B54D867}"/>
              </a:ext>
            </a:extLst>
          </p:cNvPr>
          <p:cNvSpPr/>
          <p:nvPr/>
        </p:nvSpPr>
        <p:spPr>
          <a:xfrm>
            <a:off x="304800" y="1981200"/>
            <a:ext cx="65053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lang="en-US" sz="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685800"/>
            <a:ext cx="54726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44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IN" sz="44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ốm</a:t>
            </a:r>
            <a:endParaRPr lang="en-IN" sz="4400" b="1" dirty="0"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0"/>
            <a:ext cx="7062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IN" sz="4400" b="1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9F81C-0052-4A54-8A3D-6434DB82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" y="1676400"/>
            <a:ext cx="920435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747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C2FD1-8EA0-4077-80F1-DE1D44F35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008" y="0"/>
            <a:ext cx="9825215" cy="6858000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990600" y="2305050"/>
            <a:ext cx="6629400" cy="127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6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1. </a:t>
            </a:r>
            <a:r>
              <a:rPr lang="en-US" sz="6600" b="1" dirty="0" err="1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Luyện</a:t>
            </a:r>
            <a:r>
              <a:rPr lang="en-US" sz="66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 </a:t>
            </a:r>
            <a:r>
              <a:rPr lang="en-US" sz="6600" b="1" dirty="0" err="1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đọc</a:t>
            </a:r>
            <a:endParaRPr lang="en-US" sz="6600" b="1" dirty="0">
              <a:solidFill>
                <a:srgbClr val="FF3399"/>
              </a:solidFill>
              <a:latin typeface="+mj-lt"/>
              <a:ea typeface="HP001 5Ha" pitchFamily="34" charset="-127"/>
              <a:cs typeface="Arial" charset="0"/>
            </a:endParaRPr>
          </a:p>
        </p:txBody>
      </p:sp>
      <p:sp>
        <p:nvSpPr>
          <p:cNvPr id="2" name="AutoShape 2" descr="Powerpoint background image - Google Slides Themes | Powerpoint background  design, Background for powerpoint presentation, Background powerpoint">
            <a:extLst>
              <a:ext uri="{FF2B5EF4-FFF2-40B4-BE49-F238E27FC236}">
                <a16:creationId xmlns:a16="http://schemas.microsoft.com/office/drawing/2014/main" id="{49B3F7EE-25D2-4EA6-B9A0-1250D6887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3978139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4A3A04-ED0D-4B14-90C3-7A8C9DB744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AA3338F-36EF-420E-842F-0AAD2A8782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6" descr="Truyen co nuoc minh">
            <a:extLst>
              <a:ext uri="{FF2B5EF4-FFF2-40B4-BE49-F238E27FC236}">
                <a16:creationId xmlns:a16="http://schemas.microsoft.com/office/drawing/2014/main" id="{ABD06DAE-3153-403C-8582-087353DD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EE7BA-B7C7-4421-88B9-AB22D667E1F4}"/>
              </a:ext>
            </a:extLst>
          </p:cNvPr>
          <p:cNvSpPr txBox="1"/>
          <p:nvPr/>
        </p:nvSpPr>
        <p:spPr>
          <a:xfrm>
            <a:off x="-377362" y="384687"/>
            <a:ext cx="5337771" cy="48442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25000"/>
              </a:lnSpc>
            </a:pPr>
            <a:endParaRPr lang="en-US" i="1" dirty="0"/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 yêu truyện cổ nước tôi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lại tuyệt vời sâu xa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rồi mới thương ta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nhau dù mấy cách xa cũng tìm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hiền thì lại gặp hiền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thì được phật, tiên độ trì.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soi.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endParaRPr lang="vi-VN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C7CD1-7F3B-4EBB-866A-C8AD67C9CACE}"/>
              </a:ext>
            </a:extLst>
          </p:cNvPr>
          <p:cNvSpPr txBox="1"/>
          <p:nvPr/>
        </p:nvSpPr>
        <p:spPr>
          <a:xfrm>
            <a:off x="1991539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mình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89FEF0-EEE1-4AE0-98E0-61F44E4FB773}"/>
              </a:ext>
            </a:extLst>
          </p:cNvPr>
          <p:cNvCxnSpPr>
            <a:cxnSpLocks/>
          </p:cNvCxnSpPr>
          <p:nvPr/>
        </p:nvCxnSpPr>
        <p:spPr>
          <a:xfrm flipH="1">
            <a:off x="3649980" y="3108285"/>
            <a:ext cx="630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C0C2B9-D347-4E15-9695-51808C5D3D3E}"/>
              </a:ext>
            </a:extLst>
          </p:cNvPr>
          <p:cNvSpPr txBox="1"/>
          <p:nvPr/>
        </p:nvSpPr>
        <p:spPr>
          <a:xfrm>
            <a:off x="4538685" y="707886"/>
            <a:ext cx="4608094" cy="646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 với đời tôi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 còn truyện cổ thiết tha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mình.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 công bằng, rất thông minh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 độ lượng lại đa tình, đa mang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 thơm thị giấu người thơm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 nghe truyện cổ thầm thì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sau.</a:t>
            </a:r>
          </a:p>
          <a:p>
            <a:pPr algn="ctr">
              <a:lnSpc>
                <a:spcPct val="125000"/>
              </a:lnSpc>
            </a:pP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theo </a:t>
            </a: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LÂM THỊ MỸ DẠ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1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1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1F316-0400-4F19-981B-812E7CD762EC}"/>
              </a:ext>
            </a:extLst>
          </p:cNvPr>
          <p:cNvCxnSpPr>
            <a:cxnSpLocks/>
          </p:cNvCxnSpPr>
          <p:nvPr/>
        </p:nvCxnSpPr>
        <p:spPr>
          <a:xfrm flipH="1">
            <a:off x="4280848" y="2854092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B9411B-DA32-4FA4-BA53-BAEAFC2AE6A2}"/>
              </a:ext>
            </a:extLst>
          </p:cNvPr>
          <p:cNvCxnSpPr>
            <a:cxnSpLocks/>
          </p:cNvCxnSpPr>
          <p:nvPr/>
        </p:nvCxnSpPr>
        <p:spPr>
          <a:xfrm flipH="1">
            <a:off x="4466777" y="4446896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838298-7778-491D-A054-44A5D1AB1E12}"/>
              </a:ext>
            </a:extLst>
          </p:cNvPr>
          <p:cNvCxnSpPr>
            <a:cxnSpLocks/>
          </p:cNvCxnSpPr>
          <p:nvPr/>
        </p:nvCxnSpPr>
        <p:spPr>
          <a:xfrm flipH="1">
            <a:off x="8763000" y="2057400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D4D964-DAFE-4A92-A53C-0495F658252A}"/>
              </a:ext>
            </a:extLst>
          </p:cNvPr>
          <p:cNvCxnSpPr>
            <a:cxnSpLocks/>
          </p:cNvCxnSpPr>
          <p:nvPr/>
        </p:nvCxnSpPr>
        <p:spPr>
          <a:xfrm flipH="1">
            <a:off x="8721262" y="4457700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3F4165-FD8A-4F2C-8229-175BB8AEA832}"/>
              </a:ext>
            </a:extLst>
          </p:cNvPr>
          <p:cNvCxnSpPr>
            <a:cxnSpLocks/>
          </p:cNvCxnSpPr>
          <p:nvPr/>
        </p:nvCxnSpPr>
        <p:spPr>
          <a:xfrm flipH="1">
            <a:off x="5562600" y="3082692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72C773-E099-4C4B-937B-3DD86526AF84}"/>
              </a:ext>
            </a:extLst>
          </p:cNvPr>
          <p:cNvCxnSpPr>
            <a:cxnSpLocks/>
          </p:cNvCxnSpPr>
          <p:nvPr/>
        </p:nvCxnSpPr>
        <p:spPr>
          <a:xfrm flipH="1">
            <a:off x="7020739" y="3082692"/>
            <a:ext cx="5992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671674-5A35-46BC-AD95-1798BB90E479}"/>
              </a:ext>
            </a:extLst>
          </p:cNvPr>
          <p:cNvCxnSpPr>
            <a:cxnSpLocks/>
          </p:cNvCxnSpPr>
          <p:nvPr/>
        </p:nvCxnSpPr>
        <p:spPr>
          <a:xfrm flipH="1">
            <a:off x="7772400" y="3079859"/>
            <a:ext cx="827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1C7133-8E8C-47DD-ABB0-41731458964B}"/>
              </a:ext>
            </a:extLst>
          </p:cNvPr>
          <p:cNvCxnSpPr>
            <a:cxnSpLocks/>
          </p:cNvCxnSpPr>
          <p:nvPr/>
        </p:nvCxnSpPr>
        <p:spPr>
          <a:xfrm flipH="1">
            <a:off x="685800" y="4321792"/>
            <a:ext cx="3279614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86B6A8-A6BE-44D5-84BC-04AD784D7413}"/>
              </a:ext>
            </a:extLst>
          </p:cNvPr>
          <p:cNvCxnSpPr>
            <a:cxnSpLocks/>
          </p:cNvCxnSpPr>
          <p:nvPr/>
        </p:nvCxnSpPr>
        <p:spPr>
          <a:xfrm flipH="1">
            <a:off x="5791200" y="2299648"/>
            <a:ext cx="9144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32740" y="1714251"/>
            <a:ext cx="8318500" cy="350865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24952" y="2378256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33281" y="2876305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48000" y="3353752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27561" y="4191000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0000" y="4688882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6E73E1-D69C-4123-92D7-474881EB94C0}"/>
              </a:ext>
            </a:extLst>
          </p:cNvPr>
          <p:cNvCxnSpPr/>
          <p:nvPr/>
        </p:nvCxnSpPr>
        <p:spPr>
          <a:xfrm flipH="1">
            <a:off x="6019800" y="4724400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2C4C73-BE45-41B6-BD3E-79A7842E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2402" cy="868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6B4AD-542D-49D6-B4DC-A0405A1B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1749733"/>
            <a:ext cx="2590800" cy="1325563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AA6A5-F58A-4E24-88F2-978B804A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65283"/>
            <a:ext cx="10173800" cy="15597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hào, trầm lắng, nhấn giọng ở những từ ngữ gợi tả, gợi cảm</a:t>
            </a:r>
            <a:r>
              <a:rPr lang="vi-V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EE7BA-B7C7-4421-88B9-AB22D667E1F4}"/>
              </a:ext>
            </a:extLst>
          </p:cNvPr>
          <p:cNvSpPr txBox="1"/>
          <p:nvPr/>
        </p:nvSpPr>
        <p:spPr>
          <a:xfrm>
            <a:off x="-377362" y="384687"/>
            <a:ext cx="5337771" cy="48442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yêu truyện cổ nước tôi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nhân hậu lại tuyệt vời sâu xa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 người rồi mới thương ta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nhau dù mấy cách xa cũng tìm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hiền thì lại gặp hiền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ngay thì được phật, tiên độ trì.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 theo truyện cổ tôi đi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 cơn nắng, trắng cơn mưa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sông chảy có rặng dừa nghiêng soi.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C7CD1-7F3B-4EBB-866A-C8AD67C9CACE}"/>
              </a:ext>
            </a:extLst>
          </p:cNvPr>
          <p:cNvSpPr txBox="1"/>
          <p:nvPr/>
        </p:nvSpPr>
        <p:spPr>
          <a:xfrm>
            <a:off x="1991539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 cổ nước mình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0C2B9-D347-4E15-9695-51808C5D3D3E}"/>
              </a:ext>
            </a:extLst>
          </p:cNvPr>
          <p:cNvSpPr txBox="1"/>
          <p:nvPr/>
        </p:nvSpPr>
        <p:spPr>
          <a:xfrm>
            <a:off x="4538685" y="707886"/>
            <a:ext cx="4608094" cy="646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 cha ông với đời tôi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con sông với chân trời đã xa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còn truyện cổ thiết tha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tôi nhận mặt ông cha của mình.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 công bằng, rất thông minh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độ lượng lại đa tình, đa mang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 thơm thị giấu người thơm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làm thì được áo cơm, cửa nhà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Đẽo cày theo ý người ta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 thành khúc gỗ, chẳng ra việc gì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nghe truyện cổ thầm thì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cha ông dạy cũng vì đời sau.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theo 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LÂM THỊ MỸ DẠ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/>
            </a:r>
            <a:b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vi-V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9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1531" y="2438400"/>
            <a:ext cx="6629400" cy="1167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.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</a:t>
            </a:r>
            <a:endParaRPr lang="en-US" sz="6000" b="1" dirty="0">
              <a:solidFill>
                <a:srgbClr val="FF3399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35012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1199</Words>
  <Application>Microsoft Office PowerPoint</Application>
  <PresentationFormat>On-screen Show (4:3)</PresentationFormat>
  <Paragraphs>126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HP001 5Ha</vt:lpstr>
      <vt:lpstr>OpenSans</vt:lpstr>
      <vt:lpstr>Times New Roman</vt:lpstr>
      <vt:lpstr>VNI-Times</vt:lpstr>
      <vt:lpstr>Wingdings</vt:lpstr>
      <vt:lpstr>2_Office Theme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Giọng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49</cp:revision>
  <dcterms:created xsi:type="dcterms:W3CDTF">2020-08-07T01:32:33Z</dcterms:created>
  <dcterms:modified xsi:type="dcterms:W3CDTF">2020-09-14T14:30:01Z</dcterms:modified>
</cp:coreProperties>
</file>