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3" r:id="rId2"/>
    <p:sldId id="299" r:id="rId3"/>
    <p:sldId id="265" r:id="rId4"/>
    <p:sldId id="304" r:id="rId5"/>
    <p:sldId id="294" r:id="rId6"/>
    <p:sldId id="301" r:id="rId7"/>
    <p:sldId id="295" r:id="rId8"/>
    <p:sldId id="296" r:id="rId9"/>
    <p:sldId id="260" r:id="rId10"/>
    <p:sldId id="258" r:id="rId11"/>
    <p:sldId id="305" r:id="rId12"/>
    <p:sldId id="30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7EE620"/>
    <a:srgbClr val="4ADF27"/>
    <a:srgbClr val="45D531"/>
    <a:srgbClr val="4BF90D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4"/>
    <p:restoredTop sz="94590"/>
  </p:normalViewPr>
  <p:slideViewPr>
    <p:cSldViewPr>
      <p:cViewPr varScale="1">
        <p:scale>
          <a:sx n="92" d="100"/>
          <a:sy n="92" d="100"/>
        </p:scale>
        <p:origin x="744" y="-2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ECBF4-AD87-47DF-8081-9FB446113158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0FB32-48B7-4F11-8997-6F0F89F9D1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20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E7F2D6-C031-4E63-8DC1-176D7C617A6B}" type="slidenum">
              <a:rPr lang="en-US"/>
              <a:pPr/>
              <a:t>3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4213"/>
            <a:ext cx="6096000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425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0FB32-48B7-4F11-8997-6F0F89F9D1C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3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F2512-B3CB-487A-A6C3-55EB9F9951E9}" type="datetimeFigureOut">
              <a:rPr lang="en-US" smtClean="0"/>
              <a:pPr/>
              <a:t>9/22/20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914400"/>
            <a:ext cx="838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ĐƠN VÀ TỪ PHỨC</a:t>
            </a:r>
          </a:p>
          <a:p>
            <a:pPr algn="ctr"/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27, 28)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15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304800"/>
            <a:ext cx="109728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6473" y="2743200"/>
            <a:ext cx="116586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endParaRPr lang="en-US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6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6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ta.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10134600" y="3733800"/>
            <a:ext cx="1828800" cy="144780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515600" y="4042202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Vở</a:t>
            </a:r>
            <a:endParaRPr lang="en-US" sz="4800" i="1" dirty="0">
              <a:solidFill>
                <a:schemeClr val="accent2">
                  <a:lumMod val="75000"/>
                </a:schemeClr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B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28600"/>
            <a:ext cx="11811000" cy="6434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953000" y="2514600"/>
            <a:ext cx="3810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sz="6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5" descr="FAC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371473"/>
            <a:ext cx="10953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933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2175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77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WordArt 16"/>
          <p:cNvSpPr>
            <a:spLocks noChangeArrowheads="1" noChangeShapeType="1" noTextEdit="1"/>
          </p:cNvSpPr>
          <p:nvPr/>
        </p:nvSpPr>
        <p:spPr bwMode="auto">
          <a:xfrm>
            <a:off x="2133600" y="2596358"/>
            <a:ext cx="7475538" cy="34369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3600" b="1" kern="10" dirty="0">
                <a:ln w="12700" cap="sq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</a:rPr>
              <a:t>KÍNH </a:t>
            </a:r>
            <a:r>
              <a:rPr lang="en-US" sz="3600" b="1" kern="10">
                <a:ln w="12700" cap="sq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</a:rPr>
              <a:t>CHÚC QUÝ </a:t>
            </a:r>
            <a:r>
              <a:rPr lang="en-US" sz="3600" b="1" kern="10" dirty="0">
                <a:ln w="12700" cap="sq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</a:rPr>
              <a:t>CÔ SỨC KHOẺ </a:t>
            </a:r>
          </a:p>
          <a:p>
            <a:pPr algn="ctr"/>
            <a:endParaRPr lang="en-US" sz="3600" b="1" kern="10" dirty="0">
              <a:ln w="12700" cap="sq">
                <a:solidFill>
                  <a:srgbClr val="0000FF"/>
                </a:solidFill>
                <a:round/>
                <a:headEnd type="none" w="sm" len="sm"/>
                <a:tailEnd type="none" w="sm" len="sm"/>
              </a:ln>
              <a:solidFill>
                <a:srgbClr val="0000FF"/>
              </a:solidFill>
            </a:endParaRPr>
          </a:p>
        </p:txBody>
      </p:sp>
      <p:pic>
        <p:nvPicPr>
          <p:cNvPr id="16388" name="Picture 6" descr="Vo_t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800601"/>
            <a:ext cx="23622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889632"/>
      </p:ext>
    </p:extLst>
  </p:cSld>
  <p:clrMapOvr>
    <a:masterClrMapping/>
  </p:clrMapOvr>
  <p:transition advClick="0" advTm="10000">
    <p:cover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20894D33-148D-42BB-BD29-BA010D17E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609600"/>
            <a:ext cx="10744200" cy="29718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/,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/,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,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0046">
            <a:off x="1423937" y="4326107"/>
            <a:ext cx="1001712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Wave 28">
            <a:extLst>
              <a:ext uri="{FF2B5EF4-FFF2-40B4-BE49-F238E27FC236}">
                <a16:creationId xmlns:a16="http://schemas.microsoft.com/office/drawing/2014/main" id="{D542584E-3913-4657-A1A1-ADB1CC75422B}"/>
              </a:ext>
            </a:extLst>
          </p:cNvPr>
          <p:cNvSpPr/>
          <p:nvPr/>
        </p:nvSpPr>
        <p:spPr>
          <a:xfrm>
            <a:off x="2812256" y="4324520"/>
            <a:ext cx="7218362" cy="990600"/>
          </a:xfrm>
          <a:prstGeom prst="wave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7" name="Wave 6">
            <a:extLst>
              <a:ext uri="{FF2B5EF4-FFF2-40B4-BE49-F238E27FC236}">
                <a16:creationId xmlns:a16="http://schemas.microsoft.com/office/drawing/2014/main" id="{778E17DA-9AB6-4CCB-AD47-A70803F346C3}"/>
              </a:ext>
            </a:extLst>
          </p:cNvPr>
          <p:cNvSpPr/>
          <p:nvPr/>
        </p:nvSpPr>
        <p:spPr>
          <a:xfrm>
            <a:off x="2777620" y="3902244"/>
            <a:ext cx="6837362" cy="1835150"/>
          </a:xfrm>
          <a:prstGeom prst="wave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0062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7" grpId="0" animBg="1"/>
      <p:bldP spid="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838200" y="2133600"/>
            <a:ext cx="104214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0327" y="219164"/>
            <a:ext cx="1140229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3429000"/>
            <a:ext cx="22188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4797236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B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9281"/>
            <a:ext cx="11811000" cy="6434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 descr="6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095268"/>
            <a:ext cx="1331913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971800" y="2362200"/>
            <a:ext cx="7047455" cy="18333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chơi: "Ai nhanh, ai đúng?"</a:t>
            </a:r>
            <a:endParaRPr lang="en-US" sz="6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prstShdw prst="shdw11">
                  <a:srgbClr val="C0C0C0">
                    <a:alpha val="50000"/>
                  </a:srgbClr>
                </a:prst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41" name="Picture 5" descr="FACE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9306"/>
            <a:ext cx="10953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 descr="MACARANI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237" y="5257006"/>
            <a:ext cx="1071563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 descr="3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279293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816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3000" fill="hold"/>
                                        <p:tgtEl>
                                          <p:spTgt spid="675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104214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endParaRPr lang="en-U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74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2282" y="2410284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649682" y="3019884"/>
            <a:ext cx="32004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11682" y="2435109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4882" y="2435108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3828674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2882" y="482297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3864" y="386212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180118" y="3333528"/>
            <a:ext cx="671946" cy="6495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544541" y="3428180"/>
            <a:ext cx="67541" cy="139479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392882" y="3358438"/>
            <a:ext cx="762000" cy="5078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43400" y="10668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80609" y="1100893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412182" y="3048066"/>
            <a:ext cx="216497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755082" y="248003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850582" y="2460406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69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3" grpId="0"/>
      <p:bldP spid="14" grpId="0"/>
      <p:bldP spid="15" grpId="0"/>
      <p:bldP spid="25" grpId="0"/>
      <p:bldP spid="25" grpId="1"/>
      <p:bldP spid="26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457200" y="304800"/>
            <a:ext cx="2971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croll: Horizontal 2">
            <a:extLst>
              <a:ext uri="{FF2B5EF4-FFF2-40B4-BE49-F238E27FC236}">
                <a16:creationId xmlns:a16="http://schemas.microsoft.com/office/drawing/2014/main" id="{0D9780ED-D8BD-404F-9FAA-B5A9143E03BC}"/>
              </a:ext>
            </a:extLst>
          </p:cNvPr>
          <p:cNvSpPr/>
          <p:nvPr/>
        </p:nvSpPr>
        <p:spPr>
          <a:xfrm>
            <a:off x="685800" y="990600"/>
            <a:ext cx="10896600" cy="4876800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>
              <a:buFontTx/>
              <a:buAutoNum type="arabicPeriod"/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 nên từ. Từ chỉ gồm một tiếng gọi là từ đơn. Từ gồm hai hay nhiều tiếng gọi là từ phức.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  <a:defRPr/>
            </a:pP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nào cũng có nghĩa và dùng để tạo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câu.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71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228600" y="21296"/>
            <a:ext cx="5638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990600"/>
            <a:ext cx="1173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777046"/>
            <a:ext cx="11125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733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638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3246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364682" y="379424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71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257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6482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05600" y="43049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54291" y="427724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31718" y="15240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046519" y="1524000"/>
            <a:ext cx="661208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922318" y="20574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791200" y="20574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loud Callout 2"/>
          <p:cNvSpPr/>
          <p:nvPr/>
        </p:nvSpPr>
        <p:spPr>
          <a:xfrm>
            <a:off x="9601200" y="5105400"/>
            <a:ext cx="1828800" cy="144780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982200" y="5413802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Vở</a:t>
            </a:r>
            <a:endParaRPr lang="en-US" sz="4800" i="1" dirty="0">
              <a:solidFill>
                <a:schemeClr val="accent2">
                  <a:lumMod val="75000"/>
                </a:schemeClr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86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9" grpId="0"/>
      <p:bldP spid="1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494057"/>
              </p:ext>
            </p:extLst>
          </p:nvPr>
        </p:nvGraphicFramePr>
        <p:xfrm>
          <a:off x="152401" y="2421210"/>
          <a:ext cx="11582399" cy="443679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3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159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 err="1"/>
                        <a:t>Từ</a:t>
                      </a:r>
                      <a:r>
                        <a:rPr lang="en-US" sz="5400" baseline="0" dirty="0"/>
                        <a:t> </a:t>
                      </a:r>
                      <a:r>
                        <a:rPr lang="en-US" sz="5400" baseline="0" dirty="0" err="1"/>
                        <a:t>đơn</a:t>
                      </a:r>
                      <a:endParaRPr lang="en-US" sz="5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4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phức</a:t>
                      </a:r>
                      <a:endParaRPr lang="en-US" sz="4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40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4230"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  <a:p>
                      <a:pPr algn="ctr"/>
                      <a:endParaRPr lang="en-US" sz="4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8309" y="4228695"/>
            <a:ext cx="3858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73091" y="3944137"/>
            <a:ext cx="502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42331"/>
            <a:ext cx="11125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810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15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4008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440882" y="116785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48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334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244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781800" y="167856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430491" y="16508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510</Words>
  <Application>Microsoft Macintosh PowerPoint</Application>
  <PresentationFormat>Widescreen</PresentationFormat>
  <Paragraphs>72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Bell MT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Phuong Dung Nguyen</cp:lastModifiedBy>
  <cp:revision>106</cp:revision>
  <dcterms:created xsi:type="dcterms:W3CDTF">2011-08-02T11:40:33Z</dcterms:created>
  <dcterms:modified xsi:type="dcterms:W3CDTF">2020-09-21T23:20:50Z</dcterms:modified>
</cp:coreProperties>
</file>