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90" r:id="rId2"/>
    <p:sldId id="269" r:id="rId3"/>
    <p:sldId id="268" r:id="rId4"/>
    <p:sldId id="261" r:id="rId5"/>
    <p:sldId id="288" r:id="rId6"/>
    <p:sldId id="262" r:id="rId7"/>
    <p:sldId id="291" r:id="rId8"/>
    <p:sldId id="292" r:id="rId9"/>
    <p:sldId id="305" r:id="rId10"/>
    <p:sldId id="303" r:id="rId11"/>
    <p:sldId id="304" r:id="rId12"/>
    <p:sldId id="293" r:id="rId13"/>
    <p:sldId id="307" r:id="rId14"/>
    <p:sldId id="306" r:id="rId15"/>
    <p:sldId id="302" r:id="rId16"/>
    <p:sldId id="287" r:id="rId17"/>
    <p:sldId id="265" r:id="rId18"/>
    <p:sldId id="266" r:id="rId19"/>
    <p:sldId id="267" r:id="rId20"/>
    <p:sldId id="339" r:id="rId21"/>
    <p:sldId id="338" r:id="rId22"/>
  </p:sldIdLst>
  <p:sldSz cx="12192000" cy="6858000"/>
  <p:notesSz cx="6858000" cy="9144000"/>
  <p:embeddedFontLst>
    <p:embeddedFont>
      <p:font typeface="Script MT Bold" charset="0"/>
      <p:bold r:id="rId24"/>
    </p:embeddedFont>
    <p:embeddedFont>
      <p:font typeface=".VnTifani HeavyH"/>
      <p:regular r:id="rId25"/>
    </p:embeddedFont>
    <p:embeddedFont>
      <p:font typeface="Lucida Calligraphy" pitchFamily="66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entury Gothic" pitchFamily="34" charset="0"/>
      <p:regular r:id="rId31"/>
      <p:bold r:id="rId32"/>
      <p:italic r:id="rId33"/>
      <p:boldItalic r:id="rId34"/>
    </p:embeddedFont>
    <p:embeddedFont>
      <p:font typeface="Britannic Bold" pitchFamily="34" charset="0"/>
      <p:regular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3894"/>
    <a:srgbClr val="FA9A13"/>
    <a:srgbClr val="FFFF99"/>
    <a:srgbClr val="66FFFF"/>
    <a:srgbClr val="FF6600"/>
    <a:srgbClr val="DC8402"/>
    <a:srgbClr val="0097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74" autoAdjust="0"/>
    <p:restoredTop sz="94660"/>
  </p:normalViewPr>
  <p:slideViewPr>
    <p:cSldViewPr snapToGrid="0">
      <p:cViewPr varScale="1">
        <p:scale>
          <a:sx n="91" d="100"/>
          <a:sy n="91" d="100"/>
        </p:scale>
        <p:origin x="-50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28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276" y="1126902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Unit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920" y="2281188"/>
            <a:ext cx="8989996" cy="204297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Hello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2434" y="4523777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Lesson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1324" y="5915673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</a:t>
            </a:r>
            <a:r>
              <a:rPr lang="en-US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:  </a:t>
            </a:r>
            <a:r>
              <a:rPr lang="en-US" b="1" dirty="0" err="1" smtClean="0">
                <a:solidFill>
                  <a:srgbClr val="7030A0"/>
                </a:solidFill>
                <a:latin typeface="Lucida Calligraphy" panose="03010101010101010101" pitchFamily="66" charset="0"/>
              </a:rPr>
              <a:t>Nguyễn</a:t>
            </a:r>
            <a:r>
              <a:rPr lang="en-US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Lucida Calligraphy" panose="03010101010101010101" pitchFamily="66" charset="0"/>
              </a:rPr>
              <a:t>Thị</a:t>
            </a:r>
            <a:r>
              <a:rPr lang="en-US" b="1" dirty="0" smtClean="0">
                <a:solidFill>
                  <a:srgbClr val="7030A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Lucida Calligraphy" panose="03010101010101010101" pitchFamily="66" charset="0"/>
              </a:rPr>
              <a:t>Thơm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93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3T1DEMO/U1-L1-2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2541" y="1559700"/>
            <a:ext cx="3260250" cy="18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4575" y="899959"/>
            <a:ext cx="4244702" cy="1170893"/>
            <a:chOff x="1471904" y="1560178"/>
            <a:chExt cx="4244702" cy="1170893"/>
          </a:xfrm>
        </p:grpSpPr>
        <p:sp>
          <p:nvSpPr>
            <p:cNvPr id="15" name="Rounded Rectangle 14"/>
            <p:cNvSpPr/>
            <p:nvPr/>
          </p:nvSpPr>
          <p:spPr>
            <a:xfrm>
              <a:off x="1471904" y="1560178"/>
              <a:ext cx="424470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___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</a:p>
          </p:txBody>
        </p:sp>
        <p:pic>
          <p:nvPicPr>
            <p:cNvPr id="16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297891" y="2483458"/>
            <a:ext cx="3326098" cy="919401"/>
            <a:chOff x="1928336" y="4997969"/>
            <a:chExt cx="4498053" cy="919401"/>
          </a:xfrm>
        </p:grpSpPr>
        <p:sp>
          <p:nvSpPr>
            <p:cNvPr id="25" name="Rounded Rectangle 24"/>
            <p:cNvSpPr/>
            <p:nvPr/>
          </p:nvSpPr>
          <p:spPr>
            <a:xfrm>
              <a:off x="2573181" y="4997969"/>
              <a:ext cx="3853208" cy="919401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___________.</a:t>
              </a:r>
              <a:endPara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/>
            <a:srcRect l="1" r="4046" b="11493"/>
            <a:stretch/>
          </p:blipFill>
          <p:spPr>
            <a:xfrm rot="16200000">
              <a:off x="2116120" y="5293677"/>
              <a:ext cx="281169" cy="65673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876459" y="955621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72420" y="2549746"/>
            <a:ext cx="225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40083" y="2911987"/>
            <a:ext cx="212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xmlns="" val="372397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55834" y="1689055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 am Tony.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48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</a:t>
            </a:r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___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Nam.</a:t>
            </a:r>
          </a:p>
        </p:txBody>
      </p:sp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17948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26155" y="1389876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 Nam.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 descr="https://s.sachmem.vn/public/images/v2/TA3T1SHS/U2-L1-2-b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2886" y="633912"/>
            <a:ext cx="1429870" cy="33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245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9988" y="674533"/>
            <a:ext cx="1685418" cy="32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446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79588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3T1DEMO/U1-L1-3-1-3-fiuuiahacsinxzx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81" y="1608701"/>
            <a:ext cx="11150647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9581" y="424934"/>
            <a:ext cx="1714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4875" y="1033023"/>
            <a:ext cx="3370425" cy="1134607"/>
            <a:chOff x="1471904" y="1560178"/>
            <a:chExt cx="3370425" cy="1134607"/>
          </a:xfrm>
        </p:grpSpPr>
        <p:sp>
          <p:nvSpPr>
            <p:cNvPr id="6" name="Rounded Rectangle 5"/>
            <p:cNvSpPr/>
            <p:nvPr/>
          </p:nvSpPr>
          <p:spPr>
            <a:xfrm>
              <a:off x="1471904" y="1560178"/>
              <a:ext cx="337042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_______.</a:t>
              </a:r>
            </a:p>
          </p:txBody>
        </p:sp>
        <p:pic>
          <p:nvPicPr>
            <p:cNvPr id="7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25402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544456" y="1863410"/>
            <a:ext cx="3132444" cy="964947"/>
            <a:chOff x="1471904" y="1560178"/>
            <a:chExt cx="3132444" cy="964947"/>
          </a:xfrm>
        </p:grpSpPr>
        <p:sp>
          <p:nvSpPr>
            <p:cNvPr id="9" name="Rounded Rectangle 8"/>
            <p:cNvSpPr/>
            <p:nvPr/>
          </p:nvSpPr>
          <p:spPr>
            <a:xfrm>
              <a:off x="1471904" y="1560178"/>
              <a:ext cx="31324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0" y="2125403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395356" y="5140220"/>
            <a:ext cx="3195944" cy="1047760"/>
            <a:chOff x="3471556" y="5213731"/>
            <a:chExt cx="3195944" cy="1047760"/>
          </a:xfrm>
        </p:grpSpPr>
        <p:sp>
          <p:nvSpPr>
            <p:cNvPr id="12" name="Rounded Rectangle 11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218056" y="1033023"/>
            <a:ext cx="3729344" cy="964946"/>
            <a:chOff x="1471904" y="1560178"/>
            <a:chExt cx="3729344" cy="964946"/>
          </a:xfrm>
        </p:grpSpPr>
        <p:sp>
          <p:nvSpPr>
            <p:cNvPr id="17" name="Rounded Rectangle 16"/>
            <p:cNvSpPr/>
            <p:nvPr/>
          </p:nvSpPr>
          <p:spPr>
            <a:xfrm>
              <a:off x="1471904" y="1560178"/>
              <a:ext cx="37293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379856" y="2464773"/>
            <a:ext cx="2911475" cy="964946"/>
            <a:chOff x="1471904" y="1560178"/>
            <a:chExt cx="2911475" cy="964946"/>
          </a:xfrm>
        </p:grpSpPr>
        <p:sp>
          <p:nvSpPr>
            <p:cNvPr id="20" name="Rounded Rectangle 19"/>
            <p:cNvSpPr/>
            <p:nvPr/>
          </p:nvSpPr>
          <p:spPr>
            <a:xfrm>
              <a:off x="1471904" y="1560178"/>
              <a:ext cx="291147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_____.</a:t>
              </a:r>
            </a:p>
          </p:txBody>
        </p:sp>
        <p:pic>
          <p:nvPicPr>
            <p:cNvPr id="21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7225760" y="5352072"/>
            <a:ext cx="3195944" cy="1051808"/>
            <a:chOff x="3471556" y="5209683"/>
            <a:chExt cx="3195944" cy="1051808"/>
          </a:xfrm>
        </p:grpSpPr>
        <p:sp>
          <p:nvSpPr>
            <p:cNvPr id="23" name="Rounded Rectangle 22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4295359" y="5209683"/>
              <a:ext cx="380240" cy="485626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649053" y="102441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44227" y="1863410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93183" y="5622530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800037" y="1037584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49563" y="245888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970334" y="5824998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</a:p>
        </p:txBody>
      </p:sp>
    </p:spTree>
    <p:extLst>
      <p:ext uri="{BB962C8B-B14F-4D97-AF65-F5344CB8AC3E}">
        <p14:creationId xmlns:p14="http://schemas.microsoft.com/office/powerpoint/2010/main" xmlns="" val="22310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5407345"/>
              </p:ext>
            </p:extLst>
          </p:nvPr>
        </p:nvGraphicFramePr>
        <p:xfrm>
          <a:off x="3212159" y="690638"/>
          <a:ext cx="7302322" cy="583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1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511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925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14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6444" y="371851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041" y="817252"/>
            <a:ext cx="6596444" cy="5608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1148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87713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1148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87713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  <a:latin typeface="Arial 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1270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035956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Oval 16"/>
          <p:cNvSpPr/>
          <p:nvPr/>
        </p:nvSpPr>
        <p:spPr>
          <a:xfrm>
            <a:off x="3291270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7035956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2193265" y="1767745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2193265" y="4656088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/>
          <a:srcRect l="26010" t="19533" r="17629" b="30331"/>
          <a:stretch/>
        </p:blipFill>
        <p:spPr>
          <a:xfrm>
            <a:off x="9887713" y="2989944"/>
            <a:ext cx="571243" cy="548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/>
          <a:srcRect l="26010" t="19533" r="17629" b="30331"/>
          <a:stretch/>
        </p:blipFill>
        <p:spPr>
          <a:xfrm>
            <a:off x="6283133" y="5877418"/>
            <a:ext cx="571243" cy="54864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:a16="http://schemas.microsoft.com/office/drawing/2014/main" xmlns="" id="{C9165388-F642-4DD0-8AA6-DD8C7EC10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765" y="453917"/>
            <a:ext cx="291010" cy="28624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:a16="http://schemas.microsoft.com/office/drawing/2014/main" xmlns="" id="{FB761FA2-8B91-4E81-867C-EB71937BA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825" y="1938705"/>
            <a:ext cx="291010" cy="28624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:a16="http://schemas.microsoft.com/office/drawing/2014/main" xmlns="" id="{6DFC84FC-C552-49F9-85BA-3DF9254B9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848" y="4884688"/>
            <a:ext cx="291010" cy="2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7" y="420692"/>
            <a:ext cx="196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6685" y="1272271"/>
            <a:ext cx="9797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Mai: _______. I'm Mai.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Nam: Hi, Mai. _______ Nam.</a:t>
            </a:r>
          </a:p>
          <a:p>
            <a:pPr>
              <a:lnSpc>
                <a:spcPct val="150000"/>
              </a:lnSpc>
            </a:pPr>
            <a:endParaRPr lang="en-US" sz="3600" b="0" i="0" dirty="0">
              <a:solidFill>
                <a:srgbClr val="002060"/>
              </a:solidFill>
              <a:effectLst/>
              <a:latin typeface="Arial "/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Miss Hien: Hello. _______ Miss Hien.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Class: _______, Miss Hien. Nice to meet you.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16000" y="1640114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1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81314" y="4180115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65257" y="673307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10173" y="644131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87256" y="2290469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8629" y="1455754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7657" y="3912285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48744" y="4735982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5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296"/>
          <a:stretch/>
        </p:blipFill>
        <p:spPr bwMode="auto">
          <a:xfrm>
            <a:off x="391447" y="983795"/>
            <a:ext cx="7299614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83" t="32157" r="23854" b="26714"/>
          <a:stretch/>
        </p:blipFill>
        <p:spPr>
          <a:xfrm>
            <a:off x="7691061" y="850447"/>
            <a:ext cx="3878938" cy="4884591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C20EA43B-ABB9-45E3-96AB-007A9C6C9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31" y="452092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28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569925" y="1731819"/>
            <a:ext cx="1816458" cy="640080"/>
          </a:xfrm>
          <a:prstGeom prst="wedgeRoundRectCallout">
            <a:avLst>
              <a:gd name="adj1" fmla="val 60016"/>
              <a:gd name="adj2" fmla="val 14027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9435164" y="1634837"/>
            <a:ext cx="1816458" cy="640080"/>
          </a:xfrm>
          <a:prstGeom prst="wedgeRoundRectCallout">
            <a:avLst>
              <a:gd name="adj1" fmla="val -58206"/>
              <a:gd name="adj2" fmla="val 12916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22" y="1345073"/>
            <a:ext cx="5157663" cy="4694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150" y="385210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6884" y="2274917"/>
            <a:ext cx="1378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/həˈləʊ/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3493" y="2371899"/>
            <a:ext cx="2162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</p:spTree>
    <p:extLst>
      <p:ext uri="{BB962C8B-B14F-4D97-AF65-F5344CB8AC3E}">
        <p14:creationId xmlns:p14="http://schemas.microsoft.com/office/powerpoint/2010/main" xmlns="" val="3565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4221" y="546538"/>
            <a:ext cx="4645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400" u="sng" dirty="0" smtClean="0"/>
              <a:t>New words:</a:t>
            </a:r>
          </a:p>
          <a:p>
            <a:pPr marL="400050" indent="-400050">
              <a:buFontTx/>
              <a:buChar char="-"/>
            </a:pPr>
            <a:r>
              <a:rPr lang="en-US" dirty="0" smtClean="0"/>
              <a:t>Hi / Hello: </a:t>
            </a:r>
            <a:r>
              <a:rPr lang="en-US" dirty="0" err="1" smtClean="0"/>
              <a:t>xin</a:t>
            </a:r>
            <a:r>
              <a:rPr lang="en-US" dirty="0" smtClean="0"/>
              <a:t> </a:t>
            </a:r>
            <a:r>
              <a:rPr lang="en-US" dirty="0" err="1" smtClean="0"/>
              <a:t>chào</a:t>
            </a:r>
            <a:endParaRPr lang="en-US" dirty="0" smtClean="0"/>
          </a:p>
          <a:p>
            <a:pPr marL="400050" indent="-400050">
              <a:buFontTx/>
              <a:buChar char="-"/>
            </a:pPr>
            <a:r>
              <a:rPr lang="en-US" dirty="0" smtClean="0"/>
              <a:t>Miss: </a:t>
            </a:r>
            <a:r>
              <a:rPr lang="en-US" dirty="0" err="1" smtClean="0"/>
              <a:t>cô</a:t>
            </a:r>
            <a:endParaRPr lang="en-US" dirty="0" smtClean="0"/>
          </a:p>
          <a:p>
            <a:pPr marL="400050" indent="-400050">
              <a:buFontTx/>
              <a:buChar char="-"/>
            </a:pPr>
            <a:r>
              <a:rPr lang="en-US" dirty="0" smtClean="0"/>
              <a:t>Nice to meet you: </a:t>
            </a:r>
            <a:r>
              <a:rPr lang="en-US" dirty="0" err="1" smtClean="0"/>
              <a:t>rất</a:t>
            </a:r>
            <a:r>
              <a:rPr lang="en-US" dirty="0" smtClean="0"/>
              <a:t> </a:t>
            </a:r>
            <a:r>
              <a:rPr lang="en-US" dirty="0" err="1" smtClean="0"/>
              <a:t>vui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gặp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endParaRPr lang="en-US" dirty="0" smtClean="0"/>
          </a:p>
          <a:p>
            <a:pPr marL="400050" indent="-400050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64221" y="2501463"/>
            <a:ext cx="38097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II</a:t>
            </a:r>
            <a:r>
              <a:rPr lang="en-US" sz="2400" dirty="0" smtClean="0"/>
              <a:t>. </a:t>
            </a:r>
            <a:r>
              <a:rPr lang="en-US" sz="2400" u="sng" dirty="0" smtClean="0"/>
              <a:t>Structures</a:t>
            </a:r>
            <a:r>
              <a:rPr lang="en-US" sz="2400" dirty="0" smtClean="0"/>
              <a:t>: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Chào</a:t>
            </a:r>
            <a:r>
              <a:rPr lang="en-US" dirty="0" smtClean="0"/>
              <a:t>,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:</a:t>
            </a:r>
          </a:p>
          <a:p>
            <a:r>
              <a:rPr lang="en-US" dirty="0" smtClean="0"/>
              <a:t> Hello. I am +  name (</a:t>
            </a:r>
            <a:r>
              <a:rPr lang="en-US" dirty="0" err="1" smtClean="0"/>
              <a:t>tên</a:t>
            </a:r>
            <a:r>
              <a:rPr lang="en-US" dirty="0" smtClean="0"/>
              <a:t>)</a:t>
            </a:r>
          </a:p>
          <a:p>
            <a:r>
              <a:rPr lang="en-US" dirty="0" smtClean="0"/>
              <a:t> Hello. I am Mai. ( </a:t>
            </a:r>
            <a:r>
              <a:rPr lang="en-US" dirty="0" err="1" smtClean="0"/>
              <a:t>Xin</a:t>
            </a:r>
            <a:r>
              <a:rPr lang="en-US" dirty="0" smtClean="0"/>
              <a:t> </a:t>
            </a:r>
            <a:r>
              <a:rPr lang="en-US" dirty="0" err="1" smtClean="0"/>
              <a:t>chào</a:t>
            </a:r>
            <a:r>
              <a:rPr lang="en-US" dirty="0" smtClean="0"/>
              <a:t>. </a:t>
            </a:r>
            <a:r>
              <a:rPr lang="en-US" dirty="0" err="1" smtClean="0"/>
              <a:t>Tớ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Mai.)</a:t>
            </a:r>
          </a:p>
          <a:p>
            <a:r>
              <a:rPr lang="en-US" dirty="0" smtClean="0"/>
              <a:t>          I am = I’m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42" y="373487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4870" y="4506996"/>
            <a:ext cx="1925563" cy="9178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39" y="1113881"/>
            <a:ext cx="3199072" cy="3239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5884" y="4184725"/>
            <a:ext cx="3901982" cy="115339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Nice to meet 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0329" b="1959"/>
          <a:stretch/>
        </p:blipFill>
        <p:spPr bwMode="auto">
          <a:xfrm>
            <a:off x="1673022" y="985378"/>
            <a:ext cx="2909260" cy="37075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 rot="3294116">
            <a:off x="3296169" y="1256772"/>
            <a:ext cx="315398" cy="61481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64870" y="5706594"/>
            <a:ext cx="1925563" cy="34647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85884" y="5502087"/>
            <a:ext cx="3901982" cy="4152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Rất vui đ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gặp bạn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9064" y="5014807"/>
            <a:ext cx="350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/naɪs tuː miːt ju/</a:t>
            </a:r>
            <a:endParaRPr lang="en-US" sz="2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6196" y="5219315"/>
            <a:ext cx="990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/mɪs/</a:t>
            </a:r>
          </a:p>
        </p:txBody>
      </p:sp>
    </p:spTree>
    <p:extLst>
      <p:ext uri="{BB962C8B-B14F-4D97-AF65-F5344CB8AC3E}">
        <p14:creationId xmlns:p14="http://schemas.microsoft.com/office/powerpoint/2010/main" xmlns="" val="11051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0936082789"/>
          <p:cNvGrpSpPr/>
          <p:nvPr/>
        </p:nvGrpSpPr>
        <p:grpSpPr>
          <a:xfrm>
            <a:off x="442453" y="1641695"/>
            <a:ext cx="12123173" cy="4459521"/>
            <a:chOff x="-8152696" y="-1"/>
            <a:chExt cx="23416322" cy="7210424"/>
          </a:xfrm>
        </p:grpSpPr>
        <p:pic>
          <p:nvPicPr>
            <p:cNvPr id="1026" name="Picture 2" descr="https://s.sachmem.vn/public/images/TA3T1DEMO/U1-L1-1-a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2696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TA3T1DEMO/U1-L1-1-b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751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Mspham0936082789"/>
          <p:cNvSpPr/>
          <p:nvPr/>
        </p:nvSpPr>
        <p:spPr>
          <a:xfrm>
            <a:off x="1158364" y="186758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 I'm Mai.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3749164" y="207442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  <p:sp>
        <p:nvSpPr>
          <p:cNvPr id="7" name="Mspham0936082789"/>
          <p:cNvSpPr/>
          <p:nvPr/>
        </p:nvSpPr>
        <p:spPr>
          <a:xfrm>
            <a:off x="8648700" y="48532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Hello, Miss Hien.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Nice to meet you.</a:t>
            </a:r>
          </a:p>
        </p:txBody>
      </p:sp>
      <p:sp>
        <p:nvSpPr>
          <p:cNvPr id="8" name="Mspham0936082789"/>
          <p:cNvSpPr/>
          <p:nvPr/>
        </p:nvSpPr>
        <p:spPr>
          <a:xfrm>
            <a:off x="7659856" y="2017275"/>
            <a:ext cx="3449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Hello. I'm Miss Hien.</a:t>
            </a:r>
          </a:p>
        </p:txBody>
      </p:sp>
      <p:sp>
        <p:nvSpPr>
          <p:cNvPr id="2" name="Mspham0936082789"/>
          <p:cNvSpPr txBox="1"/>
          <p:nvPr/>
        </p:nvSpPr>
        <p:spPr>
          <a:xfrm>
            <a:off x="853565" y="45913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3" name="Mspham0936082789">
            <a:extLst>
              <a:ext uri="{FF2B5EF4-FFF2-40B4-BE49-F238E27FC236}">
                <a16:creationId xmlns:a16="http://schemas.microsoft.com/office/drawing/2014/main" xmlns="" id="{22C0BF09-4439-4208-AAA9-164A9831E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364" y="4850513"/>
            <a:ext cx="371888" cy="36579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43D621BE-DD4F-4E07-BC43-FC60FD2FA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348" y="5216305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4919" y="1017082"/>
            <a:ext cx="10235738" cy="168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tên mình: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4919" y="386235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 "/>
                <a:cs typeface="Arial" panose="020B0604020202020204" pitchFamily="34" charset="0"/>
              </a:rPr>
              <a:t>B. Structrures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3464" y="2031229"/>
            <a:ext cx="3574472" cy="11305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+ name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(tên).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ớ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...)</a:t>
            </a:r>
            <a:endParaRPr lang="en-US" sz="2800" dirty="0"/>
          </a:p>
        </p:txBody>
      </p:sp>
      <p:sp>
        <p:nvSpPr>
          <p:cNvPr id="5" name="Horizontal Scroll 4"/>
          <p:cNvSpPr/>
          <p:nvPr/>
        </p:nvSpPr>
        <p:spPr>
          <a:xfrm>
            <a:off x="3847135" y="3711817"/>
            <a:ext cx="2900791" cy="1301631"/>
          </a:xfrm>
          <a:prstGeom prst="horizontalScroll">
            <a:avLst>
              <a:gd name="adj" fmla="val 6453"/>
            </a:avLst>
          </a:prstGeom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= I’m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18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9581" y="1757518"/>
            <a:ext cx="10850371" cy="3008057"/>
            <a:chOff x="970013" y="1504949"/>
            <a:chExt cx="14808149" cy="4105275"/>
          </a:xfrm>
        </p:grpSpPr>
        <p:pic>
          <p:nvPicPr>
            <p:cNvPr id="2049" name="Picture 1" descr="https://s.sachmem.vn/public/images/TA3T1DEMO/U1-L1-2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013" y="1562099"/>
              <a:ext cx="727710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images/TA3T1DEMO/U1-L1-2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837" y="1504949"/>
              <a:ext cx="717232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471904" y="1526126"/>
            <a:ext cx="4244702" cy="1204945"/>
            <a:chOff x="1471904" y="1526126"/>
            <a:chExt cx="4244702" cy="1204945"/>
          </a:xfrm>
        </p:grpSpPr>
        <p:sp>
          <p:nvSpPr>
            <p:cNvPr id="4" name="Rounded Rectangle 3"/>
            <p:cNvSpPr/>
            <p:nvPr/>
          </p:nvSpPr>
          <p:spPr>
            <a:xfrm>
              <a:off x="1471904" y="1526126"/>
              <a:ext cx="4244702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027174" y="1413742"/>
            <a:ext cx="3419153" cy="1207566"/>
            <a:chOff x="7027174" y="1413742"/>
            <a:chExt cx="3419153" cy="1207566"/>
          </a:xfrm>
        </p:grpSpPr>
        <p:sp>
          <p:nvSpPr>
            <p:cNvPr id="3" name="Rounded Rectangle 2"/>
            <p:cNvSpPr/>
            <p:nvPr/>
          </p:nvSpPr>
          <p:spPr>
            <a:xfrm>
              <a:off x="7027174" y="1413742"/>
              <a:ext cx="3419153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_____.</a:t>
              </a:r>
            </a:p>
          </p:txBody>
        </p:sp>
        <p:pic>
          <p:nvPicPr>
            <p:cNvPr id="2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32199" y="2051925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7779681" y="4450330"/>
            <a:ext cx="3125005" cy="1663993"/>
            <a:chOff x="7779681" y="4450330"/>
            <a:chExt cx="3125005" cy="1663993"/>
          </a:xfrm>
        </p:grpSpPr>
        <p:sp>
          <p:nvSpPr>
            <p:cNvPr id="10" name="Rounded Rectangle 9"/>
            <p:cNvSpPr/>
            <p:nvPr/>
          </p:nvSpPr>
          <p:spPr>
            <a:xfrm>
              <a:off x="7779681" y="4922507"/>
              <a:ext cx="3125005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 _______. I'm 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9417810" y="4450330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573181" y="4385661"/>
            <a:ext cx="3853208" cy="1667917"/>
            <a:chOff x="2573181" y="4385661"/>
            <a:chExt cx="3853208" cy="1667917"/>
          </a:xfrm>
        </p:grpSpPr>
        <p:sp>
          <p:nvSpPr>
            <p:cNvPr id="11" name="Rounded Rectangle 10"/>
            <p:cNvSpPr/>
            <p:nvPr/>
          </p:nvSpPr>
          <p:spPr>
            <a:xfrm>
              <a:off x="2573181" y="4861762"/>
              <a:ext cx="3853208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 _________.</a:t>
              </a:r>
              <a:b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 __________.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3926473" y="4385661"/>
              <a:ext cx="380240" cy="48562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699581" y="1737235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6404922" y="1799394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7777" y="156420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3547" y="493604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9" name="Rectangle 8"/>
          <p:cNvSpPr/>
          <p:nvPr/>
        </p:nvSpPr>
        <p:spPr>
          <a:xfrm>
            <a:off x="3926473" y="541957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37377" y="4970249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46477" y="5476719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4025" y="1475953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xmlns="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85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____.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</p:spTree>
    <p:extLst>
      <p:ext uri="{BB962C8B-B14F-4D97-AF65-F5344CB8AC3E}">
        <p14:creationId xmlns:p14="http://schemas.microsoft.com/office/powerpoint/2010/main" xmlns="" val="2815668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I’m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9454214" y="968671"/>
            <a:ext cx="1176162" cy="25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210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291</Words>
  <Application>Microsoft Office PowerPoint</Application>
  <PresentationFormat>Custom</PresentationFormat>
  <Paragraphs>121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Script MT Bold</vt:lpstr>
      <vt:lpstr>.VnTifani HeavyH</vt:lpstr>
      <vt:lpstr>Lucida Calligraphy</vt:lpstr>
      <vt:lpstr>Arial </vt:lpstr>
      <vt:lpstr>Calibri</vt:lpstr>
      <vt:lpstr>Wingdings</vt:lpstr>
      <vt:lpstr>Century Gothic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103</cp:revision>
  <dcterms:created xsi:type="dcterms:W3CDTF">2021-02-18T02:33:07Z</dcterms:created>
  <dcterms:modified xsi:type="dcterms:W3CDTF">2021-09-12T10:06:24Z</dcterms:modified>
</cp:coreProperties>
</file>