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95" r:id="rId2"/>
    <p:sldId id="286" r:id="rId3"/>
    <p:sldId id="257" r:id="rId4"/>
    <p:sldId id="258" r:id="rId5"/>
    <p:sldId id="259" r:id="rId6"/>
    <p:sldId id="260" r:id="rId7"/>
    <p:sldId id="261" r:id="rId8"/>
    <p:sldId id="289" r:id="rId9"/>
    <p:sldId id="296" r:id="rId10"/>
    <p:sldId id="309" r:id="rId11"/>
    <p:sldId id="308" r:id="rId12"/>
    <p:sldId id="297" r:id="rId13"/>
    <p:sldId id="298" r:id="rId14"/>
    <p:sldId id="306" r:id="rId15"/>
    <p:sldId id="305" r:id="rId16"/>
    <p:sldId id="307" r:id="rId17"/>
    <p:sldId id="310" r:id="rId18"/>
    <p:sldId id="304" r:id="rId19"/>
    <p:sldId id="262" r:id="rId20"/>
    <p:sldId id="263" r:id="rId21"/>
    <p:sldId id="264" r:id="rId22"/>
    <p:sldId id="33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D43B96"/>
    <a:srgbClr val="0088EE"/>
    <a:srgbClr val="FA7D00"/>
    <a:srgbClr val="EF5752"/>
    <a:srgbClr val="FBD9C4"/>
    <a:srgbClr val="F99D1C"/>
    <a:srgbClr val="FF8E1D"/>
    <a:srgbClr val="FF9933"/>
    <a:srgbClr val="F48B8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9457" autoAdjust="0"/>
    <p:restoredTop sz="94660"/>
  </p:normalViewPr>
  <p:slideViewPr>
    <p:cSldViewPr snapToGrid="0">
      <p:cViewPr varScale="1">
        <p:scale>
          <a:sx n="89" d="100"/>
          <a:sy n="89" d="100"/>
        </p:scale>
        <p:origin x="-882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90E4BC-5306-4F4D-886A-6E6123D5DE2D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A6D11D-B0FA-4EC2-BBF7-C722EAACCC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50799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292721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65717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725204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984697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623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41350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11549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805612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726570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9369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457248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791DC0-EDAD-4A62-B430-81513EDD33CB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519E5E-0AE3-478E-B37A-5FF6494D8AF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464493" y="1462519"/>
            <a:ext cx="1641062" cy="167393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-11676519" y="3284010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063160" y="649654"/>
            <a:ext cx="1641062" cy="167393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21851134" y="2471145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48467" y="-6379515"/>
            <a:ext cx="1641062" cy="167393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4236441" y="-4558024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39312" y="13497223"/>
            <a:ext cx="1641062" cy="167393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4827286" y="15318714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57622" y="1129867"/>
            <a:ext cx="1641062" cy="1673930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3645596" y="2951358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</p:spTree>
    <p:extLst>
      <p:ext uri="{BB962C8B-B14F-4D97-AF65-F5344CB8AC3E}">
        <p14:creationId xmlns:p14="http://schemas.microsoft.com/office/powerpoint/2010/main" xmlns="" val="2433293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158344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3B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6906" y="75909"/>
            <a:ext cx="12138188" cy="67061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-59821" y="162370"/>
            <a:ext cx="689761" cy="7185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46265" y="6175360"/>
            <a:ext cx="918829" cy="51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41839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8.wav"/><Relationship Id="rId7" Type="http://schemas.openxmlformats.org/officeDocument/2006/relationships/image" Target="../media/image32.png"/><Relationship Id="rId12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28.png"/><Relationship Id="rId5" Type="http://schemas.openxmlformats.org/officeDocument/2006/relationships/audio" Target="../media/audio10.wav"/><Relationship Id="rId10" Type="http://schemas.openxmlformats.org/officeDocument/2006/relationships/image" Target="../media/image27.png"/><Relationship Id="rId4" Type="http://schemas.openxmlformats.org/officeDocument/2006/relationships/audio" Target="../media/audio9.wav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8.wav"/><Relationship Id="rId7" Type="http://schemas.openxmlformats.org/officeDocument/2006/relationships/image" Target="../media/image32.png"/><Relationship Id="rId12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4.png"/><Relationship Id="rId5" Type="http://schemas.openxmlformats.org/officeDocument/2006/relationships/audio" Target="../media/audio10.wav"/><Relationship Id="rId10" Type="http://schemas.openxmlformats.org/officeDocument/2006/relationships/image" Target="../media/image28.png"/><Relationship Id="rId4" Type="http://schemas.openxmlformats.org/officeDocument/2006/relationships/audio" Target="../media/audio9.wav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8.wav"/><Relationship Id="rId7" Type="http://schemas.openxmlformats.org/officeDocument/2006/relationships/image" Target="../media/image32.png"/><Relationship Id="rId12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28.png"/><Relationship Id="rId5" Type="http://schemas.openxmlformats.org/officeDocument/2006/relationships/audio" Target="../media/audio10.wav"/><Relationship Id="rId10" Type="http://schemas.openxmlformats.org/officeDocument/2006/relationships/image" Target="../media/image27.png"/><Relationship Id="rId4" Type="http://schemas.openxmlformats.org/officeDocument/2006/relationships/audio" Target="../media/audio9.wav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9.png"/><Relationship Id="rId3" Type="http://schemas.openxmlformats.org/officeDocument/2006/relationships/audio" Target="../media/audio8.wav"/><Relationship Id="rId7" Type="http://schemas.openxmlformats.org/officeDocument/2006/relationships/image" Target="../media/image32.png"/><Relationship Id="rId12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4.png"/><Relationship Id="rId5" Type="http://schemas.openxmlformats.org/officeDocument/2006/relationships/audio" Target="../media/audio10.wav"/><Relationship Id="rId10" Type="http://schemas.openxmlformats.org/officeDocument/2006/relationships/image" Target="../media/image28.png"/><Relationship Id="rId4" Type="http://schemas.openxmlformats.org/officeDocument/2006/relationships/audio" Target="../media/audio9.wav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9.png"/><Relationship Id="rId3" Type="http://schemas.openxmlformats.org/officeDocument/2006/relationships/audio" Target="../media/audio8.wav"/><Relationship Id="rId7" Type="http://schemas.openxmlformats.org/officeDocument/2006/relationships/image" Target="../media/image32.png"/><Relationship Id="rId12" Type="http://schemas.openxmlformats.org/officeDocument/2006/relationships/image" Target="../media/image4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4.png"/><Relationship Id="rId5" Type="http://schemas.openxmlformats.org/officeDocument/2006/relationships/audio" Target="../media/audio10.wav"/><Relationship Id="rId10" Type="http://schemas.openxmlformats.org/officeDocument/2006/relationships/image" Target="../media/image28.png"/><Relationship Id="rId4" Type="http://schemas.openxmlformats.org/officeDocument/2006/relationships/audio" Target="../media/audio9.wav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9.png"/><Relationship Id="rId3" Type="http://schemas.openxmlformats.org/officeDocument/2006/relationships/audio" Target="../media/audio8.wav"/><Relationship Id="rId7" Type="http://schemas.openxmlformats.org/officeDocument/2006/relationships/image" Target="../media/image32.png"/><Relationship Id="rId12" Type="http://schemas.openxmlformats.org/officeDocument/2006/relationships/image" Target="../media/image4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28.png"/><Relationship Id="rId5" Type="http://schemas.openxmlformats.org/officeDocument/2006/relationships/audio" Target="../media/audio10.wav"/><Relationship Id="rId10" Type="http://schemas.openxmlformats.org/officeDocument/2006/relationships/image" Target="../media/image27.png"/><Relationship Id="rId4" Type="http://schemas.openxmlformats.org/officeDocument/2006/relationships/audio" Target="../media/audio9.wav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9.png"/><Relationship Id="rId3" Type="http://schemas.openxmlformats.org/officeDocument/2006/relationships/audio" Target="../media/audio8.wav"/><Relationship Id="rId7" Type="http://schemas.openxmlformats.org/officeDocument/2006/relationships/image" Target="../media/image32.png"/><Relationship Id="rId12" Type="http://schemas.openxmlformats.org/officeDocument/2006/relationships/image" Target="../media/image4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28.png"/><Relationship Id="rId5" Type="http://schemas.openxmlformats.org/officeDocument/2006/relationships/audio" Target="../media/audio10.wav"/><Relationship Id="rId10" Type="http://schemas.openxmlformats.org/officeDocument/2006/relationships/image" Target="../media/image27.png"/><Relationship Id="rId4" Type="http://schemas.openxmlformats.org/officeDocument/2006/relationships/audio" Target="../media/audio9.wav"/><Relationship Id="rId9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8.wav"/><Relationship Id="rId7" Type="http://schemas.openxmlformats.org/officeDocument/2006/relationships/image" Target="../media/image43.jpe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28.png"/><Relationship Id="rId5" Type="http://schemas.openxmlformats.org/officeDocument/2006/relationships/audio" Target="../media/audio10.wav"/><Relationship Id="rId10" Type="http://schemas.openxmlformats.org/officeDocument/2006/relationships/image" Target="../media/image27.png"/><Relationship Id="rId4" Type="http://schemas.openxmlformats.org/officeDocument/2006/relationships/audio" Target="../media/audio9.wav"/><Relationship Id="rId9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audio" Target="../media/audio12.wav"/><Relationship Id="rId7" Type="http://schemas.openxmlformats.org/officeDocument/2006/relationships/image" Target="../media/image48.jpeg"/><Relationship Id="rId12" Type="http://schemas.openxmlformats.org/officeDocument/2006/relationships/image" Target="../media/image53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11" Type="http://schemas.openxmlformats.org/officeDocument/2006/relationships/image" Target="../media/image52.png"/><Relationship Id="rId5" Type="http://schemas.openxmlformats.org/officeDocument/2006/relationships/image" Target="../media/image46.jpeg"/><Relationship Id="rId10" Type="http://schemas.openxmlformats.org/officeDocument/2006/relationships/image" Target="../media/image51.png"/><Relationship Id="rId4" Type="http://schemas.openxmlformats.org/officeDocument/2006/relationships/audio" Target="../media/audio13.wav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8.png"/><Relationship Id="rId5" Type="http://schemas.openxmlformats.org/officeDocument/2006/relationships/audio" Target="../media/audio4.wav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7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65672" y="1438275"/>
            <a:ext cx="14606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.VnArabia" panose="020B7200000000000000" pitchFamily="34" charset="0"/>
              </a:rPr>
              <a:t>Unit 4</a:t>
            </a:r>
          </a:p>
        </p:txBody>
      </p:sp>
      <p:sp>
        <p:nvSpPr>
          <p:cNvPr id="3" name="MsPham5">
            <a:extLst>
              <a:ext uri="{FF2B5EF4-FFF2-40B4-BE49-F238E27FC236}">
                <a16:creationId xmlns:a16="http://schemas.microsoft.com/office/drawing/2014/main" xmlns="" id="{EAC0C3E1-B009-48B8-8F81-E6BFADD1016C}"/>
              </a:ext>
            </a:extLst>
          </p:cNvPr>
          <p:cNvSpPr txBox="1"/>
          <p:nvPr/>
        </p:nvSpPr>
        <p:spPr>
          <a:xfrm>
            <a:off x="1229786" y="2848558"/>
            <a:ext cx="9732428" cy="137877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Wave1">
              <a:avLst>
                <a:gd name="adj1" fmla="val 6283"/>
                <a:gd name="adj2" fmla="val 0"/>
              </a:avLst>
            </a:prstTxWarp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A7D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</a:rPr>
              <a:t>HOW OLD ARE YOU?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67514" y="4991287"/>
            <a:ext cx="2056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.VnArabia" panose="020B7200000000000000" pitchFamily="34" charset="0"/>
              </a:rPr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xmlns="" val="470042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458" t="10130" r="2004" b="4833"/>
          <a:stretch/>
        </p:blipFill>
        <p:spPr>
          <a:xfrm>
            <a:off x="-39329" y="7375"/>
            <a:ext cx="12270658" cy="68432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92667" y="520189"/>
            <a:ext cx="3177118" cy="618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tick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213213" y="1103317"/>
            <a:ext cx="2126635" cy="2333653"/>
            <a:chOff x="2438510" y="122822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438510" y="122822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438510" y="223858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469785" y="1171650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wro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29450" y="2363119"/>
            <a:ext cx="1238323" cy="1003548"/>
          </a:xfrm>
          <a:prstGeom prst="rect">
            <a:avLst/>
          </a:prstGeom>
        </p:spPr>
      </p:pic>
      <p:pic>
        <p:nvPicPr>
          <p:cNvPr id="3" name="right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0225" y="1600896"/>
            <a:ext cx="1961000" cy="13384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59314" y="7534398"/>
            <a:ext cx="1210471" cy="1759007"/>
          </a:xfrm>
          <a:prstGeom prst="rect">
            <a:avLst/>
          </a:prstGeom>
        </p:spPr>
      </p:pic>
      <p:sp>
        <p:nvSpPr>
          <p:cNvPr id="17" name="Right Arrow 16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sp>
        <p:nvSpPr>
          <p:cNvPr id="8" name="Rectangle 7"/>
          <p:cNvSpPr/>
          <p:nvPr/>
        </p:nvSpPr>
        <p:spPr>
          <a:xfrm>
            <a:off x="4709049" y="5453501"/>
            <a:ext cx="310052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This is Mary.</a:t>
            </a:r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xmlns="" id="{E3087FE7-CD3D-4DFC-BC50-08DFFA1AE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16368" y="3510527"/>
            <a:ext cx="2953417" cy="1904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2558561" y="2359824"/>
            <a:ext cx="12913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Who’s this?</a:t>
            </a:r>
            <a:endParaRPr lang="en-US" sz="2400" b="1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942546" y="2449394"/>
            <a:ext cx="12913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Who’s that?</a:t>
            </a:r>
            <a:endParaRPr lang="en-US" sz="2400" b="1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7932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458" t="10130" r="2004" b="4833"/>
          <a:stretch/>
        </p:blipFill>
        <p:spPr>
          <a:xfrm>
            <a:off x="-39329" y="7375"/>
            <a:ext cx="12270658" cy="68432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92667" y="520189"/>
            <a:ext cx="3177118" cy="618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tick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336963" y="1220936"/>
            <a:ext cx="2126635" cy="2333653"/>
            <a:chOff x="2336963" y="122093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336963" y="122093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336963" y="223129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173222" y="1228016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right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11948" y="1407396"/>
            <a:ext cx="1961000" cy="13384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59314" y="7534398"/>
            <a:ext cx="1210471" cy="1759007"/>
          </a:xfrm>
          <a:prstGeom prst="rect">
            <a:avLst/>
          </a:prstGeom>
        </p:spPr>
      </p:pic>
      <p:sp>
        <p:nvSpPr>
          <p:cNvPr id="16" name="Right Arrow 15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pic>
        <p:nvPicPr>
          <p:cNvPr id="2" name="wro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64548" y="1885988"/>
            <a:ext cx="1238323" cy="100354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673223" y="2490639"/>
            <a:ext cx="12913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Who’s this?</a:t>
            </a:r>
            <a:endParaRPr lang="en-US" sz="2400" b="1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590876" y="2509771"/>
            <a:ext cx="12913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Who’s that?</a:t>
            </a:r>
            <a:endParaRPr lang="en-US" sz="2400" b="1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xmlns="" id="{4325EF48-8612-4DDE-B885-F6ACE09FF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12354" y="3796893"/>
            <a:ext cx="3630192" cy="1956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06937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458" t="10130" r="2004" b="4833"/>
          <a:stretch/>
        </p:blipFill>
        <p:spPr>
          <a:xfrm>
            <a:off x="-39329" y="7375"/>
            <a:ext cx="12270658" cy="68432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92667" y="520189"/>
            <a:ext cx="3177118" cy="618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tick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213213" y="1103317"/>
            <a:ext cx="2126635" cy="2333653"/>
            <a:chOff x="2438510" y="122822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438510" y="122822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438510" y="223858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469785" y="1171650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wro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29450" y="2363119"/>
            <a:ext cx="1238323" cy="1003548"/>
          </a:xfrm>
          <a:prstGeom prst="rect">
            <a:avLst/>
          </a:prstGeom>
        </p:spPr>
      </p:pic>
      <p:pic>
        <p:nvPicPr>
          <p:cNvPr id="3" name="right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0225" y="1600896"/>
            <a:ext cx="1961000" cy="13384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59314" y="7534398"/>
            <a:ext cx="1210471" cy="1759007"/>
          </a:xfrm>
          <a:prstGeom prst="rect">
            <a:avLst/>
          </a:prstGeom>
        </p:spPr>
      </p:pic>
      <p:sp>
        <p:nvSpPr>
          <p:cNvPr id="17" name="Right Arrow 16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sp>
        <p:nvSpPr>
          <p:cNvPr id="8" name="Rectangle 7"/>
          <p:cNvSpPr/>
          <p:nvPr/>
        </p:nvSpPr>
        <p:spPr>
          <a:xfrm>
            <a:off x="2558561" y="2359824"/>
            <a:ext cx="12913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Who’s that?</a:t>
            </a:r>
            <a:endParaRPr lang="en-US" sz="2400" b="1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xmlns="" id="{322EC7FD-58C8-43B7-83AE-FF692AEA2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5408" y="4052168"/>
            <a:ext cx="3267812" cy="1761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7942546" y="2449394"/>
            <a:ext cx="12913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Who’s this?</a:t>
            </a:r>
            <a:endParaRPr lang="en-US" sz="2400" b="1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3959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458" t="10130" r="2004" b="4833"/>
          <a:stretch/>
        </p:blipFill>
        <p:spPr>
          <a:xfrm>
            <a:off x="-39329" y="7375"/>
            <a:ext cx="12270658" cy="68432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92667" y="520189"/>
            <a:ext cx="3177118" cy="618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tick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336963" y="1220936"/>
            <a:ext cx="2126635" cy="2333653"/>
            <a:chOff x="2336963" y="122093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336963" y="122093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336963" y="223129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173222" y="1228016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right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11948" y="1407396"/>
            <a:ext cx="1961000" cy="13384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59314" y="7534398"/>
            <a:ext cx="1210471" cy="1759007"/>
          </a:xfrm>
          <a:prstGeom prst="rect">
            <a:avLst/>
          </a:prstGeom>
        </p:spPr>
      </p:pic>
      <p:sp>
        <p:nvSpPr>
          <p:cNvPr id="16" name="Right Arrow 15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pic>
        <p:nvPicPr>
          <p:cNvPr id="2" name="wro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64548" y="1885988"/>
            <a:ext cx="1238323" cy="100354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558561" y="2359824"/>
            <a:ext cx="12913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Who’s that?</a:t>
            </a:r>
            <a:endParaRPr lang="en-US" sz="2400" b="1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590876" y="2509771"/>
            <a:ext cx="12913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Who’s this?</a:t>
            </a:r>
            <a:endParaRPr lang="en-US" sz="2400" b="1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3">
            <a:extLst>
              <a:ext uri="{FF2B5EF4-FFF2-40B4-BE49-F238E27FC236}">
                <a16:creationId xmlns:a16="http://schemas.microsoft.com/office/drawing/2014/main" xmlns="" id="{6C7F2E54-F63A-42EB-A54E-2482D434DB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0940"/>
          <a:stretch/>
        </p:blipFill>
        <p:spPr bwMode="auto">
          <a:xfrm>
            <a:off x="4584151" y="3636750"/>
            <a:ext cx="3295627" cy="1714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64549" y="4831596"/>
            <a:ext cx="1179415" cy="1571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39750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458" t="10130" r="2004" b="4833"/>
          <a:stretch/>
        </p:blipFill>
        <p:spPr>
          <a:xfrm>
            <a:off x="-39329" y="7375"/>
            <a:ext cx="12270658" cy="68432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92667" y="520189"/>
            <a:ext cx="3177118" cy="618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tick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336963" y="1220936"/>
            <a:ext cx="2126635" cy="2333653"/>
            <a:chOff x="2336963" y="122093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336963" y="122093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336963" y="223129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173222" y="1228016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right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11948" y="1407396"/>
            <a:ext cx="1961000" cy="13384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59314" y="7534398"/>
            <a:ext cx="1210471" cy="1759007"/>
          </a:xfrm>
          <a:prstGeom prst="rect">
            <a:avLst/>
          </a:prstGeom>
        </p:spPr>
      </p:pic>
      <p:sp>
        <p:nvSpPr>
          <p:cNvPr id="16" name="Right Arrow 15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pic>
        <p:nvPicPr>
          <p:cNvPr id="2" name="wro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64548" y="1885988"/>
            <a:ext cx="1238323" cy="1003548"/>
          </a:xfrm>
          <a:prstGeom prst="rect">
            <a:avLst/>
          </a:prstGeom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xmlns="" id="{694E572F-25B6-4EE7-AB9B-B783BF86AD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0940"/>
          <a:stretch/>
        </p:blipFill>
        <p:spPr bwMode="auto">
          <a:xfrm>
            <a:off x="4733566" y="3554588"/>
            <a:ext cx="2133129" cy="1109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98062" y="5010976"/>
            <a:ext cx="1179415" cy="1571119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789112" y="2509770"/>
            <a:ext cx="12913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Who’s that?</a:t>
            </a:r>
            <a:endParaRPr lang="en-US" sz="2400" b="1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652400" y="2509771"/>
            <a:ext cx="12913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Who’s this?</a:t>
            </a:r>
            <a:endParaRPr lang="en-US" sz="2400" b="1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6912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458" t="10130" r="2004" b="4833"/>
          <a:stretch/>
        </p:blipFill>
        <p:spPr>
          <a:xfrm>
            <a:off x="-39329" y="7375"/>
            <a:ext cx="12270658" cy="68432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92667" y="520189"/>
            <a:ext cx="3177118" cy="618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tick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213213" y="1103317"/>
            <a:ext cx="2126635" cy="2333653"/>
            <a:chOff x="2438510" y="122822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438510" y="122822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438510" y="223858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469785" y="1171650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wro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29450" y="2363119"/>
            <a:ext cx="1238323" cy="1003548"/>
          </a:xfrm>
          <a:prstGeom prst="rect">
            <a:avLst/>
          </a:prstGeom>
        </p:spPr>
      </p:pic>
      <p:pic>
        <p:nvPicPr>
          <p:cNvPr id="3" name="right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0225" y="1600896"/>
            <a:ext cx="1961000" cy="13384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59314" y="7534398"/>
            <a:ext cx="1210471" cy="1759007"/>
          </a:xfrm>
          <a:prstGeom prst="rect">
            <a:avLst/>
          </a:prstGeom>
        </p:spPr>
      </p:pic>
      <p:sp>
        <p:nvSpPr>
          <p:cNvPr id="17" name="Right Arrow 16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xmlns="" id="{F12E4AB9-9623-48C4-B514-A3D7E6B7A3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0940"/>
          <a:stretch/>
        </p:blipFill>
        <p:spPr bwMode="auto">
          <a:xfrm>
            <a:off x="4673893" y="3280391"/>
            <a:ext cx="2600313" cy="135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2558561" y="2359824"/>
            <a:ext cx="12913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Who’s that?</a:t>
            </a:r>
            <a:endParaRPr lang="en-US" sz="2400" b="1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942546" y="2449394"/>
            <a:ext cx="12913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Who’s this?</a:t>
            </a:r>
            <a:endParaRPr lang="en-US" sz="2400" b="1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92993" y="4936851"/>
            <a:ext cx="1179415" cy="1571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27665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458" t="10130" r="2004" b="4833"/>
          <a:stretch/>
        </p:blipFill>
        <p:spPr>
          <a:xfrm>
            <a:off x="-39329" y="7375"/>
            <a:ext cx="12270658" cy="68432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92667" y="520189"/>
            <a:ext cx="3177118" cy="618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tick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213213" y="1103317"/>
            <a:ext cx="2126635" cy="2333653"/>
            <a:chOff x="2438510" y="122822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438510" y="122822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438510" y="223858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469785" y="1171650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wro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29450" y="2363119"/>
            <a:ext cx="1238323" cy="1003548"/>
          </a:xfrm>
          <a:prstGeom prst="rect">
            <a:avLst/>
          </a:prstGeom>
        </p:spPr>
      </p:pic>
      <p:pic>
        <p:nvPicPr>
          <p:cNvPr id="3" name="right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0225" y="1600896"/>
            <a:ext cx="1961000" cy="13384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59314" y="7534398"/>
            <a:ext cx="1210471" cy="1759007"/>
          </a:xfrm>
          <a:prstGeom prst="rect">
            <a:avLst/>
          </a:prstGeom>
        </p:spPr>
      </p:pic>
      <p:sp>
        <p:nvSpPr>
          <p:cNvPr id="17" name="Right Arrow 16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pic>
        <p:nvPicPr>
          <p:cNvPr id="16" name="Picture 1">
            <a:extLst>
              <a:ext uri="{FF2B5EF4-FFF2-40B4-BE49-F238E27FC236}">
                <a16:creationId xmlns:a16="http://schemas.microsoft.com/office/drawing/2014/main" xmlns="" id="{E24386F6-BB3A-43D0-B7A3-520A2A0000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0940"/>
          <a:stretch/>
        </p:blipFill>
        <p:spPr bwMode="auto">
          <a:xfrm>
            <a:off x="4703885" y="3511420"/>
            <a:ext cx="2565001" cy="133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2558561" y="2359824"/>
            <a:ext cx="12913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Who’s that?</a:t>
            </a:r>
            <a:endParaRPr lang="en-US" sz="2400" b="1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942546" y="2449394"/>
            <a:ext cx="12913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Who’s this?</a:t>
            </a:r>
            <a:endParaRPr lang="en-US" sz="2400" b="1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54456" y="4914965"/>
            <a:ext cx="1179415" cy="1571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90523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458" t="10130" r="2004" b="4833"/>
          <a:stretch/>
        </p:blipFill>
        <p:spPr>
          <a:xfrm>
            <a:off x="-39329" y="7375"/>
            <a:ext cx="12270658" cy="6843251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xmlns="" id="{E15DA625-DA46-45A5-892F-2274CEF27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07985" y="3407928"/>
            <a:ext cx="2946482" cy="1900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292667" y="520189"/>
            <a:ext cx="3177118" cy="618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tick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336963" y="1220936"/>
            <a:ext cx="2126635" cy="2333653"/>
            <a:chOff x="2336963" y="122093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336963" y="122093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336963" y="223129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173222" y="1228016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right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11948" y="1407396"/>
            <a:ext cx="1961000" cy="13384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59314" y="7534398"/>
            <a:ext cx="1210471" cy="1759007"/>
          </a:xfrm>
          <a:prstGeom prst="rect">
            <a:avLst/>
          </a:prstGeom>
        </p:spPr>
      </p:pic>
      <p:sp>
        <p:nvSpPr>
          <p:cNvPr id="16" name="Right Arrow 15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101912" y="5401375"/>
            <a:ext cx="47131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This is my teacher.</a:t>
            </a:r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wro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64548" y="1885988"/>
            <a:ext cx="1238323" cy="100354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743200" y="2474037"/>
            <a:ext cx="12913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Who’s that?</a:t>
            </a:r>
            <a:endParaRPr lang="en-US" sz="2400" b="1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590876" y="2509771"/>
            <a:ext cx="12913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Who’s this?</a:t>
            </a:r>
            <a:endParaRPr lang="en-US" sz="2400" b="1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9131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3458" t="10130" r="2004" b="4833"/>
          <a:stretch/>
        </p:blipFill>
        <p:spPr>
          <a:xfrm>
            <a:off x="-39329" y="7375"/>
            <a:ext cx="12270658" cy="6843251"/>
          </a:xfrm>
          <a:prstGeom prst="rect">
            <a:avLst/>
          </a:prstGeom>
        </p:spPr>
      </p:pic>
      <p:pic>
        <p:nvPicPr>
          <p:cNvPr id="3" name="right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38297" y="694585"/>
            <a:ext cx="1961000" cy="13384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6994" y="2147142"/>
            <a:ext cx="5724640" cy="3060457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6"/>
          <a:srcRect b="15449"/>
          <a:stretch/>
        </p:blipFill>
        <p:spPr>
          <a:xfrm>
            <a:off x="9525587" y="5624577"/>
            <a:ext cx="1005927" cy="65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62206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1875E1F-6FB5-44BD-926D-3C769E3BF48D}"/>
              </a:ext>
            </a:extLst>
          </p:cNvPr>
          <p:cNvSpPr txBox="1"/>
          <p:nvPr/>
        </p:nvSpPr>
        <p:spPr>
          <a:xfrm>
            <a:off x="802640" y="348734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4. Listen and tick.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F0CBD9B9-BEB5-40AF-A816-0E13FC4E9075}"/>
              </a:ext>
            </a:extLst>
          </p:cNvPr>
          <p:cNvGrpSpPr/>
          <p:nvPr/>
        </p:nvGrpSpPr>
        <p:grpSpPr>
          <a:xfrm>
            <a:off x="3504418" y="936413"/>
            <a:ext cx="6460197" cy="5404423"/>
            <a:chOff x="3850640" y="-1638300"/>
            <a:chExt cx="20257136" cy="16946563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xmlns="" id="{07A95798-4F3E-41D1-B1A9-D27096E5E0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0640" y="-1638300"/>
              <a:ext cx="7810500" cy="76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>
              <a:extLst>
                <a:ext uri="{FF2B5EF4-FFF2-40B4-BE49-F238E27FC236}">
                  <a16:creationId xmlns:a16="http://schemas.microsoft.com/office/drawing/2014/main" xmlns="" id="{ABBEE5D7-FD2A-4682-9DD1-5CC7B3422F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97276" y="-1442335"/>
              <a:ext cx="7810500" cy="7620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xmlns="" id="{5E7C7575-A88F-4033-9AA3-C2CF159A6D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0640" y="7688263"/>
              <a:ext cx="7810500" cy="76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xmlns="" id="{DE51E5DA-EAAF-4A6A-9B56-45F2DB338B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97276" y="7688263"/>
              <a:ext cx="7810500" cy="76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Diamond 5">
            <a:extLst>
              <a:ext uri="{FF2B5EF4-FFF2-40B4-BE49-F238E27FC236}">
                <a16:creationId xmlns:a16="http://schemas.microsoft.com/office/drawing/2014/main" xmlns="" id="{99FCF569-E66F-42A3-BF24-F28E221110C8}"/>
              </a:ext>
            </a:extLst>
          </p:cNvPr>
          <p:cNvSpPr/>
          <p:nvPr/>
        </p:nvSpPr>
        <p:spPr>
          <a:xfrm>
            <a:off x="1303687" y="1688123"/>
            <a:ext cx="731520" cy="731520"/>
          </a:xfrm>
          <a:prstGeom prst="diamond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Diamond 10">
            <a:extLst>
              <a:ext uri="{FF2B5EF4-FFF2-40B4-BE49-F238E27FC236}">
                <a16:creationId xmlns:a16="http://schemas.microsoft.com/office/drawing/2014/main" xmlns="" id="{5BE746A2-144D-4168-8449-8089951973A1}"/>
              </a:ext>
            </a:extLst>
          </p:cNvPr>
          <p:cNvSpPr/>
          <p:nvPr/>
        </p:nvSpPr>
        <p:spPr>
          <a:xfrm>
            <a:off x="1303687" y="4438357"/>
            <a:ext cx="731520" cy="731520"/>
          </a:xfrm>
          <a:prstGeom prst="diamond">
            <a:avLst/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52FE47C3-DD02-4842-B695-533F3F2197C0}"/>
              </a:ext>
            </a:extLst>
          </p:cNvPr>
          <p:cNvSpPr/>
          <p:nvPr/>
        </p:nvSpPr>
        <p:spPr>
          <a:xfrm>
            <a:off x="6072358" y="2120881"/>
            <a:ext cx="548640" cy="548640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5996F8B0-F41B-4490-87C3-A18ABC79AA7D}"/>
              </a:ext>
            </a:extLst>
          </p:cNvPr>
          <p:cNvSpPr/>
          <p:nvPr/>
        </p:nvSpPr>
        <p:spPr>
          <a:xfrm>
            <a:off x="6072358" y="5032717"/>
            <a:ext cx="548640" cy="548640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5AC05D4-2FFD-44CB-A070-4F94BF73E92E}"/>
              </a:ext>
            </a:extLst>
          </p:cNvPr>
          <p:cNvSpPr/>
          <p:nvPr/>
        </p:nvSpPr>
        <p:spPr>
          <a:xfrm>
            <a:off x="6072358" y="2880360"/>
            <a:ext cx="548640" cy="54864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491C10A3-CD64-4ADD-BBC3-917FF1DBB0D0}"/>
              </a:ext>
            </a:extLst>
          </p:cNvPr>
          <p:cNvSpPr/>
          <p:nvPr/>
        </p:nvSpPr>
        <p:spPr>
          <a:xfrm>
            <a:off x="6072358" y="5792196"/>
            <a:ext cx="548640" cy="54864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141703B1-E25F-417E-99DE-AA61BFDD9F69}"/>
              </a:ext>
            </a:extLst>
          </p:cNvPr>
          <p:cNvSpPr/>
          <p:nvPr/>
        </p:nvSpPr>
        <p:spPr>
          <a:xfrm>
            <a:off x="10095718" y="2120881"/>
            <a:ext cx="548640" cy="548640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49253044-A967-458D-A908-D90F11939F09}"/>
              </a:ext>
            </a:extLst>
          </p:cNvPr>
          <p:cNvSpPr/>
          <p:nvPr/>
        </p:nvSpPr>
        <p:spPr>
          <a:xfrm>
            <a:off x="10095718" y="5032717"/>
            <a:ext cx="548640" cy="548640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909A192F-0D42-4B06-88CF-5A4C848F1CE7}"/>
              </a:ext>
            </a:extLst>
          </p:cNvPr>
          <p:cNvSpPr/>
          <p:nvPr/>
        </p:nvSpPr>
        <p:spPr>
          <a:xfrm>
            <a:off x="10095718" y="2880360"/>
            <a:ext cx="548640" cy="54864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2C466267-7AF7-4441-907F-4997D2111373}"/>
              </a:ext>
            </a:extLst>
          </p:cNvPr>
          <p:cNvSpPr/>
          <p:nvPr/>
        </p:nvSpPr>
        <p:spPr>
          <a:xfrm>
            <a:off x="10095718" y="5792196"/>
            <a:ext cx="548640" cy="54864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2928872-A495-44BC-9164-16267ACB509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38702" y="8034673"/>
            <a:ext cx="548640" cy="548640"/>
          </a:xfrm>
          <a:prstGeom prst="rect">
            <a:avLst/>
          </a:prstGeom>
        </p:spPr>
      </p:pic>
      <p:pic>
        <p:nvPicPr>
          <p:cNvPr id="1035" name="Picture 11" descr="transparent background red check mark - Clip Art Library">
            <a:extLst>
              <a:ext uri="{FF2B5EF4-FFF2-40B4-BE49-F238E27FC236}">
                <a16:creationId xmlns:a16="http://schemas.microsoft.com/office/drawing/2014/main" xmlns="" id="{2AA6992F-1308-4946-83D8-78234FD02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05298" y="9827742"/>
            <a:ext cx="832771" cy="832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>
            <a:extLst>
              <a:ext uri="{FF2B5EF4-FFF2-40B4-BE49-F238E27FC236}">
                <a16:creationId xmlns:a16="http://schemas.microsoft.com/office/drawing/2014/main" xmlns="" id="{3630B54B-60EC-4E73-B81C-44E5C1EF6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01161" y="2712764"/>
            <a:ext cx="716227" cy="66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1">
            <a:extLst>
              <a:ext uri="{FF2B5EF4-FFF2-40B4-BE49-F238E27FC236}">
                <a16:creationId xmlns:a16="http://schemas.microsoft.com/office/drawing/2014/main" xmlns="" id="{63D801B8-9B26-4CFD-930C-CD77C81EA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621488"/>
            <a:ext cx="716227" cy="66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C42466CF-2EA5-4CB4-9CED-D759D6D2B05C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131578" y="367345"/>
            <a:ext cx="365760" cy="365760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360FA6B5-8182-42B2-A862-347C9A8E681D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166310" y="1871003"/>
            <a:ext cx="365760" cy="365760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AA6CA055-D030-4A41-A9AC-DFFC5808B0D6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166310" y="4579035"/>
            <a:ext cx="365760" cy="365760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476774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4 How old are you- - Lesson 1 - 4 Listen and tic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3 Tập 1 - Unit 4 How old are you- - Lesson 1 - 4 Listen and tick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3 Tập 1 - Unit 4 How old are you- - Lesson 1 - 4 Listen and tick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3167AD1-D4F3-401F-B329-0BA602F8E782}"/>
              </a:ext>
            </a:extLst>
          </p:cNvPr>
          <p:cNvSpPr txBox="1"/>
          <p:nvPr/>
        </p:nvSpPr>
        <p:spPr>
          <a:xfrm>
            <a:off x="1103050" y="1760336"/>
            <a:ext cx="3247747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Who</a:t>
            </a:r>
            <a:endParaRPr lang="en-US" sz="3200" b="1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that </a:t>
            </a:r>
            <a:endParaRPr lang="en-US" sz="4000" b="1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Mr. </a:t>
            </a:r>
            <a:endParaRPr lang="en-US" sz="3200" b="1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DE1E619-1A82-4CB6-9A67-583D0BA4F16D}"/>
              </a:ext>
            </a:extLst>
          </p:cNvPr>
          <p:cNvSpPr txBox="1"/>
          <p:nvPr/>
        </p:nvSpPr>
        <p:spPr>
          <a:xfrm>
            <a:off x="838200" y="367784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20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D32B1B6-B72D-45CB-BC95-1C9542B7A7B5}"/>
              </a:ext>
            </a:extLst>
          </p:cNvPr>
          <p:cNvSpPr txBox="1"/>
          <p:nvPr/>
        </p:nvSpPr>
        <p:spPr>
          <a:xfrm>
            <a:off x="3886200" y="1744947"/>
            <a:ext cx="324774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en-US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huː/</a:t>
            </a:r>
            <a:endParaRPr lang="en-US" sz="3200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/ðæt</a:t>
            </a:r>
            <a:r>
              <a:rPr lang="en-US" sz="4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 </a:t>
            </a: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/ˈ</a:t>
            </a:r>
            <a:r>
              <a:rPr lang="en-US" sz="40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mɪstər</a:t>
            </a:r>
            <a:r>
              <a:rPr lang="en-US" sz="4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endParaRPr lang="en-US" sz="3200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E5D34F0-E7A7-442C-B068-487D1E0F72D1}"/>
              </a:ext>
            </a:extLst>
          </p:cNvPr>
          <p:cNvSpPr txBox="1"/>
          <p:nvPr/>
        </p:nvSpPr>
        <p:spPr>
          <a:xfrm>
            <a:off x="6712506" y="1744947"/>
            <a:ext cx="620114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Ai</a:t>
            </a:r>
            <a:endParaRPr lang="en-US" sz="3200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Kia </a:t>
            </a:r>
            <a:endParaRPr lang="en-US" sz="3200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Thầy</a:t>
            </a:r>
            <a:r>
              <a:rPr lang="en-US" sz="4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ông</a:t>
            </a:r>
            <a:r>
              <a:rPr lang="en-US" sz="4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ngài</a:t>
            </a:r>
            <a:r>
              <a:rPr lang="en-US" sz="4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</a:t>
            </a:r>
            <a:endParaRPr lang="en-US" sz="3200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5342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759FA93-AA96-4DFE-AAF6-CBDD91E14D49}"/>
              </a:ext>
            </a:extLst>
          </p:cNvPr>
          <p:cNvSpPr txBox="1"/>
          <p:nvPr/>
        </p:nvSpPr>
        <p:spPr>
          <a:xfrm>
            <a:off x="731520" y="348734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5. Read and write.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EFDF6160-679E-47E6-93D9-295931F1DB86}"/>
              </a:ext>
            </a:extLst>
          </p:cNvPr>
          <p:cNvGrpSpPr/>
          <p:nvPr/>
        </p:nvGrpSpPr>
        <p:grpSpPr>
          <a:xfrm>
            <a:off x="515620" y="1136015"/>
            <a:ext cx="11160760" cy="2884190"/>
            <a:chOff x="234950" y="-6880226"/>
            <a:chExt cx="19866610" cy="5133976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xmlns="" id="{322EC7FD-58C8-43B7-83AE-FF692AEA26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950" y="-6880225"/>
              <a:ext cx="9525000" cy="5133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>
              <a:extLst>
                <a:ext uri="{FF2B5EF4-FFF2-40B4-BE49-F238E27FC236}">
                  <a16:creationId xmlns:a16="http://schemas.microsoft.com/office/drawing/2014/main" xmlns="" id="{4325EF48-8612-4DDE-B885-F6ACE09FF6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76560" y="-6880226"/>
              <a:ext cx="9525000" cy="5133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9EE0FF9-AF79-4572-BD40-FD147D2A55C0}"/>
              </a:ext>
            </a:extLst>
          </p:cNvPr>
          <p:cNvSpPr txBox="1"/>
          <p:nvPr/>
        </p:nvSpPr>
        <p:spPr>
          <a:xfrm>
            <a:off x="1032462" y="4241912"/>
            <a:ext cx="6263640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A:  ________ that?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B: It's Tony.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BBE1605-419D-4246-92D6-4F330EC4E3AA}"/>
              </a:ext>
            </a:extLst>
          </p:cNvPr>
          <p:cNvSpPr txBox="1"/>
          <p:nvPr/>
        </p:nvSpPr>
        <p:spPr>
          <a:xfrm>
            <a:off x="6719952" y="4222541"/>
            <a:ext cx="6096000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A: And  __________?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B: It's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Mr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Loc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5969FB7-F6EB-4E4A-BFBB-7C0F0581BD8A}"/>
              </a:ext>
            </a:extLst>
          </p:cNvPr>
          <p:cNvSpPr txBox="1"/>
          <p:nvPr/>
        </p:nvSpPr>
        <p:spPr>
          <a:xfrm>
            <a:off x="1980055" y="4359861"/>
            <a:ext cx="28563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Who’s</a:t>
            </a:r>
            <a:endParaRPr lang="en-US" sz="4000" b="0" i="0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3B16880-4E09-46CF-A982-1D478D40A81E}"/>
              </a:ext>
            </a:extLst>
          </p:cNvPr>
          <p:cNvSpPr txBox="1"/>
          <p:nvPr/>
        </p:nvSpPr>
        <p:spPr>
          <a:xfrm>
            <a:off x="8490264" y="4340490"/>
            <a:ext cx="28563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Who’s that</a:t>
            </a:r>
            <a:endParaRPr lang="en-US" sz="4000" b="0" i="0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924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D69E6C1-0408-49D9-A156-259F6153A896}"/>
              </a:ext>
            </a:extLst>
          </p:cNvPr>
          <p:cNvSpPr txBox="1"/>
          <p:nvPr/>
        </p:nvSpPr>
        <p:spPr>
          <a:xfrm>
            <a:off x="810087" y="334676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effectLst/>
                <a:latin typeface="Jost"/>
              </a:rPr>
              <a:t>6. Let's write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50F391E-7A7D-4285-ACE2-4C51AE40140C}"/>
              </a:ext>
            </a:extLst>
          </p:cNvPr>
          <p:cNvSpPr txBox="1"/>
          <p:nvPr/>
        </p:nvSpPr>
        <p:spPr>
          <a:xfrm>
            <a:off x="2612254" y="609885"/>
            <a:ext cx="60945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ill Sans Ultra Bold" panose="020B0A02020104020203" pitchFamily="34" charset="0"/>
              </a:rPr>
              <a:t>Who's that?</a:t>
            </a:r>
            <a:endParaRPr lang="en-US" sz="3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Gill Sans Ultra Bold" panose="020B0A02020104020203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43B00996-E582-4809-8B7E-EBEAA34E5419}"/>
              </a:ext>
            </a:extLst>
          </p:cNvPr>
          <p:cNvGrpSpPr/>
          <p:nvPr/>
        </p:nvGrpSpPr>
        <p:grpSpPr>
          <a:xfrm>
            <a:off x="1805649" y="1255371"/>
            <a:ext cx="8750417" cy="4347258"/>
            <a:chOff x="-5954648" y="-164442"/>
            <a:chExt cx="25290398" cy="12564418"/>
          </a:xfrm>
        </p:grpSpPr>
        <p:pic>
          <p:nvPicPr>
            <p:cNvPr id="1025" name="Picture 1">
              <a:extLst>
                <a:ext uri="{FF2B5EF4-FFF2-40B4-BE49-F238E27FC236}">
                  <a16:creationId xmlns:a16="http://schemas.microsoft.com/office/drawing/2014/main" xmlns="" id="{E24386F6-BB3A-43D0-B7A3-520A2A00006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20940"/>
            <a:stretch/>
          </p:blipFill>
          <p:spPr bwMode="auto">
            <a:xfrm>
              <a:off x="-5954648" y="-164442"/>
              <a:ext cx="9525000" cy="49550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>
              <a:extLst>
                <a:ext uri="{FF2B5EF4-FFF2-40B4-BE49-F238E27FC236}">
                  <a16:creationId xmlns:a16="http://schemas.microsoft.com/office/drawing/2014/main" xmlns="" id="{6C7F2E54-F63A-42EB-A54E-2482D434DB2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20940"/>
            <a:stretch/>
          </p:blipFill>
          <p:spPr bwMode="auto">
            <a:xfrm>
              <a:off x="9725024" y="-164442"/>
              <a:ext cx="9525000" cy="49550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xmlns="" id="{694E572F-25B6-4EE7-AB9B-B783BF86AD5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20940"/>
            <a:stretch/>
          </p:blipFill>
          <p:spPr bwMode="auto">
            <a:xfrm>
              <a:off x="-5954648" y="7444944"/>
              <a:ext cx="9525000" cy="49550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xmlns="" id="{F12E4AB9-9623-48C4-B514-A3D7E6B7A31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20940"/>
            <a:stretch/>
          </p:blipFill>
          <p:spPr bwMode="auto">
            <a:xfrm>
              <a:off x="9810750" y="7056118"/>
              <a:ext cx="9525000" cy="49550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7D3B7A98-DB6A-4471-8C97-0FD26E23E73A}"/>
              </a:ext>
            </a:extLst>
          </p:cNvPr>
          <p:cNvSpPr/>
          <p:nvPr/>
        </p:nvSpPr>
        <p:spPr>
          <a:xfrm>
            <a:off x="1872129" y="1292799"/>
            <a:ext cx="898504" cy="329609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Tony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6A48CCF3-D077-425E-A6E8-65AF96BF87C5}"/>
              </a:ext>
            </a:extLst>
          </p:cNvPr>
          <p:cNvSpPr/>
          <p:nvPr/>
        </p:nvSpPr>
        <p:spPr>
          <a:xfrm>
            <a:off x="7260439" y="1292799"/>
            <a:ext cx="898504" cy="329609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938B0B3B-C7E9-48D8-A689-06DD57711042}"/>
              </a:ext>
            </a:extLst>
          </p:cNvPr>
          <p:cNvSpPr/>
          <p:nvPr/>
        </p:nvSpPr>
        <p:spPr>
          <a:xfrm>
            <a:off x="1872128" y="3892120"/>
            <a:ext cx="989943" cy="329609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Peter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1FEF2E4C-12D6-444E-A300-BED794500E06}"/>
              </a:ext>
            </a:extLst>
          </p:cNvPr>
          <p:cNvSpPr/>
          <p:nvPr/>
        </p:nvSpPr>
        <p:spPr>
          <a:xfrm>
            <a:off x="7287871" y="3806439"/>
            <a:ext cx="996594" cy="329609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Linda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847B1087-34C7-429B-9272-9A3710B47AA3}"/>
              </a:ext>
            </a:extLst>
          </p:cNvPr>
          <p:cNvSpPr txBox="1"/>
          <p:nvPr/>
        </p:nvSpPr>
        <p:spPr>
          <a:xfrm>
            <a:off x="1755600" y="3007706"/>
            <a:ext cx="40207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1. __________.</a:t>
            </a:r>
            <a:endParaRPr lang="en-US" sz="40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3369AE6-70CF-4CE3-A70C-8FB4CAC26A70}"/>
              </a:ext>
            </a:extLst>
          </p:cNvPr>
          <p:cNvSpPr txBox="1"/>
          <p:nvPr/>
        </p:nvSpPr>
        <p:spPr>
          <a:xfrm>
            <a:off x="2482811" y="3006024"/>
            <a:ext cx="40207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Tony</a:t>
            </a:r>
            <a:endParaRPr lang="en-US" sz="4000" b="0" i="0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ECCB252E-5C4E-487F-B405-83E77A9A72B7}"/>
              </a:ext>
            </a:extLst>
          </p:cNvPr>
          <p:cNvSpPr txBox="1"/>
          <p:nvPr/>
        </p:nvSpPr>
        <p:spPr>
          <a:xfrm>
            <a:off x="7230778" y="3007228"/>
            <a:ext cx="40207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2. __________.</a:t>
            </a:r>
            <a:endParaRPr lang="en-US" sz="40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16631737-5508-46F3-95A2-EDC10ECF6CE2}"/>
              </a:ext>
            </a:extLst>
          </p:cNvPr>
          <p:cNvSpPr txBox="1"/>
          <p:nvPr/>
        </p:nvSpPr>
        <p:spPr>
          <a:xfrm>
            <a:off x="1635934" y="5648528"/>
            <a:ext cx="40207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3. __________.</a:t>
            </a:r>
            <a:endParaRPr lang="en-US" sz="40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C90329DE-4C60-4E91-97C6-59FDC91601ED}"/>
              </a:ext>
            </a:extLst>
          </p:cNvPr>
          <p:cNvSpPr txBox="1"/>
          <p:nvPr/>
        </p:nvSpPr>
        <p:spPr>
          <a:xfrm>
            <a:off x="7111112" y="5648050"/>
            <a:ext cx="40207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4. __________.</a:t>
            </a:r>
            <a:endParaRPr lang="en-US" sz="40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E968039B-E367-43A4-8097-07151BA1CF04}"/>
              </a:ext>
            </a:extLst>
          </p:cNvPr>
          <p:cNvSpPr txBox="1"/>
          <p:nvPr/>
        </p:nvSpPr>
        <p:spPr>
          <a:xfrm>
            <a:off x="7957990" y="3051561"/>
            <a:ext cx="40207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Mary</a:t>
            </a:r>
            <a:endParaRPr lang="en-US" sz="4000" b="0" i="0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5F34E3EA-2F78-4696-8B57-84E0210B702C}"/>
              </a:ext>
            </a:extLst>
          </p:cNvPr>
          <p:cNvSpPr txBox="1"/>
          <p:nvPr/>
        </p:nvSpPr>
        <p:spPr>
          <a:xfrm>
            <a:off x="2300844" y="5669015"/>
            <a:ext cx="40207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Peter</a:t>
            </a:r>
            <a:endParaRPr lang="en-US" sz="4000" b="0" i="0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42D84F6F-B1E9-4A17-BA5E-B94BF2915469}"/>
              </a:ext>
            </a:extLst>
          </p:cNvPr>
          <p:cNvSpPr txBox="1"/>
          <p:nvPr/>
        </p:nvSpPr>
        <p:spPr>
          <a:xfrm>
            <a:off x="7776022" y="5654857"/>
            <a:ext cx="40207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Linda</a:t>
            </a:r>
            <a:endParaRPr lang="en-US" sz="4000" b="0" i="0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7495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1" grpId="0"/>
      <p:bldP spid="32" grpId="0"/>
      <p:bldP spid="3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pham-0936082789">
            <a:extLst>
              <a:ext uri="{FF2B5EF4-FFF2-40B4-BE49-F238E27FC236}">
                <a16:creationId xmlns:a16="http://schemas.microsoft.com/office/drawing/2014/main" xmlns="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6274" y="3011333"/>
            <a:ext cx="2582230" cy="3360991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3480217" y="1341176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968331" y="2496396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Britannic Bold" panose="020B0903060703020204" pitchFamily="34" charset="0"/>
              </a:rPr>
              <a:t>Welcome to join with me!</a:t>
            </a:r>
          </a:p>
        </p:txBody>
      </p:sp>
    </p:spTree>
    <p:extLst>
      <p:ext uri="{BB962C8B-B14F-4D97-AF65-F5344CB8AC3E}">
        <p14:creationId xmlns:p14="http://schemas.microsoft.com/office/powerpoint/2010/main" xmlns="" val="1522677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5393C46-9354-4897-9F8D-856E5BD71DD3}"/>
              </a:ext>
            </a:extLst>
          </p:cNvPr>
          <p:cNvSpPr txBox="1"/>
          <p:nvPr/>
        </p:nvSpPr>
        <p:spPr>
          <a:xfrm>
            <a:off x="838200" y="367784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 Look, listen and repeat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A5B48A71-E232-4106-8FD0-BAB7153F2171}"/>
              </a:ext>
            </a:extLst>
          </p:cNvPr>
          <p:cNvGrpSpPr/>
          <p:nvPr/>
        </p:nvGrpSpPr>
        <p:grpSpPr>
          <a:xfrm>
            <a:off x="406798" y="1194369"/>
            <a:ext cx="11378403" cy="3445893"/>
            <a:chOff x="-3144149" y="1639524"/>
            <a:chExt cx="14163939" cy="4289479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xmlns="" id="{CC1F905F-E64C-4C68-B535-F7E7681844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144149" y="1639524"/>
              <a:ext cx="7030349" cy="42894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xmlns="" id="{50FF87EA-CF91-4097-BBA6-D509C9AF0B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6200" y="1646184"/>
              <a:ext cx="7133590" cy="42828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E52FB34-18EB-4CCF-887C-BD683025AFD2}"/>
              </a:ext>
            </a:extLst>
          </p:cNvPr>
          <p:cNvSpPr txBox="1"/>
          <p:nvPr/>
        </p:nvSpPr>
        <p:spPr>
          <a:xfrm>
            <a:off x="3911293" y="3838773"/>
            <a:ext cx="1646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It's Tony.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2FBBF58-D2CB-4603-A49C-2573260D40D6}"/>
              </a:ext>
            </a:extLst>
          </p:cNvPr>
          <p:cNvSpPr txBox="1"/>
          <p:nvPr/>
        </p:nvSpPr>
        <p:spPr>
          <a:xfrm>
            <a:off x="2174025" y="1340262"/>
            <a:ext cx="27907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Who's that?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75FFD6C-97E3-4E30-8F6F-A7923B50B4C3}"/>
              </a:ext>
            </a:extLst>
          </p:cNvPr>
          <p:cNvSpPr txBox="1"/>
          <p:nvPr/>
        </p:nvSpPr>
        <p:spPr>
          <a:xfrm>
            <a:off x="6829791" y="1283837"/>
            <a:ext cx="23243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800" b="0" i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2060"/>
                </a:solidFill>
              </a:rPr>
              <a:t>Who's that?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D917C1C-8350-4F2C-8110-CE7E7740BB93}"/>
              </a:ext>
            </a:extLst>
          </p:cNvPr>
          <p:cNvSpPr txBox="1"/>
          <p:nvPr/>
        </p:nvSpPr>
        <p:spPr>
          <a:xfrm>
            <a:off x="7934345" y="2137277"/>
            <a:ext cx="20523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800" b="0" i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2060"/>
                </a:solidFill>
              </a:rPr>
              <a:t>It's </a:t>
            </a:r>
            <a:r>
              <a:rPr lang="en-US" dirty="0" err="1">
                <a:solidFill>
                  <a:srgbClr val="002060"/>
                </a:solidFill>
              </a:rPr>
              <a:t>Mr</a:t>
            </a:r>
            <a:r>
              <a:rPr lang="en-US" dirty="0">
                <a:solidFill>
                  <a:srgbClr val="002060"/>
                </a:solidFill>
              </a:rPr>
              <a:t> Loc.</a:t>
            </a:r>
          </a:p>
        </p:txBody>
      </p:sp>
      <p:pic>
        <p:nvPicPr>
          <p:cNvPr id="12" name="MSpham0936082789">
            <a:extLst>
              <a:ext uri="{FF2B5EF4-FFF2-40B4-BE49-F238E27FC236}">
                <a16:creationId xmlns:a16="http://schemas.microsoft.com/office/drawing/2014/main" xmlns="" id="{BCB55AC1-E478-408D-915D-F69AE7FE91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48675" y="4785177"/>
            <a:ext cx="365792" cy="365792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:a16="http://schemas.microsoft.com/office/drawing/2014/main" xmlns="" id="{24F2F846-72C2-4691-AC6C-58397358DE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88368" y="4889191"/>
            <a:ext cx="365792" cy="365792"/>
          </a:xfrm>
          <a:prstGeom prst="rect">
            <a:avLst/>
          </a:prstGeom>
        </p:spPr>
      </p:pic>
      <p:pic>
        <p:nvPicPr>
          <p:cNvPr id="15" name="MSpham0936082789">
            <a:extLst>
              <a:ext uri="{FF2B5EF4-FFF2-40B4-BE49-F238E27FC236}">
                <a16:creationId xmlns:a16="http://schemas.microsoft.com/office/drawing/2014/main" xmlns="" id="{78D348BF-1AEE-4B1E-A7F0-C00F9A48AF6A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198750" y="1441265"/>
            <a:ext cx="228600" cy="228600"/>
          </a:xfrm>
          <a:prstGeom prst="rect">
            <a:avLst/>
          </a:prstGeom>
        </p:spPr>
      </p:pic>
      <p:pic>
        <p:nvPicPr>
          <p:cNvPr id="17" name="MSpham0936082789">
            <a:extLst>
              <a:ext uri="{FF2B5EF4-FFF2-40B4-BE49-F238E27FC236}">
                <a16:creationId xmlns:a16="http://schemas.microsoft.com/office/drawing/2014/main" xmlns="" id="{BD049FE5-15B8-4BA8-A5CE-E5DB107618B7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463125" y="3986083"/>
            <a:ext cx="228600" cy="228600"/>
          </a:xfrm>
          <a:prstGeom prst="rect">
            <a:avLst/>
          </a:prstGeom>
        </p:spPr>
      </p:pic>
      <p:pic>
        <p:nvPicPr>
          <p:cNvPr id="18" name="MSpham0936082789">
            <a:extLst>
              <a:ext uri="{FF2B5EF4-FFF2-40B4-BE49-F238E27FC236}">
                <a16:creationId xmlns:a16="http://schemas.microsoft.com/office/drawing/2014/main" xmlns="" id="{E709C87D-5FA4-4CFF-9EA0-A7D700818AFD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846205" y="1441265"/>
            <a:ext cx="228600" cy="228600"/>
          </a:xfrm>
          <a:prstGeom prst="rect">
            <a:avLst/>
          </a:prstGeom>
        </p:spPr>
      </p:pic>
      <p:pic>
        <p:nvPicPr>
          <p:cNvPr id="19" name="MSpham0936082789">
            <a:extLst>
              <a:ext uri="{FF2B5EF4-FFF2-40B4-BE49-F238E27FC236}">
                <a16:creationId xmlns:a16="http://schemas.microsoft.com/office/drawing/2014/main" xmlns="" id="{B4AA709A-5E9A-4A5F-B6C3-5BE2DA32CA83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758066" y="2284587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56848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4 How old are you- - Lesson 1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3 Tập 1 - Unit 4 How old are you- - Lesson 1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3 Tập 1 - Unit 4 How old are you- - Lesson 1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3 Tập 1 - Unit 4 How old are you- - Lesson 1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3 Tập 1 - Unit 4 How old are you- - Lesson 1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3 Tập 1 - Unit 4 How old are you- - Lesson 1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>
            <a:extLst>
              <a:ext uri="{FF2B5EF4-FFF2-40B4-BE49-F238E27FC236}">
                <a16:creationId xmlns:a16="http://schemas.microsoft.com/office/drawing/2014/main" xmlns="" id="{968F1DA6-273B-47FC-A962-2A84A77E7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5548" y="792252"/>
            <a:ext cx="5040904" cy="372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1CF60BF-F346-4EE2-9FB8-A19C7BA2C7E0}"/>
              </a:ext>
            </a:extLst>
          </p:cNvPr>
          <p:cNvSpPr txBox="1"/>
          <p:nvPr/>
        </p:nvSpPr>
        <p:spPr>
          <a:xfrm>
            <a:off x="797169" y="366318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xmlns="" id="{F17018D0-FA81-430F-82F7-345F7FA93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8784864" y="5664537"/>
            <a:ext cx="731520" cy="731520"/>
          </a:xfrm>
          <a:prstGeom prst="ellipse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>
            <a:extLst>
              <a:ext uri="{FF2B5EF4-FFF2-40B4-BE49-F238E27FC236}">
                <a16:creationId xmlns:a16="http://schemas.microsoft.com/office/drawing/2014/main" xmlns="" id="{8C1B5BCA-B7F3-4454-90AC-C2EB3EB3B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53394" y="4933017"/>
            <a:ext cx="731520" cy="731520"/>
          </a:xfrm>
          <a:prstGeom prst="ellipse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8F4BA1DB-F491-4DEA-94F5-5A66A550FBAB}"/>
              </a:ext>
            </a:extLst>
          </p:cNvPr>
          <p:cNvGrpSpPr/>
          <p:nvPr/>
        </p:nvGrpSpPr>
        <p:grpSpPr>
          <a:xfrm>
            <a:off x="2970977" y="4877474"/>
            <a:ext cx="4029263" cy="731520"/>
            <a:chOff x="3214816" y="4933017"/>
            <a:chExt cx="4313638" cy="75184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FB576BEB-4408-412F-8C07-9993CA121565}"/>
                </a:ext>
              </a:extLst>
            </p:cNvPr>
            <p:cNvSpPr/>
            <p:nvPr/>
          </p:nvSpPr>
          <p:spPr>
            <a:xfrm>
              <a:off x="3715472" y="4933017"/>
              <a:ext cx="3812982" cy="731520"/>
            </a:xfrm>
            <a:prstGeom prst="roundRect">
              <a:avLst/>
            </a:prstGeom>
            <a:ln w="28575">
              <a:solidFill>
                <a:srgbClr val="F99D1C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9A5E866D-8105-4B43-BD5C-B01E507BA9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/>
            <a:srcRect r="15121"/>
            <a:stretch/>
          </p:blipFill>
          <p:spPr>
            <a:xfrm>
              <a:off x="3214816" y="5080000"/>
              <a:ext cx="526056" cy="604857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CC686673-B015-4037-BFBE-C1B0D76721B1}"/>
              </a:ext>
            </a:extLst>
          </p:cNvPr>
          <p:cNvGrpSpPr/>
          <p:nvPr/>
        </p:nvGrpSpPr>
        <p:grpSpPr>
          <a:xfrm flipH="1">
            <a:off x="5466079" y="5682919"/>
            <a:ext cx="3347620" cy="732070"/>
            <a:chOff x="3198133" y="4933017"/>
            <a:chExt cx="5309258" cy="75240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E85BEFA4-CEEB-4446-A3A9-40E37B3E5136}"/>
                </a:ext>
              </a:extLst>
            </p:cNvPr>
            <p:cNvSpPr/>
            <p:nvPr/>
          </p:nvSpPr>
          <p:spPr>
            <a:xfrm>
              <a:off x="3715472" y="4933017"/>
              <a:ext cx="4791919" cy="731520"/>
            </a:xfrm>
            <a:prstGeom prst="roundRect">
              <a:avLst/>
            </a:prstGeom>
            <a:ln w="28575">
              <a:solidFill>
                <a:srgbClr val="F99D1C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1538EAE1-0B46-45FE-A36A-F18E8507F5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/>
            <a:srcRect r="15121"/>
            <a:stretch/>
          </p:blipFill>
          <p:spPr>
            <a:xfrm>
              <a:off x="3198133" y="5080564"/>
              <a:ext cx="526056" cy="604858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0A8C89A-A587-464E-9FCD-164067BA730E}"/>
              </a:ext>
            </a:extLst>
          </p:cNvPr>
          <p:cNvSpPr txBox="1"/>
          <p:nvPr/>
        </p:nvSpPr>
        <p:spPr>
          <a:xfrm>
            <a:off x="5567680" y="5668122"/>
            <a:ext cx="28563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It’s ______.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A7F12A1-B61A-4824-B821-14A9CB46A5DD}"/>
              </a:ext>
            </a:extLst>
          </p:cNvPr>
          <p:cNvSpPr txBox="1"/>
          <p:nvPr/>
        </p:nvSpPr>
        <p:spPr>
          <a:xfrm>
            <a:off x="3790897" y="4867313"/>
            <a:ext cx="30546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Who's that?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59765C6-35D0-44D0-BDF5-21B13B16A670}"/>
              </a:ext>
            </a:extLst>
          </p:cNvPr>
          <p:cNvSpPr txBox="1"/>
          <p:nvPr/>
        </p:nvSpPr>
        <p:spPr>
          <a:xfrm>
            <a:off x="6385747" y="5684850"/>
            <a:ext cx="28563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Mr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Loc</a:t>
            </a:r>
          </a:p>
        </p:txBody>
      </p:sp>
    </p:spTree>
    <p:extLst>
      <p:ext uri="{BB962C8B-B14F-4D97-AF65-F5344CB8AC3E}">
        <p14:creationId xmlns:p14="http://schemas.microsoft.com/office/powerpoint/2010/main" xmlns="" val="3777256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45F05E1F-2EC4-4296-B9BD-FA30A0172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57600" y="928369"/>
            <a:ext cx="4876800" cy="360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66C2BCC-CE19-462E-94F1-955D6651B87C}"/>
              </a:ext>
            </a:extLst>
          </p:cNvPr>
          <p:cNvSpPr txBox="1"/>
          <p:nvPr/>
        </p:nvSpPr>
        <p:spPr>
          <a:xfrm>
            <a:off x="797169" y="366318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4F596DCF-6284-44D3-904F-BAE3947FD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8784864" y="5664537"/>
            <a:ext cx="731520" cy="731520"/>
          </a:xfrm>
          <a:prstGeom prst="ellipse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xmlns="" id="{8B48C0B1-E31C-4D0E-BD82-975DC9FCB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53394" y="4933017"/>
            <a:ext cx="731520" cy="731520"/>
          </a:xfrm>
          <a:prstGeom prst="ellipse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494AE880-A2C0-419A-B6C9-F02001C1E18B}"/>
              </a:ext>
            </a:extLst>
          </p:cNvPr>
          <p:cNvGrpSpPr/>
          <p:nvPr/>
        </p:nvGrpSpPr>
        <p:grpSpPr>
          <a:xfrm>
            <a:off x="2970977" y="4877474"/>
            <a:ext cx="4029263" cy="731520"/>
            <a:chOff x="3214816" y="4933017"/>
            <a:chExt cx="4313638" cy="75184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5B29D7B9-7D58-4727-8783-5E8259366121}"/>
                </a:ext>
              </a:extLst>
            </p:cNvPr>
            <p:cNvSpPr/>
            <p:nvPr/>
          </p:nvSpPr>
          <p:spPr>
            <a:xfrm>
              <a:off x="3715472" y="4933017"/>
              <a:ext cx="3812982" cy="731520"/>
            </a:xfrm>
            <a:prstGeom prst="roundRect">
              <a:avLst/>
            </a:prstGeom>
            <a:ln w="28575">
              <a:solidFill>
                <a:srgbClr val="F99D1C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73CE8D9F-123F-44CF-B1A0-E7AE4AD052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/>
            <a:srcRect r="15121"/>
            <a:stretch/>
          </p:blipFill>
          <p:spPr>
            <a:xfrm>
              <a:off x="3214816" y="5080000"/>
              <a:ext cx="526056" cy="604857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83E816D0-B280-4396-803E-A11BFA77DB92}"/>
              </a:ext>
            </a:extLst>
          </p:cNvPr>
          <p:cNvGrpSpPr/>
          <p:nvPr/>
        </p:nvGrpSpPr>
        <p:grpSpPr>
          <a:xfrm flipH="1">
            <a:off x="4571999" y="5682919"/>
            <a:ext cx="4241699" cy="732070"/>
            <a:chOff x="3198133" y="4933017"/>
            <a:chExt cx="5309258" cy="752405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1AFD0C85-D0D1-4B9C-9E58-F4C3076F5A02}"/>
                </a:ext>
              </a:extLst>
            </p:cNvPr>
            <p:cNvSpPr/>
            <p:nvPr/>
          </p:nvSpPr>
          <p:spPr>
            <a:xfrm>
              <a:off x="3715472" y="4933017"/>
              <a:ext cx="4791919" cy="731520"/>
            </a:xfrm>
            <a:prstGeom prst="roundRect">
              <a:avLst/>
            </a:prstGeom>
            <a:ln w="28575">
              <a:solidFill>
                <a:srgbClr val="F99D1C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27596F90-5770-4A96-8FE1-66E785DBED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/>
            <a:srcRect r="15121"/>
            <a:stretch/>
          </p:blipFill>
          <p:spPr>
            <a:xfrm>
              <a:off x="3198133" y="5080564"/>
              <a:ext cx="526056" cy="604858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D099055-EA82-456D-9B37-9AE7F42B30D4}"/>
              </a:ext>
            </a:extLst>
          </p:cNvPr>
          <p:cNvSpPr txBox="1"/>
          <p:nvPr/>
        </p:nvSpPr>
        <p:spPr>
          <a:xfrm>
            <a:off x="3790897" y="4867313"/>
            <a:ext cx="30546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Who's that?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F4FB878-9BC1-447B-B042-3C6969B134E3}"/>
              </a:ext>
            </a:extLst>
          </p:cNvPr>
          <p:cNvSpPr txBox="1"/>
          <p:nvPr/>
        </p:nvSpPr>
        <p:spPr>
          <a:xfrm>
            <a:off x="4693920" y="5668122"/>
            <a:ext cx="37300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It’s _________.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5E5DEE3-0EAF-47DF-B2F0-9BEA85B61D07}"/>
              </a:ext>
            </a:extLst>
          </p:cNvPr>
          <p:cNvSpPr txBox="1"/>
          <p:nvPr/>
        </p:nvSpPr>
        <p:spPr>
          <a:xfrm>
            <a:off x="5555873" y="5696943"/>
            <a:ext cx="28563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Miss Hien</a:t>
            </a:r>
          </a:p>
        </p:txBody>
      </p:sp>
    </p:spTree>
    <p:extLst>
      <p:ext uri="{BB962C8B-B14F-4D97-AF65-F5344CB8AC3E}">
        <p14:creationId xmlns:p14="http://schemas.microsoft.com/office/powerpoint/2010/main" xmlns="" val="4129978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xmlns="" id="{92C0C54A-29B9-460B-8E3F-54669CA55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53327" y="776589"/>
            <a:ext cx="5094526" cy="3876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697742C-B07D-429A-9A0F-9C6E2D25FB33}"/>
              </a:ext>
            </a:extLst>
          </p:cNvPr>
          <p:cNvSpPr txBox="1"/>
          <p:nvPr/>
        </p:nvSpPr>
        <p:spPr>
          <a:xfrm>
            <a:off x="797169" y="366318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C645B55D-1FFC-4CD9-9BAC-93BC3E9D1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8784864" y="5664537"/>
            <a:ext cx="731520" cy="731520"/>
          </a:xfrm>
          <a:prstGeom prst="ellipse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xmlns="" id="{AF7911A5-2FBC-45CC-88DD-BD5B87CB2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53394" y="4933017"/>
            <a:ext cx="731520" cy="731520"/>
          </a:xfrm>
          <a:prstGeom prst="ellipse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3384BC88-568F-4738-8022-62AFFE88A834}"/>
              </a:ext>
            </a:extLst>
          </p:cNvPr>
          <p:cNvGrpSpPr/>
          <p:nvPr/>
        </p:nvGrpSpPr>
        <p:grpSpPr>
          <a:xfrm>
            <a:off x="2970977" y="4877474"/>
            <a:ext cx="4029263" cy="731520"/>
            <a:chOff x="3214816" y="4933017"/>
            <a:chExt cx="4313638" cy="75184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5DD4BD15-5E33-41B2-995B-F419515FD9D0}"/>
                </a:ext>
              </a:extLst>
            </p:cNvPr>
            <p:cNvSpPr/>
            <p:nvPr/>
          </p:nvSpPr>
          <p:spPr>
            <a:xfrm>
              <a:off x="3715472" y="4933017"/>
              <a:ext cx="3812982" cy="731520"/>
            </a:xfrm>
            <a:prstGeom prst="roundRect">
              <a:avLst/>
            </a:prstGeom>
            <a:ln w="28575">
              <a:solidFill>
                <a:srgbClr val="F99D1C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0A2CEC06-B134-451A-B1E4-F73FA2D8C5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/>
            <a:srcRect r="15121"/>
            <a:stretch/>
          </p:blipFill>
          <p:spPr>
            <a:xfrm>
              <a:off x="3214816" y="5080000"/>
              <a:ext cx="526056" cy="604857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D7ACB79C-5FA8-4984-B09E-3628DF6126D4}"/>
              </a:ext>
            </a:extLst>
          </p:cNvPr>
          <p:cNvGrpSpPr/>
          <p:nvPr/>
        </p:nvGrpSpPr>
        <p:grpSpPr>
          <a:xfrm flipH="1">
            <a:off x="5466079" y="5682919"/>
            <a:ext cx="3347620" cy="732070"/>
            <a:chOff x="3198133" y="4933017"/>
            <a:chExt cx="5309258" cy="752405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F7AD73D2-7C4A-4004-AC03-1CDB4B6339F1}"/>
                </a:ext>
              </a:extLst>
            </p:cNvPr>
            <p:cNvSpPr/>
            <p:nvPr/>
          </p:nvSpPr>
          <p:spPr>
            <a:xfrm>
              <a:off x="3715472" y="4933017"/>
              <a:ext cx="4791919" cy="731520"/>
            </a:xfrm>
            <a:prstGeom prst="roundRect">
              <a:avLst/>
            </a:prstGeom>
            <a:ln w="28575">
              <a:solidFill>
                <a:srgbClr val="F99D1C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B76CC91D-018F-42B8-877F-C34AB4D799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/>
            <a:srcRect r="15121"/>
            <a:stretch/>
          </p:blipFill>
          <p:spPr>
            <a:xfrm>
              <a:off x="3198133" y="5080564"/>
              <a:ext cx="526056" cy="604858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42BD597-19B3-44E0-9A84-79C285C2FE83}"/>
              </a:ext>
            </a:extLst>
          </p:cNvPr>
          <p:cNvSpPr txBox="1"/>
          <p:nvPr/>
        </p:nvSpPr>
        <p:spPr>
          <a:xfrm>
            <a:off x="3790897" y="4867313"/>
            <a:ext cx="30546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Who's that?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91E1E8E-E77C-48A7-A170-4020F48D8F1C}"/>
              </a:ext>
            </a:extLst>
          </p:cNvPr>
          <p:cNvSpPr txBox="1"/>
          <p:nvPr/>
        </p:nvSpPr>
        <p:spPr>
          <a:xfrm>
            <a:off x="5567680" y="5668122"/>
            <a:ext cx="28563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It’s ______.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29F4011-3C38-42A6-AC87-1C1D7D115FC1}"/>
              </a:ext>
            </a:extLst>
          </p:cNvPr>
          <p:cNvSpPr txBox="1"/>
          <p:nvPr/>
        </p:nvSpPr>
        <p:spPr>
          <a:xfrm>
            <a:off x="6507667" y="5701579"/>
            <a:ext cx="28563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Marry</a:t>
            </a:r>
          </a:p>
        </p:txBody>
      </p:sp>
    </p:spTree>
    <p:extLst>
      <p:ext uri="{BB962C8B-B14F-4D97-AF65-F5344CB8AC3E}">
        <p14:creationId xmlns:p14="http://schemas.microsoft.com/office/powerpoint/2010/main" xmlns="" val="310719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>
            <a:extLst>
              <a:ext uri="{FF2B5EF4-FFF2-40B4-BE49-F238E27FC236}">
                <a16:creationId xmlns:a16="http://schemas.microsoft.com/office/drawing/2014/main" xmlns="" id="{75A2A127-C968-4375-BACF-47739930C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2201" y="1808112"/>
            <a:ext cx="10000210" cy="372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BCA68548-DB7E-427A-BAD1-438E355406A7}"/>
              </a:ext>
            </a:extLst>
          </p:cNvPr>
          <p:cNvGrpSpPr/>
          <p:nvPr/>
        </p:nvGrpSpPr>
        <p:grpSpPr>
          <a:xfrm>
            <a:off x="2178788" y="1004498"/>
            <a:ext cx="3561613" cy="1268725"/>
            <a:chOff x="2178788" y="1004498"/>
            <a:chExt cx="3561613" cy="126872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EAC3410E-EAF5-4275-9470-D2BBAE04E92F}"/>
                </a:ext>
              </a:extLst>
            </p:cNvPr>
            <p:cNvSpPr/>
            <p:nvPr/>
          </p:nvSpPr>
          <p:spPr>
            <a:xfrm>
              <a:off x="2178788" y="1004498"/>
              <a:ext cx="3561613" cy="711749"/>
            </a:xfrm>
            <a:prstGeom prst="roundRect">
              <a:avLst/>
            </a:prstGeom>
            <a:ln w="28575">
              <a:solidFill>
                <a:srgbClr val="F99D1C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031659DA-823B-47BA-A84E-7814029337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5667"/>
            <a:stretch/>
          </p:blipFill>
          <p:spPr>
            <a:xfrm>
              <a:off x="2785838" y="1702225"/>
              <a:ext cx="768163" cy="570998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F4BE32B6-038C-4950-ACF0-354670C7F8E3}"/>
              </a:ext>
            </a:extLst>
          </p:cNvPr>
          <p:cNvGrpSpPr/>
          <p:nvPr/>
        </p:nvGrpSpPr>
        <p:grpSpPr>
          <a:xfrm>
            <a:off x="4727828" y="5181550"/>
            <a:ext cx="3780425" cy="1158340"/>
            <a:chOff x="4791335" y="5208982"/>
            <a:chExt cx="3780425" cy="115834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829D3BFF-4B9D-40C4-8A30-35FCBC453E69}"/>
                </a:ext>
              </a:extLst>
            </p:cNvPr>
            <p:cNvSpPr/>
            <p:nvPr/>
          </p:nvSpPr>
          <p:spPr>
            <a:xfrm flipH="1">
              <a:off x="5550335" y="5529286"/>
              <a:ext cx="3021425" cy="711749"/>
            </a:xfrm>
            <a:prstGeom prst="roundRect">
              <a:avLst/>
            </a:prstGeom>
            <a:ln w="28575">
              <a:solidFill>
                <a:srgbClr val="F99D1C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B37D840B-C2F6-49BA-87D5-AA541643B0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8773"/>
            <a:stretch/>
          </p:blipFill>
          <p:spPr>
            <a:xfrm>
              <a:off x="4791335" y="5208982"/>
              <a:ext cx="777288" cy="1158340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077DCB6-BB8D-4FBB-9AED-957C84C237CF}"/>
              </a:ext>
            </a:extLst>
          </p:cNvPr>
          <p:cNvSpPr txBox="1"/>
          <p:nvPr/>
        </p:nvSpPr>
        <p:spPr>
          <a:xfrm>
            <a:off x="741680" y="358894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 Let's talk.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CACFA76E-32E2-4B15-A9F6-9F34ACCC9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30115" y="881525"/>
            <a:ext cx="3524250" cy="367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>
            <a:extLst>
              <a:ext uri="{FF2B5EF4-FFF2-40B4-BE49-F238E27FC236}">
                <a16:creationId xmlns:a16="http://schemas.microsoft.com/office/drawing/2014/main" xmlns="" id="{E085E8E0-F055-46FD-995E-99B8F4E88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353986" y="-575896"/>
            <a:ext cx="2800350" cy="31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3B93B43-3D37-4FD3-BB9A-1C84BABD91C3}"/>
              </a:ext>
            </a:extLst>
          </p:cNvPr>
          <p:cNvGrpSpPr/>
          <p:nvPr/>
        </p:nvGrpSpPr>
        <p:grpSpPr>
          <a:xfrm>
            <a:off x="16835279" y="-1657350"/>
            <a:ext cx="2620827" cy="3924300"/>
            <a:chOff x="7661569" y="558949"/>
            <a:chExt cx="2620827" cy="3924300"/>
          </a:xfrm>
        </p:grpSpPr>
        <p:pic>
          <p:nvPicPr>
            <p:cNvPr id="5124" name="Picture 4">
              <a:extLst>
                <a:ext uri="{FF2B5EF4-FFF2-40B4-BE49-F238E27FC236}">
                  <a16:creationId xmlns:a16="http://schemas.microsoft.com/office/drawing/2014/main" xmlns="" id="{03806E7C-713C-45D7-B9C1-8DBD78FB0C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569" y="558949"/>
              <a:ext cx="1581150" cy="392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5" name="Picture 5">
              <a:extLst>
                <a:ext uri="{FF2B5EF4-FFF2-40B4-BE49-F238E27FC236}">
                  <a16:creationId xmlns:a16="http://schemas.microsoft.com/office/drawing/2014/main" xmlns="" id="{676F6E6D-2762-43F9-874C-488CB5C697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9346" y="733426"/>
              <a:ext cx="1543050" cy="3657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26" name="Picture 6">
            <a:extLst>
              <a:ext uri="{FF2B5EF4-FFF2-40B4-BE49-F238E27FC236}">
                <a16:creationId xmlns:a16="http://schemas.microsoft.com/office/drawing/2014/main" xmlns="" id="{BEDC498D-B5D1-4747-BCE4-CE2EF6E21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154150" y="-1125477"/>
            <a:ext cx="1905000" cy="26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>
            <a:extLst>
              <a:ext uri="{FF2B5EF4-FFF2-40B4-BE49-F238E27FC236}">
                <a16:creationId xmlns:a16="http://schemas.microsoft.com/office/drawing/2014/main" xmlns="" id="{E6DA4C3B-194A-4A56-AFB7-D59815845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620436" y="1352550"/>
            <a:ext cx="1733550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DC73B0-3B95-4919-8062-152E32841097}"/>
              </a:ext>
            </a:extLst>
          </p:cNvPr>
          <p:cNvSpPr txBox="1"/>
          <p:nvPr/>
        </p:nvSpPr>
        <p:spPr>
          <a:xfrm>
            <a:off x="2531057" y="994339"/>
            <a:ext cx="30546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Who's that?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A674524-E9B6-48D2-98C1-AC117244AE47}"/>
              </a:ext>
            </a:extLst>
          </p:cNvPr>
          <p:cNvSpPr txBox="1"/>
          <p:nvPr/>
        </p:nvSpPr>
        <p:spPr>
          <a:xfrm>
            <a:off x="5651936" y="5505717"/>
            <a:ext cx="28563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It’s ______.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111E027D-7F7D-4F1F-A17E-59DDF8D2597F}"/>
              </a:ext>
            </a:extLst>
          </p:cNvPr>
          <p:cNvSpPr txBox="1"/>
          <p:nvPr/>
        </p:nvSpPr>
        <p:spPr>
          <a:xfrm>
            <a:off x="2531057" y="985823"/>
            <a:ext cx="30546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Who's that?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FCB26E60-36FC-4758-81DF-9F503777C2C7}"/>
              </a:ext>
            </a:extLst>
          </p:cNvPr>
          <p:cNvSpPr txBox="1"/>
          <p:nvPr/>
        </p:nvSpPr>
        <p:spPr>
          <a:xfrm>
            <a:off x="5651936" y="5497201"/>
            <a:ext cx="28563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It’s ______.</a:t>
            </a:r>
          </a:p>
        </p:txBody>
      </p:sp>
    </p:spTree>
    <p:extLst>
      <p:ext uri="{BB962C8B-B14F-4D97-AF65-F5344CB8AC3E}">
        <p14:creationId xmlns:p14="http://schemas.microsoft.com/office/powerpoint/2010/main" xmlns="" val="4189700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549B9FE7-B6BA-448C-B051-577316006D90}"/>
              </a:ext>
            </a:extLst>
          </p:cNvPr>
          <p:cNvSpPr/>
          <p:nvPr/>
        </p:nvSpPr>
        <p:spPr>
          <a:xfrm>
            <a:off x="2110105" y="1280160"/>
            <a:ext cx="4014470" cy="2032000"/>
          </a:xfrm>
          <a:prstGeom prst="roundRect">
            <a:avLst/>
          </a:prstGeom>
          <a:ln>
            <a:solidFill>
              <a:srgbClr val="EF575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FAAB3B6-3039-46C4-816E-A2B11AB200D2}"/>
              </a:ext>
            </a:extLst>
          </p:cNvPr>
          <p:cNvSpPr txBox="1"/>
          <p:nvPr/>
        </p:nvSpPr>
        <p:spPr>
          <a:xfrm>
            <a:off x="2393315" y="1474204"/>
            <a:ext cx="4007485" cy="1643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Who 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 </a:t>
            </a:r>
            <a:r>
              <a:rPr lang="en-US" sz="4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4400" b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6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 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 + </a:t>
            </a:r>
            <a:r>
              <a:rPr lang="en-US" sz="4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name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F25BA64-2A4E-47D6-B45D-E8DC244EDFBF}"/>
              </a:ext>
            </a:extLst>
          </p:cNvPr>
          <p:cNvSpPr txBox="1"/>
          <p:nvPr/>
        </p:nvSpPr>
        <p:spPr>
          <a:xfrm>
            <a:off x="704850" y="415409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Structrure:</a:t>
            </a:r>
            <a:endParaRPr lang="en-US" sz="20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FAAB3B6-3039-46C4-816E-A2B11AB200D2}"/>
              </a:ext>
            </a:extLst>
          </p:cNvPr>
          <p:cNvSpPr txBox="1"/>
          <p:nvPr/>
        </p:nvSpPr>
        <p:spPr>
          <a:xfrm>
            <a:off x="6222366" y="1474204"/>
            <a:ext cx="2607310" cy="1672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(Kia là ai?)</a:t>
            </a:r>
            <a:endParaRPr lang="en-US" sz="3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(Đó là ____</a:t>
            </a:r>
            <a:r>
              <a:rPr lang="en-US" sz="32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.)</a:t>
            </a:r>
            <a:endParaRPr lang="en-US" sz="3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xmlns="" id="{549B9FE7-B6BA-448C-B051-577316006D90}"/>
              </a:ext>
            </a:extLst>
          </p:cNvPr>
          <p:cNvSpPr/>
          <p:nvPr/>
        </p:nvSpPr>
        <p:spPr>
          <a:xfrm>
            <a:off x="2176780" y="3805142"/>
            <a:ext cx="4014470" cy="2032000"/>
          </a:xfrm>
          <a:prstGeom prst="roundRect">
            <a:avLst/>
          </a:prstGeom>
          <a:ln>
            <a:solidFill>
              <a:srgbClr val="EF575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FAAB3B6-3039-46C4-816E-A2B11AB200D2}"/>
              </a:ext>
            </a:extLst>
          </p:cNvPr>
          <p:cNvSpPr txBox="1"/>
          <p:nvPr/>
        </p:nvSpPr>
        <p:spPr>
          <a:xfrm>
            <a:off x="2459990" y="3999186"/>
            <a:ext cx="4007485" cy="1643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Who 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 </a:t>
            </a:r>
            <a:r>
              <a:rPr lang="en-US" sz="4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4400" b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</a:t>
            </a:r>
            <a:r>
              <a:rPr lang="en-US" sz="4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6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 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 + </a:t>
            </a:r>
            <a:r>
              <a:rPr lang="en-US" sz="4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name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FAAB3B6-3039-46C4-816E-A2B11AB200D2}"/>
              </a:ext>
            </a:extLst>
          </p:cNvPr>
          <p:cNvSpPr txBox="1"/>
          <p:nvPr/>
        </p:nvSpPr>
        <p:spPr>
          <a:xfrm>
            <a:off x="6289041" y="3999186"/>
            <a:ext cx="2607310" cy="1672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(Đây là ai?)</a:t>
            </a:r>
            <a:endParaRPr lang="en-US" sz="3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(Đây là ____</a:t>
            </a:r>
            <a:r>
              <a:rPr lang="en-US" sz="32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.)</a:t>
            </a:r>
            <a:endParaRPr lang="en-US" sz="3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32-Point Star 9"/>
          <p:cNvSpPr/>
          <p:nvPr/>
        </p:nvSpPr>
        <p:spPr>
          <a:xfrm>
            <a:off x="1101090" y="1990290"/>
            <a:ext cx="640080" cy="640080"/>
          </a:xfrm>
          <a:prstGeom prst="star32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11" name="32-Point Star 10"/>
          <p:cNvSpPr/>
          <p:nvPr/>
        </p:nvSpPr>
        <p:spPr>
          <a:xfrm>
            <a:off x="1075055" y="4501102"/>
            <a:ext cx="640080" cy="640080"/>
          </a:xfrm>
          <a:prstGeom prst="star32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.VnBlack" panose="020B7200000000000000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xmlns="" val="198536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3458" t="10130" r="2004" b="4833"/>
          <a:stretch/>
        </p:blipFill>
        <p:spPr>
          <a:xfrm>
            <a:off x="-39329" y="7375"/>
            <a:ext cx="12270658" cy="68432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73908" y="2727534"/>
            <a:ext cx="1289778" cy="618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</a:p>
        </p:txBody>
      </p:sp>
      <p:pic>
        <p:nvPicPr>
          <p:cNvPr id="3" name="right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14265" y="4543589"/>
            <a:ext cx="1961000" cy="13384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59314" y="7534398"/>
            <a:ext cx="1210471" cy="17590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5925" y="1036402"/>
            <a:ext cx="2577119" cy="29094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64549" y="1029018"/>
            <a:ext cx="2577119" cy="291679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729443" y="4376097"/>
            <a:ext cx="2974072" cy="1010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7200" b="1" dirty="0">
                <a:solidFill>
                  <a:srgbClr val="00B050"/>
                </a:solidFill>
                <a:latin typeface="Bernard MT Condensed" panose="02050806060905020404" pitchFamily="18" charset="0"/>
                <a:cs typeface="Arial" panose="020B0604020202020204" pitchFamily="34" charset="0"/>
              </a:rPr>
              <a:t>GAME</a:t>
            </a:r>
          </a:p>
        </p:txBody>
      </p:sp>
      <p:sp>
        <p:nvSpPr>
          <p:cNvPr id="12" name="Flowchart: Terminator 11">
            <a:hlinkClick r:id="" action="ppaction://hlinkshowjump?jump=nextslide"/>
          </p:cNvPr>
          <p:cNvSpPr/>
          <p:nvPr/>
        </p:nvSpPr>
        <p:spPr>
          <a:xfrm>
            <a:off x="5952466" y="5633440"/>
            <a:ext cx="914400" cy="365760"/>
          </a:xfrm>
          <a:prstGeom prst="flowChartTerminator">
            <a:avLst/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PLAY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936" b="28171"/>
          <a:stretch/>
        </p:blipFill>
        <p:spPr>
          <a:xfrm>
            <a:off x="4963174" y="687395"/>
            <a:ext cx="2506611" cy="784916"/>
          </a:xfrm>
          <a:prstGeom prst="rect">
            <a:avLst/>
          </a:prstGeom>
        </p:spPr>
      </p:pic>
      <p:pic>
        <p:nvPicPr>
          <p:cNvPr id="14" name="right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01544" y="4660706"/>
            <a:ext cx="1961000" cy="133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05027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1500" decel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1141</TotalTime>
  <Words>453</Words>
  <Application>Microsoft Office PowerPoint</Application>
  <PresentationFormat>Custom</PresentationFormat>
  <Paragraphs>133</Paragraphs>
  <Slides>22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</vt:vector>
  </TitlesOfParts>
  <Company>minhtuan6990@gmail.com / 01686898975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4t</cp:lastModifiedBy>
  <cp:revision>89</cp:revision>
  <dcterms:created xsi:type="dcterms:W3CDTF">2020-12-20T13:25:12Z</dcterms:created>
  <dcterms:modified xsi:type="dcterms:W3CDTF">2021-09-13T22:06:45Z</dcterms:modified>
</cp:coreProperties>
</file>