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1" r:id="rId4"/>
    <p:sldId id="295" r:id="rId5"/>
    <p:sldId id="263" r:id="rId6"/>
    <p:sldId id="266" r:id="rId7"/>
    <p:sldId id="332" r:id="rId8"/>
    <p:sldId id="334" r:id="rId9"/>
    <p:sldId id="336" r:id="rId10"/>
    <p:sldId id="333" r:id="rId11"/>
    <p:sldId id="337" r:id="rId12"/>
    <p:sldId id="338" r:id="rId13"/>
    <p:sldId id="340" r:id="rId14"/>
    <p:sldId id="339" r:id="rId15"/>
    <p:sldId id="341" r:id="rId16"/>
    <p:sldId id="335" r:id="rId17"/>
    <p:sldId id="267" r:id="rId18"/>
    <p:sldId id="268" r:id="rId19"/>
    <p:sldId id="269" r:id="rId20"/>
    <p:sldId id="342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Love Craft" charset="0"/>
      <p:regular r:id="rId27"/>
      <p:italic r:id="rId28"/>
    </p:embeddedFont>
    <p:embeddedFont>
      <p:font typeface=".VnAristote" pitchFamily="34" charset="0"/>
      <p:regular r:id="rId29"/>
    </p:embeddedFont>
    <p:embeddedFont>
      <p:font typeface="黑体" pitchFamily="49" charset="-122"/>
      <p:regular r:id="rId30"/>
    </p:embeddedFont>
    <p:embeddedFont>
      <p:font typeface="Bernard MT Condensed" pitchFamily="18" charset="0"/>
      <p:regular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Britannic Bold" pitchFamily="34" charset="0"/>
      <p:regular r:id="rId36"/>
    </p:embeddedFont>
    <p:embeddedFont>
      <p:font typeface="Tahoma" pitchFamily="34" charset="0"/>
      <p:regular r:id="rId37"/>
      <p:bold r:id="rId38"/>
    </p:embeddedFont>
    <p:embeddedFont>
      <p:font typeface="宋体" pitchFamily="2" charset="-122"/>
      <p:regular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4E22"/>
    <a:srgbClr val="00A7F1"/>
    <a:srgbClr val="EC3839"/>
    <a:srgbClr val="E48A5D"/>
    <a:srgbClr val="FFFFFF"/>
    <a:srgbClr val="FAF6B1"/>
    <a:srgbClr val="853928"/>
    <a:srgbClr val="79DCFF"/>
    <a:srgbClr val="E42C2C"/>
    <a:srgbClr val="FAF2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47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27A-C579-49C7-81E6-74A5A2C4DD7E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6F71-FDC8-4112-BCA8-DAADD0FB7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93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8115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0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9797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01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51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813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53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85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183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xmlns="" val="169028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11" Type="http://schemas.microsoft.com/office/2007/relationships/hdphoto" Target="../media/hdphoto1.wdp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MsPham 8"/>
          <p:cNvPicPr>
            <a:picLocks noChangeAspect="1"/>
          </p:cNvPicPr>
          <p:nvPr userDrawn="1"/>
        </p:nvPicPr>
        <p:blipFill rotWithShape="1">
          <a:blip r:embed="rId6"/>
          <a:srcRect r="-35303"/>
          <a:stretch/>
        </p:blipFill>
        <p:spPr>
          <a:xfrm flipH="1">
            <a:off x="-368984" y="349110"/>
            <a:ext cx="1106121" cy="544398"/>
          </a:xfrm>
          <a:prstGeom prst="rect">
            <a:avLst/>
          </a:prstGeom>
        </p:spPr>
      </p:pic>
      <p:grpSp>
        <p:nvGrpSpPr>
          <p:cNvPr id="309" name="MsPham3">
            <a:extLst>
              <a:ext uri="{FF2B5EF4-FFF2-40B4-BE49-F238E27FC236}">
                <a16:creationId xmlns:a16="http://schemas.microsoft.com/office/drawing/2014/main" xmlns="" id="{04196B9A-2F7D-4E3E-B4BC-4C2303F324DE}"/>
              </a:ext>
            </a:extLst>
          </p:cNvPr>
          <p:cNvGrpSpPr/>
          <p:nvPr userDrawn="1"/>
        </p:nvGrpSpPr>
        <p:grpSpPr>
          <a:xfrm>
            <a:off x="35748" y="127321"/>
            <a:ext cx="12120504" cy="6848013"/>
            <a:chOff x="1702111" y="822237"/>
            <a:chExt cx="8185591" cy="4918104"/>
          </a:xfrm>
        </p:grpSpPr>
        <p:grpSp>
          <p:nvGrpSpPr>
            <p:cNvPr id="310" name="组合 4">
              <a:extLst>
                <a:ext uri="{FF2B5EF4-FFF2-40B4-BE49-F238E27FC236}">
                  <a16:creationId xmlns:a16="http://schemas.microsoft.com/office/drawing/2014/main" xmlns="" id="{F7D6D28B-F8B6-46DB-BE37-F30C74899966}"/>
                </a:ext>
              </a:extLst>
            </p:cNvPr>
            <p:cNvGrpSpPr/>
            <p:nvPr/>
          </p:nvGrpSpPr>
          <p:grpSpPr>
            <a:xfrm>
              <a:off x="1702111" y="822237"/>
              <a:ext cx="8185591" cy="4918104"/>
              <a:chOff x="5779005" y="2091488"/>
              <a:chExt cx="5111597" cy="323266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12" name="MsPham">
                <a:extLst>
                  <a:ext uri="{FF2B5EF4-FFF2-40B4-BE49-F238E27FC236}">
                    <a16:creationId xmlns:a16="http://schemas.microsoft.com/office/drawing/2014/main" xmlns="" id="{E4E1FEFE-CCD4-41BA-87D0-849C15D5FB93}"/>
                  </a:ext>
                </a:extLst>
              </p:cNvPr>
              <p:cNvSpPr/>
              <p:nvPr/>
            </p:nvSpPr>
            <p:spPr>
              <a:xfrm>
                <a:off x="5789884" y="2091488"/>
                <a:ext cx="5100718" cy="3232665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13" name="MsPham">
                <a:extLst>
                  <a:ext uri="{FF2B5EF4-FFF2-40B4-BE49-F238E27FC236}">
                    <a16:creationId xmlns:a16="http://schemas.microsoft.com/office/drawing/2014/main" xmlns="" id="{F32A5058-5BCD-4821-B6EA-0DF9F4DF4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5779005" y="2117829"/>
                <a:ext cx="437447" cy="275643"/>
              </a:xfrm>
              <a:prstGeom prst="rect">
                <a:avLst/>
              </a:prstGeom>
            </p:spPr>
          </p:pic>
        </p:grpSp>
        <p:sp>
          <p:nvSpPr>
            <p:cNvPr id="311" name="MsPham5">
              <a:extLst>
                <a:ext uri="{FF2B5EF4-FFF2-40B4-BE49-F238E27FC236}">
                  <a16:creationId xmlns:a16="http://schemas.microsoft.com/office/drawing/2014/main" xmlns="" id="{CF3AD020-6A43-48E7-B782-E5A96D02FAD5}"/>
                </a:ext>
              </a:extLst>
            </p:cNvPr>
            <p:cNvSpPr/>
            <p:nvPr/>
          </p:nvSpPr>
          <p:spPr>
            <a:xfrm>
              <a:off x="1814256" y="904231"/>
              <a:ext cx="8026516" cy="4741168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MsPham 5"/>
          <p:cNvSpPr>
            <a:spLocks/>
          </p:cNvSpPr>
          <p:nvPr userDrawn="1"/>
        </p:nvSpPr>
        <p:spPr bwMode="auto">
          <a:xfrm>
            <a:off x="0" y="6549280"/>
            <a:ext cx="12201527" cy="308720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11" name="MsPham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07802" y="563389"/>
            <a:ext cx="955384" cy="550778"/>
          </a:xfrm>
          <a:prstGeom prst="rect">
            <a:avLst/>
          </a:prstGeom>
        </p:spPr>
      </p:pic>
      <p:pic>
        <p:nvPicPr>
          <p:cNvPr id="306" name="Picture 30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C842A1-326B-46AF-B78D-2D6643383C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0395" y="5438775"/>
            <a:ext cx="1356378" cy="1356969"/>
          </a:xfrm>
          <a:prstGeom prst="rect">
            <a:avLst/>
          </a:prstGeom>
        </p:spPr>
      </p:pic>
      <p:pic>
        <p:nvPicPr>
          <p:cNvPr id="307" name="Picture 2">
            <a:extLst>
              <a:ext uri="{FF2B5EF4-FFF2-40B4-BE49-F238E27FC236}">
                <a16:creationId xmlns:a16="http://schemas.microsoft.com/office/drawing/2014/main" xmlns="" id="{29829944-A2A7-48E8-9EEC-4CA675612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315" b="90580" l="5116" r="94419">
                        <a14:foregroundMark x1="13488" y1="24224" x2="28837" y2="24224"/>
                        <a14:foregroundMark x1="41512" y1="12215" x2="55465" y2="24327"/>
                        <a14:foregroundMark x1="55465" y1="24327" x2="55930" y2="24534"/>
                        <a14:foregroundMark x1="60465" y1="7453" x2="77326" y2="37992"/>
                        <a14:foregroundMark x1="82093" y1="21532" x2="88721" y2="24845"/>
                        <a14:foregroundMark x1="94419" y1="24327" x2="93837" y2="28054"/>
                        <a14:foregroundMark x1="58256" y1="45756" x2="56977" y2="71636"/>
                        <a14:foregroundMark x1="56977" y1="71636" x2="58256" y2="77847"/>
                        <a14:foregroundMark x1="33427" y1="85921" x2="33372" y2="86128"/>
                        <a14:foregroundMark x1="42674" y1="50828" x2="33427" y2="85921"/>
                        <a14:foregroundMark x1="44767" y1="46687" x2="31163" y2="72774"/>
                        <a14:foregroundMark x1="63372" y1="44306" x2="67326" y2="77536"/>
                        <a14:foregroundMark x1="38372" y1="87267" x2="39651" y2="90373"/>
                        <a14:foregroundMark x1="36977" y1="82091" x2="34884" y2="89545"/>
                        <a14:foregroundMark x1="29651" y1="79193" x2="27558" y2="81573"/>
                        <a14:foregroundMark x1="27907" y1="76812" x2="26395" y2="80021"/>
                        <a14:foregroundMark x1="30581" y1="81056" x2="30581" y2="81056"/>
                        <a14:foregroundMark x1="31435" y1="85401" x2="31512" y2="85921"/>
                        <a14:foregroundMark x1="30581" y1="79607" x2="31284" y2="84377"/>
                        <a14:foregroundMark x1="37558" y1="83747" x2="41163" y2="90062"/>
                        <a14:foregroundMark x1="41163" y1="90062" x2="41163" y2="90373"/>
                        <a14:foregroundMark x1="42326" y1="89337" x2="43605" y2="90683"/>
                        <a14:foregroundMark x1="44535" y1="84990" x2="44186" y2="86646"/>
                        <a14:foregroundMark x1="49535" y1="60870" x2="56744" y2="74120"/>
                        <a14:foregroundMark x1="48372" y1="20186" x2="55116" y2="44203"/>
                        <a14:foregroundMark x1="55116" y1="44203" x2="56279" y2="46687"/>
                        <a14:foregroundMark x1="36395" y1="20497" x2="50116" y2="48551"/>
                        <a14:foregroundMark x1="56512" y1="23706" x2="67907" y2="44617"/>
                        <a14:foregroundMark x1="55000" y1="20497" x2="53953" y2="31884"/>
                        <a14:foregroundMark x1="53953" y1="31884" x2="49884" y2="40994"/>
                        <a14:foregroundMark x1="49884" y1="40994" x2="49070" y2="41408"/>
                        <a14:foregroundMark x1="58837" y1="32505" x2="48023" y2="36646"/>
                        <a14:foregroundMark x1="56279" y1="17805" x2="29419" y2="13043"/>
                        <a14:foregroundMark x1="52558" y1="10559" x2="36069" y2="6867"/>
                        <a14:foregroundMark x1="6860" y1="23395" x2="6279" y2="23810"/>
                        <a14:foregroundMark x1="5116" y1="27433" x2="5116" y2="27433"/>
                        <a14:foregroundMark x1="60698" y1="36025" x2="60698" y2="36025"/>
                        <a14:foregroundMark x1="64302" y1="85611" x2="64302" y2="85611"/>
                        <a14:foregroundMark x1="58372" y1="89545" x2="58372" y2="89545"/>
                        <a14:foregroundMark x1="70349" y1="75880" x2="73721" y2="80538"/>
                        <a14:foregroundMark x1="69070" y1="78882" x2="69070" y2="82609"/>
                        <a14:foregroundMark x1="60116" y1="84472" x2="57674" y2="90062"/>
                        <a14:foregroundMark x1="61977" y1="82919" x2="63488" y2="88820"/>
                        <a14:foregroundMark x1="59302" y1="85093" x2="64070" y2="86957"/>
                        <a14:foregroundMark x1="66395" y1="83644" x2="66977" y2="87681"/>
                        <a14:foregroundMark x1="56744" y1="85818" x2="55349" y2="89545"/>
                        <a14:foregroundMark x1="28023" y1="77536" x2="24535" y2="80021"/>
                        <a14:backgroundMark x1="34884" y1="8282" x2="34884" y2="8282"/>
                        <a14:backgroundMark x1="34302" y1="6108" x2="34302" y2="6108"/>
                        <a14:backgroundMark x1="34302" y1="7453" x2="34302" y2="7453"/>
                        <a14:backgroundMark x1="34186" y1="6315" x2="33721" y2="6832"/>
                        <a14:backgroundMark x1="35116" y1="6832" x2="34767" y2="6936"/>
                        <a14:backgroundMark x1="36047" y1="5590" x2="34535" y2="6315"/>
                        <a14:backgroundMark x1="36047" y1="6832" x2="34535" y2="6625"/>
                        <a14:backgroundMark x1="31628" y1="85921" x2="31628" y2="85921"/>
                        <a14:backgroundMark x1="32093" y1="85507" x2="31512" y2="85507"/>
                        <a14:backgroundMark x1="31163" y1="85611" x2="30930" y2="85818"/>
                        <a14:backgroundMark x1="40233" y1="93685" x2="39070" y2="93685"/>
                        <a14:backgroundMark x1="40581" y1="93582" x2="39651" y2="93582"/>
                        <a14:backgroundMark x1="60698" y1="93685" x2="60698" y2="93271"/>
                        <a14:backgroundMark x1="40581" y1="93375" x2="39884" y2="9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6268">
            <a:off x="11191152" y="5708138"/>
            <a:ext cx="852479" cy="9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16">
            <a:extLst>
              <a:ext uri="{FF2B5EF4-FFF2-40B4-BE49-F238E27FC236}">
                <a16:creationId xmlns:a16="http://schemas.microsoft.com/office/drawing/2014/main" xmlns="" id="{31088D4B-6975-4E32-81BE-87156CD091A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23780">
            <a:off x="11301960" y="-96198"/>
            <a:ext cx="927719" cy="1211188"/>
          </a:xfrm>
          <a:prstGeom prst="rect">
            <a:avLst/>
          </a:prstGeom>
        </p:spPr>
      </p:pic>
      <p:pic>
        <p:nvPicPr>
          <p:cNvPr id="314" name="MsPham 8" descr="图片包含 轮子&#10;&#10;已生成高可信度的说明">
            <a:extLst>
              <a:ext uri="{FF2B5EF4-FFF2-40B4-BE49-F238E27FC236}">
                <a16:creationId xmlns:a16="http://schemas.microsoft.com/office/drawing/2014/main" xmlns="" id="{FD785585-646E-429B-98DB-2D5321CA16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34814" flipH="1" flipV="1">
            <a:off x="-120048" y="-187313"/>
            <a:ext cx="1254000" cy="635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64493" y="1462519"/>
            <a:ext cx="1641062" cy="167393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11676519" y="3284010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160" y="649654"/>
            <a:ext cx="1641062" cy="1673930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21851134" y="2471145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467" y="-6379515"/>
            <a:ext cx="1641062" cy="167393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236441" y="-455802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312" y="13497223"/>
            <a:ext cx="1641062" cy="167393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827286" y="15318714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622" y="1129867"/>
            <a:ext cx="1641062" cy="167393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3645596" y="2951358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581" y="5999561"/>
            <a:ext cx="1217476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5.wav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media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1.wav"/><Relationship Id="rId10" Type="http://schemas.openxmlformats.org/officeDocument/2006/relationships/image" Target="../media/image25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5">
            <a:extLst>
              <a:ext uri="{FF2B5EF4-FFF2-40B4-BE49-F238E27FC236}">
                <a16:creationId xmlns:a16="http://schemas.microsoft.com/office/drawing/2014/main" xmlns="" id="{EAC0C3E1-B009-48B8-8F81-E6BFADD1016C}"/>
              </a:ext>
            </a:extLst>
          </p:cNvPr>
          <p:cNvSpPr txBox="1"/>
          <p:nvPr/>
        </p:nvSpPr>
        <p:spPr>
          <a:xfrm>
            <a:off x="909122" y="2276959"/>
            <a:ext cx="1069144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Are they </a:t>
            </a:r>
          </a:p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ove Craft" panose="02000000000000000000" pitchFamily="2" charset="0"/>
              </a:rPr>
              <a:t>your friends?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ove Craft" panose="02000000000000000000" pitchFamily="2" charset="0"/>
            </a:endParaRPr>
          </a:p>
        </p:txBody>
      </p:sp>
      <p:sp>
        <p:nvSpPr>
          <p:cNvPr id="2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2025169" y="990683"/>
            <a:ext cx="2561529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Unit 05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4">
            <a:extLst>
              <a:ext uri="{FF2B5EF4-FFF2-40B4-BE49-F238E27FC236}">
                <a16:creationId xmlns:a16="http://schemas.microsoft.com/office/drawing/2014/main" xmlns="" id="{FED924E3-A6CC-4DC0-A70D-4D8A3241694C}"/>
              </a:ext>
            </a:extLst>
          </p:cNvPr>
          <p:cNvSpPr txBox="1"/>
          <p:nvPr/>
        </p:nvSpPr>
        <p:spPr>
          <a:xfrm>
            <a:off x="7196138" y="4578897"/>
            <a:ext cx="322406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400" b="1">
                <a:latin typeface=".VnAristote" panose="020B7200000000000000" pitchFamily="34" charset="0"/>
                <a:ea typeface="黑体" panose="02010609060101010101" pitchFamily="2" charset="-122"/>
              </a:rPr>
              <a:t>Lesson </a:t>
            </a:r>
            <a:r>
              <a:rPr lang="en-US" altLang="zh-CN" sz="5400" b="1" dirty="0">
                <a:latin typeface=".VnAristote" panose="020B7200000000000000" pitchFamily="34" charset="0"/>
                <a:ea typeface="黑体" panose="02010609060101010101" pitchFamily="2" charset="-122"/>
              </a:rPr>
              <a:t>1</a:t>
            </a:r>
            <a:endParaRPr lang="zh-CN" altLang="en-US" sz="5400" b="1" dirty="0">
              <a:latin typeface=".VnAristote" panose="020B7200000000000000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7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https://s.sachmem.vn/public/images/v2/TA3T1SHS/U2-L2-2b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206" y="3577799"/>
            <a:ext cx="1495734" cy="243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545181" y="4327426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Peter.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55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17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4334" y="3698916"/>
            <a:ext cx="1211891" cy="23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770403" y="4657033"/>
            <a:ext cx="5125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Hai.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4334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89942" y="2573279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07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47645" y="4354244"/>
            <a:ext cx="3666763" cy="2068054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4215012" y="3788298"/>
            <a:ext cx="5629488" cy="783193"/>
          </a:xfrm>
          <a:prstGeom prst="wedgeRoundRectCallout">
            <a:avLst>
              <a:gd name="adj1" fmla="val -53319"/>
              <a:gd name="adj2" fmla="val 5215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Mary.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3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2162" y="4327426"/>
            <a:ext cx="5381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Mai.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s://s.sachmem.vn/public/images/v2/TA3T1SHS/U5-L1-3-4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277" y="3824897"/>
            <a:ext cx="1623039" cy="23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842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48100" y="4327426"/>
            <a:ext cx="4169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Miss Hien.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0457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0866" y="2552195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373" y="3858886"/>
            <a:ext cx="102421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64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94861" y="2526958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18754" y="2618872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82152" y="3679186"/>
            <a:ext cx="3411137" cy="1923881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794861" y="4219641"/>
            <a:ext cx="4271058" cy="1464231"/>
          </a:xfrm>
          <a:prstGeom prst="wedgeRoundRectCallout">
            <a:avLst>
              <a:gd name="adj1" fmla="val 62865"/>
              <a:gd name="adj2" fmla="val -943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David.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10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5449"/>
          <a:stretch/>
        </p:blipFill>
        <p:spPr>
          <a:xfrm>
            <a:off x="9525587" y="5624577"/>
            <a:ext cx="1005927" cy="65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60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915CB-2C2B-4A93-B173-B50398C54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13"/>
          <a:stretch/>
        </p:blipFill>
        <p:spPr>
          <a:xfrm>
            <a:off x="2441448" y="733105"/>
            <a:ext cx="8137198" cy="5705804"/>
          </a:xfrm>
          <a:prstGeom prst="roundRect">
            <a:avLst>
              <a:gd name="adj" fmla="val 576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875E1F-6FB5-44BD-926D-3C769E3BF48D}"/>
              </a:ext>
            </a:extLst>
          </p:cNvPr>
          <p:cNvSpPr txBox="1"/>
          <p:nvPr/>
        </p:nvSpPr>
        <p:spPr>
          <a:xfrm>
            <a:off x="2756945" y="3329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xmlns="" id="{99FCF569-E66F-42A3-BF24-F28E221110C8}"/>
              </a:ext>
            </a:extLst>
          </p:cNvPr>
          <p:cNvSpPr/>
          <p:nvPr/>
        </p:nvSpPr>
        <p:spPr>
          <a:xfrm>
            <a:off x="1066583" y="1527487"/>
            <a:ext cx="731520" cy="731520"/>
          </a:xfrm>
          <a:prstGeom prst="diamon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5BE746A2-144D-4168-8449-8089951973A1}"/>
              </a:ext>
            </a:extLst>
          </p:cNvPr>
          <p:cNvSpPr/>
          <p:nvPr/>
        </p:nvSpPr>
        <p:spPr>
          <a:xfrm>
            <a:off x="1066583" y="4747144"/>
            <a:ext cx="731520" cy="731520"/>
          </a:xfrm>
          <a:prstGeom prst="diamond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5AC05D4-2FFD-44CB-A070-4F94BF73E92E}"/>
              </a:ext>
            </a:extLst>
          </p:cNvPr>
          <p:cNvSpPr/>
          <p:nvPr/>
        </p:nvSpPr>
        <p:spPr>
          <a:xfrm>
            <a:off x="4355676" y="3037650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91C10A3-CD64-4ADD-BBC3-917FF1DBB0D0}"/>
              </a:ext>
            </a:extLst>
          </p:cNvPr>
          <p:cNvSpPr/>
          <p:nvPr/>
        </p:nvSpPr>
        <p:spPr>
          <a:xfrm>
            <a:off x="4388899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9A192F-0D42-4B06-88CF-5A4C848F1CE7}"/>
              </a:ext>
            </a:extLst>
          </p:cNvPr>
          <p:cNvSpPr/>
          <p:nvPr/>
        </p:nvSpPr>
        <p:spPr>
          <a:xfrm>
            <a:off x="8287596" y="3033712"/>
            <a:ext cx="365760" cy="3657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466267-7AF7-4441-907F-4997D2111373}"/>
              </a:ext>
            </a:extLst>
          </p:cNvPr>
          <p:cNvSpPr/>
          <p:nvPr/>
        </p:nvSpPr>
        <p:spPr>
          <a:xfrm>
            <a:off x="8336448" y="59420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5" name="Picture 21">
            <a:extLst>
              <a:ext uri="{FF2B5EF4-FFF2-40B4-BE49-F238E27FC236}">
                <a16:creationId xmlns:a16="http://schemas.microsoft.com/office/drawing/2014/main" xmlns="" id="{3630B54B-60EC-4E73-B81C-44E5C1EF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7849" y="2973007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>
            <a:extLst>
              <a:ext uri="{FF2B5EF4-FFF2-40B4-BE49-F238E27FC236}">
                <a16:creationId xmlns:a16="http://schemas.microsoft.com/office/drawing/2014/main" xmlns="" id="{63D801B8-9B26-4CFD-930C-CD77C81E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0702" y="5914622"/>
            <a:ext cx="423504" cy="39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548B642D-D0B6-486C-A139-28CE12853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148" y="332995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2452FA07-C75D-4FCC-86A9-947D9E2D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1710367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88DF868D-BF00-49EB-9E7A-DF6B22210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38" y="49300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8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52A3C9-BFBD-47A3-A4F2-D980F8F8A729}"/>
              </a:ext>
            </a:extLst>
          </p:cNvPr>
          <p:cNvGrpSpPr/>
          <p:nvPr/>
        </p:nvGrpSpPr>
        <p:grpSpPr>
          <a:xfrm>
            <a:off x="1013012" y="1083016"/>
            <a:ext cx="10387624" cy="2910475"/>
            <a:chOff x="-1404589" y="-314039"/>
            <a:chExt cx="19173284" cy="537210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40C6BADB-335A-49C2-B1C5-9CD1A563E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4589" y="-314039"/>
              <a:ext cx="95250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xmlns="" id="{32E96BA9-A8A5-430E-99DB-22AF242E6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695" y="-314039"/>
              <a:ext cx="9525000" cy="5372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59FA93-AA96-4DFE-AAF6-CBDD91E14D49}"/>
              </a:ext>
            </a:extLst>
          </p:cNvPr>
          <p:cNvSpPr txBox="1"/>
          <p:nvPr/>
        </p:nvSpPr>
        <p:spPr>
          <a:xfrm>
            <a:off x="2264485" y="3873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 Read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EE0FF9-AF79-4572-BD40-FD147D2A55C0}"/>
              </a:ext>
            </a:extLst>
          </p:cNvPr>
          <p:cNvSpPr txBox="1"/>
          <p:nvPr/>
        </p:nvSpPr>
        <p:spPr>
          <a:xfrm>
            <a:off x="757253" y="4083154"/>
            <a:ext cx="5590281" cy="2397621"/>
          </a:xfrm>
          <a:prstGeom prst="roundRect">
            <a:avLst>
              <a:gd name="adj" fmla="val 7282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_______ my friend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Peter: 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__________, Mary.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Peter.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BE1605-419D-4246-92D6-4F330EC4E3AA}"/>
              </a:ext>
            </a:extLst>
          </p:cNvPr>
          <p:cNvSpPr txBox="1"/>
          <p:nvPr/>
        </p:nvSpPr>
        <p:spPr>
          <a:xfrm>
            <a:off x="6675564" y="4113210"/>
            <a:ext cx="4976084" cy="2442270"/>
          </a:xfrm>
          <a:prstGeom prst="roundRect">
            <a:avLst>
              <a:gd name="adj" fmla="val 9659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 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Tony.</a:t>
            </a:r>
            <a:b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________, Tony.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Nice to meet you.</a:t>
            </a:r>
            <a:endParaRPr kumimoji="0" lang="en-US" altLang="en-US" sz="105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969FB7-F6EB-4E4A-BFBB-7C0F0581BD8A}"/>
              </a:ext>
            </a:extLst>
          </p:cNvPr>
          <p:cNvSpPr txBox="1"/>
          <p:nvPr/>
        </p:nvSpPr>
        <p:spPr>
          <a:xfrm>
            <a:off x="2181545" y="4083153"/>
            <a:ext cx="1840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B16880-4E09-46CF-A982-1D478D40A81E}"/>
              </a:ext>
            </a:extLst>
          </p:cNvPr>
          <p:cNvSpPr txBox="1"/>
          <p:nvPr/>
        </p:nvSpPr>
        <p:spPr>
          <a:xfrm>
            <a:off x="2011606" y="5195191"/>
            <a:ext cx="141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9550F5-3A50-4E5C-8E8B-59B2855094AE}"/>
              </a:ext>
            </a:extLst>
          </p:cNvPr>
          <p:cNvSpPr txBox="1"/>
          <p:nvPr/>
        </p:nvSpPr>
        <p:spPr>
          <a:xfrm>
            <a:off x="3300314" y="5195191"/>
            <a:ext cx="1275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Hi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D1E9DB-9C04-41FA-AFB7-FBAF3B3C649B}"/>
              </a:ext>
            </a:extLst>
          </p:cNvPr>
          <p:cNvSpPr txBox="1"/>
          <p:nvPr/>
        </p:nvSpPr>
        <p:spPr>
          <a:xfrm>
            <a:off x="9163606" y="4113210"/>
            <a:ext cx="2716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friend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0DFC59-9A67-425C-A2FF-889619933768}"/>
              </a:ext>
            </a:extLst>
          </p:cNvPr>
          <p:cNvSpPr txBox="1"/>
          <p:nvPr/>
        </p:nvSpPr>
        <p:spPr>
          <a:xfrm>
            <a:off x="7848264" y="5246652"/>
            <a:ext cx="141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FD0944-D7EC-476E-8476-521EB3BCD091}"/>
              </a:ext>
            </a:extLst>
          </p:cNvPr>
          <p:cNvSpPr txBox="1"/>
          <p:nvPr/>
        </p:nvSpPr>
        <p:spPr>
          <a:xfrm>
            <a:off x="9136972" y="5246652"/>
            <a:ext cx="1275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Hi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4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3 - Unit 5 - Lesson 1 - Sing -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043" y="1173649"/>
            <a:ext cx="8317354" cy="4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450980-F8E4-4BA4-8943-2069F7785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484" y="609906"/>
            <a:ext cx="9678472" cy="5805996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69E6C1-0408-49D9-A156-259F6153A896}"/>
              </a:ext>
            </a:extLst>
          </p:cNvPr>
          <p:cNvSpPr txBox="1"/>
          <p:nvPr/>
        </p:nvSpPr>
        <p:spPr>
          <a:xfrm>
            <a:off x="1914987" y="49166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Let’s sing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1" t="9739" r="9726" b="9018"/>
          <a:stretch/>
        </p:blipFill>
        <p:spPr>
          <a:xfrm>
            <a:off x="11165953" y="2983230"/>
            <a:ext cx="457201" cy="457200"/>
          </a:xfrm>
          <a:prstGeom prst="ellipse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D4B7ADAE-5179-407D-B92B-58F726548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5954" y="3632835"/>
            <a:ext cx="457200" cy="4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22760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2043953" y="60835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3953" y="1910625"/>
            <a:ext cx="8740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 	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/frend/	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(người) bạn</a:t>
            </a:r>
            <a:endParaRPr lang="en-US" sz="400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6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393C46-9354-4897-9F8D-856E5BD71DD3}"/>
              </a:ext>
            </a:extLst>
          </p:cNvPr>
          <p:cNvSpPr txBox="1"/>
          <p:nvPr/>
        </p:nvSpPr>
        <p:spPr>
          <a:xfrm>
            <a:off x="3230664" y="29474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C4C5E6-3557-4031-8512-E481244BB9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5" t="9127" r="291" b="3681"/>
          <a:stretch/>
        </p:blipFill>
        <p:spPr>
          <a:xfrm>
            <a:off x="609872" y="1612057"/>
            <a:ext cx="11212143" cy="3191437"/>
          </a:xfrm>
          <a:prstGeom prst="roundRect">
            <a:avLst>
              <a:gd name="adj" fmla="val 8574"/>
            </a:avLst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24101513-18E9-431B-BF50-96F0B0E34B5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43109" y="4190229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B6CC0A4-A7F1-4A03-B3BA-2C81D24EFA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664" y="519165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979EB327-D551-4A77-8E16-A62FB7A71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6624" y="519165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9C740EF2-5438-45DA-AC4D-327D190F7FE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69011" y="1908847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D846CE0B-C244-40A5-9466-E0B7536C4AC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535953" y="1767221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8D1643D-381D-417A-9D19-BF4A4CF42E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4368" y="406399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36B7EB77-0F79-4667-B62B-E15B660DDC5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535952" y="40886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9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5 Are they your friend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5 Are they your friend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5 Are they your friend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5 Are they your friend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5 Are they your friend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5 Are they your friend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5 Are they your friend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1463" y="682906"/>
            <a:ext cx="6447099" cy="412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49B9FE7-B6BA-448C-B051-577316006D90}"/>
              </a:ext>
            </a:extLst>
          </p:cNvPr>
          <p:cNvSpPr/>
          <p:nvPr/>
        </p:nvSpPr>
        <p:spPr>
          <a:xfrm>
            <a:off x="2683755" y="2288078"/>
            <a:ext cx="6619008" cy="2032000"/>
          </a:xfrm>
          <a:prstGeom prst="roundRect">
            <a:avLst/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AB3B6-3039-46C4-816E-A2B11AB200D2}"/>
              </a:ext>
            </a:extLst>
          </p:cNvPr>
          <p:cNvSpPr txBox="1"/>
          <p:nvPr/>
        </p:nvSpPr>
        <p:spPr>
          <a:xfrm>
            <a:off x="2786740" y="2479324"/>
            <a:ext cx="6831822" cy="231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my friend + </a:t>
            </a:r>
            <a:r>
              <a:rPr lang="en-US" sz="44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Mai,This</a:t>
            </a:r>
            <a:r>
              <a:rPr lang="en-US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my friend Mary.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25BA64-2A4E-47D6-B45D-E8DC244EDFBF}"/>
              </a:ext>
            </a:extLst>
          </p:cNvPr>
          <p:cNvSpPr txBox="1"/>
          <p:nvPr/>
        </p:nvSpPr>
        <p:spPr>
          <a:xfrm>
            <a:off x="3677402" y="826615"/>
            <a:ext cx="6790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Giới thiệu tên của một người bạn với ai đó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E1E619-1A82-4CB6-9A67-583D0BA4F16D}"/>
              </a:ext>
            </a:extLst>
          </p:cNvPr>
          <p:cNvSpPr txBox="1"/>
          <p:nvPr/>
        </p:nvSpPr>
        <p:spPr>
          <a:xfrm>
            <a:off x="1419731" y="689265"/>
            <a:ext cx="2528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2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36" y="698288"/>
            <a:ext cx="7084911" cy="5588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1355" y="1207839"/>
            <a:ext cx="561109" cy="405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56378" y="1914143"/>
            <a:ext cx="561109" cy="29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CF60BF-F346-4EE2-9FB8-A19C7BA2C7E0}"/>
              </a:ext>
            </a:extLst>
          </p:cNvPr>
          <p:cNvSpPr txBox="1"/>
          <p:nvPr/>
        </p:nvSpPr>
        <p:spPr>
          <a:xfrm>
            <a:off x="2853191" y="46981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76320" y="1818409"/>
            <a:ext cx="411711" cy="289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9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684CFD-43C9-4D68-AE7A-19547EA8D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6" r="18700"/>
          <a:stretch/>
        </p:blipFill>
        <p:spPr>
          <a:xfrm>
            <a:off x="1100500" y="994339"/>
            <a:ext cx="9991000" cy="4975776"/>
          </a:xfrm>
          <a:prstGeom prst="roundRect">
            <a:avLst>
              <a:gd name="adj" fmla="val 9720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A68548-DB7E-427A-BAD1-438E355406A7}"/>
              </a:ext>
            </a:extLst>
          </p:cNvPr>
          <p:cNvGrpSpPr/>
          <p:nvPr/>
        </p:nvGrpSpPr>
        <p:grpSpPr>
          <a:xfrm>
            <a:off x="2151356" y="1266423"/>
            <a:ext cx="5154700" cy="1272975"/>
            <a:chOff x="2178788" y="1004498"/>
            <a:chExt cx="3561613" cy="12729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AC3410E-EAF5-4275-9470-D2BBAE04E92F}"/>
                </a:ext>
              </a:extLst>
            </p:cNvPr>
            <p:cNvSpPr/>
            <p:nvPr/>
          </p:nvSpPr>
          <p:spPr>
            <a:xfrm>
              <a:off x="2178788" y="1004498"/>
              <a:ext cx="3561613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_____, This is _____.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31659DA-823B-47BA-A84E-781402933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667"/>
            <a:stretch/>
          </p:blipFill>
          <p:spPr>
            <a:xfrm>
              <a:off x="4550630" y="1706475"/>
              <a:ext cx="768163" cy="57099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4BE32B6-038C-4950-ACF0-354670C7F8E3}"/>
              </a:ext>
            </a:extLst>
          </p:cNvPr>
          <p:cNvGrpSpPr/>
          <p:nvPr/>
        </p:nvGrpSpPr>
        <p:grpSpPr>
          <a:xfrm>
            <a:off x="5515138" y="5221911"/>
            <a:ext cx="3789569" cy="1158340"/>
            <a:chOff x="5550335" y="5245437"/>
            <a:chExt cx="3789569" cy="11583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29D3BFF-4B9D-40C4-8A30-35FCBC453E69}"/>
                </a:ext>
              </a:extLst>
            </p:cNvPr>
            <p:cNvSpPr/>
            <p:nvPr/>
          </p:nvSpPr>
          <p:spPr>
            <a:xfrm flipH="1">
              <a:off x="5550335" y="5529286"/>
              <a:ext cx="3021425" cy="711749"/>
            </a:xfrm>
            <a:prstGeom prst="roundRect">
              <a:avLst/>
            </a:prstGeom>
            <a:ln w="28575">
              <a:solidFill>
                <a:srgbClr val="F99D1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Hi, _____.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7D840B-C2F6-49BA-87D5-AA541643B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773"/>
            <a:stretch/>
          </p:blipFill>
          <p:spPr>
            <a:xfrm flipH="1">
              <a:off x="8562616" y="5245437"/>
              <a:ext cx="777288" cy="115834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77DCB6-BB8D-4FBB-9AED-957C84C237CF}"/>
              </a:ext>
            </a:extLst>
          </p:cNvPr>
          <p:cNvSpPr txBox="1"/>
          <p:nvPr/>
        </p:nvSpPr>
        <p:spPr>
          <a:xfrm>
            <a:off x="2259725" y="43148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CFA76E-32E2-4B15-A9F6-9F34ACCC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0115" y="881525"/>
            <a:ext cx="35242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E085E8E0-F055-46FD-995E-99B8F4E8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3986" y="-575896"/>
            <a:ext cx="2800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B93B43-3D37-4FD3-BB9A-1C84BABD91C3}"/>
              </a:ext>
            </a:extLst>
          </p:cNvPr>
          <p:cNvGrpSpPr/>
          <p:nvPr/>
        </p:nvGrpSpPr>
        <p:grpSpPr>
          <a:xfrm>
            <a:off x="16835279" y="-1657350"/>
            <a:ext cx="2620827" cy="3924300"/>
            <a:chOff x="7661569" y="558949"/>
            <a:chExt cx="2620827" cy="3924300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xmlns="" id="{03806E7C-713C-45D7-B9C1-8DBD78FB0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569" y="558949"/>
              <a:ext cx="1581150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>
              <a:extLst>
                <a:ext uri="{FF2B5EF4-FFF2-40B4-BE49-F238E27FC236}">
                  <a16:creationId xmlns:a16="http://schemas.microsoft.com/office/drawing/2014/main" xmlns="" id="{676F6E6D-2762-43F9-874C-488CB5C69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346" y="733426"/>
              <a:ext cx="154305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EDC498D-B5D1-4747-BCE4-CE2EF6E2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4150" y="-1125477"/>
            <a:ext cx="190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xmlns="" id="{E6DA4C3B-194A-4A56-AFB7-D5981584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436" y="1352550"/>
            <a:ext cx="17335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DC73B0-3B95-4919-8062-152E32841097}"/>
              </a:ext>
            </a:extLst>
          </p:cNvPr>
          <p:cNvSpPr txBox="1"/>
          <p:nvPr/>
        </p:nvSpPr>
        <p:spPr>
          <a:xfrm>
            <a:off x="2259725" y="1314620"/>
            <a:ext cx="1708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B26E60-36FC-4758-81DF-9F503777C2C7}"/>
              </a:ext>
            </a:extLst>
          </p:cNvPr>
          <p:cNvSpPr txBox="1"/>
          <p:nvPr/>
        </p:nvSpPr>
        <p:spPr>
          <a:xfrm>
            <a:off x="6723297" y="5542842"/>
            <a:ext cx="1429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Hoa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B80D61-49CF-4F71-AE40-5198D5CC1C87}"/>
              </a:ext>
            </a:extLst>
          </p:cNvPr>
          <p:cNvSpPr txBox="1"/>
          <p:nvPr/>
        </p:nvSpPr>
        <p:spPr>
          <a:xfrm>
            <a:off x="5797296" y="1297369"/>
            <a:ext cx="1495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40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6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8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wro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20" name="Picture 2" descr="https://s.sachmem.vn/public/images/v2/TA3T1SHS/U2-L2-2a-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459" y="3647583"/>
            <a:ext cx="1347641" cy="224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76142" y="4627431"/>
            <a:ext cx="5339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Tom.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35723" y="2535593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18754" y="259171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1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458" t="10130" r="2004" b="4833"/>
          <a:stretch/>
        </p:blipFill>
        <p:spPr>
          <a:xfrm>
            <a:off x="-39329" y="7375"/>
            <a:ext cx="12270658" cy="6843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2667" y="520189"/>
            <a:ext cx="317711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tick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14" y="7534398"/>
            <a:ext cx="1210471" cy="1759007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71688" y="-977390"/>
            <a:ext cx="7848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Mspham-fb: Powerpoint thật dễ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 descr="https://s.sachmem.vn/public/images/v2/TA3T1SHS/U2-L1-2-b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026" y="3558072"/>
            <a:ext cx="1039116" cy="22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509115" y="4327426"/>
            <a:ext cx="5647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 Linda.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540" y="2443406"/>
            <a:ext cx="10567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86505" y="2553558"/>
            <a:ext cx="89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68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6645</TotalTime>
  <Words>412</Words>
  <Application>Microsoft Office PowerPoint</Application>
  <PresentationFormat>Custom</PresentationFormat>
  <Paragraphs>108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Love Craft</vt:lpstr>
      <vt:lpstr>.VnAristote</vt:lpstr>
      <vt:lpstr>黑体</vt:lpstr>
      <vt:lpstr>Times New Roman</vt:lpstr>
      <vt:lpstr>Bernard MT Condensed</vt:lpstr>
      <vt:lpstr>Century Gothic</vt:lpstr>
      <vt:lpstr>Britannic Bold</vt:lpstr>
      <vt:lpstr>Tahoma</vt:lpstr>
      <vt:lpstr>宋体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1118</cp:revision>
  <dcterms:created xsi:type="dcterms:W3CDTF">2020-06-19T02:08:48Z</dcterms:created>
  <dcterms:modified xsi:type="dcterms:W3CDTF">2021-09-13T22:13:01Z</dcterms:modified>
</cp:coreProperties>
</file>