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75" r:id="rId2"/>
    <p:sldId id="277" r:id="rId3"/>
    <p:sldId id="276" r:id="rId4"/>
    <p:sldId id="297" r:id="rId5"/>
    <p:sldId id="257" r:id="rId6"/>
    <p:sldId id="258" r:id="rId7"/>
    <p:sldId id="259" r:id="rId8"/>
    <p:sldId id="279" r:id="rId9"/>
    <p:sldId id="280" r:id="rId10"/>
    <p:sldId id="281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89" r:id="rId19"/>
    <p:sldId id="260" r:id="rId20"/>
    <p:sldId id="261" r:id="rId21"/>
    <p:sldId id="262" r:id="rId22"/>
    <p:sldId id="345" r:id="rId23"/>
  </p:sldIdLst>
  <p:sldSz cx="12192000" cy="6858000"/>
  <p:notesSz cx="6858000" cy="9144000"/>
  <p:embeddedFontLst>
    <p:embeddedFont>
      <p:font typeface="Edwardian Script ITC" charset="0"/>
      <p:regular r:id="rId25"/>
    </p:embeddedFont>
    <p:embeddedFont>
      <p:font typeface=".VnTifani HeavyH"/>
      <p:regular r:id="rId26"/>
    </p:embeddedFont>
    <p:embeddedFont>
      <p:font typeface="Elephant" charset="0"/>
      <p:regular r:id="rId27"/>
      <p:italic r:id="rId28"/>
    </p:embeddedFont>
    <p:embeddedFont>
      <p:font typeface="Calibri" pitchFamily="34" charset="0"/>
      <p:regular r:id="rId29"/>
      <p:bold r:id="rId30"/>
      <p:italic r:id="rId31"/>
      <p:boldItalic r:id="rId32"/>
    </p:embeddedFont>
    <p:embeddedFont>
      <p:font typeface="Cambria" pitchFamily="18" charset="0"/>
      <p:regular r:id="rId33"/>
      <p:bold r:id="rId34"/>
      <p:italic r:id="rId35"/>
      <p:boldItalic r:id="rId36"/>
    </p:embeddedFont>
    <p:embeddedFont>
      <p:font typeface="宋体" pitchFamily="2" charset="-122"/>
      <p:regular r:id="rId37"/>
    </p:embeddedFont>
    <p:embeddedFont>
      <p:font typeface="Berlin Sans FB" pitchFamily="34" charset="0"/>
      <p:regular r:id="rId38"/>
      <p:bold r:id="rId39"/>
    </p:embeddedFont>
    <p:embeddedFont>
      <p:font typeface="Britannic Bold" pitchFamily="34" charset="0"/>
      <p:regular r:id="rId40"/>
    </p:embeddedFont>
    <p:embeddedFont>
      <p:font typeface="Tahoma" pitchFamily="34" charset="0"/>
      <p:regular r:id="rId41"/>
      <p:bold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B"/>
    <a:srgbClr val="FF0066"/>
    <a:srgbClr val="0000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2996" autoAdjust="0"/>
    <p:restoredTop sz="94660"/>
  </p:normalViewPr>
  <p:slideViewPr>
    <p:cSldViewPr snapToGrid="0">
      <p:cViewPr varScale="1">
        <p:scale>
          <a:sx n="91" d="100"/>
          <a:sy n="91" d="100"/>
        </p:scale>
        <p:origin x="-63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E2083-7785-44CF-9A97-4B25367E4AB3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3EC47D-F261-4587-8AA1-DB9E7E8FEB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62271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33095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59042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26249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24667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90302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694743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35511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33804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31467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72304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975362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154733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50064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6"/>
          <a:srcRect l="1943"/>
          <a:stretch/>
        </p:blipFill>
        <p:spPr>
          <a:xfrm>
            <a:off x="-15240" y="-15240"/>
            <a:ext cx="12207240" cy="691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745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1.wdp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9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28.png"/><Relationship Id="rId5" Type="http://schemas.openxmlformats.org/officeDocument/2006/relationships/image" Target="../media/image19.png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18.png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1.wdp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9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28.png"/><Relationship Id="rId5" Type="http://schemas.openxmlformats.org/officeDocument/2006/relationships/image" Target="../media/image19.png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18.png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1.wdp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9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28.png"/><Relationship Id="rId5" Type="http://schemas.openxmlformats.org/officeDocument/2006/relationships/image" Target="../media/image19.png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18.png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1.wdp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9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28.png"/><Relationship Id="rId5" Type="http://schemas.openxmlformats.org/officeDocument/2006/relationships/image" Target="../media/image19.png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18.png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1.wdp"/><Relationship Id="rId18" Type="http://schemas.openxmlformats.org/officeDocument/2006/relationships/image" Target="../media/image14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9.png"/><Relationship Id="rId17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28.png"/><Relationship Id="rId5" Type="http://schemas.openxmlformats.org/officeDocument/2006/relationships/image" Target="../media/image19.png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18.png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1.wdp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9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28.png"/><Relationship Id="rId5" Type="http://schemas.openxmlformats.org/officeDocument/2006/relationships/image" Target="../media/image19.png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18.png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1.wdp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28.png"/><Relationship Id="rId5" Type="http://schemas.openxmlformats.org/officeDocument/2006/relationships/image" Target="../media/image19.png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18.png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1.wdp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28.png"/><Relationship Id="rId5" Type="http://schemas.openxmlformats.org/officeDocument/2006/relationships/image" Target="../media/image19.png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18.png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microsoft.com/office/2007/relationships/hdphoto" Target="../media/hdphoto1.wdp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9.wav"/><Relationship Id="rId7" Type="http://schemas.openxmlformats.org/officeDocument/2006/relationships/image" Target="../media/image35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audio" Target="../media/audio21.wav"/><Relationship Id="rId4" Type="http://schemas.openxmlformats.org/officeDocument/2006/relationships/audio" Target="../media/audio20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2.wav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microsoft.com/office/2007/relationships/media" Target="../media/media1.mp4"/><Relationship Id="rId9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18" Type="http://schemas.openxmlformats.org/officeDocument/2006/relationships/audio" Target="../media/audio17.wav"/><Relationship Id="rId3" Type="http://schemas.openxmlformats.org/officeDocument/2006/relationships/audio" Target="../media/audio2.wav"/><Relationship Id="rId21" Type="http://schemas.openxmlformats.org/officeDocument/2006/relationships/image" Target="../media/image10.png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17" Type="http://schemas.openxmlformats.org/officeDocument/2006/relationships/audio" Target="../media/audio16.wav"/><Relationship Id="rId2" Type="http://schemas.openxmlformats.org/officeDocument/2006/relationships/audio" Target="../media/audio1.wav"/><Relationship Id="rId16" Type="http://schemas.openxmlformats.org/officeDocument/2006/relationships/audio" Target="../media/audio15.wav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audio" Target="../media/audio14.wav"/><Relationship Id="rId10" Type="http://schemas.openxmlformats.org/officeDocument/2006/relationships/audio" Target="../media/audio9.wav"/><Relationship Id="rId19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audio" Target="../media/audio13.wav"/><Relationship Id="rId2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jpeg"/><Relationship Id="rId7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96555" y="1190659"/>
            <a:ext cx="19383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dwardian Script ITC" panose="030303020407070D0804" pitchFamily="66" charset="0"/>
              </a:rPr>
              <a:t>Unit 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96981" y="4490829"/>
            <a:ext cx="22862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dwardian Script ITC" panose="030303020407070D0804" pitchFamily="66" charset="0"/>
              </a:rPr>
              <a:t>Lesson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50099" y="2367171"/>
            <a:ext cx="869180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>
                <a:ln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Tifani HeavyH" panose="020B7200000000000000" pitchFamily="34" charset="0"/>
              </a:rPr>
              <a:t>Did you go to </a:t>
            </a:r>
          </a:p>
          <a:p>
            <a:pPr algn="ctr"/>
            <a:r>
              <a:rPr lang="en-US" sz="6600">
                <a:ln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Tifani HeavyH" panose="020B7200000000000000" pitchFamily="34" charset="0"/>
              </a:rPr>
              <a:t>the party?</a:t>
            </a:r>
          </a:p>
        </p:txBody>
      </p:sp>
    </p:spTree>
    <p:extLst>
      <p:ext uri="{BB962C8B-B14F-4D97-AF65-F5344CB8AC3E}">
        <p14:creationId xmlns:p14="http://schemas.microsoft.com/office/powerpoint/2010/main" xmlns="" val="158480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Yes, I did.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 xmlns="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" name="Rectangle 1"/>
          <p:cNvSpPr/>
          <p:nvPr/>
        </p:nvSpPr>
        <p:spPr>
          <a:xfrm>
            <a:off x="3333656" y="1331252"/>
            <a:ext cx="57518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600" b="1">
                <a:solidFill>
                  <a:srgbClr val="002060"/>
                </a:solidFill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join the festival? </a:t>
            </a:r>
            <a:endParaRPr lang="en-US" sz="360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759676" y="2159042"/>
            <a:ext cx="2746166" cy="1695058"/>
          </a:xfrm>
          <a:prstGeom prst="rect">
            <a:avLst/>
          </a:prstGeom>
        </p:spPr>
      </p:pic>
      <p:pic>
        <p:nvPicPr>
          <p:cNvPr id="35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4139" y="259725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5669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 flipH="1">
            <a:off x="2512804" y="542017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Yes, I did.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 xmlns="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6" name="Rectangle 25"/>
          <p:cNvSpPr/>
          <p:nvPr/>
        </p:nvSpPr>
        <p:spPr>
          <a:xfrm>
            <a:off x="3274123" y="1242666"/>
            <a:ext cx="58993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2800" b="1">
                <a:solidFill>
                  <a:srgbClr val="002060"/>
                </a:solidFill>
              </a:rPr>
              <a:t> 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visit your grandparents? </a:t>
            </a:r>
            <a:endParaRPr lang="en-US" sz="280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25411" y="1690107"/>
            <a:ext cx="2727303" cy="2727303"/>
          </a:xfrm>
          <a:prstGeom prst="rect">
            <a:avLst/>
          </a:prstGeom>
        </p:spPr>
      </p:pic>
      <p:pic>
        <p:nvPicPr>
          <p:cNvPr id="34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4139" y="259725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3024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No, I didn’t.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 xmlns="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6" name="Rectangle 25"/>
          <p:cNvSpPr/>
          <p:nvPr/>
        </p:nvSpPr>
        <p:spPr>
          <a:xfrm>
            <a:off x="3574515" y="1301360"/>
            <a:ext cx="52389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600" b="1">
                <a:solidFill>
                  <a:srgbClr val="002060"/>
                </a:solidFill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watch cartoon </a:t>
            </a:r>
            <a:endParaRPr lang="en-US" sz="3600"/>
          </a:p>
        </p:txBody>
      </p:sp>
      <p:pic>
        <p:nvPicPr>
          <p:cNvPr id="32" name="Picture 4" descr="https://s.sachmem.vn/public/images/TA5T1SHS/U4-L1-2-4-6bfb5193f7a48af1f688d9135e0095cf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599" t="-5744" r="3699" b="-7044"/>
          <a:stretch/>
        </p:blipFill>
        <p:spPr bwMode="auto">
          <a:xfrm>
            <a:off x="4477753" y="2053616"/>
            <a:ext cx="2842527" cy="210739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8" descr="Amazon.com: Sad Emojis by Emoji World: Appstore for Android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42824" y="2567740"/>
            <a:ext cx="559174" cy="5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3516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No, I didn’t.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 xmlns="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6" name="Rectangle 25"/>
          <p:cNvSpPr/>
          <p:nvPr/>
        </p:nvSpPr>
        <p:spPr>
          <a:xfrm>
            <a:off x="3760168" y="1277955"/>
            <a:ext cx="49872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join the funfair? </a:t>
            </a:r>
            <a:endParaRPr lang="en-US" sz="3200"/>
          </a:p>
        </p:txBody>
      </p:sp>
      <p:pic>
        <p:nvPicPr>
          <p:cNvPr id="31" name="Picture 3" descr="https://s.sachmem.vn/public/images/TA5T1SHS/U4-L1-2-3-17e83e169041fb0c429b6e43d1c13331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6866" t="-5766" r="-3" b="-22"/>
          <a:stretch/>
        </p:blipFill>
        <p:spPr bwMode="auto">
          <a:xfrm>
            <a:off x="4385602" y="1970626"/>
            <a:ext cx="3071632" cy="1976609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8" descr="Amazon.com: Sad Emojis by Emoji World: Appstore for Android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42824" y="2567740"/>
            <a:ext cx="559174" cy="5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6717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Yes, I did.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 xmlns="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6" name="Rectangle 25"/>
          <p:cNvSpPr/>
          <p:nvPr/>
        </p:nvSpPr>
        <p:spPr>
          <a:xfrm>
            <a:off x="3538252" y="1305547"/>
            <a:ext cx="52389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600" b="1">
                <a:solidFill>
                  <a:srgbClr val="002060"/>
                </a:solidFill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enjoy a party? </a:t>
            </a:r>
            <a:endParaRPr lang="en-US" sz="3600"/>
          </a:p>
        </p:txBody>
      </p:sp>
      <p:pic>
        <p:nvPicPr>
          <p:cNvPr id="28" name="Picture 1" descr="https://s.sachmem.vn/public/images/TA5T1SHS/U4-L1-2-1-2a9e6b037a5bdd9f3ca100141c85685c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64661" y="2193715"/>
            <a:ext cx="2874180" cy="1868472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s://s.sachmem.vn/public/images/TA5T1SHS/U4-L1-2-2-f70b80176ad038380e2807afb23597c3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64661" y="2193715"/>
            <a:ext cx="2874180" cy="1868472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4139" y="259725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2554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Yes, I did.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 xmlns="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6" name="Rectangle 25"/>
          <p:cNvSpPr/>
          <p:nvPr/>
        </p:nvSpPr>
        <p:spPr>
          <a:xfrm>
            <a:off x="3516612" y="1258100"/>
            <a:ext cx="52822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go on the picnic? </a:t>
            </a:r>
            <a:endParaRPr lang="en-US" sz="3200"/>
          </a:p>
        </p:txBody>
      </p:sp>
      <p:pic>
        <p:nvPicPr>
          <p:cNvPr id="28" name="Picture 1" descr="https://s.sachmem.vn/public/images/TA5T1SHS/U4-L1-2-1-2a9e6b037a5bdd9f3ca100141c85685c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0451" y="1950771"/>
            <a:ext cx="2874180" cy="1868472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14271" y="2688476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4115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No, I didn’t.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 xmlns="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6" name="Rectangle 25"/>
          <p:cNvSpPr/>
          <p:nvPr/>
        </p:nvSpPr>
        <p:spPr>
          <a:xfrm>
            <a:off x="3620583" y="1598010"/>
            <a:ext cx="485421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600" b="1">
                <a:solidFill>
                  <a:srgbClr val="002060"/>
                </a:solidFill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go to school 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yesterday? </a:t>
            </a:r>
            <a:endParaRPr lang="en-US" sz="3600"/>
          </a:p>
        </p:txBody>
      </p:sp>
      <p:pic>
        <p:nvPicPr>
          <p:cNvPr id="28" name="Picture 18" descr="Amazon.com: Sad Emojis by Emoji World: Appstore for Android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49179" y="2713564"/>
            <a:ext cx="559174" cy="5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2719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xmlns="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xmlns="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xmlns="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Yes, I did.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xmlns="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xmlns="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 xmlns="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6" name="Rectangle 25"/>
          <p:cNvSpPr/>
          <p:nvPr/>
        </p:nvSpPr>
        <p:spPr>
          <a:xfrm>
            <a:off x="3546716" y="1698127"/>
            <a:ext cx="470032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600" b="1">
                <a:solidFill>
                  <a:srgbClr val="002060"/>
                </a:solidFill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get up early 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morning? </a:t>
            </a:r>
            <a:endParaRPr lang="en-US" sz="3600"/>
          </a:p>
        </p:txBody>
      </p:sp>
      <p:pic>
        <p:nvPicPr>
          <p:cNvPr id="28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4139" y="259725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4637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767203" y="1746448"/>
            <a:ext cx="7189527" cy="20023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63500">
                    <a:srgbClr val="FFC000">
                      <a:alpha val="81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  <a:latin typeface="Berlin Sans FB" panose="020E0602020502020306" pitchFamily="34" charset="0"/>
              </a:rPr>
              <a:t>WELL DONE!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sp>
        <p:nvSpPr>
          <p:cNvPr id="18" name="Rounded Rectangle 17">
            <a:hlinkClick r:id="" action="ppaction://hlinkshowjump?jump=nextslide"/>
          </p:cNvPr>
          <p:cNvSpPr/>
          <p:nvPr/>
        </p:nvSpPr>
        <p:spPr>
          <a:xfrm>
            <a:off x="8176980" y="5528874"/>
            <a:ext cx="1301557" cy="551543"/>
          </a:xfrm>
          <a:prstGeom prst="roundRect">
            <a:avLst>
              <a:gd name="adj" fmla="val 50000"/>
            </a:avLst>
          </a:prstGeom>
          <a:solidFill>
            <a:srgbClr val="0E2C6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EXIT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21324" y="3303829"/>
            <a:ext cx="2761116" cy="213434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4" t="18856" r="74980" b="43538"/>
          <a:stretch/>
        </p:blipFill>
        <p:spPr>
          <a:xfrm flipH="1">
            <a:off x="2572971" y="1274223"/>
            <a:ext cx="1599393" cy="180999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058" t="22099" r="51296" b="40295"/>
          <a:stretch/>
        </p:blipFill>
        <p:spPr>
          <a:xfrm rot="5400000">
            <a:off x="8707304" y="2492072"/>
            <a:ext cx="1032085" cy="107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605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55605" y="499397"/>
            <a:ext cx="44202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tick Yes (Y) or No (N).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608" y="1432390"/>
            <a:ext cx="10961225" cy="3776217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1493134" y="2592729"/>
            <a:ext cx="439838" cy="5324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493134" y="3518703"/>
            <a:ext cx="439838" cy="5324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481559" y="4363655"/>
            <a:ext cx="439838" cy="5324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62720" y="2500578"/>
            <a:ext cx="495278" cy="51167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74700" y="3495554"/>
            <a:ext cx="495278" cy="51167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62720" y="4352080"/>
            <a:ext cx="495278" cy="511672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xmlns="" id="{A1180A3D-E2E2-43F7-8D58-A0B3D118CE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5854" y="499397"/>
            <a:ext cx="361938" cy="36576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xmlns="" id="{C7FC8ECE-2216-4A5B-8BA2-F2A4BEB579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4428" y="2676067"/>
            <a:ext cx="361938" cy="36576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xmlns="" id="{94D6B565-C129-4460-A8A3-B1DB5FAB5B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5886" y="3602041"/>
            <a:ext cx="361938" cy="36576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xmlns="" id="{EDE1255A-21A7-4F4D-B42E-D565A4F0FE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4428" y="4500684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452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4 Did you go to the party- - Lesson 1 - 4 Listen and tick Yes (Y) or No (N)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4 Did you go to the party- - Lesson 1 - 4 Listen and tick Yes (Y) or No (N)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4 Did you go to the party- - Lesson 1 - 4 Listen and tick Yes (Y) or No (N)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4 Did you go to the party- - Lesson 1 - 4 Listen and tick Yes (Y) or No (N)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xmlns="" val="3290804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205" y="1288393"/>
            <a:ext cx="10880203" cy="46977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5053" y="638294"/>
            <a:ext cx="2890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Read and complete.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340769" y="2567406"/>
            <a:ext cx="2075083" cy="629920"/>
          </a:xfrm>
          <a:prstGeom prst="roundRect">
            <a:avLst/>
          </a:prstGeom>
          <a:solidFill>
            <a:srgbClr val="FEF9B7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went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011861" y="3375961"/>
            <a:ext cx="2011815" cy="629920"/>
          </a:xfrm>
          <a:prstGeom prst="roundRect">
            <a:avLst/>
          </a:prstGeom>
          <a:solidFill>
            <a:srgbClr val="FEF9B7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festival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647926" y="4193608"/>
            <a:ext cx="2049044" cy="629920"/>
          </a:xfrm>
          <a:prstGeom prst="roundRect">
            <a:avLst/>
          </a:prstGeom>
          <a:solidFill>
            <a:srgbClr val="FEF9B7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joined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646095" y="4193608"/>
            <a:ext cx="2014188" cy="629920"/>
          </a:xfrm>
          <a:prstGeom prst="roundRect">
            <a:avLst/>
          </a:prstGeom>
          <a:solidFill>
            <a:srgbClr val="FEF9B7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912050" y="5061047"/>
            <a:ext cx="2048912" cy="629920"/>
          </a:xfrm>
          <a:prstGeom prst="roundRect">
            <a:avLst/>
          </a:prstGeom>
          <a:solidFill>
            <a:srgbClr val="FEF9B7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enjoyed</a:t>
            </a:r>
          </a:p>
        </p:txBody>
      </p:sp>
      <p:pic>
        <p:nvPicPr>
          <p:cNvPr id="10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700" y="128839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9961" y="128839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94677" y="1278248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47822" y="1263841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08667" y="1288392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9831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ếng Anh 5 - Unit 4 - Lesson 1 - Sing -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10995" y="1041764"/>
            <a:ext cx="8601211" cy="48381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5053" y="638294"/>
            <a:ext cx="10010577" cy="56451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25053" y="638294"/>
            <a:ext cx="16547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Let’s sing</a:t>
            </a:r>
          </a:p>
        </p:txBody>
      </p:sp>
      <p:pic>
        <p:nvPicPr>
          <p:cNvPr id="5" name="Msphamsoun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481" y="5697049"/>
            <a:ext cx="371888" cy="365792"/>
          </a:xfrm>
          <a:prstGeom prst="rect">
            <a:avLst/>
          </a:prstGeom>
        </p:spPr>
      </p:pic>
      <p:pic>
        <p:nvPicPr>
          <p:cNvPr id="7" name="Mspham0936082789">
            <a:extLst>
              <a:ext uri="{FF2B5EF4-FFF2-40B4-BE49-F238E27FC236}">
                <a16:creationId xmlns:a16="http://schemas.microsoft.com/office/drawing/2014/main" xmlns="" id="{2D1C2283-D263-43EE-BAC6-86EA86940B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20656" y="765764"/>
            <a:ext cx="452423" cy="45720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xmlns="" id="{616D3DD2-5205-485A-A3CB-AC3CF775AC6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9622428" y="720044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364419062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4 Did you go to the party- - Lesson 1 - 6 Let’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:a16="http://schemas.microsoft.com/office/drawing/2014/main" xmlns="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</p:spTree>
    <p:extLst>
      <p:ext uri="{BB962C8B-B14F-4D97-AF65-F5344CB8AC3E}">
        <p14:creationId xmlns:p14="http://schemas.microsoft.com/office/powerpoint/2010/main" xmlns="" val="3909170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89908" y="2690047"/>
            <a:ext cx="26003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on a picnic</a:t>
            </a:r>
          </a:p>
        </p:txBody>
      </p:sp>
      <p:pic>
        <p:nvPicPr>
          <p:cNvPr id="3" name="Picture 1" descr="https://s.sachmem.vn/public/images/TA5T1SHS/U4-L1-2-1-2a9e6b037a5bdd9f3ca100141c85685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7182" y="1006672"/>
            <a:ext cx="2377589" cy="154564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s.sachmem.vn/public/images/TA5T1SHS/U4-L1-2-2-f70b80176ad038380e2807afb23597c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8992" y="1006672"/>
            <a:ext cx="2377589" cy="154564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https://s.sachmem.vn/public/images/TA5T1SHS/U4-L1-2-3-17e83e169041fb0c429b6e43d1c1333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6866" t="-5766" r="-3" b="-22"/>
          <a:stretch/>
        </p:blipFill>
        <p:spPr bwMode="auto">
          <a:xfrm>
            <a:off x="1311678" y="3852185"/>
            <a:ext cx="2540926" cy="1635097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.sachmem.vn/public/images/TA5T1SHS/U4-L1-2-4-6bfb5193f7a48af1f688d9135e0095cf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599" t="-5744" r="3699" b="-7044"/>
          <a:stretch/>
        </p:blipFill>
        <p:spPr bwMode="auto">
          <a:xfrm>
            <a:off x="4906760" y="3798092"/>
            <a:ext cx="2351405" cy="1743283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773660" y="2690047"/>
            <a:ext cx="24032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enjoy a party</a:t>
            </a:r>
          </a:p>
        </p:txBody>
      </p:sp>
      <p:sp>
        <p:nvSpPr>
          <p:cNvPr id="8" name="Rectangle 7"/>
          <p:cNvSpPr/>
          <p:nvPr/>
        </p:nvSpPr>
        <p:spPr>
          <a:xfrm>
            <a:off x="1241870" y="5491965"/>
            <a:ext cx="26805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 the funfair</a:t>
            </a:r>
          </a:p>
        </p:txBody>
      </p:sp>
      <p:sp>
        <p:nvSpPr>
          <p:cNvPr id="9" name="Rectangle 8"/>
          <p:cNvSpPr/>
          <p:nvPr/>
        </p:nvSpPr>
        <p:spPr>
          <a:xfrm>
            <a:off x="4861156" y="5491965"/>
            <a:ext cx="26228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cartoon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35731" y="523936"/>
            <a:ext cx="2256089" cy="225608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483990" y="2474604"/>
            <a:ext cx="41596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my 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grandparents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15437" y="3968637"/>
            <a:ext cx="2271693" cy="140219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539252" y="5491965"/>
            <a:ext cx="24240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 festival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85655" y="546919"/>
            <a:ext cx="1876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90710" y="3313783"/>
            <a:ext cx="17443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dã ngoại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871496" y="3313783"/>
            <a:ext cx="21531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 bữa tiệc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489843" y="3313783"/>
            <a:ext cx="22733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thăm ông bà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321047" y="5928550"/>
            <a:ext cx="2478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 gia hội trại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995670" y="5928551"/>
            <a:ext cx="21868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 hoạt hình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640245" y="5928552"/>
            <a:ext cx="22220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 hội thể thao</a:t>
            </a:r>
          </a:p>
        </p:txBody>
      </p:sp>
    </p:spTree>
    <p:extLst>
      <p:ext uri="{BB962C8B-B14F-4D97-AF65-F5344CB8AC3E}">
        <p14:creationId xmlns:p14="http://schemas.microsoft.com/office/powerpoint/2010/main" xmlns="" val="18621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1" grpId="0"/>
      <p:bldP spid="13" grpId="0"/>
      <p:bldP spid="14" grpId="0"/>
      <p:bldP spid="15" grpId="0"/>
      <p:bldP spid="16" grpId="0"/>
      <p:bldP spid="17" grpId="0"/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38642" y="5303521"/>
            <a:ext cx="26003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on a picnic</a:t>
            </a:r>
          </a:p>
        </p:txBody>
      </p:sp>
      <p:pic>
        <p:nvPicPr>
          <p:cNvPr id="3" name="Picture 1" descr="https://s.sachmem.vn/public/images/TA5T1SHS/U4-L1-2-1-2a9e6b037a5bdd9f3ca100141c85685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8155" y="3897776"/>
            <a:ext cx="2377589" cy="154564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s.sachmem.vn/public/images/TA5T1SHS/U4-L1-2-2-f70b80176ad038380e2807afb23597c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15443" y="3889817"/>
            <a:ext cx="2377589" cy="154564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https://s.sachmem.vn/public/images/TA5T1SHS/U4-L1-2-3-17e83e169041fb0c429b6e43d1c1333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6866" t="-5766" r="-3" b="-22"/>
          <a:stretch/>
        </p:blipFill>
        <p:spPr bwMode="auto">
          <a:xfrm>
            <a:off x="8411254" y="3854366"/>
            <a:ext cx="2540926" cy="1635097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.sachmem.vn/public/images/TA5T1SHS/U4-L1-2-4-6bfb5193f7a48af1f688d9135e0095cf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599" t="-5744" r="3699" b="-7044"/>
          <a:stretch/>
        </p:blipFill>
        <p:spPr bwMode="auto">
          <a:xfrm>
            <a:off x="8411254" y="1057730"/>
            <a:ext cx="2351405" cy="1743283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915827" y="5306995"/>
            <a:ext cx="24032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enjoy a party</a:t>
            </a:r>
          </a:p>
        </p:txBody>
      </p:sp>
      <p:sp>
        <p:nvSpPr>
          <p:cNvPr id="8" name="Rectangle 7"/>
          <p:cNvSpPr/>
          <p:nvPr/>
        </p:nvSpPr>
        <p:spPr>
          <a:xfrm>
            <a:off x="8341446" y="5494146"/>
            <a:ext cx="26805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 the funfair</a:t>
            </a:r>
          </a:p>
        </p:txBody>
      </p:sp>
      <p:sp>
        <p:nvSpPr>
          <p:cNvPr id="9" name="Rectangle 8"/>
          <p:cNvSpPr/>
          <p:nvPr/>
        </p:nvSpPr>
        <p:spPr>
          <a:xfrm>
            <a:off x="8365650" y="2751603"/>
            <a:ext cx="26228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cartoon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7848" y="703588"/>
            <a:ext cx="2256089" cy="225608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07586" y="2540088"/>
            <a:ext cx="41596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my 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grandparents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84833" y="1082199"/>
            <a:ext cx="2271693" cy="140219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908648" y="2605527"/>
            <a:ext cx="24240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 festival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9750" y="529825"/>
            <a:ext cx="1976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Fill the blanket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39444" y="5927257"/>
            <a:ext cx="17443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dã ngoại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013663" y="5930731"/>
            <a:ext cx="21531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 bữa tiệc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05815" y="3436555"/>
            <a:ext cx="22733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thăm ông bà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420623" y="5930731"/>
            <a:ext cx="2478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 gia hội trại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500164" y="3188189"/>
            <a:ext cx="21868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 hoạt hình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009641" y="3042114"/>
            <a:ext cx="22220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 hội thể thao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200205" y="5393499"/>
            <a:ext cx="632050" cy="373373"/>
          </a:xfrm>
          <a:prstGeom prst="roundRect">
            <a:avLst>
              <a:gd name="adj" fmla="val 0"/>
            </a:avLst>
          </a:prstGeom>
          <a:solidFill>
            <a:srgbClr val="FFF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977209" y="5395664"/>
            <a:ext cx="1009169" cy="373373"/>
          </a:xfrm>
          <a:prstGeom prst="roundRect">
            <a:avLst>
              <a:gd name="adj" fmla="val 0"/>
            </a:avLst>
          </a:prstGeom>
          <a:solidFill>
            <a:srgbClr val="FFF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603768" y="2629121"/>
            <a:ext cx="1009169" cy="373373"/>
          </a:xfrm>
          <a:prstGeom prst="roundRect">
            <a:avLst>
              <a:gd name="adj" fmla="val 0"/>
            </a:avLst>
          </a:prstGeom>
          <a:solidFill>
            <a:srgbClr val="FFF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149326" y="5586705"/>
            <a:ext cx="1009169" cy="373373"/>
          </a:xfrm>
          <a:prstGeom prst="roundRect">
            <a:avLst>
              <a:gd name="adj" fmla="val 0"/>
            </a:avLst>
          </a:prstGeom>
          <a:solidFill>
            <a:srgbClr val="FFF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375991" y="2801013"/>
            <a:ext cx="1157262" cy="373373"/>
          </a:xfrm>
          <a:prstGeom prst="roundRect">
            <a:avLst>
              <a:gd name="adj" fmla="val 0"/>
            </a:avLst>
          </a:prstGeom>
          <a:solidFill>
            <a:srgbClr val="FFF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975901" y="2681943"/>
            <a:ext cx="1356809" cy="373373"/>
          </a:xfrm>
          <a:prstGeom prst="roundRect">
            <a:avLst>
              <a:gd name="adj" fmla="val 0"/>
            </a:avLst>
          </a:prstGeom>
          <a:solidFill>
            <a:srgbClr val="FFF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</a:p>
        </p:txBody>
      </p:sp>
    </p:spTree>
    <p:extLst>
      <p:ext uri="{BB962C8B-B14F-4D97-AF65-F5344CB8AC3E}">
        <p14:creationId xmlns:p14="http://schemas.microsoft.com/office/powerpoint/2010/main" xmlns="" val="47536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878496" y="822960"/>
            <a:ext cx="8328991" cy="5788615"/>
            <a:chOff x="1014979" y="969221"/>
            <a:chExt cx="10127858" cy="796359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014979" y="969221"/>
              <a:ext cx="10127858" cy="445808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075945" y="5427307"/>
              <a:ext cx="10066892" cy="3505504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918343" y="499773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Mspham0936082789">
            <a:extLst>
              <a:ext uri="{FF2B5EF4-FFF2-40B4-BE49-F238E27FC236}">
                <a16:creationId xmlns:a16="http://schemas.microsoft.com/office/drawing/2014/main" xmlns="" id="{F612476D-2CFC-445A-A9AA-7CC41DCDA0B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17451" y="1252782"/>
            <a:ext cx="361938" cy="36576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xmlns="" id="{134E6A8F-850E-453F-9D56-43137656138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12611" y="1252782"/>
            <a:ext cx="361938" cy="36576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xmlns="" id="{E52007C4-78B6-469D-8B1E-7B360F2F067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98420" y="4599255"/>
            <a:ext cx="361938" cy="36576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xmlns="" id="{8B2B2CF4-6931-4861-90AE-C52D1407104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793580" y="4599255"/>
            <a:ext cx="361938" cy="36576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xmlns="" id="{4B3810CF-7750-4417-802F-E138B74E77A9}"/>
              </a:ext>
            </a:extLst>
          </p:cNvPr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3396804" y="1435662"/>
            <a:ext cx="226211" cy="22860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xmlns="" id="{F7EA702B-774E-4A39-99F9-50178E71B695}"/>
              </a:ext>
            </a:extLst>
          </p:cNvPr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9445492" y="3270146"/>
            <a:ext cx="226211" cy="22860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xmlns="" id="{6C93F10A-7758-4B17-86EC-CE30CD60B3A2}"/>
              </a:ext>
            </a:extLst>
          </p:cNvPr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8909709" y="3270146"/>
            <a:ext cx="226211" cy="22860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xmlns="" id="{DB7B7FEE-E750-4163-923D-95EBE9786B83}"/>
              </a:ext>
            </a:extLst>
          </p:cNvPr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7193552" y="2901969"/>
            <a:ext cx="226211" cy="22860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xmlns="" id="{525CEEF3-E686-47C8-B8A2-93DA2C81A4A9}"/>
              </a:ext>
            </a:extLst>
          </p:cNvPr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6193013" y="3314700"/>
            <a:ext cx="226211" cy="228600"/>
          </a:xfrm>
          <a:prstGeom prst="rect">
            <a:avLst/>
          </a:prstGeom>
        </p:spPr>
      </p:pic>
      <p:pic>
        <p:nvPicPr>
          <p:cNvPr id="17" name="Mspham0936082789">
            <a:extLst>
              <a:ext uri="{FF2B5EF4-FFF2-40B4-BE49-F238E27FC236}">
                <a16:creationId xmlns:a16="http://schemas.microsoft.com/office/drawing/2014/main" xmlns="" id="{00F11B36-28B2-4C33-883F-738B749BC932}"/>
              </a:ext>
            </a:extLst>
          </p:cNvPr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2873870" y="2443218"/>
            <a:ext cx="226211" cy="22860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:a16="http://schemas.microsoft.com/office/drawing/2014/main" xmlns="" id="{DC161436-B554-4652-82B5-20CDAAE030B7}"/>
              </a:ext>
            </a:extLst>
          </p:cNvPr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792355" y="2059632"/>
            <a:ext cx="226211" cy="228600"/>
          </a:xfrm>
          <a:prstGeom prst="rect">
            <a:avLst/>
          </a:prstGeom>
        </p:spPr>
      </p:pic>
      <p:pic>
        <p:nvPicPr>
          <p:cNvPr id="19" name="Mspham0936082789">
            <a:extLst>
              <a:ext uri="{FF2B5EF4-FFF2-40B4-BE49-F238E27FC236}">
                <a16:creationId xmlns:a16="http://schemas.microsoft.com/office/drawing/2014/main" xmlns="" id="{54FD8CE5-3907-460F-A1B5-BC5E97F30488}"/>
              </a:ext>
            </a:extLst>
          </p:cNvPr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9332386" y="4415443"/>
            <a:ext cx="226211" cy="228600"/>
          </a:xfrm>
          <a:prstGeom prst="rect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:a16="http://schemas.microsoft.com/office/drawing/2014/main" xmlns="" id="{2F03F3A7-30C1-4505-9B34-CB8CD49FCA4D}"/>
              </a:ext>
            </a:extLst>
          </p:cNvPr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4974274" y="4415443"/>
            <a:ext cx="226211" cy="228600"/>
          </a:xfrm>
          <a:prstGeom prst="rect">
            <a:avLst/>
          </a:prstGeom>
        </p:spPr>
      </p:pic>
      <p:pic>
        <p:nvPicPr>
          <p:cNvPr id="21" name="Mspham0936082789">
            <a:extLst>
              <a:ext uri="{FF2B5EF4-FFF2-40B4-BE49-F238E27FC236}">
                <a16:creationId xmlns:a16="http://schemas.microsoft.com/office/drawing/2014/main" xmlns="" id="{B55DE0F7-60E9-4BAA-887B-39800A8D9887}"/>
              </a:ext>
            </a:extLst>
          </p:cNvPr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4764162" y="4063476"/>
            <a:ext cx="226211" cy="228600"/>
          </a:xfrm>
          <a:prstGeom prst="rect">
            <a:avLst/>
          </a:prstGeom>
        </p:spPr>
      </p:pic>
      <p:pic>
        <p:nvPicPr>
          <p:cNvPr id="22" name="Mspham0936082789">
            <a:extLst>
              <a:ext uri="{FF2B5EF4-FFF2-40B4-BE49-F238E27FC236}">
                <a16:creationId xmlns:a16="http://schemas.microsoft.com/office/drawing/2014/main" xmlns="" id="{255867C9-ED1E-480E-8E57-E02E4E3B9BE7}"/>
              </a:ext>
            </a:extLst>
          </p:cNvPr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8023734" y="6234090"/>
            <a:ext cx="226211" cy="228600"/>
          </a:xfrm>
          <a:prstGeom prst="rect">
            <a:avLst/>
          </a:prstGeom>
        </p:spPr>
      </p:pic>
      <p:pic>
        <p:nvPicPr>
          <p:cNvPr id="23" name="Mspham0936082789">
            <a:extLst>
              <a:ext uri="{FF2B5EF4-FFF2-40B4-BE49-F238E27FC236}">
                <a16:creationId xmlns:a16="http://schemas.microsoft.com/office/drawing/2014/main" xmlns="" id="{7E390CB3-5627-46B6-83CF-6F2CFAABA565}"/>
              </a:ext>
            </a:extLst>
          </p:cNvPr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4134995" y="5806440"/>
            <a:ext cx="226211" cy="228600"/>
          </a:xfrm>
          <a:prstGeom prst="rect">
            <a:avLst/>
          </a:prstGeom>
        </p:spPr>
      </p:pic>
      <p:pic>
        <p:nvPicPr>
          <p:cNvPr id="24" name="Mspham0936082789">
            <a:extLst>
              <a:ext uri="{FF2B5EF4-FFF2-40B4-BE49-F238E27FC236}">
                <a16:creationId xmlns:a16="http://schemas.microsoft.com/office/drawing/2014/main" xmlns="" id="{A5745852-E5F7-4940-B481-D6ACB3F9E82B}"/>
              </a:ext>
            </a:extLst>
          </p:cNvPr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4483878" y="5806440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0601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4 Did you go to the party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4 Did you go to the party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4 Did you go to the party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4 Did you go to the party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4 Did you go to the party- - Lesson 1 - 1 Look, listen and repeat (mp3cut.net) (1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4 Did you go to the party- - Lesson 1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4 Did you go to the party- - Lesson 1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4 Did you go to the party- - Lesson 1 - 1 Look, listen and repeat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1 - Unit 4 Did you go to the party- - Lesson 1 - 1 Look, listen and repeat (mp3cut.net) (1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5 Tập 1 - Unit 4 Did you go to the party- - Lesson 1 - 1 Look, listen and repeat (mp3cut.net) (1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5 Tập 1 - Unit 4 Did you go to the party- - Lesson 1 - 1 Look, listen and repeat (mp3cut.net) (1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5 Tập 1 - Unit 4 Did you go to the party- - Lesson 1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ếng Anh 5 Tập 1 - Unit 4 Did you go to the party- - Lesson 1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iếng Anh 5 Tập 1 - Unit 4 Did you go to the party- - Lesson 1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ếng Anh 5 Tập 1 - Unit 4 Did you go to the party-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Tiếng Anh 5 Tập 1 - Unit 4 Did you go to the party- - Lesson 1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Tiếng Anh 5 Tập 1 - Unit 4 Did you go to the party-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8900" y="482681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 flipH="1">
            <a:off x="1599505" y="1165354"/>
            <a:ext cx="4414869" cy="646986"/>
          </a:xfrm>
          <a:prstGeom prst="wedgeRoundRectCallout">
            <a:avLst>
              <a:gd name="adj1" fmla="val -56826"/>
              <a:gd name="adj2" fmla="val 223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_________?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8371149" y="640809"/>
            <a:ext cx="2803044" cy="646986"/>
          </a:xfrm>
          <a:prstGeom prst="wedgeRoundRectCallout">
            <a:avLst>
              <a:gd name="adj1" fmla="val -76442"/>
              <a:gd name="adj2" fmla="val -4636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Yes. I did. </a:t>
            </a:r>
          </a:p>
        </p:txBody>
      </p:sp>
      <p:sp>
        <p:nvSpPr>
          <p:cNvPr id="5" name="Rectangle 4"/>
          <p:cNvSpPr/>
          <p:nvPr/>
        </p:nvSpPr>
        <p:spPr>
          <a:xfrm>
            <a:off x="668631" y="4722353"/>
            <a:ext cx="22493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on a picnic</a:t>
            </a:r>
          </a:p>
        </p:txBody>
      </p:sp>
      <p:pic>
        <p:nvPicPr>
          <p:cNvPr id="6" name="Picture 1" descr="https://s.sachmem.vn/public/images/TA5T1SHS/U4-L1-2-1-2a9e6b037a5bdd9f3ca100141c85685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736" y="3176709"/>
            <a:ext cx="2377589" cy="154564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.sachmem.vn/public/images/TA5T1SHS/U4-L1-2-2-f70b80176ad038380e2807afb23597c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4286" y="4243712"/>
            <a:ext cx="2377589" cy="154564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s.sachmem.vn/public/images/TA5T1SHS/U4-L1-2-3-17e83e169041fb0c429b6e43d1c1333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6866" t="-5766" r="-3" b="-22"/>
          <a:stretch/>
        </p:blipFill>
        <p:spPr bwMode="auto">
          <a:xfrm>
            <a:off x="6387880" y="4198985"/>
            <a:ext cx="2540926" cy="1635097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TA5T1SHS/U4-L1-2-4-6bfb5193f7a48af1f688d9135e0095cf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599" t="-5744" r="3699" b="-7044"/>
          <a:stretch/>
        </p:blipFill>
        <p:spPr bwMode="auto">
          <a:xfrm>
            <a:off x="9012921" y="3077890"/>
            <a:ext cx="2351405" cy="1743283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50841" y="919555"/>
            <a:ext cx="681050" cy="68105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7014232" y="882791"/>
            <a:ext cx="660549" cy="660549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5" name="Rounded Rectangular Callout 14"/>
          <p:cNvSpPr/>
          <p:nvPr/>
        </p:nvSpPr>
        <p:spPr>
          <a:xfrm>
            <a:off x="8264023" y="1535856"/>
            <a:ext cx="3024877" cy="646986"/>
          </a:xfrm>
          <a:prstGeom prst="wedgeRoundRectCallout">
            <a:avLst>
              <a:gd name="adj1" fmla="val -71275"/>
              <a:gd name="adj2" fmla="val -61169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No, I didn't.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504663" y="5913803"/>
            <a:ext cx="20826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enjoy a party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554523" y="5831899"/>
            <a:ext cx="23182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 the funfair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610842" y="4722353"/>
            <a:ext cx="15343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TV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917966" y="1828800"/>
            <a:ext cx="2059148" cy="16320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4556789" y="1828800"/>
            <a:ext cx="422760" cy="2431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977114" y="1828800"/>
            <a:ext cx="2290230" cy="24149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977114" y="1828800"/>
            <a:ext cx="4132162" cy="17875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0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16376" y="764137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Amazon.com: Sad Emojis by Emoji World: Appstore for Androi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3612" y="1623668"/>
            <a:ext cx="559174" cy="5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0333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5" grpId="0"/>
      <p:bldP spid="15" grpId="0" animBg="1"/>
      <p:bldP spid="26" grpId="0"/>
      <p:bldP spid="27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8460" y="537072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1713053" y="1269903"/>
            <a:ext cx="3211429" cy="1191816"/>
          </a:xfrm>
          <a:prstGeom prst="wedgeRoundRectCallout">
            <a:avLst>
              <a:gd name="adj1" fmla="val 56112"/>
              <a:gd name="adj2" fmla="val 5277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go on a picnic?</a:t>
            </a:r>
          </a:p>
        </p:txBody>
      </p:sp>
      <p:pic>
        <p:nvPicPr>
          <p:cNvPr id="16" name="Picture 6" descr="https://s.sachmem.vn/public/images/TA5T1SHSDEMO/U1-L2-3-b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925" r="26403"/>
          <a:stretch/>
        </p:blipFill>
        <p:spPr bwMode="auto">
          <a:xfrm>
            <a:off x="4572493" y="2174698"/>
            <a:ext cx="3535303" cy="205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ular Callout 16"/>
          <p:cNvSpPr/>
          <p:nvPr/>
        </p:nvSpPr>
        <p:spPr>
          <a:xfrm>
            <a:off x="1053296" y="2848832"/>
            <a:ext cx="3046701" cy="1191816"/>
          </a:xfrm>
          <a:prstGeom prst="wedgeRoundRectCallout">
            <a:avLst>
              <a:gd name="adj1" fmla="val 66703"/>
              <a:gd name="adj2" fmla="val 2139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enjoy the weekend?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748896" y="4573424"/>
            <a:ext cx="4056380" cy="646986"/>
          </a:xfrm>
          <a:prstGeom prst="wedgeRoundRectCallout">
            <a:avLst>
              <a:gd name="adj1" fmla="val 55008"/>
              <a:gd name="adj2" fmla="val -4446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watch TV?</a:t>
            </a:r>
          </a:p>
        </p:txBody>
      </p:sp>
      <p:sp>
        <p:nvSpPr>
          <p:cNvPr id="33" name="Rounded Rectangular Callout 32"/>
          <p:cNvSpPr/>
          <p:nvPr/>
        </p:nvSpPr>
        <p:spPr>
          <a:xfrm>
            <a:off x="8164192" y="2023182"/>
            <a:ext cx="2803044" cy="646986"/>
          </a:xfrm>
          <a:prstGeom prst="wedgeRoundRectCallout">
            <a:avLst>
              <a:gd name="adj1" fmla="val -54969"/>
              <a:gd name="adj2" fmla="val 10449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Yes. I did. </a:t>
            </a:r>
          </a:p>
        </p:txBody>
      </p:sp>
      <p:sp>
        <p:nvSpPr>
          <p:cNvPr id="34" name="Rounded Rectangular Callout 33"/>
          <p:cNvSpPr/>
          <p:nvPr/>
        </p:nvSpPr>
        <p:spPr>
          <a:xfrm>
            <a:off x="8300630" y="3926438"/>
            <a:ext cx="3024877" cy="646986"/>
          </a:xfrm>
          <a:prstGeom prst="wedgeRoundRectCallout">
            <a:avLst>
              <a:gd name="adj1" fmla="val -62857"/>
              <a:gd name="adj2" fmla="val -5938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No, I didn't.</a:t>
            </a:r>
          </a:p>
        </p:txBody>
      </p:sp>
      <p:pic>
        <p:nvPicPr>
          <p:cNvPr id="35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09419" y="2146510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8" descr="Amazon.com: Sad Emojis by Emoji World: Appstore for Androi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50219" y="4014250"/>
            <a:ext cx="559174" cy="5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1841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9" grpId="0" animBg="1"/>
      <p:bldP spid="33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941308" y="1137114"/>
            <a:ext cx="81731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Hỏi và đáp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bạn </a:t>
            </a:r>
            <a:r>
              <a:rPr lang="vi-VN" sz="3200" b="1">
                <a:solidFill>
                  <a:srgbClr val="FF0066"/>
                </a:solidFill>
                <a:latin typeface="Cambria" panose="02040503050406030204" pitchFamily="18" charset="0"/>
              </a:rPr>
              <a:t>đã</a:t>
            </a: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làm gì đó phải không:</a:t>
            </a:r>
            <a:endParaRPr lang="en-US" sz="32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3809" y="462142"/>
            <a:ext cx="1947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Grammar</a:t>
            </a:r>
          </a:p>
        </p:txBody>
      </p:sp>
      <p:sp>
        <p:nvSpPr>
          <p:cNvPr id="18" name="Rounded Rectangular Callout 17"/>
          <p:cNvSpPr/>
          <p:nvPr/>
        </p:nvSpPr>
        <p:spPr>
          <a:xfrm flipH="1">
            <a:off x="2529839" y="2241324"/>
            <a:ext cx="4669455" cy="646986"/>
          </a:xfrm>
          <a:prstGeom prst="wedgeRoundRectCallout">
            <a:avLst>
              <a:gd name="adj1" fmla="val 3238"/>
              <a:gd name="adj2" fmla="val 8232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___________?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6825462" y="3009396"/>
            <a:ext cx="2803044" cy="646986"/>
          </a:xfrm>
          <a:prstGeom prst="wedgeRoundRectCallout">
            <a:avLst>
              <a:gd name="adj1" fmla="val -65632"/>
              <a:gd name="adj2" fmla="val 2464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Yes. I did.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63096" y="3024355"/>
            <a:ext cx="681050" cy="68105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5676020" y="3276449"/>
            <a:ext cx="660549" cy="660549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22" name="Rounded Rectangular Callout 21"/>
          <p:cNvSpPr/>
          <p:nvPr/>
        </p:nvSpPr>
        <p:spPr>
          <a:xfrm>
            <a:off x="6603629" y="3807024"/>
            <a:ext cx="3024877" cy="646986"/>
          </a:xfrm>
          <a:prstGeom prst="wedgeRoundRectCallout">
            <a:avLst>
              <a:gd name="adj1" fmla="val -59183"/>
              <a:gd name="adj2" fmla="val -5802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No, I didn't.</a:t>
            </a:r>
          </a:p>
        </p:txBody>
      </p:sp>
      <p:pic>
        <p:nvPicPr>
          <p:cNvPr id="23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0689" y="3132724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8" descr="Amazon.com: Sad Emojis by Emoji World: Appstore for Androi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53218" y="3894836"/>
            <a:ext cx="559174" cy="5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81544" y="2272430"/>
            <a:ext cx="1689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66"/>
                </a:solidFill>
              </a:rPr>
              <a:t>+ activity</a:t>
            </a:r>
          </a:p>
        </p:txBody>
      </p:sp>
    </p:spTree>
    <p:extLst>
      <p:ext uri="{BB962C8B-B14F-4D97-AF65-F5344CB8AC3E}">
        <p14:creationId xmlns:p14="http://schemas.microsoft.com/office/powerpoint/2010/main" xmlns="" val="13613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8" grpId="0" animBg="1"/>
      <p:bldP spid="19" grpId="0" animBg="1"/>
      <p:bldP spid="22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827314" y="626610"/>
            <a:ext cx="10421257" cy="3484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Kiến</a:t>
            </a:r>
            <a:r>
              <a:rPr lang="en-US" sz="8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8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chăm</a:t>
            </a:r>
            <a:r>
              <a:rPr lang="en-US" sz="8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8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</a:t>
            </a:r>
            <a:r>
              <a:rPr lang="vi-VN" sz="8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ỉ</a:t>
            </a:r>
            <a:endParaRPr lang="en-US" sz="8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8" name="Rounded Rectangle 17">
            <a:hlinkClick r:id="" action="ppaction://hlinkshowjump?jump=nextslide"/>
          </p:cNvPr>
          <p:cNvSpPr/>
          <p:nvPr/>
        </p:nvSpPr>
        <p:spPr>
          <a:xfrm>
            <a:off x="8176980" y="5334850"/>
            <a:ext cx="1492103" cy="55154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PLAY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4" t="18856" r="74980" b="43538"/>
          <a:stretch/>
        </p:blipFill>
        <p:spPr>
          <a:xfrm>
            <a:off x="9769725" y="1754421"/>
            <a:ext cx="1599393" cy="18099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058" t="22099" r="51296" b="40295"/>
          <a:stretch/>
        </p:blipFill>
        <p:spPr>
          <a:xfrm rot="10800000">
            <a:off x="1316945" y="2368871"/>
            <a:ext cx="1225697" cy="12715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81409" y="2972479"/>
            <a:ext cx="2761116" cy="213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7486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501</Words>
  <Application>Microsoft Office PowerPoint</Application>
  <PresentationFormat>Custom</PresentationFormat>
  <Paragraphs>118</Paragraphs>
  <Slides>22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Arial</vt:lpstr>
      <vt:lpstr>Edwardian Script ITC</vt:lpstr>
      <vt:lpstr>.VnTifani HeavyH</vt:lpstr>
      <vt:lpstr>Elephant</vt:lpstr>
      <vt:lpstr>Calibri</vt:lpstr>
      <vt:lpstr>Cambria</vt:lpstr>
      <vt:lpstr>Wingdings</vt:lpstr>
      <vt:lpstr>宋体</vt:lpstr>
      <vt:lpstr>Helvetica Neue</vt:lpstr>
      <vt:lpstr>Berlin Sans FB</vt:lpstr>
      <vt:lpstr>Britannic Bold</vt:lpstr>
      <vt:lpstr>Tahoma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4t</cp:lastModifiedBy>
  <cp:revision>32</cp:revision>
  <dcterms:created xsi:type="dcterms:W3CDTF">2021-05-16T08:45:29Z</dcterms:created>
  <dcterms:modified xsi:type="dcterms:W3CDTF">2021-09-13T23:48:45Z</dcterms:modified>
</cp:coreProperties>
</file>