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16"/>
  </p:notesMasterIdLst>
  <p:sldIdLst>
    <p:sldId id="316" r:id="rId3"/>
    <p:sldId id="298" r:id="rId4"/>
    <p:sldId id="259" r:id="rId5"/>
    <p:sldId id="260" r:id="rId6"/>
    <p:sldId id="299" r:id="rId7"/>
    <p:sldId id="324" r:id="rId8"/>
    <p:sldId id="265" r:id="rId9"/>
    <p:sldId id="318" r:id="rId10"/>
    <p:sldId id="321" r:id="rId11"/>
    <p:sldId id="322" r:id="rId12"/>
    <p:sldId id="294" r:id="rId13"/>
    <p:sldId id="319" r:id="rId14"/>
    <p:sldId id="320" r:id="rId1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FFACAB"/>
    <a:srgbClr val="40CAC2"/>
    <a:srgbClr val="C4D946"/>
    <a:srgbClr val="A3E2F1"/>
    <a:srgbClr val="F7EE13"/>
    <a:srgbClr val="FFF3F3"/>
    <a:srgbClr val="FFD7D7"/>
    <a:srgbClr val="FFF03E"/>
    <a:srgbClr val="CF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2021/12/5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078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088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762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09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49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4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2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nghỉ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lao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F75E7-9C01-436B-9059-FC352655D7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54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026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37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2021/12/5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:\ĐỒ HỌA\VinMC\vinschool\slide 2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12207307" cy="68579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28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AC068-71A6-4923-8DD7-62EB8C2302E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385B36-7617-4896-B0C3-C30EE437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74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1999" cy="686575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C068-71A6-4923-8DD7-62EB8C2302E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5B36-7617-4896-B0C3-C30EE437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08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C068-71A6-4923-8DD7-62EB8C2302E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5B36-7617-4896-B0C3-C30EE437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76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0601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C068-71A6-4923-8DD7-62EB8C2302E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5B36-7617-4896-B0C3-C30EE437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32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2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C068-71A6-4923-8DD7-62EB8C2302E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5B36-7617-4896-B0C3-C30EE437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0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C068-71A6-4923-8DD7-62EB8C2302E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5B36-7617-4896-B0C3-C30EE437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91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C068-71A6-4923-8DD7-62EB8C2302E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5B36-7617-4896-B0C3-C30EE437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07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2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C068-71A6-4923-8DD7-62EB8C2302E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5B36-7617-4896-B0C3-C30EE437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91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C068-71A6-4923-8DD7-62EB8C2302E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5B36-7617-4896-B0C3-C30EE437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05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C068-71A6-4923-8DD7-62EB8C2302E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5B36-7617-4896-B0C3-C30EE437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27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2" y="366714"/>
            <a:ext cx="1543049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366714"/>
            <a:ext cx="4425951" cy="78009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C068-71A6-4923-8DD7-62EB8C2302E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85B36-7617-4896-B0C3-C30EE4376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78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B8EC-8FC8-4DF4-AD05-E58F505DD639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705C-9EE9-48E5-A47D-AA3271100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6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2021/12/5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2021/12/5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2021/12/5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2021/12/5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2021/12/5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AC068-71A6-4923-8DD7-62EB8C2302E1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85B36-7617-4896-B0C3-C30EE43769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 descr="D:\ĐỒ HỌA\VinMC\vinschool\slide 1\TRANG 4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" y="0"/>
            <a:ext cx="12191999" cy="6865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05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95" y="1905635"/>
            <a:ext cx="6851650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655" y="333121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478505-9A23-43B2-A3D4-40F12A1BFE92}"/>
              </a:ext>
            </a:extLst>
          </p:cNvPr>
          <p:cNvSpPr txBox="1"/>
          <p:nvPr/>
        </p:nvSpPr>
        <p:spPr>
          <a:xfrm>
            <a:off x="5423452" y="2836128"/>
            <a:ext cx="62351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</a:rPr>
              <a:t>Bài 22: Nhặt được của rơi  trả lại người đánh mất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F4C4E-DCA6-46BD-8AB5-6C34310FD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11" y="1197237"/>
            <a:ext cx="5385972" cy="319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552" y="6374803"/>
            <a:ext cx="2649598" cy="487476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0AE081-055C-4443-8668-85BF2826F01F}"/>
              </a:ext>
            </a:extLst>
          </p:cNvPr>
          <p:cNvSpPr/>
          <p:nvPr/>
        </p:nvSpPr>
        <p:spPr>
          <a:xfrm>
            <a:off x="2502189" y="330200"/>
            <a:ext cx="7423689" cy="650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làm gì khi gặp tình huống sau?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A54EAE-E987-4708-A9C8-BA16E17E8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4" y="19569"/>
            <a:ext cx="1621242" cy="961086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7E319CD-6C0F-428F-AF04-8EA291BC3A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90"/>
          <a:stretch/>
        </p:blipFill>
        <p:spPr>
          <a:xfrm>
            <a:off x="1793466" y="1258957"/>
            <a:ext cx="9411335" cy="3952526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BA281A3F-665B-4694-AD3F-73D18CB9329E}"/>
              </a:ext>
            </a:extLst>
          </p:cNvPr>
          <p:cNvSpPr/>
          <p:nvPr/>
        </p:nvSpPr>
        <p:spPr>
          <a:xfrm>
            <a:off x="1720441" y="5409603"/>
            <a:ext cx="3206115" cy="8864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Đưa cho bố mẹ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16968755-7E2F-4C66-BE01-4A2CA315F60A}"/>
              </a:ext>
            </a:extLst>
          </p:cNvPr>
          <p:cNvSpPr/>
          <p:nvPr/>
        </p:nvSpPr>
        <p:spPr>
          <a:xfrm>
            <a:off x="5283426" y="5410238"/>
            <a:ext cx="2429510" cy="8858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Đưa cho thầy cô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C2815AD3-D07F-49E2-9C80-CCCB58095D6B}"/>
              </a:ext>
            </a:extLst>
          </p:cNvPr>
          <p:cNvSpPr/>
          <p:nvPr/>
        </p:nvSpPr>
        <p:spPr>
          <a:xfrm>
            <a:off x="8154896" y="5488978"/>
            <a:ext cx="2429510" cy="885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Báo với các chú công 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师资队伍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2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38E42-2B3B-4DA5-8648-5E8D34F4BEB2}"/>
              </a:ext>
            </a:extLst>
          </p:cNvPr>
          <p:cNvSpPr txBox="1"/>
          <p:nvPr/>
        </p:nvSpPr>
        <p:spPr>
          <a:xfrm>
            <a:off x="2344372" y="521232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7">
            <a:extLst>
              <a:ext uri="{FF2B5EF4-FFF2-40B4-BE49-F238E27FC236}">
                <a16:creationId xmlns:a16="http://schemas.microsoft.com/office/drawing/2014/main" id="{5619BBE0-68E3-44FE-9E22-6738B04B1198}"/>
              </a:ext>
            </a:extLst>
          </p:cNvPr>
          <p:cNvSpPr/>
          <p:nvPr/>
        </p:nvSpPr>
        <p:spPr>
          <a:xfrm>
            <a:off x="5773395" y="1556385"/>
            <a:ext cx="5888517" cy="1905000"/>
          </a:xfrm>
          <a:prstGeom prst="wedgeRoundRectCallout">
            <a:avLst>
              <a:gd name="adj1" fmla="val -70943"/>
              <a:gd name="adj2" fmla="val 7505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Của rơi là của người ta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Nếu em nhặt được, thật thà trả ngay.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8849AC-A452-412E-AFCD-1F11851F3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7737" y="1602105"/>
            <a:ext cx="24384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445523" y="1053693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5D9A70A2-6E07-471B-8CC1-4FEFC0F42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851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805EEE9D-3C03-4661-B201-9D163EC3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004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A54933D7-7B89-45A1-BBD1-A723C6850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203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523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835" y="742122"/>
            <a:ext cx="8356083" cy="6382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F4AFE2-A887-4EF6-B7E2-C3F97A282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61" y="1645008"/>
            <a:ext cx="3644348" cy="2727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25"/>
          <p:cNvSpPr txBox="1"/>
          <p:nvPr/>
        </p:nvSpPr>
        <p:spPr>
          <a:xfrm flipH="1">
            <a:off x="3539490" y="3543935"/>
            <a:ext cx="219138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dist" fontAlgn="base"/>
            <a:r>
              <a:rPr lang="zh-CN" altLang="en-US" sz="20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学期计划</a:t>
            </a:r>
            <a:endParaRPr lang="zh-CN" altLang="en-US" sz="2000" strike="noStrike" noProof="1">
              <a:solidFill>
                <a:schemeClr val="bg1"/>
              </a:solidFill>
              <a:effectLst/>
              <a:latin typeface="inpin heiti" charset="-122"/>
              <a:ea typeface="inpin heiti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3" name="图片 2" descr="觅元素584a986cb28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833437"/>
            <a:ext cx="2520315" cy="54209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350" y="4486910"/>
            <a:ext cx="3070860" cy="217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A55506-1740-4D92-B54C-97C2616E3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51" y="1051810"/>
            <a:ext cx="5219700" cy="2277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9EE87B-0549-4319-A7D7-DE262805027A}"/>
              </a:ext>
            </a:extLst>
          </p:cNvPr>
          <p:cNvSpPr txBox="1"/>
          <p:nvPr/>
        </p:nvSpPr>
        <p:spPr>
          <a:xfrm>
            <a:off x="2068534" y="3743325"/>
            <a:ext cx="878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4720A-87C0-49B1-9A19-52D02A197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4" y="867365"/>
            <a:ext cx="5212716" cy="3717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C45F8-CD34-4A5E-9792-9E161848C2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57218" y="126483"/>
            <a:ext cx="2293954" cy="1138957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448770A8-A903-4DBA-A35F-5549876646E2}"/>
              </a:ext>
            </a:extLst>
          </p:cNvPr>
          <p:cNvSpPr/>
          <p:nvPr/>
        </p:nvSpPr>
        <p:spPr>
          <a:xfrm>
            <a:off x="1626139" y="5697615"/>
            <a:ext cx="9439426" cy="88794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hành động của Tôm và Tép?</a:t>
            </a:r>
          </a:p>
          <a:p>
            <a:r>
              <a:rPr lang="vi-V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vì sao nhặt được của rơi cần trả lại người đánh mất?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D7DE37-389F-4772-8A78-B68B999209F4}"/>
              </a:ext>
            </a:extLst>
          </p:cNvPr>
          <p:cNvSpPr/>
          <p:nvPr/>
        </p:nvSpPr>
        <p:spPr>
          <a:xfrm>
            <a:off x="3735043" y="136569"/>
            <a:ext cx="5422209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theo tranh</a:t>
            </a:r>
            <a:endParaRPr lang="en-US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038E0403-C909-4E67-9E9E-058A611E80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4" t="7207"/>
          <a:stretch/>
        </p:blipFill>
        <p:spPr>
          <a:xfrm>
            <a:off x="3013737" y="887948"/>
            <a:ext cx="6421812" cy="4505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58BF0DC1-864D-49D6-B230-FF72E55986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" y="32570"/>
            <a:ext cx="12072619" cy="68254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8BC811-14CA-427B-B362-9668D884896F}"/>
              </a:ext>
            </a:extLst>
          </p:cNvPr>
          <p:cNvSpPr txBox="1"/>
          <p:nvPr/>
        </p:nvSpPr>
        <p:spPr>
          <a:xfrm>
            <a:off x="2766875" y="2360973"/>
            <a:ext cx="665824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defRPr/>
            </a:pPr>
            <a:r>
              <a:rPr lang="en-US" sz="6500">
                <a:solidFill>
                  <a:srgbClr val="FF0000"/>
                </a:solidFill>
                <a:latin typeface="Akronism" pitchFamily="2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1376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ana Cha Cha _ Sing and Dance Along Pororo's Banana song! _ Pororo the Little Pengu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6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Content Placeholder 3" descr="22.jpg">
            <a:extLst>
              <a:ext uri="{FF2B5EF4-FFF2-40B4-BE49-F238E27FC236}">
                <a16:creationId xmlns:a16="http://schemas.microsoft.com/office/drawing/2014/main" id="{A02FFCA1-03BC-4917-9DA4-87E18A8AD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284" y="1495271"/>
            <a:ext cx="5063040" cy="23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887" y="6277251"/>
            <a:ext cx="3097170" cy="580749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656" y="5233434"/>
            <a:ext cx="2158084" cy="13542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0E2717A7-E56D-40FC-A827-B76809A5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205801" cy="95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Content Placeholder 3" descr="cf0c2b20207bdf25866a">
            <a:extLst>
              <a:ext uri="{FF2B5EF4-FFF2-40B4-BE49-F238E27FC236}">
                <a16:creationId xmlns:a16="http://schemas.microsoft.com/office/drawing/2014/main" id="{EF144BBA-2220-4998-B17E-9331A7BD7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Content Placeholder 10">
            <a:extLst>
              <a:ext uri="{FF2B5EF4-FFF2-40B4-BE49-F238E27FC236}">
                <a16:creationId xmlns:a16="http://schemas.microsoft.com/office/drawing/2014/main" id="{8FB1019A-F23C-44E3-8AC3-676ED9F473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105" y="5518686"/>
            <a:ext cx="1227773" cy="1161977"/>
          </a:xfrm>
          <a:prstGeom prst="rect">
            <a:avLst/>
          </a:prstGeom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704EA228-1BB5-4169-9F1D-027A2207B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6990" y="317482"/>
            <a:ext cx="1292570" cy="1162664"/>
          </a:xfrm>
          <a:prstGeom prst="rect">
            <a:avLst/>
          </a:prstGeom>
        </p:spPr>
      </p:pic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FBCC0503-2992-4A11-9869-A0093DDB69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6990" y="3297075"/>
            <a:ext cx="1292570" cy="11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 vsc r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vsc red" id="{0D1FAF5E-74A0-44AF-A253-026F659D6FDB}" vid="{56A794AF-C089-4C2C-95FF-17EA19A25A4D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411</Words>
  <Application>Microsoft Office PowerPoint</Application>
  <PresentationFormat>Widescreen</PresentationFormat>
  <Paragraphs>49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Akronism</vt:lpstr>
      <vt:lpstr>Arial</vt:lpstr>
      <vt:lpstr>Calibri</vt:lpstr>
      <vt:lpstr>inpin heiti</vt:lpstr>
      <vt:lpstr>Times New Roman</vt:lpstr>
      <vt:lpstr>Wingdings</vt:lpstr>
      <vt:lpstr>Office 主题</vt:lpstr>
      <vt:lpstr>Theme vsc 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Admin</cp:lastModifiedBy>
  <cp:revision>34</cp:revision>
  <dcterms:created xsi:type="dcterms:W3CDTF">2017-03-13T01:41:00Z</dcterms:created>
  <dcterms:modified xsi:type="dcterms:W3CDTF">2021-12-05T05:43:29Z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