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notesSlides/notesSlide1.xml" ContentType="application/vnd.openxmlformats-officedocument.presentationml.notesSlid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57"/>
  </p:notesMasterIdLst>
  <p:sldIdLst>
    <p:sldId id="256" r:id="rId2"/>
    <p:sldId id="257" r:id="rId3"/>
    <p:sldId id="258" r:id="rId4"/>
    <p:sldId id="260" r:id="rId5"/>
    <p:sldId id="259" r:id="rId6"/>
    <p:sldId id="261" r:id="rId7"/>
    <p:sldId id="262" r:id="rId8"/>
    <p:sldId id="263" r:id="rId9"/>
    <p:sldId id="315" r:id="rId10"/>
    <p:sldId id="264" r:id="rId11"/>
    <p:sldId id="265" r:id="rId12"/>
    <p:sldId id="267" r:id="rId13"/>
    <p:sldId id="268" r:id="rId14"/>
    <p:sldId id="269" r:id="rId15"/>
    <p:sldId id="270" r:id="rId16"/>
    <p:sldId id="271" r:id="rId17"/>
    <p:sldId id="272" r:id="rId18"/>
    <p:sldId id="273" r:id="rId19"/>
    <p:sldId id="274" r:id="rId20"/>
    <p:sldId id="275" r:id="rId21"/>
    <p:sldId id="276" r:id="rId22"/>
    <p:sldId id="278" r:id="rId23"/>
    <p:sldId id="279" r:id="rId24"/>
    <p:sldId id="280" r:id="rId25"/>
    <p:sldId id="281" r:id="rId26"/>
    <p:sldId id="282" r:id="rId27"/>
    <p:sldId id="283" r:id="rId28"/>
    <p:sldId id="284" r:id="rId29"/>
    <p:sldId id="285" r:id="rId30"/>
    <p:sldId id="286" r:id="rId31"/>
    <p:sldId id="287" r:id="rId32"/>
    <p:sldId id="288" r:id="rId33"/>
    <p:sldId id="289" r:id="rId34"/>
    <p:sldId id="290" r:id="rId35"/>
    <p:sldId id="291" r:id="rId36"/>
    <p:sldId id="294" r:id="rId37"/>
    <p:sldId id="292" r:id="rId38"/>
    <p:sldId id="293" r:id="rId39"/>
    <p:sldId id="298" r:id="rId40"/>
    <p:sldId id="295" r:id="rId41"/>
    <p:sldId id="296" r:id="rId42"/>
    <p:sldId id="297" r:id="rId43"/>
    <p:sldId id="299" r:id="rId44"/>
    <p:sldId id="300" r:id="rId45"/>
    <p:sldId id="301" r:id="rId46"/>
    <p:sldId id="302" r:id="rId47"/>
    <p:sldId id="303" r:id="rId48"/>
    <p:sldId id="304" r:id="rId49"/>
    <p:sldId id="305" r:id="rId50"/>
    <p:sldId id="306" r:id="rId51"/>
    <p:sldId id="307" r:id="rId52"/>
    <p:sldId id="308" r:id="rId53"/>
    <p:sldId id="309" r:id="rId54"/>
    <p:sldId id="310" r:id="rId55"/>
    <p:sldId id="314" r:id="rId56"/>
  </p:sldIdLst>
  <p:sldSz cx="18288000" cy="10287000"/>
  <p:notesSz cx="6858000" cy="9144000"/>
  <p:embeddedFontLst>
    <p:embeddedFont>
      <p:font typeface="Cambria Math" panose="02040503050406030204" pitchFamily="18" charset="0"/>
      <p:regular r:id="rId58"/>
    </p:embeddedFont>
    <p:embeddedFont>
      <p:font typeface="Calibri" panose="020F0502020204030204" pitchFamily="34" charset="0"/>
      <p:regular r:id="rId59"/>
      <p:bold r:id="rId60"/>
      <p:italic r:id="rId61"/>
      <p:boldItalic r:id="rId62"/>
    </p:embeddedFont>
  </p:embeddedFontLst>
  <p:custDataLst>
    <p:tags r:id="rId63"/>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5050"/>
    <a:srgbClr val="FFFF66"/>
    <a:srgbClr val="00FF99"/>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53" d="100"/>
          <a:sy n="53" d="100"/>
        </p:scale>
        <p:origin x="730" y="77"/>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gs" Target="tags/tag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font" Target="fonts/font1.fntdata"/><Relationship Id="rId66"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61" Type="http://schemas.openxmlformats.org/officeDocument/2006/relationships/font" Target="fonts/font4.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3.fntdata"/><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2.fntdata"/><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font" Target="fonts/font5.fntdata"/></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16.xml"/><Relationship Id="rId1" Type="http://schemas.microsoft.com/office/2011/relationships/chartStyle" Target="style16.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r>
              <a:rPr lang="en-US" sz="4000" dirty="0" err="1">
                <a:latin typeface="Arial" panose="020B0604020202020204" pitchFamily="34" charset="0"/>
                <a:cs typeface="Arial" panose="020B0604020202020204" pitchFamily="34" charset="0"/>
              </a:rPr>
              <a:t>Các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nguyên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nhân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gây</a:t>
            </a:r>
            <a:r>
              <a:rPr lang="en-US" sz="4000" dirty="0">
                <a:latin typeface="Arial" panose="020B0604020202020204" pitchFamily="34" charset="0"/>
                <a:cs typeface="Arial" panose="020B0604020202020204" pitchFamily="34" charset="0"/>
              </a:rPr>
              <a:t> tai </a:t>
            </a:r>
            <a:r>
              <a:rPr lang="en-US" sz="4000" dirty="0" err="1">
                <a:latin typeface="Arial" panose="020B0604020202020204" pitchFamily="34" charset="0"/>
                <a:cs typeface="Arial" panose="020B0604020202020204" pitchFamily="34" charset="0"/>
              </a:rPr>
              <a:t>nạn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thương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tích</a:t>
            </a:r>
            <a:r>
              <a:rPr lang="en-US" sz="4000" dirty="0">
                <a:latin typeface="Arial" panose="020B0604020202020204" pitchFamily="34" charset="0"/>
                <a:cs typeface="Arial" panose="020B0604020202020204" pitchFamily="34" charset="0"/>
              </a:rPr>
              <a:t> ở </a:t>
            </a:r>
            <a:r>
              <a:rPr lang="en-US" sz="4000" dirty="0" err="1">
                <a:latin typeface="Arial" panose="020B0604020202020204" pitchFamily="34" charset="0"/>
                <a:cs typeface="Arial" panose="020B0604020202020204" pitchFamily="34" charset="0"/>
              </a:rPr>
              <a:t>trẻ</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em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Việt</a:t>
            </a:r>
            <a:r>
              <a:rPr lang="en-US" sz="4000" dirty="0">
                <a:latin typeface="Arial" panose="020B0604020202020204" pitchFamily="34" charset="0"/>
                <a:cs typeface="Arial" panose="020B0604020202020204" pitchFamily="34" charset="0"/>
              </a:rPr>
              <a:t> Nam</a:t>
            </a:r>
          </a:p>
        </c:rich>
      </c:tx>
      <c:overlay val="0"/>
      <c:spPr>
        <a:noFill/>
        <a:ln>
          <a:noFill/>
        </a:ln>
        <a:effectLst/>
      </c:spPr>
      <c:txPr>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endParaRPr lang="en-US"/>
        </a:p>
      </c:txPr>
    </c:title>
    <c:autoTitleDeleted val="0"/>
    <c:plotArea>
      <c:layout/>
      <c:pieChart>
        <c:varyColors val="1"/>
        <c:ser>
          <c:idx val="0"/>
          <c:order val="0"/>
          <c:tx>
            <c:strRef>
              <c:f>Sheet1!$B$1</c:f>
              <c:strCache>
                <c:ptCount val="1"/>
                <c:pt idx="0">
                  <c:v>Sales</c:v>
                </c:pt>
              </c:strCache>
            </c:strRef>
          </c:tx>
          <c:dPt>
            <c:idx val="0"/>
            <c:bubble3D val="0"/>
            <c:spPr>
              <a:solidFill>
                <a:srgbClr val="00B050"/>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004A-4C55-956F-577198FECBA5}"/>
              </c:ext>
            </c:extLst>
          </c:dPt>
          <c:dPt>
            <c:idx val="1"/>
            <c:bubble3D val="0"/>
            <c:spPr>
              <a:solidFill>
                <a:schemeClr val="accent6">
                  <a:lumMod val="75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004A-4C55-956F-577198FECBA5}"/>
              </c:ext>
            </c:extLst>
          </c:dPt>
          <c:dPt>
            <c:idx val="2"/>
            <c:bubble3D val="0"/>
            <c:spPr>
              <a:solidFill>
                <a:schemeClr val="accent3"/>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5-004A-4C55-956F-577198FECBA5}"/>
              </c:ext>
            </c:extLst>
          </c:dPt>
          <c:dPt>
            <c:idx val="3"/>
            <c:bubble3D val="0"/>
            <c:spPr>
              <a:solidFill>
                <a:schemeClr val="accent4"/>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7-004A-4C55-956F-577198FECBA5}"/>
              </c:ext>
            </c:extLst>
          </c:dPt>
          <c:dPt>
            <c:idx val="4"/>
            <c:bubble3D val="0"/>
            <c:spPr>
              <a:solidFill>
                <a:srgbClr val="FFC000"/>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9-004A-4C55-956F-577198FECBA5}"/>
              </c:ext>
            </c:extLst>
          </c:dPt>
          <c:dLbls>
            <c:dLbl>
              <c:idx val="2"/>
              <c:layout>
                <c:manualLayout>
                  <c:x val="1.3029015480524911E-2"/>
                  <c:y val="1.7316154232895301E-2"/>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5-004A-4C55-956F-577198FECBA5}"/>
                </c:ext>
              </c:extLst>
            </c:dLbl>
            <c:dLbl>
              <c:idx val="3"/>
              <c:layout>
                <c:manualLayout>
                  <c:x val="1.0304296858378076E-2"/>
                  <c:y val="-2.7266968412490541E-2"/>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7-004A-4C55-956F-577198FECBA5}"/>
                </c:ext>
              </c:extLst>
            </c:dLbl>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3600" b="1" i="0" u="none" strike="noStrike" kern="1200" baseline="0">
                    <a:solidFill>
                      <a:schemeClr val="lt1"/>
                    </a:solidFill>
                    <a:latin typeface="Arial" panose="020B0604020202020204" pitchFamily="34" charset="0"/>
                    <a:ea typeface="+mn-ea"/>
                    <a:cs typeface="Arial" panose="020B0604020202020204" pitchFamily="34" charset="0"/>
                  </a:defRPr>
                </a:pPr>
                <a:endParaRPr lang="en-US"/>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Sheet1!$A$2:$A$6</c:f>
              <c:strCache>
                <c:ptCount val="5"/>
                <c:pt idx="0">
                  <c:v>Đuối nước</c:v>
                </c:pt>
                <c:pt idx="1">
                  <c:v>Tai nạn giao thông</c:v>
                </c:pt>
                <c:pt idx="2">
                  <c:v>Ngã</c:v>
                </c:pt>
                <c:pt idx="3">
                  <c:v>Ngộ độc</c:v>
                </c:pt>
                <c:pt idx="4">
                  <c:v>Thương tích khác</c:v>
                </c:pt>
              </c:strCache>
            </c:strRef>
          </c:cat>
          <c:val>
            <c:numRef>
              <c:f>Sheet1!$B$2:$B$6</c:f>
              <c:numCache>
                <c:formatCode>General</c:formatCode>
                <c:ptCount val="5"/>
                <c:pt idx="0">
                  <c:v>48</c:v>
                </c:pt>
                <c:pt idx="1">
                  <c:v>28</c:v>
                </c:pt>
                <c:pt idx="2">
                  <c:v>2</c:v>
                </c:pt>
                <c:pt idx="3">
                  <c:v>2</c:v>
                </c:pt>
                <c:pt idx="4">
                  <c:v>20</c:v>
                </c:pt>
              </c:numCache>
            </c:numRef>
          </c:val>
          <c:extLst>
            <c:ext xmlns:c16="http://schemas.microsoft.com/office/drawing/2014/chart" uri="{C3380CC4-5D6E-409C-BE32-E72D297353CC}">
              <c16:uniqueId val="{0000000A-004A-4C55-956F-577198FECBA5}"/>
            </c:ext>
          </c:extLst>
        </c:ser>
        <c:dLbls>
          <c:dLblPos val="ctr"/>
          <c:showLegendKey val="0"/>
          <c:showVal val="0"/>
          <c:showCatName val="0"/>
          <c:showSerName val="0"/>
          <c:showPercent val="1"/>
          <c:showBubbleSize val="0"/>
          <c:showLeaderLines val="1"/>
        </c:dLbls>
        <c:firstSliceAng val="0"/>
      </c:pieChart>
      <c:spPr>
        <a:noFill/>
        <a:ln>
          <a:noFill/>
        </a:ln>
        <a:effectLst/>
      </c:spPr>
    </c:plotArea>
    <c:legend>
      <c:legendPos val="r"/>
      <c:layout>
        <c:manualLayout>
          <c:xMode val="edge"/>
          <c:yMode val="edge"/>
          <c:x val="0.61720691224722379"/>
          <c:y val="0.29158113928055812"/>
          <c:w val="0.32816660401621406"/>
          <c:h val="0.5951570884524543"/>
        </c:manualLayout>
      </c:layout>
      <c:overlay val="0"/>
      <c:spPr>
        <a:solidFill>
          <a:schemeClr val="lt1">
            <a:lumMod val="95000"/>
            <a:alpha val="39000"/>
          </a:schemeClr>
        </a:solidFill>
        <a:ln>
          <a:noFill/>
        </a:ln>
        <a:effectLst/>
      </c:spPr>
      <c:txPr>
        <a:bodyPr rot="0" spcFirstLastPara="1" vertOverflow="ellipsis" vert="horz" wrap="square" anchor="ctr" anchorCtr="1"/>
        <a:lstStyle/>
        <a:p>
          <a:pPr>
            <a:defRPr sz="3600" b="0" i="0" u="none" strike="noStrike" kern="1200" baseline="0">
              <a:solidFill>
                <a:schemeClr val="dk1">
                  <a:lumMod val="75000"/>
                  <a:lumOff val="25000"/>
                </a:schemeClr>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w="9525" cap="flat" cmpd="sng" algn="ctr">
      <a:noFill/>
      <a:round/>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ctr">
              <a:lnSpc>
                <a:spcPct val="150000"/>
              </a:lnSpc>
              <a:defRPr sz="2200" b="1" i="0" u="none" strike="noStrike" kern="1200" baseline="0">
                <a:solidFill>
                  <a:schemeClr val="dk1">
                    <a:lumMod val="75000"/>
                    <a:lumOff val="25000"/>
                  </a:schemeClr>
                </a:solidFill>
                <a:latin typeface="+mn-lt"/>
                <a:ea typeface="+mn-ea"/>
                <a:cs typeface="+mn-cs"/>
              </a:defRPr>
            </a:pPr>
            <a:r>
              <a:rPr lang="en-US" sz="4000" dirty="0" err="1">
                <a:latin typeface="Arial" panose="020B0604020202020204" pitchFamily="34" charset="0"/>
                <a:cs typeface="Arial" panose="020B0604020202020204" pitchFamily="34" charset="0"/>
              </a:rPr>
              <a:t>Sản</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lượng</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điện</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theo</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nguồn</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của</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Việt</a:t>
            </a:r>
            <a:r>
              <a:rPr lang="en-US" sz="4000" baseline="0" dirty="0">
                <a:latin typeface="Arial" panose="020B0604020202020204" pitchFamily="34" charset="0"/>
                <a:cs typeface="Arial" panose="020B0604020202020204" pitchFamily="34" charset="0"/>
              </a:rPr>
              <a:t> Nam </a:t>
            </a:r>
            <a:r>
              <a:rPr lang="en-US" sz="4000" baseline="0" dirty="0" err="1">
                <a:latin typeface="Arial" panose="020B0604020202020204" pitchFamily="34" charset="0"/>
                <a:cs typeface="Arial" panose="020B0604020202020204" pitchFamily="34" charset="0"/>
              </a:rPr>
              <a:t>năm</a:t>
            </a:r>
            <a:r>
              <a:rPr lang="en-US" sz="4000" baseline="0" dirty="0">
                <a:latin typeface="Arial" panose="020B0604020202020204" pitchFamily="34" charset="0"/>
                <a:cs typeface="Arial" panose="020B0604020202020204" pitchFamily="34" charset="0"/>
              </a:rPr>
              <a:t> 2019</a:t>
            </a:r>
            <a:endParaRPr lang="en-US" sz="4000" dirty="0">
              <a:latin typeface="Arial" panose="020B0604020202020204" pitchFamily="34" charset="0"/>
              <a:cs typeface="Arial" panose="020B0604020202020204" pitchFamily="34" charset="0"/>
            </a:endParaRPr>
          </a:p>
        </c:rich>
      </c:tx>
      <c:layout>
        <c:manualLayout>
          <c:xMode val="edge"/>
          <c:yMode val="edge"/>
          <c:x val="0.1409089072660136"/>
          <c:y val="0"/>
        </c:manualLayout>
      </c:layout>
      <c:overlay val="0"/>
      <c:spPr>
        <a:noFill/>
        <a:ln>
          <a:noFill/>
        </a:ln>
        <a:effectLst/>
      </c:spPr>
      <c:txPr>
        <a:bodyPr rot="0" spcFirstLastPara="1" vertOverflow="ellipsis" vert="horz" wrap="square" anchor="ctr" anchorCtr="1"/>
        <a:lstStyle/>
        <a:p>
          <a:pPr algn="ctr">
            <a:lnSpc>
              <a:spcPct val="150000"/>
            </a:lnSpc>
            <a:defRPr sz="2200" b="1" i="0" u="none" strike="noStrike" kern="1200" baseline="0">
              <a:solidFill>
                <a:schemeClr val="dk1">
                  <a:lumMod val="75000"/>
                  <a:lumOff val="25000"/>
                </a:schemeClr>
              </a:solidFill>
              <a:latin typeface="+mn-lt"/>
              <a:ea typeface="+mn-ea"/>
              <a:cs typeface="+mn-cs"/>
            </a:defRPr>
          </a:pPr>
          <a:endParaRPr lang="en-US"/>
        </a:p>
      </c:txPr>
    </c:title>
    <c:autoTitleDeleted val="0"/>
    <c:plotArea>
      <c:layout>
        <c:manualLayout>
          <c:layoutTarget val="inner"/>
          <c:xMode val="edge"/>
          <c:yMode val="edge"/>
          <c:x val="1.0689234669628169E-2"/>
          <c:y val="0.27415198214110276"/>
          <c:w val="0.48098811721745183"/>
          <c:h val="0.7258480178588973"/>
        </c:manualLayout>
      </c:layout>
      <c:pieChart>
        <c:varyColors val="1"/>
        <c:ser>
          <c:idx val="0"/>
          <c:order val="0"/>
          <c:tx>
            <c:strRef>
              <c:f>Sheet1!$B$1</c:f>
              <c:strCache>
                <c:ptCount val="1"/>
                <c:pt idx="0">
                  <c:v>Sales</c:v>
                </c:pt>
              </c:strCache>
            </c:strRef>
          </c:tx>
          <c:dPt>
            <c:idx val="0"/>
            <c:bubble3D val="0"/>
            <c:spPr>
              <a:solidFill>
                <a:srgbClr val="92D050"/>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55C6-4FFA-B919-B8350ABCFF82}"/>
              </c:ext>
            </c:extLst>
          </c:dPt>
          <c:dPt>
            <c:idx val="1"/>
            <c:bubble3D val="0"/>
            <c:spPr>
              <a:solidFill>
                <a:schemeClr val="accent6">
                  <a:lumMod val="75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55C6-4FFA-B919-B8350ABCFF82}"/>
              </c:ext>
            </c:extLst>
          </c:dPt>
          <c:dPt>
            <c:idx val="2"/>
            <c:bubble3D val="0"/>
            <c:spPr>
              <a:solidFill>
                <a:srgbClr val="FFFF66"/>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5-55C6-4FFA-B919-B8350ABCFF82}"/>
              </c:ext>
            </c:extLst>
          </c:dPt>
          <c:dPt>
            <c:idx val="3"/>
            <c:bubble3D val="0"/>
            <c:spPr>
              <a:solidFill>
                <a:srgbClr val="00B050"/>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7-55C6-4FFA-B919-B8350ABCFF82}"/>
              </c:ext>
            </c:extLst>
          </c:dPt>
          <c:dPt>
            <c:idx val="4"/>
            <c:bubble3D val="0"/>
            <c:spPr>
              <a:solidFill>
                <a:schemeClr val="accent4">
                  <a:lumMod val="60000"/>
                  <a:lumOff val="40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9-55C6-4FFA-B919-B8350ABCFF82}"/>
              </c:ext>
            </c:extLst>
          </c:dPt>
          <c:dLbls>
            <c:dLbl>
              <c:idx val="0"/>
              <c:layout>
                <c:manualLayout>
                  <c:x val="-0.15488672206632303"/>
                  <c:y val="0.14051292342517577"/>
                </c:manualLayout>
              </c:layout>
              <c:tx>
                <c:rich>
                  <a:bodyPr/>
                  <a:lstStyle/>
                  <a:p>
                    <a:fld id="{A7881B80-DC1B-467F-A2EC-87286564D0FB}" type="VALUE">
                      <a:rPr lang="en-US" smtClean="0"/>
                      <a:pPr/>
                      <a:t>[VALUE]</a:t>
                    </a:fld>
                    <a:r>
                      <a:rPr lang="en-US" dirty="0"/>
                      <a:t>%</a:t>
                    </a:r>
                  </a:p>
                </c:rich>
              </c:tx>
              <c:dLblPos val="bestFit"/>
              <c:showLegendKey val="0"/>
              <c:showVal val="0"/>
              <c:showCatName val="0"/>
              <c:showSerName val="0"/>
              <c:showPercent val="1"/>
              <c:showBubbleSize val="0"/>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01-55C6-4FFA-B919-B8350ABCFF82}"/>
                </c:ext>
              </c:extLst>
            </c:dLbl>
            <c:dLbl>
              <c:idx val="1"/>
              <c:layout>
                <c:manualLayout>
                  <c:x val="8.7712449040840898E-2"/>
                  <c:y val="-0.22559568207321118"/>
                </c:manualLayout>
              </c:layout>
              <c:dLblPos val="bestFit"/>
              <c:showLegendKey val="0"/>
              <c:showVal val="0"/>
              <c:showCatName val="0"/>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03-55C6-4FFA-B919-B8350ABCFF82}"/>
                </c:ext>
              </c:extLst>
            </c:dLbl>
            <c:dLbl>
              <c:idx val="2"/>
              <c:layout>
                <c:manualLayout>
                  <c:x val="0.10800071935472946"/>
                  <c:y val="0.16337073468814117"/>
                </c:manualLayout>
              </c:layout>
              <c:tx>
                <c:rich>
                  <a:bodyPr/>
                  <a:lstStyle/>
                  <a:p>
                    <a:fld id="{428DC82F-924D-4764-83F5-75934A5C32C4}" type="VALUE">
                      <a:rPr lang="en-US" smtClean="0"/>
                      <a:pPr/>
                      <a:t>[VALUE]</a:t>
                    </a:fld>
                    <a:r>
                      <a:rPr lang="en-US" dirty="0"/>
                      <a:t>%</a:t>
                    </a:r>
                  </a:p>
                </c:rich>
              </c:tx>
              <c:dLblPos val="bestFit"/>
              <c:showLegendKey val="0"/>
              <c:showVal val="0"/>
              <c:showCatName val="0"/>
              <c:showSerName val="0"/>
              <c:showPercent val="1"/>
              <c:showBubbleSize val="0"/>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05-55C6-4FFA-B919-B8350ABCFF82}"/>
                </c:ext>
              </c:extLst>
            </c:dLbl>
            <c:dLbl>
              <c:idx val="3"/>
              <c:layout>
                <c:manualLayout>
                  <c:x val="-4.4032742318027195E-2"/>
                  <c:y val="-1.1008823271549431E-2"/>
                </c:manualLayout>
              </c:layout>
              <c:tx>
                <c:rich>
                  <a:bodyPr/>
                  <a:lstStyle/>
                  <a:p>
                    <a:fld id="{AC3F19C6-10D5-47A5-AE37-1275E48801B2}" type="VALUE">
                      <a:rPr lang="en-US" smtClean="0"/>
                      <a:pPr/>
                      <a:t>[VALUE]</a:t>
                    </a:fld>
                    <a:r>
                      <a:rPr lang="en-US" dirty="0"/>
                      <a:t>%</a:t>
                    </a:r>
                  </a:p>
                </c:rich>
              </c:tx>
              <c:dLblPos val="bestFit"/>
              <c:showLegendKey val="0"/>
              <c:showVal val="0"/>
              <c:showCatName val="0"/>
              <c:showSerName val="0"/>
              <c:showPercent val="1"/>
              <c:showBubbleSize val="0"/>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07-55C6-4FFA-B919-B8350ABCFF82}"/>
                </c:ext>
              </c:extLst>
            </c:dLbl>
            <c:dLbl>
              <c:idx val="4"/>
              <c:layout>
                <c:manualLayout>
                  <c:x val="6.5061460453590528E-2"/>
                  <c:y val="-1.7948002306818311E-2"/>
                </c:manualLayout>
              </c:layout>
              <c:tx>
                <c:rich>
                  <a:bodyPr/>
                  <a:lstStyle/>
                  <a:p>
                    <a:fld id="{F164C675-F6F3-4D2D-A062-45565233B731}" type="VALUE">
                      <a:rPr lang="en-US" smtClean="0"/>
                      <a:pPr/>
                      <a:t>[VALUE]</a:t>
                    </a:fld>
                    <a:r>
                      <a:rPr lang="en-US" dirty="0"/>
                      <a:t>%</a:t>
                    </a:r>
                  </a:p>
                </c:rich>
              </c:tx>
              <c:dLblPos val="bestFit"/>
              <c:showLegendKey val="0"/>
              <c:showVal val="0"/>
              <c:showCatName val="0"/>
              <c:showSerName val="0"/>
              <c:showPercent val="1"/>
              <c:showBubbleSize val="0"/>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09-55C6-4FFA-B919-B8350ABCFF82}"/>
                </c:ext>
              </c:extLst>
            </c:dLbl>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3600" b="1" i="0" u="none" strike="noStrike" kern="1200" baseline="0">
                    <a:solidFill>
                      <a:schemeClr val="lt1"/>
                    </a:solidFill>
                    <a:latin typeface="Arial" panose="020B0604020202020204" pitchFamily="34" charset="0"/>
                    <a:ea typeface="+mn-ea"/>
                    <a:cs typeface="Arial" panose="020B0604020202020204" pitchFamily="34" charset="0"/>
                  </a:defRPr>
                </a:pPr>
                <a:endParaRPr lang="en-US"/>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Sheet1!$A$2:$A$6</c:f>
              <c:strCache>
                <c:ptCount val="5"/>
                <c:pt idx="0">
                  <c:v>Thuỷ điện</c:v>
                </c:pt>
                <c:pt idx="1">
                  <c:v>Điện than</c:v>
                </c:pt>
                <c:pt idx="2">
                  <c:v>Điện khí</c:v>
                </c:pt>
                <c:pt idx="3">
                  <c:v>Điện tái tạo</c:v>
                </c:pt>
                <c:pt idx="4">
                  <c:v>Điện nhập khẩu</c:v>
                </c:pt>
              </c:strCache>
            </c:strRef>
          </c:cat>
          <c:val>
            <c:numRef>
              <c:f>Sheet1!$B$2:$B$6</c:f>
              <c:numCache>
                <c:formatCode>General</c:formatCode>
                <c:ptCount val="5"/>
                <c:pt idx="0">
                  <c:v>37.700000000000003</c:v>
                </c:pt>
                <c:pt idx="1">
                  <c:v>41.6</c:v>
                </c:pt>
                <c:pt idx="2">
                  <c:v>18.8</c:v>
                </c:pt>
                <c:pt idx="3">
                  <c:v>0.5</c:v>
                </c:pt>
                <c:pt idx="4">
                  <c:v>1.4</c:v>
                </c:pt>
              </c:numCache>
            </c:numRef>
          </c:val>
          <c:extLst>
            <c:ext xmlns:c16="http://schemas.microsoft.com/office/drawing/2014/chart" uri="{C3380CC4-5D6E-409C-BE32-E72D297353CC}">
              <c16:uniqueId val="{0000000A-55C6-4FFA-B919-B8350ABCFF82}"/>
            </c:ext>
          </c:extLst>
        </c:ser>
        <c:dLbls>
          <c:dLblPos val="ctr"/>
          <c:showLegendKey val="0"/>
          <c:showVal val="0"/>
          <c:showCatName val="0"/>
          <c:showSerName val="0"/>
          <c:showPercent val="1"/>
          <c:showBubbleSize val="0"/>
          <c:showLeaderLines val="1"/>
        </c:dLbls>
        <c:firstSliceAng val="0"/>
      </c:pieChart>
      <c:spPr>
        <a:noFill/>
        <a:ln>
          <a:noFill/>
        </a:ln>
        <a:effectLst/>
      </c:spPr>
    </c:plotArea>
    <c:legend>
      <c:legendPos val="r"/>
      <c:layout>
        <c:manualLayout>
          <c:xMode val="edge"/>
          <c:yMode val="edge"/>
          <c:x val="0.68394577746948293"/>
          <c:y val="0.30403961947190777"/>
          <c:w val="0.2688432110313515"/>
          <c:h val="0.5951570884524543"/>
        </c:manualLayout>
      </c:layout>
      <c:overlay val="0"/>
      <c:spPr>
        <a:solidFill>
          <a:schemeClr val="lt1">
            <a:lumMod val="95000"/>
            <a:alpha val="39000"/>
          </a:schemeClr>
        </a:solidFill>
        <a:ln>
          <a:noFill/>
        </a:ln>
        <a:effectLst/>
      </c:spPr>
      <c:txPr>
        <a:bodyPr rot="0" spcFirstLastPara="1" vertOverflow="ellipsis" vert="horz" wrap="square" anchor="ctr" anchorCtr="1"/>
        <a:lstStyle/>
        <a:p>
          <a:pPr>
            <a:defRPr sz="3600" b="0" i="0" u="none" strike="noStrike" kern="1200" baseline="0">
              <a:solidFill>
                <a:schemeClr val="dk1">
                  <a:lumMod val="75000"/>
                  <a:lumOff val="25000"/>
                </a:schemeClr>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w="9525" cap="flat" cmpd="sng" algn="ctr">
      <a:noFill/>
      <a:round/>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ctr">
              <a:lnSpc>
                <a:spcPct val="150000"/>
              </a:lnSpc>
              <a:defRPr sz="2200" b="1" i="0" u="none" strike="noStrike" kern="1200" baseline="0">
                <a:solidFill>
                  <a:schemeClr val="dk1">
                    <a:lumMod val="75000"/>
                    <a:lumOff val="25000"/>
                  </a:schemeClr>
                </a:solidFill>
                <a:latin typeface="+mn-lt"/>
                <a:ea typeface="+mn-ea"/>
                <a:cs typeface="+mn-cs"/>
              </a:defRPr>
            </a:pPr>
            <a:r>
              <a:rPr lang="en-US" sz="4000" dirty="0" err="1">
                <a:latin typeface="Arial" panose="020B0604020202020204" pitchFamily="34" charset="0"/>
                <a:cs typeface="Arial" panose="020B0604020202020204" pitchFamily="34" charset="0"/>
              </a:rPr>
              <a:t>Bạn</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làm</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gì</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trong</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thời</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gian</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rảnh</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rỗi</a:t>
            </a:r>
            <a:endParaRPr lang="en-US" sz="4000" dirty="0">
              <a:latin typeface="Arial" panose="020B0604020202020204" pitchFamily="34" charset="0"/>
              <a:cs typeface="Arial" panose="020B0604020202020204" pitchFamily="34" charset="0"/>
            </a:endParaRPr>
          </a:p>
        </c:rich>
      </c:tx>
      <c:layout>
        <c:manualLayout>
          <c:xMode val="edge"/>
          <c:yMode val="edge"/>
          <c:x val="0.1409089072660136"/>
          <c:y val="0"/>
        </c:manualLayout>
      </c:layout>
      <c:overlay val="0"/>
      <c:spPr>
        <a:noFill/>
        <a:ln>
          <a:noFill/>
        </a:ln>
        <a:effectLst/>
      </c:spPr>
      <c:txPr>
        <a:bodyPr rot="0" spcFirstLastPara="1" vertOverflow="ellipsis" vert="horz" wrap="square" anchor="ctr" anchorCtr="1"/>
        <a:lstStyle/>
        <a:p>
          <a:pPr algn="ctr">
            <a:lnSpc>
              <a:spcPct val="150000"/>
            </a:lnSpc>
            <a:defRPr sz="2200" b="1" i="0" u="none" strike="noStrike" kern="1200" baseline="0">
              <a:solidFill>
                <a:schemeClr val="dk1">
                  <a:lumMod val="75000"/>
                  <a:lumOff val="25000"/>
                </a:schemeClr>
              </a:solidFill>
              <a:latin typeface="+mn-lt"/>
              <a:ea typeface="+mn-ea"/>
              <a:cs typeface="+mn-cs"/>
            </a:defRPr>
          </a:pPr>
          <a:endParaRPr lang="en-US"/>
        </a:p>
      </c:txPr>
    </c:title>
    <c:autoTitleDeleted val="0"/>
    <c:plotArea>
      <c:layout>
        <c:manualLayout>
          <c:layoutTarget val="inner"/>
          <c:xMode val="edge"/>
          <c:yMode val="edge"/>
          <c:x val="1.0689234669628168E-2"/>
          <c:y val="0.19861645973883962"/>
          <c:w val="0.48098811721745183"/>
          <c:h val="0.7258480178588973"/>
        </c:manualLayout>
      </c:layout>
      <c:pieChart>
        <c:varyColors val="1"/>
        <c:ser>
          <c:idx val="0"/>
          <c:order val="0"/>
          <c:tx>
            <c:strRef>
              <c:f>Sheet1!$B$1</c:f>
              <c:strCache>
                <c:ptCount val="1"/>
                <c:pt idx="0">
                  <c:v>Sales</c:v>
                </c:pt>
              </c:strCache>
            </c:strRef>
          </c:tx>
          <c:dPt>
            <c:idx val="0"/>
            <c:bubble3D val="0"/>
            <c:spPr>
              <a:solidFill>
                <a:srgbClr val="00B050"/>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EAD4-4180-8A67-9711CC3BA1CE}"/>
              </c:ext>
            </c:extLst>
          </c:dPt>
          <c:dPt>
            <c:idx val="1"/>
            <c:bubble3D val="0"/>
            <c:spPr>
              <a:solidFill>
                <a:schemeClr val="accent6">
                  <a:lumMod val="75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EAD4-4180-8A67-9711CC3BA1CE}"/>
              </c:ext>
            </c:extLst>
          </c:dPt>
          <c:dPt>
            <c:idx val="2"/>
            <c:bubble3D val="0"/>
            <c:spPr>
              <a:solidFill>
                <a:srgbClr val="00FF99"/>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5-EAD4-4180-8A67-9711CC3BA1CE}"/>
              </c:ext>
            </c:extLst>
          </c:dPt>
          <c:dPt>
            <c:idx val="3"/>
            <c:bubble3D val="0"/>
            <c:spPr>
              <a:solidFill>
                <a:schemeClr val="accent4">
                  <a:lumMod val="60000"/>
                  <a:lumOff val="40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7-EAD4-4180-8A67-9711CC3BA1CE}"/>
              </c:ext>
            </c:extLst>
          </c:dPt>
          <c:dPt>
            <c:idx val="4"/>
            <c:bubble3D val="0"/>
            <c:spPr>
              <a:solidFill>
                <a:srgbClr val="FFFF66"/>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9-EAD4-4180-8A67-9711CC3BA1CE}"/>
              </c:ext>
            </c:extLst>
          </c:dPt>
          <c:dLbls>
            <c:dLbl>
              <c:idx val="0"/>
              <c:layout>
                <c:manualLayout>
                  <c:x val="-7.3317033993014313E-2"/>
                  <c:y val="0.17408426671507049"/>
                </c:manualLayout>
              </c:layout>
              <c:tx>
                <c:rich>
                  <a:bodyPr/>
                  <a:lstStyle/>
                  <a:p>
                    <a:fld id="{A7881B80-DC1B-467F-A2EC-87286564D0FB}" type="VALUE">
                      <a:rPr lang="en-US" smtClean="0"/>
                      <a:pPr/>
                      <a:t>[VALUE]</a:t>
                    </a:fld>
                    <a:r>
                      <a:rPr lang="en-US" dirty="0"/>
                      <a:t>%</a:t>
                    </a:r>
                  </a:p>
                </c:rich>
              </c:tx>
              <c:dLblPos val="bestFit"/>
              <c:showLegendKey val="0"/>
              <c:showVal val="0"/>
              <c:showCatName val="0"/>
              <c:showSerName val="0"/>
              <c:showPercent val="1"/>
              <c:showBubbleSize val="0"/>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01-EAD4-4180-8A67-9711CC3BA1CE}"/>
                </c:ext>
              </c:extLst>
            </c:dLbl>
            <c:dLbl>
              <c:idx val="1"/>
              <c:layout>
                <c:manualLayout>
                  <c:x val="-0.11899255596311212"/>
                  <c:y val="-1.0179562629719979E-2"/>
                </c:manualLayout>
              </c:layout>
              <c:dLblPos val="bestFit"/>
              <c:showLegendKey val="0"/>
              <c:showVal val="0"/>
              <c:showCatName val="0"/>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03-EAD4-4180-8A67-9711CC3BA1CE}"/>
                </c:ext>
              </c:extLst>
            </c:dLbl>
            <c:dLbl>
              <c:idx val="2"/>
              <c:layout>
                <c:manualLayout>
                  <c:x val="-7.182336571597403E-2"/>
                  <c:y val="-0.18963821811063838"/>
                </c:manualLayout>
              </c:layout>
              <c:tx>
                <c:rich>
                  <a:bodyPr/>
                  <a:lstStyle/>
                  <a:p>
                    <a:fld id="{428DC82F-924D-4764-83F5-75934A5C32C4}" type="VALUE">
                      <a:rPr lang="en-US" smtClean="0"/>
                      <a:pPr/>
                      <a:t>[VALUE]</a:t>
                    </a:fld>
                    <a:r>
                      <a:rPr lang="en-US" dirty="0"/>
                      <a:t>%</a:t>
                    </a:r>
                  </a:p>
                </c:rich>
              </c:tx>
              <c:dLblPos val="bestFit"/>
              <c:showLegendKey val="0"/>
              <c:showVal val="0"/>
              <c:showCatName val="0"/>
              <c:showSerName val="0"/>
              <c:showPercent val="1"/>
              <c:showBubbleSize val="0"/>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05-EAD4-4180-8A67-9711CC3BA1CE}"/>
                </c:ext>
              </c:extLst>
            </c:dLbl>
            <c:dLbl>
              <c:idx val="3"/>
              <c:layout>
                <c:manualLayout>
                  <c:x val="5.7469552960740279E-2"/>
                  <c:y val="-1.1008823271549431E-2"/>
                </c:manualLayout>
              </c:layout>
              <c:tx>
                <c:rich>
                  <a:bodyPr/>
                  <a:lstStyle/>
                  <a:p>
                    <a:fld id="{AC3F19C6-10D5-47A5-AE37-1275E48801B2}" type="VALUE">
                      <a:rPr lang="en-US" smtClean="0"/>
                      <a:pPr/>
                      <a:t>[VALUE]</a:t>
                    </a:fld>
                    <a:r>
                      <a:rPr lang="en-US" dirty="0"/>
                      <a:t>%</a:t>
                    </a:r>
                  </a:p>
                </c:rich>
              </c:tx>
              <c:dLblPos val="bestFit"/>
              <c:showLegendKey val="0"/>
              <c:showVal val="0"/>
              <c:showCatName val="0"/>
              <c:showSerName val="0"/>
              <c:showPercent val="1"/>
              <c:showBubbleSize val="0"/>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07-EAD4-4180-8A67-9711CC3BA1CE}"/>
                </c:ext>
              </c:extLst>
            </c:dLbl>
            <c:dLbl>
              <c:idx val="4"/>
              <c:layout>
                <c:manualLayout>
                  <c:x val="8.8234667292598698E-2"/>
                  <c:y val="0.17228960966925172"/>
                </c:manualLayout>
              </c:layout>
              <c:tx>
                <c:rich>
                  <a:bodyPr/>
                  <a:lstStyle/>
                  <a:p>
                    <a:fld id="{F164C675-F6F3-4D2D-A062-45565233B731}" type="VALUE">
                      <a:rPr lang="en-US" smtClean="0"/>
                      <a:pPr/>
                      <a:t>[VALUE]</a:t>
                    </a:fld>
                    <a:r>
                      <a:rPr lang="en-US" dirty="0"/>
                      <a:t>%</a:t>
                    </a:r>
                  </a:p>
                </c:rich>
              </c:tx>
              <c:dLblPos val="bestFit"/>
              <c:showLegendKey val="0"/>
              <c:showVal val="0"/>
              <c:showCatName val="0"/>
              <c:showSerName val="0"/>
              <c:showPercent val="1"/>
              <c:showBubbleSize val="0"/>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09-EAD4-4180-8A67-9711CC3BA1CE}"/>
                </c:ext>
              </c:extLst>
            </c:dLbl>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3600" b="1" i="0" u="none" strike="noStrike" kern="1200" baseline="0">
                    <a:solidFill>
                      <a:schemeClr val="lt1"/>
                    </a:solidFill>
                    <a:latin typeface="Arial" panose="020B0604020202020204" pitchFamily="34" charset="0"/>
                    <a:ea typeface="+mn-ea"/>
                    <a:cs typeface="Arial" panose="020B0604020202020204" pitchFamily="34" charset="0"/>
                  </a:defRPr>
                </a:pPr>
                <a:endParaRPr lang="en-US"/>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Sheet1!$A$2:$A$6</c:f>
              <c:strCache>
                <c:ptCount val="5"/>
                <c:pt idx="0">
                  <c:v>Nghe nhạc</c:v>
                </c:pt>
                <c:pt idx="1">
                  <c:v>Xem ti vi</c:v>
                </c:pt>
                <c:pt idx="2">
                  <c:v>Chơi thể thao</c:v>
                </c:pt>
                <c:pt idx="3">
                  <c:v>Đọc sách</c:v>
                </c:pt>
                <c:pt idx="4">
                  <c:v>Hoạt động khác</c:v>
                </c:pt>
              </c:strCache>
            </c:strRef>
          </c:cat>
          <c:val>
            <c:numRef>
              <c:f>Sheet1!$B$2:$B$6</c:f>
              <c:numCache>
                <c:formatCode>General</c:formatCode>
                <c:ptCount val="5"/>
                <c:pt idx="0">
                  <c:v>20</c:v>
                </c:pt>
                <c:pt idx="1">
                  <c:v>10</c:v>
                </c:pt>
                <c:pt idx="2">
                  <c:v>30</c:v>
                </c:pt>
                <c:pt idx="3">
                  <c:v>25</c:v>
                </c:pt>
                <c:pt idx="4">
                  <c:v>15</c:v>
                </c:pt>
              </c:numCache>
            </c:numRef>
          </c:val>
          <c:extLst>
            <c:ext xmlns:c16="http://schemas.microsoft.com/office/drawing/2014/chart" uri="{C3380CC4-5D6E-409C-BE32-E72D297353CC}">
              <c16:uniqueId val="{0000000A-EAD4-4180-8A67-9711CC3BA1CE}"/>
            </c:ext>
          </c:extLst>
        </c:ser>
        <c:dLbls>
          <c:dLblPos val="ctr"/>
          <c:showLegendKey val="0"/>
          <c:showVal val="0"/>
          <c:showCatName val="0"/>
          <c:showSerName val="0"/>
          <c:showPercent val="1"/>
          <c:showBubbleSize val="0"/>
          <c:showLeaderLines val="1"/>
        </c:dLbls>
        <c:firstSliceAng val="0"/>
      </c:pieChart>
      <c:spPr>
        <a:noFill/>
        <a:ln>
          <a:noFill/>
        </a:ln>
        <a:effectLst/>
      </c:spPr>
    </c:plotArea>
    <c:legend>
      <c:legendPos val="r"/>
      <c:layout>
        <c:manualLayout>
          <c:xMode val="edge"/>
          <c:yMode val="edge"/>
          <c:x val="0.61906079832025995"/>
          <c:y val="0.24389096274417976"/>
          <c:w val="0.2688432110313515"/>
          <c:h val="0.5951570884524543"/>
        </c:manualLayout>
      </c:layout>
      <c:overlay val="0"/>
      <c:spPr>
        <a:solidFill>
          <a:schemeClr val="lt1">
            <a:lumMod val="95000"/>
            <a:alpha val="39000"/>
          </a:schemeClr>
        </a:solidFill>
        <a:ln>
          <a:noFill/>
        </a:ln>
        <a:effectLst/>
      </c:spPr>
      <c:txPr>
        <a:bodyPr rot="0" spcFirstLastPara="1" vertOverflow="ellipsis" vert="horz" wrap="square" anchor="ctr" anchorCtr="1"/>
        <a:lstStyle/>
        <a:p>
          <a:pPr>
            <a:defRPr sz="3600" b="0" i="0" u="none" strike="noStrike" kern="1200" baseline="0">
              <a:solidFill>
                <a:schemeClr val="dk1">
                  <a:lumMod val="75000"/>
                  <a:lumOff val="25000"/>
                </a:schemeClr>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w="9525" cap="flat" cmpd="sng" algn="ctr">
      <a:noFill/>
      <a:round/>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nSpc>
                <a:spcPct val="150000"/>
              </a:lnSpc>
              <a:defRPr sz="2200" b="1" i="0" u="none" strike="noStrike" kern="1200" baseline="0">
                <a:solidFill>
                  <a:schemeClr val="dk1">
                    <a:lumMod val="75000"/>
                    <a:lumOff val="25000"/>
                  </a:schemeClr>
                </a:solidFill>
                <a:latin typeface="+mn-lt"/>
                <a:ea typeface="+mn-ea"/>
                <a:cs typeface="+mn-cs"/>
              </a:defRPr>
            </a:pPr>
            <a:r>
              <a:rPr lang="en-US" sz="4000" dirty="0" err="1">
                <a:latin typeface="Arial" panose="020B0604020202020204" pitchFamily="34" charset="0"/>
                <a:cs typeface="Arial" panose="020B0604020202020204" pitchFamily="34" charset="0"/>
              </a:rPr>
              <a:t>Thực</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trạng</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các</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tật</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khúc</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xạ</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về</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mắt</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của</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học</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sinh</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một</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số</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tỉnh</a:t>
            </a:r>
            <a:r>
              <a:rPr lang="en-US" sz="4000" baseline="0" dirty="0">
                <a:latin typeface="Arial" panose="020B0604020202020204" pitchFamily="34" charset="0"/>
                <a:cs typeface="Arial" panose="020B0604020202020204" pitchFamily="34" charset="0"/>
              </a:rPr>
              <a:t> ở </a:t>
            </a:r>
            <a:r>
              <a:rPr lang="en-US" sz="4000" baseline="0" dirty="0" err="1">
                <a:latin typeface="Arial" panose="020B0604020202020204" pitchFamily="34" charset="0"/>
                <a:cs typeface="Arial" panose="020B0604020202020204" pitchFamily="34" charset="0"/>
              </a:rPr>
              <a:t>Việt</a:t>
            </a:r>
            <a:r>
              <a:rPr lang="en-US" sz="4000" baseline="0" dirty="0">
                <a:latin typeface="Arial" panose="020B0604020202020204" pitchFamily="34" charset="0"/>
                <a:cs typeface="Arial" panose="020B0604020202020204" pitchFamily="34" charset="0"/>
              </a:rPr>
              <a:t> Nam</a:t>
            </a:r>
            <a:endParaRPr lang="en-US" sz="4000" dirty="0">
              <a:latin typeface="Arial" panose="020B0604020202020204" pitchFamily="34" charset="0"/>
              <a:cs typeface="Arial" panose="020B0604020202020204" pitchFamily="34" charset="0"/>
            </a:endParaRPr>
          </a:p>
        </c:rich>
      </c:tx>
      <c:layout>
        <c:manualLayout>
          <c:xMode val="edge"/>
          <c:yMode val="edge"/>
          <c:x val="0.13336954338794577"/>
          <c:y val="7.4841406933590805E-3"/>
        </c:manualLayout>
      </c:layout>
      <c:overlay val="0"/>
      <c:spPr>
        <a:noFill/>
        <a:ln>
          <a:noFill/>
        </a:ln>
        <a:effectLst/>
      </c:spPr>
      <c:txPr>
        <a:bodyPr rot="0" spcFirstLastPara="1" vertOverflow="ellipsis" vert="horz" wrap="square" anchor="ctr" anchorCtr="1"/>
        <a:lstStyle/>
        <a:p>
          <a:pPr>
            <a:lnSpc>
              <a:spcPct val="150000"/>
            </a:lnSpc>
            <a:defRPr sz="2200" b="1" i="0" u="none" strike="noStrike" kern="1200" baseline="0">
              <a:solidFill>
                <a:schemeClr val="dk1">
                  <a:lumMod val="75000"/>
                  <a:lumOff val="25000"/>
                </a:schemeClr>
              </a:solidFill>
              <a:latin typeface="+mn-lt"/>
              <a:ea typeface="+mn-ea"/>
              <a:cs typeface="+mn-cs"/>
            </a:defRPr>
          </a:pPr>
          <a:endParaRPr lang="en-US"/>
        </a:p>
      </c:txPr>
    </c:title>
    <c:autoTitleDeleted val="0"/>
    <c:plotArea>
      <c:layout>
        <c:manualLayout>
          <c:layoutTarget val="inner"/>
          <c:xMode val="edge"/>
          <c:yMode val="edge"/>
          <c:x val="5.2748103047369987E-2"/>
          <c:y val="0.26929424910797051"/>
          <c:w val="0.46005026955585859"/>
          <c:h val="0.72748047693421203"/>
        </c:manualLayout>
      </c:layout>
      <c:pieChart>
        <c:varyColors val="1"/>
        <c:ser>
          <c:idx val="0"/>
          <c:order val="0"/>
          <c:tx>
            <c:strRef>
              <c:f>Sheet1!$B$1</c:f>
              <c:strCache>
                <c:ptCount val="1"/>
                <c:pt idx="0">
                  <c:v>Sales</c:v>
                </c:pt>
              </c:strCache>
            </c:strRef>
          </c:tx>
          <c:dPt>
            <c:idx val="0"/>
            <c:bubble3D val="0"/>
            <c:spPr>
              <a:solidFill>
                <a:srgbClr val="00B050"/>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004A-4C55-956F-577198FECBA5}"/>
              </c:ext>
            </c:extLst>
          </c:dPt>
          <c:dPt>
            <c:idx val="1"/>
            <c:bubble3D val="0"/>
            <c:spPr>
              <a:solidFill>
                <a:srgbClr val="FFFF66"/>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004A-4C55-956F-577198FECBA5}"/>
              </c:ext>
            </c:extLst>
          </c:dPt>
          <c:dPt>
            <c:idx val="2"/>
            <c:bubble3D val="0"/>
            <c:spPr>
              <a:solidFill>
                <a:schemeClr val="accent4">
                  <a:lumMod val="60000"/>
                  <a:lumOff val="40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5-004A-4C55-956F-577198FECBA5}"/>
              </c:ext>
            </c:extLst>
          </c:dPt>
          <c:dPt>
            <c:idx val="3"/>
            <c:bubble3D val="0"/>
            <c:spPr>
              <a:solidFill>
                <a:schemeClr val="accent4"/>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7-004A-4C55-956F-577198FECBA5}"/>
              </c:ext>
            </c:extLst>
          </c:dPt>
          <c:dPt>
            <c:idx val="4"/>
            <c:bubble3D val="0"/>
            <c:spPr>
              <a:solidFill>
                <a:srgbClr val="FFC000"/>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9-004A-4C55-956F-577198FECBA5}"/>
              </c:ext>
            </c:extLst>
          </c:dPt>
          <c:dLbls>
            <c:dLbl>
              <c:idx val="0"/>
              <c:tx>
                <c:rich>
                  <a:bodyPr/>
                  <a:lstStyle/>
                  <a:p>
                    <a:fld id="{8BC047CD-46A6-41C5-BF9A-A1772A177548}" type="VALUE">
                      <a:rPr lang="en-US" smtClean="0"/>
                      <a:pPr/>
                      <a:t>[VALUE]</a:t>
                    </a:fld>
                    <a:r>
                      <a:rPr lang="en-US" dirty="0"/>
                      <a:t>%</a:t>
                    </a:r>
                  </a:p>
                </c:rich>
              </c:tx>
              <c:dLblPos val="ctr"/>
              <c:showLegendKey val="0"/>
              <c:showVal val="0"/>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004A-4C55-956F-577198FECBA5}"/>
                </c:ext>
              </c:extLst>
            </c:dLbl>
            <c:dLbl>
              <c:idx val="1"/>
              <c:tx>
                <c:rich>
                  <a:bodyPr/>
                  <a:lstStyle/>
                  <a:p>
                    <a:fld id="{F28B22DD-E177-4C5E-BF24-29119B900CE2}" type="VALUE">
                      <a:rPr lang="en-US" smtClean="0"/>
                      <a:pPr/>
                      <a:t>[VALUE]</a:t>
                    </a:fld>
                    <a:r>
                      <a:rPr lang="en-US" dirty="0"/>
                      <a:t>%</a:t>
                    </a:r>
                  </a:p>
                </c:rich>
              </c:tx>
              <c:dLblPos val="ctr"/>
              <c:showLegendKey val="0"/>
              <c:showVal val="0"/>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004A-4C55-956F-577198FECBA5}"/>
                </c:ext>
              </c:extLst>
            </c:dLbl>
            <c:dLbl>
              <c:idx val="2"/>
              <c:layout>
                <c:manualLayout>
                  <c:x val="-0.16135899482729948"/>
                  <c:y val="2.0541439691186367E-2"/>
                </c:manualLayout>
              </c:layout>
              <c:tx>
                <c:rich>
                  <a:bodyPr/>
                  <a:lstStyle/>
                  <a:p>
                    <a:fld id="{C012B8E2-BEF5-4F83-A990-523A20ED457E}" type="VALUE">
                      <a:rPr lang="en-US" smtClean="0"/>
                      <a:pPr/>
                      <a:t>[VALUE]</a:t>
                    </a:fld>
                    <a:r>
                      <a:rPr lang="en-US" dirty="0"/>
                      <a:t>%</a:t>
                    </a:r>
                  </a:p>
                </c:rich>
              </c:tx>
              <c:dLblPos val="bestFit"/>
              <c:showLegendKey val="0"/>
              <c:showVal val="0"/>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004A-4C55-956F-577198FECBA5}"/>
                </c:ext>
              </c:extLst>
            </c:dLbl>
            <c:dLbl>
              <c:idx val="3"/>
              <c:layout>
                <c:manualLayout>
                  <c:x val="1.0304296858378076E-2"/>
                  <c:y val="-2.7266968412490541E-2"/>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7-004A-4C55-956F-577198FECBA5}"/>
                </c:ext>
              </c:extLst>
            </c:dLbl>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3600" b="1" i="0" u="none" strike="noStrike" kern="1200" baseline="0">
                    <a:solidFill>
                      <a:schemeClr val="lt1"/>
                    </a:solidFill>
                    <a:latin typeface="Arial" panose="020B0604020202020204" pitchFamily="34" charset="0"/>
                    <a:ea typeface="+mn-ea"/>
                    <a:cs typeface="Arial" panose="020B0604020202020204" pitchFamily="34" charset="0"/>
                  </a:defRPr>
                </a:pPr>
                <a:endParaRPr lang="en-US"/>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Sheet1!$A$2:$A$4</c:f>
              <c:strCache>
                <c:ptCount val="3"/>
                <c:pt idx="0">
                  <c:v>Bình thường</c:v>
                </c:pt>
                <c:pt idx="1">
                  <c:v>Cận thị</c:v>
                </c:pt>
                <c:pt idx="2">
                  <c:v>Viễn thị/Loạn thị</c:v>
                </c:pt>
              </c:strCache>
            </c:strRef>
          </c:cat>
          <c:val>
            <c:numRef>
              <c:f>Sheet1!$B$2:$B$4</c:f>
              <c:numCache>
                <c:formatCode>General</c:formatCode>
                <c:ptCount val="3"/>
                <c:pt idx="0">
                  <c:v>66.400000000000006</c:v>
                </c:pt>
                <c:pt idx="1">
                  <c:v>32.799999999999997</c:v>
                </c:pt>
                <c:pt idx="2">
                  <c:v>0.8</c:v>
                </c:pt>
              </c:numCache>
            </c:numRef>
          </c:val>
          <c:extLst>
            <c:ext xmlns:c16="http://schemas.microsoft.com/office/drawing/2014/chart" uri="{C3380CC4-5D6E-409C-BE32-E72D297353CC}">
              <c16:uniqueId val="{0000000A-004A-4C55-956F-577198FECBA5}"/>
            </c:ext>
          </c:extLst>
        </c:ser>
        <c:dLbls>
          <c:dLblPos val="ctr"/>
          <c:showLegendKey val="0"/>
          <c:showVal val="0"/>
          <c:showCatName val="0"/>
          <c:showSerName val="0"/>
          <c:showPercent val="1"/>
          <c:showBubbleSize val="0"/>
          <c:showLeaderLines val="1"/>
        </c:dLbls>
        <c:firstSliceAng val="0"/>
      </c:pieChart>
      <c:spPr>
        <a:noFill/>
        <a:ln>
          <a:noFill/>
        </a:ln>
        <a:effectLst/>
      </c:spPr>
    </c:plotArea>
    <c:legend>
      <c:legendPos val="r"/>
      <c:layout>
        <c:manualLayout>
          <c:xMode val="edge"/>
          <c:yMode val="edge"/>
          <c:x val="0.61720691224722379"/>
          <c:y val="0.29158113928055812"/>
          <c:w val="0.32816660401621406"/>
          <c:h val="0.5951570884524543"/>
        </c:manualLayout>
      </c:layout>
      <c:overlay val="0"/>
      <c:spPr>
        <a:solidFill>
          <a:schemeClr val="lt1">
            <a:lumMod val="95000"/>
            <a:alpha val="39000"/>
          </a:schemeClr>
        </a:solidFill>
        <a:ln>
          <a:noFill/>
        </a:ln>
        <a:effectLst/>
      </c:spPr>
      <c:txPr>
        <a:bodyPr rot="0" spcFirstLastPara="1" vertOverflow="ellipsis" vert="horz" wrap="square" anchor="ctr" anchorCtr="1"/>
        <a:lstStyle/>
        <a:p>
          <a:pPr>
            <a:defRPr sz="3600" b="0" i="0" u="none" strike="noStrike" kern="1200" baseline="0">
              <a:solidFill>
                <a:schemeClr val="dk1">
                  <a:lumMod val="75000"/>
                  <a:lumOff val="25000"/>
                </a:schemeClr>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w="9525" cap="flat" cmpd="sng" algn="ctr">
      <a:noFill/>
      <a:round/>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nSpc>
                <a:spcPct val="150000"/>
              </a:lnSpc>
              <a:defRPr sz="2200" b="1" i="0" u="none" strike="noStrike" kern="1200" baseline="0">
                <a:solidFill>
                  <a:schemeClr val="dk1">
                    <a:lumMod val="75000"/>
                    <a:lumOff val="25000"/>
                  </a:schemeClr>
                </a:solidFill>
                <a:latin typeface="+mn-lt"/>
                <a:ea typeface="+mn-ea"/>
                <a:cs typeface="+mn-cs"/>
              </a:defRPr>
            </a:pPr>
            <a:r>
              <a:rPr lang="en-US" sz="4000" dirty="0" err="1">
                <a:latin typeface="Arial" panose="020B0604020202020204" pitchFamily="34" charset="0"/>
                <a:cs typeface="Arial" panose="020B0604020202020204" pitchFamily="34" charset="0"/>
              </a:rPr>
              <a:t>Tỉ</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lệ</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số</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dân</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của</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các</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châu</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lục</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tính</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đến</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ngày</a:t>
            </a:r>
            <a:r>
              <a:rPr lang="en-US" sz="4000" baseline="0" dirty="0">
                <a:latin typeface="Arial" panose="020B0604020202020204" pitchFamily="34" charset="0"/>
                <a:cs typeface="Arial" panose="020B0604020202020204" pitchFamily="34" charset="0"/>
              </a:rPr>
              <a:t> 1 – 7 – 2020 </a:t>
            </a:r>
            <a:endParaRPr lang="en-US" sz="4000" dirty="0">
              <a:latin typeface="Arial" panose="020B0604020202020204" pitchFamily="34" charset="0"/>
              <a:cs typeface="Arial" panose="020B0604020202020204" pitchFamily="34" charset="0"/>
            </a:endParaRPr>
          </a:p>
        </c:rich>
      </c:tx>
      <c:layout>
        <c:manualLayout>
          <c:xMode val="edge"/>
          <c:yMode val="edge"/>
          <c:x val="0.13419124201966801"/>
          <c:y val="1.8331219247196426E-2"/>
        </c:manualLayout>
      </c:layout>
      <c:overlay val="0"/>
      <c:spPr>
        <a:noFill/>
        <a:ln>
          <a:noFill/>
        </a:ln>
        <a:effectLst/>
      </c:spPr>
      <c:txPr>
        <a:bodyPr rot="0" spcFirstLastPara="1" vertOverflow="ellipsis" vert="horz" wrap="square" anchor="ctr" anchorCtr="1"/>
        <a:lstStyle/>
        <a:p>
          <a:pPr>
            <a:lnSpc>
              <a:spcPct val="150000"/>
            </a:lnSpc>
            <a:defRPr sz="2200" b="1" i="0" u="none" strike="noStrike" kern="1200" baseline="0">
              <a:solidFill>
                <a:schemeClr val="dk1">
                  <a:lumMod val="75000"/>
                  <a:lumOff val="25000"/>
                </a:schemeClr>
              </a:solidFill>
              <a:latin typeface="+mn-lt"/>
              <a:ea typeface="+mn-ea"/>
              <a:cs typeface="+mn-cs"/>
            </a:defRPr>
          </a:pPr>
          <a:endParaRPr lang="en-US"/>
        </a:p>
      </c:txPr>
    </c:title>
    <c:autoTitleDeleted val="0"/>
    <c:plotArea>
      <c:layout>
        <c:manualLayout>
          <c:layoutTarget val="inner"/>
          <c:xMode val="edge"/>
          <c:yMode val="edge"/>
          <c:x val="3.7909489323794489E-2"/>
          <c:y val="0.20498658836971034"/>
          <c:w val="0.46530104553799484"/>
          <c:h val="0.79501341163028971"/>
        </c:manualLayout>
      </c:layout>
      <c:pieChart>
        <c:varyColors val="1"/>
        <c:ser>
          <c:idx val="0"/>
          <c:order val="0"/>
          <c:tx>
            <c:strRef>
              <c:f>Sheet1!$B$1</c:f>
              <c:strCache>
                <c:ptCount val="1"/>
                <c:pt idx="0">
                  <c:v>Sales</c:v>
                </c:pt>
              </c:strCache>
            </c:strRef>
          </c:tx>
          <c:dPt>
            <c:idx val="0"/>
            <c:bubble3D val="0"/>
            <c:spPr>
              <a:solidFill>
                <a:srgbClr val="00B050"/>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1551-44A6-BE4B-7EF4182D27C1}"/>
              </c:ext>
            </c:extLst>
          </c:dPt>
          <c:dPt>
            <c:idx val="1"/>
            <c:bubble3D val="0"/>
            <c:spPr>
              <a:solidFill>
                <a:schemeClr val="accent6">
                  <a:lumMod val="75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1551-44A6-BE4B-7EF4182D27C1}"/>
              </c:ext>
            </c:extLst>
          </c:dPt>
          <c:dPt>
            <c:idx val="2"/>
            <c:bubble3D val="0"/>
            <c:spPr>
              <a:solidFill>
                <a:schemeClr val="accent3"/>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5-1551-44A6-BE4B-7EF4182D27C1}"/>
              </c:ext>
            </c:extLst>
          </c:dPt>
          <c:dPt>
            <c:idx val="3"/>
            <c:bubble3D val="0"/>
            <c:spPr>
              <a:solidFill>
                <a:srgbClr val="FFFF66"/>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7-1551-44A6-BE4B-7EF4182D27C1}"/>
              </c:ext>
            </c:extLst>
          </c:dPt>
          <c:dPt>
            <c:idx val="4"/>
            <c:bubble3D val="0"/>
            <c:spPr>
              <a:solidFill>
                <a:schemeClr val="accent4">
                  <a:lumMod val="60000"/>
                  <a:lumOff val="40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9-1551-44A6-BE4B-7EF4182D27C1}"/>
              </c:ext>
            </c:extLst>
          </c:dPt>
          <c:dLbls>
            <c:dLbl>
              <c:idx val="0"/>
              <c:tx>
                <c:rich>
                  <a:bodyPr/>
                  <a:lstStyle/>
                  <a:p>
                    <a:fld id="{3A5EC858-13AB-4F5E-A444-1D4662EB9948}" type="VALUE">
                      <a:rPr lang="en-US" smtClean="0"/>
                      <a:pPr/>
                      <a:t>[VALUE]</a:t>
                    </a:fld>
                    <a:r>
                      <a:rPr lang="en-US" dirty="0"/>
                      <a:t>%</a:t>
                    </a:r>
                  </a:p>
                </c:rich>
              </c:tx>
              <c:dLblPos val="ctr"/>
              <c:showLegendKey val="0"/>
              <c:showVal val="0"/>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1551-44A6-BE4B-7EF4182D27C1}"/>
                </c:ext>
              </c:extLst>
            </c:dLbl>
            <c:dLbl>
              <c:idx val="1"/>
              <c:tx>
                <c:rich>
                  <a:bodyPr/>
                  <a:lstStyle/>
                  <a:p>
                    <a:fld id="{5AE9A811-4930-4B64-A26C-A7A93570D2F8}" type="VALUE">
                      <a:rPr lang="en-US" smtClean="0"/>
                      <a:pPr/>
                      <a:t>[VALUE]</a:t>
                    </a:fld>
                    <a:r>
                      <a:rPr lang="en-US" dirty="0"/>
                      <a:t>%</a:t>
                    </a:r>
                  </a:p>
                </c:rich>
              </c:tx>
              <c:dLblPos val="ctr"/>
              <c:showLegendKey val="0"/>
              <c:showVal val="0"/>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1551-44A6-BE4B-7EF4182D27C1}"/>
                </c:ext>
              </c:extLst>
            </c:dLbl>
            <c:dLbl>
              <c:idx val="2"/>
              <c:layout>
                <c:manualLayout>
                  <c:x val="5.8315557754697357E-2"/>
                  <c:y val="8.5625408075035034E-2"/>
                </c:manualLayout>
              </c:layout>
              <c:tx>
                <c:rich>
                  <a:bodyPr/>
                  <a:lstStyle/>
                  <a:p>
                    <a:fld id="{0699CAE5-45D8-4879-81BB-00F40A1D7397}" type="VALUE">
                      <a:rPr lang="en-US" smtClean="0"/>
                      <a:pPr/>
                      <a:t>[VALUE]</a:t>
                    </a:fld>
                    <a:r>
                      <a:rPr lang="en-US" dirty="0"/>
                      <a:t>%</a:t>
                    </a:r>
                  </a:p>
                </c:rich>
              </c:tx>
              <c:dLblPos val="bestFit"/>
              <c:showLegendKey val="0"/>
              <c:showVal val="0"/>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1551-44A6-BE4B-7EF4182D27C1}"/>
                </c:ext>
              </c:extLst>
            </c:dLbl>
            <c:dLbl>
              <c:idx val="3"/>
              <c:layout>
                <c:manualLayout>
                  <c:x val="0.10303385912368576"/>
                  <c:y val="0.14433941138017226"/>
                </c:manualLayout>
              </c:layout>
              <c:tx>
                <c:rich>
                  <a:bodyPr/>
                  <a:lstStyle/>
                  <a:p>
                    <a:fld id="{8FAA1B16-3046-4CE6-AAEA-4548CB075EEC}" type="VALUE">
                      <a:rPr lang="en-US" smtClean="0"/>
                      <a:pPr/>
                      <a:t>[VALUE]</a:t>
                    </a:fld>
                    <a:r>
                      <a:rPr lang="en-US" dirty="0"/>
                      <a:t>%</a:t>
                    </a:r>
                  </a:p>
                </c:rich>
              </c:tx>
              <c:dLblPos val="bestFit"/>
              <c:showLegendKey val="0"/>
              <c:showVal val="0"/>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1551-44A6-BE4B-7EF4182D27C1}"/>
                </c:ext>
              </c:extLst>
            </c:dLbl>
            <c:dLbl>
              <c:idx val="4"/>
              <c:layout>
                <c:manualLayout>
                  <c:x val="-0.14134760337881461"/>
                  <c:y val="-3.8376271649377121E-3"/>
                </c:manualLayout>
              </c:layout>
              <c:tx>
                <c:rich>
                  <a:bodyPr/>
                  <a:lstStyle/>
                  <a:p>
                    <a:fld id="{686521E2-AF07-47A6-BC42-4E3620323CE0}" type="VALUE">
                      <a:rPr lang="en-US" smtClean="0"/>
                      <a:pPr/>
                      <a:t>[VALUE]</a:t>
                    </a:fld>
                    <a:r>
                      <a:rPr lang="en-US" dirty="0"/>
                      <a:t>%</a:t>
                    </a:r>
                  </a:p>
                </c:rich>
              </c:tx>
              <c:dLblPos val="bestFit"/>
              <c:showLegendKey val="0"/>
              <c:showVal val="0"/>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9-1551-44A6-BE4B-7EF4182D27C1}"/>
                </c:ext>
              </c:extLst>
            </c:dLbl>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3600" b="1" i="0" u="none" strike="noStrike" kern="1200" baseline="0">
                    <a:solidFill>
                      <a:schemeClr val="lt1"/>
                    </a:solidFill>
                    <a:latin typeface="Arial" panose="020B0604020202020204" pitchFamily="34" charset="0"/>
                    <a:ea typeface="+mn-ea"/>
                    <a:cs typeface="Arial" panose="020B0604020202020204" pitchFamily="34" charset="0"/>
                  </a:defRPr>
                </a:pPr>
                <a:endParaRPr lang="en-US"/>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Sheet1!$A$2:$A$6</c:f>
              <c:strCache>
                <c:ptCount val="5"/>
                <c:pt idx="0">
                  <c:v>Châu Á</c:v>
                </c:pt>
                <c:pt idx="1">
                  <c:v>Châu Phi</c:v>
                </c:pt>
                <c:pt idx="2">
                  <c:v>Châu Âu</c:v>
                </c:pt>
                <c:pt idx="3">
                  <c:v>Châu Mỹ</c:v>
                </c:pt>
                <c:pt idx="4">
                  <c:v>Châu Úc</c:v>
                </c:pt>
              </c:strCache>
            </c:strRef>
          </c:cat>
          <c:val>
            <c:numRef>
              <c:f>Sheet1!$B$2:$B$6</c:f>
              <c:numCache>
                <c:formatCode>General</c:formatCode>
                <c:ptCount val="5"/>
                <c:pt idx="0">
                  <c:v>59.52</c:v>
                </c:pt>
                <c:pt idx="1">
                  <c:v>17.21</c:v>
                </c:pt>
                <c:pt idx="2">
                  <c:v>9.61</c:v>
                </c:pt>
                <c:pt idx="3">
                  <c:v>13.11</c:v>
                </c:pt>
                <c:pt idx="4">
                  <c:v>0.55000000000000004</c:v>
                </c:pt>
              </c:numCache>
            </c:numRef>
          </c:val>
          <c:extLst>
            <c:ext xmlns:c16="http://schemas.microsoft.com/office/drawing/2014/chart" uri="{C3380CC4-5D6E-409C-BE32-E72D297353CC}">
              <c16:uniqueId val="{0000000A-1551-44A6-BE4B-7EF4182D27C1}"/>
            </c:ext>
          </c:extLst>
        </c:ser>
        <c:dLbls>
          <c:dLblPos val="ctr"/>
          <c:showLegendKey val="0"/>
          <c:showVal val="0"/>
          <c:showCatName val="0"/>
          <c:showSerName val="0"/>
          <c:showPercent val="1"/>
          <c:showBubbleSize val="0"/>
          <c:showLeaderLines val="1"/>
        </c:dLbls>
        <c:firstSliceAng val="0"/>
      </c:pieChart>
      <c:spPr>
        <a:noFill/>
        <a:ln>
          <a:noFill/>
        </a:ln>
        <a:effectLst/>
      </c:spPr>
    </c:plotArea>
    <c:legend>
      <c:legendPos val="r"/>
      <c:layout>
        <c:manualLayout>
          <c:xMode val="edge"/>
          <c:yMode val="edge"/>
          <c:x val="0.61720691224722379"/>
          <c:y val="0.29158113928055812"/>
          <c:w val="0.32816660401621406"/>
          <c:h val="0.5951570884524543"/>
        </c:manualLayout>
      </c:layout>
      <c:overlay val="0"/>
      <c:spPr>
        <a:solidFill>
          <a:schemeClr val="lt1">
            <a:lumMod val="95000"/>
            <a:alpha val="39000"/>
          </a:schemeClr>
        </a:solidFill>
        <a:ln>
          <a:noFill/>
        </a:ln>
        <a:effectLst/>
      </c:spPr>
      <c:txPr>
        <a:bodyPr rot="0" spcFirstLastPara="1" vertOverflow="ellipsis" vert="horz" wrap="square" anchor="ctr" anchorCtr="1"/>
        <a:lstStyle/>
        <a:p>
          <a:pPr>
            <a:defRPr sz="3600" b="0" i="0" u="none" strike="noStrike" kern="1200" baseline="0">
              <a:solidFill>
                <a:schemeClr val="dk1">
                  <a:lumMod val="75000"/>
                  <a:lumOff val="25000"/>
                </a:schemeClr>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w="9525" cap="flat" cmpd="sng" algn="ctr">
      <a:noFill/>
      <a:round/>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r>
              <a:rPr lang="en-US" sz="4000" dirty="0" err="1">
                <a:latin typeface="Arial" panose="020B0604020202020204" pitchFamily="34" charset="0"/>
                <a:cs typeface="Arial" panose="020B0604020202020204" pitchFamily="34" charset="0"/>
              </a:rPr>
              <a:t>Tỉ</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lệ</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các</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loài</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vật</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nuôi</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được</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yêu</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thích</a:t>
            </a:r>
            <a:endParaRPr lang="en-US" sz="4000" dirty="0">
              <a:latin typeface="Arial" panose="020B0604020202020204" pitchFamily="34" charset="0"/>
              <a:cs typeface="Arial" panose="020B0604020202020204" pitchFamily="34" charset="0"/>
            </a:endParaRPr>
          </a:p>
        </c:rich>
      </c:tx>
      <c:layout>
        <c:manualLayout>
          <c:xMode val="edge"/>
          <c:yMode val="edge"/>
          <c:x val="0.17212404082976338"/>
          <c:y val="0"/>
        </c:manualLayout>
      </c:layout>
      <c:overlay val="0"/>
      <c:spPr>
        <a:noFill/>
        <a:ln>
          <a:noFill/>
        </a:ln>
        <a:effectLst/>
      </c:spPr>
      <c:txPr>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endParaRPr lang="en-US"/>
        </a:p>
      </c:txPr>
    </c:title>
    <c:autoTitleDeleted val="0"/>
    <c:plotArea>
      <c:layout>
        <c:manualLayout>
          <c:layoutTarget val="inner"/>
          <c:xMode val="edge"/>
          <c:yMode val="edge"/>
          <c:x val="7.5153045557043441E-2"/>
          <c:y val="0.12666041022436184"/>
          <c:w val="0.51016788426681992"/>
          <c:h val="0.87167289664310943"/>
        </c:manualLayout>
      </c:layout>
      <c:pieChart>
        <c:varyColors val="1"/>
        <c:ser>
          <c:idx val="0"/>
          <c:order val="0"/>
          <c:tx>
            <c:strRef>
              <c:f>Sheet1!$B$1</c:f>
              <c:strCache>
                <c:ptCount val="1"/>
                <c:pt idx="0">
                  <c:v>Sales</c:v>
                </c:pt>
              </c:strCache>
            </c:strRef>
          </c:tx>
          <c:dPt>
            <c:idx val="0"/>
            <c:bubble3D val="0"/>
            <c:spPr>
              <a:solidFill>
                <a:srgbClr val="92D050"/>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0C7A-4008-B302-4F5BCAE7D276}"/>
              </c:ext>
            </c:extLst>
          </c:dPt>
          <c:dPt>
            <c:idx val="1"/>
            <c:bubble3D val="0"/>
            <c:spPr>
              <a:solidFill>
                <a:schemeClr val="accent6"/>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0C7A-4008-B302-4F5BCAE7D276}"/>
              </c:ext>
            </c:extLst>
          </c:dPt>
          <c:dPt>
            <c:idx val="2"/>
            <c:bubble3D val="0"/>
            <c:spPr>
              <a:solidFill>
                <a:srgbClr val="FFFF66"/>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5-0C7A-4008-B302-4F5BCAE7D276}"/>
              </c:ext>
            </c:extLst>
          </c:dPt>
          <c:dPt>
            <c:idx val="3"/>
            <c:bubble3D val="0"/>
            <c:spPr>
              <a:solidFill>
                <a:schemeClr val="accent4">
                  <a:lumMod val="60000"/>
                  <a:lumOff val="40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7-0C7A-4008-B302-4F5BCAE7D276}"/>
              </c:ext>
            </c:extLst>
          </c:dPt>
          <c:dPt>
            <c:idx val="4"/>
            <c:bubble3D val="0"/>
            <c:spPr>
              <a:solidFill>
                <a:srgbClr val="FFC000"/>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9-0C7A-4008-B302-4F5BCAE7D276}"/>
              </c:ext>
            </c:extLst>
          </c:dPt>
          <c:dLbls>
            <c:dLbl>
              <c:idx val="0"/>
              <c:layout>
                <c:manualLayout>
                  <c:x val="-0.13686837552112921"/>
                  <c:y val="0.18534111154963345"/>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1-0C7A-4008-B302-4F5BCAE7D276}"/>
                </c:ext>
              </c:extLst>
            </c:dLbl>
            <c:dLbl>
              <c:idx val="1"/>
              <c:layout>
                <c:manualLayout>
                  <c:x val="8.9846432910582318E-3"/>
                  <c:y val="-0.18636476868011553"/>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3-0C7A-4008-B302-4F5BCAE7D276}"/>
                </c:ext>
              </c:extLst>
            </c:dLbl>
            <c:dLbl>
              <c:idx val="2"/>
              <c:layout>
                <c:manualLayout>
                  <c:x val="0.12640147423914264"/>
                  <c:y val="0.11451315044387075"/>
                </c:manualLayout>
              </c:layout>
              <c:tx>
                <c:rich>
                  <a:bodyPr/>
                  <a:lstStyle/>
                  <a:p>
                    <a:fld id="{D94FF5EF-0BF0-4799-AB35-F6A563E1D7F1}" type="VALUE">
                      <a:rPr lang="en-US" smtClean="0"/>
                      <a:pPr/>
                      <a:t>[VALUE]</a:t>
                    </a:fld>
                    <a:r>
                      <a:rPr lang="en-US" dirty="0"/>
                      <a:t>%</a:t>
                    </a:r>
                  </a:p>
                </c:rich>
              </c:tx>
              <c:dLblPos val="bestFit"/>
              <c:showLegendKey val="0"/>
              <c:showVal val="0"/>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0C7A-4008-B302-4F5BCAE7D276}"/>
                </c:ext>
              </c:extLst>
            </c:dLbl>
            <c:dLbl>
              <c:idx val="3"/>
              <c:layout>
                <c:manualLayout>
                  <c:x val="4.8347740889198104E-2"/>
                  <c:y val="0.14707432283305691"/>
                </c:manualLayout>
              </c:layout>
              <c:tx>
                <c:rich>
                  <a:bodyPr/>
                  <a:lstStyle/>
                  <a:p>
                    <a:fld id="{C97F7F6F-F2ED-49E6-8D9A-5E635F8049BE}" type="VALUE">
                      <a:rPr lang="en-US" smtClean="0"/>
                      <a:pPr/>
                      <a:t>[VALUE]</a:t>
                    </a:fld>
                    <a:r>
                      <a:rPr lang="en-US" dirty="0"/>
                      <a:t>%</a:t>
                    </a:r>
                  </a:p>
                </c:rich>
              </c:tx>
              <c:dLblPos val="bestFit"/>
              <c:showLegendKey val="0"/>
              <c:showVal val="0"/>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0C7A-4008-B302-4F5BCAE7D276}"/>
                </c:ext>
              </c:extLst>
            </c:dLbl>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3600" b="1" i="0" u="none" strike="noStrike" kern="1200" baseline="0">
                    <a:solidFill>
                      <a:schemeClr val="lt1"/>
                    </a:solidFill>
                    <a:latin typeface="Arial" panose="020B0604020202020204" pitchFamily="34" charset="0"/>
                    <a:ea typeface="+mn-ea"/>
                    <a:cs typeface="Arial" panose="020B0604020202020204" pitchFamily="34" charset="0"/>
                  </a:defRPr>
                </a:pPr>
                <a:endParaRPr lang="en-US"/>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Sheet1!$A$2:$A$5</c:f>
              <c:strCache>
                <c:ptCount val="4"/>
                <c:pt idx="0">
                  <c:v>Chó</c:v>
                </c:pt>
                <c:pt idx="1">
                  <c:v>Mèo</c:v>
                </c:pt>
                <c:pt idx="2">
                  <c:v>Chim </c:v>
                </c:pt>
                <c:pt idx="3">
                  <c:v>Cá</c:v>
                </c:pt>
              </c:strCache>
            </c:strRef>
          </c:cat>
          <c:val>
            <c:numRef>
              <c:f>Sheet1!$B$2:$B$5</c:f>
              <c:numCache>
                <c:formatCode>General</c:formatCode>
                <c:ptCount val="4"/>
                <c:pt idx="0">
                  <c:v>25</c:v>
                </c:pt>
                <c:pt idx="1">
                  <c:v>50</c:v>
                </c:pt>
                <c:pt idx="2">
                  <c:v>17.5</c:v>
                </c:pt>
                <c:pt idx="3">
                  <c:v>7.5</c:v>
                </c:pt>
              </c:numCache>
            </c:numRef>
          </c:val>
          <c:extLst>
            <c:ext xmlns:c16="http://schemas.microsoft.com/office/drawing/2014/chart" uri="{C3380CC4-5D6E-409C-BE32-E72D297353CC}">
              <c16:uniqueId val="{0000000A-0C7A-4008-B302-4F5BCAE7D276}"/>
            </c:ext>
          </c:extLst>
        </c:ser>
        <c:dLbls>
          <c:dLblPos val="ctr"/>
          <c:showLegendKey val="0"/>
          <c:showVal val="0"/>
          <c:showCatName val="0"/>
          <c:showSerName val="0"/>
          <c:showPercent val="1"/>
          <c:showBubbleSize val="0"/>
          <c:showLeaderLines val="1"/>
        </c:dLbls>
        <c:firstSliceAng val="0"/>
      </c:pieChart>
      <c:spPr>
        <a:noFill/>
        <a:ln>
          <a:noFill/>
        </a:ln>
        <a:effectLst/>
      </c:spPr>
    </c:plotArea>
    <c:legend>
      <c:legendPos val="r"/>
      <c:layout>
        <c:manualLayout>
          <c:xMode val="edge"/>
          <c:yMode val="edge"/>
          <c:x val="0.71182778586234019"/>
          <c:y val="0.29827711996137324"/>
          <c:w val="0.22281552823855857"/>
          <c:h val="0.5951570884524543"/>
        </c:manualLayout>
      </c:layout>
      <c:overlay val="0"/>
      <c:spPr>
        <a:solidFill>
          <a:schemeClr val="lt1">
            <a:lumMod val="95000"/>
            <a:alpha val="39000"/>
          </a:schemeClr>
        </a:solidFill>
        <a:ln>
          <a:noFill/>
        </a:ln>
        <a:effectLst/>
      </c:spPr>
      <c:txPr>
        <a:bodyPr rot="0" spcFirstLastPara="1" vertOverflow="ellipsis" vert="horz" wrap="square" anchor="ctr" anchorCtr="1"/>
        <a:lstStyle/>
        <a:p>
          <a:pPr>
            <a:defRPr sz="3600" b="0" i="0" u="none" strike="noStrike" kern="1200" baseline="0">
              <a:solidFill>
                <a:schemeClr val="dk1">
                  <a:lumMod val="75000"/>
                  <a:lumOff val="25000"/>
                </a:schemeClr>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w="9525" cap="flat" cmpd="sng" algn="ctr">
      <a:noFill/>
      <a:round/>
    </a:ln>
    <a:effectLst/>
  </c:spPr>
  <c:txPr>
    <a:bodyPr/>
    <a:lstStyle/>
    <a:p>
      <a:pPr>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ctr">
              <a:lnSpc>
                <a:spcPct val="150000"/>
              </a:lnSpc>
              <a:defRPr sz="2200" b="1" i="0" u="none" strike="noStrike" kern="1200" baseline="0">
                <a:solidFill>
                  <a:schemeClr val="dk1">
                    <a:lumMod val="75000"/>
                    <a:lumOff val="25000"/>
                  </a:schemeClr>
                </a:solidFill>
                <a:latin typeface="+mn-lt"/>
                <a:ea typeface="+mn-ea"/>
                <a:cs typeface="+mn-cs"/>
              </a:defRPr>
            </a:pPr>
            <a:r>
              <a:rPr lang="en-US" sz="4000" dirty="0" err="1">
                <a:latin typeface="Arial" panose="020B0604020202020204" pitchFamily="34" charset="0"/>
                <a:cs typeface="Arial" panose="020B0604020202020204" pitchFamily="34" charset="0"/>
              </a:rPr>
              <a:t>Tỉ</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lệ</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các</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thành</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viên</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theo</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nhóm</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máu</a:t>
            </a:r>
            <a:endParaRPr lang="en-US" sz="4000" dirty="0">
              <a:latin typeface="Arial" panose="020B0604020202020204" pitchFamily="34" charset="0"/>
              <a:cs typeface="Arial" panose="020B0604020202020204" pitchFamily="34" charset="0"/>
            </a:endParaRPr>
          </a:p>
        </c:rich>
      </c:tx>
      <c:layout>
        <c:manualLayout>
          <c:xMode val="edge"/>
          <c:yMode val="edge"/>
          <c:x val="0.1409089072660136"/>
          <c:y val="0"/>
        </c:manualLayout>
      </c:layout>
      <c:overlay val="0"/>
      <c:spPr>
        <a:noFill/>
        <a:ln>
          <a:noFill/>
        </a:ln>
        <a:effectLst/>
      </c:spPr>
      <c:txPr>
        <a:bodyPr rot="0" spcFirstLastPara="1" vertOverflow="ellipsis" vert="horz" wrap="square" anchor="ctr" anchorCtr="1"/>
        <a:lstStyle/>
        <a:p>
          <a:pPr algn="ctr">
            <a:lnSpc>
              <a:spcPct val="150000"/>
            </a:lnSpc>
            <a:defRPr sz="2200" b="1" i="0" u="none" strike="noStrike" kern="1200" baseline="0">
              <a:solidFill>
                <a:schemeClr val="dk1">
                  <a:lumMod val="75000"/>
                  <a:lumOff val="25000"/>
                </a:schemeClr>
              </a:solidFill>
              <a:latin typeface="+mn-lt"/>
              <a:ea typeface="+mn-ea"/>
              <a:cs typeface="+mn-cs"/>
            </a:defRPr>
          </a:pPr>
          <a:endParaRPr lang="en-US"/>
        </a:p>
      </c:txPr>
    </c:title>
    <c:autoTitleDeleted val="0"/>
    <c:plotArea>
      <c:layout/>
      <c:pieChart>
        <c:varyColors val="1"/>
        <c:ser>
          <c:idx val="0"/>
          <c:order val="0"/>
          <c:tx>
            <c:strRef>
              <c:f>Sheet1!$B$1</c:f>
              <c:strCache>
                <c:ptCount val="1"/>
                <c:pt idx="0">
                  <c:v>Sales</c:v>
                </c:pt>
              </c:strCache>
            </c:strRef>
          </c:tx>
          <c:dPt>
            <c:idx val="0"/>
            <c:bubble3D val="0"/>
            <c:spPr>
              <a:solidFill>
                <a:schemeClr val="tx2">
                  <a:lumMod val="60000"/>
                  <a:lumOff val="40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27A2-43EB-810E-C3E7E292EB03}"/>
              </c:ext>
            </c:extLst>
          </c:dPt>
          <c:dPt>
            <c:idx val="1"/>
            <c:bubble3D val="0"/>
            <c:spPr>
              <a:solidFill>
                <a:schemeClr val="accent6">
                  <a:lumMod val="75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27A2-43EB-810E-C3E7E292EB03}"/>
              </c:ext>
            </c:extLst>
          </c:dPt>
          <c:dPt>
            <c:idx val="2"/>
            <c:bubble3D val="0"/>
            <c:spPr>
              <a:solidFill>
                <a:schemeClr val="accent3">
                  <a:lumMod val="75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5-27A2-43EB-810E-C3E7E292EB03}"/>
              </c:ext>
            </c:extLst>
          </c:dPt>
          <c:dPt>
            <c:idx val="3"/>
            <c:bubble3D val="0"/>
            <c:spPr>
              <a:solidFill>
                <a:schemeClr val="accent4">
                  <a:lumMod val="60000"/>
                  <a:lumOff val="40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7-27A2-43EB-810E-C3E7E292EB03}"/>
              </c:ext>
            </c:extLst>
          </c:dPt>
          <c:dPt>
            <c:idx val="4"/>
            <c:bubble3D val="0"/>
            <c:spPr>
              <a:solidFill>
                <a:srgbClr val="FFC000"/>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9-27A2-43EB-810E-C3E7E292EB03}"/>
              </c:ext>
            </c:extLst>
          </c:dPt>
          <c:dLbls>
            <c:dLbl>
              <c:idx val="0"/>
              <c:layout>
                <c:manualLayout>
                  <c:x val="-0.10297873874694485"/>
                  <c:y val="0.16710579681518731"/>
                </c:manualLayout>
              </c:layout>
              <c:tx>
                <c:rich>
                  <a:bodyPr/>
                  <a:lstStyle/>
                  <a:p>
                    <a:fld id="{A7881B80-DC1B-467F-A2EC-87286564D0FB}" type="VALUE">
                      <a:rPr lang="en-US" smtClean="0"/>
                      <a:pPr/>
                      <a:t>[VALUE]</a:t>
                    </a:fld>
                    <a:r>
                      <a:rPr lang="en-US" dirty="0"/>
                      <a:t>%</a:t>
                    </a:r>
                  </a:p>
                </c:rich>
              </c:tx>
              <c:dLblPos val="bestFit"/>
              <c:showLegendKey val="0"/>
              <c:showVal val="0"/>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27A2-43EB-810E-C3E7E292EB03}"/>
                </c:ext>
              </c:extLst>
            </c:dLbl>
            <c:dLbl>
              <c:idx val="1"/>
              <c:layout>
                <c:manualLayout>
                  <c:x val="-0.10772315177800906"/>
                  <c:y val="-0.1314912654487031"/>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3-27A2-43EB-810E-C3E7E292EB03}"/>
                </c:ext>
              </c:extLst>
            </c:dLbl>
            <c:dLbl>
              <c:idx val="2"/>
              <c:layout>
                <c:manualLayout>
                  <c:x val="5.2385022941109805E-2"/>
                  <c:y val="-8.932544907598941E-2"/>
                </c:manualLayout>
              </c:layout>
              <c:tx>
                <c:rich>
                  <a:bodyPr/>
                  <a:lstStyle/>
                  <a:p>
                    <a:fld id="{428DC82F-924D-4764-83F5-75934A5C32C4}" type="VALUE">
                      <a:rPr lang="en-US" smtClean="0"/>
                      <a:pPr/>
                      <a:t>[VALUE]</a:t>
                    </a:fld>
                    <a:r>
                      <a:rPr lang="en-US" dirty="0"/>
                      <a:t>%</a:t>
                    </a:r>
                  </a:p>
                </c:rich>
              </c:tx>
              <c:dLblPos val="bestFit"/>
              <c:showLegendKey val="0"/>
              <c:showVal val="0"/>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27A2-43EB-810E-C3E7E292EB03}"/>
                </c:ext>
              </c:extLst>
            </c:dLbl>
            <c:dLbl>
              <c:idx val="3"/>
              <c:layout>
                <c:manualLayout>
                  <c:x val="0.14227984066759855"/>
                  <c:y val="7.3965846473687119E-2"/>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7-27A2-43EB-810E-C3E7E292EB03}"/>
                </c:ext>
              </c:extLst>
            </c:dLbl>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3600" b="1" i="0" u="none" strike="noStrike" kern="1200" baseline="0">
                    <a:solidFill>
                      <a:schemeClr val="lt1"/>
                    </a:solidFill>
                    <a:latin typeface="Arial" panose="020B0604020202020204" pitchFamily="34" charset="0"/>
                    <a:ea typeface="+mn-ea"/>
                    <a:cs typeface="Arial" panose="020B0604020202020204" pitchFamily="34" charset="0"/>
                  </a:defRPr>
                </a:pPr>
                <a:endParaRPr lang="en-US"/>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Sheet1!$A$2:$A$5</c:f>
              <c:strCache>
                <c:ptCount val="4"/>
                <c:pt idx="0">
                  <c:v>Nhóm máu A</c:v>
                </c:pt>
                <c:pt idx="1">
                  <c:v>Nhóm máu B</c:v>
                </c:pt>
                <c:pt idx="2">
                  <c:v>Nhóm máu AB</c:v>
                </c:pt>
                <c:pt idx="3">
                  <c:v>Nhóm máu O</c:v>
                </c:pt>
              </c:strCache>
            </c:strRef>
          </c:cat>
          <c:val>
            <c:numRef>
              <c:f>Sheet1!$B$2:$B$5</c:f>
              <c:numCache>
                <c:formatCode>General</c:formatCode>
                <c:ptCount val="4"/>
                <c:pt idx="0">
                  <c:v>20</c:v>
                </c:pt>
                <c:pt idx="1">
                  <c:v>30</c:v>
                </c:pt>
                <c:pt idx="2">
                  <c:v>10</c:v>
                </c:pt>
                <c:pt idx="3">
                  <c:v>40</c:v>
                </c:pt>
              </c:numCache>
            </c:numRef>
          </c:val>
          <c:extLst>
            <c:ext xmlns:c16="http://schemas.microsoft.com/office/drawing/2014/chart" uri="{C3380CC4-5D6E-409C-BE32-E72D297353CC}">
              <c16:uniqueId val="{0000000A-27A2-43EB-810E-C3E7E292EB03}"/>
            </c:ext>
          </c:extLst>
        </c:ser>
        <c:dLbls>
          <c:dLblPos val="ctr"/>
          <c:showLegendKey val="0"/>
          <c:showVal val="0"/>
          <c:showCatName val="0"/>
          <c:showSerName val="0"/>
          <c:showPercent val="1"/>
          <c:showBubbleSize val="0"/>
          <c:showLeaderLines val="1"/>
        </c:dLbls>
        <c:firstSliceAng val="0"/>
      </c:pieChart>
      <c:spPr>
        <a:noFill/>
        <a:ln>
          <a:noFill/>
        </a:ln>
        <a:effectLst/>
      </c:spPr>
    </c:plotArea>
    <c:legend>
      <c:legendPos val="r"/>
      <c:layout>
        <c:manualLayout>
          <c:xMode val="edge"/>
          <c:yMode val="edge"/>
          <c:x val="0.64501478997994921"/>
          <c:y val="0.29844439574727827"/>
          <c:w val="0.32816660401621406"/>
          <c:h val="0.5951570884524543"/>
        </c:manualLayout>
      </c:layout>
      <c:overlay val="0"/>
      <c:spPr>
        <a:solidFill>
          <a:schemeClr val="lt1">
            <a:lumMod val="95000"/>
            <a:alpha val="39000"/>
          </a:schemeClr>
        </a:solidFill>
        <a:ln>
          <a:noFill/>
        </a:ln>
        <a:effectLst/>
      </c:spPr>
      <c:txPr>
        <a:bodyPr rot="0" spcFirstLastPara="1" vertOverflow="ellipsis" vert="horz" wrap="square" anchor="ctr" anchorCtr="1"/>
        <a:lstStyle/>
        <a:p>
          <a:pPr>
            <a:defRPr sz="3600" b="0" i="0" u="none" strike="noStrike" kern="1200" baseline="0">
              <a:solidFill>
                <a:schemeClr val="dk1">
                  <a:lumMod val="75000"/>
                  <a:lumOff val="25000"/>
                </a:schemeClr>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w="9525" cap="flat" cmpd="sng" algn="ctr">
      <a:noFill/>
      <a:round/>
    </a:ln>
    <a:effectLst/>
  </c:spPr>
  <c:txPr>
    <a:bodyPr/>
    <a:lstStyle/>
    <a:p>
      <a:pPr>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ctr">
              <a:lnSpc>
                <a:spcPct val="150000"/>
              </a:lnSpc>
              <a:defRPr sz="2200" b="1" i="0" u="none" strike="noStrike" kern="1200" baseline="0">
                <a:solidFill>
                  <a:schemeClr val="dk1">
                    <a:lumMod val="75000"/>
                    <a:lumOff val="25000"/>
                  </a:schemeClr>
                </a:solidFill>
                <a:latin typeface="+mn-lt"/>
                <a:ea typeface="+mn-ea"/>
                <a:cs typeface="+mn-cs"/>
              </a:defRPr>
            </a:pPr>
            <a:r>
              <a:rPr lang="en-US" sz="4000" dirty="0" err="1">
                <a:latin typeface="Arial" panose="020B0604020202020204" pitchFamily="34" charset="0"/>
                <a:cs typeface="Arial" panose="020B0604020202020204" pitchFamily="34" charset="0"/>
              </a:rPr>
              <a:t>Tỉ</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lệ</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ngân</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sách</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cấp</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cho</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các</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dự</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án</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bảo</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vệ</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môi</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trường</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của</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thành</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phố</a:t>
            </a:r>
            <a:r>
              <a:rPr lang="en-US" sz="4000" baseline="0" dirty="0">
                <a:latin typeface="Arial" panose="020B0604020202020204" pitchFamily="34" charset="0"/>
                <a:cs typeface="Arial" panose="020B0604020202020204" pitchFamily="34" charset="0"/>
              </a:rPr>
              <a:t> H</a:t>
            </a:r>
            <a:endParaRPr lang="en-US" sz="4000" dirty="0">
              <a:latin typeface="Arial" panose="020B0604020202020204" pitchFamily="34" charset="0"/>
              <a:cs typeface="Arial" panose="020B0604020202020204" pitchFamily="34" charset="0"/>
            </a:endParaRPr>
          </a:p>
        </c:rich>
      </c:tx>
      <c:layout>
        <c:manualLayout>
          <c:xMode val="edge"/>
          <c:yMode val="edge"/>
          <c:x val="0.1409089072660136"/>
          <c:y val="0"/>
        </c:manualLayout>
      </c:layout>
      <c:overlay val="0"/>
      <c:spPr>
        <a:noFill/>
        <a:ln>
          <a:noFill/>
        </a:ln>
        <a:effectLst/>
      </c:spPr>
      <c:txPr>
        <a:bodyPr rot="0" spcFirstLastPara="1" vertOverflow="ellipsis" vert="horz" wrap="square" anchor="ctr" anchorCtr="1"/>
        <a:lstStyle/>
        <a:p>
          <a:pPr algn="ctr">
            <a:lnSpc>
              <a:spcPct val="150000"/>
            </a:lnSpc>
            <a:defRPr sz="2200" b="1" i="0" u="none" strike="noStrike" kern="1200" baseline="0">
              <a:solidFill>
                <a:schemeClr val="dk1">
                  <a:lumMod val="75000"/>
                  <a:lumOff val="25000"/>
                </a:schemeClr>
              </a:solidFill>
              <a:latin typeface="+mn-lt"/>
              <a:ea typeface="+mn-ea"/>
              <a:cs typeface="+mn-cs"/>
            </a:defRPr>
          </a:pPr>
          <a:endParaRPr lang="en-US"/>
        </a:p>
      </c:txPr>
    </c:title>
    <c:autoTitleDeleted val="0"/>
    <c:plotArea>
      <c:layout>
        <c:manualLayout>
          <c:layoutTarget val="inner"/>
          <c:xMode val="edge"/>
          <c:yMode val="edge"/>
          <c:x val="4.2934806725966723E-2"/>
          <c:y val="0.28995465128941061"/>
          <c:w val="0.38358634825877619"/>
          <c:h val="0.71004534871058944"/>
        </c:manualLayout>
      </c:layout>
      <c:pieChart>
        <c:varyColors val="1"/>
        <c:ser>
          <c:idx val="0"/>
          <c:order val="0"/>
          <c:tx>
            <c:strRef>
              <c:f>Sheet1!$B$1</c:f>
              <c:strCache>
                <c:ptCount val="1"/>
                <c:pt idx="0">
                  <c:v>Sales</c:v>
                </c:pt>
              </c:strCache>
            </c:strRef>
          </c:tx>
          <c:dPt>
            <c:idx val="0"/>
            <c:bubble3D val="0"/>
            <c:spPr>
              <a:solidFill>
                <a:srgbClr val="92D050"/>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65D9-43B4-AB4B-6FC3B24258C1}"/>
              </c:ext>
            </c:extLst>
          </c:dPt>
          <c:dPt>
            <c:idx val="1"/>
            <c:bubble3D val="0"/>
            <c:spPr>
              <a:solidFill>
                <a:schemeClr val="tx2">
                  <a:lumMod val="60000"/>
                  <a:lumOff val="40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65D9-43B4-AB4B-6FC3B24258C1}"/>
              </c:ext>
            </c:extLst>
          </c:dPt>
          <c:dPt>
            <c:idx val="2"/>
            <c:bubble3D val="0"/>
            <c:spPr>
              <a:solidFill>
                <a:srgbClr val="FFFF66"/>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5-65D9-43B4-AB4B-6FC3B24258C1}"/>
              </c:ext>
            </c:extLst>
          </c:dPt>
          <c:dPt>
            <c:idx val="3"/>
            <c:bubble3D val="0"/>
            <c:spPr>
              <a:solidFill>
                <a:srgbClr val="FFFF66"/>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7-65D9-43B4-AB4B-6FC3B24258C1}"/>
              </c:ext>
            </c:extLst>
          </c:dPt>
          <c:dPt>
            <c:idx val="4"/>
            <c:bubble3D val="0"/>
            <c:spPr>
              <a:solidFill>
                <a:srgbClr val="FFC000"/>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9-65D9-43B4-AB4B-6FC3B24258C1}"/>
              </c:ext>
            </c:extLst>
          </c:dPt>
          <c:dLbls>
            <c:dLbl>
              <c:idx val="0"/>
              <c:layout>
                <c:manualLayout>
                  <c:x val="-0.14283665451003885"/>
                  <c:y val="7.61678920969273E-2"/>
                </c:manualLayout>
              </c:layout>
              <c:tx>
                <c:rich>
                  <a:bodyPr/>
                  <a:lstStyle/>
                  <a:p>
                    <a:fld id="{A7881B80-DC1B-467F-A2EC-87286564D0FB}" type="VALUE">
                      <a:rPr lang="en-US" smtClean="0"/>
                      <a:pPr/>
                      <a:t>[VALUE]</a:t>
                    </a:fld>
                    <a:r>
                      <a:rPr lang="en-US" dirty="0"/>
                      <a:t>%</a:t>
                    </a:r>
                  </a:p>
                </c:rich>
              </c:tx>
              <c:dLblPos val="bestFit"/>
              <c:showLegendKey val="0"/>
              <c:showVal val="0"/>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65D9-43B4-AB4B-6FC3B24258C1}"/>
                </c:ext>
              </c:extLst>
            </c:dLbl>
            <c:dLbl>
              <c:idx val="1"/>
              <c:layout>
                <c:manualLayout>
                  <c:x val="0.13698591244191732"/>
                  <c:y val="-3.4316190459720765E-2"/>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3-65D9-43B4-AB4B-6FC3B24258C1}"/>
                </c:ext>
              </c:extLst>
            </c:dLbl>
            <c:dLbl>
              <c:idx val="2"/>
              <c:layout>
                <c:manualLayout>
                  <c:x val="6.5362018770954378E-2"/>
                  <c:y val="0.14917207461906995"/>
                </c:manualLayout>
              </c:layout>
              <c:tx>
                <c:rich>
                  <a:bodyPr/>
                  <a:lstStyle/>
                  <a:p>
                    <a:fld id="{428DC82F-924D-4764-83F5-75934A5C32C4}" type="VALUE">
                      <a:rPr lang="en-US" smtClean="0"/>
                      <a:pPr/>
                      <a:t>[VALUE]</a:t>
                    </a:fld>
                    <a:r>
                      <a:rPr lang="en-US" dirty="0"/>
                      <a:t>%</a:t>
                    </a:r>
                  </a:p>
                </c:rich>
              </c:tx>
              <c:dLblPos val="bestFit"/>
              <c:showLegendKey val="0"/>
              <c:showVal val="0"/>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65D9-43B4-AB4B-6FC3B24258C1}"/>
                </c:ext>
              </c:extLst>
            </c:dLbl>
            <c:dLbl>
              <c:idx val="3"/>
              <c:layout>
                <c:manualLayout>
                  <c:x val="5.1440869858686497E-2"/>
                  <c:y val="0.12887175120924038"/>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7-65D9-43B4-AB4B-6FC3B24258C1}"/>
                </c:ext>
              </c:extLst>
            </c:dLbl>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3600" b="1" i="0" u="none" strike="noStrike" kern="1200" baseline="0">
                    <a:solidFill>
                      <a:schemeClr val="lt1"/>
                    </a:solidFill>
                    <a:latin typeface="Arial" panose="020B0604020202020204" pitchFamily="34" charset="0"/>
                    <a:ea typeface="+mn-ea"/>
                    <a:cs typeface="Arial" panose="020B0604020202020204" pitchFamily="34" charset="0"/>
                  </a:defRPr>
                </a:pPr>
                <a:endParaRPr lang="en-US"/>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Sheet1!$A$2:$A$4</c:f>
              <c:strCache>
                <c:ptCount val="3"/>
                <c:pt idx="0">
                  <c:v>Xử lí chất thải sinh hoạt</c:v>
                </c:pt>
                <c:pt idx="1">
                  <c:v>Xử lí chất thải công nghiệp và nguy hại</c:v>
                </c:pt>
                <c:pt idx="2">
                  <c:v>Phương tiện thu gom và vận chuyển chất thải</c:v>
                </c:pt>
              </c:strCache>
            </c:strRef>
          </c:cat>
          <c:val>
            <c:numRef>
              <c:f>Sheet1!$B$2:$B$4</c:f>
              <c:numCache>
                <c:formatCode>General</c:formatCode>
                <c:ptCount val="3"/>
                <c:pt idx="0">
                  <c:v>50</c:v>
                </c:pt>
                <c:pt idx="1">
                  <c:v>40</c:v>
                </c:pt>
                <c:pt idx="2">
                  <c:v>10</c:v>
                </c:pt>
              </c:numCache>
            </c:numRef>
          </c:val>
          <c:extLst>
            <c:ext xmlns:c16="http://schemas.microsoft.com/office/drawing/2014/chart" uri="{C3380CC4-5D6E-409C-BE32-E72D297353CC}">
              <c16:uniqueId val="{0000000A-65D9-43B4-AB4B-6FC3B24258C1}"/>
            </c:ext>
          </c:extLst>
        </c:ser>
        <c:dLbls>
          <c:dLblPos val="ctr"/>
          <c:showLegendKey val="0"/>
          <c:showVal val="0"/>
          <c:showCatName val="0"/>
          <c:showSerName val="0"/>
          <c:showPercent val="1"/>
          <c:showBubbleSize val="0"/>
          <c:showLeaderLines val="1"/>
        </c:dLbls>
        <c:firstSliceAng val="0"/>
      </c:pieChart>
      <c:spPr>
        <a:noFill/>
        <a:ln>
          <a:noFill/>
        </a:ln>
        <a:effectLst/>
      </c:spPr>
    </c:plotArea>
    <c:legend>
      <c:legendPos val="r"/>
      <c:layout>
        <c:manualLayout>
          <c:xMode val="edge"/>
          <c:yMode val="edge"/>
          <c:x val="0.53841803852051151"/>
          <c:y val="0.29844439574727827"/>
          <c:w val="0.43476337199865006"/>
          <c:h val="0.5951570884524543"/>
        </c:manualLayout>
      </c:layout>
      <c:overlay val="0"/>
      <c:spPr>
        <a:solidFill>
          <a:schemeClr val="lt1">
            <a:lumMod val="95000"/>
            <a:alpha val="39000"/>
          </a:schemeClr>
        </a:solidFill>
        <a:ln>
          <a:noFill/>
        </a:ln>
        <a:effectLst/>
      </c:spPr>
      <c:txPr>
        <a:bodyPr rot="0" spcFirstLastPara="1" vertOverflow="ellipsis" vert="horz" wrap="square" anchor="ctr" anchorCtr="1"/>
        <a:lstStyle/>
        <a:p>
          <a:pPr rtl="0">
            <a:defRPr sz="3600" b="0" i="0" u="none" strike="noStrike" kern="1200" baseline="0">
              <a:solidFill>
                <a:schemeClr val="dk1">
                  <a:lumMod val="75000"/>
                  <a:lumOff val="25000"/>
                </a:schemeClr>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w="9525" cap="flat" cmpd="sng" algn="ctr">
      <a:noFill/>
      <a:round/>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nSpc>
                <a:spcPct val="150000"/>
              </a:lnSpc>
              <a:defRPr sz="2200" b="1" i="0" u="none" strike="noStrike" kern="1200" baseline="0">
                <a:solidFill>
                  <a:schemeClr val="dk1">
                    <a:lumMod val="75000"/>
                    <a:lumOff val="25000"/>
                  </a:schemeClr>
                </a:solidFill>
                <a:latin typeface="+mn-lt"/>
                <a:ea typeface="+mn-ea"/>
                <a:cs typeface="+mn-cs"/>
              </a:defRPr>
            </a:pPr>
            <a:r>
              <a:rPr lang="en-US" sz="4000" dirty="0" err="1">
                <a:latin typeface="Arial" panose="020B0604020202020204" pitchFamily="34" charset="0"/>
                <a:cs typeface="Arial" panose="020B0604020202020204" pitchFamily="34" charset="0"/>
              </a:rPr>
              <a:t>Các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nguyên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nhân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gây</a:t>
            </a:r>
            <a:r>
              <a:rPr lang="en-US" sz="4000" dirty="0">
                <a:latin typeface="Arial" panose="020B0604020202020204" pitchFamily="34" charset="0"/>
                <a:cs typeface="Arial" panose="020B0604020202020204" pitchFamily="34" charset="0"/>
              </a:rPr>
              <a:t> tai </a:t>
            </a:r>
            <a:r>
              <a:rPr lang="en-US" sz="4000" dirty="0" err="1">
                <a:latin typeface="Arial" panose="020B0604020202020204" pitchFamily="34" charset="0"/>
                <a:cs typeface="Arial" panose="020B0604020202020204" pitchFamily="34" charset="0"/>
              </a:rPr>
              <a:t>nạn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thương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tích</a:t>
            </a:r>
            <a:r>
              <a:rPr lang="en-US" sz="4000" dirty="0">
                <a:latin typeface="Arial" panose="020B0604020202020204" pitchFamily="34" charset="0"/>
                <a:cs typeface="Arial" panose="020B0604020202020204" pitchFamily="34" charset="0"/>
              </a:rPr>
              <a:t> ở </a:t>
            </a:r>
            <a:r>
              <a:rPr lang="en-US" sz="4000" dirty="0" err="1">
                <a:latin typeface="Arial" panose="020B0604020202020204" pitchFamily="34" charset="0"/>
                <a:cs typeface="Arial" panose="020B0604020202020204" pitchFamily="34" charset="0"/>
              </a:rPr>
              <a:t>trẻ</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em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Việt</a:t>
            </a:r>
            <a:r>
              <a:rPr lang="en-US" sz="4000" dirty="0">
                <a:latin typeface="Arial" panose="020B0604020202020204" pitchFamily="34" charset="0"/>
                <a:cs typeface="Arial" panose="020B0604020202020204" pitchFamily="34" charset="0"/>
              </a:rPr>
              <a:t> Nam</a:t>
            </a:r>
          </a:p>
        </c:rich>
      </c:tx>
      <c:layout>
        <c:manualLayout>
          <c:xMode val="edge"/>
          <c:yMode val="edge"/>
          <c:x val="0.11038390159367698"/>
          <c:y val="1.1666851927701213E-2"/>
        </c:manualLayout>
      </c:layout>
      <c:overlay val="0"/>
      <c:spPr>
        <a:noFill/>
        <a:ln>
          <a:noFill/>
        </a:ln>
        <a:effectLst/>
      </c:spPr>
      <c:txPr>
        <a:bodyPr rot="0" spcFirstLastPara="1" vertOverflow="ellipsis" vert="horz" wrap="square" anchor="ctr" anchorCtr="1"/>
        <a:lstStyle/>
        <a:p>
          <a:pPr>
            <a:lnSpc>
              <a:spcPct val="150000"/>
            </a:lnSpc>
            <a:defRPr sz="2200" b="1" i="0" u="none" strike="noStrike" kern="1200" baseline="0">
              <a:solidFill>
                <a:schemeClr val="dk1">
                  <a:lumMod val="75000"/>
                  <a:lumOff val="25000"/>
                </a:schemeClr>
              </a:solidFill>
              <a:latin typeface="+mn-lt"/>
              <a:ea typeface="+mn-ea"/>
              <a:cs typeface="+mn-cs"/>
            </a:defRPr>
          </a:pPr>
          <a:endParaRPr lang="en-US"/>
        </a:p>
      </c:txPr>
    </c:title>
    <c:autoTitleDeleted val="0"/>
    <c:plotArea>
      <c:layout>
        <c:manualLayout>
          <c:layoutTarget val="inner"/>
          <c:xMode val="edge"/>
          <c:yMode val="edge"/>
          <c:x val="3.7909489323794489E-2"/>
          <c:y val="0.20498658836971034"/>
          <c:w val="0.46530104553799484"/>
          <c:h val="0.79501341163028971"/>
        </c:manualLayout>
      </c:layout>
      <c:pieChart>
        <c:varyColors val="1"/>
        <c:ser>
          <c:idx val="0"/>
          <c:order val="0"/>
          <c:tx>
            <c:strRef>
              <c:f>Sheet1!$B$1</c:f>
              <c:strCache>
                <c:ptCount val="1"/>
                <c:pt idx="0">
                  <c:v>Sales</c:v>
                </c:pt>
              </c:strCache>
            </c:strRef>
          </c:tx>
          <c:dPt>
            <c:idx val="0"/>
            <c:bubble3D val="0"/>
            <c:spPr>
              <a:solidFill>
                <a:srgbClr val="00B050"/>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1551-44A6-BE4B-7EF4182D27C1}"/>
              </c:ext>
            </c:extLst>
          </c:dPt>
          <c:dPt>
            <c:idx val="1"/>
            <c:bubble3D val="0"/>
            <c:spPr>
              <a:solidFill>
                <a:schemeClr val="accent6">
                  <a:lumMod val="75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1551-44A6-BE4B-7EF4182D27C1}"/>
              </c:ext>
            </c:extLst>
          </c:dPt>
          <c:dPt>
            <c:idx val="2"/>
            <c:bubble3D val="0"/>
            <c:spPr>
              <a:solidFill>
                <a:schemeClr val="accent3"/>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5-1551-44A6-BE4B-7EF4182D27C1}"/>
              </c:ext>
            </c:extLst>
          </c:dPt>
          <c:dPt>
            <c:idx val="3"/>
            <c:bubble3D val="0"/>
            <c:spPr>
              <a:solidFill>
                <a:schemeClr val="accent4"/>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7-1551-44A6-BE4B-7EF4182D27C1}"/>
              </c:ext>
            </c:extLst>
          </c:dPt>
          <c:dPt>
            <c:idx val="4"/>
            <c:bubble3D val="0"/>
            <c:spPr>
              <a:solidFill>
                <a:srgbClr val="FFC000"/>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9-1551-44A6-BE4B-7EF4182D27C1}"/>
              </c:ext>
            </c:extLst>
          </c:dPt>
          <c:dLbls>
            <c:dLbl>
              <c:idx val="2"/>
              <c:layout>
                <c:manualLayout>
                  <c:x val="1.3029015480524911E-2"/>
                  <c:y val="1.7316154232895301E-2"/>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5-1551-44A6-BE4B-7EF4182D27C1}"/>
                </c:ext>
              </c:extLst>
            </c:dLbl>
            <c:dLbl>
              <c:idx val="3"/>
              <c:layout>
                <c:manualLayout>
                  <c:x val="1.0304296858378076E-2"/>
                  <c:y val="-2.7266968412490541E-2"/>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7-1551-44A6-BE4B-7EF4182D27C1}"/>
                </c:ext>
              </c:extLst>
            </c:dLbl>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3600" b="1" i="0" u="none" strike="noStrike" kern="1200" baseline="0">
                    <a:solidFill>
                      <a:schemeClr val="lt1"/>
                    </a:solidFill>
                    <a:latin typeface="Arial" panose="020B0604020202020204" pitchFamily="34" charset="0"/>
                    <a:ea typeface="+mn-ea"/>
                    <a:cs typeface="Arial" panose="020B0604020202020204" pitchFamily="34" charset="0"/>
                  </a:defRPr>
                </a:pPr>
                <a:endParaRPr lang="en-US"/>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Sheet1!$A$2:$A$6</c:f>
              <c:strCache>
                <c:ptCount val="5"/>
                <c:pt idx="0">
                  <c:v>Đuối nước</c:v>
                </c:pt>
                <c:pt idx="1">
                  <c:v>Tai nạn giao thông</c:v>
                </c:pt>
                <c:pt idx="2">
                  <c:v>Ngã</c:v>
                </c:pt>
                <c:pt idx="3">
                  <c:v>Ngộ độc</c:v>
                </c:pt>
                <c:pt idx="4">
                  <c:v>Thương tích khác</c:v>
                </c:pt>
              </c:strCache>
            </c:strRef>
          </c:cat>
          <c:val>
            <c:numRef>
              <c:f>Sheet1!$B$2:$B$6</c:f>
              <c:numCache>
                <c:formatCode>General</c:formatCode>
                <c:ptCount val="5"/>
                <c:pt idx="0">
                  <c:v>48</c:v>
                </c:pt>
                <c:pt idx="1">
                  <c:v>28</c:v>
                </c:pt>
                <c:pt idx="2">
                  <c:v>2</c:v>
                </c:pt>
                <c:pt idx="3">
                  <c:v>2</c:v>
                </c:pt>
                <c:pt idx="4">
                  <c:v>20</c:v>
                </c:pt>
              </c:numCache>
            </c:numRef>
          </c:val>
          <c:extLst>
            <c:ext xmlns:c16="http://schemas.microsoft.com/office/drawing/2014/chart" uri="{C3380CC4-5D6E-409C-BE32-E72D297353CC}">
              <c16:uniqueId val="{0000000A-1551-44A6-BE4B-7EF4182D27C1}"/>
            </c:ext>
          </c:extLst>
        </c:ser>
        <c:dLbls>
          <c:dLblPos val="ctr"/>
          <c:showLegendKey val="0"/>
          <c:showVal val="0"/>
          <c:showCatName val="0"/>
          <c:showSerName val="0"/>
          <c:showPercent val="1"/>
          <c:showBubbleSize val="0"/>
          <c:showLeaderLines val="1"/>
        </c:dLbls>
        <c:firstSliceAng val="0"/>
      </c:pieChart>
      <c:spPr>
        <a:noFill/>
        <a:ln>
          <a:noFill/>
        </a:ln>
        <a:effectLst/>
      </c:spPr>
    </c:plotArea>
    <c:legend>
      <c:legendPos val="r"/>
      <c:layout>
        <c:manualLayout>
          <c:xMode val="edge"/>
          <c:yMode val="edge"/>
          <c:x val="0.61720691224722379"/>
          <c:y val="0.29158113928055812"/>
          <c:w val="0.32816660401621406"/>
          <c:h val="0.5951570884524543"/>
        </c:manualLayout>
      </c:layout>
      <c:overlay val="0"/>
      <c:spPr>
        <a:solidFill>
          <a:schemeClr val="lt1">
            <a:lumMod val="95000"/>
            <a:alpha val="39000"/>
          </a:schemeClr>
        </a:solidFill>
        <a:ln>
          <a:noFill/>
        </a:ln>
        <a:effectLst/>
      </c:spPr>
      <c:txPr>
        <a:bodyPr rot="0" spcFirstLastPara="1" vertOverflow="ellipsis" vert="horz" wrap="square" anchor="ctr" anchorCtr="1"/>
        <a:lstStyle/>
        <a:p>
          <a:pPr>
            <a:defRPr sz="3600" b="0" i="0" u="none" strike="noStrike" kern="1200" baseline="0">
              <a:solidFill>
                <a:schemeClr val="dk1">
                  <a:lumMod val="75000"/>
                  <a:lumOff val="25000"/>
                </a:schemeClr>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w="9525" cap="flat" cmpd="sng" algn="ctr">
      <a:noFill/>
      <a:round/>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800" b="1" i="0" u="none" strike="noStrike" kern="1200" baseline="0">
                <a:solidFill>
                  <a:schemeClr val="dk1">
                    <a:lumMod val="75000"/>
                    <a:lumOff val="25000"/>
                  </a:schemeClr>
                </a:solidFill>
                <a:latin typeface="+mn-lt"/>
                <a:ea typeface="+mn-ea"/>
                <a:cs typeface="+mn-cs"/>
              </a:defRPr>
            </a:pPr>
            <a:r>
              <a:rPr lang="en-US" sz="2800" dirty="0" err="1">
                <a:latin typeface="Arial" panose="020B0604020202020204" pitchFamily="34" charset="0"/>
                <a:cs typeface="Arial" panose="020B0604020202020204" pitchFamily="34" charset="0"/>
              </a:rPr>
              <a:t>Tỉ</a:t>
            </a:r>
            <a:r>
              <a:rPr lang="en-US" sz="2800" baseline="0" dirty="0">
                <a:latin typeface="Arial" panose="020B0604020202020204" pitchFamily="34" charset="0"/>
                <a:cs typeface="Arial" panose="020B0604020202020204" pitchFamily="34" charset="0"/>
              </a:rPr>
              <a:t> </a:t>
            </a:r>
            <a:r>
              <a:rPr lang="en-US" sz="2800" baseline="0" dirty="0" err="1">
                <a:latin typeface="Arial" panose="020B0604020202020204" pitchFamily="34" charset="0"/>
                <a:cs typeface="Arial" panose="020B0604020202020204" pitchFamily="34" charset="0"/>
              </a:rPr>
              <a:t>lệ</a:t>
            </a:r>
            <a:r>
              <a:rPr lang="en-US" sz="2800" baseline="0" dirty="0">
                <a:latin typeface="Arial" panose="020B0604020202020204" pitchFamily="34" charset="0"/>
                <a:cs typeface="Arial" panose="020B0604020202020204" pitchFamily="34" charset="0"/>
              </a:rPr>
              <a:t> </a:t>
            </a:r>
            <a:r>
              <a:rPr lang="en-US" sz="2800" baseline="0" dirty="0" err="1">
                <a:latin typeface="Arial" panose="020B0604020202020204" pitchFamily="34" charset="0"/>
                <a:cs typeface="Arial" panose="020B0604020202020204" pitchFamily="34" charset="0"/>
              </a:rPr>
              <a:t>trao</a:t>
            </a:r>
            <a:r>
              <a:rPr lang="en-US" sz="2800" baseline="0" dirty="0">
                <a:latin typeface="Arial" panose="020B0604020202020204" pitchFamily="34" charset="0"/>
                <a:cs typeface="Arial" panose="020B0604020202020204" pitchFamily="34" charset="0"/>
              </a:rPr>
              <a:t> </a:t>
            </a:r>
            <a:r>
              <a:rPr lang="en-US" sz="2800" baseline="0" dirty="0" err="1">
                <a:latin typeface="Arial" panose="020B0604020202020204" pitchFamily="34" charset="0"/>
                <a:cs typeface="Arial" panose="020B0604020202020204" pitchFamily="34" charset="0"/>
              </a:rPr>
              <a:t>huy</a:t>
            </a:r>
            <a:r>
              <a:rPr lang="en-US" sz="2800" baseline="0" dirty="0">
                <a:latin typeface="Arial" panose="020B0604020202020204" pitchFamily="34" charset="0"/>
                <a:cs typeface="Arial" panose="020B0604020202020204" pitchFamily="34" charset="0"/>
              </a:rPr>
              <a:t> </a:t>
            </a:r>
            <a:r>
              <a:rPr lang="en-US" sz="2800" baseline="0" dirty="0" err="1">
                <a:latin typeface="Arial" panose="020B0604020202020204" pitchFamily="34" charset="0"/>
                <a:cs typeface="Arial" panose="020B0604020202020204" pitchFamily="34" charset="0"/>
              </a:rPr>
              <a:t>chương</a:t>
            </a:r>
            <a:r>
              <a:rPr lang="en-US" sz="2800" baseline="0" dirty="0">
                <a:latin typeface="Arial" panose="020B0604020202020204" pitchFamily="34" charset="0"/>
                <a:cs typeface="Arial" panose="020B0604020202020204" pitchFamily="34" charset="0"/>
              </a:rPr>
              <a:t> </a:t>
            </a:r>
            <a:r>
              <a:rPr lang="en-US" sz="2800" baseline="0" dirty="0" err="1">
                <a:latin typeface="Arial" panose="020B0604020202020204" pitchFamily="34" charset="0"/>
                <a:cs typeface="Arial" panose="020B0604020202020204" pitchFamily="34" charset="0"/>
              </a:rPr>
              <a:t>trong</a:t>
            </a:r>
            <a:r>
              <a:rPr lang="en-US" sz="2800" baseline="0" dirty="0">
                <a:latin typeface="Arial" panose="020B0604020202020204" pitchFamily="34" charset="0"/>
                <a:cs typeface="Arial" panose="020B0604020202020204" pitchFamily="34" charset="0"/>
              </a:rPr>
              <a:t> </a:t>
            </a:r>
            <a:r>
              <a:rPr lang="en-US" sz="2800" baseline="0" dirty="0" err="1">
                <a:latin typeface="Arial" panose="020B0604020202020204" pitchFamily="34" charset="0"/>
                <a:cs typeface="Arial" panose="020B0604020202020204" pitchFamily="34" charset="0"/>
              </a:rPr>
              <a:t>cuộc</a:t>
            </a:r>
            <a:r>
              <a:rPr lang="en-US" sz="2800" baseline="0" dirty="0">
                <a:latin typeface="Arial" panose="020B0604020202020204" pitchFamily="34" charset="0"/>
                <a:cs typeface="Arial" panose="020B0604020202020204" pitchFamily="34" charset="0"/>
              </a:rPr>
              <a:t> </a:t>
            </a:r>
            <a:r>
              <a:rPr lang="en-US" sz="2800" baseline="0" dirty="0" err="1">
                <a:latin typeface="Arial" panose="020B0604020202020204" pitchFamily="34" charset="0"/>
                <a:cs typeface="Arial" panose="020B0604020202020204" pitchFamily="34" charset="0"/>
              </a:rPr>
              <a:t>thi</a:t>
            </a:r>
            <a:endParaRPr lang="en-US" sz="2800" dirty="0">
              <a:latin typeface="Arial" panose="020B0604020202020204" pitchFamily="34" charset="0"/>
              <a:cs typeface="Arial" panose="020B0604020202020204" pitchFamily="34" charset="0"/>
            </a:endParaRPr>
          </a:p>
        </c:rich>
      </c:tx>
      <c:layout>
        <c:manualLayout>
          <c:xMode val="edge"/>
          <c:yMode val="edge"/>
          <c:x val="0.17212404082976338"/>
          <c:y val="0"/>
        </c:manualLayout>
      </c:layout>
      <c:overlay val="0"/>
      <c:spPr>
        <a:noFill/>
        <a:ln>
          <a:noFill/>
        </a:ln>
        <a:effectLst/>
      </c:spPr>
      <c:txPr>
        <a:bodyPr rot="0" spcFirstLastPara="1" vertOverflow="ellipsis" vert="horz" wrap="square" anchor="ctr" anchorCtr="1"/>
        <a:lstStyle/>
        <a:p>
          <a:pPr>
            <a:defRPr sz="2800" b="1" i="0" u="none" strike="noStrike" kern="1200" baseline="0">
              <a:solidFill>
                <a:schemeClr val="dk1">
                  <a:lumMod val="75000"/>
                  <a:lumOff val="25000"/>
                </a:schemeClr>
              </a:solidFill>
              <a:latin typeface="+mn-lt"/>
              <a:ea typeface="+mn-ea"/>
              <a:cs typeface="+mn-cs"/>
            </a:defRPr>
          </a:pPr>
          <a:endParaRPr lang="en-US"/>
        </a:p>
      </c:txPr>
    </c:title>
    <c:autoTitleDeleted val="0"/>
    <c:plotArea>
      <c:layout>
        <c:manualLayout>
          <c:layoutTarget val="inner"/>
          <c:xMode val="edge"/>
          <c:yMode val="edge"/>
          <c:x val="7.5153045557043441E-2"/>
          <c:y val="0.12666041022436184"/>
          <c:w val="0.51016788426681992"/>
          <c:h val="0.87167289664310943"/>
        </c:manualLayout>
      </c:layout>
      <c:pieChart>
        <c:varyColors val="1"/>
        <c:ser>
          <c:idx val="0"/>
          <c:order val="0"/>
          <c:tx>
            <c:strRef>
              <c:f>Sheet1!$B$1</c:f>
              <c:strCache>
                <c:ptCount val="1"/>
                <c:pt idx="0">
                  <c:v>Sales</c:v>
                </c:pt>
              </c:strCache>
            </c:strRef>
          </c:tx>
          <c:dPt>
            <c:idx val="0"/>
            <c:bubble3D val="0"/>
            <c:spPr>
              <a:solidFill>
                <a:schemeClr val="accent4">
                  <a:lumMod val="60000"/>
                  <a:lumOff val="40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0C7A-4008-B302-4F5BCAE7D276}"/>
              </c:ext>
            </c:extLst>
          </c:dPt>
          <c:dPt>
            <c:idx val="1"/>
            <c:bubble3D val="0"/>
            <c:spPr>
              <a:solidFill>
                <a:srgbClr val="FFFF66"/>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0C7A-4008-B302-4F5BCAE7D276}"/>
              </c:ext>
            </c:extLst>
          </c:dPt>
          <c:dPt>
            <c:idx val="2"/>
            <c:bubble3D val="0"/>
            <c:spPr>
              <a:solidFill>
                <a:schemeClr val="accent3"/>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5-0C7A-4008-B302-4F5BCAE7D276}"/>
              </c:ext>
            </c:extLst>
          </c:dPt>
          <c:dPt>
            <c:idx val="3"/>
            <c:bubble3D val="0"/>
            <c:spPr>
              <a:solidFill>
                <a:schemeClr val="accent6">
                  <a:lumMod val="75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7-0C7A-4008-B302-4F5BCAE7D276}"/>
              </c:ext>
            </c:extLst>
          </c:dPt>
          <c:dPt>
            <c:idx val="4"/>
            <c:bubble3D val="0"/>
            <c:spPr>
              <a:solidFill>
                <a:srgbClr val="FFC000"/>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9-0C7A-4008-B302-4F5BCAE7D276}"/>
              </c:ext>
            </c:extLst>
          </c:dPt>
          <c:dLbls>
            <c:dLbl>
              <c:idx val="0"/>
              <c:layout>
                <c:manualLayout>
                  <c:x val="-7.0536216698160875E-2"/>
                  <c:y val="0.18083226780897702"/>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1-0C7A-4008-B302-4F5BCAE7D276}"/>
                </c:ext>
              </c:extLst>
            </c:dLbl>
            <c:dLbl>
              <c:idx val="1"/>
              <c:layout>
                <c:manualLayout>
                  <c:x val="-0.13831176821288599"/>
                  <c:y val="8.6416595329138368E-2"/>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3-0C7A-4008-B302-4F5BCAE7D276}"/>
                </c:ext>
              </c:extLst>
            </c:dLbl>
            <c:dLbl>
              <c:idx val="2"/>
              <c:layout>
                <c:manualLayout>
                  <c:x val="-0.12743908555634909"/>
                  <c:y val="-0.1665368964520304"/>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5-0C7A-4008-B302-4F5BCAE7D276}"/>
                </c:ext>
              </c:extLst>
            </c:dLbl>
            <c:dLbl>
              <c:idx val="3"/>
              <c:layout>
                <c:manualLayout>
                  <c:x val="0.1663799646771269"/>
                  <c:y val="-2.7266968412490541E-2"/>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7-0C7A-4008-B302-4F5BCAE7D276}"/>
                </c:ext>
              </c:extLst>
            </c:dLbl>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lt1"/>
                    </a:solidFill>
                    <a:latin typeface="Arial" panose="020B0604020202020204" pitchFamily="34" charset="0"/>
                    <a:ea typeface="+mn-ea"/>
                    <a:cs typeface="Arial" panose="020B0604020202020204" pitchFamily="34" charset="0"/>
                  </a:defRPr>
                </a:pPr>
                <a:endParaRPr lang="en-US"/>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Sheet1!$A$2:$A$5</c:f>
              <c:strCache>
                <c:ptCount val="4"/>
                <c:pt idx="0">
                  <c:v>Huy chương vàng</c:v>
                </c:pt>
                <c:pt idx="1">
                  <c:v>Huy chương bạc</c:v>
                </c:pt>
                <c:pt idx="2">
                  <c:v>Huy chương đồng</c:v>
                </c:pt>
                <c:pt idx="3">
                  <c:v>Không huy chương</c:v>
                </c:pt>
              </c:strCache>
            </c:strRef>
          </c:cat>
          <c:val>
            <c:numRef>
              <c:f>Sheet1!$B$2:$B$5</c:f>
              <c:numCache>
                <c:formatCode>General</c:formatCode>
                <c:ptCount val="4"/>
                <c:pt idx="0">
                  <c:v>10</c:v>
                </c:pt>
                <c:pt idx="1">
                  <c:v>20</c:v>
                </c:pt>
                <c:pt idx="2">
                  <c:v>20</c:v>
                </c:pt>
                <c:pt idx="3">
                  <c:v>50</c:v>
                </c:pt>
              </c:numCache>
            </c:numRef>
          </c:val>
          <c:extLst>
            <c:ext xmlns:c16="http://schemas.microsoft.com/office/drawing/2014/chart" uri="{C3380CC4-5D6E-409C-BE32-E72D297353CC}">
              <c16:uniqueId val="{0000000A-0C7A-4008-B302-4F5BCAE7D276}"/>
            </c:ext>
          </c:extLst>
        </c:ser>
        <c:dLbls>
          <c:dLblPos val="ctr"/>
          <c:showLegendKey val="0"/>
          <c:showVal val="0"/>
          <c:showCatName val="0"/>
          <c:showSerName val="0"/>
          <c:showPercent val="1"/>
          <c:showBubbleSize val="0"/>
          <c:showLeaderLines val="1"/>
        </c:dLbls>
        <c:firstSliceAng val="0"/>
      </c:pieChart>
      <c:spPr>
        <a:noFill/>
        <a:ln>
          <a:noFill/>
        </a:ln>
        <a:effectLst/>
      </c:spPr>
    </c:plotArea>
    <c:legend>
      <c:legendPos val="r"/>
      <c:layout>
        <c:manualLayout>
          <c:xMode val="edge"/>
          <c:yMode val="edge"/>
          <c:x val="0.66593082114735658"/>
          <c:y val="0.27372384701912261"/>
          <c:w val="0.32816660401621406"/>
          <c:h val="0.5951570884524543"/>
        </c:manualLayout>
      </c:layout>
      <c:overlay val="0"/>
      <c:spPr>
        <a:solidFill>
          <a:schemeClr val="lt1">
            <a:lumMod val="95000"/>
            <a:alpha val="39000"/>
          </a:schemeClr>
        </a:solidFill>
        <a:ln>
          <a:noFill/>
        </a:ln>
        <a:effectLst/>
      </c:spPr>
      <c:txPr>
        <a:bodyPr rot="0" spcFirstLastPara="1" vertOverflow="ellipsis" vert="horz" wrap="square" anchor="ctr" anchorCtr="1"/>
        <a:lstStyle/>
        <a:p>
          <a:pPr>
            <a:defRPr sz="2400" b="0" i="0" u="none" strike="noStrike" kern="1200" baseline="0">
              <a:solidFill>
                <a:schemeClr val="dk1">
                  <a:lumMod val="75000"/>
                  <a:lumOff val="25000"/>
                </a:schemeClr>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w="9525" cap="flat" cmpd="sng" algn="ctr">
      <a:noFill/>
      <a:round/>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ctr">
              <a:lnSpc>
                <a:spcPct val="150000"/>
              </a:lnSpc>
              <a:defRPr sz="2400" b="1" i="0" u="none" strike="noStrike" kern="1200" baseline="0">
                <a:solidFill>
                  <a:schemeClr val="dk1">
                    <a:lumMod val="75000"/>
                    <a:lumOff val="25000"/>
                  </a:schemeClr>
                </a:solidFill>
                <a:latin typeface="+mn-lt"/>
                <a:ea typeface="+mn-ea"/>
                <a:cs typeface="+mn-cs"/>
              </a:defRPr>
            </a:pPr>
            <a:r>
              <a:rPr lang="en-US" sz="2400" dirty="0" err="1">
                <a:latin typeface="Arial" panose="020B0604020202020204" pitchFamily="34" charset="0"/>
                <a:cs typeface="Arial" panose="020B0604020202020204" pitchFamily="34" charset="0"/>
              </a:rPr>
              <a:t>Tỉ</a:t>
            </a:r>
            <a:r>
              <a:rPr lang="en-US" sz="2400" baseline="0" dirty="0">
                <a:latin typeface="Arial" panose="020B0604020202020204" pitchFamily="34" charset="0"/>
                <a:cs typeface="Arial" panose="020B0604020202020204" pitchFamily="34" charset="0"/>
              </a:rPr>
              <a:t> </a:t>
            </a:r>
            <a:r>
              <a:rPr lang="en-US" sz="2400" baseline="0" dirty="0" err="1">
                <a:latin typeface="Arial" panose="020B0604020202020204" pitchFamily="34" charset="0"/>
                <a:cs typeface="Arial" panose="020B0604020202020204" pitchFamily="34" charset="0"/>
              </a:rPr>
              <a:t>lệ</a:t>
            </a:r>
            <a:r>
              <a:rPr lang="en-US" sz="2400" baseline="0" dirty="0">
                <a:latin typeface="Arial" panose="020B0604020202020204" pitchFamily="34" charset="0"/>
                <a:cs typeface="Arial" panose="020B0604020202020204" pitchFamily="34" charset="0"/>
              </a:rPr>
              <a:t> </a:t>
            </a:r>
            <a:r>
              <a:rPr lang="en-US" sz="2400" baseline="0" dirty="0" err="1">
                <a:latin typeface="Arial" panose="020B0604020202020204" pitchFamily="34" charset="0"/>
                <a:cs typeface="Arial" panose="020B0604020202020204" pitchFamily="34" charset="0"/>
              </a:rPr>
              <a:t>các</a:t>
            </a:r>
            <a:r>
              <a:rPr lang="en-US" sz="2400" baseline="0" dirty="0">
                <a:latin typeface="Arial" panose="020B0604020202020204" pitchFamily="34" charset="0"/>
                <a:cs typeface="Arial" panose="020B0604020202020204" pitchFamily="34" charset="0"/>
              </a:rPr>
              <a:t> </a:t>
            </a:r>
            <a:r>
              <a:rPr lang="en-US" sz="2400" baseline="0" dirty="0" err="1">
                <a:latin typeface="Arial" panose="020B0604020202020204" pitchFamily="34" charset="0"/>
                <a:cs typeface="Arial" panose="020B0604020202020204" pitchFamily="34" charset="0"/>
              </a:rPr>
              <a:t>loại</a:t>
            </a:r>
            <a:r>
              <a:rPr lang="en-US" sz="2400" baseline="0" dirty="0">
                <a:latin typeface="Arial" panose="020B0604020202020204" pitchFamily="34" charset="0"/>
                <a:cs typeface="Arial" panose="020B0604020202020204" pitchFamily="34" charset="0"/>
              </a:rPr>
              <a:t> </a:t>
            </a:r>
            <a:r>
              <a:rPr lang="en-US" sz="2400" baseline="0" dirty="0" err="1">
                <a:latin typeface="Arial" panose="020B0604020202020204" pitchFamily="34" charset="0"/>
                <a:cs typeface="Arial" panose="020B0604020202020204" pitchFamily="34" charset="0"/>
              </a:rPr>
              <a:t>kem</a:t>
            </a:r>
            <a:r>
              <a:rPr lang="en-US" sz="2400" baseline="0" dirty="0">
                <a:latin typeface="Arial" panose="020B0604020202020204" pitchFamily="34" charset="0"/>
                <a:cs typeface="Arial" panose="020B0604020202020204" pitchFamily="34" charset="0"/>
              </a:rPr>
              <a:t> </a:t>
            </a:r>
            <a:r>
              <a:rPr lang="en-US" sz="2400" baseline="0" dirty="0" err="1">
                <a:latin typeface="Arial" panose="020B0604020202020204" pitchFamily="34" charset="0"/>
                <a:cs typeface="Arial" panose="020B0604020202020204" pitchFamily="34" charset="0"/>
              </a:rPr>
              <a:t>bán</a:t>
            </a:r>
            <a:r>
              <a:rPr lang="en-US" sz="2400" baseline="0" dirty="0">
                <a:latin typeface="Arial" panose="020B0604020202020204" pitchFamily="34" charset="0"/>
                <a:cs typeface="Arial" panose="020B0604020202020204" pitchFamily="34" charset="0"/>
              </a:rPr>
              <a:t> </a:t>
            </a:r>
            <a:r>
              <a:rPr lang="en-US" sz="2400" baseline="0" dirty="0" err="1">
                <a:latin typeface="Arial" panose="020B0604020202020204" pitchFamily="34" charset="0"/>
                <a:cs typeface="Arial" panose="020B0604020202020204" pitchFamily="34" charset="0"/>
              </a:rPr>
              <a:t>được</a:t>
            </a:r>
            <a:r>
              <a:rPr lang="en-US" sz="2400" baseline="0" dirty="0">
                <a:latin typeface="Arial" panose="020B0604020202020204" pitchFamily="34" charset="0"/>
                <a:cs typeface="Arial" panose="020B0604020202020204" pitchFamily="34" charset="0"/>
              </a:rPr>
              <a:t> </a:t>
            </a:r>
            <a:r>
              <a:rPr lang="en-US" sz="2400" baseline="0" dirty="0" err="1">
                <a:latin typeface="Arial" panose="020B0604020202020204" pitchFamily="34" charset="0"/>
                <a:cs typeface="Arial" panose="020B0604020202020204" pitchFamily="34" charset="0"/>
              </a:rPr>
              <a:t>trong</a:t>
            </a:r>
            <a:r>
              <a:rPr lang="en-US" sz="2400" baseline="0" dirty="0">
                <a:latin typeface="Arial" panose="020B0604020202020204" pitchFamily="34" charset="0"/>
                <a:cs typeface="Arial" panose="020B0604020202020204" pitchFamily="34" charset="0"/>
              </a:rPr>
              <a:t> </a:t>
            </a:r>
            <a:r>
              <a:rPr lang="en-US" sz="2400" baseline="0" dirty="0" err="1">
                <a:latin typeface="Arial" panose="020B0604020202020204" pitchFamily="34" charset="0"/>
                <a:cs typeface="Arial" panose="020B0604020202020204" pitchFamily="34" charset="0"/>
              </a:rPr>
              <a:t>một</a:t>
            </a:r>
            <a:r>
              <a:rPr lang="en-US" sz="2400" baseline="0" dirty="0">
                <a:latin typeface="Arial" panose="020B0604020202020204" pitchFamily="34" charset="0"/>
                <a:cs typeface="Arial" panose="020B0604020202020204" pitchFamily="34" charset="0"/>
              </a:rPr>
              <a:t> </a:t>
            </a:r>
            <a:r>
              <a:rPr lang="en-US" sz="2400" baseline="0" dirty="0" err="1">
                <a:latin typeface="Arial" panose="020B0604020202020204" pitchFamily="34" charset="0"/>
                <a:cs typeface="Arial" panose="020B0604020202020204" pitchFamily="34" charset="0"/>
              </a:rPr>
              <a:t>ngày</a:t>
            </a:r>
            <a:endParaRPr lang="en-US" sz="2400" dirty="0">
              <a:latin typeface="Arial" panose="020B0604020202020204" pitchFamily="34" charset="0"/>
              <a:cs typeface="Arial" panose="020B0604020202020204" pitchFamily="34" charset="0"/>
            </a:endParaRPr>
          </a:p>
        </c:rich>
      </c:tx>
      <c:layout>
        <c:manualLayout>
          <c:xMode val="edge"/>
          <c:yMode val="edge"/>
          <c:x val="0.1409089072660136"/>
          <c:y val="0"/>
        </c:manualLayout>
      </c:layout>
      <c:overlay val="0"/>
      <c:spPr>
        <a:noFill/>
        <a:ln>
          <a:noFill/>
        </a:ln>
        <a:effectLst/>
      </c:spPr>
      <c:txPr>
        <a:bodyPr rot="0" spcFirstLastPara="1" vertOverflow="ellipsis" vert="horz" wrap="square" anchor="ctr" anchorCtr="1"/>
        <a:lstStyle/>
        <a:p>
          <a:pPr algn="ctr">
            <a:lnSpc>
              <a:spcPct val="150000"/>
            </a:lnSpc>
            <a:defRPr sz="2400" b="1" i="0" u="none" strike="noStrike" kern="1200" baseline="0">
              <a:solidFill>
                <a:schemeClr val="dk1">
                  <a:lumMod val="75000"/>
                  <a:lumOff val="25000"/>
                </a:schemeClr>
              </a:solidFill>
              <a:latin typeface="+mn-lt"/>
              <a:ea typeface="+mn-ea"/>
              <a:cs typeface="+mn-cs"/>
            </a:defRPr>
          </a:pPr>
          <a:endParaRPr lang="en-US"/>
        </a:p>
      </c:txPr>
    </c:title>
    <c:autoTitleDeleted val="0"/>
    <c:plotArea>
      <c:layout/>
      <c:pieChart>
        <c:varyColors val="1"/>
        <c:ser>
          <c:idx val="0"/>
          <c:order val="0"/>
          <c:tx>
            <c:strRef>
              <c:f>Sheet1!$B$1</c:f>
              <c:strCache>
                <c:ptCount val="1"/>
                <c:pt idx="0">
                  <c:v>Sales</c:v>
                </c:pt>
              </c:strCache>
            </c:strRef>
          </c:tx>
          <c:dPt>
            <c:idx val="0"/>
            <c:bubble3D val="0"/>
            <c:spPr>
              <a:solidFill>
                <a:srgbClr val="92D050"/>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0BAA-446D-AEB0-DA85DB30D86E}"/>
              </c:ext>
            </c:extLst>
          </c:dPt>
          <c:dPt>
            <c:idx val="1"/>
            <c:bubble3D val="0"/>
            <c:spPr>
              <a:solidFill>
                <a:schemeClr val="accent6">
                  <a:lumMod val="75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0BAA-446D-AEB0-DA85DB30D86E}"/>
              </c:ext>
            </c:extLst>
          </c:dPt>
          <c:dPt>
            <c:idx val="2"/>
            <c:bubble3D val="0"/>
            <c:spPr>
              <a:solidFill>
                <a:schemeClr val="accent4">
                  <a:lumMod val="60000"/>
                  <a:lumOff val="40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5-0BAA-446D-AEB0-DA85DB30D86E}"/>
              </c:ext>
            </c:extLst>
          </c:dPt>
          <c:dPt>
            <c:idx val="3"/>
            <c:bubble3D val="0"/>
            <c:spPr>
              <a:solidFill>
                <a:srgbClr val="FFFF66"/>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7-0BAA-446D-AEB0-DA85DB30D86E}"/>
              </c:ext>
            </c:extLst>
          </c:dPt>
          <c:dPt>
            <c:idx val="4"/>
            <c:bubble3D val="0"/>
            <c:spPr>
              <a:solidFill>
                <a:srgbClr val="FFC000"/>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9-0BAA-446D-AEB0-DA85DB30D86E}"/>
              </c:ext>
            </c:extLst>
          </c:dPt>
          <c:dLbls>
            <c:dLbl>
              <c:idx val="0"/>
              <c:layout>
                <c:manualLayout>
                  <c:x val="-7.0536216698160875E-2"/>
                  <c:y val="0.18083226780897702"/>
                </c:manualLayout>
              </c:layout>
              <c:tx>
                <c:rich>
                  <a:bodyPr/>
                  <a:lstStyle/>
                  <a:p>
                    <a:fld id="{A7881B80-DC1B-467F-A2EC-87286564D0FB}" type="VALUE">
                      <a:rPr lang="en-US" smtClean="0"/>
                      <a:pPr/>
                      <a:t>[VALUE]</a:t>
                    </a:fld>
                    <a:r>
                      <a:rPr lang="en-US" dirty="0"/>
                      <a:t>%</a:t>
                    </a:r>
                  </a:p>
                </c:rich>
              </c:tx>
              <c:dLblPos val="bestFit"/>
              <c:showLegendKey val="0"/>
              <c:showVal val="0"/>
              <c:showCatName val="0"/>
              <c:showSerName val="0"/>
              <c:showPercent val="1"/>
              <c:showBubbleSize val="0"/>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01-0BAA-446D-AEB0-DA85DB30D86E}"/>
                </c:ext>
              </c:extLst>
            </c:dLbl>
            <c:dLbl>
              <c:idx val="1"/>
              <c:layout>
                <c:manualLayout>
                  <c:x val="-0.12255400415497424"/>
                  <c:y val="4.0576868671939109E-3"/>
                </c:manualLayout>
              </c:layout>
              <c:dLblPos val="bestFit"/>
              <c:showLegendKey val="0"/>
              <c:showVal val="0"/>
              <c:showCatName val="0"/>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03-0BAA-446D-AEB0-DA85DB30D86E}"/>
                </c:ext>
              </c:extLst>
            </c:dLbl>
            <c:dLbl>
              <c:idx val="2"/>
              <c:layout>
                <c:manualLayout>
                  <c:x val="8.1119799421479982E-2"/>
                  <c:y val="-0.18369497284022138"/>
                </c:manualLayout>
              </c:layout>
              <c:tx>
                <c:rich>
                  <a:bodyPr/>
                  <a:lstStyle/>
                  <a:p>
                    <a:fld id="{428DC82F-924D-4764-83F5-75934A5C32C4}" type="VALUE">
                      <a:rPr lang="en-US" smtClean="0"/>
                      <a:pPr/>
                      <a:t>[VALUE]</a:t>
                    </a:fld>
                    <a:r>
                      <a:rPr lang="en-US" dirty="0"/>
                      <a:t>%</a:t>
                    </a:r>
                  </a:p>
                </c:rich>
              </c:tx>
              <c:dLblPos val="bestFit"/>
              <c:showLegendKey val="0"/>
              <c:showVal val="0"/>
              <c:showCatName val="0"/>
              <c:showSerName val="0"/>
              <c:showPercent val="1"/>
              <c:showBubbleSize val="0"/>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05-0BAA-446D-AEB0-DA85DB30D86E}"/>
                </c:ext>
              </c:extLst>
            </c:dLbl>
            <c:dLbl>
              <c:idx val="3"/>
              <c:layout>
                <c:manualLayout>
                  <c:x val="0.11539892073434911"/>
                  <c:y val="0.15975632262298908"/>
                </c:manualLayout>
              </c:layout>
              <c:dLblPos val="bestFit"/>
              <c:showLegendKey val="0"/>
              <c:showVal val="0"/>
              <c:showCatName val="0"/>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07-0BAA-446D-AEB0-DA85DB30D86E}"/>
                </c:ext>
              </c:extLst>
            </c:dLbl>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lt1"/>
                    </a:solidFill>
                    <a:latin typeface="Arial" panose="020B0604020202020204" pitchFamily="34" charset="0"/>
                    <a:ea typeface="+mn-ea"/>
                    <a:cs typeface="Arial" panose="020B0604020202020204" pitchFamily="34" charset="0"/>
                  </a:defRPr>
                </a:pPr>
                <a:endParaRPr lang="en-US"/>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Sheet1!$A$2:$A$5</c:f>
              <c:strCache>
                <c:ptCount val="4"/>
                <c:pt idx="0">
                  <c:v>Đậu xanh</c:v>
                </c:pt>
                <c:pt idx="1">
                  <c:v>Ốc quế</c:v>
                </c:pt>
                <c:pt idx="2">
                  <c:v>Sô cô la</c:v>
                </c:pt>
                <c:pt idx="3">
                  <c:v>Sữa dừa</c:v>
                </c:pt>
              </c:strCache>
            </c:strRef>
          </c:cat>
          <c:val>
            <c:numRef>
              <c:f>Sheet1!$B$2:$B$5</c:f>
              <c:numCache>
                <c:formatCode>General</c:formatCode>
                <c:ptCount val="4"/>
                <c:pt idx="0">
                  <c:v>16.7</c:v>
                </c:pt>
                <c:pt idx="1">
                  <c:v>25</c:v>
                </c:pt>
                <c:pt idx="2">
                  <c:v>33.299999999999997</c:v>
                </c:pt>
                <c:pt idx="3">
                  <c:v>25</c:v>
                </c:pt>
              </c:numCache>
            </c:numRef>
          </c:val>
          <c:extLst>
            <c:ext xmlns:c16="http://schemas.microsoft.com/office/drawing/2014/chart" uri="{C3380CC4-5D6E-409C-BE32-E72D297353CC}">
              <c16:uniqueId val="{0000000A-0BAA-446D-AEB0-DA85DB30D86E}"/>
            </c:ext>
          </c:extLst>
        </c:ser>
        <c:dLbls>
          <c:dLblPos val="ctr"/>
          <c:showLegendKey val="0"/>
          <c:showVal val="0"/>
          <c:showCatName val="0"/>
          <c:showSerName val="0"/>
          <c:showPercent val="1"/>
          <c:showBubbleSize val="0"/>
          <c:showLeaderLines val="1"/>
        </c:dLbls>
        <c:firstSliceAng val="0"/>
      </c:pieChart>
      <c:spPr>
        <a:noFill/>
        <a:ln>
          <a:noFill/>
        </a:ln>
        <a:effectLst/>
      </c:spPr>
    </c:plotArea>
    <c:legend>
      <c:legendPos val="r"/>
      <c:layout>
        <c:manualLayout>
          <c:xMode val="edge"/>
          <c:yMode val="edge"/>
          <c:x val="0.64501478997994921"/>
          <c:y val="0.29844439574727827"/>
          <c:w val="0.32816660401621406"/>
          <c:h val="0.5951570884524543"/>
        </c:manualLayout>
      </c:layout>
      <c:overlay val="0"/>
      <c:spPr>
        <a:solidFill>
          <a:schemeClr val="lt1">
            <a:lumMod val="95000"/>
            <a:alpha val="39000"/>
          </a:schemeClr>
        </a:solidFill>
        <a:ln>
          <a:noFill/>
        </a:ln>
        <a:effectLst/>
      </c:spPr>
      <c:txPr>
        <a:bodyPr rot="0" spcFirstLastPara="1" vertOverflow="ellipsis" vert="horz" wrap="square" anchor="ctr" anchorCtr="1"/>
        <a:lstStyle/>
        <a:p>
          <a:pPr>
            <a:defRPr sz="2400" b="0" i="0" u="none" strike="noStrike" kern="1200" baseline="0">
              <a:solidFill>
                <a:schemeClr val="dk1">
                  <a:lumMod val="75000"/>
                  <a:lumOff val="25000"/>
                </a:schemeClr>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w="9525" cap="flat" cmpd="sng" algn="ctr">
      <a:noFill/>
      <a:round/>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ctr">
              <a:lnSpc>
                <a:spcPct val="150000"/>
              </a:lnSpc>
              <a:defRPr sz="2200" b="1" i="0" u="none" strike="noStrike" kern="1200" baseline="0">
                <a:solidFill>
                  <a:schemeClr val="dk1">
                    <a:lumMod val="75000"/>
                    <a:lumOff val="25000"/>
                  </a:schemeClr>
                </a:solidFill>
                <a:latin typeface="+mn-lt"/>
                <a:ea typeface="+mn-ea"/>
                <a:cs typeface="+mn-cs"/>
              </a:defRPr>
            </a:pPr>
            <a:r>
              <a:rPr lang="en-US" sz="4000" dirty="0" err="1">
                <a:latin typeface="Arial" panose="020B0604020202020204" pitchFamily="34" charset="0"/>
                <a:cs typeface="Arial" panose="020B0604020202020204" pitchFamily="34" charset="0"/>
              </a:rPr>
              <a:t>Tỉ</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lệ</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các</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loại</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kem</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bán</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được</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trong</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một</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ngày</a:t>
            </a:r>
            <a:endParaRPr lang="en-US" sz="4000" dirty="0">
              <a:latin typeface="Arial" panose="020B0604020202020204" pitchFamily="34" charset="0"/>
              <a:cs typeface="Arial" panose="020B0604020202020204" pitchFamily="34" charset="0"/>
            </a:endParaRPr>
          </a:p>
        </c:rich>
      </c:tx>
      <c:layout>
        <c:manualLayout>
          <c:xMode val="edge"/>
          <c:yMode val="edge"/>
          <c:x val="0.1409089072660136"/>
          <c:y val="0"/>
        </c:manualLayout>
      </c:layout>
      <c:overlay val="0"/>
      <c:spPr>
        <a:noFill/>
        <a:ln>
          <a:noFill/>
        </a:ln>
        <a:effectLst/>
      </c:spPr>
      <c:txPr>
        <a:bodyPr rot="0" spcFirstLastPara="1" vertOverflow="ellipsis" vert="horz" wrap="square" anchor="ctr" anchorCtr="1"/>
        <a:lstStyle/>
        <a:p>
          <a:pPr algn="ctr">
            <a:lnSpc>
              <a:spcPct val="150000"/>
            </a:lnSpc>
            <a:defRPr sz="2200" b="1" i="0" u="none" strike="noStrike" kern="1200" baseline="0">
              <a:solidFill>
                <a:schemeClr val="dk1">
                  <a:lumMod val="75000"/>
                  <a:lumOff val="25000"/>
                </a:schemeClr>
              </a:solidFill>
              <a:latin typeface="+mn-lt"/>
              <a:ea typeface="+mn-ea"/>
              <a:cs typeface="+mn-cs"/>
            </a:defRPr>
          </a:pPr>
          <a:endParaRPr lang="en-US"/>
        </a:p>
      </c:txPr>
    </c:title>
    <c:autoTitleDeleted val="0"/>
    <c:plotArea>
      <c:layout/>
      <c:pieChart>
        <c:varyColors val="1"/>
        <c:ser>
          <c:idx val="0"/>
          <c:order val="0"/>
          <c:tx>
            <c:strRef>
              <c:f>Sheet1!$B$1</c:f>
              <c:strCache>
                <c:ptCount val="1"/>
                <c:pt idx="0">
                  <c:v>Sales</c:v>
                </c:pt>
              </c:strCache>
            </c:strRef>
          </c:tx>
          <c:dPt>
            <c:idx val="0"/>
            <c:bubble3D val="0"/>
            <c:spPr>
              <a:solidFill>
                <a:srgbClr val="92D050"/>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27A2-43EB-810E-C3E7E292EB03}"/>
              </c:ext>
            </c:extLst>
          </c:dPt>
          <c:dPt>
            <c:idx val="1"/>
            <c:bubble3D val="0"/>
            <c:spPr>
              <a:solidFill>
                <a:schemeClr val="accent6">
                  <a:lumMod val="75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27A2-43EB-810E-C3E7E292EB03}"/>
              </c:ext>
            </c:extLst>
          </c:dPt>
          <c:dPt>
            <c:idx val="2"/>
            <c:bubble3D val="0"/>
            <c:spPr>
              <a:solidFill>
                <a:schemeClr val="accent4">
                  <a:lumMod val="60000"/>
                  <a:lumOff val="40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5-27A2-43EB-810E-C3E7E292EB03}"/>
              </c:ext>
            </c:extLst>
          </c:dPt>
          <c:dPt>
            <c:idx val="3"/>
            <c:bubble3D val="0"/>
            <c:spPr>
              <a:solidFill>
                <a:srgbClr val="FFFF66"/>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7-27A2-43EB-810E-C3E7E292EB03}"/>
              </c:ext>
            </c:extLst>
          </c:dPt>
          <c:dPt>
            <c:idx val="4"/>
            <c:bubble3D val="0"/>
            <c:spPr>
              <a:solidFill>
                <a:srgbClr val="FFC000"/>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9-27A2-43EB-810E-C3E7E292EB03}"/>
              </c:ext>
            </c:extLst>
          </c:dPt>
          <c:dLbls>
            <c:dLbl>
              <c:idx val="0"/>
              <c:layout>
                <c:manualLayout>
                  <c:x val="-7.0536216698160875E-2"/>
                  <c:y val="0.18083226780897702"/>
                </c:manualLayout>
              </c:layout>
              <c:tx>
                <c:rich>
                  <a:bodyPr/>
                  <a:lstStyle/>
                  <a:p>
                    <a:fld id="{A7881B80-DC1B-467F-A2EC-87286564D0FB}" type="VALUE">
                      <a:rPr lang="en-US" smtClean="0"/>
                      <a:pPr/>
                      <a:t>[VALUE]</a:t>
                    </a:fld>
                    <a:r>
                      <a:rPr lang="en-US" dirty="0"/>
                      <a:t>%</a:t>
                    </a:r>
                  </a:p>
                </c:rich>
              </c:tx>
              <c:dLblPos val="bestFit"/>
              <c:showLegendKey val="0"/>
              <c:showVal val="0"/>
              <c:showCatName val="0"/>
              <c:showSerName val="0"/>
              <c:showPercent val="1"/>
              <c:showBubbleSize val="0"/>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01-27A2-43EB-810E-C3E7E292EB03}"/>
                </c:ext>
              </c:extLst>
            </c:dLbl>
            <c:dLbl>
              <c:idx val="1"/>
              <c:layout>
                <c:manualLayout>
                  <c:x val="-0.12255400415497424"/>
                  <c:y val="4.0576868671939109E-3"/>
                </c:manualLayout>
              </c:layout>
              <c:dLblPos val="bestFit"/>
              <c:showLegendKey val="0"/>
              <c:showVal val="0"/>
              <c:showCatName val="0"/>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03-27A2-43EB-810E-C3E7E292EB03}"/>
                </c:ext>
              </c:extLst>
            </c:dLbl>
            <c:dLbl>
              <c:idx val="2"/>
              <c:layout>
                <c:manualLayout>
                  <c:x val="8.1119799421479982E-2"/>
                  <c:y val="-0.18369497284022138"/>
                </c:manualLayout>
              </c:layout>
              <c:tx>
                <c:rich>
                  <a:bodyPr/>
                  <a:lstStyle/>
                  <a:p>
                    <a:fld id="{428DC82F-924D-4764-83F5-75934A5C32C4}" type="VALUE">
                      <a:rPr lang="en-US" smtClean="0"/>
                      <a:pPr/>
                      <a:t>[VALUE]</a:t>
                    </a:fld>
                    <a:r>
                      <a:rPr lang="en-US" dirty="0"/>
                      <a:t>%</a:t>
                    </a:r>
                  </a:p>
                </c:rich>
              </c:tx>
              <c:dLblPos val="bestFit"/>
              <c:showLegendKey val="0"/>
              <c:showVal val="0"/>
              <c:showCatName val="0"/>
              <c:showSerName val="0"/>
              <c:showPercent val="1"/>
              <c:showBubbleSize val="0"/>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05-27A2-43EB-810E-C3E7E292EB03}"/>
                </c:ext>
              </c:extLst>
            </c:dLbl>
            <c:dLbl>
              <c:idx val="3"/>
              <c:layout>
                <c:manualLayout>
                  <c:x val="0.11539892073434911"/>
                  <c:y val="0.15975632262298908"/>
                </c:manualLayout>
              </c:layout>
              <c:dLblPos val="bestFit"/>
              <c:showLegendKey val="0"/>
              <c:showVal val="0"/>
              <c:showCatName val="0"/>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07-27A2-43EB-810E-C3E7E292EB03}"/>
                </c:ext>
              </c:extLst>
            </c:dLbl>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3600" b="1" i="0" u="none" strike="noStrike" kern="1200" baseline="0">
                    <a:solidFill>
                      <a:schemeClr val="lt1"/>
                    </a:solidFill>
                    <a:latin typeface="Arial" panose="020B0604020202020204" pitchFamily="34" charset="0"/>
                    <a:ea typeface="+mn-ea"/>
                    <a:cs typeface="Arial" panose="020B0604020202020204" pitchFamily="34" charset="0"/>
                  </a:defRPr>
                </a:pPr>
                <a:endParaRPr lang="en-US"/>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Sheet1!$A$2:$A$5</c:f>
              <c:strCache>
                <c:ptCount val="4"/>
                <c:pt idx="0">
                  <c:v>Đậu xanh</c:v>
                </c:pt>
                <c:pt idx="1">
                  <c:v>Ốc quế</c:v>
                </c:pt>
                <c:pt idx="2">
                  <c:v>Sô cô la</c:v>
                </c:pt>
                <c:pt idx="3">
                  <c:v>Sữa dừa</c:v>
                </c:pt>
              </c:strCache>
            </c:strRef>
          </c:cat>
          <c:val>
            <c:numRef>
              <c:f>Sheet1!$B$2:$B$5</c:f>
              <c:numCache>
                <c:formatCode>General</c:formatCode>
                <c:ptCount val="4"/>
                <c:pt idx="0">
                  <c:v>16.7</c:v>
                </c:pt>
                <c:pt idx="1">
                  <c:v>25</c:v>
                </c:pt>
                <c:pt idx="2">
                  <c:v>33.299999999999997</c:v>
                </c:pt>
                <c:pt idx="3">
                  <c:v>25</c:v>
                </c:pt>
              </c:numCache>
            </c:numRef>
          </c:val>
          <c:extLst>
            <c:ext xmlns:c16="http://schemas.microsoft.com/office/drawing/2014/chart" uri="{C3380CC4-5D6E-409C-BE32-E72D297353CC}">
              <c16:uniqueId val="{0000000A-27A2-43EB-810E-C3E7E292EB03}"/>
            </c:ext>
          </c:extLst>
        </c:ser>
        <c:dLbls>
          <c:dLblPos val="ctr"/>
          <c:showLegendKey val="0"/>
          <c:showVal val="0"/>
          <c:showCatName val="0"/>
          <c:showSerName val="0"/>
          <c:showPercent val="1"/>
          <c:showBubbleSize val="0"/>
          <c:showLeaderLines val="1"/>
        </c:dLbls>
        <c:firstSliceAng val="0"/>
      </c:pieChart>
      <c:spPr>
        <a:noFill/>
        <a:ln>
          <a:noFill/>
        </a:ln>
        <a:effectLst/>
      </c:spPr>
    </c:plotArea>
    <c:legend>
      <c:legendPos val="r"/>
      <c:layout>
        <c:manualLayout>
          <c:xMode val="edge"/>
          <c:yMode val="edge"/>
          <c:x val="0.64501478997994921"/>
          <c:y val="0.29844439574727827"/>
          <c:w val="0.32816660401621406"/>
          <c:h val="0.5951570884524543"/>
        </c:manualLayout>
      </c:layout>
      <c:overlay val="0"/>
      <c:spPr>
        <a:solidFill>
          <a:schemeClr val="lt1">
            <a:lumMod val="95000"/>
            <a:alpha val="39000"/>
          </a:schemeClr>
        </a:solidFill>
        <a:ln>
          <a:noFill/>
        </a:ln>
        <a:effectLst/>
      </c:spPr>
      <c:txPr>
        <a:bodyPr rot="0" spcFirstLastPara="1" vertOverflow="ellipsis" vert="horz" wrap="square" anchor="ctr" anchorCtr="1"/>
        <a:lstStyle/>
        <a:p>
          <a:pPr>
            <a:defRPr sz="3600" b="0" i="0" u="none" strike="noStrike" kern="1200" baseline="0">
              <a:solidFill>
                <a:schemeClr val="dk1">
                  <a:lumMod val="75000"/>
                  <a:lumOff val="25000"/>
                </a:schemeClr>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w="9525" cap="flat" cmpd="sng" algn="ctr">
      <a:noFill/>
      <a:round/>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ctr">
              <a:lnSpc>
                <a:spcPct val="150000"/>
              </a:lnSpc>
              <a:defRPr sz="2200" b="1" i="0" u="none" strike="noStrike" kern="1200" baseline="0">
                <a:solidFill>
                  <a:schemeClr val="dk1">
                    <a:lumMod val="75000"/>
                    <a:lumOff val="25000"/>
                  </a:schemeClr>
                </a:solidFill>
                <a:latin typeface="+mn-lt"/>
                <a:ea typeface="+mn-ea"/>
                <a:cs typeface="+mn-cs"/>
              </a:defRPr>
            </a:pPr>
            <a:r>
              <a:rPr lang="en-US" sz="4000" dirty="0" err="1">
                <a:latin typeface="Arial" panose="020B0604020202020204" pitchFamily="34" charset="0"/>
                <a:cs typeface="Arial" panose="020B0604020202020204" pitchFamily="34" charset="0"/>
              </a:rPr>
              <a:t>Tỉ</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lệ</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các</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loại</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sách</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trong</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thư</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viện</a:t>
            </a:r>
            <a:endParaRPr lang="en-US" sz="4000" dirty="0">
              <a:latin typeface="Arial" panose="020B0604020202020204" pitchFamily="34" charset="0"/>
              <a:cs typeface="Arial" panose="020B0604020202020204" pitchFamily="34" charset="0"/>
            </a:endParaRPr>
          </a:p>
        </c:rich>
      </c:tx>
      <c:layout>
        <c:manualLayout>
          <c:xMode val="edge"/>
          <c:yMode val="edge"/>
          <c:x val="0.1409089072660136"/>
          <c:y val="0"/>
        </c:manualLayout>
      </c:layout>
      <c:overlay val="0"/>
      <c:spPr>
        <a:noFill/>
        <a:ln>
          <a:noFill/>
        </a:ln>
        <a:effectLst/>
      </c:spPr>
      <c:txPr>
        <a:bodyPr rot="0" spcFirstLastPara="1" vertOverflow="ellipsis" vert="horz" wrap="square" anchor="ctr" anchorCtr="1"/>
        <a:lstStyle/>
        <a:p>
          <a:pPr algn="ctr">
            <a:lnSpc>
              <a:spcPct val="150000"/>
            </a:lnSpc>
            <a:defRPr sz="2200" b="1" i="0" u="none" strike="noStrike" kern="1200" baseline="0">
              <a:solidFill>
                <a:schemeClr val="dk1">
                  <a:lumMod val="75000"/>
                  <a:lumOff val="25000"/>
                </a:schemeClr>
              </a:solidFill>
              <a:latin typeface="+mn-lt"/>
              <a:ea typeface="+mn-ea"/>
              <a:cs typeface="+mn-cs"/>
            </a:defRPr>
          </a:pPr>
          <a:endParaRPr lang="en-US"/>
        </a:p>
      </c:txPr>
    </c:title>
    <c:autoTitleDeleted val="0"/>
    <c:plotArea>
      <c:layout/>
      <c:pieChart>
        <c:varyColors val="1"/>
        <c:ser>
          <c:idx val="0"/>
          <c:order val="0"/>
          <c:tx>
            <c:strRef>
              <c:f>Sheet1!$B$1</c:f>
              <c:strCache>
                <c:ptCount val="1"/>
                <c:pt idx="0">
                  <c:v>Sales</c:v>
                </c:pt>
              </c:strCache>
            </c:strRef>
          </c:tx>
          <c:dPt>
            <c:idx val="0"/>
            <c:bubble3D val="0"/>
            <c:spPr>
              <a:solidFill>
                <a:srgbClr val="92D050"/>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65D9-43B4-AB4B-6FC3B24258C1}"/>
              </c:ext>
            </c:extLst>
          </c:dPt>
          <c:dPt>
            <c:idx val="1"/>
            <c:bubble3D val="0"/>
            <c:spPr>
              <a:solidFill>
                <a:schemeClr val="accent6">
                  <a:lumMod val="75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65D9-43B4-AB4B-6FC3B24258C1}"/>
              </c:ext>
            </c:extLst>
          </c:dPt>
          <c:dPt>
            <c:idx val="2"/>
            <c:bubble3D val="0"/>
            <c:spPr>
              <a:solidFill>
                <a:schemeClr val="accent4">
                  <a:lumMod val="60000"/>
                  <a:lumOff val="40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5-65D9-43B4-AB4B-6FC3B24258C1}"/>
              </c:ext>
            </c:extLst>
          </c:dPt>
          <c:dPt>
            <c:idx val="3"/>
            <c:bubble3D val="0"/>
            <c:spPr>
              <a:solidFill>
                <a:srgbClr val="FFFF66"/>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7-65D9-43B4-AB4B-6FC3B24258C1}"/>
              </c:ext>
            </c:extLst>
          </c:dPt>
          <c:dPt>
            <c:idx val="4"/>
            <c:bubble3D val="0"/>
            <c:spPr>
              <a:solidFill>
                <a:srgbClr val="FFC000"/>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9-65D9-43B4-AB4B-6FC3B24258C1}"/>
              </c:ext>
            </c:extLst>
          </c:dPt>
          <c:dLbls>
            <c:dLbl>
              <c:idx val="0"/>
              <c:layout>
                <c:manualLayout>
                  <c:x val="-0.14283665451003885"/>
                  <c:y val="7.61678920969273E-2"/>
                </c:manualLayout>
              </c:layout>
              <c:tx>
                <c:rich>
                  <a:bodyPr/>
                  <a:lstStyle/>
                  <a:p>
                    <a:fld id="{A7881B80-DC1B-467F-A2EC-87286564D0FB}" type="VALUE">
                      <a:rPr lang="en-US" smtClean="0"/>
                      <a:pPr/>
                      <a:t>[VALUE]</a:t>
                    </a:fld>
                    <a:r>
                      <a:rPr lang="en-US" dirty="0"/>
                      <a:t>%</a:t>
                    </a:r>
                  </a:p>
                </c:rich>
              </c:tx>
              <c:dLblPos val="bestFit"/>
              <c:showLegendKey val="0"/>
              <c:showVal val="0"/>
              <c:showCatName val="0"/>
              <c:showSerName val="0"/>
              <c:showPercent val="1"/>
              <c:showBubbleSize val="0"/>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01-65D9-43B4-AB4B-6FC3B24258C1}"/>
                </c:ext>
              </c:extLst>
            </c:dLbl>
            <c:dLbl>
              <c:idx val="1"/>
              <c:layout>
                <c:manualLayout>
                  <c:x val="7.2745622854927404E-4"/>
                  <c:y val="-0.10809599994812052"/>
                </c:manualLayout>
              </c:layout>
              <c:dLblPos val="bestFit"/>
              <c:showLegendKey val="0"/>
              <c:showVal val="0"/>
              <c:showCatName val="0"/>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03-65D9-43B4-AB4B-6FC3B24258C1}"/>
                </c:ext>
              </c:extLst>
            </c:dLbl>
            <c:dLbl>
              <c:idx val="2"/>
              <c:layout>
                <c:manualLayout>
                  <c:x val="0.12746621309949632"/>
                  <c:y val="-8.6824014956454285E-3"/>
                </c:manualLayout>
              </c:layout>
              <c:tx>
                <c:rich>
                  <a:bodyPr/>
                  <a:lstStyle/>
                  <a:p>
                    <a:fld id="{428DC82F-924D-4764-83F5-75934A5C32C4}" type="VALUE">
                      <a:rPr lang="en-US" smtClean="0"/>
                      <a:pPr/>
                      <a:t>[VALUE]</a:t>
                    </a:fld>
                    <a:r>
                      <a:rPr lang="en-US" dirty="0"/>
                      <a:t>%</a:t>
                    </a:r>
                  </a:p>
                </c:rich>
              </c:tx>
              <c:dLblPos val="bestFit"/>
              <c:showLegendKey val="0"/>
              <c:showVal val="0"/>
              <c:showCatName val="0"/>
              <c:showSerName val="0"/>
              <c:showPercent val="1"/>
              <c:showBubbleSize val="0"/>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05-65D9-43B4-AB4B-6FC3B24258C1}"/>
                </c:ext>
              </c:extLst>
            </c:dLbl>
            <c:dLbl>
              <c:idx val="3"/>
              <c:layout>
                <c:manualLayout>
                  <c:x val="5.1440869858686497E-2"/>
                  <c:y val="0.12887175120924038"/>
                </c:manualLayout>
              </c:layout>
              <c:dLblPos val="bestFit"/>
              <c:showLegendKey val="0"/>
              <c:showVal val="0"/>
              <c:showCatName val="0"/>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07-65D9-43B4-AB4B-6FC3B24258C1}"/>
                </c:ext>
              </c:extLst>
            </c:dLbl>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3600" b="1" i="0" u="none" strike="noStrike" kern="1200" baseline="0">
                    <a:solidFill>
                      <a:schemeClr val="lt1"/>
                    </a:solidFill>
                    <a:latin typeface="Arial" panose="020B0604020202020204" pitchFamily="34" charset="0"/>
                    <a:ea typeface="+mn-ea"/>
                    <a:cs typeface="Arial" panose="020B0604020202020204" pitchFamily="34" charset="0"/>
                  </a:defRPr>
                </a:pPr>
                <a:endParaRPr lang="en-US"/>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Sheet1!$A$2:$A$5</c:f>
              <c:strCache>
                <c:ptCount val="4"/>
                <c:pt idx="0">
                  <c:v>Sách giáo khoa</c:v>
                </c:pt>
                <c:pt idx="1">
                  <c:v>Sách tham khảo</c:v>
                </c:pt>
                <c:pt idx="2">
                  <c:v>Sách truyện</c:v>
                </c:pt>
                <c:pt idx="3">
                  <c:v>Sách khác</c:v>
                </c:pt>
              </c:strCache>
            </c:strRef>
          </c:cat>
          <c:val>
            <c:numRef>
              <c:f>Sheet1!$B$2:$B$5</c:f>
              <c:numCache>
                <c:formatCode>General</c:formatCode>
                <c:ptCount val="4"/>
                <c:pt idx="0">
                  <c:v>40</c:v>
                </c:pt>
                <c:pt idx="1">
                  <c:v>20</c:v>
                </c:pt>
                <c:pt idx="2">
                  <c:v>30</c:v>
                </c:pt>
                <c:pt idx="3">
                  <c:v>10</c:v>
                </c:pt>
              </c:numCache>
            </c:numRef>
          </c:val>
          <c:extLst>
            <c:ext xmlns:c16="http://schemas.microsoft.com/office/drawing/2014/chart" uri="{C3380CC4-5D6E-409C-BE32-E72D297353CC}">
              <c16:uniqueId val="{0000000A-65D9-43B4-AB4B-6FC3B24258C1}"/>
            </c:ext>
          </c:extLst>
        </c:ser>
        <c:dLbls>
          <c:dLblPos val="ctr"/>
          <c:showLegendKey val="0"/>
          <c:showVal val="0"/>
          <c:showCatName val="0"/>
          <c:showSerName val="0"/>
          <c:showPercent val="1"/>
          <c:showBubbleSize val="0"/>
          <c:showLeaderLines val="1"/>
        </c:dLbls>
        <c:firstSliceAng val="0"/>
      </c:pieChart>
      <c:spPr>
        <a:noFill/>
        <a:ln w="25400">
          <a:noFill/>
        </a:ln>
        <a:effectLst/>
      </c:spPr>
    </c:plotArea>
    <c:legend>
      <c:legendPos val="r"/>
      <c:layout>
        <c:manualLayout>
          <c:xMode val="edge"/>
          <c:yMode val="edge"/>
          <c:x val="0.64501478997994921"/>
          <c:y val="0.29844439574727827"/>
          <c:w val="0.32816660401621406"/>
          <c:h val="0.5951570884524543"/>
        </c:manualLayout>
      </c:layout>
      <c:overlay val="0"/>
      <c:spPr>
        <a:solidFill>
          <a:schemeClr val="lt1">
            <a:lumMod val="95000"/>
            <a:alpha val="39000"/>
          </a:schemeClr>
        </a:solidFill>
        <a:ln>
          <a:noFill/>
        </a:ln>
        <a:effectLst/>
      </c:spPr>
      <c:txPr>
        <a:bodyPr rot="0" spcFirstLastPara="1" vertOverflow="ellipsis" vert="horz" wrap="square" anchor="ctr" anchorCtr="1"/>
        <a:lstStyle/>
        <a:p>
          <a:pPr>
            <a:defRPr sz="3600" b="0" i="0" u="none" strike="noStrike" kern="1200" baseline="0">
              <a:solidFill>
                <a:schemeClr val="dk1">
                  <a:lumMod val="75000"/>
                  <a:lumOff val="25000"/>
                </a:schemeClr>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w="9525" cap="flat" cmpd="sng" algn="ctr">
      <a:noFill/>
      <a:round/>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ctr">
              <a:lnSpc>
                <a:spcPct val="150000"/>
              </a:lnSpc>
              <a:defRPr sz="2200" b="1" i="0" u="none" strike="noStrike" kern="1200" baseline="0">
                <a:solidFill>
                  <a:schemeClr val="dk1">
                    <a:lumMod val="75000"/>
                    <a:lumOff val="25000"/>
                  </a:schemeClr>
                </a:solidFill>
                <a:latin typeface="+mn-lt"/>
                <a:ea typeface="+mn-ea"/>
                <a:cs typeface="+mn-cs"/>
              </a:defRPr>
            </a:pPr>
            <a:r>
              <a:rPr lang="en-US" sz="4000" dirty="0" err="1">
                <a:latin typeface="Arial" panose="020B0604020202020204" pitchFamily="34" charset="0"/>
                <a:cs typeface="Arial" panose="020B0604020202020204" pitchFamily="34" charset="0"/>
              </a:rPr>
              <a:t>Kết</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quả</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dự</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đoán</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đội</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vô</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địch</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giải</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bóng</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đá</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học</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sinh</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khối</a:t>
            </a:r>
            <a:r>
              <a:rPr lang="en-US" sz="4000" baseline="0" dirty="0">
                <a:latin typeface="Arial" panose="020B0604020202020204" pitchFamily="34" charset="0"/>
                <a:cs typeface="Arial" panose="020B0604020202020204" pitchFamily="34" charset="0"/>
              </a:rPr>
              <a:t> 7</a:t>
            </a:r>
            <a:endParaRPr lang="en-US" sz="4000" dirty="0">
              <a:latin typeface="Arial" panose="020B0604020202020204" pitchFamily="34" charset="0"/>
              <a:cs typeface="Arial" panose="020B0604020202020204" pitchFamily="34" charset="0"/>
            </a:endParaRPr>
          </a:p>
        </c:rich>
      </c:tx>
      <c:layout>
        <c:manualLayout>
          <c:xMode val="edge"/>
          <c:yMode val="edge"/>
          <c:x val="0.1409089072660136"/>
          <c:y val="0"/>
        </c:manualLayout>
      </c:layout>
      <c:overlay val="0"/>
      <c:spPr>
        <a:noFill/>
        <a:ln>
          <a:noFill/>
        </a:ln>
        <a:effectLst/>
      </c:spPr>
      <c:txPr>
        <a:bodyPr rot="0" spcFirstLastPara="1" vertOverflow="ellipsis" vert="horz" wrap="square" anchor="ctr" anchorCtr="1"/>
        <a:lstStyle/>
        <a:p>
          <a:pPr algn="ctr">
            <a:lnSpc>
              <a:spcPct val="150000"/>
            </a:lnSpc>
            <a:defRPr sz="2200" b="1" i="0" u="none" strike="noStrike" kern="1200" baseline="0">
              <a:solidFill>
                <a:schemeClr val="dk1">
                  <a:lumMod val="75000"/>
                  <a:lumOff val="25000"/>
                </a:schemeClr>
              </a:solidFill>
              <a:latin typeface="+mn-lt"/>
              <a:ea typeface="+mn-ea"/>
              <a:cs typeface="+mn-cs"/>
            </a:defRPr>
          </a:pPr>
          <a:endParaRPr lang="en-US"/>
        </a:p>
      </c:txPr>
    </c:title>
    <c:autoTitleDeleted val="0"/>
    <c:plotArea>
      <c:layout>
        <c:manualLayout>
          <c:layoutTarget val="inner"/>
          <c:xMode val="edge"/>
          <c:yMode val="edge"/>
          <c:x val="1.9031589131671113E-2"/>
          <c:y val="0.19162242988677822"/>
          <c:w val="0.50601518060358064"/>
          <c:h val="0.76361577906002887"/>
        </c:manualLayout>
      </c:layout>
      <c:pieChart>
        <c:varyColors val="1"/>
        <c:ser>
          <c:idx val="0"/>
          <c:order val="0"/>
          <c:tx>
            <c:strRef>
              <c:f>Sheet1!$B$1</c:f>
              <c:strCache>
                <c:ptCount val="1"/>
                <c:pt idx="0">
                  <c:v>Sales</c:v>
                </c:pt>
              </c:strCache>
            </c:strRef>
          </c:tx>
          <c:dPt>
            <c:idx val="0"/>
            <c:bubble3D val="0"/>
            <c:spPr>
              <a:solidFill>
                <a:srgbClr val="92D050"/>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A2EA-4E00-A9F5-F96104E36F79}"/>
              </c:ext>
            </c:extLst>
          </c:dPt>
          <c:dPt>
            <c:idx val="1"/>
            <c:bubble3D val="0"/>
            <c:spPr>
              <a:solidFill>
                <a:schemeClr val="accent6">
                  <a:lumMod val="75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A2EA-4E00-A9F5-F96104E36F79}"/>
              </c:ext>
            </c:extLst>
          </c:dPt>
          <c:dPt>
            <c:idx val="2"/>
            <c:bubble3D val="0"/>
            <c:spPr>
              <a:solidFill>
                <a:schemeClr val="accent4">
                  <a:lumMod val="60000"/>
                  <a:lumOff val="40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5-A2EA-4E00-A9F5-F96104E36F79}"/>
              </c:ext>
            </c:extLst>
          </c:dPt>
          <c:dPt>
            <c:idx val="3"/>
            <c:bubble3D val="0"/>
            <c:spPr>
              <a:solidFill>
                <a:srgbClr val="FFFF66"/>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7-A2EA-4E00-A9F5-F96104E36F79}"/>
              </c:ext>
            </c:extLst>
          </c:dPt>
          <c:dPt>
            <c:idx val="4"/>
            <c:bubble3D val="0"/>
            <c:spPr>
              <a:solidFill>
                <a:srgbClr val="FFC000"/>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9-A2EA-4E00-A9F5-F96104E36F79}"/>
              </c:ext>
            </c:extLst>
          </c:dPt>
          <c:dLbls>
            <c:dLbl>
              <c:idx val="0"/>
              <c:layout>
                <c:manualLayout>
                  <c:x val="-8.2586316728617659E-2"/>
                  <c:y val="0.19226874433043012"/>
                </c:manualLayout>
              </c:layout>
              <c:tx>
                <c:rich>
                  <a:bodyPr/>
                  <a:lstStyle/>
                  <a:p>
                    <a:fld id="{A7881B80-DC1B-467F-A2EC-87286564D0FB}" type="VALUE">
                      <a:rPr lang="en-US" smtClean="0"/>
                      <a:pPr/>
                      <a:t>[VALUE]</a:t>
                    </a:fld>
                    <a:r>
                      <a:rPr lang="en-US" dirty="0"/>
                      <a:t>%</a:t>
                    </a:r>
                  </a:p>
                </c:rich>
              </c:tx>
              <c:dLblPos val="bestFit"/>
              <c:showLegendKey val="0"/>
              <c:showVal val="0"/>
              <c:showCatName val="0"/>
              <c:showSerName val="0"/>
              <c:showPercent val="1"/>
              <c:showBubbleSize val="0"/>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01-A2EA-4E00-A9F5-F96104E36F79}"/>
                </c:ext>
              </c:extLst>
            </c:dLbl>
            <c:dLbl>
              <c:idx val="1"/>
              <c:layout>
                <c:manualLayout>
                  <c:x val="-0.15314263718246504"/>
                  <c:y val="-9.9703144736105892E-2"/>
                </c:manualLayout>
              </c:layout>
              <c:dLblPos val="bestFit"/>
              <c:showLegendKey val="0"/>
              <c:showVal val="0"/>
              <c:showCatName val="0"/>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03-A2EA-4E00-A9F5-F96104E36F79}"/>
                </c:ext>
              </c:extLst>
            </c:dLbl>
            <c:dLbl>
              <c:idx val="2"/>
              <c:layout>
                <c:manualLayout>
                  <c:x val="6.8142803591635395E-2"/>
                  <c:y val="-0.13877135492091139"/>
                </c:manualLayout>
              </c:layout>
              <c:tx>
                <c:rich>
                  <a:bodyPr/>
                  <a:lstStyle/>
                  <a:p>
                    <a:fld id="{428DC82F-924D-4764-83F5-75934A5C32C4}" type="VALUE">
                      <a:rPr lang="en-US" smtClean="0"/>
                      <a:pPr/>
                      <a:t>[VALUE]</a:t>
                    </a:fld>
                    <a:r>
                      <a:rPr lang="en-US" dirty="0"/>
                      <a:t>%</a:t>
                    </a:r>
                  </a:p>
                </c:rich>
              </c:tx>
              <c:dLblPos val="bestFit"/>
              <c:showLegendKey val="0"/>
              <c:showVal val="0"/>
              <c:showCatName val="0"/>
              <c:showSerName val="0"/>
              <c:showPercent val="1"/>
              <c:showBubbleSize val="0"/>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05-A2EA-4E00-A9F5-F96104E36F79}"/>
                </c:ext>
              </c:extLst>
            </c:dLbl>
            <c:dLbl>
              <c:idx val="3"/>
              <c:layout>
                <c:manualLayout>
                  <c:x val="0.10520270972518547"/>
                  <c:y val="0.10369326630225752"/>
                </c:manualLayout>
              </c:layout>
              <c:dLblPos val="bestFit"/>
              <c:showLegendKey val="0"/>
              <c:showVal val="0"/>
              <c:showCatName val="0"/>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07-A2EA-4E00-A9F5-F96104E36F79}"/>
                </c:ext>
              </c:extLst>
            </c:dLbl>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3600" b="1" i="0" u="none" strike="noStrike" kern="1200" baseline="0">
                    <a:solidFill>
                      <a:schemeClr val="lt1"/>
                    </a:solidFill>
                    <a:latin typeface="Arial" panose="020B0604020202020204" pitchFamily="34" charset="0"/>
                    <a:ea typeface="+mn-ea"/>
                    <a:cs typeface="Arial" panose="020B0604020202020204" pitchFamily="34" charset="0"/>
                  </a:defRPr>
                </a:pPr>
                <a:endParaRPr lang="en-US"/>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Sheet1!$A$2:$A$5</c:f>
              <c:strCache>
                <c:ptCount val="4"/>
                <c:pt idx="0">
                  <c:v>Lớp 7A</c:v>
                </c:pt>
                <c:pt idx="1">
                  <c:v>Lớp 7B</c:v>
                </c:pt>
                <c:pt idx="2">
                  <c:v>Lớp 7C</c:v>
                </c:pt>
                <c:pt idx="3">
                  <c:v>Lớp 7D</c:v>
                </c:pt>
              </c:strCache>
            </c:strRef>
          </c:cat>
          <c:val>
            <c:numRef>
              <c:f>Sheet1!$B$2:$B$5</c:f>
              <c:numCache>
                <c:formatCode>General</c:formatCode>
                <c:ptCount val="4"/>
                <c:pt idx="0">
                  <c:v>15</c:v>
                </c:pt>
                <c:pt idx="1">
                  <c:v>30</c:v>
                </c:pt>
                <c:pt idx="2">
                  <c:v>20</c:v>
                </c:pt>
                <c:pt idx="3">
                  <c:v>35</c:v>
                </c:pt>
              </c:numCache>
            </c:numRef>
          </c:val>
          <c:extLst>
            <c:ext xmlns:c16="http://schemas.microsoft.com/office/drawing/2014/chart" uri="{C3380CC4-5D6E-409C-BE32-E72D297353CC}">
              <c16:uniqueId val="{0000000A-A2EA-4E00-A9F5-F96104E36F79}"/>
            </c:ext>
          </c:extLst>
        </c:ser>
        <c:dLbls>
          <c:dLblPos val="ctr"/>
          <c:showLegendKey val="0"/>
          <c:showVal val="0"/>
          <c:showCatName val="0"/>
          <c:showSerName val="0"/>
          <c:showPercent val="1"/>
          <c:showBubbleSize val="0"/>
          <c:showLeaderLines val="1"/>
        </c:dLbls>
        <c:firstSliceAng val="0"/>
      </c:pieChart>
      <c:spPr>
        <a:noFill/>
        <a:ln>
          <a:noFill/>
        </a:ln>
        <a:effectLst/>
      </c:spPr>
    </c:plotArea>
    <c:legend>
      <c:legendPos val="r"/>
      <c:layout>
        <c:manualLayout>
          <c:xMode val="edge"/>
          <c:yMode val="edge"/>
          <c:x val="0.64501478997994921"/>
          <c:y val="0.31802767917603059"/>
          <c:w val="0.25864700002218788"/>
          <c:h val="0.5951570884524543"/>
        </c:manualLayout>
      </c:layout>
      <c:overlay val="0"/>
      <c:spPr>
        <a:solidFill>
          <a:schemeClr val="lt1">
            <a:lumMod val="95000"/>
            <a:alpha val="39000"/>
          </a:schemeClr>
        </a:solidFill>
        <a:ln>
          <a:noFill/>
        </a:ln>
        <a:effectLst/>
      </c:spPr>
      <c:txPr>
        <a:bodyPr rot="0" spcFirstLastPara="1" vertOverflow="ellipsis" vert="horz" wrap="square" anchor="ctr" anchorCtr="1"/>
        <a:lstStyle/>
        <a:p>
          <a:pPr>
            <a:defRPr sz="3600" b="0" i="0" u="none" strike="noStrike" kern="1200" baseline="0">
              <a:solidFill>
                <a:schemeClr val="dk1">
                  <a:lumMod val="75000"/>
                  <a:lumOff val="25000"/>
                </a:schemeClr>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w="9525" cap="flat" cmpd="sng" algn="ctr">
      <a:noFill/>
      <a:round/>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ctr">
              <a:lnSpc>
                <a:spcPct val="150000"/>
              </a:lnSpc>
              <a:defRPr sz="2200" b="1" i="0" u="none" strike="noStrike" kern="1200" baseline="0">
                <a:solidFill>
                  <a:schemeClr val="dk1">
                    <a:lumMod val="75000"/>
                    <a:lumOff val="25000"/>
                  </a:schemeClr>
                </a:solidFill>
                <a:latin typeface="+mn-lt"/>
                <a:ea typeface="+mn-ea"/>
                <a:cs typeface="+mn-cs"/>
              </a:defRPr>
            </a:pPr>
            <a:r>
              <a:rPr lang="en-US" sz="4000" dirty="0" err="1">
                <a:latin typeface="Arial" panose="020B0604020202020204" pitchFamily="34" charset="0"/>
                <a:cs typeface="Arial" panose="020B0604020202020204" pitchFamily="34" charset="0"/>
              </a:rPr>
              <a:t>Kết</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quả</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phổ</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cập</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bơi</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sau</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một</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năm</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triển</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khai</a:t>
            </a:r>
            <a:endParaRPr lang="en-US" sz="4000" dirty="0">
              <a:latin typeface="Arial" panose="020B0604020202020204" pitchFamily="34" charset="0"/>
              <a:cs typeface="Arial" panose="020B0604020202020204" pitchFamily="34" charset="0"/>
            </a:endParaRPr>
          </a:p>
        </c:rich>
      </c:tx>
      <c:layout>
        <c:manualLayout>
          <c:xMode val="edge"/>
          <c:yMode val="edge"/>
          <c:x val="0.1409089072660136"/>
          <c:y val="0"/>
        </c:manualLayout>
      </c:layout>
      <c:overlay val="0"/>
      <c:spPr>
        <a:noFill/>
        <a:ln>
          <a:noFill/>
        </a:ln>
        <a:effectLst/>
      </c:spPr>
      <c:txPr>
        <a:bodyPr rot="0" spcFirstLastPara="1" vertOverflow="ellipsis" vert="horz" wrap="square" anchor="ctr" anchorCtr="1"/>
        <a:lstStyle/>
        <a:p>
          <a:pPr algn="ctr">
            <a:lnSpc>
              <a:spcPct val="150000"/>
            </a:lnSpc>
            <a:defRPr sz="2200" b="1" i="0" u="none" strike="noStrike" kern="1200" baseline="0">
              <a:solidFill>
                <a:schemeClr val="dk1">
                  <a:lumMod val="75000"/>
                  <a:lumOff val="25000"/>
                </a:schemeClr>
              </a:solidFill>
              <a:latin typeface="+mn-lt"/>
              <a:ea typeface="+mn-ea"/>
              <a:cs typeface="+mn-cs"/>
            </a:defRPr>
          </a:pPr>
          <a:endParaRPr lang="en-US"/>
        </a:p>
      </c:txPr>
    </c:title>
    <c:autoTitleDeleted val="0"/>
    <c:plotArea>
      <c:layout>
        <c:manualLayout>
          <c:layoutTarget val="inner"/>
          <c:xMode val="edge"/>
          <c:yMode val="edge"/>
          <c:x val="1.9031589131671113E-2"/>
          <c:y val="0.19162242988677822"/>
          <c:w val="0.50601518060358064"/>
          <c:h val="0.76361577906002887"/>
        </c:manualLayout>
      </c:layout>
      <c:pieChart>
        <c:varyColors val="1"/>
        <c:ser>
          <c:idx val="0"/>
          <c:order val="0"/>
          <c:tx>
            <c:strRef>
              <c:f>Sheet1!$B$1</c:f>
              <c:strCache>
                <c:ptCount val="1"/>
                <c:pt idx="0">
                  <c:v>Sales</c:v>
                </c:pt>
              </c:strCache>
            </c:strRef>
          </c:tx>
          <c:dPt>
            <c:idx val="0"/>
            <c:bubble3D val="0"/>
            <c:spPr>
              <a:solidFill>
                <a:srgbClr val="92D050"/>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B602-430C-BE30-ECEA57DDF2FC}"/>
              </c:ext>
            </c:extLst>
          </c:dPt>
          <c:dPt>
            <c:idx val="1"/>
            <c:bubble3D val="0"/>
            <c:spPr>
              <a:solidFill>
                <a:schemeClr val="accent6">
                  <a:lumMod val="75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B602-430C-BE30-ECEA57DDF2FC}"/>
              </c:ext>
            </c:extLst>
          </c:dPt>
          <c:dPt>
            <c:idx val="2"/>
            <c:bubble3D val="0"/>
            <c:spPr>
              <a:solidFill>
                <a:srgbClr val="FFFF66"/>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5-B602-430C-BE30-ECEA57DDF2FC}"/>
              </c:ext>
            </c:extLst>
          </c:dPt>
          <c:dPt>
            <c:idx val="3"/>
            <c:bubble3D val="0"/>
            <c:spPr>
              <a:solidFill>
                <a:srgbClr val="FFFF66"/>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7-B602-430C-BE30-ECEA57DDF2FC}"/>
              </c:ext>
            </c:extLst>
          </c:dPt>
          <c:dPt>
            <c:idx val="4"/>
            <c:bubble3D val="0"/>
            <c:spPr>
              <a:solidFill>
                <a:srgbClr val="FFC000"/>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9-B602-430C-BE30-ECEA57DDF2FC}"/>
              </c:ext>
            </c:extLst>
          </c:dPt>
          <c:dLbls>
            <c:dLbl>
              <c:idx val="0"/>
              <c:layout>
                <c:manualLayout>
                  <c:x val="8.3722789181185132E-4"/>
                  <c:y val="0.28458993837764063"/>
                </c:manualLayout>
              </c:layout>
              <c:tx>
                <c:rich>
                  <a:bodyPr/>
                  <a:lstStyle/>
                  <a:p>
                    <a:fld id="{A7881B80-DC1B-467F-A2EC-87286564D0FB}" type="VALUE">
                      <a:rPr lang="en-US" smtClean="0"/>
                      <a:pPr/>
                      <a:t>[VALUE]</a:t>
                    </a:fld>
                    <a:r>
                      <a:rPr lang="en-US" dirty="0"/>
                      <a:t>%</a:t>
                    </a:r>
                  </a:p>
                </c:rich>
              </c:tx>
              <c:dLblPos val="bestFit"/>
              <c:showLegendKey val="0"/>
              <c:showVal val="0"/>
              <c:showCatName val="0"/>
              <c:showSerName val="0"/>
              <c:showPercent val="1"/>
              <c:showBubbleSize val="0"/>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01-B602-430C-BE30-ECEA57DDF2FC}"/>
                </c:ext>
              </c:extLst>
            </c:dLbl>
            <c:dLbl>
              <c:idx val="1"/>
              <c:layout>
                <c:manualLayout>
                  <c:x val="-7.0348017044970179E-2"/>
                  <c:y val="-0.19901836863537767"/>
                </c:manualLayout>
              </c:layout>
              <c:dLblPos val="bestFit"/>
              <c:showLegendKey val="0"/>
              <c:showVal val="0"/>
              <c:showCatName val="0"/>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03-B602-430C-BE30-ECEA57DDF2FC}"/>
                </c:ext>
              </c:extLst>
            </c:dLbl>
            <c:dLbl>
              <c:idx val="2"/>
              <c:layout>
                <c:manualLayout>
                  <c:x val="8.1119799421479982E-2"/>
                  <c:y val="-8.5616728045244658E-2"/>
                </c:manualLayout>
              </c:layout>
              <c:tx>
                <c:rich>
                  <a:bodyPr/>
                  <a:lstStyle/>
                  <a:p>
                    <a:fld id="{428DC82F-924D-4764-83F5-75934A5C32C4}" type="VALUE">
                      <a:rPr lang="en-US" smtClean="0"/>
                      <a:pPr/>
                      <a:t>[VALUE]</a:t>
                    </a:fld>
                    <a:r>
                      <a:rPr lang="en-US" dirty="0"/>
                      <a:t>%</a:t>
                    </a:r>
                  </a:p>
                </c:rich>
              </c:tx>
              <c:dLblPos val="bestFit"/>
              <c:showLegendKey val="0"/>
              <c:showVal val="0"/>
              <c:showCatName val="0"/>
              <c:showSerName val="0"/>
              <c:showPercent val="1"/>
              <c:showBubbleSize val="0"/>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05-B602-430C-BE30-ECEA57DDF2FC}"/>
                </c:ext>
              </c:extLst>
            </c:dLbl>
            <c:dLbl>
              <c:idx val="3"/>
              <c:layout>
                <c:manualLayout>
                  <c:x val="0.10520270972518547"/>
                  <c:y val="0.10369326630225752"/>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7-B602-430C-BE30-ECEA57DDF2FC}"/>
                </c:ext>
              </c:extLst>
            </c:dLbl>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3600" b="1" i="0" u="none" strike="noStrike" kern="1200" baseline="0">
                    <a:solidFill>
                      <a:schemeClr val="lt1"/>
                    </a:solidFill>
                    <a:latin typeface="Arial" panose="020B0604020202020204" pitchFamily="34" charset="0"/>
                    <a:ea typeface="+mn-ea"/>
                    <a:cs typeface="Arial" panose="020B0604020202020204" pitchFamily="34" charset="0"/>
                  </a:defRPr>
                </a:pPr>
                <a:endParaRPr lang="en-US"/>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Sheet1!$A$2:$A$4</c:f>
              <c:strCache>
                <c:ptCount val="3"/>
                <c:pt idx="0">
                  <c:v>Bơi thành thạo</c:v>
                </c:pt>
                <c:pt idx="1">
                  <c:v>Biết bơi nhưng chưa thành thạo</c:v>
                </c:pt>
                <c:pt idx="2">
                  <c:v>Chưa biết bơi</c:v>
                </c:pt>
              </c:strCache>
            </c:strRef>
          </c:cat>
          <c:val>
            <c:numRef>
              <c:f>Sheet1!$B$2:$B$4</c:f>
              <c:numCache>
                <c:formatCode>General</c:formatCode>
                <c:ptCount val="3"/>
                <c:pt idx="0">
                  <c:v>50</c:v>
                </c:pt>
                <c:pt idx="1">
                  <c:v>35</c:v>
                </c:pt>
                <c:pt idx="2">
                  <c:v>15</c:v>
                </c:pt>
              </c:numCache>
            </c:numRef>
          </c:val>
          <c:extLst>
            <c:ext xmlns:c16="http://schemas.microsoft.com/office/drawing/2014/chart" uri="{C3380CC4-5D6E-409C-BE32-E72D297353CC}">
              <c16:uniqueId val="{0000000A-B602-430C-BE30-ECEA57DDF2FC}"/>
            </c:ext>
          </c:extLst>
        </c:ser>
        <c:dLbls>
          <c:dLblPos val="ctr"/>
          <c:showLegendKey val="0"/>
          <c:showVal val="0"/>
          <c:showCatName val="0"/>
          <c:showSerName val="0"/>
          <c:showPercent val="1"/>
          <c:showBubbleSize val="0"/>
          <c:showLeaderLines val="1"/>
        </c:dLbls>
        <c:firstSliceAng val="270"/>
      </c:pieChart>
      <c:spPr>
        <a:noFill/>
        <a:ln>
          <a:noFill/>
        </a:ln>
        <a:effectLst/>
      </c:spPr>
    </c:plotArea>
    <c:legend>
      <c:legendPos val="r"/>
      <c:legendEntry>
        <c:idx val="1"/>
        <c:txPr>
          <a:bodyPr rot="0" spcFirstLastPara="1" vertOverflow="ellipsis" vert="horz" wrap="square" anchor="ctr" anchorCtr="1"/>
          <a:lstStyle/>
          <a:p>
            <a:pPr algn="just">
              <a:lnSpc>
                <a:spcPct val="100000"/>
              </a:lnSpc>
              <a:defRPr sz="3600" b="0" i="0" u="none" strike="noStrike" kern="1200" baseline="0">
                <a:solidFill>
                  <a:schemeClr val="dk1">
                    <a:lumMod val="75000"/>
                    <a:lumOff val="25000"/>
                  </a:schemeClr>
                </a:solidFill>
                <a:latin typeface="Arial" panose="020B0604020202020204" pitchFamily="34" charset="0"/>
                <a:ea typeface="+mn-ea"/>
                <a:cs typeface="Arial" panose="020B0604020202020204" pitchFamily="34" charset="0"/>
              </a:defRPr>
            </a:pPr>
            <a:endParaRPr lang="en-US"/>
          </a:p>
        </c:txPr>
      </c:legendEntry>
      <c:layout>
        <c:manualLayout>
          <c:xMode val="edge"/>
          <c:yMode val="edge"/>
          <c:x val="0.64501478997994921"/>
          <c:y val="0.31802767917603059"/>
          <c:w val="0.27903942204051507"/>
          <c:h val="0.5951570884524543"/>
        </c:manualLayout>
      </c:layout>
      <c:overlay val="0"/>
      <c:spPr>
        <a:solidFill>
          <a:schemeClr val="lt1">
            <a:lumMod val="95000"/>
            <a:alpha val="39000"/>
          </a:schemeClr>
        </a:solidFill>
        <a:ln>
          <a:noFill/>
        </a:ln>
        <a:effectLst/>
      </c:spPr>
      <c:txPr>
        <a:bodyPr rot="0" spcFirstLastPara="1" vertOverflow="ellipsis" vert="horz" wrap="square" anchor="ctr" anchorCtr="1"/>
        <a:lstStyle/>
        <a:p>
          <a:pPr>
            <a:lnSpc>
              <a:spcPct val="100000"/>
            </a:lnSpc>
            <a:defRPr sz="3600" b="0" i="0" u="none" strike="noStrike" kern="1200" baseline="0">
              <a:solidFill>
                <a:schemeClr val="dk1">
                  <a:lumMod val="75000"/>
                  <a:lumOff val="25000"/>
                </a:schemeClr>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w="9525" cap="flat" cmpd="sng" algn="ctr">
      <a:noFill/>
      <a:round/>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ctr">
              <a:lnSpc>
                <a:spcPct val="150000"/>
              </a:lnSpc>
              <a:defRPr sz="2200" b="1" i="0" u="none" strike="noStrike" kern="1200" baseline="0">
                <a:solidFill>
                  <a:schemeClr val="dk1">
                    <a:lumMod val="75000"/>
                    <a:lumOff val="25000"/>
                  </a:schemeClr>
                </a:solidFill>
                <a:latin typeface="+mn-lt"/>
                <a:ea typeface="+mn-ea"/>
                <a:cs typeface="+mn-cs"/>
              </a:defRPr>
            </a:pPr>
            <a:r>
              <a:rPr lang="en-US" sz="4000" dirty="0" err="1">
                <a:latin typeface="Arial" panose="020B0604020202020204" pitchFamily="34" charset="0"/>
                <a:cs typeface="Arial" panose="020B0604020202020204" pitchFamily="34" charset="0"/>
              </a:rPr>
              <a:t>Tỉ</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lệ</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cỡ</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áo</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của</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các</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bạn</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trong</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lớp</a:t>
            </a:r>
            <a:r>
              <a:rPr lang="en-US" sz="4000" baseline="0" dirty="0">
                <a:latin typeface="Arial" panose="020B0604020202020204" pitchFamily="34" charset="0"/>
                <a:cs typeface="Arial" panose="020B0604020202020204" pitchFamily="34" charset="0"/>
              </a:rPr>
              <a:t> 7A</a:t>
            </a:r>
            <a:endParaRPr lang="en-US" sz="4000" dirty="0">
              <a:latin typeface="Arial" panose="020B0604020202020204" pitchFamily="34" charset="0"/>
              <a:cs typeface="Arial" panose="020B0604020202020204" pitchFamily="34" charset="0"/>
            </a:endParaRPr>
          </a:p>
        </c:rich>
      </c:tx>
      <c:layout>
        <c:manualLayout>
          <c:xMode val="edge"/>
          <c:yMode val="edge"/>
          <c:x val="0.1409089072660136"/>
          <c:y val="0"/>
        </c:manualLayout>
      </c:layout>
      <c:overlay val="0"/>
      <c:spPr>
        <a:noFill/>
        <a:ln>
          <a:noFill/>
        </a:ln>
        <a:effectLst/>
      </c:spPr>
      <c:txPr>
        <a:bodyPr rot="0" spcFirstLastPara="1" vertOverflow="ellipsis" vert="horz" wrap="square" anchor="ctr" anchorCtr="1"/>
        <a:lstStyle/>
        <a:p>
          <a:pPr algn="ctr">
            <a:lnSpc>
              <a:spcPct val="150000"/>
            </a:lnSpc>
            <a:defRPr sz="2200" b="1" i="0" u="none" strike="noStrike" kern="1200" baseline="0">
              <a:solidFill>
                <a:schemeClr val="dk1">
                  <a:lumMod val="75000"/>
                  <a:lumOff val="25000"/>
                </a:schemeClr>
              </a:solidFill>
              <a:latin typeface="+mn-lt"/>
              <a:ea typeface="+mn-ea"/>
              <a:cs typeface="+mn-cs"/>
            </a:defRPr>
          </a:pPr>
          <a:endParaRPr lang="en-US"/>
        </a:p>
      </c:txPr>
    </c:title>
    <c:autoTitleDeleted val="0"/>
    <c:plotArea>
      <c:layout>
        <c:manualLayout>
          <c:layoutTarget val="inner"/>
          <c:xMode val="edge"/>
          <c:yMode val="edge"/>
          <c:x val="8.2062711733773358E-2"/>
          <c:y val="0.19581884779801509"/>
          <c:w val="0.50601518060358064"/>
          <c:h val="0.76361577906002887"/>
        </c:manualLayout>
      </c:layout>
      <c:pieChart>
        <c:varyColors val="1"/>
        <c:ser>
          <c:idx val="0"/>
          <c:order val="0"/>
          <c:tx>
            <c:strRef>
              <c:f>Sheet1!$B$1</c:f>
              <c:strCache>
                <c:ptCount val="1"/>
                <c:pt idx="0">
                  <c:v>Sales</c:v>
                </c:pt>
              </c:strCache>
            </c:strRef>
          </c:tx>
          <c:dPt>
            <c:idx val="0"/>
            <c:bubble3D val="0"/>
            <c:spPr>
              <a:solidFill>
                <a:srgbClr val="92D050"/>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FF06-4F3C-B873-B8B3CACF24BD}"/>
              </c:ext>
            </c:extLst>
          </c:dPt>
          <c:dPt>
            <c:idx val="1"/>
            <c:bubble3D val="0"/>
            <c:spPr>
              <a:solidFill>
                <a:schemeClr val="accent6">
                  <a:lumMod val="75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FF06-4F3C-B873-B8B3CACF24BD}"/>
              </c:ext>
            </c:extLst>
          </c:dPt>
          <c:dPt>
            <c:idx val="2"/>
            <c:bubble3D val="0"/>
            <c:spPr>
              <a:solidFill>
                <a:srgbClr val="FFFF66"/>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5-FF06-4F3C-B873-B8B3CACF24BD}"/>
              </c:ext>
            </c:extLst>
          </c:dPt>
          <c:dPt>
            <c:idx val="3"/>
            <c:bubble3D val="0"/>
            <c:spPr>
              <a:solidFill>
                <a:schemeClr val="accent4">
                  <a:lumMod val="60000"/>
                  <a:lumOff val="40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7-FF06-4F3C-B873-B8B3CACF24BD}"/>
              </c:ext>
            </c:extLst>
          </c:dPt>
          <c:dPt>
            <c:idx val="4"/>
            <c:bubble3D val="0"/>
            <c:spPr>
              <a:solidFill>
                <a:srgbClr val="FFC000"/>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9-FF06-4F3C-B873-B8B3CACF24BD}"/>
              </c:ext>
            </c:extLst>
          </c:dPt>
          <c:dLbls>
            <c:dLbl>
              <c:idx val="0"/>
              <c:layout>
                <c:manualLayout>
                  <c:x val="-6.5901607804531706E-2"/>
                  <c:y val="0.15729859507012314"/>
                </c:manualLayout>
              </c:layout>
              <c:tx>
                <c:rich>
                  <a:bodyPr/>
                  <a:lstStyle/>
                  <a:p>
                    <a:fld id="{A7881B80-DC1B-467F-A2EC-87286564D0FB}" type="VALUE">
                      <a:rPr lang="en-US" smtClean="0"/>
                      <a:pPr/>
                      <a:t>[VALUE]</a:t>
                    </a:fld>
                    <a:r>
                      <a:rPr lang="en-US" dirty="0"/>
                      <a:t>%</a:t>
                    </a:r>
                  </a:p>
                </c:rich>
              </c:tx>
              <c:dLblPos val="bestFit"/>
              <c:showLegendKey val="0"/>
              <c:showVal val="0"/>
              <c:showCatName val="0"/>
              <c:showSerName val="0"/>
              <c:showPercent val="1"/>
              <c:showBubbleSize val="0"/>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01-FF06-4F3C-B873-B8B3CACF24BD}"/>
                </c:ext>
              </c:extLst>
            </c:dLbl>
            <c:dLbl>
              <c:idx val="1"/>
              <c:layout>
                <c:manualLayout>
                  <c:x val="-0.13460407171125849"/>
                  <c:y val="-0.210208816398676"/>
                </c:manualLayout>
              </c:layout>
              <c:dLblPos val="bestFit"/>
              <c:showLegendKey val="0"/>
              <c:showVal val="0"/>
              <c:showCatName val="0"/>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03-FF06-4F3C-B873-B8B3CACF24BD}"/>
                </c:ext>
              </c:extLst>
            </c:dLbl>
            <c:dLbl>
              <c:idx val="2"/>
              <c:layout>
                <c:manualLayout>
                  <c:x val="0.15805484612698717"/>
                  <c:y val="8.7835212285878053E-2"/>
                </c:manualLayout>
              </c:layout>
              <c:tx>
                <c:rich>
                  <a:bodyPr/>
                  <a:lstStyle/>
                  <a:p>
                    <a:fld id="{428DC82F-924D-4764-83F5-75934A5C32C4}" type="VALUE">
                      <a:rPr lang="en-US" smtClean="0"/>
                      <a:pPr/>
                      <a:t>[VALUE]</a:t>
                    </a:fld>
                    <a:r>
                      <a:rPr lang="en-US" dirty="0"/>
                      <a:t>%</a:t>
                    </a:r>
                  </a:p>
                </c:rich>
              </c:tx>
              <c:dLblPos val="bestFit"/>
              <c:showLegendKey val="0"/>
              <c:showVal val="0"/>
              <c:showCatName val="0"/>
              <c:showSerName val="0"/>
              <c:showPercent val="1"/>
              <c:showBubbleSize val="0"/>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05-FF06-4F3C-B873-B8B3CACF24BD}"/>
                </c:ext>
              </c:extLst>
            </c:dLbl>
            <c:dLbl>
              <c:idx val="3"/>
              <c:layout>
                <c:manualLayout>
                  <c:x val="2.4559949925437013E-2"/>
                  <c:y val="0.10369326630225752"/>
                </c:manualLayout>
              </c:layout>
              <c:dLblPos val="bestFit"/>
              <c:showLegendKey val="0"/>
              <c:showVal val="0"/>
              <c:showCatName val="0"/>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07-FF06-4F3C-B873-B8B3CACF24BD}"/>
                </c:ext>
              </c:extLst>
            </c:dLbl>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3600" b="1" i="0" u="none" strike="noStrike" kern="1200" baseline="0">
                    <a:solidFill>
                      <a:schemeClr val="lt1"/>
                    </a:solidFill>
                    <a:latin typeface="Arial" panose="020B0604020202020204" pitchFamily="34" charset="0"/>
                    <a:ea typeface="+mn-ea"/>
                    <a:cs typeface="Arial" panose="020B0604020202020204" pitchFamily="34" charset="0"/>
                  </a:defRPr>
                </a:pPr>
                <a:endParaRPr lang="en-US"/>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Sheet1!$A$2:$A$5</c:f>
              <c:strCache>
                <c:ptCount val="4"/>
                <c:pt idx="0">
                  <c:v>S</c:v>
                </c:pt>
                <c:pt idx="1">
                  <c:v>M</c:v>
                </c:pt>
                <c:pt idx="2">
                  <c:v>L</c:v>
                </c:pt>
                <c:pt idx="3">
                  <c:v>XL</c:v>
                </c:pt>
              </c:strCache>
            </c:strRef>
          </c:cat>
          <c:val>
            <c:numRef>
              <c:f>Sheet1!$B$2:$B$5</c:f>
              <c:numCache>
                <c:formatCode>General</c:formatCode>
                <c:ptCount val="4"/>
                <c:pt idx="0">
                  <c:v>15</c:v>
                </c:pt>
                <c:pt idx="1">
                  <c:v>50</c:v>
                </c:pt>
                <c:pt idx="2">
                  <c:v>30</c:v>
                </c:pt>
                <c:pt idx="3">
                  <c:v>5</c:v>
                </c:pt>
              </c:numCache>
            </c:numRef>
          </c:val>
          <c:extLst>
            <c:ext xmlns:c16="http://schemas.microsoft.com/office/drawing/2014/chart" uri="{C3380CC4-5D6E-409C-BE32-E72D297353CC}">
              <c16:uniqueId val="{0000000A-FF06-4F3C-B873-B8B3CACF24BD}"/>
            </c:ext>
          </c:extLst>
        </c:ser>
        <c:dLbls>
          <c:dLblPos val="ctr"/>
          <c:showLegendKey val="0"/>
          <c:showVal val="0"/>
          <c:showCatName val="0"/>
          <c:showSerName val="0"/>
          <c:showPercent val="1"/>
          <c:showBubbleSize val="0"/>
          <c:showLeaderLines val="1"/>
        </c:dLbls>
        <c:firstSliceAng val="0"/>
      </c:pieChart>
      <c:spPr>
        <a:noFill/>
        <a:ln>
          <a:noFill/>
        </a:ln>
        <a:effectLst/>
      </c:spPr>
    </c:plotArea>
    <c:legend>
      <c:legendPos val="r"/>
      <c:layout>
        <c:manualLayout>
          <c:xMode val="edge"/>
          <c:yMode val="edge"/>
          <c:x val="0.78312710274043784"/>
          <c:y val="0.30403961947190777"/>
          <c:w val="0.10477690661117357"/>
          <c:h val="0.5951570884524543"/>
        </c:manualLayout>
      </c:layout>
      <c:overlay val="0"/>
      <c:spPr>
        <a:solidFill>
          <a:schemeClr val="lt1">
            <a:lumMod val="95000"/>
            <a:alpha val="39000"/>
          </a:schemeClr>
        </a:solidFill>
        <a:ln>
          <a:noFill/>
        </a:ln>
        <a:effectLst/>
      </c:spPr>
      <c:txPr>
        <a:bodyPr rot="0" spcFirstLastPara="1" vertOverflow="ellipsis" vert="horz" wrap="square" anchor="ctr" anchorCtr="1"/>
        <a:lstStyle/>
        <a:p>
          <a:pPr>
            <a:defRPr sz="3600" b="0" i="0" u="none" strike="noStrike" kern="1200" baseline="0">
              <a:solidFill>
                <a:schemeClr val="dk1">
                  <a:lumMod val="75000"/>
                  <a:lumOff val="25000"/>
                </a:schemeClr>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w="9525" cap="flat" cmpd="sng" algn="ctr">
      <a:no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10.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11.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12.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13.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14.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15.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16.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4.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5.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6.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7.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8.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9.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696E229-818A-4317-9153-BF05D50D8BBA}" type="datetimeFigureOut">
              <a:rPr lang="en-US" smtClean="0"/>
              <a:t>7/12/2022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D4EA5DC-DAD3-4D9E-9CAD-85C904FA94DF}" type="slidenum">
              <a:rPr lang="en-US" smtClean="0"/>
              <a:t>‹#›</a:t>
            </a:fld>
            <a:endParaRPr lang="en-US"/>
          </a:p>
        </p:txBody>
      </p:sp>
    </p:spTree>
    <p:extLst>
      <p:ext uri="{BB962C8B-B14F-4D97-AF65-F5344CB8AC3E}">
        <p14:creationId xmlns:p14="http://schemas.microsoft.com/office/powerpoint/2010/main" val="32826424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D4EA5DC-DAD3-4D9E-9CAD-85C904FA94DF}" type="slidenum">
              <a:rPr lang="en-US" smtClean="0"/>
              <a:t>35</a:t>
            </a:fld>
            <a:endParaRPr lang="en-US"/>
          </a:p>
        </p:txBody>
      </p:sp>
    </p:spTree>
    <p:extLst>
      <p:ext uri="{BB962C8B-B14F-4D97-AF65-F5344CB8AC3E}">
        <p14:creationId xmlns:p14="http://schemas.microsoft.com/office/powerpoint/2010/main" val="17508139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7/12/2022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4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7/12/2022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4005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4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7/12/2022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30283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40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7/12/2022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848970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39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7/12/2022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747790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38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7/12/2022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009262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37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7/12/2022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74727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36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7/12/2022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219453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35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7/12/2022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016861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34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7/12/2022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191931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33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7/12/2022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331187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3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7/12/2022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812489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3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7/12/2022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606505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30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7/12/2022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844741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29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7/12/2022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678416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28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7/12/2022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545724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27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7/12/2022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76061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26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7/12/2022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171234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25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7/12/2022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04273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24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7/12/2022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10824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23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7/12/2022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497924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7/12/2022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2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7/12/2022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49540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2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7/12/2022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938614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20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7/12/2022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023747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19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7/12/2022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99703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18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7/12/2022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556771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17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7/12/2022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55544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16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7/12/2022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51000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15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7/12/2022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827789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14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7/12/2022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969521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13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7/12/2022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868565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7/12/2022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1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7/12/2022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561680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1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7/12/2022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163789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10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7/12/2022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401825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9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7/12/2022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181354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8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7/12/2022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380097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7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7/12/2022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003544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6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7/12/2022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029485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5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7/12/2022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824658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4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7/12/2022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084063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7/12/2022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316321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7/12/2022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7/12/2022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061819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7/12/2022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49395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7/12/2022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7/12/2022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7/12/2022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7/12/2022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44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7/12/2022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12202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43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7/12/2022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82508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theme" Target="../theme/theme1.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7/12/2022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703" r:id="rId8"/>
    <p:sldLayoutId id="2147483702" r:id="rId9"/>
    <p:sldLayoutId id="2147483701" r:id="rId10"/>
    <p:sldLayoutId id="2147483700" r:id="rId11"/>
    <p:sldLayoutId id="2147483699" r:id="rId12"/>
    <p:sldLayoutId id="2147483698" r:id="rId13"/>
    <p:sldLayoutId id="2147483697" r:id="rId14"/>
    <p:sldLayoutId id="2147483696" r:id="rId15"/>
    <p:sldLayoutId id="2147483695" r:id="rId16"/>
    <p:sldLayoutId id="2147483694" r:id="rId17"/>
    <p:sldLayoutId id="2147483693" r:id="rId18"/>
    <p:sldLayoutId id="2147483692" r:id="rId19"/>
    <p:sldLayoutId id="2147483691" r:id="rId20"/>
    <p:sldLayoutId id="2147483690" r:id="rId21"/>
    <p:sldLayoutId id="2147483689" r:id="rId22"/>
    <p:sldLayoutId id="2147483688" r:id="rId23"/>
    <p:sldLayoutId id="2147483687" r:id="rId24"/>
    <p:sldLayoutId id="2147483686" r:id="rId25"/>
    <p:sldLayoutId id="2147483685" r:id="rId26"/>
    <p:sldLayoutId id="2147483684" r:id="rId27"/>
    <p:sldLayoutId id="2147483683" r:id="rId28"/>
    <p:sldLayoutId id="2147483682" r:id="rId29"/>
    <p:sldLayoutId id="2147483681" r:id="rId30"/>
    <p:sldLayoutId id="2147483680" r:id="rId31"/>
    <p:sldLayoutId id="2147483679" r:id="rId32"/>
    <p:sldLayoutId id="2147483678" r:id="rId33"/>
    <p:sldLayoutId id="2147483677" r:id="rId34"/>
    <p:sldLayoutId id="2147483676" r:id="rId35"/>
    <p:sldLayoutId id="2147483675" r:id="rId36"/>
    <p:sldLayoutId id="2147483674" r:id="rId37"/>
    <p:sldLayoutId id="2147483673" r:id="rId38"/>
    <p:sldLayoutId id="2147483672" r:id="rId39"/>
    <p:sldLayoutId id="2147483671" r:id="rId40"/>
    <p:sldLayoutId id="2147483670" r:id="rId41"/>
    <p:sldLayoutId id="2147483669" r:id="rId42"/>
    <p:sldLayoutId id="2147483668" r:id="rId43"/>
    <p:sldLayoutId id="2147483667" r:id="rId44"/>
    <p:sldLayoutId id="2147483666" r:id="rId45"/>
    <p:sldLayoutId id="2147483665" r:id="rId46"/>
    <p:sldLayoutId id="2147483664" r:id="rId47"/>
    <p:sldLayoutId id="2147483663" r:id="rId48"/>
    <p:sldLayoutId id="2147483662" r:id="rId49"/>
    <p:sldLayoutId id="2147483661" r:id="rId50"/>
    <p:sldLayoutId id="2147483660" r:id="rId51"/>
    <p:sldLayoutId id="2147483656" r:id="rId52"/>
    <p:sldLayoutId id="2147483657" r:id="rId53"/>
    <p:sldLayoutId id="2147483658" r:id="rId54"/>
    <p:sldLayoutId id="2147483659" r:id="rId5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7.png"/><Relationship Id="rId18" Type="http://schemas.openxmlformats.org/officeDocument/2006/relationships/image" Target="../media/image17.svg"/><Relationship Id="rId3" Type="http://schemas.openxmlformats.org/officeDocument/2006/relationships/image" Target="../media/image2.png"/><Relationship Id="rId21" Type="http://schemas.openxmlformats.org/officeDocument/2006/relationships/image" Target="../media/image11.png"/><Relationship Id="rId7" Type="http://schemas.openxmlformats.org/officeDocument/2006/relationships/image" Target="../media/image4.png"/><Relationship Id="rId12" Type="http://schemas.openxmlformats.org/officeDocument/2006/relationships/image" Target="../media/image11.svg"/><Relationship Id="rId17" Type="http://schemas.openxmlformats.org/officeDocument/2006/relationships/image" Target="../media/image9.png"/><Relationship Id="rId2" Type="http://schemas.openxmlformats.org/officeDocument/2006/relationships/image" Target="../media/image1.jpeg"/><Relationship Id="rId16" Type="http://schemas.openxmlformats.org/officeDocument/2006/relationships/image" Target="../media/image15.svg"/><Relationship Id="rId20" Type="http://schemas.openxmlformats.org/officeDocument/2006/relationships/image" Target="../media/image19.sv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6.png"/><Relationship Id="rId24" Type="http://schemas.openxmlformats.org/officeDocument/2006/relationships/image" Target="../media/image23.svg"/><Relationship Id="rId5" Type="http://schemas.openxmlformats.org/officeDocument/2006/relationships/image" Target="../media/image3.png"/><Relationship Id="rId15" Type="http://schemas.openxmlformats.org/officeDocument/2006/relationships/image" Target="../media/image8.png"/><Relationship Id="rId23" Type="http://schemas.openxmlformats.org/officeDocument/2006/relationships/image" Target="../media/image12.png"/><Relationship Id="rId10" Type="http://schemas.openxmlformats.org/officeDocument/2006/relationships/image" Target="../media/image9.svg"/><Relationship Id="rId19" Type="http://schemas.openxmlformats.org/officeDocument/2006/relationships/image" Target="../media/image10.png"/><Relationship Id="rId4" Type="http://schemas.openxmlformats.org/officeDocument/2006/relationships/image" Target="../media/image3.svg"/><Relationship Id="rId9" Type="http://schemas.openxmlformats.org/officeDocument/2006/relationships/image" Target="../media/image5.png"/><Relationship Id="rId14" Type="http://schemas.openxmlformats.org/officeDocument/2006/relationships/image" Target="../media/image13.svg"/><Relationship Id="rId22" Type="http://schemas.openxmlformats.org/officeDocument/2006/relationships/image" Target="../media/image21.svg"/></Relationships>
</file>

<file path=ppt/slides/_rels/slide10.xml.rels><?xml version="1.0" encoding="UTF-8" standalone="yes"?>
<Relationships xmlns="http://schemas.openxmlformats.org/package/2006/relationships"><Relationship Id="rId8" Type="http://schemas.openxmlformats.org/officeDocument/2006/relationships/image" Target="../media/image137.svg"/><Relationship Id="rId13" Type="http://schemas.openxmlformats.org/officeDocument/2006/relationships/image" Target="../media/image74.png"/><Relationship Id="rId18" Type="http://schemas.openxmlformats.org/officeDocument/2006/relationships/image" Target="../media/image147.svg"/><Relationship Id="rId3" Type="http://schemas.openxmlformats.org/officeDocument/2006/relationships/image" Target="../media/image69.png"/><Relationship Id="rId7" Type="http://schemas.openxmlformats.org/officeDocument/2006/relationships/image" Target="../media/image71.png"/><Relationship Id="rId12" Type="http://schemas.openxmlformats.org/officeDocument/2006/relationships/image" Target="../media/image141.svg"/><Relationship Id="rId17" Type="http://schemas.openxmlformats.org/officeDocument/2006/relationships/image" Target="../media/image76.png"/><Relationship Id="rId2" Type="http://schemas.openxmlformats.org/officeDocument/2006/relationships/image" Target="../media/image68.jpeg"/><Relationship Id="rId16" Type="http://schemas.openxmlformats.org/officeDocument/2006/relationships/image" Target="../media/image145.svg"/><Relationship Id="rId1" Type="http://schemas.openxmlformats.org/officeDocument/2006/relationships/slideLayout" Target="../slideLayouts/slideLayout7.xml"/><Relationship Id="rId6" Type="http://schemas.openxmlformats.org/officeDocument/2006/relationships/image" Target="../media/image135.svg"/><Relationship Id="rId11" Type="http://schemas.openxmlformats.org/officeDocument/2006/relationships/image" Target="../media/image73.png"/><Relationship Id="rId5" Type="http://schemas.openxmlformats.org/officeDocument/2006/relationships/image" Target="../media/image70.png"/><Relationship Id="rId15" Type="http://schemas.openxmlformats.org/officeDocument/2006/relationships/image" Target="../media/image75.png"/><Relationship Id="rId10" Type="http://schemas.openxmlformats.org/officeDocument/2006/relationships/image" Target="../media/image139.svg"/><Relationship Id="rId4" Type="http://schemas.openxmlformats.org/officeDocument/2006/relationships/image" Target="../media/image133.svg"/><Relationship Id="rId9" Type="http://schemas.openxmlformats.org/officeDocument/2006/relationships/image" Target="../media/image72.png"/><Relationship Id="rId14" Type="http://schemas.openxmlformats.org/officeDocument/2006/relationships/image" Target="../media/image143.svg"/></Relationships>
</file>

<file path=ppt/slides/_rels/slide11.xml.rels><?xml version="1.0" encoding="UTF-8" standalone="yes"?>
<Relationships xmlns="http://schemas.openxmlformats.org/package/2006/relationships"><Relationship Id="rId13" Type="http://schemas.openxmlformats.org/officeDocument/2006/relationships/image" Target="../media/image159.svg"/><Relationship Id="rId3" Type="http://schemas.openxmlformats.org/officeDocument/2006/relationships/image" Target="../media/image149.svg"/><Relationship Id="rId7" Type="http://schemas.openxmlformats.org/officeDocument/2006/relationships/image" Target="../media/image80.png"/><Relationship Id="rId2" Type="http://schemas.openxmlformats.org/officeDocument/2006/relationships/image" Target="../media/image77.png"/><Relationship Id="rId16" Type="http://schemas.openxmlformats.org/officeDocument/2006/relationships/chart" Target="../charts/chart3.xml"/><Relationship Id="rId1" Type="http://schemas.openxmlformats.org/officeDocument/2006/relationships/slideLayout" Target="../slideLayouts/slideLayout7.xml"/><Relationship Id="rId6" Type="http://schemas.openxmlformats.org/officeDocument/2006/relationships/image" Target="../media/image151.svg"/><Relationship Id="rId5" Type="http://schemas.openxmlformats.org/officeDocument/2006/relationships/image" Target="../media/image79.png"/><Relationship Id="rId15" Type="http://schemas.openxmlformats.org/officeDocument/2006/relationships/image" Target="../media/image161.svg"/><Relationship Id="rId10" Type="http://schemas.openxmlformats.org/officeDocument/2006/relationships/image" Target="../media/image81.png"/><Relationship Id="rId4" Type="http://schemas.openxmlformats.org/officeDocument/2006/relationships/image" Target="../media/image78.png"/><Relationship Id="rId9" Type="http://schemas.openxmlformats.org/officeDocument/2006/relationships/image" Target="../media/image155.svg"/><Relationship Id="rId14" Type="http://schemas.openxmlformats.org/officeDocument/2006/relationships/image" Target="../media/image82.png"/></Relationships>
</file>

<file path=ppt/slides/_rels/slide12.xml.rels><?xml version="1.0" encoding="UTF-8" standalone="yes"?>
<Relationships xmlns="http://schemas.openxmlformats.org/package/2006/relationships"><Relationship Id="rId8" Type="http://schemas.openxmlformats.org/officeDocument/2006/relationships/image" Target="../media/image97.svg"/><Relationship Id="rId13" Type="http://schemas.openxmlformats.org/officeDocument/2006/relationships/image" Target="../media/image84.png"/><Relationship Id="rId3" Type="http://schemas.openxmlformats.org/officeDocument/2006/relationships/image" Target="../media/image83.png"/><Relationship Id="rId7" Type="http://schemas.openxmlformats.org/officeDocument/2006/relationships/image" Target="../media/image51.png"/><Relationship Id="rId12" Type="http://schemas.openxmlformats.org/officeDocument/2006/relationships/image" Target="../media/image116.svg"/><Relationship Id="rId2" Type="http://schemas.openxmlformats.org/officeDocument/2006/relationships/image" Target="../media/image40.jpeg"/><Relationship Id="rId1" Type="http://schemas.openxmlformats.org/officeDocument/2006/relationships/slideLayout" Target="../slideLayouts/slideLayout7.xml"/><Relationship Id="rId6" Type="http://schemas.openxmlformats.org/officeDocument/2006/relationships/image" Target="../media/image99.svg"/><Relationship Id="rId11" Type="http://schemas.openxmlformats.org/officeDocument/2006/relationships/image" Target="../media/image60.png"/><Relationship Id="rId5" Type="http://schemas.openxmlformats.org/officeDocument/2006/relationships/image" Target="../media/image52.png"/><Relationship Id="rId10" Type="http://schemas.openxmlformats.org/officeDocument/2006/relationships/image" Target="../media/image120.svg"/><Relationship Id="rId4" Type="http://schemas.openxmlformats.org/officeDocument/2006/relationships/image" Target="../media/image177.svg"/><Relationship Id="rId9" Type="http://schemas.openxmlformats.org/officeDocument/2006/relationships/image" Target="../media/image62.png"/><Relationship Id="rId14" Type="http://schemas.openxmlformats.org/officeDocument/2006/relationships/image" Target="../media/image179.svg"/></Relationships>
</file>

<file path=ppt/slides/_rels/slide13.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5.svg"/><Relationship Id="rId18" Type="http://schemas.openxmlformats.org/officeDocument/2006/relationships/image" Target="../media/image12.png"/><Relationship Id="rId3" Type="http://schemas.openxmlformats.org/officeDocument/2006/relationships/image" Target="../media/image3.svg"/><Relationship Id="rId21" Type="http://schemas.openxmlformats.org/officeDocument/2006/relationships/image" Target="../media/image23.svg"/><Relationship Id="rId7" Type="http://schemas.openxmlformats.org/officeDocument/2006/relationships/image" Target="../media/image9.svg"/><Relationship Id="rId12" Type="http://schemas.openxmlformats.org/officeDocument/2006/relationships/image" Target="../media/image8.png"/><Relationship Id="rId17" Type="http://schemas.openxmlformats.org/officeDocument/2006/relationships/image" Target="../media/image19.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3.svg"/><Relationship Id="rId5" Type="http://schemas.openxmlformats.org/officeDocument/2006/relationships/image" Target="../media/image5.svg"/><Relationship Id="rId10" Type="http://schemas.openxmlformats.org/officeDocument/2006/relationships/image" Target="../media/image7.png"/><Relationship Id="rId4" Type="http://schemas.openxmlformats.org/officeDocument/2006/relationships/image" Target="../media/image3.png"/><Relationship Id="rId9" Type="http://schemas.openxmlformats.org/officeDocument/2006/relationships/image" Target="../media/image11.svg"/><Relationship Id="rId14" Type="http://schemas.openxmlformats.org/officeDocument/2006/relationships/image" Target="../media/image10.png"/><Relationship Id="rId22" Type="http://schemas.openxmlformats.org/officeDocument/2006/relationships/chart" Target="../charts/chart4.xml"/></Relationships>
</file>

<file path=ppt/slides/_rels/slide14.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36.svg"/><Relationship Id="rId18" Type="http://schemas.openxmlformats.org/officeDocument/2006/relationships/chart" Target="../charts/chart5.xml"/><Relationship Id="rId3" Type="http://schemas.openxmlformats.org/officeDocument/2006/relationships/image" Target="../media/image26.svg"/><Relationship Id="rId7" Type="http://schemas.openxmlformats.org/officeDocument/2006/relationships/image" Target="../media/image30.svg"/><Relationship Id="rId12" Type="http://schemas.openxmlformats.org/officeDocument/2006/relationships/image" Target="../media/image19.png"/><Relationship Id="rId17" Type="http://schemas.openxmlformats.org/officeDocument/2006/relationships/image" Target="../media/image40.svg"/><Relationship Id="rId2" Type="http://schemas.openxmlformats.org/officeDocument/2006/relationships/image" Target="../media/image14.png"/><Relationship Id="rId16"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16.png"/><Relationship Id="rId11" Type="http://schemas.openxmlformats.org/officeDocument/2006/relationships/image" Target="../media/image34.svg"/><Relationship Id="rId5" Type="http://schemas.openxmlformats.org/officeDocument/2006/relationships/image" Target="../media/image28.svg"/><Relationship Id="rId15" Type="http://schemas.openxmlformats.org/officeDocument/2006/relationships/image" Target="../media/image38.svg"/><Relationship Id="rId10" Type="http://schemas.openxmlformats.org/officeDocument/2006/relationships/image" Target="../media/image18.png"/><Relationship Id="rId4" Type="http://schemas.openxmlformats.org/officeDocument/2006/relationships/image" Target="../media/image15.png"/><Relationship Id="rId9" Type="http://schemas.openxmlformats.org/officeDocument/2006/relationships/image" Target="../media/image32.svg"/><Relationship Id="rId14" Type="http://schemas.openxmlformats.org/officeDocument/2006/relationships/image" Target="../media/image20.png"/></Relationships>
</file>

<file path=ppt/slides/_rels/slide15.xml.rels><?xml version="1.0" encoding="UTF-8" standalone="yes"?>
<Relationships xmlns="http://schemas.openxmlformats.org/package/2006/relationships"><Relationship Id="rId8" Type="http://schemas.openxmlformats.org/officeDocument/2006/relationships/image" Target="../media/image48.svg"/><Relationship Id="rId13" Type="http://schemas.openxmlformats.org/officeDocument/2006/relationships/image" Target="../media/image27.png"/><Relationship Id="rId18" Type="http://schemas.openxmlformats.org/officeDocument/2006/relationships/image" Target="../media/image56.svg"/><Relationship Id="rId3" Type="http://schemas.openxmlformats.org/officeDocument/2006/relationships/image" Target="../media/image23.png"/><Relationship Id="rId7" Type="http://schemas.openxmlformats.org/officeDocument/2006/relationships/image" Target="../media/image25.png"/><Relationship Id="rId12" Type="http://schemas.openxmlformats.org/officeDocument/2006/relationships/image" Target="../media/image182.svg"/><Relationship Id="rId17" Type="http://schemas.openxmlformats.org/officeDocument/2006/relationships/image" Target="../media/image29.png"/><Relationship Id="rId2" Type="http://schemas.openxmlformats.org/officeDocument/2006/relationships/image" Target="../media/image85.jpeg"/><Relationship Id="rId16" Type="http://schemas.openxmlformats.org/officeDocument/2006/relationships/image" Target="../media/image54.svg"/><Relationship Id="rId20" Type="http://schemas.openxmlformats.org/officeDocument/2006/relationships/image" Target="../media/image58.svg"/><Relationship Id="rId1" Type="http://schemas.openxmlformats.org/officeDocument/2006/relationships/slideLayout" Target="../slideLayouts/slideLayout7.xml"/><Relationship Id="rId6" Type="http://schemas.openxmlformats.org/officeDocument/2006/relationships/image" Target="../media/image46.svg"/><Relationship Id="rId11" Type="http://schemas.openxmlformats.org/officeDocument/2006/relationships/image" Target="../media/image86.png"/><Relationship Id="rId5" Type="http://schemas.openxmlformats.org/officeDocument/2006/relationships/image" Target="../media/image24.png"/><Relationship Id="rId15" Type="http://schemas.openxmlformats.org/officeDocument/2006/relationships/image" Target="../media/image28.png"/><Relationship Id="rId10" Type="http://schemas.openxmlformats.org/officeDocument/2006/relationships/image" Target="../media/image50.svg"/><Relationship Id="rId19" Type="http://schemas.openxmlformats.org/officeDocument/2006/relationships/image" Target="../media/image30.png"/><Relationship Id="rId4" Type="http://schemas.openxmlformats.org/officeDocument/2006/relationships/image" Target="../media/image44.svg"/><Relationship Id="rId9" Type="http://schemas.openxmlformats.org/officeDocument/2006/relationships/image" Target="../media/image26.png"/><Relationship Id="rId14" Type="http://schemas.openxmlformats.org/officeDocument/2006/relationships/image" Target="../media/image52.svg"/></Relationships>
</file>

<file path=ppt/slides/_rels/slide16.xml.rels><?xml version="1.0" encoding="UTF-8" standalone="yes"?>
<Relationships xmlns="http://schemas.openxmlformats.org/package/2006/relationships"><Relationship Id="rId8" Type="http://schemas.openxmlformats.org/officeDocument/2006/relationships/image" Target="../media/image82.svg"/><Relationship Id="rId13" Type="http://schemas.openxmlformats.org/officeDocument/2006/relationships/image" Target="../media/image46.png"/><Relationship Id="rId18" Type="http://schemas.openxmlformats.org/officeDocument/2006/relationships/image" Target="../media/image92.svg"/><Relationship Id="rId3" Type="http://schemas.openxmlformats.org/officeDocument/2006/relationships/image" Target="../media/image41.png"/><Relationship Id="rId7" Type="http://schemas.openxmlformats.org/officeDocument/2006/relationships/image" Target="../media/image43.png"/><Relationship Id="rId12" Type="http://schemas.openxmlformats.org/officeDocument/2006/relationships/image" Target="../media/image86.svg"/><Relationship Id="rId17" Type="http://schemas.openxmlformats.org/officeDocument/2006/relationships/image" Target="../media/image87.png"/><Relationship Id="rId2" Type="http://schemas.openxmlformats.org/officeDocument/2006/relationships/image" Target="../media/image40.jpeg"/><Relationship Id="rId16" Type="http://schemas.openxmlformats.org/officeDocument/2006/relationships/image" Target="../media/image90.svg"/><Relationship Id="rId1" Type="http://schemas.openxmlformats.org/officeDocument/2006/relationships/slideLayout" Target="../slideLayouts/slideLayout7.xml"/><Relationship Id="rId6" Type="http://schemas.openxmlformats.org/officeDocument/2006/relationships/image" Target="../media/image80.svg"/><Relationship Id="rId11" Type="http://schemas.openxmlformats.org/officeDocument/2006/relationships/image" Target="../media/image45.png"/><Relationship Id="rId5" Type="http://schemas.openxmlformats.org/officeDocument/2006/relationships/image" Target="../media/image42.png"/><Relationship Id="rId15" Type="http://schemas.openxmlformats.org/officeDocument/2006/relationships/image" Target="../media/image47.png"/><Relationship Id="rId10" Type="http://schemas.openxmlformats.org/officeDocument/2006/relationships/image" Target="../media/image84.svg"/><Relationship Id="rId19" Type="http://schemas.openxmlformats.org/officeDocument/2006/relationships/image" Target="../media/image183.png"/><Relationship Id="rId4" Type="http://schemas.openxmlformats.org/officeDocument/2006/relationships/image" Target="../media/image78.svg"/><Relationship Id="rId9" Type="http://schemas.openxmlformats.org/officeDocument/2006/relationships/image" Target="../media/image44.png"/><Relationship Id="rId14" Type="http://schemas.openxmlformats.org/officeDocument/2006/relationships/image" Target="../media/image88.svg"/></Relationships>
</file>

<file path=ppt/slides/_rels/slide17.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69.svg"/><Relationship Id="rId3" Type="http://schemas.openxmlformats.org/officeDocument/2006/relationships/image" Target="../media/image61.svg"/><Relationship Id="rId7" Type="http://schemas.openxmlformats.org/officeDocument/2006/relationships/image" Target="../media/image19.svg"/><Relationship Id="rId12" Type="http://schemas.openxmlformats.org/officeDocument/2006/relationships/image" Target="../media/image36.png"/><Relationship Id="rId17" Type="http://schemas.openxmlformats.org/officeDocument/2006/relationships/image" Target="../media/image73.svg"/><Relationship Id="rId2" Type="http://schemas.openxmlformats.org/officeDocument/2006/relationships/image" Target="../media/image32.png"/><Relationship Id="rId16"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10.png"/><Relationship Id="rId11" Type="http://schemas.openxmlformats.org/officeDocument/2006/relationships/image" Target="../media/image67.svg"/><Relationship Id="rId5" Type="http://schemas.openxmlformats.org/officeDocument/2006/relationships/image" Target="../media/image63.svg"/><Relationship Id="rId15" Type="http://schemas.openxmlformats.org/officeDocument/2006/relationships/image" Target="../media/image71.svg"/><Relationship Id="rId10" Type="http://schemas.openxmlformats.org/officeDocument/2006/relationships/image" Target="../media/image35.png"/><Relationship Id="rId4" Type="http://schemas.openxmlformats.org/officeDocument/2006/relationships/image" Target="../media/image33.png"/><Relationship Id="rId9" Type="http://schemas.openxmlformats.org/officeDocument/2006/relationships/image" Target="../media/image65.svg"/><Relationship Id="rId14" Type="http://schemas.openxmlformats.org/officeDocument/2006/relationships/image" Target="../media/image37.png"/></Relationships>
</file>

<file path=ppt/slides/_rels/slide18.xml.rels><?xml version="1.0" encoding="UTF-8" standalone="yes"?>
<Relationships xmlns="http://schemas.openxmlformats.org/package/2006/relationships"><Relationship Id="rId8" Type="http://schemas.openxmlformats.org/officeDocument/2006/relationships/image" Target="../media/image97.svg"/><Relationship Id="rId13" Type="http://schemas.openxmlformats.org/officeDocument/2006/relationships/image" Target="../media/image53.png"/><Relationship Id="rId18" Type="http://schemas.openxmlformats.org/officeDocument/2006/relationships/image" Target="../media/image185.svg"/><Relationship Id="rId3" Type="http://schemas.openxmlformats.org/officeDocument/2006/relationships/image" Target="../media/image6.png"/><Relationship Id="rId7" Type="http://schemas.openxmlformats.org/officeDocument/2006/relationships/image" Target="../media/image51.png"/><Relationship Id="rId12" Type="http://schemas.openxmlformats.org/officeDocument/2006/relationships/image" Target="../media/image5.svg"/><Relationship Id="rId17" Type="http://schemas.openxmlformats.org/officeDocument/2006/relationships/image" Target="../media/image88.png"/><Relationship Id="rId2" Type="http://schemas.openxmlformats.org/officeDocument/2006/relationships/image" Target="../media/image49.jpeg"/><Relationship Id="rId16" Type="http://schemas.openxmlformats.org/officeDocument/2006/relationships/image" Target="../media/image103.svg"/><Relationship Id="rId1" Type="http://schemas.openxmlformats.org/officeDocument/2006/relationships/slideLayout" Target="../slideLayouts/slideLayout7.xml"/><Relationship Id="rId6" Type="http://schemas.openxmlformats.org/officeDocument/2006/relationships/image" Target="../media/image95.svg"/><Relationship Id="rId11" Type="http://schemas.openxmlformats.org/officeDocument/2006/relationships/image" Target="../media/image3.png"/><Relationship Id="rId5" Type="http://schemas.openxmlformats.org/officeDocument/2006/relationships/image" Target="../media/image50.png"/><Relationship Id="rId15" Type="http://schemas.openxmlformats.org/officeDocument/2006/relationships/image" Target="../media/image54.png"/><Relationship Id="rId10" Type="http://schemas.openxmlformats.org/officeDocument/2006/relationships/image" Target="../media/image99.svg"/><Relationship Id="rId19" Type="http://schemas.openxmlformats.org/officeDocument/2006/relationships/chart" Target="../charts/chart6.xml"/><Relationship Id="rId4" Type="http://schemas.openxmlformats.org/officeDocument/2006/relationships/image" Target="../media/image11.svg"/><Relationship Id="rId9" Type="http://schemas.openxmlformats.org/officeDocument/2006/relationships/image" Target="../media/image52.png"/><Relationship Id="rId14" Type="http://schemas.openxmlformats.org/officeDocument/2006/relationships/image" Target="../media/image101.svg"/></Relationships>
</file>

<file path=ppt/slides/_rels/slide19.xml.rels><?xml version="1.0" encoding="UTF-8" standalone="yes"?>
<Relationships xmlns="http://schemas.openxmlformats.org/package/2006/relationships"><Relationship Id="rId8" Type="http://schemas.openxmlformats.org/officeDocument/2006/relationships/image" Target="../media/image110.svg"/><Relationship Id="rId13" Type="http://schemas.openxmlformats.org/officeDocument/2006/relationships/image" Target="../media/image60.png"/><Relationship Id="rId3" Type="http://schemas.openxmlformats.org/officeDocument/2006/relationships/image" Target="../media/image90.png"/><Relationship Id="rId7" Type="http://schemas.openxmlformats.org/officeDocument/2006/relationships/image" Target="../media/image57.png"/><Relationship Id="rId12" Type="http://schemas.openxmlformats.org/officeDocument/2006/relationships/image" Target="../media/image114.svg"/><Relationship Id="rId2" Type="http://schemas.openxmlformats.org/officeDocument/2006/relationships/image" Target="../media/image89.jpeg"/><Relationship Id="rId16" Type="http://schemas.openxmlformats.org/officeDocument/2006/relationships/image" Target="../media/image118.svg"/><Relationship Id="rId1" Type="http://schemas.openxmlformats.org/officeDocument/2006/relationships/slideLayout" Target="../slideLayouts/slideLayout7.xml"/><Relationship Id="rId6" Type="http://schemas.openxmlformats.org/officeDocument/2006/relationships/image" Target="../media/image108.svg"/><Relationship Id="rId11" Type="http://schemas.openxmlformats.org/officeDocument/2006/relationships/image" Target="../media/image59.png"/><Relationship Id="rId5" Type="http://schemas.openxmlformats.org/officeDocument/2006/relationships/image" Target="../media/image56.png"/><Relationship Id="rId15" Type="http://schemas.openxmlformats.org/officeDocument/2006/relationships/image" Target="../media/image61.png"/><Relationship Id="rId10" Type="http://schemas.openxmlformats.org/officeDocument/2006/relationships/image" Target="../media/image112.svg"/><Relationship Id="rId4" Type="http://schemas.openxmlformats.org/officeDocument/2006/relationships/image" Target="../media/image106.svg"/><Relationship Id="rId9" Type="http://schemas.openxmlformats.org/officeDocument/2006/relationships/image" Target="../media/image58.png"/><Relationship Id="rId14" Type="http://schemas.openxmlformats.org/officeDocument/2006/relationships/image" Target="../media/image116.svg"/></Relationships>
</file>

<file path=ppt/slides/_rels/slide2.xml.rels><?xml version="1.0" encoding="UTF-8" standalone="yes"?>
<Relationships xmlns="http://schemas.openxmlformats.org/package/2006/relationships"><Relationship Id="rId8" Type="http://schemas.openxmlformats.org/officeDocument/2006/relationships/image" Target="../media/image30.svg"/><Relationship Id="rId13" Type="http://schemas.openxmlformats.org/officeDocument/2006/relationships/image" Target="../media/image19.png"/><Relationship Id="rId18" Type="http://schemas.openxmlformats.org/officeDocument/2006/relationships/image" Target="../media/image40.svg"/><Relationship Id="rId3" Type="http://schemas.openxmlformats.org/officeDocument/2006/relationships/image" Target="../media/image14.png"/><Relationship Id="rId7" Type="http://schemas.openxmlformats.org/officeDocument/2006/relationships/image" Target="../media/image16.png"/><Relationship Id="rId12" Type="http://schemas.openxmlformats.org/officeDocument/2006/relationships/image" Target="../media/image34.svg"/><Relationship Id="rId17" Type="http://schemas.openxmlformats.org/officeDocument/2006/relationships/image" Target="../media/image21.png"/><Relationship Id="rId2" Type="http://schemas.openxmlformats.org/officeDocument/2006/relationships/image" Target="../media/image13.jpeg"/><Relationship Id="rId16" Type="http://schemas.openxmlformats.org/officeDocument/2006/relationships/image" Target="../media/image38.svg"/><Relationship Id="rId20" Type="http://schemas.openxmlformats.org/officeDocument/2006/relationships/image" Target="../media/image42.svg"/><Relationship Id="rId1" Type="http://schemas.openxmlformats.org/officeDocument/2006/relationships/slideLayout" Target="../slideLayouts/slideLayout7.xml"/><Relationship Id="rId6" Type="http://schemas.openxmlformats.org/officeDocument/2006/relationships/image" Target="../media/image28.svg"/><Relationship Id="rId11" Type="http://schemas.openxmlformats.org/officeDocument/2006/relationships/image" Target="../media/image18.png"/><Relationship Id="rId5" Type="http://schemas.openxmlformats.org/officeDocument/2006/relationships/image" Target="../media/image15.png"/><Relationship Id="rId15" Type="http://schemas.openxmlformats.org/officeDocument/2006/relationships/image" Target="../media/image20.png"/><Relationship Id="rId10" Type="http://schemas.openxmlformats.org/officeDocument/2006/relationships/image" Target="../media/image32.svg"/><Relationship Id="rId19" Type="http://schemas.openxmlformats.org/officeDocument/2006/relationships/image" Target="../media/image22.png"/><Relationship Id="rId4" Type="http://schemas.openxmlformats.org/officeDocument/2006/relationships/image" Target="../media/image26.svg"/><Relationship Id="rId9" Type="http://schemas.openxmlformats.org/officeDocument/2006/relationships/image" Target="../media/image17.png"/><Relationship Id="rId14" Type="http://schemas.openxmlformats.org/officeDocument/2006/relationships/image" Target="../media/image36.svg"/></Relationships>
</file>

<file path=ppt/slides/_rels/slide20.xml.rels><?xml version="1.0" encoding="UTF-8" standalone="yes"?>
<Relationships xmlns="http://schemas.openxmlformats.org/package/2006/relationships"><Relationship Id="rId8" Type="http://schemas.openxmlformats.org/officeDocument/2006/relationships/image" Target="../media/image65.png"/><Relationship Id="rId13" Type="http://schemas.openxmlformats.org/officeDocument/2006/relationships/image" Target="../media/image130.svg"/><Relationship Id="rId3" Type="http://schemas.openxmlformats.org/officeDocument/2006/relationships/image" Target="../media/image120.svg"/><Relationship Id="rId7" Type="http://schemas.openxmlformats.org/officeDocument/2006/relationships/image" Target="../media/image124.svg"/><Relationship Id="rId12" Type="http://schemas.openxmlformats.org/officeDocument/2006/relationships/image" Target="../media/image67.png"/><Relationship Id="rId2" Type="http://schemas.openxmlformats.org/officeDocument/2006/relationships/image" Target="../media/image62.png"/><Relationship Id="rId1" Type="http://schemas.openxmlformats.org/officeDocument/2006/relationships/slideLayout" Target="../slideLayouts/slideLayout7.xml"/><Relationship Id="rId6" Type="http://schemas.openxmlformats.org/officeDocument/2006/relationships/image" Target="../media/image64.png"/><Relationship Id="rId11" Type="http://schemas.openxmlformats.org/officeDocument/2006/relationships/image" Target="../media/image128.svg"/><Relationship Id="rId5" Type="http://schemas.openxmlformats.org/officeDocument/2006/relationships/image" Target="../media/image122.svg"/><Relationship Id="rId10" Type="http://schemas.openxmlformats.org/officeDocument/2006/relationships/image" Target="../media/image66.png"/><Relationship Id="rId4" Type="http://schemas.openxmlformats.org/officeDocument/2006/relationships/image" Target="../media/image63.png"/><Relationship Id="rId9" Type="http://schemas.openxmlformats.org/officeDocument/2006/relationships/image" Target="../media/image126.svg"/><Relationship Id="rId14" Type="http://schemas.openxmlformats.org/officeDocument/2006/relationships/chart" Target="../charts/chart7.xml"/></Relationships>
</file>

<file path=ppt/slides/_rels/slide21.xml.rels><?xml version="1.0" encoding="UTF-8" standalone="yes"?>
<Relationships xmlns="http://schemas.openxmlformats.org/package/2006/relationships"><Relationship Id="rId8" Type="http://schemas.openxmlformats.org/officeDocument/2006/relationships/image" Target="../media/image72.png"/><Relationship Id="rId13" Type="http://schemas.openxmlformats.org/officeDocument/2006/relationships/image" Target="../media/image143.svg"/><Relationship Id="rId3" Type="http://schemas.openxmlformats.org/officeDocument/2006/relationships/image" Target="../media/image133.svg"/><Relationship Id="rId7" Type="http://schemas.openxmlformats.org/officeDocument/2006/relationships/image" Target="../media/image137.svg"/><Relationship Id="rId12" Type="http://schemas.openxmlformats.org/officeDocument/2006/relationships/image" Target="../media/image74.png"/><Relationship Id="rId17" Type="http://schemas.openxmlformats.org/officeDocument/2006/relationships/image" Target="../media/image147.svg"/><Relationship Id="rId2" Type="http://schemas.openxmlformats.org/officeDocument/2006/relationships/image" Target="../media/image69.png"/><Relationship Id="rId16" Type="http://schemas.openxmlformats.org/officeDocument/2006/relationships/image" Target="../media/image76.png"/><Relationship Id="rId1" Type="http://schemas.openxmlformats.org/officeDocument/2006/relationships/slideLayout" Target="../slideLayouts/slideLayout7.xml"/><Relationship Id="rId11" Type="http://schemas.openxmlformats.org/officeDocument/2006/relationships/image" Target="../media/image141.svg"/><Relationship Id="rId15" Type="http://schemas.openxmlformats.org/officeDocument/2006/relationships/image" Target="../media/image145.svg"/><Relationship Id="rId10" Type="http://schemas.openxmlformats.org/officeDocument/2006/relationships/image" Target="../media/image73.png"/><Relationship Id="rId4" Type="http://schemas.openxmlformats.org/officeDocument/2006/relationships/image" Target="../media/image71.png"/><Relationship Id="rId9" Type="http://schemas.openxmlformats.org/officeDocument/2006/relationships/image" Target="../media/image139.svg"/><Relationship Id="rId14" Type="http://schemas.openxmlformats.org/officeDocument/2006/relationships/image" Target="../media/image75.png"/></Relationships>
</file>

<file path=ppt/slides/_rels/slide22.xml.rels><?xml version="1.0" encoding="UTF-8" standalone="yes"?>
<Relationships xmlns="http://schemas.openxmlformats.org/package/2006/relationships"><Relationship Id="rId8" Type="http://schemas.openxmlformats.org/officeDocument/2006/relationships/image" Target="../media/image169.svg"/><Relationship Id="rId13" Type="http://schemas.openxmlformats.org/officeDocument/2006/relationships/image" Target="../media/image96.png"/><Relationship Id="rId3" Type="http://schemas.openxmlformats.org/officeDocument/2006/relationships/image" Target="../media/image91.png"/><Relationship Id="rId7" Type="http://schemas.openxmlformats.org/officeDocument/2006/relationships/image" Target="../media/image93.png"/><Relationship Id="rId12" Type="http://schemas.openxmlformats.org/officeDocument/2006/relationships/image" Target="../media/image173.svg"/><Relationship Id="rId2" Type="http://schemas.openxmlformats.org/officeDocument/2006/relationships/image" Target="../media/image85.jpeg"/><Relationship Id="rId16" Type="http://schemas.openxmlformats.org/officeDocument/2006/relationships/image" Target="../media/image1870.png"/><Relationship Id="rId1" Type="http://schemas.openxmlformats.org/officeDocument/2006/relationships/slideLayout" Target="../slideLayouts/slideLayout7.xml"/><Relationship Id="rId6" Type="http://schemas.openxmlformats.org/officeDocument/2006/relationships/image" Target="../media/image167.svg"/><Relationship Id="rId11" Type="http://schemas.openxmlformats.org/officeDocument/2006/relationships/image" Target="../media/image95.png"/><Relationship Id="rId5" Type="http://schemas.openxmlformats.org/officeDocument/2006/relationships/image" Target="../media/image92.png"/><Relationship Id="rId15" Type="http://schemas.openxmlformats.org/officeDocument/2006/relationships/image" Target="../media/image97.png"/><Relationship Id="rId10" Type="http://schemas.openxmlformats.org/officeDocument/2006/relationships/image" Target="../media/image171.svg"/><Relationship Id="rId4" Type="http://schemas.openxmlformats.org/officeDocument/2006/relationships/image" Target="../media/image165.svg"/><Relationship Id="rId9" Type="http://schemas.openxmlformats.org/officeDocument/2006/relationships/image" Target="../media/image94.png"/><Relationship Id="rId14" Type="http://schemas.openxmlformats.org/officeDocument/2006/relationships/image" Target="../media/image175.svg"/></Relationships>
</file>

<file path=ppt/slides/_rels/slide23.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99.svg"/><Relationship Id="rId7" Type="http://schemas.openxmlformats.org/officeDocument/2006/relationships/image" Target="../media/image120.svg"/><Relationship Id="rId12" Type="http://schemas.openxmlformats.org/officeDocument/2006/relationships/chart" Target="../charts/chart8.xml"/><Relationship Id="rId2" Type="http://schemas.openxmlformats.org/officeDocument/2006/relationships/image" Target="../media/image52.png"/><Relationship Id="rId1" Type="http://schemas.openxmlformats.org/officeDocument/2006/relationships/slideLayout" Target="../slideLayouts/slideLayout7.xml"/><Relationship Id="rId6" Type="http://schemas.openxmlformats.org/officeDocument/2006/relationships/image" Target="../media/image62.png"/><Relationship Id="rId11" Type="http://schemas.openxmlformats.org/officeDocument/2006/relationships/image" Target="../media/image179.svg"/><Relationship Id="rId5" Type="http://schemas.openxmlformats.org/officeDocument/2006/relationships/image" Target="../media/image97.svg"/><Relationship Id="rId10" Type="http://schemas.openxmlformats.org/officeDocument/2006/relationships/image" Target="../media/image84.png"/><Relationship Id="rId4" Type="http://schemas.openxmlformats.org/officeDocument/2006/relationships/image" Target="../media/image51.png"/><Relationship Id="rId9" Type="http://schemas.openxmlformats.org/officeDocument/2006/relationships/image" Target="../media/image116.svg"/></Relationships>
</file>

<file path=ppt/slides/_rels/slide24.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5.svg"/><Relationship Id="rId18" Type="http://schemas.openxmlformats.org/officeDocument/2006/relationships/image" Target="../media/image11.png"/><Relationship Id="rId3" Type="http://schemas.openxmlformats.org/officeDocument/2006/relationships/image" Target="../media/image3.svg"/><Relationship Id="rId21" Type="http://schemas.openxmlformats.org/officeDocument/2006/relationships/image" Target="../media/image23.svg"/><Relationship Id="rId7" Type="http://schemas.openxmlformats.org/officeDocument/2006/relationships/image" Target="../media/image9.svg"/><Relationship Id="rId12" Type="http://schemas.openxmlformats.org/officeDocument/2006/relationships/image" Target="../media/image8.png"/><Relationship Id="rId17" Type="http://schemas.openxmlformats.org/officeDocument/2006/relationships/image" Target="../media/image19.svg"/><Relationship Id="rId2" Type="http://schemas.openxmlformats.org/officeDocument/2006/relationships/image" Target="../media/image2.png"/><Relationship Id="rId16" Type="http://schemas.openxmlformats.org/officeDocument/2006/relationships/image" Target="../media/image10.png"/><Relationship Id="rId20"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3.svg"/><Relationship Id="rId5" Type="http://schemas.openxmlformats.org/officeDocument/2006/relationships/image" Target="../media/image5.svg"/><Relationship Id="rId15" Type="http://schemas.openxmlformats.org/officeDocument/2006/relationships/image" Target="../media/image17.svg"/><Relationship Id="rId10" Type="http://schemas.openxmlformats.org/officeDocument/2006/relationships/image" Target="../media/image7.png"/><Relationship Id="rId19" Type="http://schemas.openxmlformats.org/officeDocument/2006/relationships/image" Target="../media/image21.svg"/><Relationship Id="rId4" Type="http://schemas.openxmlformats.org/officeDocument/2006/relationships/image" Target="../media/image3.png"/><Relationship Id="rId9" Type="http://schemas.openxmlformats.org/officeDocument/2006/relationships/image" Target="../media/image11.svg"/><Relationship Id="rId14" Type="http://schemas.openxmlformats.org/officeDocument/2006/relationships/image" Target="../media/image9.png"/></Relationships>
</file>

<file path=ppt/slides/_rels/slide25.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36.svg"/><Relationship Id="rId18" Type="http://schemas.openxmlformats.org/officeDocument/2006/relationships/chart" Target="../charts/chart9.xml"/><Relationship Id="rId3" Type="http://schemas.openxmlformats.org/officeDocument/2006/relationships/image" Target="../media/image26.svg"/><Relationship Id="rId7" Type="http://schemas.openxmlformats.org/officeDocument/2006/relationships/image" Target="../media/image30.svg"/><Relationship Id="rId12" Type="http://schemas.openxmlformats.org/officeDocument/2006/relationships/image" Target="../media/image19.png"/><Relationship Id="rId17" Type="http://schemas.openxmlformats.org/officeDocument/2006/relationships/image" Target="../media/image40.svg"/><Relationship Id="rId2" Type="http://schemas.openxmlformats.org/officeDocument/2006/relationships/image" Target="../media/image14.png"/><Relationship Id="rId16"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16.png"/><Relationship Id="rId11" Type="http://schemas.openxmlformats.org/officeDocument/2006/relationships/image" Target="../media/image34.svg"/><Relationship Id="rId5" Type="http://schemas.openxmlformats.org/officeDocument/2006/relationships/image" Target="../media/image28.svg"/><Relationship Id="rId15" Type="http://schemas.openxmlformats.org/officeDocument/2006/relationships/image" Target="../media/image38.svg"/><Relationship Id="rId10" Type="http://schemas.openxmlformats.org/officeDocument/2006/relationships/image" Target="../media/image18.png"/><Relationship Id="rId4" Type="http://schemas.openxmlformats.org/officeDocument/2006/relationships/image" Target="../media/image15.png"/><Relationship Id="rId9" Type="http://schemas.openxmlformats.org/officeDocument/2006/relationships/image" Target="../media/image32.svg"/><Relationship Id="rId14" Type="http://schemas.openxmlformats.org/officeDocument/2006/relationships/image" Target="../media/image20.png"/></Relationships>
</file>

<file path=ppt/slides/_rels/slide26.xml.rels><?xml version="1.0" encoding="UTF-8" standalone="yes"?>
<Relationships xmlns="http://schemas.openxmlformats.org/package/2006/relationships"><Relationship Id="rId8" Type="http://schemas.openxmlformats.org/officeDocument/2006/relationships/image" Target="../media/image98.png"/><Relationship Id="rId13" Type="http://schemas.openxmlformats.org/officeDocument/2006/relationships/image" Target="../media/image54.svg"/><Relationship Id="rId18" Type="http://schemas.openxmlformats.org/officeDocument/2006/relationships/image" Target="../media/image99.png"/><Relationship Id="rId3" Type="http://schemas.openxmlformats.org/officeDocument/2006/relationships/image" Target="../media/image44.svg"/><Relationship Id="rId7" Type="http://schemas.openxmlformats.org/officeDocument/2006/relationships/image" Target="../media/image48.svg"/><Relationship Id="rId12" Type="http://schemas.openxmlformats.org/officeDocument/2006/relationships/image" Target="../media/image28.png"/><Relationship Id="rId17" Type="http://schemas.openxmlformats.org/officeDocument/2006/relationships/image" Target="../media/image58.svg"/><Relationship Id="rId2" Type="http://schemas.openxmlformats.org/officeDocument/2006/relationships/image" Target="../media/image23.png"/><Relationship Id="rId16"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25.png"/><Relationship Id="rId11" Type="http://schemas.openxmlformats.org/officeDocument/2006/relationships/image" Target="../media/image52.svg"/><Relationship Id="rId5" Type="http://schemas.openxmlformats.org/officeDocument/2006/relationships/image" Target="../media/image46.svg"/><Relationship Id="rId15" Type="http://schemas.openxmlformats.org/officeDocument/2006/relationships/image" Target="../media/image56.svg"/><Relationship Id="rId10" Type="http://schemas.openxmlformats.org/officeDocument/2006/relationships/image" Target="../media/image27.png"/><Relationship Id="rId4" Type="http://schemas.openxmlformats.org/officeDocument/2006/relationships/image" Target="../media/image24.png"/><Relationship Id="rId9" Type="http://schemas.openxmlformats.org/officeDocument/2006/relationships/image" Target="../media/image189.svg"/><Relationship Id="rId14" Type="http://schemas.openxmlformats.org/officeDocument/2006/relationships/image" Target="../media/image29.png"/></Relationships>
</file>

<file path=ppt/slides/_rels/slide27.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90.svg"/><Relationship Id="rId3" Type="http://schemas.openxmlformats.org/officeDocument/2006/relationships/image" Target="../media/image80.svg"/><Relationship Id="rId7" Type="http://schemas.openxmlformats.org/officeDocument/2006/relationships/image" Target="../media/image84.svg"/><Relationship Id="rId12" Type="http://schemas.openxmlformats.org/officeDocument/2006/relationships/image" Target="../media/image47.png"/><Relationship Id="rId2" Type="http://schemas.openxmlformats.org/officeDocument/2006/relationships/image" Target="../media/image42.png"/><Relationship Id="rId1" Type="http://schemas.openxmlformats.org/officeDocument/2006/relationships/slideLayout" Target="../slideLayouts/slideLayout7.xml"/><Relationship Id="rId6" Type="http://schemas.openxmlformats.org/officeDocument/2006/relationships/image" Target="../media/image44.png"/><Relationship Id="rId11" Type="http://schemas.openxmlformats.org/officeDocument/2006/relationships/image" Target="../media/image88.svg"/><Relationship Id="rId5" Type="http://schemas.openxmlformats.org/officeDocument/2006/relationships/image" Target="../media/image82.svg"/><Relationship Id="rId10" Type="http://schemas.openxmlformats.org/officeDocument/2006/relationships/image" Target="../media/image46.png"/><Relationship Id="rId4" Type="http://schemas.openxmlformats.org/officeDocument/2006/relationships/image" Target="../media/image43.png"/><Relationship Id="rId9" Type="http://schemas.openxmlformats.org/officeDocument/2006/relationships/image" Target="../media/image86.svg"/></Relationships>
</file>

<file path=ppt/slides/_rels/slide28.xml.rels><?xml version="1.0" encoding="UTF-8" standalone="yes"?>
<Relationships xmlns="http://schemas.openxmlformats.org/package/2006/relationships"><Relationship Id="rId8" Type="http://schemas.openxmlformats.org/officeDocument/2006/relationships/image" Target="../media/image19.svg"/><Relationship Id="rId13" Type="http://schemas.openxmlformats.org/officeDocument/2006/relationships/image" Target="../media/image36.png"/><Relationship Id="rId18" Type="http://schemas.openxmlformats.org/officeDocument/2006/relationships/image" Target="../media/image73.svg"/><Relationship Id="rId3" Type="http://schemas.openxmlformats.org/officeDocument/2006/relationships/image" Target="../media/image32.png"/><Relationship Id="rId7" Type="http://schemas.openxmlformats.org/officeDocument/2006/relationships/image" Target="../media/image10.png"/><Relationship Id="rId12" Type="http://schemas.openxmlformats.org/officeDocument/2006/relationships/image" Target="../media/image67.svg"/><Relationship Id="rId17" Type="http://schemas.openxmlformats.org/officeDocument/2006/relationships/image" Target="../media/image38.png"/><Relationship Id="rId2" Type="http://schemas.openxmlformats.org/officeDocument/2006/relationships/image" Target="../media/image31.jpeg"/><Relationship Id="rId16" Type="http://schemas.openxmlformats.org/officeDocument/2006/relationships/image" Target="../media/image71.svg"/><Relationship Id="rId1" Type="http://schemas.openxmlformats.org/officeDocument/2006/relationships/slideLayout" Target="../slideLayouts/slideLayout7.xml"/><Relationship Id="rId6" Type="http://schemas.openxmlformats.org/officeDocument/2006/relationships/image" Target="../media/image63.svg"/><Relationship Id="rId11" Type="http://schemas.openxmlformats.org/officeDocument/2006/relationships/image" Target="../media/image35.png"/><Relationship Id="rId5" Type="http://schemas.openxmlformats.org/officeDocument/2006/relationships/image" Target="../media/image33.png"/><Relationship Id="rId15" Type="http://schemas.openxmlformats.org/officeDocument/2006/relationships/image" Target="../media/image37.png"/><Relationship Id="rId10" Type="http://schemas.openxmlformats.org/officeDocument/2006/relationships/image" Target="../media/image65.svg"/><Relationship Id="rId19" Type="http://schemas.openxmlformats.org/officeDocument/2006/relationships/image" Target="../media/image100.png"/><Relationship Id="rId4" Type="http://schemas.openxmlformats.org/officeDocument/2006/relationships/image" Target="../media/image61.svg"/><Relationship Id="rId9" Type="http://schemas.openxmlformats.org/officeDocument/2006/relationships/image" Target="../media/image34.png"/><Relationship Id="rId14" Type="http://schemas.openxmlformats.org/officeDocument/2006/relationships/image" Target="../media/image69.svg"/></Relationships>
</file>

<file path=ppt/slides/_rels/slide29.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101.svg"/><Relationship Id="rId3" Type="http://schemas.openxmlformats.org/officeDocument/2006/relationships/image" Target="../media/image11.svg"/><Relationship Id="rId7" Type="http://schemas.openxmlformats.org/officeDocument/2006/relationships/image" Target="../media/image97.svg"/><Relationship Id="rId12" Type="http://schemas.openxmlformats.org/officeDocument/2006/relationships/image" Target="../media/image53.png"/><Relationship Id="rId2" Type="http://schemas.openxmlformats.org/officeDocument/2006/relationships/image" Target="../media/image6.png"/><Relationship Id="rId16" Type="http://schemas.openxmlformats.org/officeDocument/2006/relationships/chart" Target="../charts/chart10.xml"/><Relationship Id="rId1" Type="http://schemas.openxmlformats.org/officeDocument/2006/relationships/slideLayout" Target="../slideLayouts/slideLayout7.xml"/><Relationship Id="rId6" Type="http://schemas.openxmlformats.org/officeDocument/2006/relationships/image" Target="../media/image51.png"/><Relationship Id="rId11" Type="http://schemas.openxmlformats.org/officeDocument/2006/relationships/image" Target="../media/image5.svg"/><Relationship Id="rId5" Type="http://schemas.openxmlformats.org/officeDocument/2006/relationships/image" Target="../media/image95.svg"/><Relationship Id="rId15" Type="http://schemas.openxmlformats.org/officeDocument/2006/relationships/image" Target="../media/image103.svg"/><Relationship Id="rId10" Type="http://schemas.openxmlformats.org/officeDocument/2006/relationships/image" Target="../media/image3.png"/><Relationship Id="rId4" Type="http://schemas.openxmlformats.org/officeDocument/2006/relationships/image" Target="../media/image50.png"/><Relationship Id="rId9" Type="http://schemas.openxmlformats.org/officeDocument/2006/relationships/image" Target="../media/image99.svg"/><Relationship Id="rId14" Type="http://schemas.openxmlformats.org/officeDocument/2006/relationships/image" Target="../media/image54.png"/></Relationships>
</file>

<file path=ppt/slides/_rels/slide3.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54.svg"/><Relationship Id="rId18" Type="http://schemas.openxmlformats.org/officeDocument/2006/relationships/chart" Target="../charts/chart1.xml"/><Relationship Id="rId3" Type="http://schemas.openxmlformats.org/officeDocument/2006/relationships/image" Target="../media/image44.svg"/><Relationship Id="rId7" Type="http://schemas.openxmlformats.org/officeDocument/2006/relationships/image" Target="../media/image48.svg"/><Relationship Id="rId12" Type="http://schemas.openxmlformats.org/officeDocument/2006/relationships/image" Target="../media/image28.png"/><Relationship Id="rId17" Type="http://schemas.openxmlformats.org/officeDocument/2006/relationships/image" Target="../media/image58.svg"/><Relationship Id="rId2" Type="http://schemas.openxmlformats.org/officeDocument/2006/relationships/image" Target="../media/image23.png"/><Relationship Id="rId16"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25.png"/><Relationship Id="rId11" Type="http://schemas.openxmlformats.org/officeDocument/2006/relationships/image" Target="../media/image52.svg"/><Relationship Id="rId5" Type="http://schemas.openxmlformats.org/officeDocument/2006/relationships/image" Target="../media/image46.svg"/><Relationship Id="rId15" Type="http://schemas.openxmlformats.org/officeDocument/2006/relationships/image" Target="../media/image56.svg"/><Relationship Id="rId10" Type="http://schemas.openxmlformats.org/officeDocument/2006/relationships/image" Target="../media/image27.png"/><Relationship Id="rId4" Type="http://schemas.openxmlformats.org/officeDocument/2006/relationships/image" Target="../media/image24.png"/><Relationship Id="rId9" Type="http://schemas.openxmlformats.org/officeDocument/2006/relationships/image" Target="../media/image50.svg"/><Relationship Id="rId14" Type="http://schemas.openxmlformats.org/officeDocument/2006/relationships/image" Target="../media/image29.png"/></Relationships>
</file>

<file path=ppt/slides/_rels/slide30.xml.rels><?xml version="1.0" encoding="UTF-8" standalone="yes"?>
<Relationships xmlns="http://schemas.openxmlformats.org/package/2006/relationships"><Relationship Id="rId8" Type="http://schemas.openxmlformats.org/officeDocument/2006/relationships/image" Target="../media/image110.svg"/><Relationship Id="rId13" Type="http://schemas.openxmlformats.org/officeDocument/2006/relationships/image" Target="../media/image60.png"/><Relationship Id="rId3" Type="http://schemas.openxmlformats.org/officeDocument/2006/relationships/image" Target="../media/image90.png"/><Relationship Id="rId7" Type="http://schemas.openxmlformats.org/officeDocument/2006/relationships/image" Target="../media/image57.png"/><Relationship Id="rId12" Type="http://schemas.openxmlformats.org/officeDocument/2006/relationships/image" Target="../media/image114.svg"/><Relationship Id="rId17" Type="http://schemas.openxmlformats.org/officeDocument/2006/relationships/image" Target="../media/image192.png"/><Relationship Id="rId2" Type="http://schemas.openxmlformats.org/officeDocument/2006/relationships/image" Target="../media/image89.jpeg"/><Relationship Id="rId16" Type="http://schemas.openxmlformats.org/officeDocument/2006/relationships/image" Target="../media/image118.svg"/><Relationship Id="rId1" Type="http://schemas.openxmlformats.org/officeDocument/2006/relationships/slideLayout" Target="../slideLayouts/slideLayout7.xml"/><Relationship Id="rId6" Type="http://schemas.openxmlformats.org/officeDocument/2006/relationships/image" Target="../media/image108.svg"/><Relationship Id="rId11" Type="http://schemas.openxmlformats.org/officeDocument/2006/relationships/image" Target="../media/image59.png"/><Relationship Id="rId5" Type="http://schemas.openxmlformats.org/officeDocument/2006/relationships/image" Target="../media/image56.png"/><Relationship Id="rId15" Type="http://schemas.openxmlformats.org/officeDocument/2006/relationships/image" Target="../media/image61.png"/><Relationship Id="rId10" Type="http://schemas.openxmlformats.org/officeDocument/2006/relationships/image" Target="../media/image112.svg"/><Relationship Id="rId4" Type="http://schemas.openxmlformats.org/officeDocument/2006/relationships/image" Target="../media/image106.svg"/><Relationship Id="rId9" Type="http://schemas.openxmlformats.org/officeDocument/2006/relationships/image" Target="../media/image58.png"/><Relationship Id="rId14" Type="http://schemas.openxmlformats.org/officeDocument/2006/relationships/image" Target="../media/image116.svg"/></Relationships>
</file>

<file path=ppt/slides/_rels/slide31.xml.rels><?xml version="1.0" encoding="UTF-8" standalone="yes"?>
<Relationships xmlns="http://schemas.openxmlformats.org/package/2006/relationships"><Relationship Id="rId8" Type="http://schemas.openxmlformats.org/officeDocument/2006/relationships/image" Target="../media/image65.png"/><Relationship Id="rId13" Type="http://schemas.openxmlformats.org/officeDocument/2006/relationships/image" Target="../media/image130.svg"/><Relationship Id="rId3" Type="http://schemas.openxmlformats.org/officeDocument/2006/relationships/image" Target="../media/image120.svg"/><Relationship Id="rId7" Type="http://schemas.openxmlformats.org/officeDocument/2006/relationships/image" Target="../media/image124.svg"/><Relationship Id="rId12" Type="http://schemas.openxmlformats.org/officeDocument/2006/relationships/image" Target="../media/image67.png"/><Relationship Id="rId2" Type="http://schemas.openxmlformats.org/officeDocument/2006/relationships/image" Target="../media/image62.png"/><Relationship Id="rId1" Type="http://schemas.openxmlformats.org/officeDocument/2006/relationships/slideLayout" Target="../slideLayouts/slideLayout7.xml"/><Relationship Id="rId6" Type="http://schemas.openxmlformats.org/officeDocument/2006/relationships/image" Target="../media/image64.png"/><Relationship Id="rId11" Type="http://schemas.openxmlformats.org/officeDocument/2006/relationships/image" Target="../media/image128.svg"/><Relationship Id="rId5" Type="http://schemas.openxmlformats.org/officeDocument/2006/relationships/image" Target="../media/image122.svg"/><Relationship Id="rId10" Type="http://schemas.openxmlformats.org/officeDocument/2006/relationships/image" Target="../media/image66.png"/><Relationship Id="rId4" Type="http://schemas.openxmlformats.org/officeDocument/2006/relationships/image" Target="../media/image63.png"/><Relationship Id="rId9" Type="http://schemas.openxmlformats.org/officeDocument/2006/relationships/image" Target="../media/image126.svg"/></Relationships>
</file>

<file path=ppt/slides/_rels/slide32.xml.rels><?xml version="1.0" encoding="UTF-8" standalone="yes"?>
<Relationships xmlns="http://schemas.openxmlformats.org/package/2006/relationships"><Relationship Id="rId8" Type="http://schemas.openxmlformats.org/officeDocument/2006/relationships/image" Target="../media/image137.svg"/><Relationship Id="rId13" Type="http://schemas.openxmlformats.org/officeDocument/2006/relationships/image" Target="../media/image74.png"/><Relationship Id="rId18" Type="http://schemas.openxmlformats.org/officeDocument/2006/relationships/image" Target="../media/image147.svg"/><Relationship Id="rId3" Type="http://schemas.openxmlformats.org/officeDocument/2006/relationships/image" Target="../media/image69.png"/><Relationship Id="rId7" Type="http://schemas.openxmlformats.org/officeDocument/2006/relationships/image" Target="../media/image71.png"/><Relationship Id="rId12" Type="http://schemas.openxmlformats.org/officeDocument/2006/relationships/image" Target="../media/image141.svg"/><Relationship Id="rId17" Type="http://schemas.openxmlformats.org/officeDocument/2006/relationships/image" Target="../media/image76.png"/><Relationship Id="rId2" Type="http://schemas.openxmlformats.org/officeDocument/2006/relationships/image" Target="../media/image68.jpeg"/><Relationship Id="rId16" Type="http://schemas.openxmlformats.org/officeDocument/2006/relationships/image" Target="../media/image145.svg"/><Relationship Id="rId1" Type="http://schemas.openxmlformats.org/officeDocument/2006/relationships/slideLayout" Target="../slideLayouts/slideLayout7.xml"/><Relationship Id="rId6" Type="http://schemas.openxmlformats.org/officeDocument/2006/relationships/image" Target="../media/image135.svg"/><Relationship Id="rId11" Type="http://schemas.openxmlformats.org/officeDocument/2006/relationships/image" Target="../media/image73.png"/><Relationship Id="rId5" Type="http://schemas.openxmlformats.org/officeDocument/2006/relationships/image" Target="../media/image70.png"/><Relationship Id="rId15" Type="http://schemas.openxmlformats.org/officeDocument/2006/relationships/image" Target="../media/image75.png"/><Relationship Id="rId10" Type="http://schemas.openxmlformats.org/officeDocument/2006/relationships/image" Target="../media/image139.svg"/><Relationship Id="rId19" Type="http://schemas.openxmlformats.org/officeDocument/2006/relationships/chart" Target="../charts/chart11.xml"/><Relationship Id="rId4" Type="http://schemas.openxmlformats.org/officeDocument/2006/relationships/image" Target="../media/image133.svg"/><Relationship Id="rId9" Type="http://schemas.openxmlformats.org/officeDocument/2006/relationships/image" Target="../media/image72.png"/><Relationship Id="rId14" Type="http://schemas.openxmlformats.org/officeDocument/2006/relationships/image" Target="../media/image143.svg"/></Relationships>
</file>

<file path=ppt/slides/_rels/slide33.xml.rels><?xml version="1.0" encoding="UTF-8" standalone="yes"?>
<Relationships xmlns="http://schemas.openxmlformats.org/package/2006/relationships"><Relationship Id="rId8" Type="http://schemas.openxmlformats.org/officeDocument/2006/relationships/image" Target="../media/image153.svg"/><Relationship Id="rId13" Type="http://schemas.openxmlformats.org/officeDocument/2006/relationships/image" Target="../media/image81.png"/><Relationship Id="rId18" Type="http://schemas.openxmlformats.org/officeDocument/2006/relationships/image" Target="../media/image75.svg"/><Relationship Id="rId3" Type="http://schemas.openxmlformats.org/officeDocument/2006/relationships/image" Target="../media/image78.png"/><Relationship Id="rId7" Type="http://schemas.openxmlformats.org/officeDocument/2006/relationships/image" Target="../media/image101.png"/><Relationship Id="rId12" Type="http://schemas.openxmlformats.org/officeDocument/2006/relationships/image" Target="../media/image157.svg"/><Relationship Id="rId17" Type="http://schemas.openxmlformats.org/officeDocument/2006/relationships/image" Target="../media/image103.png"/><Relationship Id="rId2" Type="http://schemas.openxmlformats.org/officeDocument/2006/relationships/image" Target="../media/image1.jpeg"/><Relationship Id="rId16" Type="http://schemas.openxmlformats.org/officeDocument/2006/relationships/image" Target="../media/image161.svg"/><Relationship Id="rId1" Type="http://schemas.openxmlformats.org/officeDocument/2006/relationships/slideLayout" Target="../slideLayouts/slideLayout7.xml"/><Relationship Id="rId6" Type="http://schemas.openxmlformats.org/officeDocument/2006/relationships/image" Target="../media/image151.svg"/><Relationship Id="rId11" Type="http://schemas.openxmlformats.org/officeDocument/2006/relationships/image" Target="../media/image102.png"/><Relationship Id="rId5" Type="http://schemas.openxmlformats.org/officeDocument/2006/relationships/image" Target="../media/image79.png"/><Relationship Id="rId15" Type="http://schemas.openxmlformats.org/officeDocument/2006/relationships/image" Target="../media/image82.png"/><Relationship Id="rId10" Type="http://schemas.openxmlformats.org/officeDocument/2006/relationships/image" Target="../media/image155.svg"/><Relationship Id="rId19" Type="http://schemas.openxmlformats.org/officeDocument/2006/relationships/image" Target="../media/image104.png"/><Relationship Id="rId4" Type="http://schemas.openxmlformats.org/officeDocument/2006/relationships/image" Target="../media/image149.svg"/><Relationship Id="rId9" Type="http://schemas.openxmlformats.org/officeDocument/2006/relationships/image" Target="../media/image80.png"/><Relationship Id="rId14" Type="http://schemas.openxmlformats.org/officeDocument/2006/relationships/image" Target="../media/image159.svg"/></Relationships>
</file>

<file path=ppt/slides/_rels/slide34.xml.rels><?xml version="1.0" encoding="UTF-8" standalone="yes"?>
<Relationships xmlns="http://schemas.openxmlformats.org/package/2006/relationships"><Relationship Id="rId8" Type="http://schemas.openxmlformats.org/officeDocument/2006/relationships/image" Target="../media/image169.svg"/><Relationship Id="rId13" Type="http://schemas.openxmlformats.org/officeDocument/2006/relationships/image" Target="../media/image96.png"/><Relationship Id="rId3" Type="http://schemas.openxmlformats.org/officeDocument/2006/relationships/image" Target="../media/image91.png"/><Relationship Id="rId7" Type="http://schemas.openxmlformats.org/officeDocument/2006/relationships/image" Target="../media/image93.png"/><Relationship Id="rId12" Type="http://schemas.openxmlformats.org/officeDocument/2006/relationships/image" Target="../media/image173.svg"/><Relationship Id="rId2" Type="http://schemas.openxmlformats.org/officeDocument/2006/relationships/image" Target="../media/image85.jpeg"/><Relationship Id="rId1" Type="http://schemas.openxmlformats.org/officeDocument/2006/relationships/slideLayout" Target="../slideLayouts/slideLayout7.xml"/><Relationship Id="rId6" Type="http://schemas.openxmlformats.org/officeDocument/2006/relationships/image" Target="../media/image167.svg"/><Relationship Id="rId11" Type="http://schemas.openxmlformats.org/officeDocument/2006/relationships/image" Target="../media/image95.png"/><Relationship Id="rId5" Type="http://schemas.openxmlformats.org/officeDocument/2006/relationships/image" Target="../media/image92.png"/><Relationship Id="rId15" Type="http://schemas.openxmlformats.org/officeDocument/2006/relationships/image" Target="../media/image97.png"/><Relationship Id="rId10" Type="http://schemas.openxmlformats.org/officeDocument/2006/relationships/image" Target="../media/image171.svg"/><Relationship Id="rId4" Type="http://schemas.openxmlformats.org/officeDocument/2006/relationships/image" Target="../media/image165.svg"/><Relationship Id="rId9" Type="http://schemas.openxmlformats.org/officeDocument/2006/relationships/image" Target="../media/image94.png"/><Relationship Id="rId14" Type="http://schemas.openxmlformats.org/officeDocument/2006/relationships/image" Target="../media/image175.svg"/></Relationships>
</file>

<file path=ppt/slides/_rels/slide35.xml.rels><?xml version="1.0" encoding="UTF-8" standalone="yes"?>
<Relationships xmlns="http://schemas.openxmlformats.org/package/2006/relationships"><Relationship Id="rId8" Type="http://schemas.openxmlformats.org/officeDocument/2006/relationships/image" Target="../media/image51.png"/><Relationship Id="rId13" Type="http://schemas.openxmlformats.org/officeDocument/2006/relationships/image" Target="../media/image116.svg"/><Relationship Id="rId3" Type="http://schemas.openxmlformats.org/officeDocument/2006/relationships/image" Target="../media/image40.jpeg"/><Relationship Id="rId7" Type="http://schemas.openxmlformats.org/officeDocument/2006/relationships/image" Target="../media/image99.svg"/><Relationship Id="rId12" Type="http://schemas.openxmlformats.org/officeDocument/2006/relationships/image" Target="../media/image60.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52.png"/><Relationship Id="rId11" Type="http://schemas.openxmlformats.org/officeDocument/2006/relationships/image" Target="../media/image120.svg"/><Relationship Id="rId5" Type="http://schemas.openxmlformats.org/officeDocument/2006/relationships/image" Target="../media/image177.svg"/><Relationship Id="rId15" Type="http://schemas.openxmlformats.org/officeDocument/2006/relationships/image" Target="../media/image179.svg"/><Relationship Id="rId10" Type="http://schemas.openxmlformats.org/officeDocument/2006/relationships/image" Target="../media/image62.png"/><Relationship Id="rId4" Type="http://schemas.openxmlformats.org/officeDocument/2006/relationships/image" Target="../media/image83.png"/><Relationship Id="rId9" Type="http://schemas.openxmlformats.org/officeDocument/2006/relationships/image" Target="../media/image97.svg"/><Relationship Id="rId14" Type="http://schemas.openxmlformats.org/officeDocument/2006/relationships/image" Target="../media/image84.png"/></Relationships>
</file>

<file path=ppt/slides/_rels/slide36.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54.svg"/><Relationship Id="rId18" Type="http://schemas.openxmlformats.org/officeDocument/2006/relationships/chart" Target="../charts/chart12.xml"/><Relationship Id="rId3" Type="http://schemas.openxmlformats.org/officeDocument/2006/relationships/image" Target="../media/image44.svg"/><Relationship Id="rId7" Type="http://schemas.openxmlformats.org/officeDocument/2006/relationships/image" Target="../media/image48.svg"/><Relationship Id="rId12" Type="http://schemas.openxmlformats.org/officeDocument/2006/relationships/image" Target="../media/image28.png"/><Relationship Id="rId17" Type="http://schemas.openxmlformats.org/officeDocument/2006/relationships/image" Target="../media/image58.svg"/><Relationship Id="rId2" Type="http://schemas.openxmlformats.org/officeDocument/2006/relationships/image" Target="../media/image23.png"/><Relationship Id="rId16"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25.png"/><Relationship Id="rId11" Type="http://schemas.openxmlformats.org/officeDocument/2006/relationships/image" Target="../media/image52.svg"/><Relationship Id="rId5" Type="http://schemas.openxmlformats.org/officeDocument/2006/relationships/image" Target="../media/image46.svg"/><Relationship Id="rId15" Type="http://schemas.openxmlformats.org/officeDocument/2006/relationships/image" Target="../media/image56.svg"/><Relationship Id="rId10" Type="http://schemas.openxmlformats.org/officeDocument/2006/relationships/image" Target="../media/image27.png"/><Relationship Id="rId4" Type="http://schemas.openxmlformats.org/officeDocument/2006/relationships/image" Target="../media/image24.png"/><Relationship Id="rId9" Type="http://schemas.openxmlformats.org/officeDocument/2006/relationships/image" Target="../media/image50.svg"/><Relationship Id="rId14" Type="http://schemas.openxmlformats.org/officeDocument/2006/relationships/image" Target="../media/image29.png"/></Relationships>
</file>

<file path=ppt/slides/_rels/slide37.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5.svg"/><Relationship Id="rId18" Type="http://schemas.openxmlformats.org/officeDocument/2006/relationships/image" Target="../media/image11.png"/><Relationship Id="rId3" Type="http://schemas.openxmlformats.org/officeDocument/2006/relationships/image" Target="../media/image3.svg"/><Relationship Id="rId21" Type="http://schemas.openxmlformats.org/officeDocument/2006/relationships/image" Target="../media/image23.svg"/><Relationship Id="rId7" Type="http://schemas.openxmlformats.org/officeDocument/2006/relationships/image" Target="../media/image9.svg"/><Relationship Id="rId12" Type="http://schemas.openxmlformats.org/officeDocument/2006/relationships/image" Target="../media/image8.png"/><Relationship Id="rId17" Type="http://schemas.openxmlformats.org/officeDocument/2006/relationships/image" Target="../media/image19.svg"/><Relationship Id="rId25" Type="http://schemas.openxmlformats.org/officeDocument/2006/relationships/image" Target="../media/image197.svg"/><Relationship Id="rId2" Type="http://schemas.openxmlformats.org/officeDocument/2006/relationships/image" Target="../media/image2.png"/><Relationship Id="rId16" Type="http://schemas.openxmlformats.org/officeDocument/2006/relationships/image" Target="../media/image10.png"/><Relationship Id="rId20"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3.svg"/><Relationship Id="rId24" Type="http://schemas.openxmlformats.org/officeDocument/2006/relationships/image" Target="../media/image106.png"/><Relationship Id="rId5" Type="http://schemas.openxmlformats.org/officeDocument/2006/relationships/image" Target="../media/image5.svg"/><Relationship Id="rId15" Type="http://schemas.openxmlformats.org/officeDocument/2006/relationships/image" Target="../media/image17.svg"/><Relationship Id="rId23" Type="http://schemas.openxmlformats.org/officeDocument/2006/relationships/image" Target="../media/image195.svg"/><Relationship Id="rId10" Type="http://schemas.openxmlformats.org/officeDocument/2006/relationships/image" Target="../media/image7.png"/><Relationship Id="rId19" Type="http://schemas.openxmlformats.org/officeDocument/2006/relationships/image" Target="../media/image21.svg"/><Relationship Id="rId4" Type="http://schemas.openxmlformats.org/officeDocument/2006/relationships/image" Target="../media/image3.png"/><Relationship Id="rId9" Type="http://schemas.openxmlformats.org/officeDocument/2006/relationships/image" Target="../media/image11.svg"/><Relationship Id="rId14" Type="http://schemas.openxmlformats.org/officeDocument/2006/relationships/image" Target="../media/image9.png"/><Relationship Id="rId22" Type="http://schemas.openxmlformats.org/officeDocument/2006/relationships/image" Target="../media/image105.png"/></Relationships>
</file>

<file path=ppt/slides/_rels/slide38.xml.rels><?xml version="1.0" encoding="UTF-8" standalone="yes"?>
<Relationships xmlns="http://schemas.openxmlformats.org/package/2006/relationships"><Relationship Id="rId8" Type="http://schemas.openxmlformats.org/officeDocument/2006/relationships/image" Target="../media/image30.svg"/><Relationship Id="rId13" Type="http://schemas.openxmlformats.org/officeDocument/2006/relationships/image" Target="../media/image19.png"/><Relationship Id="rId18" Type="http://schemas.openxmlformats.org/officeDocument/2006/relationships/image" Target="../media/image40.svg"/><Relationship Id="rId3" Type="http://schemas.openxmlformats.org/officeDocument/2006/relationships/image" Target="../media/image14.png"/><Relationship Id="rId7" Type="http://schemas.openxmlformats.org/officeDocument/2006/relationships/image" Target="../media/image16.png"/><Relationship Id="rId12" Type="http://schemas.openxmlformats.org/officeDocument/2006/relationships/image" Target="../media/image34.svg"/><Relationship Id="rId17" Type="http://schemas.openxmlformats.org/officeDocument/2006/relationships/image" Target="../media/image21.png"/><Relationship Id="rId2" Type="http://schemas.openxmlformats.org/officeDocument/2006/relationships/image" Target="../media/image13.jpeg"/><Relationship Id="rId16" Type="http://schemas.openxmlformats.org/officeDocument/2006/relationships/image" Target="../media/image38.svg"/><Relationship Id="rId20" Type="http://schemas.openxmlformats.org/officeDocument/2006/relationships/image" Target="../media/image42.svg"/><Relationship Id="rId1" Type="http://schemas.openxmlformats.org/officeDocument/2006/relationships/slideLayout" Target="../slideLayouts/slideLayout7.xml"/><Relationship Id="rId6" Type="http://schemas.openxmlformats.org/officeDocument/2006/relationships/image" Target="../media/image28.svg"/><Relationship Id="rId11" Type="http://schemas.openxmlformats.org/officeDocument/2006/relationships/image" Target="../media/image18.png"/><Relationship Id="rId5" Type="http://schemas.openxmlformats.org/officeDocument/2006/relationships/image" Target="../media/image15.png"/><Relationship Id="rId15" Type="http://schemas.openxmlformats.org/officeDocument/2006/relationships/image" Target="../media/image20.png"/><Relationship Id="rId10" Type="http://schemas.openxmlformats.org/officeDocument/2006/relationships/image" Target="../media/image32.svg"/><Relationship Id="rId19" Type="http://schemas.openxmlformats.org/officeDocument/2006/relationships/image" Target="../media/image22.png"/><Relationship Id="rId4" Type="http://schemas.openxmlformats.org/officeDocument/2006/relationships/image" Target="../media/image26.svg"/><Relationship Id="rId9" Type="http://schemas.openxmlformats.org/officeDocument/2006/relationships/image" Target="../media/image17.png"/><Relationship Id="rId14" Type="http://schemas.openxmlformats.org/officeDocument/2006/relationships/image" Target="../media/image36.svg"/></Relationships>
</file>

<file path=ppt/slides/_rels/slide39.xml.rels><?xml version="1.0" encoding="UTF-8" standalone="yes"?>
<Relationships xmlns="http://schemas.openxmlformats.org/package/2006/relationships"><Relationship Id="rId8" Type="http://schemas.openxmlformats.org/officeDocument/2006/relationships/image" Target="../media/image110.svg"/><Relationship Id="rId13" Type="http://schemas.openxmlformats.org/officeDocument/2006/relationships/image" Target="../media/image60.png"/><Relationship Id="rId3" Type="http://schemas.openxmlformats.org/officeDocument/2006/relationships/image" Target="../media/image105.svg"/><Relationship Id="rId7" Type="http://schemas.openxmlformats.org/officeDocument/2006/relationships/image" Target="../media/image57.png"/><Relationship Id="rId12" Type="http://schemas.openxmlformats.org/officeDocument/2006/relationships/image" Target="../media/image114.svg"/><Relationship Id="rId17" Type="http://schemas.openxmlformats.org/officeDocument/2006/relationships/chart" Target="../charts/chart13.xml"/><Relationship Id="rId2" Type="http://schemas.openxmlformats.org/officeDocument/2006/relationships/image" Target="../media/image90.png"/><Relationship Id="rId16" Type="http://schemas.openxmlformats.org/officeDocument/2006/relationships/image" Target="../media/image118.svg"/><Relationship Id="rId1" Type="http://schemas.openxmlformats.org/officeDocument/2006/relationships/slideLayout" Target="../slideLayouts/slideLayout7.xml"/><Relationship Id="rId6" Type="http://schemas.openxmlformats.org/officeDocument/2006/relationships/image" Target="../media/image108.svg"/><Relationship Id="rId11" Type="http://schemas.openxmlformats.org/officeDocument/2006/relationships/image" Target="../media/image59.png"/><Relationship Id="rId5" Type="http://schemas.openxmlformats.org/officeDocument/2006/relationships/image" Target="../media/image56.png"/><Relationship Id="rId15" Type="http://schemas.openxmlformats.org/officeDocument/2006/relationships/image" Target="../media/image61.png"/><Relationship Id="rId10" Type="http://schemas.openxmlformats.org/officeDocument/2006/relationships/image" Target="../media/image112.svg"/><Relationship Id="rId4" Type="http://schemas.openxmlformats.org/officeDocument/2006/relationships/image" Target="../media/image106.svg"/><Relationship Id="rId9" Type="http://schemas.openxmlformats.org/officeDocument/2006/relationships/image" Target="../media/image58.png"/><Relationship Id="rId14" Type="http://schemas.openxmlformats.org/officeDocument/2006/relationships/image" Target="../media/image116.svg"/></Relationships>
</file>

<file path=ppt/slides/_rels/slide4.xml.rels><?xml version="1.0" encoding="UTF-8" standalone="yes"?>
<Relationships xmlns="http://schemas.openxmlformats.org/package/2006/relationships"><Relationship Id="rId8" Type="http://schemas.openxmlformats.org/officeDocument/2006/relationships/image" Target="../media/image19.svg"/><Relationship Id="rId13" Type="http://schemas.openxmlformats.org/officeDocument/2006/relationships/image" Target="../media/image36.png"/><Relationship Id="rId18" Type="http://schemas.openxmlformats.org/officeDocument/2006/relationships/image" Target="../media/image73.svg"/><Relationship Id="rId3" Type="http://schemas.openxmlformats.org/officeDocument/2006/relationships/image" Target="../media/image32.png"/><Relationship Id="rId7" Type="http://schemas.openxmlformats.org/officeDocument/2006/relationships/image" Target="../media/image10.png"/><Relationship Id="rId12" Type="http://schemas.openxmlformats.org/officeDocument/2006/relationships/image" Target="../media/image67.svg"/><Relationship Id="rId17" Type="http://schemas.openxmlformats.org/officeDocument/2006/relationships/image" Target="../media/image38.png"/><Relationship Id="rId2" Type="http://schemas.openxmlformats.org/officeDocument/2006/relationships/image" Target="../media/image31.jpeg"/><Relationship Id="rId16" Type="http://schemas.openxmlformats.org/officeDocument/2006/relationships/image" Target="../media/image71.svg"/><Relationship Id="rId20" Type="http://schemas.openxmlformats.org/officeDocument/2006/relationships/image" Target="../media/image75.svg"/><Relationship Id="rId1" Type="http://schemas.openxmlformats.org/officeDocument/2006/relationships/slideLayout" Target="../slideLayouts/slideLayout7.xml"/><Relationship Id="rId6" Type="http://schemas.openxmlformats.org/officeDocument/2006/relationships/image" Target="../media/image63.svg"/><Relationship Id="rId11" Type="http://schemas.openxmlformats.org/officeDocument/2006/relationships/image" Target="../media/image35.png"/><Relationship Id="rId5" Type="http://schemas.openxmlformats.org/officeDocument/2006/relationships/image" Target="../media/image33.png"/><Relationship Id="rId15" Type="http://schemas.openxmlformats.org/officeDocument/2006/relationships/image" Target="../media/image37.png"/><Relationship Id="rId10" Type="http://schemas.openxmlformats.org/officeDocument/2006/relationships/image" Target="../media/image65.svg"/><Relationship Id="rId19" Type="http://schemas.openxmlformats.org/officeDocument/2006/relationships/image" Target="../media/image39.png"/><Relationship Id="rId4" Type="http://schemas.openxmlformats.org/officeDocument/2006/relationships/image" Target="../media/image61.svg"/><Relationship Id="rId9" Type="http://schemas.openxmlformats.org/officeDocument/2006/relationships/image" Target="../media/image34.png"/><Relationship Id="rId14" Type="http://schemas.openxmlformats.org/officeDocument/2006/relationships/image" Target="../media/image69.svg"/></Relationships>
</file>

<file path=ppt/slides/_rels/slide40.xml.rels><?xml version="1.0" encoding="UTF-8" standalone="yes"?>
<Relationships xmlns="http://schemas.openxmlformats.org/package/2006/relationships"><Relationship Id="rId8" Type="http://schemas.openxmlformats.org/officeDocument/2006/relationships/image" Target="../media/image19.svg"/><Relationship Id="rId13" Type="http://schemas.openxmlformats.org/officeDocument/2006/relationships/image" Target="../media/image36.png"/><Relationship Id="rId18" Type="http://schemas.openxmlformats.org/officeDocument/2006/relationships/image" Target="../media/image73.svg"/><Relationship Id="rId3" Type="http://schemas.openxmlformats.org/officeDocument/2006/relationships/image" Target="../media/image32.png"/><Relationship Id="rId7" Type="http://schemas.openxmlformats.org/officeDocument/2006/relationships/image" Target="../media/image10.png"/><Relationship Id="rId12" Type="http://schemas.openxmlformats.org/officeDocument/2006/relationships/image" Target="../media/image67.svg"/><Relationship Id="rId17" Type="http://schemas.openxmlformats.org/officeDocument/2006/relationships/image" Target="../media/image38.png"/><Relationship Id="rId2" Type="http://schemas.openxmlformats.org/officeDocument/2006/relationships/image" Target="../media/image31.jpeg"/><Relationship Id="rId16" Type="http://schemas.openxmlformats.org/officeDocument/2006/relationships/image" Target="../media/image71.svg"/><Relationship Id="rId1" Type="http://schemas.openxmlformats.org/officeDocument/2006/relationships/slideLayout" Target="../slideLayouts/slideLayout7.xml"/><Relationship Id="rId6" Type="http://schemas.openxmlformats.org/officeDocument/2006/relationships/image" Target="../media/image63.svg"/><Relationship Id="rId11" Type="http://schemas.openxmlformats.org/officeDocument/2006/relationships/image" Target="../media/image35.png"/><Relationship Id="rId5" Type="http://schemas.openxmlformats.org/officeDocument/2006/relationships/image" Target="../media/image33.png"/><Relationship Id="rId15" Type="http://schemas.openxmlformats.org/officeDocument/2006/relationships/image" Target="../media/image37.png"/><Relationship Id="rId10" Type="http://schemas.openxmlformats.org/officeDocument/2006/relationships/image" Target="../media/image65.svg"/><Relationship Id="rId4" Type="http://schemas.openxmlformats.org/officeDocument/2006/relationships/image" Target="../media/image61.svg"/><Relationship Id="rId9" Type="http://schemas.openxmlformats.org/officeDocument/2006/relationships/image" Target="../media/image34.png"/><Relationship Id="rId14" Type="http://schemas.openxmlformats.org/officeDocument/2006/relationships/image" Target="../media/image69.svg"/></Relationships>
</file>

<file path=ppt/slides/_rels/slide41.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88.svg"/><Relationship Id="rId3" Type="http://schemas.openxmlformats.org/officeDocument/2006/relationships/image" Target="../media/image78.svg"/><Relationship Id="rId7" Type="http://schemas.openxmlformats.org/officeDocument/2006/relationships/image" Target="../media/image82.svg"/><Relationship Id="rId12" Type="http://schemas.openxmlformats.org/officeDocument/2006/relationships/image" Target="../media/image46.png"/><Relationship Id="rId2" Type="http://schemas.openxmlformats.org/officeDocument/2006/relationships/image" Target="../media/image41.png"/><Relationship Id="rId16" Type="http://schemas.openxmlformats.org/officeDocument/2006/relationships/image" Target="../media/image198.png"/><Relationship Id="rId1" Type="http://schemas.openxmlformats.org/officeDocument/2006/relationships/slideLayout" Target="../slideLayouts/slideLayout7.xml"/><Relationship Id="rId6" Type="http://schemas.openxmlformats.org/officeDocument/2006/relationships/image" Target="../media/image43.png"/><Relationship Id="rId11" Type="http://schemas.openxmlformats.org/officeDocument/2006/relationships/image" Target="../media/image86.svg"/><Relationship Id="rId5" Type="http://schemas.openxmlformats.org/officeDocument/2006/relationships/image" Target="../media/image80.svg"/><Relationship Id="rId15" Type="http://schemas.openxmlformats.org/officeDocument/2006/relationships/image" Target="../media/image90.svg"/><Relationship Id="rId10" Type="http://schemas.openxmlformats.org/officeDocument/2006/relationships/image" Target="../media/image45.png"/><Relationship Id="rId4" Type="http://schemas.openxmlformats.org/officeDocument/2006/relationships/image" Target="../media/image42.png"/><Relationship Id="rId9" Type="http://schemas.openxmlformats.org/officeDocument/2006/relationships/image" Target="../media/image84.svg"/><Relationship Id="rId14" Type="http://schemas.openxmlformats.org/officeDocument/2006/relationships/image" Target="../media/image47.png"/></Relationships>
</file>

<file path=ppt/slides/_rels/slide42.xml.rels><?xml version="1.0" encoding="UTF-8" standalone="yes"?>
<Relationships xmlns="http://schemas.openxmlformats.org/package/2006/relationships"><Relationship Id="rId8" Type="http://schemas.openxmlformats.org/officeDocument/2006/relationships/image" Target="../media/image97.svg"/><Relationship Id="rId13" Type="http://schemas.openxmlformats.org/officeDocument/2006/relationships/image" Target="../media/image53.png"/><Relationship Id="rId3" Type="http://schemas.openxmlformats.org/officeDocument/2006/relationships/image" Target="../media/image6.png"/><Relationship Id="rId7" Type="http://schemas.openxmlformats.org/officeDocument/2006/relationships/image" Target="../media/image51.png"/><Relationship Id="rId12" Type="http://schemas.openxmlformats.org/officeDocument/2006/relationships/image" Target="../media/image5.svg"/><Relationship Id="rId17" Type="http://schemas.openxmlformats.org/officeDocument/2006/relationships/image" Target="../media/image195.png"/><Relationship Id="rId2" Type="http://schemas.openxmlformats.org/officeDocument/2006/relationships/image" Target="../media/image49.jpeg"/><Relationship Id="rId16" Type="http://schemas.openxmlformats.org/officeDocument/2006/relationships/image" Target="../media/image103.svg"/><Relationship Id="rId1" Type="http://schemas.openxmlformats.org/officeDocument/2006/relationships/slideLayout" Target="../slideLayouts/slideLayout7.xml"/><Relationship Id="rId6" Type="http://schemas.openxmlformats.org/officeDocument/2006/relationships/image" Target="../media/image95.svg"/><Relationship Id="rId11" Type="http://schemas.openxmlformats.org/officeDocument/2006/relationships/image" Target="../media/image3.png"/><Relationship Id="rId5" Type="http://schemas.openxmlformats.org/officeDocument/2006/relationships/image" Target="../media/image50.png"/><Relationship Id="rId15" Type="http://schemas.openxmlformats.org/officeDocument/2006/relationships/image" Target="../media/image54.png"/><Relationship Id="rId10" Type="http://schemas.openxmlformats.org/officeDocument/2006/relationships/image" Target="../media/image99.svg"/><Relationship Id="rId4" Type="http://schemas.openxmlformats.org/officeDocument/2006/relationships/image" Target="../media/image11.svg"/><Relationship Id="rId9" Type="http://schemas.openxmlformats.org/officeDocument/2006/relationships/image" Target="../media/image52.png"/><Relationship Id="rId14" Type="http://schemas.openxmlformats.org/officeDocument/2006/relationships/image" Target="../media/image101.svg"/></Relationships>
</file>

<file path=ppt/slides/_rels/slide43.xml.rels><?xml version="1.0" encoding="UTF-8" standalone="yes"?>
<Relationships xmlns="http://schemas.openxmlformats.org/package/2006/relationships"><Relationship Id="rId8" Type="http://schemas.openxmlformats.org/officeDocument/2006/relationships/image" Target="../media/image65.png"/><Relationship Id="rId13" Type="http://schemas.openxmlformats.org/officeDocument/2006/relationships/image" Target="../media/image130.svg"/><Relationship Id="rId3" Type="http://schemas.openxmlformats.org/officeDocument/2006/relationships/image" Target="../media/image120.svg"/><Relationship Id="rId7" Type="http://schemas.openxmlformats.org/officeDocument/2006/relationships/image" Target="../media/image124.svg"/><Relationship Id="rId12" Type="http://schemas.openxmlformats.org/officeDocument/2006/relationships/image" Target="../media/image67.png"/><Relationship Id="rId2" Type="http://schemas.openxmlformats.org/officeDocument/2006/relationships/image" Target="../media/image62.png"/><Relationship Id="rId1" Type="http://schemas.openxmlformats.org/officeDocument/2006/relationships/slideLayout" Target="../slideLayouts/slideLayout7.xml"/><Relationship Id="rId6" Type="http://schemas.openxmlformats.org/officeDocument/2006/relationships/image" Target="../media/image64.png"/><Relationship Id="rId11" Type="http://schemas.openxmlformats.org/officeDocument/2006/relationships/image" Target="../media/image128.svg"/><Relationship Id="rId5" Type="http://schemas.openxmlformats.org/officeDocument/2006/relationships/image" Target="../media/image122.svg"/><Relationship Id="rId10" Type="http://schemas.openxmlformats.org/officeDocument/2006/relationships/image" Target="../media/image66.png"/><Relationship Id="rId4" Type="http://schemas.openxmlformats.org/officeDocument/2006/relationships/image" Target="../media/image63.png"/><Relationship Id="rId9" Type="http://schemas.openxmlformats.org/officeDocument/2006/relationships/image" Target="../media/image126.svg"/></Relationships>
</file>

<file path=ppt/slides/_rels/slide44.xml.rels><?xml version="1.0" encoding="UTF-8" standalone="yes"?>
<Relationships xmlns="http://schemas.openxmlformats.org/package/2006/relationships"><Relationship Id="rId8" Type="http://schemas.openxmlformats.org/officeDocument/2006/relationships/image" Target="../media/image137.svg"/><Relationship Id="rId13" Type="http://schemas.openxmlformats.org/officeDocument/2006/relationships/image" Target="../media/image74.png"/><Relationship Id="rId18" Type="http://schemas.openxmlformats.org/officeDocument/2006/relationships/image" Target="../media/image147.svg"/><Relationship Id="rId3" Type="http://schemas.openxmlformats.org/officeDocument/2006/relationships/image" Target="../media/image69.png"/><Relationship Id="rId7" Type="http://schemas.openxmlformats.org/officeDocument/2006/relationships/image" Target="../media/image71.png"/><Relationship Id="rId12" Type="http://schemas.openxmlformats.org/officeDocument/2006/relationships/image" Target="../media/image141.svg"/><Relationship Id="rId17" Type="http://schemas.openxmlformats.org/officeDocument/2006/relationships/image" Target="../media/image76.png"/><Relationship Id="rId2" Type="http://schemas.openxmlformats.org/officeDocument/2006/relationships/image" Target="../media/image68.jpeg"/><Relationship Id="rId16" Type="http://schemas.openxmlformats.org/officeDocument/2006/relationships/image" Target="../media/image145.svg"/><Relationship Id="rId1" Type="http://schemas.openxmlformats.org/officeDocument/2006/relationships/slideLayout" Target="../slideLayouts/slideLayout7.xml"/><Relationship Id="rId6" Type="http://schemas.openxmlformats.org/officeDocument/2006/relationships/image" Target="../media/image135.svg"/><Relationship Id="rId11" Type="http://schemas.openxmlformats.org/officeDocument/2006/relationships/image" Target="../media/image73.png"/><Relationship Id="rId5" Type="http://schemas.openxmlformats.org/officeDocument/2006/relationships/image" Target="../media/image70.png"/><Relationship Id="rId15" Type="http://schemas.openxmlformats.org/officeDocument/2006/relationships/image" Target="../media/image75.png"/><Relationship Id="rId10" Type="http://schemas.openxmlformats.org/officeDocument/2006/relationships/image" Target="../media/image139.svg"/><Relationship Id="rId4" Type="http://schemas.openxmlformats.org/officeDocument/2006/relationships/image" Target="../media/image133.svg"/><Relationship Id="rId9" Type="http://schemas.openxmlformats.org/officeDocument/2006/relationships/image" Target="../media/image72.png"/><Relationship Id="rId14" Type="http://schemas.openxmlformats.org/officeDocument/2006/relationships/image" Target="../media/image143.svg"/></Relationships>
</file>

<file path=ppt/slides/_rels/slide45.xml.rels><?xml version="1.0" encoding="UTF-8" standalone="yes"?>
<Relationships xmlns="http://schemas.openxmlformats.org/package/2006/relationships"><Relationship Id="rId8" Type="http://schemas.openxmlformats.org/officeDocument/2006/relationships/image" Target="../media/image80.png"/><Relationship Id="rId13" Type="http://schemas.openxmlformats.org/officeDocument/2006/relationships/image" Target="../media/image159.svg"/><Relationship Id="rId3" Type="http://schemas.openxmlformats.org/officeDocument/2006/relationships/image" Target="../media/image149.svg"/><Relationship Id="rId7" Type="http://schemas.openxmlformats.org/officeDocument/2006/relationships/image" Target="../media/image153.svg"/><Relationship Id="rId12" Type="http://schemas.openxmlformats.org/officeDocument/2006/relationships/image" Target="../media/image81.png"/><Relationship Id="rId2" Type="http://schemas.openxmlformats.org/officeDocument/2006/relationships/image" Target="../media/image78.png"/><Relationship Id="rId16" Type="http://schemas.openxmlformats.org/officeDocument/2006/relationships/chart" Target="../charts/chart14.xml"/><Relationship Id="rId1" Type="http://schemas.openxmlformats.org/officeDocument/2006/relationships/slideLayout" Target="../slideLayouts/slideLayout7.xml"/><Relationship Id="rId6" Type="http://schemas.openxmlformats.org/officeDocument/2006/relationships/image" Target="../media/image101.png"/><Relationship Id="rId11" Type="http://schemas.openxmlformats.org/officeDocument/2006/relationships/image" Target="../media/image157.svg"/><Relationship Id="rId5" Type="http://schemas.openxmlformats.org/officeDocument/2006/relationships/image" Target="../media/image151.svg"/><Relationship Id="rId15" Type="http://schemas.openxmlformats.org/officeDocument/2006/relationships/image" Target="../media/image161.svg"/><Relationship Id="rId10" Type="http://schemas.openxmlformats.org/officeDocument/2006/relationships/image" Target="../media/image102.png"/><Relationship Id="rId4" Type="http://schemas.openxmlformats.org/officeDocument/2006/relationships/image" Target="../media/image79.png"/><Relationship Id="rId9" Type="http://schemas.openxmlformats.org/officeDocument/2006/relationships/image" Target="../media/image155.svg"/><Relationship Id="rId14" Type="http://schemas.openxmlformats.org/officeDocument/2006/relationships/image" Target="../media/image82.png"/></Relationships>
</file>

<file path=ppt/slides/_rels/slide46.xml.rels><?xml version="1.0" encoding="UTF-8" standalone="yes"?>
<Relationships xmlns="http://schemas.openxmlformats.org/package/2006/relationships"><Relationship Id="rId8" Type="http://schemas.openxmlformats.org/officeDocument/2006/relationships/image" Target="../media/image94.png"/><Relationship Id="rId13" Type="http://schemas.openxmlformats.org/officeDocument/2006/relationships/image" Target="../media/image175.svg"/><Relationship Id="rId3" Type="http://schemas.openxmlformats.org/officeDocument/2006/relationships/image" Target="../media/image165.svg"/><Relationship Id="rId7" Type="http://schemas.openxmlformats.org/officeDocument/2006/relationships/image" Target="../media/image169.svg"/><Relationship Id="rId12" Type="http://schemas.openxmlformats.org/officeDocument/2006/relationships/image" Target="../media/image96.png"/><Relationship Id="rId2" Type="http://schemas.openxmlformats.org/officeDocument/2006/relationships/image" Target="../media/image91.png"/><Relationship Id="rId1" Type="http://schemas.openxmlformats.org/officeDocument/2006/relationships/slideLayout" Target="../slideLayouts/slideLayout7.xml"/><Relationship Id="rId6" Type="http://schemas.openxmlformats.org/officeDocument/2006/relationships/image" Target="../media/image93.png"/><Relationship Id="rId11" Type="http://schemas.openxmlformats.org/officeDocument/2006/relationships/image" Target="../media/image173.svg"/><Relationship Id="rId5" Type="http://schemas.openxmlformats.org/officeDocument/2006/relationships/image" Target="../media/image167.svg"/><Relationship Id="rId10" Type="http://schemas.openxmlformats.org/officeDocument/2006/relationships/image" Target="../media/image95.png"/><Relationship Id="rId4" Type="http://schemas.openxmlformats.org/officeDocument/2006/relationships/image" Target="../media/image92.png"/><Relationship Id="rId9" Type="http://schemas.openxmlformats.org/officeDocument/2006/relationships/image" Target="../media/image171.svg"/><Relationship Id="rId14" Type="http://schemas.openxmlformats.org/officeDocument/2006/relationships/image" Target="../media/image97.png"/></Relationships>
</file>

<file path=ppt/slides/_rels/slide47.xml.rels><?xml version="1.0" encoding="UTF-8" standalone="yes"?>
<Relationships xmlns="http://schemas.openxmlformats.org/package/2006/relationships"><Relationship Id="rId8" Type="http://schemas.openxmlformats.org/officeDocument/2006/relationships/image" Target="../media/image97.svg"/><Relationship Id="rId13" Type="http://schemas.openxmlformats.org/officeDocument/2006/relationships/image" Target="../media/image84.png"/><Relationship Id="rId3" Type="http://schemas.openxmlformats.org/officeDocument/2006/relationships/image" Target="../media/image83.png"/><Relationship Id="rId7" Type="http://schemas.openxmlformats.org/officeDocument/2006/relationships/image" Target="../media/image51.png"/><Relationship Id="rId12" Type="http://schemas.openxmlformats.org/officeDocument/2006/relationships/image" Target="../media/image116.svg"/><Relationship Id="rId2" Type="http://schemas.openxmlformats.org/officeDocument/2006/relationships/image" Target="../media/image40.jpeg"/><Relationship Id="rId1" Type="http://schemas.openxmlformats.org/officeDocument/2006/relationships/slideLayout" Target="../slideLayouts/slideLayout7.xml"/><Relationship Id="rId6" Type="http://schemas.openxmlformats.org/officeDocument/2006/relationships/image" Target="../media/image99.svg"/><Relationship Id="rId11" Type="http://schemas.openxmlformats.org/officeDocument/2006/relationships/image" Target="../media/image60.png"/><Relationship Id="rId5" Type="http://schemas.openxmlformats.org/officeDocument/2006/relationships/image" Target="../media/image52.png"/><Relationship Id="rId15" Type="http://schemas.openxmlformats.org/officeDocument/2006/relationships/image" Target="../media/image1960.png"/><Relationship Id="rId10" Type="http://schemas.openxmlformats.org/officeDocument/2006/relationships/image" Target="../media/image120.svg"/><Relationship Id="rId4" Type="http://schemas.openxmlformats.org/officeDocument/2006/relationships/image" Target="../media/image177.svg"/><Relationship Id="rId9" Type="http://schemas.openxmlformats.org/officeDocument/2006/relationships/image" Target="../media/image62.png"/><Relationship Id="rId14" Type="http://schemas.openxmlformats.org/officeDocument/2006/relationships/image" Target="../media/image179.svg"/></Relationships>
</file>

<file path=ppt/slides/_rels/slide48.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5.svg"/><Relationship Id="rId18" Type="http://schemas.openxmlformats.org/officeDocument/2006/relationships/image" Target="../media/image11.png"/><Relationship Id="rId3" Type="http://schemas.openxmlformats.org/officeDocument/2006/relationships/image" Target="../media/image3.svg"/><Relationship Id="rId21" Type="http://schemas.openxmlformats.org/officeDocument/2006/relationships/image" Target="../media/image23.svg"/><Relationship Id="rId7" Type="http://schemas.openxmlformats.org/officeDocument/2006/relationships/image" Target="../media/image9.svg"/><Relationship Id="rId12" Type="http://schemas.openxmlformats.org/officeDocument/2006/relationships/image" Target="../media/image8.png"/><Relationship Id="rId17" Type="http://schemas.openxmlformats.org/officeDocument/2006/relationships/image" Target="../media/image19.svg"/><Relationship Id="rId2" Type="http://schemas.openxmlformats.org/officeDocument/2006/relationships/image" Target="../media/image2.png"/><Relationship Id="rId16" Type="http://schemas.openxmlformats.org/officeDocument/2006/relationships/image" Target="../media/image10.png"/><Relationship Id="rId20"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3.svg"/><Relationship Id="rId5" Type="http://schemas.openxmlformats.org/officeDocument/2006/relationships/image" Target="../media/image5.svg"/><Relationship Id="rId15" Type="http://schemas.openxmlformats.org/officeDocument/2006/relationships/image" Target="../media/image17.svg"/><Relationship Id="rId10" Type="http://schemas.openxmlformats.org/officeDocument/2006/relationships/image" Target="../media/image7.png"/><Relationship Id="rId19" Type="http://schemas.openxmlformats.org/officeDocument/2006/relationships/image" Target="../media/image21.svg"/><Relationship Id="rId4" Type="http://schemas.openxmlformats.org/officeDocument/2006/relationships/image" Target="../media/image3.png"/><Relationship Id="rId9" Type="http://schemas.openxmlformats.org/officeDocument/2006/relationships/image" Target="../media/image11.svg"/><Relationship Id="rId14" Type="http://schemas.openxmlformats.org/officeDocument/2006/relationships/image" Target="../media/image9.png"/></Relationships>
</file>

<file path=ppt/slides/_rels/slide49.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36.svg"/><Relationship Id="rId18" Type="http://schemas.openxmlformats.org/officeDocument/2006/relationships/chart" Target="../charts/chart15.xml"/><Relationship Id="rId3" Type="http://schemas.openxmlformats.org/officeDocument/2006/relationships/image" Target="../media/image26.svg"/><Relationship Id="rId7" Type="http://schemas.openxmlformats.org/officeDocument/2006/relationships/image" Target="../media/image30.svg"/><Relationship Id="rId12" Type="http://schemas.openxmlformats.org/officeDocument/2006/relationships/image" Target="../media/image19.png"/><Relationship Id="rId17" Type="http://schemas.openxmlformats.org/officeDocument/2006/relationships/image" Target="../media/image40.svg"/><Relationship Id="rId2" Type="http://schemas.openxmlformats.org/officeDocument/2006/relationships/image" Target="../media/image14.png"/><Relationship Id="rId16"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16.png"/><Relationship Id="rId11" Type="http://schemas.openxmlformats.org/officeDocument/2006/relationships/image" Target="../media/image34.svg"/><Relationship Id="rId5" Type="http://schemas.openxmlformats.org/officeDocument/2006/relationships/image" Target="../media/image28.svg"/><Relationship Id="rId15" Type="http://schemas.openxmlformats.org/officeDocument/2006/relationships/image" Target="../media/image38.svg"/><Relationship Id="rId10" Type="http://schemas.openxmlformats.org/officeDocument/2006/relationships/image" Target="../media/image18.png"/><Relationship Id="rId4" Type="http://schemas.openxmlformats.org/officeDocument/2006/relationships/image" Target="../media/image15.png"/><Relationship Id="rId9" Type="http://schemas.openxmlformats.org/officeDocument/2006/relationships/image" Target="../media/image32.svg"/><Relationship Id="rId14" Type="http://schemas.openxmlformats.org/officeDocument/2006/relationships/image" Target="../media/image20.png"/></Relationships>
</file>

<file path=ppt/slides/_rels/slide5.xml.rels><?xml version="1.0" encoding="UTF-8" standalone="yes"?>
<Relationships xmlns="http://schemas.openxmlformats.org/package/2006/relationships"><Relationship Id="rId8" Type="http://schemas.openxmlformats.org/officeDocument/2006/relationships/image" Target="../media/image82.svg"/><Relationship Id="rId13" Type="http://schemas.openxmlformats.org/officeDocument/2006/relationships/image" Target="../media/image46.png"/><Relationship Id="rId18" Type="http://schemas.openxmlformats.org/officeDocument/2006/relationships/image" Target="../media/image92.svg"/><Relationship Id="rId3" Type="http://schemas.openxmlformats.org/officeDocument/2006/relationships/image" Target="../media/image41.png"/><Relationship Id="rId7" Type="http://schemas.openxmlformats.org/officeDocument/2006/relationships/image" Target="../media/image43.png"/><Relationship Id="rId12" Type="http://schemas.openxmlformats.org/officeDocument/2006/relationships/image" Target="../media/image86.svg"/><Relationship Id="rId17" Type="http://schemas.openxmlformats.org/officeDocument/2006/relationships/image" Target="../media/image48.png"/><Relationship Id="rId2" Type="http://schemas.openxmlformats.org/officeDocument/2006/relationships/image" Target="../media/image40.jpeg"/><Relationship Id="rId16" Type="http://schemas.openxmlformats.org/officeDocument/2006/relationships/image" Target="../media/image90.svg"/><Relationship Id="rId1" Type="http://schemas.openxmlformats.org/officeDocument/2006/relationships/slideLayout" Target="../slideLayouts/slideLayout7.xml"/><Relationship Id="rId6" Type="http://schemas.openxmlformats.org/officeDocument/2006/relationships/image" Target="../media/image80.svg"/><Relationship Id="rId11" Type="http://schemas.openxmlformats.org/officeDocument/2006/relationships/image" Target="../media/image45.png"/><Relationship Id="rId5" Type="http://schemas.openxmlformats.org/officeDocument/2006/relationships/image" Target="../media/image42.png"/><Relationship Id="rId15" Type="http://schemas.openxmlformats.org/officeDocument/2006/relationships/image" Target="../media/image47.png"/><Relationship Id="rId10" Type="http://schemas.openxmlformats.org/officeDocument/2006/relationships/image" Target="../media/image84.svg"/><Relationship Id="rId4" Type="http://schemas.openxmlformats.org/officeDocument/2006/relationships/image" Target="../media/image78.svg"/><Relationship Id="rId9" Type="http://schemas.openxmlformats.org/officeDocument/2006/relationships/image" Target="../media/image44.png"/><Relationship Id="rId14" Type="http://schemas.openxmlformats.org/officeDocument/2006/relationships/image" Target="../media/image88.svg"/></Relationships>
</file>

<file path=ppt/slides/_rels/slide50.xml.rels><?xml version="1.0" encoding="UTF-8" standalone="yes"?>
<Relationships xmlns="http://schemas.openxmlformats.org/package/2006/relationships"><Relationship Id="rId8" Type="http://schemas.openxmlformats.org/officeDocument/2006/relationships/image" Target="../media/image48.svg"/><Relationship Id="rId13" Type="http://schemas.openxmlformats.org/officeDocument/2006/relationships/image" Target="../media/image28.png"/><Relationship Id="rId18" Type="http://schemas.openxmlformats.org/officeDocument/2006/relationships/image" Target="../media/image58.svg"/><Relationship Id="rId3" Type="http://schemas.openxmlformats.org/officeDocument/2006/relationships/image" Target="../media/image23.png"/><Relationship Id="rId7" Type="http://schemas.openxmlformats.org/officeDocument/2006/relationships/image" Target="../media/image25.png"/><Relationship Id="rId12" Type="http://schemas.openxmlformats.org/officeDocument/2006/relationships/image" Target="../media/image52.svg"/><Relationship Id="rId17" Type="http://schemas.openxmlformats.org/officeDocument/2006/relationships/image" Target="../media/image30.png"/><Relationship Id="rId2" Type="http://schemas.openxmlformats.org/officeDocument/2006/relationships/image" Target="../media/image85.jpeg"/><Relationship Id="rId16" Type="http://schemas.openxmlformats.org/officeDocument/2006/relationships/image" Target="../media/image56.svg"/><Relationship Id="rId1" Type="http://schemas.openxmlformats.org/officeDocument/2006/relationships/slideLayout" Target="../slideLayouts/slideLayout7.xml"/><Relationship Id="rId6" Type="http://schemas.openxmlformats.org/officeDocument/2006/relationships/image" Target="../media/image46.svg"/><Relationship Id="rId11" Type="http://schemas.openxmlformats.org/officeDocument/2006/relationships/image" Target="../media/image27.png"/><Relationship Id="rId5" Type="http://schemas.openxmlformats.org/officeDocument/2006/relationships/image" Target="../media/image24.png"/><Relationship Id="rId15" Type="http://schemas.openxmlformats.org/officeDocument/2006/relationships/image" Target="../media/image29.png"/><Relationship Id="rId10" Type="http://schemas.openxmlformats.org/officeDocument/2006/relationships/image" Target="../media/image50.svg"/><Relationship Id="rId19" Type="http://schemas.openxmlformats.org/officeDocument/2006/relationships/image" Target="../media/image197.png"/><Relationship Id="rId4" Type="http://schemas.openxmlformats.org/officeDocument/2006/relationships/image" Target="../media/image44.svg"/><Relationship Id="rId9" Type="http://schemas.openxmlformats.org/officeDocument/2006/relationships/image" Target="../media/image26.png"/><Relationship Id="rId14" Type="http://schemas.openxmlformats.org/officeDocument/2006/relationships/image" Target="../media/image54.svg"/></Relationships>
</file>

<file path=ppt/slides/_rels/slide51.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88.svg"/><Relationship Id="rId3" Type="http://schemas.openxmlformats.org/officeDocument/2006/relationships/image" Target="../media/image78.svg"/><Relationship Id="rId7" Type="http://schemas.openxmlformats.org/officeDocument/2006/relationships/image" Target="../media/image82.svg"/><Relationship Id="rId12" Type="http://schemas.openxmlformats.org/officeDocument/2006/relationships/image" Target="../media/image46.png"/><Relationship Id="rId2" Type="http://schemas.openxmlformats.org/officeDocument/2006/relationships/image" Target="../media/image41.png"/><Relationship Id="rId1" Type="http://schemas.openxmlformats.org/officeDocument/2006/relationships/slideLayout" Target="../slideLayouts/slideLayout7.xml"/><Relationship Id="rId6" Type="http://schemas.openxmlformats.org/officeDocument/2006/relationships/image" Target="../media/image43.png"/><Relationship Id="rId11" Type="http://schemas.openxmlformats.org/officeDocument/2006/relationships/image" Target="../media/image86.svg"/><Relationship Id="rId5" Type="http://schemas.openxmlformats.org/officeDocument/2006/relationships/image" Target="../media/image80.svg"/><Relationship Id="rId15" Type="http://schemas.openxmlformats.org/officeDocument/2006/relationships/image" Target="../media/image90.svg"/><Relationship Id="rId10" Type="http://schemas.openxmlformats.org/officeDocument/2006/relationships/image" Target="../media/image45.png"/><Relationship Id="rId4" Type="http://schemas.openxmlformats.org/officeDocument/2006/relationships/image" Target="../media/image42.png"/><Relationship Id="rId9" Type="http://schemas.openxmlformats.org/officeDocument/2006/relationships/image" Target="../media/image84.svg"/><Relationship Id="rId14" Type="http://schemas.openxmlformats.org/officeDocument/2006/relationships/image" Target="../media/image47.png"/></Relationships>
</file>

<file path=ppt/slides/_rels/slide52.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69.svg"/><Relationship Id="rId3" Type="http://schemas.openxmlformats.org/officeDocument/2006/relationships/image" Target="../media/image61.svg"/><Relationship Id="rId7" Type="http://schemas.openxmlformats.org/officeDocument/2006/relationships/image" Target="../media/image19.svg"/><Relationship Id="rId12" Type="http://schemas.openxmlformats.org/officeDocument/2006/relationships/image" Target="../media/image36.png"/><Relationship Id="rId17" Type="http://schemas.openxmlformats.org/officeDocument/2006/relationships/image" Target="../media/image73.svg"/><Relationship Id="rId2" Type="http://schemas.openxmlformats.org/officeDocument/2006/relationships/image" Target="../media/image32.png"/><Relationship Id="rId16"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10.png"/><Relationship Id="rId11" Type="http://schemas.openxmlformats.org/officeDocument/2006/relationships/image" Target="../media/image67.svg"/><Relationship Id="rId5" Type="http://schemas.openxmlformats.org/officeDocument/2006/relationships/image" Target="../media/image63.svg"/><Relationship Id="rId15" Type="http://schemas.openxmlformats.org/officeDocument/2006/relationships/image" Target="../media/image71.svg"/><Relationship Id="rId10" Type="http://schemas.openxmlformats.org/officeDocument/2006/relationships/image" Target="../media/image35.png"/><Relationship Id="rId4" Type="http://schemas.openxmlformats.org/officeDocument/2006/relationships/image" Target="../media/image33.png"/><Relationship Id="rId9" Type="http://schemas.openxmlformats.org/officeDocument/2006/relationships/image" Target="../media/image65.svg"/><Relationship Id="rId14" Type="http://schemas.openxmlformats.org/officeDocument/2006/relationships/image" Target="../media/image37.png"/></Relationships>
</file>

<file path=ppt/slides/_rels/slide53.xml.rels><?xml version="1.0" encoding="UTF-8" standalone="yes"?>
<Relationships xmlns="http://schemas.openxmlformats.org/package/2006/relationships"><Relationship Id="rId8" Type="http://schemas.openxmlformats.org/officeDocument/2006/relationships/image" Target="../media/image97.svg"/><Relationship Id="rId13" Type="http://schemas.openxmlformats.org/officeDocument/2006/relationships/image" Target="../media/image53.png"/><Relationship Id="rId18" Type="http://schemas.openxmlformats.org/officeDocument/2006/relationships/image" Target="../media/image185.svg"/><Relationship Id="rId3" Type="http://schemas.openxmlformats.org/officeDocument/2006/relationships/image" Target="../media/image6.png"/><Relationship Id="rId7" Type="http://schemas.openxmlformats.org/officeDocument/2006/relationships/image" Target="../media/image51.png"/><Relationship Id="rId12" Type="http://schemas.openxmlformats.org/officeDocument/2006/relationships/image" Target="../media/image5.svg"/><Relationship Id="rId17" Type="http://schemas.openxmlformats.org/officeDocument/2006/relationships/image" Target="../media/image88.png"/><Relationship Id="rId2" Type="http://schemas.openxmlformats.org/officeDocument/2006/relationships/image" Target="../media/image49.jpeg"/><Relationship Id="rId16" Type="http://schemas.openxmlformats.org/officeDocument/2006/relationships/image" Target="../media/image103.svg"/><Relationship Id="rId1" Type="http://schemas.openxmlformats.org/officeDocument/2006/relationships/slideLayout" Target="../slideLayouts/slideLayout7.xml"/><Relationship Id="rId6" Type="http://schemas.openxmlformats.org/officeDocument/2006/relationships/image" Target="../media/image95.svg"/><Relationship Id="rId11" Type="http://schemas.openxmlformats.org/officeDocument/2006/relationships/image" Target="../media/image3.png"/><Relationship Id="rId5" Type="http://schemas.openxmlformats.org/officeDocument/2006/relationships/image" Target="../media/image50.png"/><Relationship Id="rId15" Type="http://schemas.openxmlformats.org/officeDocument/2006/relationships/image" Target="../media/image54.png"/><Relationship Id="rId10" Type="http://schemas.openxmlformats.org/officeDocument/2006/relationships/image" Target="../media/image99.svg"/><Relationship Id="rId19" Type="http://schemas.openxmlformats.org/officeDocument/2006/relationships/chart" Target="../charts/chart16.xml"/><Relationship Id="rId4" Type="http://schemas.openxmlformats.org/officeDocument/2006/relationships/image" Target="../media/image11.svg"/><Relationship Id="rId9" Type="http://schemas.openxmlformats.org/officeDocument/2006/relationships/image" Target="../media/image52.png"/><Relationship Id="rId14" Type="http://schemas.openxmlformats.org/officeDocument/2006/relationships/image" Target="../media/image101.svg"/></Relationships>
</file>

<file path=ppt/slides/_rels/slide54.xml.rels><?xml version="1.0" encoding="UTF-8" standalone="yes"?>
<Relationships xmlns="http://schemas.openxmlformats.org/package/2006/relationships"><Relationship Id="rId8" Type="http://schemas.openxmlformats.org/officeDocument/2006/relationships/image" Target="../media/image58.png"/><Relationship Id="rId13" Type="http://schemas.openxmlformats.org/officeDocument/2006/relationships/image" Target="../media/image116.svg"/><Relationship Id="rId18" Type="http://schemas.openxmlformats.org/officeDocument/2006/relationships/image" Target="../media/image108.png"/><Relationship Id="rId3" Type="http://schemas.openxmlformats.org/officeDocument/2006/relationships/image" Target="../media/image106.svg"/><Relationship Id="rId21" Type="http://schemas.openxmlformats.org/officeDocument/2006/relationships/image" Target="../media/image200.svg"/><Relationship Id="rId7" Type="http://schemas.openxmlformats.org/officeDocument/2006/relationships/image" Target="../media/image110.svg"/><Relationship Id="rId12" Type="http://schemas.openxmlformats.org/officeDocument/2006/relationships/image" Target="../media/image60.png"/><Relationship Id="rId17" Type="http://schemas.openxmlformats.org/officeDocument/2006/relationships/image" Target="../media/image137.svg"/><Relationship Id="rId2" Type="http://schemas.openxmlformats.org/officeDocument/2006/relationships/image" Target="../media/image90.png"/><Relationship Id="rId16" Type="http://schemas.openxmlformats.org/officeDocument/2006/relationships/image" Target="../media/image107.png"/><Relationship Id="rId20" Type="http://schemas.openxmlformats.org/officeDocument/2006/relationships/image" Target="../media/image109.png"/><Relationship Id="rId1" Type="http://schemas.openxmlformats.org/officeDocument/2006/relationships/slideLayout" Target="../slideLayouts/slideLayout7.xml"/><Relationship Id="rId6" Type="http://schemas.openxmlformats.org/officeDocument/2006/relationships/image" Target="../media/image57.png"/><Relationship Id="rId11" Type="http://schemas.openxmlformats.org/officeDocument/2006/relationships/image" Target="../media/image114.svg"/><Relationship Id="rId5" Type="http://schemas.openxmlformats.org/officeDocument/2006/relationships/image" Target="../media/image108.svg"/><Relationship Id="rId15" Type="http://schemas.openxmlformats.org/officeDocument/2006/relationships/image" Target="../media/image118.svg"/><Relationship Id="rId10" Type="http://schemas.openxmlformats.org/officeDocument/2006/relationships/image" Target="../media/image59.png"/><Relationship Id="rId19" Type="http://schemas.openxmlformats.org/officeDocument/2006/relationships/image" Target="../media/image139.svg"/><Relationship Id="rId4" Type="http://schemas.openxmlformats.org/officeDocument/2006/relationships/image" Target="../media/image56.png"/><Relationship Id="rId9" Type="http://schemas.openxmlformats.org/officeDocument/2006/relationships/image" Target="../media/image112.svg"/><Relationship Id="rId14" Type="http://schemas.openxmlformats.org/officeDocument/2006/relationships/image" Target="../media/image61.png"/></Relationships>
</file>

<file path=ppt/slides/_rels/slide55.xml.rels><?xml version="1.0" encoding="UTF-8" standalone="yes"?>
<Relationships xmlns="http://schemas.openxmlformats.org/package/2006/relationships"><Relationship Id="rId8" Type="http://schemas.openxmlformats.org/officeDocument/2006/relationships/image" Target="../media/image169.svg"/><Relationship Id="rId13" Type="http://schemas.openxmlformats.org/officeDocument/2006/relationships/image" Target="../media/image96.png"/><Relationship Id="rId3" Type="http://schemas.openxmlformats.org/officeDocument/2006/relationships/image" Target="../media/image91.png"/><Relationship Id="rId7" Type="http://schemas.openxmlformats.org/officeDocument/2006/relationships/image" Target="../media/image93.png"/><Relationship Id="rId12" Type="http://schemas.openxmlformats.org/officeDocument/2006/relationships/image" Target="../media/image173.svg"/><Relationship Id="rId2" Type="http://schemas.openxmlformats.org/officeDocument/2006/relationships/image" Target="../media/image85.jpeg"/><Relationship Id="rId1" Type="http://schemas.openxmlformats.org/officeDocument/2006/relationships/slideLayout" Target="../slideLayouts/slideLayout7.xml"/><Relationship Id="rId6" Type="http://schemas.openxmlformats.org/officeDocument/2006/relationships/image" Target="../media/image167.svg"/><Relationship Id="rId11" Type="http://schemas.openxmlformats.org/officeDocument/2006/relationships/image" Target="../media/image95.png"/><Relationship Id="rId5" Type="http://schemas.openxmlformats.org/officeDocument/2006/relationships/image" Target="../media/image92.png"/><Relationship Id="rId15" Type="http://schemas.openxmlformats.org/officeDocument/2006/relationships/image" Target="../media/image97.png"/><Relationship Id="rId10" Type="http://schemas.openxmlformats.org/officeDocument/2006/relationships/image" Target="../media/image171.svg"/><Relationship Id="rId4" Type="http://schemas.openxmlformats.org/officeDocument/2006/relationships/image" Target="../media/image165.svg"/><Relationship Id="rId9" Type="http://schemas.openxmlformats.org/officeDocument/2006/relationships/image" Target="../media/image94.png"/><Relationship Id="rId14" Type="http://schemas.openxmlformats.org/officeDocument/2006/relationships/image" Target="../media/image175.svg"/></Relationships>
</file>

<file path=ppt/slides/_rels/slide6.xml.rels><?xml version="1.0" encoding="UTF-8" standalone="yes"?>
<Relationships xmlns="http://schemas.openxmlformats.org/package/2006/relationships"><Relationship Id="rId8" Type="http://schemas.openxmlformats.org/officeDocument/2006/relationships/image" Target="../media/image97.svg"/><Relationship Id="rId13" Type="http://schemas.openxmlformats.org/officeDocument/2006/relationships/image" Target="../media/image53.png"/><Relationship Id="rId3" Type="http://schemas.openxmlformats.org/officeDocument/2006/relationships/image" Target="../media/image6.png"/><Relationship Id="rId7" Type="http://schemas.openxmlformats.org/officeDocument/2006/relationships/image" Target="../media/image51.png"/><Relationship Id="rId12" Type="http://schemas.openxmlformats.org/officeDocument/2006/relationships/image" Target="../media/image5.svg"/><Relationship Id="rId2" Type="http://schemas.openxmlformats.org/officeDocument/2006/relationships/image" Target="../media/image49.jpeg"/><Relationship Id="rId16" Type="http://schemas.openxmlformats.org/officeDocument/2006/relationships/image" Target="../media/image103.svg"/><Relationship Id="rId1" Type="http://schemas.openxmlformats.org/officeDocument/2006/relationships/slideLayout" Target="../slideLayouts/slideLayout7.xml"/><Relationship Id="rId6" Type="http://schemas.openxmlformats.org/officeDocument/2006/relationships/image" Target="../media/image95.svg"/><Relationship Id="rId11" Type="http://schemas.openxmlformats.org/officeDocument/2006/relationships/image" Target="../media/image3.png"/><Relationship Id="rId5" Type="http://schemas.openxmlformats.org/officeDocument/2006/relationships/image" Target="../media/image50.png"/><Relationship Id="rId15" Type="http://schemas.openxmlformats.org/officeDocument/2006/relationships/image" Target="../media/image54.png"/><Relationship Id="rId10" Type="http://schemas.openxmlformats.org/officeDocument/2006/relationships/image" Target="../media/image99.svg"/><Relationship Id="rId4" Type="http://schemas.openxmlformats.org/officeDocument/2006/relationships/image" Target="../media/image11.svg"/><Relationship Id="rId9" Type="http://schemas.openxmlformats.org/officeDocument/2006/relationships/image" Target="../media/image52.png"/><Relationship Id="rId14" Type="http://schemas.openxmlformats.org/officeDocument/2006/relationships/image" Target="../media/image101.svg"/></Relationships>
</file>

<file path=ppt/slides/_rels/slide7.xml.rels><?xml version="1.0" encoding="UTF-8" standalone="yes"?>
<Relationships xmlns="http://schemas.openxmlformats.org/package/2006/relationships"><Relationship Id="rId8" Type="http://schemas.openxmlformats.org/officeDocument/2006/relationships/image" Target="../media/image110.svg"/><Relationship Id="rId13" Type="http://schemas.openxmlformats.org/officeDocument/2006/relationships/image" Target="../media/image60.png"/><Relationship Id="rId3" Type="http://schemas.openxmlformats.org/officeDocument/2006/relationships/image" Target="../media/image105.svg"/><Relationship Id="rId7" Type="http://schemas.openxmlformats.org/officeDocument/2006/relationships/image" Target="../media/image57.png"/><Relationship Id="rId12" Type="http://schemas.openxmlformats.org/officeDocument/2006/relationships/image" Target="../media/image114.svg"/><Relationship Id="rId17" Type="http://schemas.openxmlformats.org/officeDocument/2006/relationships/chart" Target="../charts/chart2.xml"/><Relationship Id="rId2" Type="http://schemas.openxmlformats.org/officeDocument/2006/relationships/image" Target="../media/image55.png"/><Relationship Id="rId16" Type="http://schemas.openxmlformats.org/officeDocument/2006/relationships/image" Target="../media/image118.svg"/><Relationship Id="rId1" Type="http://schemas.openxmlformats.org/officeDocument/2006/relationships/slideLayout" Target="../slideLayouts/slideLayout7.xml"/><Relationship Id="rId6" Type="http://schemas.openxmlformats.org/officeDocument/2006/relationships/image" Target="../media/image108.svg"/><Relationship Id="rId11" Type="http://schemas.openxmlformats.org/officeDocument/2006/relationships/image" Target="../media/image59.png"/><Relationship Id="rId5" Type="http://schemas.openxmlformats.org/officeDocument/2006/relationships/image" Target="../media/image56.png"/><Relationship Id="rId15" Type="http://schemas.openxmlformats.org/officeDocument/2006/relationships/image" Target="../media/image61.png"/><Relationship Id="rId10" Type="http://schemas.openxmlformats.org/officeDocument/2006/relationships/image" Target="../media/image112.svg"/><Relationship Id="rId4" Type="http://schemas.openxmlformats.org/officeDocument/2006/relationships/image" Target="../media/image106.svg"/><Relationship Id="rId9" Type="http://schemas.openxmlformats.org/officeDocument/2006/relationships/image" Target="../media/image58.png"/><Relationship Id="rId14" Type="http://schemas.openxmlformats.org/officeDocument/2006/relationships/image" Target="../media/image116.svg"/></Relationships>
</file>

<file path=ppt/slides/_rels/slide8.xml.rels><?xml version="1.0" encoding="UTF-8" standalone="yes"?>
<Relationships xmlns="http://schemas.openxmlformats.org/package/2006/relationships"><Relationship Id="rId8" Type="http://schemas.openxmlformats.org/officeDocument/2006/relationships/image" Target="../media/image65.png"/><Relationship Id="rId13" Type="http://schemas.openxmlformats.org/officeDocument/2006/relationships/image" Target="../media/image130.svg"/><Relationship Id="rId3" Type="http://schemas.openxmlformats.org/officeDocument/2006/relationships/image" Target="../media/image120.svg"/><Relationship Id="rId7" Type="http://schemas.openxmlformats.org/officeDocument/2006/relationships/image" Target="../media/image124.svg"/><Relationship Id="rId12" Type="http://schemas.openxmlformats.org/officeDocument/2006/relationships/image" Target="../media/image67.png"/><Relationship Id="rId2" Type="http://schemas.openxmlformats.org/officeDocument/2006/relationships/image" Target="../media/image62.png"/><Relationship Id="rId1" Type="http://schemas.openxmlformats.org/officeDocument/2006/relationships/slideLayout" Target="../slideLayouts/slideLayout7.xml"/><Relationship Id="rId6" Type="http://schemas.openxmlformats.org/officeDocument/2006/relationships/image" Target="../media/image64.png"/><Relationship Id="rId11" Type="http://schemas.openxmlformats.org/officeDocument/2006/relationships/image" Target="../media/image128.svg"/><Relationship Id="rId5" Type="http://schemas.openxmlformats.org/officeDocument/2006/relationships/image" Target="../media/image122.svg"/><Relationship Id="rId10" Type="http://schemas.openxmlformats.org/officeDocument/2006/relationships/image" Target="../media/image66.png"/><Relationship Id="rId4" Type="http://schemas.openxmlformats.org/officeDocument/2006/relationships/image" Target="../media/image63.png"/><Relationship Id="rId9" Type="http://schemas.openxmlformats.org/officeDocument/2006/relationships/image" Target="../media/image126.svg"/></Relationships>
</file>

<file path=ppt/slides/_rels/slide9.xml.rels><?xml version="1.0" encoding="UTF-8" standalone="yes"?>
<Relationships xmlns="http://schemas.openxmlformats.org/package/2006/relationships"><Relationship Id="rId8" Type="http://schemas.openxmlformats.org/officeDocument/2006/relationships/image" Target="../media/image65.png"/><Relationship Id="rId13" Type="http://schemas.openxmlformats.org/officeDocument/2006/relationships/image" Target="../media/image130.svg"/><Relationship Id="rId3" Type="http://schemas.openxmlformats.org/officeDocument/2006/relationships/image" Target="../media/image120.svg"/><Relationship Id="rId7" Type="http://schemas.openxmlformats.org/officeDocument/2006/relationships/image" Target="../media/image124.svg"/><Relationship Id="rId12" Type="http://schemas.openxmlformats.org/officeDocument/2006/relationships/image" Target="../media/image67.png"/><Relationship Id="rId2" Type="http://schemas.openxmlformats.org/officeDocument/2006/relationships/image" Target="../media/image62.png"/><Relationship Id="rId1" Type="http://schemas.openxmlformats.org/officeDocument/2006/relationships/slideLayout" Target="../slideLayouts/slideLayout7.xml"/><Relationship Id="rId6" Type="http://schemas.openxmlformats.org/officeDocument/2006/relationships/image" Target="../media/image64.png"/><Relationship Id="rId11" Type="http://schemas.openxmlformats.org/officeDocument/2006/relationships/image" Target="../media/image128.svg"/><Relationship Id="rId5" Type="http://schemas.openxmlformats.org/officeDocument/2006/relationships/image" Target="../media/image122.svg"/><Relationship Id="rId10" Type="http://schemas.openxmlformats.org/officeDocument/2006/relationships/image" Target="../media/image66.png"/><Relationship Id="rId4" Type="http://schemas.openxmlformats.org/officeDocument/2006/relationships/image" Target="../media/image63.png"/><Relationship Id="rId9" Type="http://schemas.openxmlformats.org/officeDocument/2006/relationships/image" Target="../media/image126.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b="31506"/>
          <a:stretch>
            <a:fillRect/>
          </a:stretch>
        </p:blipFill>
        <p:spPr>
          <a:xfrm>
            <a:off x="0" y="0"/>
            <a:ext cx="18288000" cy="10287000"/>
          </a:xfrm>
          <a:prstGeom prst="rect">
            <a:avLst/>
          </a:prstGeom>
        </p:spPr>
      </p:pic>
      <p:pic>
        <p:nvPicPr>
          <p:cNvPr id="3" name="Picture 3"/>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1115945">
            <a:off x="4478151" y="7822561"/>
            <a:ext cx="945472" cy="548964"/>
          </a:xfrm>
          <a:prstGeom prst="rect">
            <a:avLst/>
          </a:prstGeom>
        </p:spPr>
      </p:pic>
      <p:pic>
        <p:nvPicPr>
          <p:cNvPr id="4" name="Picture 4"/>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1053252">
            <a:off x="11864502" y="1914369"/>
            <a:ext cx="946582" cy="550069"/>
          </a:xfrm>
          <a:prstGeom prst="rect">
            <a:avLst/>
          </a:prstGeom>
        </p:spPr>
      </p:pic>
      <p:pic>
        <p:nvPicPr>
          <p:cNvPr id="5" name="Picture 5"/>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813627" y="752969"/>
            <a:ext cx="16660745" cy="8781061"/>
          </a:xfrm>
          <a:prstGeom prst="rect">
            <a:avLst/>
          </a:prstGeom>
        </p:spPr>
      </p:pic>
      <p:pic>
        <p:nvPicPr>
          <p:cNvPr id="6" name="Picture 6"/>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rot="1318438">
            <a:off x="-1972193" y="6926418"/>
            <a:ext cx="4515107" cy="4663764"/>
          </a:xfrm>
          <a:prstGeom prst="rect">
            <a:avLst/>
          </a:prstGeom>
        </p:spPr>
      </p:pic>
      <p:pic>
        <p:nvPicPr>
          <p:cNvPr id="7" name="Picture 7"/>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rot="3637668" flipV="1">
            <a:off x="14113176" y="-2752173"/>
            <a:ext cx="5579783" cy="5763495"/>
          </a:xfrm>
          <a:prstGeom prst="rect">
            <a:avLst/>
          </a:prstGeom>
        </p:spPr>
      </p:pic>
      <p:pic>
        <p:nvPicPr>
          <p:cNvPr id="8" name="Picture 8"/>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rot="-2428224">
            <a:off x="13454562" y="8755430"/>
            <a:ext cx="7315200" cy="2261062"/>
          </a:xfrm>
          <a:prstGeom prst="rect">
            <a:avLst/>
          </a:prstGeom>
        </p:spPr>
      </p:pic>
      <p:pic>
        <p:nvPicPr>
          <p:cNvPr id="9" name="Picture 9"/>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rot="2700000" flipH="1">
            <a:off x="-714699" y="-1806233"/>
            <a:ext cx="2843287" cy="4902219"/>
          </a:xfrm>
          <a:prstGeom prst="rect">
            <a:avLst/>
          </a:prstGeom>
        </p:spPr>
      </p:pic>
      <p:pic>
        <p:nvPicPr>
          <p:cNvPr id="10" name="Picture 10"/>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xmlns="" r:embed="rId18"/>
              </a:ext>
            </a:extLst>
          </a:blip>
          <a:srcRect/>
          <a:stretch>
            <a:fillRect/>
          </a:stretch>
        </p:blipFill>
        <p:spPr>
          <a:xfrm>
            <a:off x="6120765" y="644877"/>
            <a:ext cx="710073" cy="767646"/>
          </a:xfrm>
          <a:prstGeom prst="rect">
            <a:avLst/>
          </a:prstGeom>
        </p:spPr>
      </p:pic>
      <p:pic>
        <p:nvPicPr>
          <p:cNvPr id="11" name="Picture 11"/>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xmlns="" r:embed="rId20"/>
              </a:ext>
            </a:extLst>
          </a:blip>
          <a:srcRect/>
          <a:stretch>
            <a:fillRect/>
          </a:stretch>
        </p:blipFill>
        <p:spPr>
          <a:xfrm>
            <a:off x="10149840" y="9336997"/>
            <a:ext cx="548964" cy="548964"/>
          </a:xfrm>
          <a:prstGeom prst="rect">
            <a:avLst/>
          </a:prstGeom>
        </p:spPr>
      </p:pic>
      <p:pic>
        <p:nvPicPr>
          <p:cNvPr id="12" name="Picture 12"/>
          <p:cNvPicPr>
            <a:picLocks noChangeAspect="1"/>
          </p:cNvPicPr>
          <p:nvPr/>
        </p:nvPicPr>
        <p:blipFill>
          <a:blip r:embed="rId21" cstate="print">
            <a:extLst>
              <a:ext uri="{28A0092B-C50C-407E-A947-70E740481C1C}">
                <a14:useLocalDpi xmlns:a14="http://schemas.microsoft.com/office/drawing/2010/main" val="0"/>
              </a:ext>
              <a:ext uri="{96DAC541-7B7A-43D3-8B79-37D633B846F1}">
                <asvg:svgBlip xmlns:asvg="http://schemas.microsoft.com/office/drawing/2016/SVG/main" xmlns="" r:embed="rId22"/>
              </a:ext>
            </a:extLst>
          </a:blip>
          <a:srcRect/>
          <a:stretch>
            <a:fillRect/>
          </a:stretch>
        </p:blipFill>
        <p:spPr>
          <a:xfrm rot="-3571132">
            <a:off x="551080" y="3479329"/>
            <a:ext cx="955240" cy="989886"/>
          </a:xfrm>
          <a:prstGeom prst="rect">
            <a:avLst/>
          </a:prstGeom>
        </p:spPr>
      </p:pic>
      <p:pic>
        <p:nvPicPr>
          <p:cNvPr id="13" name="Picture 13"/>
          <p:cNvPicPr>
            <a:picLocks noChangeAspect="1"/>
          </p:cNvPicPr>
          <p:nvPr/>
        </p:nvPicPr>
        <p:blipFill>
          <a:blip r:embed="rId23" cstate="print">
            <a:extLst>
              <a:ext uri="{28A0092B-C50C-407E-A947-70E740481C1C}">
                <a14:useLocalDpi xmlns:a14="http://schemas.microsoft.com/office/drawing/2010/main" val="0"/>
              </a:ext>
              <a:ext uri="{96DAC541-7B7A-43D3-8B79-37D633B846F1}">
                <asvg:svgBlip xmlns:asvg="http://schemas.microsoft.com/office/drawing/2016/SVG/main" xmlns="" r:embed="rId24"/>
              </a:ext>
            </a:extLst>
          </a:blip>
          <a:srcRect/>
          <a:stretch>
            <a:fillRect/>
          </a:stretch>
        </p:blipFill>
        <p:spPr>
          <a:xfrm rot="1401982">
            <a:off x="16944469" y="5376713"/>
            <a:ext cx="629662" cy="749598"/>
          </a:xfrm>
          <a:prstGeom prst="rect">
            <a:avLst/>
          </a:prstGeom>
        </p:spPr>
      </p:pic>
      <p:sp>
        <p:nvSpPr>
          <p:cNvPr id="16" name="TextBox 15">
            <a:extLst>
              <a:ext uri="{FF2B5EF4-FFF2-40B4-BE49-F238E27FC236}">
                <a16:creationId xmlns:a16="http://schemas.microsoft.com/office/drawing/2014/main" id="{DB54300E-6DF1-EEDB-9FB7-CD995EE44CA0}"/>
              </a:ext>
            </a:extLst>
          </p:cNvPr>
          <p:cNvSpPr txBox="1"/>
          <p:nvPr/>
        </p:nvSpPr>
        <p:spPr>
          <a:xfrm>
            <a:off x="3705210" y="3116316"/>
            <a:ext cx="11131932" cy="3557512"/>
          </a:xfrm>
          <a:prstGeom prst="rect">
            <a:avLst/>
          </a:prstGeom>
          <a:noFill/>
        </p:spPr>
        <p:txBody>
          <a:bodyPr wrap="square" rtlCol="0">
            <a:spAutoFit/>
          </a:bodyPr>
          <a:lstStyle/>
          <a:p>
            <a:pPr algn="ctr">
              <a:lnSpc>
                <a:spcPct val="150000"/>
              </a:lnSpc>
            </a:pPr>
            <a:r>
              <a:rPr lang="en-US" sz="8000" b="1" dirty="0">
                <a:latin typeface="Arial" panose="020B0604020202020204" pitchFamily="34" charset="0"/>
                <a:cs typeface="Arial" panose="020B0604020202020204" pitchFamily="34" charset="0"/>
              </a:rPr>
              <a:t>CHÀO MỪNG CÁC EM ĐẾN VỚI TIẾT HỌC</a:t>
            </a:r>
          </a:p>
        </p:txBody>
      </p:sp>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barn(inVertical)">
                                      <p:cBhvr>
                                        <p:cTn id="7" dur="500"/>
                                        <p:tgtEl>
                                          <p:spTgt spid="1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b="31506"/>
          <a:stretch>
            <a:fillRect/>
          </a:stretch>
        </p:blipFill>
        <p:spPr>
          <a:xfrm>
            <a:off x="0" y="0"/>
            <a:ext cx="18288000" cy="10287000"/>
          </a:xfrm>
          <a:prstGeom prst="rect">
            <a:avLst/>
          </a:prstGeom>
        </p:spPr>
      </p:pic>
      <p:grpSp>
        <p:nvGrpSpPr>
          <p:cNvPr id="3" name="Group 3"/>
          <p:cNvGrpSpPr/>
          <p:nvPr/>
        </p:nvGrpSpPr>
        <p:grpSpPr>
          <a:xfrm>
            <a:off x="1064264" y="1175567"/>
            <a:ext cx="15839142" cy="8278177"/>
            <a:chOff x="0" y="0"/>
            <a:chExt cx="3359055" cy="1736984"/>
          </a:xfrm>
        </p:grpSpPr>
        <p:sp>
          <p:nvSpPr>
            <p:cNvPr id="4" name="Freeform 4"/>
            <p:cNvSpPr/>
            <p:nvPr/>
          </p:nvSpPr>
          <p:spPr>
            <a:xfrm>
              <a:off x="0" y="0"/>
              <a:ext cx="3359055" cy="1736984"/>
            </a:xfrm>
            <a:custGeom>
              <a:avLst/>
              <a:gdLst/>
              <a:ahLst/>
              <a:cxnLst/>
              <a:rect l="l" t="t" r="r" b="b"/>
              <a:pathLst>
                <a:path w="3359055" h="1736984">
                  <a:moveTo>
                    <a:pt x="0" y="0"/>
                  </a:moveTo>
                  <a:lnTo>
                    <a:pt x="3359055" y="0"/>
                  </a:lnTo>
                  <a:lnTo>
                    <a:pt x="3359055" y="1736984"/>
                  </a:lnTo>
                  <a:lnTo>
                    <a:pt x="0" y="1736984"/>
                  </a:lnTo>
                  <a:close/>
                </a:path>
              </a:pathLst>
            </a:custGeom>
            <a:solidFill>
              <a:srgbClr val="FFFFFF"/>
            </a:solidFill>
          </p:spPr>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pic>
        <p:nvPicPr>
          <p:cNvPr id="6" name="Picture 6"/>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547884" y="5894977"/>
            <a:ext cx="2504884" cy="4114800"/>
          </a:xfrm>
          <a:prstGeom prst="rect">
            <a:avLst/>
          </a:prstGeom>
        </p:spPr>
      </p:pic>
      <p:pic>
        <p:nvPicPr>
          <p:cNvPr id="7" name="Picture 7"/>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10800000">
            <a:off x="16219958" y="-211121"/>
            <a:ext cx="2379688" cy="3578478"/>
          </a:xfrm>
          <a:prstGeom prst="rect">
            <a:avLst/>
          </a:prstGeom>
        </p:spPr>
      </p:pic>
      <p:pic>
        <p:nvPicPr>
          <p:cNvPr id="8" name="Picture 8"/>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905124" y="-2057400"/>
            <a:ext cx="4130289" cy="4114800"/>
          </a:xfrm>
          <a:prstGeom prst="rect">
            <a:avLst/>
          </a:prstGeom>
        </p:spPr>
      </p:pic>
      <p:pic>
        <p:nvPicPr>
          <p:cNvPr id="9" name="Picture 9"/>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5877609" y="7894320"/>
            <a:ext cx="4130289" cy="4114800"/>
          </a:xfrm>
          <a:prstGeom prst="rect">
            <a:avLst/>
          </a:prstGeom>
        </p:spPr>
      </p:pic>
      <p:pic>
        <p:nvPicPr>
          <p:cNvPr id="10" name="Picture 10"/>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4983480" y="9068299"/>
            <a:ext cx="358627" cy="380002"/>
          </a:xfrm>
          <a:prstGeom prst="rect">
            <a:avLst/>
          </a:prstGeom>
        </p:spPr>
      </p:pic>
      <p:pic>
        <p:nvPicPr>
          <p:cNvPr id="11" name="Picture 11"/>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11483340" y="838699"/>
            <a:ext cx="358627" cy="380002"/>
          </a:xfrm>
          <a:prstGeom prst="rect">
            <a:avLst/>
          </a:prstGeom>
        </p:spPr>
      </p:pic>
      <p:pic>
        <p:nvPicPr>
          <p:cNvPr id="12" name="Picture 12"/>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a:off x="17003174" y="6664628"/>
            <a:ext cx="512253" cy="491123"/>
          </a:xfrm>
          <a:prstGeom prst="rect">
            <a:avLst/>
          </a:prstGeom>
        </p:spPr>
      </p:pic>
      <p:pic>
        <p:nvPicPr>
          <p:cNvPr id="15" name="Picture 15"/>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xmlns="" r:embed="rId18"/>
              </a:ext>
            </a:extLst>
          </a:blip>
          <a:srcRect/>
          <a:stretch>
            <a:fillRect/>
          </a:stretch>
        </p:blipFill>
        <p:spPr>
          <a:xfrm>
            <a:off x="772574" y="3087356"/>
            <a:ext cx="512253" cy="491123"/>
          </a:xfrm>
          <a:prstGeom prst="rect">
            <a:avLst/>
          </a:prstGeom>
        </p:spPr>
      </p:pic>
      <p:sp>
        <p:nvSpPr>
          <p:cNvPr id="17" name="Rectangle: Rounded Corners 16">
            <a:extLst>
              <a:ext uri="{FF2B5EF4-FFF2-40B4-BE49-F238E27FC236}">
                <a16:creationId xmlns:a16="http://schemas.microsoft.com/office/drawing/2014/main" id="{C3396330-E0C3-11A0-FE41-A1C23A722F6B}"/>
              </a:ext>
            </a:extLst>
          </p:cNvPr>
          <p:cNvSpPr/>
          <p:nvPr/>
        </p:nvSpPr>
        <p:spPr>
          <a:xfrm>
            <a:off x="8289387" y="833256"/>
            <a:ext cx="1524000" cy="990600"/>
          </a:xfrm>
          <a:prstGeom prst="round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latin typeface="Arial" panose="020B0604020202020204" pitchFamily="34" charset="0"/>
                <a:cs typeface="Arial" panose="020B0604020202020204" pitchFamily="34" charset="0"/>
              </a:rPr>
              <a:t>HĐ1</a:t>
            </a:r>
          </a:p>
        </p:txBody>
      </p:sp>
      <p:sp>
        <p:nvSpPr>
          <p:cNvPr id="18" name="TextBox 17">
            <a:extLst>
              <a:ext uri="{FF2B5EF4-FFF2-40B4-BE49-F238E27FC236}">
                <a16:creationId xmlns:a16="http://schemas.microsoft.com/office/drawing/2014/main" id="{97FE6822-202D-9617-E680-931A13596DFB}"/>
              </a:ext>
            </a:extLst>
          </p:cNvPr>
          <p:cNvSpPr txBox="1"/>
          <p:nvPr/>
        </p:nvSpPr>
        <p:spPr>
          <a:xfrm>
            <a:off x="2089152" y="1969697"/>
            <a:ext cx="13924471" cy="5632311"/>
          </a:xfrm>
          <a:prstGeom prst="rect">
            <a:avLst/>
          </a:prstGeom>
          <a:noFill/>
        </p:spPr>
        <p:txBody>
          <a:bodyPr wrap="square" rtlCol="0">
            <a:spAutoFit/>
          </a:bodyPr>
          <a:lstStyle/>
          <a:p>
            <a:pPr algn="just">
              <a:lnSpc>
                <a:spcPct val="150000"/>
              </a:lnSpc>
            </a:pPr>
            <a:r>
              <a:rPr lang="en-US" sz="4000" dirty="0" err="1">
                <a:latin typeface="Arial" panose="020B0604020202020204" pitchFamily="34" charset="0"/>
                <a:cs typeface="Arial" panose="020B0604020202020204" pitchFamily="34" charset="0"/>
              </a:rPr>
              <a:t>Biểu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đồ</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Hình</a:t>
            </a:r>
            <a:r>
              <a:rPr lang="en-US" sz="4000" dirty="0">
                <a:latin typeface="Arial" panose="020B0604020202020204" pitchFamily="34" charset="0"/>
                <a:cs typeface="Arial" panose="020B0604020202020204" pitchFamily="34" charset="0"/>
              </a:rPr>
              <a:t> 5.6 </a:t>
            </a:r>
            <a:r>
              <a:rPr lang="en-US" sz="4000" dirty="0" err="1">
                <a:latin typeface="Arial" panose="020B0604020202020204" pitchFamily="34" charset="0"/>
                <a:cs typeface="Arial" panose="020B0604020202020204" pitchFamily="34" charset="0"/>
              </a:rPr>
              <a:t>cho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biết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tỉ</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lệ</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thí</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sinh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được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trao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huy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chương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loại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trong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một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cuộc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thi</a:t>
            </a:r>
            <a:r>
              <a:rPr lang="en-US" sz="4000">
                <a:latin typeface="Arial" panose="020B0604020202020204" pitchFamily="34" charset="0"/>
                <a:cs typeface="Arial" panose="020B0604020202020204" pitchFamily="34" charset="0"/>
              </a:rPr>
              <a:t>. </a:t>
            </a:r>
            <a:r>
              <a:rPr lang="en-US" sz="4000" smtClean="0">
                <a:latin typeface="Arial" panose="020B0604020202020204" pitchFamily="34" charset="0"/>
                <a:cs typeface="Arial" panose="020B0604020202020204" pitchFamily="34" charset="0"/>
              </a:rPr>
              <a:t>Em </a:t>
            </a:r>
            <a:r>
              <a:rPr lang="en-US" sz="4000" dirty="0" err="1">
                <a:latin typeface="Arial" panose="020B0604020202020204" pitchFamily="34" charset="0"/>
                <a:cs typeface="Arial" panose="020B0604020202020204" pitchFamily="34" charset="0"/>
              </a:rPr>
              <a:t>hãy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biết</a:t>
            </a:r>
            <a:r>
              <a:rPr lang="en-US" sz="4000" dirty="0">
                <a:latin typeface="Arial" panose="020B0604020202020204" pitchFamily="34" charset="0"/>
                <a:cs typeface="Arial" panose="020B0604020202020204" pitchFamily="34" charset="0"/>
              </a:rPr>
              <a:t>:</a:t>
            </a:r>
          </a:p>
          <a:p>
            <a:pPr algn="just">
              <a:lnSpc>
                <a:spcPct val="150000"/>
              </a:lnSpc>
            </a:pPr>
            <a:r>
              <a:rPr lang="en-US" sz="4000" dirty="0">
                <a:latin typeface="Arial" panose="020B0604020202020204" pitchFamily="34" charset="0"/>
                <a:cs typeface="Arial" panose="020B0604020202020204" pitchFamily="34" charset="0"/>
              </a:rPr>
              <a:t>a) Hai </a:t>
            </a:r>
            <a:r>
              <a:rPr lang="en-US" sz="4000" dirty="0" err="1">
                <a:latin typeface="Arial" panose="020B0604020202020204" pitchFamily="34" charset="0"/>
                <a:cs typeface="Arial" panose="020B0604020202020204" pitchFamily="34" charset="0"/>
              </a:rPr>
              <a:t>loại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huy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chương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nào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có</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cùng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tỉ</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lệ</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thí</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sinh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được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trao</a:t>
            </a:r>
            <a:r>
              <a:rPr lang="en-US" sz="4000" dirty="0">
                <a:latin typeface="Arial" panose="020B0604020202020204" pitchFamily="34" charset="0"/>
                <a:cs typeface="Arial" panose="020B0604020202020204" pitchFamily="34" charset="0"/>
              </a:rPr>
              <a:t>?</a:t>
            </a:r>
          </a:p>
          <a:p>
            <a:pPr algn="just">
              <a:lnSpc>
                <a:spcPct val="150000"/>
              </a:lnSpc>
            </a:pPr>
            <a:r>
              <a:rPr lang="en-US" sz="4000" dirty="0">
                <a:latin typeface="Arial" panose="020B0604020202020204" pitchFamily="34" charset="0"/>
                <a:cs typeface="Arial" panose="020B0604020202020204" pitchFamily="34" charset="0"/>
              </a:rPr>
              <a:t>b)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thí</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sinh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không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có</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huy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chương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chiếm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tỉ</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lệ</a:t>
            </a:r>
            <a:r>
              <a:rPr lang="en-US" sz="4000" dirty="0">
                <a:latin typeface="Arial" panose="020B0604020202020204" pitchFamily="34" charset="0"/>
                <a:cs typeface="Arial" panose="020B0604020202020204" pitchFamily="34" charset="0"/>
              </a:rPr>
              <a:t> bao </a:t>
            </a:r>
            <a:r>
              <a:rPr lang="en-US" sz="4000" dirty="0" err="1">
                <a:latin typeface="Arial" panose="020B0604020202020204" pitchFamily="34" charset="0"/>
                <a:cs typeface="Arial" panose="020B0604020202020204" pitchFamily="34" charset="0"/>
              </a:rPr>
              <a:t>nhiêu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phần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trăm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Em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có</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nhận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xét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xét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gì</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về</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phần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hình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quạt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biểu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diễn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tỉ</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lệ</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này</a:t>
            </a:r>
            <a:r>
              <a:rPr lang="en-US" sz="4000" dirty="0">
                <a:latin typeface="Arial" panose="020B0604020202020204" pitchFamily="34" charset="0"/>
                <a:cs typeface="Arial" panose="020B0604020202020204" pitchFamily="34" charset="0"/>
              </a:rPr>
              <a:t>?</a:t>
            </a:r>
          </a:p>
        </p:txBody>
      </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8">
                                            <p:txEl>
                                              <p:pRg st="0" end="0"/>
                                            </p:txEl>
                                          </p:spTgt>
                                        </p:tgtEl>
                                        <p:attrNameLst>
                                          <p:attrName>style.visibility</p:attrName>
                                        </p:attrNameLst>
                                      </p:cBhvr>
                                      <p:to>
                                        <p:strVal val="visible"/>
                                      </p:to>
                                    </p:set>
                                    <p:animEffect transition="in" filter="randombar(horizontal)">
                                      <p:cBhvr>
                                        <p:cTn id="12" dur="500"/>
                                        <p:tgtEl>
                                          <p:spTgt spid="1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8">
                                            <p:txEl>
                                              <p:pRg st="1" end="1"/>
                                            </p:txEl>
                                          </p:spTgt>
                                        </p:tgtEl>
                                        <p:attrNameLst>
                                          <p:attrName>style.visibility</p:attrName>
                                        </p:attrNameLst>
                                      </p:cBhvr>
                                      <p:to>
                                        <p:strVal val="visible"/>
                                      </p:to>
                                    </p:set>
                                    <p:animEffect transition="in" filter="randombar(horizontal)">
                                      <p:cBhvr>
                                        <p:cTn id="17" dur="500"/>
                                        <p:tgtEl>
                                          <p:spTgt spid="18">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18">
                                            <p:txEl>
                                              <p:pRg st="2" end="2"/>
                                            </p:txEl>
                                          </p:spTgt>
                                        </p:tgtEl>
                                        <p:attrNameLst>
                                          <p:attrName>style.visibility</p:attrName>
                                        </p:attrNameLst>
                                      </p:cBhvr>
                                      <p:to>
                                        <p:strVal val="visible"/>
                                      </p:to>
                                    </p:set>
                                    <p:animEffect transition="in" filter="randombar(horizontal)">
                                      <p:cBhvr>
                                        <p:cTn id="22" dur="500"/>
                                        <p:tgtEl>
                                          <p:spTgt spid="1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5495971" y="-634079"/>
            <a:ext cx="2792029" cy="2230133"/>
          </a:xfrm>
          <a:prstGeom prst="rect">
            <a:avLst/>
          </a:prstGeom>
        </p:spPr>
      </p:pic>
      <p:pic>
        <p:nvPicPr>
          <p:cNvPr id="4"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544604" y="8420100"/>
            <a:ext cx="3679057" cy="2938647"/>
          </a:xfrm>
          <a:prstGeom prst="rect">
            <a:avLst/>
          </a:prstGeom>
        </p:spPr>
      </p:pic>
      <p:pic>
        <p:nvPicPr>
          <p:cNvPr id="8" name="Picture 8"/>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8100000">
            <a:off x="-2542048" y="-1717378"/>
            <a:ext cx="4184598" cy="3630139"/>
          </a:xfrm>
          <a:prstGeom prst="rect">
            <a:avLst/>
          </a:prstGeom>
        </p:spPr>
      </p:pic>
      <p:pic>
        <p:nvPicPr>
          <p:cNvPr id="10" name="Picture 10"/>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27039" y="2329969"/>
            <a:ext cx="765824" cy="762952"/>
          </a:xfrm>
          <a:prstGeom prst="rect">
            <a:avLst/>
          </a:prstGeom>
        </p:spPr>
      </p:pic>
      <p:pic>
        <p:nvPicPr>
          <p:cNvPr id="12" name="Picture 12"/>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240010" y="7429500"/>
            <a:ext cx="824274" cy="684147"/>
          </a:xfrm>
          <a:prstGeom prst="rect">
            <a:avLst/>
          </a:prstGeom>
        </p:spPr>
      </p:pic>
      <p:pic>
        <p:nvPicPr>
          <p:cNvPr id="15" name="Picture 15"/>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rot="-3747504">
            <a:off x="17234114" y="6924331"/>
            <a:ext cx="824274" cy="684147"/>
          </a:xfrm>
          <a:prstGeom prst="rect">
            <a:avLst/>
          </a:prstGeom>
        </p:spPr>
      </p:pic>
      <p:graphicFrame>
        <p:nvGraphicFramePr>
          <p:cNvPr id="17" name="Chart 16">
            <a:extLst>
              <a:ext uri="{FF2B5EF4-FFF2-40B4-BE49-F238E27FC236}">
                <a16:creationId xmlns:a16="http://schemas.microsoft.com/office/drawing/2014/main" id="{6367965D-EBBD-D580-C863-0AFF4DED9E11}"/>
              </a:ext>
            </a:extLst>
          </p:cNvPr>
          <p:cNvGraphicFramePr/>
          <p:nvPr>
            <p:extLst>
              <p:ext uri="{D42A27DB-BD31-4B8C-83A1-F6EECF244321}">
                <p14:modId xmlns:p14="http://schemas.microsoft.com/office/powerpoint/2010/main" val="1909471603"/>
              </p:ext>
            </p:extLst>
          </p:nvPr>
        </p:nvGraphicFramePr>
        <p:xfrm>
          <a:off x="409951" y="97691"/>
          <a:ext cx="8534400" cy="5334000"/>
        </p:xfrm>
        <a:graphic>
          <a:graphicData uri="http://schemas.openxmlformats.org/drawingml/2006/chart">
            <c:chart xmlns:c="http://schemas.openxmlformats.org/drawingml/2006/chart" xmlns:r="http://schemas.openxmlformats.org/officeDocument/2006/relationships" r:id="rId16"/>
          </a:graphicData>
        </a:graphic>
      </p:graphicFrame>
      <p:sp>
        <p:nvSpPr>
          <p:cNvPr id="13" name="TextBox 12">
            <a:extLst>
              <a:ext uri="{FF2B5EF4-FFF2-40B4-BE49-F238E27FC236}">
                <a16:creationId xmlns:a16="http://schemas.microsoft.com/office/drawing/2014/main" id="{A95D73DB-7B39-8208-FF1B-82911689A4CF}"/>
              </a:ext>
            </a:extLst>
          </p:cNvPr>
          <p:cNvSpPr txBox="1"/>
          <p:nvPr/>
        </p:nvSpPr>
        <p:spPr>
          <a:xfrm>
            <a:off x="3200400" y="7790008"/>
            <a:ext cx="13944600" cy="1824923"/>
          </a:xfrm>
          <a:prstGeom prst="rect">
            <a:avLst/>
          </a:prstGeom>
          <a:noFill/>
        </p:spPr>
        <p:txBody>
          <a:bodyPr wrap="square">
            <a:spAutoFit/>
          </a:bodyPr>
          <a:lstStyle/>
          <a:p>
            <a:pPr marL="0" marR="0" algn="just">
              <a:lnSpc>
                <a:spcPct val="150000"/>
              </a:lnSpc>
              <a:spcBef>
                <a:spcPts val="600"/>
              </a:spcBef>
              <a:spcAft>
                <a:spcPts val="800"/>
              </a:spcAft>
              <a:tabLst>
                <a:tab pos="360045" algn="l"/>
                <a:tab pos="720090" algn="l"/>
              </a:tabLst>
            </a:pPr>
            <a:r>
              <a:rPr lang="nl-NL" sz="4000" smtClean="0">
                <a:effectLst/>
                <a:latin typeface="Arial" panose="020B0604020202020204" pitchFamily="34" charset="0"/>
                <a:ea typeface="Times New Roman" panose="02020603050405020304" pitchFamily="18" charset="0"/>
                <a:cs typeface="Arial" panose="020B0604020202020204" pitchFamily="34" charset="0"/>
              </a:rPr>
              <a:t>b</a:t>
            </a:r>
            <a:r>
              <a:rPr lang="nl-NL" sz="4000" dirty="0">
                <a:effectLst/>
                <a:latin typeface="Arial" panose="020B0604020202020204" pitchFamily="34" charset="0"/>
                <a:ea typeface="Times New Roman" panose="02020603050405020304" pitchFamily="18" charset="0"/>
                <a:cs typeface="Arial" panose="020B0604020202020204" pitchFamily="34" charset="0"/>
              </a:rPr>
              <a:t>) Tỉ lệ thí sinh không được trao huy chương chiếm 50%, hình quạt biểu diễn nó bằng nửa hình tròn.</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p:txBody>
      </p:sp>
      <p:sp>
        <p:nvSpPr>
          <p:cNvPr id="2" name="Rectangle 1"/>
          <p:cNvSpPr/>
          <p:nvPr/>
        </p:nvSpPr>
        <p:spPr>
          <a:xfrm>
            <a:off x="9525000" y="2764691"/>
            <a:ext cx="7467600" cy="1478418"/>
          </a:xfrm>
          <a:prstGeom prst="rect">
            <a:avLst/>
          </a:prstGeom>
        </p:spPr>
        <p:txBody>
          <a:bodyPr wrap="square">
            <a:spAutoFit/>
          </a:bodyPr>
          <a:lstStyle/>
          <a:p>
            <a:pPr algn="just">
              <a:lnSpc>
                <a:spcPct val="150000"/>
              </a:lnSpc>
            </a:pPr>
            <a:r>
              <a:rPr lang="en-US" sz="3200" b="1">
                <a:solidFill>
                  <a:srgbClr val="FF5050"/>
                </a:solidFill>
                <a:latin typeface="Arial" panose="020B0604020202020204" pitchFamily="34" charset="0"/>
                <a:cs typeface="Arial" panose="020B0604020202020204" pitchFamily="34" charset="0"/>
              </a:rPr>
              <a:t>a) Hai loại huy chương nào có cùng tỉ lệ thí sinh được trao?</a:t>
            </a:r>
            <a:endParaRPr lang="en-US" sz="3200" b="1" dirty="0">
              <a:solidFill>
                <a:srgbClr val="FF5050"/>
              </a:solidFill>
              <a:latin typeface="Arial" panose="020B0604020202020204" pitchFamily="34" charset="0"/>
              <a:cs typeface="Arial" panose="020B0604020202020204" pitchFamily="34" charset="0"/>
            </a:endParaRPr>
          </a:p>
        </p:txBody>
      </p:sp>
      <p:sp>
        <p:nvSpPr>
          <p:cNvPr id="5" name="Rectangle 4"/>
          <p:cNvSpPr/>
          <p:nvPr/>
        </p:nvSpPr>
        <p:spPr>
          <a:xfrm>
            <a:off x="3222523" y="5666350"/>
            <a:ext cx="13922477" cy="2123658"/>
          </a:xfrm>
          <a:prstGeom prst="rect">
            <a:avLst/>
          </a:prstGeom>
        </p:spPr>
        <p:txBody>
          <a:bodyPr wrap="square">
            <a:spAutoFit/>
          </a:bodyPr>
          <a:lstStyle/>
          <a:p>
            <a:pPr algn="just">
              <a:lnSpc>
                <a:spcPct val="150000"/>
              </a:lnSpc>
              <a:spcBef>
                <a:spcPts val="600"/>
              </a:spcBef>
              <a:spcAft>
                <a:spcPts val="800"/>
              </a:spcAft>
              <a:tabLst>
                <a:tab pos="360045" algn="l"/>
                <a:tab pos="720090" algn="l"/>
              </a:tabLst>
            </a:pPr>
            <a:r>
              <a:rPr lang="nl-NL" sz="4400">
                <a:latin typeface="Arial" panose="020B0604020202020204" pitchFamily="34" charset="0"/>
                <a:ea typeface="Times New Roman" panose="02020603050405020304" pitchFamily="18" charset="0"/>
                <a:cs typeface="Arial" panose="020B0604020202020204" pitchFamily="34" charset="0"/>
              </a:rPr>
              <a:t>a) Tỉ lệ thí sinh được trao huy chương bạc và huy chương đồng bằng nhau là 20%.</a:t>
            </a:r>
            <a:endParaRPr lang="en-US" sz="4400" dirty="0">
              <a:latin typeface="Arial" panose="020B0604020202020204" pitchFamily="34" charset="0"/>
              <a:ea typeface="Times New Roman" panose="02020603050405020304" pitchFamily="18" charset="0"/>
              <a:cs typeface="Arial" panose="020B0604020202020204" pitchFamily="34" charset="0"/>
            </a:endParaRPr>
          </a:p>
        </p:txBody>
      </p:sp>
      <p:sp>
        <p:nvSpPr>
          <p:cNvPr id="6" name="Rectangle 5"/>
          <p:cNvSpPr/>
          <p:nvPr/>
        </p:nvSpPr>
        <p:spPr>
          <a:xfrm>
            <a:off x="9327263" y="1795740"/>
            <a:ext cx="8456569" cy="3416320"/>
          </a:xfrm>
          <a:prstGeom prst="rect">
            <a:avLst/>
          </a:prstGeom>
        </p:spPr>
        <p:txBody>
          <a:bodyPr wrap="square">
            <a:spAutoFit/>
          </a:bodyPr>
          <a:lstStyle/>
          <a:p>
            <a:pPr algn="just">
              <a:lnSpc>
                <a:spcPct val="150000"/>
              </a:lnSpc>
            </a:pPr>
            <a:r>
              <a:rPr lang="en-US" sz="3600" b="1">
                <a:solidFill>
                  <a:srgbClr val="FF5050"/>
                </a:solidFill>
                <a:latin typeface="Arial" panose="020B0604020202020204" pitchFamily="34" charset="0"/>
                <a:cs typeface="Arial" panose="020B0604020202020204" pitchFamily="34" charset="0"/>
              </a:rPr>
              <a:t>b) Số thí sinh không có huy chương chiếm tỉ lệ bao nhiêu phần trăm? Em có nhận xét xét gì về phần hình quạt biểu diễn tỉ lệ này?</a:t>
            </a:r>
            <a:endParaRPr lang="en-US" sz="3600" b="1" dirty="0">
              <a:solidFill>
                <a:srgbClr val="FF5050"/>
              </a:solidFill>
              <a:latin typeface="Arial" panose="020B0604020202020204" pitchFamily="34" charset="0"/>
              <a:cs typeface="Arial" panose="020B0604020202020204" pitchFamily="34" charset="0"/>
            </a:endParaRPr>
          </a:p>
        </p:txBody>
      </p:sp>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par>
                                <p:cTn id="10" presetID="16" presetClass="entr" presetSubtype="21"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par>
                                <p:cTn id="20" presetID="10" presetClass="exit" presetSubtype="0" fill="hold" grpId="1" nodeType="withEffect">
                                  <p:stCondLst>
                                    <p:cond delay="0"/>
                                  </p:stCondLst>
                                  <p:childTnLst>
                                    <p:animEffect transition="out" filter="fade">
                                      <p:cBhvr>
                                        <p:cTn id="21" dur="500"/>
                                        <p:tgtEl>
                                          <p:spTgt spid="2"/>
                                        </p:tgtEl>
                                      </p:cBhvr>
                                    </p:animEffect>
                                    <p:set>
                                      <p:cBhvr>
                                        <p:cTn id="22" dur="1" fill="hold">
                                          <p:stCondLst>
                                            <p:cond delay="499"/>
                                          </p:stCondLst>
                                        </p:cTn>
                                        <p:tgtEl>
                                          <p:spTgt spid="2"/>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arn(inVertical)">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3">
                                            <p:txEl>
                                              <p:pRg st="0" end="0"/>
                                            </p:txEl>
                                          </p:spTgt>
                                        </p:tgtEl>
                                        <p:attrNameLst>
                                          <p:attrName>style.visibility</p:attrName>
                                        </p:attrNameLst>
                                      </p:cBhvr>
                                      <p:to>
                                        <p:strVal val="visible"/>
                                      </p:to>
                                    </p:set>
                                    <p:animEffect transition="in" filter="fade">
                                      <p:cBhvr>
                                        <p:cTn id="32" dur="500"/>
                                        <p:tgtEl>
                                          <p:spTgt spid="13">
                                            <p:txEl>
                                              <p:pRg st="0" end="0"/>
                                            </p:txEl>
                                          </p:spTgt>
                                        </p:tgtEl>
                                      </p:cBhvr>
                                    </p:animEffect>
                                  </p:childTnLst>
                                </p:cTn>
                              </p:par>
                            </p:childTnLst>
                          </p:cTn>
                        </p:par>
                        <p:par>
                          <p:cTn id="33" fill="hold">
                            <p:stCondLst>
                              <p:cond delay="500"/>
                            </p:stCondLst>
                            <p:childTnLst>
                              <p:par>
                                <p:cTn id="34" presetID="10" presetClass="exit" presetSubtype="0" fill="hold" grpId="1" nodeType="afterEffect">
                                  <p:stCondLst>
                                    <p:cond delay="0"/>
                                  </p:stCondLst>
                                  <p:childTnLst>
                                    <p:animEffect transition="out" filter="fade">
                                      <p:cBhvr>
                                        <p:cTn id="35" dur="500"/>
                                        <p:tgtEl>
                                          <p:spTgt spid="6"/>
                                        </p:tgtEl>
                                      </p:cBhvr>
                                    </p:animEffect>
                                    <p:set>
                                      <p:cBhvr>
                                        <p:cTn id="36"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7" grpId="0">
        <p:bldAsOne/>
      </p:bldGraphic>
      <p:bldP spid="2" grpId="0"/>
      <p:bldP spid="2" grpId="1"/>
      <p:bldP spid="5" grpId="0"/>
      <p:bldP spid="6" grpId="0"/>
      <p:bldP spid="6"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b="31506"/>
          <a:stretch>
            <a:fillRect/>
          </a:stretch>
        </p:blipFill>
        <p:spPr>
          <a:xfrm>
            <a:off x="0" y="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499110" y="163830"/>
            <a:ext cx="17289779" cy="9959339"/>
          </a:xfrm>
          <a:prstGeom prst="rect">
            <a:avLst/>
          </a:prstGeom>
        </p:spPr>
      </p:pic>
      <p:pic>
        <p:nvPicPr>
          <p:cNvPr id="5" name="Picture 5"/>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2633170">
            <a:off x="-2761072" y="8608348"/>
            <a:ext cx="6110853" cy="1888809"/>
          </a:xfrm>
          <a:prstGeom prst="rect">
            <a:avLst/>
          </a:prstGeom>
        </p:spPr>
      </p:pic>
      <p:pic>
        <p:nvPicPr>
          <p:cNvPr id="6" name="Picture 6"/>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7829047" flipH="1">
            <a:off x="16251015" y="-1752223"/>
            <a:ext cx="2843287" cy="4902219"/>
          </a:xfrm>
          <a:prstGeom prst="rect">
            <a:avLst/>
          </a:prstGeom>
        </p:spPr>
      </p:pic>
      <p:pic>
        <p:nvPicPr>
          <p:cNvPr id="7" name="Picture 7"/>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rot="-2249744" flipV="1">
            <a:off x="14470064" y="8359085"/>
            <a:ext cx="4340279" cy="1033775"/>
          </a:xfrm>
          <a:prstGeom prst="rect">
            <a:avLst/>
          </a:prstGeom>
        </p:spPr>
      </p:pic>
      <p:pic>
        <p:nvPicPr>
          <p:cNvPr id="8" name="Picture 8"/>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rot="-2249744">
            <a:off x="-545203" y="839564"/>
            <a:ext cx="4340279" cy="1033775"/>
          </a:xfrm>
          <a:prstGeom prst="rect">
            <a:avLst/>
          </a:prstGeom>
        </p:spPr>
      </p:pic>
      <p:pic>
        <p:nvPicPr>
          <p:cNvPr id="9" name="Picture 9"/>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6451663" y="9050965"/>
            <a:ext cx="372167" cy="414671"/>
          </a:xfrm>
          <a:prstGeom prst="rect">
            <a:avLst/>
          </a:prstGeom>
        </p:spPr>
      </p:pic>
      <p:pic>
        <p:nvPicPr>
          <p:cNvPr id="10" name="Picture 10"/>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13223730" y="1356452"/>
            <a:ext cx="372167" cy="414671"/>
          </a:xfrm>
          <a:prstGeom prst="rect">
            <a:avLst/>
          </a:prstGeom>
        </p:spPr>
      </p:pic>
      <p:pic>
        <p:nvPicPr>
          <p:cNvPr id="11" name="Picture 11"/>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16887133" y="4728829"/>
            <a:ext cx="372167" cy="414671"/>
          </a:xfrm>
          <a:prstGeom prst="rect">
            <a:avLst/>
          </a:prstGeom>
        </p:spPr>
      </p:pic>
      <p:pic>
        <p:nvPicPr>
          <p:cNvPr id="12" name="Picture 12"/>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1028700" y="5807507"/>
            <a:ext cx="372167" cy="414671"/>
          </a:xfrm>
          <a:prstGeom prst="rect">
            <a:avLst/>
          </a:prstGeom>
        </p:spPr>
      </p:pic>
      <p:sp>
        <p:nvSpPr>
          <p:cNvPr id="15" name="TextBox 14">
            <a:extLst>
              <a:ext uri="{FF2B5EF4-FFF2-40B4-BE49-F238E27FC236}">
                <a16:creationId xmlns:a16="http://schemas.microsoft.com/office/drawing/2014/main" id="{334239A3-BE62-E096-CC62-6B0B67790E53}"/>
              </a:ext>
            </a:extLst>
          </p:cNvPr>
          <p:cNvSpPr txBox="1"/>
          <p:nvPr/>
        </p:nvSpPr>
        <p:spPr>
          <a:xfrm>
            <a:off x="3947267" y="2413005"/>
            <a:ext cx="10393463" cy="5046318"/>
          </a:xfrm>
          <a:prstGeom prst="rect">
            <a:avLst/>
          </a:prstGeom>
          <a:noFill/>
        </p:spPr>
        <p:txBody>
          <a:bodyPr wrap="square">
            <a:spAutoFit/>
          </a:bodyPr>
          <a:lstStyle/>
          <a:p>
            <a:pPr marL="0" marR="0" algn="ctr">
              <a:lnSpc>
                <a:spcPct val="150000"/>
              </a:lnSpc>
              <a:spcBef>
                <a:spcPts val="600"/>
              </a:spcBef>
              <a:spcAft>
                <a:spcPts val="800"/>
              </a:spcAft>
              <a:tabLst>
                <a:tab pos="360045" algn="l"/>
                <a:tab pos="720090" algn="l"/>
              </a:tabLst>
            </a:pPr>
            <a:r>
              <a:rPr lang="nl-NL" sz="4400" b="1" dirty="0">
                <a:effectLst/>
                <a:latin typeface="Arial" panose="020B0604020202020204" pitchFamily="34" charset="0"/>
                <a:ea typeface="Times New Roman" panose="02020603050405020304" pitchFamily="18" charset="0"/>
                <a:cs typeface="Arial" panose="020B0604020202020204" pitchFamily="34" charset="0"/>
              </a:rPr>
              <a:t>Nhận xét:</a:t>
            </a:r>
            <a:endParaRPr lang="en-US" sz="4400" dirty="0">
              <a:effectLst/>
              <a:latin typeface="Arial" panose="020B0604020202020204" pitchFamily="34" charset="0"/>
              <a:ea typeface="Times New Roman" panose="02020603050405020304" pitchFamily="18" charset="0"/>
              <a:cs typeface="Arial" panose="020B0604020202020204" pitchFamily="34" charset="0"/>
            </a:endParaRPr>
          </a:p>
          <a:p>
            <a:pPr marL="571500" marR="0" indent="-571500" algn="just">
              <a:lnSpc>
                <a:spcPct val="150000"/>
              </a:lnSpc>
              <a:spcBef>
                <a:spcPts val="600"/>
              </a:spcBef>
              <a:spcAft>
                <a:spcPts val="800"/>
              </a:spcAft>
              <a:buFont typeface="Symbol" panose="05050102010706020507" pitchFamily="18" charset="2"/>
              <a:buChar char="-"/>
              <a:tabLst>
                <a:tab pos="360045" algn="l"/>
                <a:tab pos="720090" algn="l"/>
              </a:tabLst>
            </a:pPr>
            <a:r>
              <a:rPr lang="nl-NL" sz="4000" dirty="0">
                <a:effectLst/>
                <a:latin typeface="Arial" panose="020B0604020202020204" pitchFamily="34" charset="0"/>
                <a:ea typeface="Times New Roman" panose="02020603050405020304" pitchFamily="18" charset="0"/>
                <a:cs typeface="Arial" panose="020B0604020202020204" pitchFamily="34" charset="0"/>
              </a:rPr>
              <a:t>Hai hình quạt giống nhau biểu diễn cùng một tỉ lệ.</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a:p>
            <a:pPr marL="571500" marR="0" indent="-571500" algn="just">
              <a:lnSpc>
                <a:spcPct val="150000"/>
              </a:lnSpc>
              <a:spcBef>
                <a:spcPts val="600"/>
              </a:spcBef>
              <a:spcAft>
                <a:spcPts val="800"/>
              </a:spcAft>
              <a:buFont typeface="Symbol" panose="05050102010706020507" pitchFamily="18" charset="2"/>
              <a:buChar char="-"/>
              <a:tabLst>
                <a:tab pos="360045" algn="l"/>
                <a:tab pos="720090" algn="l"/>
              </a:tabLst>
            </a:pPr>
            <a:r>
              <a:rPr lang="nl-NL" sz="4000" dirty="0">
                <a:effectLst/>
                <a:latin typeface="Arial" panose="020B0604020202020204" pitchFamily="34" charset="0"/>
                <a:ea typeface="Times New Roman" panose="02020603050405020304" pitchFamily="18" charset="0"/>
                <a:cs typeface="Arial" panose="020B0604020202020204" pitchFamily="34" charset="0"/>
              </a:rPr>
              <a:t>Phần hình quạt ứng với một nửa hình tròn biểu diễn tỉ lệ 50%.</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wipe(down)">
                                      <p:cBhvr>
                                        <p:cTn id="7" dur="500"/>
                                        <p:tgtEl>
                                          <p:spTgt spid="1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5">
                                            <p:txEl>
                                              <p:pRg st="1" end="1"/>
                                            </p:txEl>
                                          </p:spTgt>
                                        </p:tgtEl>
                                        <p:attrNameLst>
                                          <p:attrName>style.visibility</p:attrName>
                                        </p:attrNameLst>
                                      </p:cBhvr>
                                      <p:to>
                                        <p:strVal val="visible"/>
                                      </p:to>
                                    </p:set>
                                    <p:animEffect transition="in" filter="wipe(down)">
                                      <p:cBhvr>
                                        <p:cTn id="12" dur="500"/>
                                        <p:tgtEl>
                                          <p:spTgt spid="1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5">
                                            <p:txEl>
                                              <p:pRg st="2" end="2"/>
                                            </p:txEl>
                                          </p:spTgt>
                                        </p:tgtEl>
                                        <p:attrNameLst>
                                          <p:attrName>style.visibility</p:attrName>
                                        </p:attrNameLst>
                                      </p:cBhvr>
                                      <p:to>
                                        <p:strVal val="visible"/>
                                      </p:to>
                                    </p:set>
                                    <p:animEffect transition="in" filter="wipe(down)">
                                      <p:cBhvr>
                                        <p:cTn id="17" dur="500"/>
                                        <p:tgtEl>
                                          <p:spTgt spid="1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1115945">
            <a:off x="4478151" y="7822561"/>
            <a:ext cx="945472" cy="548964"/>
          </a:xfrm>
          <a:prstGeom prst="rect">
            <a:avLst/>
          </a:prstGeom>
        </p:spPr>
      </p:pic>
      <p:pic>
        <p:nvPicPr>
          <p:cNvPr id="4"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053252">
            <a:off x="11864502" y="1914369"/>
            <a:ext cx="946582" cy="550069"/>
          </a:xfrm>
          <a:prstGeom prst="rect">
            <a:avLst/>
          </a:prstGeom>
        </p:spPr>
      </p:pic>
      <p:pic>
        <p:nvPicPr>
          <p:cNvPr id="6" name="Picture 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1318438">
            <a:off x="-2966947" y="6928963"/>
            <a:ext cx="4515107" cy="4663764"/>
          </a:xfrm>
          <a:prstGeom prst="rect">
            <a:avLst/>
          </a:prstGeom>
        </p:spPr>
      </p:pic>
      <p:pic>
        <p:nvPicPr>
          <p:cNvPr id="7" name="Picture 7"/>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3637668" flipV="1">
            <a:off x="14113176" y="-2752173"/>
            <a:ext cx="5579783" cy="5763495"/>
          </a:xfrm>
          <a:prstGeom prst="rect">
            <a:avLst/>
          </a:prstGeom>
        </p:spPr>
      </p:pic>
      <p:pic>
        <p:nvPicPr>
          <p:cNvPr id="8" name="Picture 8"/>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rot="-2428224">
            <a:off x="13454562" y="8755430"/>
            <a:ext cx="7315200" cy="2261062"/>
          </a:xfrm>
          <a:prstGeom prst="rect">
            <a:avLst/>
          </a:prstGeom>
        </p:spPr>
      </p:pic>
      <p:pic>
        <p:nvPicPr>
          <p:cNvPr id="9" name="Picture 9"/>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rot="2700000" flipH="1">
            <a:off x="-1628521" y="-2451110"/>
            <a:ext cx="2843287" cy="4902219"/>
          </a:xfrm>
          <a:prstGeom prst="rect">
            <a:avLst/>
          </a:prstGeom>
        </p:spPr>
      </p:pic>
      <p:pic>
        <p:nvPicPr>
          <p:cNvPr id="11" name="Picture 11"/>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a:off x="10149840" y="9336997"/>
            <a:ext cx="548964" cy="548964"/>
          </a:xfrm>
          <a:prstGeom prst="rect">
            <a:avLst/>
          </a:prstGeom>
        </p:spPr>
      </p:pic>
      <p:pic>
        <p:nvPicPr>
          <p:cNvPr id="13" name="Picture 13"/>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xmlns="" r:embed="rId21"/>
              </a:ext>
            </a:extLst>
          </a:blip>
          <a:srcRect/>
          <a:stretch>
            <a:fillRect/>
          </a:stretch>
        </p:blipFill>
        <p:spPr>
          <a:xfrm rot="1401982">
            <a:off x="16944469" y="5376713"/>
            <a:ext cx="629662" cy="749598"/>
          </a:xfrm>
          <a:prstGeom prst="rect">
            <a:avLst/>
          </a:prstGeom>
        </p:spPr>
      </p:pic>
      <p:sp>
        <p:nvSpPr>
          <p:cNvPr id="15" name="Rectangle: Rounded Corners 14">
            <a:extLst>
              <a:ext uri="{FF2B5EF4-FFF2-40B4-BE49-F238E27FC236}">
                <a16:creationId xmlns:a16="http://schemas.microsoft.com/office/drawing/2014/main" id="{69A641BB-1AA6-CCD2-2AF5-2EE92F0FCBF4}"/>
              </a:ext>
            </a:extLst>
          </p:cNvPr>
          <p:cNvSpPr/>
          <p:nvPr/>
        </p:nvSpPr>
        <p:spPr>
          <a:xfrm>
            <a:off x="1805313" y="198091"/>
            <a:ext cx="2842887" cy="1211609"/>
          </a:xfrm>
          <a:prstGeom prst="round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ysClr val="windowText" lastClr="000000"/>
                </a:solidFill>
                <a:latin typeface="Arial" panose="020B0604020202020204" pitchFamily="34" charset="0"/>
                <a:cs typeface="Arial" panose="020B0604020202020204" pitchFamily="34" charset="0"/>
              </a:rPr>
              <a:t>Luyện</a:t>
            </a:r>
            <a:r>
              <a:rPr lang="en-US" sz="3600" b="1" dirty="0">
                <a:solidFill>
                  <a:sysClr val="windowText" lastClr="000000"/>
                </a:solidFill>
                <a:latin typeface="Arial" panose="020B0604020202020204" pitchFamily="34" charset="0"/>
                <a:cs typeface="Arial" panose="020B0604020202020204" pitchFamily="34" charset="0"/>
              </a:rPr>
              <a:t> </a:t>
            </a:r>
            <a:r>
              <a:rPr lang="en-US" sz="3600" b="1" dirty="0" err="1">
                <a:solidFill>
                  <a:sysClr val="windowText" lastClr="000000"/>
                </a:solidFill>
                <a:latin typeface="Arial" panose="020B0604020202020204" pitchFamily="34" charset="0"/>
                <a:cs typeface="Arial" panose="020B0604020202020204" pitchFamily="34" charset="0"/>
              </a:rPr>
              <a:t>tập</a:t>
            </a:r>
            <a:r>
              <a:rPr lang="en-US" sz="3600" b="1" dirty="0">
                <a:solidFill>
                  <a:sysClr val="windowText" lastClr="000000"/>
                </a:solidFill>
                <a:latin typeface="Arial" panose="020B0604020202020204" pitchFamily="34" charset="0"/>
                <a:cs typeface="Arial" panose="020B0604020202020204" pitchFamily="34" charset="0"/>
              </a:rPr>
              <a:t> 1</a:t>
            </a:r>
          </a:p>
        </p:txBody>
      </p:sp>
      <p:sp>
        <p:nvSpPr>
          <p:cNvPr id="22" name="TextBox 21">
            <a:extLst>
              <a:ext uri="{FF2B5EF4-FFF2-40B4-BE49-F238E27FC236}">
                <a16:creationId xmlns:a16="http://schemas.microsoft.com/office/drawing/2014/main" id="{729CA1CD-4665-C3B3-0FC3-92FE158B21E8}"/>
              </a:ext>
            </a:extLst>
          </p:cNvPr>
          <p:cNvSpPr txBox="1"/>
          <p:nvPr/>
        </p:nvSpPr>
        <p:spPr>
          <a:xfrm>
            <a:off x="228600" y="1665241"/>
            <a:ext cx="9179122" cy="4616648"/>
          </a:xfrm>
          <a:prstGeom prst="rect">
            <a:avLst/>
          </a:prstGeom>
          <a:noFill/>
        </p:spPr>
        <p:txBody>
          <a:bodyPr wrap="square" rtlCol="0">
            <a:spAutoFit/>
          </a:bodyPr>
          <a:lstStyle/>
          <a:p>
            <a:pPr algn="just">
              <a:lnSpc>
                <a:spcPct val="150000"/>
              </a:lnSpc>
            </a:pPr>
            <a:r>
              <a:rPr lang="en-US" sz="2800" dirty="0" err="1">
                <a:latin typeface="Arial" panose="020B0604020202020204" pitchFamily="34" charset="0"/>
                <a:cs typeface="Arial" panose="020B0604020202020204" pitchFamily="34" charset="0"/>
              </a:rPr>
              <a:t>Biểu</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đồ</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Hình</a:t>
            </a:r>
            <a:r>
              <a:rPr lang="en-US" sz="2800" dirty="0">
                <a:latin typeface="Arial" panose="020B0604020202020204" pitchFamily="34" charset="0"/>
                <a:cs typeface="Arial" panose="020B0604020202020204" pitchFamily="34" charset="0"/>
              </a:rPr>
              <a:t> 5.7 </a:t>
            </a:r>
            <a:r>
              <a:rPr lang="en-US" sz="2800" dirty="0" err="1">
                <a:latin typeface="Arial" panose="020B0604020202020204" pitchFamily="34" charset="0"/>
                <a:cs typeface="Arial" panose="020B0604020202020204" pitchFamily="34" charset="0"/>
              </a:rPr>
              <a:t>cho</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biết</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tỉ</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lệ</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các</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loại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kem</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bán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được</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trong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một</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ngày</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của</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cửa</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hàng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kem</a:t>
            </a:r>
            <a:r>
              <a:rPr lang="en-US" sz="2800" dirty="0">
                <a:latin typeface="Arial" panose="020B0604020202020204" pitchFamily="34" charset="0"/>
                <a:cs typeface="Arial" panose="020B0604020202020204" pitchFamily="34" charset="0"/>
              </a:rPr>
              <a:t>. </a:t>
            </a:r>
          </a:p>
          <a:p>
            <a:pPr algn="just">
              <a:lnSpc>
                <a:spcPct val="150000"/>
              </a:lnSpc>
            </a:pPr>
            <a:r>
              <a:rPr lang="en-US" sz="2800" dirty="0">
                <a:latin typeface="Arial" panose="020B0604020202020204" pitchFamily="34" charset="0"/>
                <a:cs typeface="Arial" panose="020B0604020202020204" pitchFamily="34" charset="0"/>
              </a:rPr>
              <a:t>a) </a:t>
            </a:r>
            <a:r>
              <a:rPr lang="en-US" sz="2800" dirty="0" err="1">
                <a:latin typeface="Arial" panose="020B0604020202020204" pitchFamily="34" charset="0"/>
                <a:cs typeface="Arial" panose="020B0604020202020204" pitchFamily="34" charset="0"/>
              </a:rPr>
              <a:t>Em</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hãy</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chỉ</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ra</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các</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thành</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phần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của</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biểu</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đồ</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trên</a:t>
            </a:r>
            <a:r>
              <a:rPr lang="en-US" sz="2800" dirty="0">
                <a:latin typeface="Arial" panose="020B0604020202020204" pitchFamily="34" charset="0"/>
                <a:cs typeface="Arial" panose="020B0604020202020204" pitchFamily="34" charset="0"/>
              </a:rPr>
              <a:t>.</a:t>
            </a:r>
          </a:p>
          <a:p>
            <a:pPr algn="just">
              <a:lnSpc>
                <a:spcPct val="150000"/>
              </a:lnSpc>
            </a:pPr>
            <a:r>
              <a:rPr lang="en-US" sz="2800" dirty="0">
                <a:latin typeface="Arial" panose="020B0604020202020204" pitchFamily="34" charset="0"/>
                <a:cs typeface="Arial" panose="020B0604020202020204" pitchFamily="34" charset="0"/>
              </a:rPr>
              <a:t>b) </a:t>
            </a:r>
            <a:r>
              <a:rPr lang="en-US" sz="2800" dirty="0" err="1">
                <a:latin typeface="Arial" panose="020B0604020202020204" pitchFamily="34" charset="0"/>
                <a:cs typeface="Arial" panose="020B0604020202020204" pitchFamily="34" charset="0"/>
              </a:rPr>
              <a:t>Trong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biểu</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đồ</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trên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hình</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tròn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được</a:t>
            </a:r>
            <a:r>
              <a:rPr lang="en-US" sz="2800" dirty="0">
                <a:latin typeface="Arial" panose="020B0604020202020204" pitchFamily="34" charset="0"/>
                <a:cs typeface="Arial" panose="020B0604020202020204" pitchFamily="34" charset="0"/>
              </a:rPr>
              <a:t> chia </a:t>
            </a:r>
            <a:r>
              <a:rPr lang="en-US" sz="2800" dirty="0" err="1">
                <a:latin typeface="Arial" panose="020B0604020202020204" pitchFamily="34" charset="0"/>
                <a:cs typeface="Arial" panose="020B0604020202020204" pitchFamily="34" charset="0"/>
              </a:rPr>
              <a:t>thành</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mấy</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hình</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quạ</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mỗi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hình</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quạ</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biểu</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diễn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số</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liệu</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nào</a:t>
            </a:r>
            <a:r>
              <a:rPr lang="en-US" sz="2800" dirty="0">
                <a:latin typeface="Arial" panose="020B0604020202020204" pitchFamily="34" charset="0"/>
                <a:cs typeface="Arial" panose="020B0604020202020204" pitchFamily="34" charset="0"/>
              </a:rPr>
              <a:t>?</a:t>
            </a:r>
          </a:p>
          <a:p>
            <a:pPr algn="just">
              <a:lnSpc>
                <a:spcPct val="150000"/>
              </a:lnSpc>
            </a:pPr>
            <a:r>
              <a:rPr lang="en-US" sz="2800" dirty="0">
                <a:latin typeface="Arial" panose="020B0604020202020204" pitchFamily="34" charset="0"/>
                <a:cs typeface="Arial" panose="020B0604020202020204" pitchFamily="34" charset="0"/>
              </a:rPr>
              <a:t>c) </a:t>
            </a:r>
            <a:r>
              <a:rPr lang="en-US" sz="2800" dirty="0" err="1">
                <a:latin typeface="Arial" panose="020B0604020202020204" pitchFamily="34" charset="0"/>
                <a:cs typeface="Arial" panose="020B0604020202020204" pitchFamily="34" charset="0"/>
              </a:rPr>
              <a:t>Em</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hãy</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lập</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bảng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thống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kê</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tỉ</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lệ</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các</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loại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kem</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bán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được</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trong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một</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ngày</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của</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cửa</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hàng</a:t>
            </a:r>
            <a:r>
              <a:rPr lang="en-US" sz="2800" dirty="0">
                <a:latin typeface="Arial" panose="020B0604020202020204" pitchFamily="34" charset="0"/>
                <a:cs typeface="Arial" panose="020B0604020202020204" pitchFamily="34" charset="0"/>
              </a:rPr>
              <a:t>.</a:t>
            </a:r>
          </a:p>
        </p:txBody>
      </p:sp>
      <p:graphicFrame>
        <p:nvGraphicFramePr>
          <p:cNvPr id="14" name="Chart 13">
            <a:extLst>
              <a:ext uri="{FF2B5EF4-FFF2-40B4-BE49-F238E27FC236}">
                <a16:creationId xmlns:a16="http://schemas.microsoft.com/office/drawing/2014/main" id="{BED373BD-4ED8-DECA-D07E-CB010C8E6FCE}"/>
              </a:ext>
            </a:extLst>
          </p:cNvPr>
          <p:cNvGraphicFramePr/>
          <p:nvPr>
            <p:extLst>
              <p:ext uri="{D42A27DB-BD31-4B8C-83A1-F6EECF244321}">
                <p14:modId xmlns:p14="http://schemas.microsoft.com/office/powerpoint/2010/main" val="1391909044"/>
              </p:ext>
            </p:extLst>
          </p:nvPr>
        </p:nvGraphicFramePr>
        <p:xfrm>
          <a:off x="8714852" y="2846701"/>
          <a:ext cx="9193941" cy="4932807"/>
        </p:xfrm>
        <a:graphic>
          <a:graphicData uri="http://schemas.openxmlformats.org/drawingml/2006/chart">
            <c:chart xmlns:c="http://schemas.openxmlformats.org/drawingml/2006/chart" xmlns:r="http://schemas.openxmlformats.org/officeDocument/2006/relationships" r:id="rId22"/>
          </a:graphicData>
        </a:graphic>
      </p:graphicFrame>
    </p:spTree>
    <p:extLst>
      <p:ext uri="{BB962C8B-B14F-4D97-AF65-F5344CB8AC3E}">
        <p14:creationId xmlns:p14="http://schemas.microsoft.com/office/powerpoint/2010/main" val="392461797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par>
                          <p:cTn id="8" fill="hold">
                            <p:stCondLst>
                              <p:cond delay="500"/>
                            </p:stCondLst>
                            <p:childTnLst>
                              <p:par>
                                <p:cTn id="9" presetID="18" presetClass="entr" presetSubtype="12" fill="hold" nodeType="afterEffect">
                                  <p:stCondLst>
                                    <p:cond delay="0"/>
                                  </p:stCondLst>
                                  <p:childTnLst>
                                    <p:set>
                                      <p:cBhvr>
                                        <p:cTn id="10" dur="1" fill="hold">
                                          <p:stCondLst>
                                            <p:cond delay="0"/>
                                          </p:stCondLst>
                                        </p:cTn>
                                        <p:tgtEl>
                                          <p:spTgt spid="22">
                                            <p:txEl>
                                              <p:pRg st="0" end="0"/>
                                            </p:txEl>
                                          </p:spTgt>
                                        </p:tgtEl>
                                        <p:attrNameLst>
                                          <p:attrName>style.visibility</p:attrName>
                                        </p:attrNameLst>
                                      </p:cBhvr>
                                      <p:to>
                                        <p:strVal val="visible"/>
                                      </p:to>
                                    </p:set>
                                    <p:animEffect transition="in" filter="strips(downLeft)">
                                      <p:cBhvr>
                                        <p:cTn id="11" dur="500"/>
                                        <p:tgtEl>
                                          <p:spTgt spid="22">
                                            <p:txEl>
                                              <p:pRg st="0" end="0"/>
                                            </p:txEl>
                                          </p:spTgt>
                                        </p:tgtEl>
                                      </p:cBhvr>
                                    </p:animEffect>
                                  </p:childTnLst>
                                </p:cTn>
                              </p:par>
                            </p:childTnLst>
                          </p:cTn>
                        </p:par>
                        <p:par>
                          <p:cTn id="12" fill="hold">
                            <p:stCondLst>
                              <p:cond delay="1000"/>
                            </p:stCondLst>
                            <p:childTnLst>
                              <p:par>
                                <p:cTn id="13" presetID="18" presetClass="entr" presetSubtype="12" fill="hold" nodeType="afterEffect">
                                  <p:stCondLst>
                                    <p:cond delay="0"/>
                                  </p:stCondLst>
                                  <p:childTnLst>
                                    <p:set>
                                      <p:cBhvr>
                                        <p:cTn id="14" dur="1" fill="hold">
                                          <p:stCondLst>
                                            <p:cond delay="0"/>
                                          </p:stCondLst>
                                        </p:cTn>
                                        <p:tgtEl>
                                          <p:spTgt spid="22">
                                            <p:txEl>
                                              <p:pRg st="1" end="1"/>
                                            </p:txEl>
                                          </p:spTgt>
                                        </p:tgtEl>
                                        <p:attrNameLst>
                                          <p:attrName>style.visibility</p:attrName>
                                        </p:attrNameLst>
                                      </p:cBhvr>
                                      <p:to>
                                        <p:strVal val="visible"/>
                                      </p:to>
                                    </p:set>
                                    <p:animEffect transition="in" filter="strips(downLeft)">
                                      <p:cBhvr>
                                        <p:cTn id="15" dur="500"/>
                                        <p:tgtEl>
                                          <p:spTgt spid="22">
                                            <p:txEl>
                                              <p:pRg st="1" end="1"/>
                                            </p:txEl>
                                          </p:spTgt>
                                        </p:tgtEl>
                                      </p:cBhvr>
                                    </p:animEffect>
                                  </p:childTnLst>
                                </p:cTn>
                              </p:par>
                            </p:childTnLst>
                          </p:cTn>
                        </p:par>
                        <p:par>
                          <p:cTn id="16" fill="hold">
                            <p:stCondLst>
                              <p:cond delay="1500"/>
                            </p:stCondLst>
                            <p:childTnLst>
                              <p:par>
                                <p:cTn id="17" presetID="18" presetClass="entr" presetSubtype="12" fill="hold" nodeType="afterEffect">
                                  <p:stCondLst>
                                    <p:cond delay="0"/>
                                  </p:stCondLst>
                                  <p:childTnLst>
                                    <p:set>
                                      <p:cBhvr>
                                        <p:cTn id="18" dur="1" fill="hold">
                                          <p:stCondLst>
                                            <p:cond delay="0"/>
                                          </p:stCondLst>
                                        </p:cTn>
                                        <p:tgtEl>
                                          <p:spTgt spid="22">
                                            <p:txEl>
                                              <p:pRg st="2" end="2"/>
                                            </p:txEl>
                                          </p:spTgt>
                                        </p:tgtEl>
                                        <p:attrNameLst>
                                          <p:attrName>style.visibility</p:attrName>
                                        </p:attrNameLst>
                                      </p:cBhvr>
                                      <p:to>
                                        <p:strVal val="visible"/>
                                      </p:to>
                                    </p:set>
                                    <p:animEffect transition="in" filter="strips(downLeft)">
                                      <p:cBhvr>
                                        <p:cTn id="19" dur="500"/>
                                        <p:tgtEl>
                                          <p:spTgt spid="22">
                                            <p:txEl>
                                              <p:pRg st="2" end="2"/>
                                            </p:txEl>
                                          </p:spTgt>
                                        </p:tgtEl>
                                      </p:cBhvr>
                                    </p:animEffect>
                                  </p:childTnLst>
                                </p:cTn>
                              </p:par>
                            </p:childTnLst>
                          </p:cTn>
                        </p:par>
                        <p:par>
                          <p:cTn id="20" fill="hold">
                            <p:stCondLst>
                              <p:cond delay="2000"/>
                            </p:stCondLst>
                            <p:childTnLst>
                              <p:par>
                                <p:cTn id="21" presetID="18" presetClass="entr" presetSubtype="12" fill="hold" nodeType="afterEffect">
                                  <p:stCondLst>
                                    <p:cond delay="0"/>
                                  </p:stCondLst>
                                  <p:childTnLst>
                                    <p:set>
                                      <p:cBhvr>
                                        <p:cTn id="22" dur="1" fill="hold">
                                          <p:stCondLst>
                                            <p:cond delay="0"/>
                                          </p:stCondLst>
                                        </p:cTn>
                                        <p:tgtEl>
                                          <p:spTgt spid="22">
                                            <p:txEl>
                                              <p:pRg st="3" end="3"/>
                                            </p:txEl>
                                          </p:spTgt>
                                        </p:tgtEl>
                                        <p:attrNameLst>
                                          <p:attrName>style.visibility</p:attrName>
                                        </p:attrNameLst>
                                      </p:cBhvr>
                                      <p:to>
                                        <p:strVal val="visible"/>
                                      </p:to>
                                    </p:set>
                                    <p:animEffect transition="in" filter="strips(downLeft)">
                                      <p:cBhvr>
                                        <p:cTn id="23" dur="500"/>
                                        <p:tgtEl>
                                          <p:spTgt spid="22">
                                            <p:txEl>
                                              <p:pRg st="3" end="3"/>
                                            </p:txEl>
                                          </p:spTgt>
                                        </p:tgtEl>
                                      </p:cBhvr>
                                    </p:animEffect>
                                  </p:childTnLst>
                                </p:cTn>
                              </p:par>
                            </p:childTnLst>
                          </p:cTn>
                        </p:par>
                        <p:par>
                          <p:cTn id="24" fill="hold">
                            <p:stCondLst>
                              <p:cond delay="2500"/>
                            </p:stCondLst>
                            <p:childTnLst>
                              <p:par>
                                <p:cTn id="25" presetID="14" presetClass="entr" presetSubtype="10" fill="hold" grpId="0" nodeType="after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randombar(horizontal)">
                                      <p:cBhvr>
                                        <p:cTn id="2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Graphic spid="14" grpId="0">
        <p:bldAsOne/>
      </p:bldGraphic>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185592" y="6962297"/>
            <a:ext cx="762302" cy="600313"/>
          </a:xfrm>
          <a:prstGeom prst="rect">
            <a:avLst/>
          </a:prstGeom>
        </p:spPr>
      </p:pic>
      <p:pic>
        <p:nvPicPr>
          <p:cNvPr id="4"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6335505" y="4901184"/>
            <a:ext cx="676405" cy="555498"/>
          </a:xfrm>
          <a:prstGeom prst="rect">
            <a:avLst/>
          </a:prstGeom>
        </p:spPr>
      </p:pic>
      <p:pic>
        <p:nvPicPr>
          <p:cNvPr id="5" name="Picture 5"/>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1520459">
            <a:off x="11563310" y="9331689"/>
            <a:ext cx="402882" cy="502817"/>
          </a:xfrm>
          <a:prstGeom prst="rect">
            <a:avLst/>
          </a:prstGeom>
        </p:spPr>
      </p:pic>
      <p:pic>
        <p:nvPicPr>
          <p:cNvPr id="6" name="Picture 6"/>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6335505" y="7126020"/>
            <a:ext cx="4722869" cy="4114800"/>
          </a:xfrm>
          <a:prstGeom prst="rect">
            <a:avLst/>
          </a:prstGeom>
        </p:spPr>
      </p:pic>
      <p:pic>
        <p:nvPicPr>
          <p:cNvPr id="7" name="Picture 7"/>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1090031" y="7749540"/>
            <a:ext cx="3384423" cy="4114800"/>
          </a:xfrm>
          <a:prstGeom prst="rect">
            <a:avLst/>
          </a:prstGeom>
        </p:spPr>
      </p:pic>
      <p:pic>
        <p:nvPicPr>
          <p:cNvPr id="8" name="Picture 8"/>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18150" y="0"/>
            <a:ext cx="1758142" cy="4114800"/>
          </a:xfrm>
          <a:prstGeom prst="rect">
            <a:avLst/>
          </a:prstGeom>
        </p:spPr>
      </p:pic>
      <p:pic>
        <p:nvPicPr>
          <p:cNvPr id="9" name="Picture 9"/>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16507414" y="0"/>
            <a:ext cx="1780586" cy="4114800"/>
          </a:xfrm>
          <a:prstGeom prst="rect">
            <a:avLst/>
          </a:prstGeom>
        </p:spPr>
      </p:pic>
      <p:pic>
        <p:nvPicPr>
          <p:cNvPr id="10" name="Picture 10"/>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rot="-1635072">
            <a:off x="4941530" y="777291"/>
            <a:ext cx="402882" cy="502817"/>
          </a:xfrm>
          <a:prstGeom prst="rect">
            <a:avLst/>
          </a:prstGeom>
        </p:spPr>
      </p:pic>
      <p:graphicFrame>
        <p:nvGraphicFramePr>
          <p:cNvPr id="14" name="Chart 13">
            <a:extLst>
              <a:ext uri="{FF2B5EF4-FFF2-40B4-BE49-F238E27FC236}">
                <a16:creationId xmlns:a16="http://schemas.microsoft.com/office/drawing/2014/main" id="{BED373BD-4ED8-DECA-D07E-CB010C8E6FCE}"/>
              </a:ext>
            </a:extLst>
          </p:cNvPr>
          <p:cNvGraphicFramePr/>
          <p:nvPr>
            <p:extLst>
              <p:ext uri="{D42A27DB-BD31-4B8C-83A1-F6EECF244321}">
                <p14:modId xmlns:p14="http://schemas.microsoft.com/office/powerpoint/2010/main" val="1358485398"/>
              </p:ext>
            </p:extLst>
          </p:nvPr>
        </p:nvGraphicFramePr>
        <p:xfrm>
          <a:off x="2609648" y="1546465"/>
          <a:ext cx="13701168" cy="7401754"/>
        </p:xfrm>
        <a:graphic>
          <a:graphicData uri="http://schemas.openxmlformats.org/drawingml/2006/chart">
            <c:chart xmlns:c="http://schemas.openxmlformats.org/drawingml/2006/chart" xmlns:r="http://schemas.openxmlformats.org/officeDocument/2006/relationships" r:id="rId18"/>
          </a:graphicData>
        </a:graphic>
      </p:graphicFrame>
      <p:sp>
        <p:nvSpPr>
          <p:cNvPr id="16" name="Rectangle 15">
            <a:extLst>
              <a:ext uri="{FF2B5EF4-FFF2-40B4-BE49-F238E27FC236}">
                <a16:creationId xmlns:a16="http://schemas.microsoft.com/office/drawing/2014/main" id="{15E6CF14-57EA-DA4C-3008-04A21A93066F}"/>
              </a:ext>
            </a:extLst>
          </p:cNvPr>
          <p:cNvSpPr/>
          <p:nvPr/>
        </p:nvSpPr>
        <p:spPr>
          <a:xfrm>
            <a:off x="4349640" y="1533046"/>
            <a:ext cx="10820517" cy="1036715"/>
          </a:xfrm>
          <a:prstGeom prst="rect">
            <a:avLst/>
          </a:prstGeom>
          <a:noFill/>
          <a:ln w="28575"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US"/>
          </a:p>
        </p:txBody>
      </p:sp>
      <p:cxnSp>
        <p:nvCxnSpPr>
          <p:cNvPr id="17" name="Straight Arrow Connector 16">
            <a:extLst>
              <a:ext uri="{FF2B5EF4-FFF2-40B4-BE49-F238E27FC236}">
                <a16:creationId xmlns:a16="http://schemas.microsoft.com/office/drawing/2014/main" id="{2025A296-B18E-E3CF-F05F-1A83EBF6705A}"/>
              </a:ext>
            </a:extLst>
          </p:cNvPr>
          <p:cNvCxnSpPr>
            <a:cxnSpLocks/>
            <a:stCxn id="16" idx="0"/>
          </p:cNvCxnSpPr>
          <p:nvPr/>
        </p:nvCxnSpPr>
        <p:spPr>
          <a:xfrm flipH="1" flipV="1">
            <a:off x="9759898" y="1028699"/>
            <a:ext cx="1" cy="504347"/>
          </a:xfrm>
          <a:prstGeom prst="straightConnector1">
            <a:avLst/>
          </a:prstGeom>
          <a:ln w="38100">
            <a:tailEnd type="triangle"/>
          </a:ln>
        </p:spPr>
        <p:style>
          <a:lnRef idx="1">
            <a:schemeClr val="accent2"/>
          </a:lnRef>
          <a:fillRef idx="0">
            <a:schemeClr val="accent2"/>
          </a:fillRef>
          <a:effectRef idx="0">
            <a:schemeClr val="accent2"/>
          </a:effectRef>
          <a:fontRef idx="minor">
            <a:schemeClr val="tx1"/>
          </a:fontRef>
        </p:style>
      </p:cxnSp>
      <p:sp>
        <p:nvSpPr>
          <p:cNvPr id="18" name="TextBox 17">
            <a:extLst>
              <a:ext uri="{FF2B5EF4-FFF2-40B4-BE49-F238E27FC236}">
                <a16:creationId xmlns:a16="http://schemas.microsoft.com/office/drawing/2014/main" id="{ADDF2AAE-8361-CB40-8915-7230B0C1ECFF}"/>
              </a:ext>
            </a:extLst>
          </p:cNvPr>
          <p:cNvSpPr txBox="1"/>
          <p:nvPr/>
        </p:nvSpPr>
        <p:spPr>
          <a:xfrm>
            <a:off x="8545950" y="259139"/>
            <a:ext cx="2362200" cy="707886"/>
          </a:xfrm>
          <a:prstGeom prst="rect">
            <a:avLst/>
          </a:prstGeom>
          <a:noFill/>
        </p:spPr>
        <p:txBody>
          <a:bodyPr wrap="square" rtlCol="0">
            <a:spAutoFit/>
          </a:bodyPr>
          <a:lstStyle/>
          <a:p>
            <a:pPr algn="ctr"/>
            <a:r>
              <a:rPr lang="en-US" sz="4000" dirty="0" err="1">
                <a:solidFill>
                  <a:srgbClr val="FF0000"/>
                </a:solidFill>
                <a:latin typeface="Arial" panose="020B0604020202020204" pitchFamily="34" charset="0"/>
                <a:cs typeface="Arial" panose="020B0604020202020204" pitchFamily="34" charset="0"/>
              </a:rPr>
              <a:t>Tiêu</a:t>
            </a:r>
            <a:r>
              <a:rPr lang="en-US" sz="4000" dirty="0">
                <a:solidFill>
                  <a:srgbClr val="FF0000"/>
                </a:solidFill>
                <a:latin typeface="Arial" panose="020B0604020202020204" pitchFamily="34" charset="0"/>
                <a:cs typeface="Arial" panose="020B0604020202020204" pitchFamily="34" charset="0"/>
              </a:rPr>
              <a:t> </a:t>
            </a:r>
            <a:r>
              <a:rPr lang="en-US" sz="4000" dirty="0" err="1">
                <a:solidFill>
                  <a:srgbClr val="FF0000"/>
                </a:solidFill>
                <a:latin typeface="Arial" panose="020B0604020202020204" pitchFamily="34" charset="0"/>
                <a:cs typeface="Arial" panose="020B0604020202020204" pitchFamily="34" charset="0"/>
              </a:rPr>
              <a:t>đề</a:t>
            </a:r>
            <a:endParaRPr lang="en-US" sz="4000" dirty="0">
              <a:solidFill>
                <a:srgbClr val="FF0000"/>
              </a:solidFill>
              <a:latin typeface="Arial" panose="020B0604020202020204" pitchFamily="34" charset="0"/>
              <a:cs typeface="Arial" panose="020B0604020202020204" pitchFamily="34" charset="0"/>
            </a:endParaRPr>
          </a:p>
        </p:txBody>
      </p:sp>
      <p:sp>
        <p:nvSpPr>
          <p:cNvPr id="19" name="Rectangle 18">
            <a:extLst>
              <a:ext uri="{FF2B5EF4-FFF2-40B4-BE49-F238E27FC236}">
                <a16:creationId xmlns:a16="http://schemas.microsoft.com/office/drawing/2014/main" id="{315FAAF8-8235-A0A3-28D4-39B7CA4687D1}"/>
              </a:ext>
            </a:extLst>
          </p:cNvPr>
          <p:cNvSpPr/>
          <p:nvPr/>
        </p:nvSpPr>
        <p:spPr>
          <a:xfrm>
            <a:off x="4697326" y="2693110"/>
            <a:ext cx="6885372" cy="6104442"/>
          </a:xfrm>
          <a:prstGeom prst="rect">
            <a:avLst/>
          </a:prstGeom>
          <a:noFill/>
          <a:ln w="28575"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US"/>
          </a:p>
        </p:txBody>
      </p:sp>
      <p:cxnSp>
        <p:nvCxnSpPr>
          <p:cNvPr id="20" name="Straight Arrow Connector 19">
            <a:extLst>
              <a:ext uri="{FF2B5EF4-FFF2-40B4-BE49-F238E27FC236}">
                <a16:creationId xmlns:a16="http://schemas.microsoft.com/office/drawing/2014/main" id="{74A2C46B-4C27-CEC9-1F84-0F5C36A4F671}"/>
              </a:ext>
            </a:extLst>
          </p:cNvPr>
          <p:cNvCxnSpPr>
            <a:cxnSpLocks/>
            <a:stCxn id="19" idx="1"/>
          </p:cNvCxnSpPr>
          <p:nvPr/>
        </p:nvCxnSpPr>
        <p:spPr>
          <a:xfrm flipH="1">
            <a:off x="3962698" y="5745331"/>
            <a:ext cx="734628" cy="0"/>
          </a:xfrm>
          <a:prstGeom prst="straightConnector1">
            <a:avLst/>
          </a:prstGeom>
          <a:ln w="38100">
            <a:tailEnd type="triangle"/>
          </a:ln>
        </p:spPr>
        <p:style>
          <a:lnRef idx="1">
            <a:schemeClr val="accent2"/>
          </a:lnRef>
          <a:fillRef idx="0">
            <a:schemeClr val="accent2"/>
          </a:fillRef>
          <a:effectRef idx="0">
            <a:schemeClr val="accent2"/>
          </a:effectRef>
          <a:fontRef idx="minor">
            <a:schemeClr val="tx1"/>
          </a:fontRef>
        </p:style>
      </p:cxnSp>
      <p:sp>
        <p:nvSpPr>
          <p:cNvPr id="21" name="TextBox 20">
            <a:extLst>
              <a:ext uri="{FF2B5EF4-FFF2-40B4-BE49-F238E27FC236}">
                <a16:creationId xmlns:a16="http://schemas.microsoft.com/office/drawing/2014/main" id="{D05A56B6-94E7-8284-99D2-2831F5723969}"/>
              </a:ext>
            </a:extLst>
          </p:cNvPr>
          <p:cNvSpPr txBox="1"/>
          <p:nvPr/>
        </p:nvSpPr>
        <p:spPr>
          <a:xfrm>
            <a:off x="1726613" y="4377767"/>
            <a:ext cx="2362200" cy="2748253"/>
          </a:xfrm>
          <a:prstGeom prst="rect">
            <a:avLst/>
          </a:prstGeom>
          <a:noFill/>
        </p:spPr>
        <p:txBody>
          <a:bodyPr wrap="square" rtlCol="0">
            <a:spAutoFit/>
          </a:bodyPr>
          <a:lstStyle/>
          <a:p>
            <a:pPr algn="ctr">
              <a:lnSpc>
                <a:spcPct val="150000"/>
              </a:lnSpc>
            </a:pPr>
            <a:r>
              <a:rPr lang="en-US" sz="4000" dirty="0" err="1">
                <a:solidFill>
                  <a:srgbClr val="FF0000"/>
                </a:solidFill>
                <a:latin typeface="Arial" panose="020B0604020202020204" pitchFamily="34" charset="0"/>
                <a:cs typeface="Arial" panose="020B0604020202020204" pitchFamily="34" charset="0"/>
              </a:rPr>
              <a:t>Hình</a:t>
            </a:r>
            <a:r>
              <a:rPr lang="en-US" sz="4000" dirty="0">
                <a:solidFill>
                  <a:srgbClr val="FF0000"/>
                </a:solidFill>
                <a:latin typeface="Arial" panose="020B0604020202020204" pitchFamily="34" charset="0"/>
                <a:cs typeface="Arial" panose="020B0604020202020204" pitchFamily="34" charset="0"/>
              </a:rPr>
              <a:t> </a:t>
            </a:r>
            <a:r>
              <a:rPr lang="en-US" sz="4000" dirty="0" err="1">
                <a:solidFill>
                  <a:srgbClr val="FF0000"/>
                </a:solidFill>
                <a:latin typeface="Arial" panose="020B0604020202020204" pitchFamily="34" charset="0"/>
                <a:cs typeface="Arial" panose="020B0604020202020204" pitchFamily="34" charset="0"/>
              </a:rPr>
              <a:t>tròn</a:t>
            </a:r>
            <a:r>
              <a:rPr lang="en-US" sz="4000" dirty="0">
                <a:solidFill>
                  <a:srgbClr val="FF0000"/>
                </a:solidFill>
                <a:latin typeface="Arial" panose="020B0604020202020204" pitchFamily="34" charset="0"/>
                <a:cs typeface="Arial" panose="020B0604020202020204" pitchFamily="34" charset="0"/>
              </a:rPr>
              <a:t> </a:t>
            </a:r>
            <a:r>
              <a:rPr lang="en-US" sz="4000" dirty="0" err="1">
                <a:solidFill>
                  <a:srgbClr val="FF0000"/>
                </a:solidFill>
                <a:latin typeface="Arial" panose="020B0604020202020204" pitchFamily="34" charset="0"/>
                <a:cs typeface="Arial" panose="020B0604020202020204" pitchFamily="34" charset="0"/>
              </a:rPr>
              <a:t>biểu</a:t>
            </a:r>
            <a:r>
              <a:rPr lang="en-US" sz="4000" dirty="0">
                <a:solidFill>
                  <a:srgbClr val="FF0000"/>
                </a:solidFill>
                <a:latin typeface="Arial" panose="020B0604020202020204" pitchFamily="34" charset="0"/>
                <a:cs typeface="Arial" panose="020B0604020202020204" pitchFamily="34" charset="0"/>
              </a:rPr>
              <a:t> </a:t>
            </a:r>
            <a:r>
              <a:rPr lang="en-US" sz="4000" dirty="0" err="1">
                <a:solidFill>
                  <a:srgbClr val="FF0000"/>
                </a:solidFill>
                <a:latin typeface="Arial" panose="020B0604020202020204" pitchFamily="34" charset="0"/>
                <a:cs typeface="Arial" panose="020B0604020202020204" pitchFamily="34" charset="0"/>
              </a:rPr>
              <a:t>diễn</a:t>
            </a:r>
            <a:r>
              <a:rPr lang="en-US" sz="4000" dirty="0">
                <a:solidFill>
                  <a:srgbClr val="FF0000"/>
                </a:solidFill>
                <a:latin typeface="Arial" panose="020B0604020202020204" pitchFamily="34" charset="0"/>
                <a:cs typeface="Arial" panose="020B0604020202020204" pitchFamily="34" charset="0"/>
              </a:rPr>
              <a:t> </a:t>
            </a:r>
            <a:r>
              <a:rPr lang="en-US" sz="4000" dirty="0" err="1">
                <a:solidFill>
                  <a:srgbClr val="FF0000"/>
                </a:solidFill>
                <a:latin typeface="Arial" panose="020B0604020202020204" pitchFamily="34" charset="0"/>
                <a:cs typeface="Arial" panose="020B0604020202020204" pitchFamily="34" charset="0"/>
              </a:rPr>
              <a:t>dữ</a:t>
            </a:r>
            <a:r>
              <a:rPr lang="en-US" sz="4000" dirty="0">
                <a:solidFill>
                  <a:srgbClr val="FF0000"/>
                </a:solidFill>
                <a:latin typeface="Arial" panose="020B0604020202020204" pitchFamily="34" charset="0"/>
                <a:cs typeface="Arial" panose="020B0604020202020204" pitchFamily="34" charset="0"/>
              </a:rPr>
              <a:t> </a:t>
            </a:r>
            <a:r>
              <a:rPr lang="en-US" sz="4000" dirty="0" err="1">
                <a:solidFill>
                  <a:srgbClr val="FF0000"/>
                </a:solidFill>
                <a:latin typeface="Arial" panose="020B0604020202020204" pitchFamily="34" charset="0"/>
                <a:cs typeface="Arial" panose="020B0604020202020204" pitchFamily="34" charset="0"/>
              </a:rPr>
              <a:t>liệu</a:t>
            </a:r>
            <a:endParaRPr lang="en-US" sz="4000" dirty="0">
              <a:solidFill>
                <a:srgbClr val="FF0000"/>
              </a:solidFill>
              <a:latin typeface="Arial" panose="020B0604020202020204" pitchFamily="34" charset="0"/>
              <a:cs typeface="Arial" panose="020B0604020202020204" pitchFamily="34" charset="0"/>
            </a:endParaRPr>
          </a:p>
        </p:txBody>
      </p:sp>
      <p:sp>
        <p:nvSpPr>
          <p:cNvPr id="22" name="Rectangle 21">
            <a:extLst>
              <a:ext uri="{FF2B5EF4-FFF2-40B4-BE49-F238E27FC236}">
                <a16:creationId xmlns:a16="http://schemas.microsoft.com/office/drawing/2014/main" id="{DF301AEE-B1B7-39A0-6487-12DC6D1B36F6}"/>
              </a:ext>
            </a:extLst>
          </p:cNvPr>
          <p:cNvSpPr/>
          <p:nvPr/>
        </p:nvSpPr>
        <p:spPr>
          <a:xfrm>
            <a:off x="12054413" y="3771900"/>
            <a:ext cx="3776507" cy="4267200"/>
          </a:xfrm>
          <a:prstGeom prst="rect">
            <a:avLst/>
          </a:prstGeom>
          <a:noFill/>
          <a:ln w="28575"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US"/>
          </a:p>
        </p:txBody>
      </p:sp>
      <p:sp>
        <p:nvSpPr>
          <p:cNvPr id="24" name="TextBox 23">
            <a:extLst>
              <a:ext uri="{FF2B5EF4-FFF2-40B4-BE49-F238E27FC236}">
                <a16:creationId xmlns:a16="http://schemas.microsoft.com/office/drawing/2014/main" id="{9B682E53-158B-AF6F-E8D9-5374A782E874}"/>
              </a:ext>
            </a:extLst>
          </p:cNvPr>
          <p:cNvSpPr txBox="1"/>
          <p:nvPr/>
        </p:nvSpPr>
        <p:spPr>
          <a:xfrm>
            <a:off x="12761566" y="9014287"/>
            <a:ext cx="2362200" cy="707886"/>
          </a:xfrm>
          <a:prstGeom prst="rect">
            <a:avLst/>
          </a:prstGeom>
          <a:noFill/>
        </p:spPr>
        <p:txBody>
          <a:bodyPr wrap="square" rtlCol="0">
            <a:spAutoFit/>
          </a:bodyPr>
          <a:lstStyle/>
          <a:p>
            <a:pPr algn="ctr"/>
            <a:r>
              <a:rPr lang="en-US" sz="4000" dirty="0" err="1">
                <a:solidFill>
                  <a:srgbClr val="FF0000"/>
                </a:solidFill>
                <a:latin typeface="Arial" panose="020B0604020202020204" pitchFamily="34" charset="0"/>
                <a:cs typeface="Arial" panose="020B0604020202020204" pitchFamily="34" charset="0"/>
              </a:rPr>
              <a:t>Chú</a:t>
            </a:r>
            <a:r>
              <a:rPr lang="en-US" sz="4000" dirty="0">
                <a:solidFill>
                  <a:srgbClr val="FF0000"/>
                </a:solidFill>
                <a:latin typeface="Arial" panose="020B0604020202020204" pitchFamily="34" charset="0"/>
                <a:cs typeface="Arial" panose="020B0604020202020204" pitchFamily="34" charset="0"/>
              </a:rPr>
              <a:t> </a:t>
            </a:r>
            <a:r>
              <a:rPr lang="en-US" sz="4000" dirty="0" err="1">
                <a:solidFill>
                  <a:srgbClr val="FF0000"/>
                </a:solidFill>
                <a:latin typeface="Arial" panose="020B0604020202020204" pitchFamily="34" charset="0"/>
                <a:cs typeface="Arial" panose="020B0604020202020204" pitchFamily="34" charset="0"/>
              </a:rPr>
              <a:t>giải</a:t>
            </a:r>
            <a:endParaRPr lang="en-US" sz="4000" dirty="0">
              <a:solidFill>
                <a:srgbClr val="FF0000"/>
              </a:solidFill>
              <a:latin typeface="Arial" panose="020B0604020202020204" pitchFamily="34" charset="0"/>
              <a:cs typeface="Arial" panose="020B0604020202020204" pitchFamily="34" charset="0"/>
            </a:endParaRPr>
          </a:p>
        </p:txBody>
      </p:sp>
      <p:cxnSp>
        <p:nvCxnSpPr>
          <p:cNvPr id="28" name="Straight Arrow Connector 27">
            <a:extLst>
              <a:ext uri="{FF2B5EF4-FFF2-40B4-BE49-F238E27FC236}">
                <a16:creationId xmlns:a16="http://schemas.microsoft.com/office/drawing/2014/main" id="{A3B06700-8DF3-1FE3-302F-7DC74B2C8C0B}"/>
              </a:ext>
            </a:extLst>
          </p:cNvPr>
          <p:cNvCxnSpPr>
            <a:cxnSpLocks/>
            <a:stCxn id="22" idx="2"/>
          </p:cNvCxnSpPr>
          <p:nvPr/>
        </p:nvCxnSpPr>
        <p:spPr>
          <a:xfrm>
            <a:off x="13942667" y="8039100"/>
            <a:ext cx="0" cy="786384"/>
          </a:xfrm>
          <a:prstGeom prst="straightConnector1">
            <a:avLst/>
          </a:prstGeom>
          <a:ln w="38100">
            <a:tailEnd type="triangle"/>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926381656"/>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par>
                                <p:cTn id="13" presetID="10" presetClass="entr" presetSubtype="0"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5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wipe(down)">
                                      <p:cBhvr>
                                        <p:cTn id="23" dur="500"/>
                                        <p:tgtEl>
                                          <p:spTgt spid="21"/>
                                        </p:tgtEl>
                                      </p:cBhvr>
                                    </p:animEffect>
                                  </p:childTnLst>
                                </p:cTn>
                              </p:par>
                              <p:par>
                                <p:cTn id="24" presetID="22" presetClass="entr" presetSubtype="4" fill="hold" nodeType="with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wipe(down)">
                                      <p:cBhvr>
                                        <p:cTn id="26" dur="500"/>
                                        <p:tgtEl>
                                          <p:spTgt spid="20"/>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wipe(down)">
                                      <p:cBhvr>
                                        <p:cTn id="29" dur="500"/>
                                        <p:tgtEl>
                                          <p:spTgt spid="19"/>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1" fill="hold" grpId="0" nodeType="click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wipe(up)">
                                      <p:cBhvr>
                                        <p:cTn id="34" dur="500"/>
                                        <p:tgtEl>
                                          <p:spTgt spid="22"/>
                                        </p:tgtEl>
                                      </p:cBhvr>
                                    </p:animEffect>
                                  </p:childTnLst>
                                </p:cTn>
                              </p:par>
                              <p:par>
                                <p:cTn id="35" presetID="22" presetClass="entr" presetSubtype="1" fill="hold" nodeType="withEffect">
                                  <p:stCondLst>
                                    <p:cond delay="0"/>
                                  </p:stCondLst>
                                  <p:childTnLst>
                                    <p:set>
                                      <p:cBhvr>
                                        <p:cTn id="36" dur="1" fill="hold">
                                          <p:stCondLst>
                                            <p:cond delay="0"/>
                                          </p:stCondLst>
                                        </p:cTn>
                                        <p:tgtEl>
                                          <p:spTgt spid="28"/>
                                        </p:tgtEl>
                                        <p:attrNameLst>
                                          <p:attrName>style.visibility</p:attrName>
                                        </p:attrNameLst>
                                      </p:cBhvr>
                                      <p:to>
                                        <p:strVal val="visible"/>
                                      </p:to>
                                    </p:set>
                                    <p:animEffect transition="in" filter="wipe(up)">
                                      <p:cBhvr>
                                        <p:cTn id="37" dur="500"/>
                                        <p:tgtEl>
                                          <p:spTgt spid="28"/>
                                        </p:tgtEl>
                                      </p:cBhvr>
                                    </p:animEffect>
                                  </p:childTnLst>
                                </p:cTn>
                              </p:par>
                              <p:par>
                                <p:cTn id="38" presetID="22" presetClass="entr" presetSubtype="1" fill="hold" grpId="0" nodeType="withEffect">
                                  <p:stCondLst>
                                    <p:cond delay="0"/>
                                  </p:stCondLst>
                                  <p:childTnLst>
                                    <p:set>
                                      <p:cBhvr>
                                        <p:cTn id="39" dur="1" fill="hold">
                                          <p:stCondLst>
                                            <p:cond delay="0"/>
                                          </p:stCondLst>
                                        </p:cTn>
                                        <p:tgtEl>
                                          <p:spTgt spid="24"/>
                                        </p:tgtEl>
                                        <p:attrNameLst>
                                          <p:attrName>style.visibility</p:attrName>
                                        </p:attrNameLst>
                                      </p:cBhvr>
                                      <p:to>
                                        <p:strVal val="visible"/>
                                      </p:to>
                                    </p:set>
                                    <p:animEffect transition="in" filter="wipe(up)">
                                      <p:cBhvr>
                                        <p:cTn id="40"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4" grpId="0">
        <p:bldAsOne/>
      </p:bldGraphic>
      <p:bldP spid="16" grpId="0" animBg="1"/>
      <p:bldP spid="18" grpId="0"/>
      <p:bldP spid="19" grpId="0" animBg="1"/>
      <p:bldP spid="21" grpId="0"/>
      <p:bldP spid="22" grpId="0" animBg="1"/>
      <p:bldP spid="2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b="31506"/>
          <a:stretch>
            <a:fillRect/>
          </a:stretch>
        </p:blipFill>
        <p:spPr>
          <a:xfrm>
            <a:off x="0" y="0"/>
            <a:ext cx="18288000" cy="10287000"/>
          </a:xfrm>
          <a:prstGeom prst="rect">
            <a:avLst/>
          </a:prstGeom>
        </p:spPr>
      </p:pic>
      <p:pic>
        <p:nvPicPr>
          <p:cNvPr id="3" name="Picture 3"/>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0963129" y="9258300"/>
            <a:ext cx="660389" cy="626544"/>
          </a:xfrm>
          <a:prstGeom prst="rect">
            <a:avLst/>
          </a:prstGeom>
        </p:spPr>
      </p:pic>
      <p:pic>
        <p:nvPicPr>
          <p:cNvPr id="4" name="Picture 4"/>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5991541" y="3892352"/>
            <a:ext cx="646015" cy="694640"/>
          </a:xfrm>
          <a:prstGeom prst="rect">
            <a:avLst/>
          </a:prstGeom>
        </p:spPr>
      </p:pic>
      <p:pic>
        <p:nvPicPr>
          <p:cNvPr id="5" name="Picture 5"/>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289625" y="5463540"/>
            <a:ext cx="1143000" cy="1143000"/>
          </a:xfrm>
          <a:prstGeom prst="rect">
            <a:avLst/>
          </a:prstGeom>
        </p:spPr>
      </p:pic>
      <p:pic>
        <p:nvPicPr>
          <p:cNvPr id="6" name="Picture 6"/>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5124901" y="662018"/>
            <a:ext cx="600999" cy="632630"/>
          </a:xfrm>
          <a:prstGeom prst="rect">
            <a:avLst/>
          </a:prstGeom>
        </p:spPr>
      </p:pic>
      <p:grpSp>
        <p:nvGrpSpPr>
          <p:cNvPr id="7" name="Group 7"/>
          <p:cNvGrpSpPr/>
          <p:nvPr/>
        </p:nvGrpSpPr>
        <p:grpSpPr>
          <a:xfrm>
            <a:off x="1535922" y="1437323"/>
            <a:ext cx="15216155" cy="8441055"/>
            <a:chOff x="0" y="0"/>
            <a:chExt cx="3359055" cy="1736984"/>
          </a:xfrm>
        </p:grpSpPr>
        <p:sp>
          <p:nvSpPr>
            <p:cNvPr id="8" name="Freeform 8"/>
            <p:cNvSpPr/>
            <p:nvPr/>
          </p:nvSpPr>
          <p:spPr>
            <a:xfrm>
              <a:off x="0" y="0"/>
              <a:ext cx="3359055" cy="1736984"/>
            </a:xfrm>
            <a:custGeom>
              <a:avLst/>
              <a:gdLst/>
              <a:ahLst/>
              <a:cxnLst/>
              <a:rect l="l" t="t" r="r" b="b"/>
              <a:pathLst>
                <a:path w="3359055" h="1736984">
                  <a:moveTo>
                    <a:pt x="0" y="0"/>
                  </a:moveTo>
                  <a:lnTo>
                    <a:pt x="3359055" y="0"/>
                  </a:lnTo>
                  <a:lnTo>
                    <a:pt x="3359055" y="1736984"/>
                  </a:lnTo>
                  <a:lnTo>
                    <a:pt x="0" y="1736984"/>
                  </a:lnTo>
                  <a:close/>
                </a:path>
              </a:pathLst>
            </a:custGeom>
            <a:solidFill>
              <a:srgbClr val="FFCB7C"/>
            </a:solidFill>
          </p:spPr>
        </p:sp>
        <p:sp>
          <p:nvSpPr>
            <p:cNvPr id="9" name="TextBox 9"/>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10" name="Picture 10"/>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7134885" y="947829"/>
            <a:ext cx="4018228" cy="978987"/>
          </a:xfrm>
          <a:prstGeom prst="rect">
            <a:avLst/>
          </a:prstGeom>
        </p:spPr>
      </p:pic>
      <p:pic>
        <p:nvPicPr>
          <p:cNvPr id="11" name="Picture 11"/>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1311878" y="7200900"/>
            <a:ext cx="3903916" cy="4114800"/>
          </a:xfrm>
          <a:prstGeom prst="rect">
            <a:avLst/>
          </a:prstGeom>
        </p:spPr>
      </p:pic>
      <p:pic>
        <p:nvPicPr>
          <p:cNvPr id="12" name="Picture 12"/>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rot="-10800000">
            <a:off x="15686706" y="-1028700"/>
            <a:ext cx="3903916" cy="4114800"/>
          </a:xfrm>
          <a:prstGeom prst="rect">
            <a:avLst/>
          </a:prstGeom>
        </p:spPr>
      </p:pic>
      <p:pic>
        <p:nvPicPr>
          <p:cNvPr id="13" name="Picture 13"/>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xmlns="" r:embed="rId18"/>
              </a:ext>
            </a:extLst>
          </a:blip>
          <a:srcRect/>
          <a:stretch>
            <a:fillRect/>
          </a:stretch>
        </p:blipFill>
        <p:spPr>
          <a:xfrm rot="-5400000">
            <a:off x="-278369" y="-70926"/>
            <a:ext cx="2402599" cy="2410130"/>
          </a:xfrm>
          <a:prstGeom prst="rect">
            <a:avLst/>
          </a:prstGeom>
        </p:spPr>
      </p:pic>
      <p:pic>
        <p:nvPicPr>
          <p:cNvPr id="14" name="Picture 14"/>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xmlns="" r:embed="rId20"/>
              </a:ext>
            </a:extLst>
          </a:blip>
          <a:srcRect/>
          <a:stretch>
            <a:fillRect/>
          </a:stretch>
        </p:blipFill>
        <p:spPr>
          <a:xfrm rot="5400000">
            <a:off x="16165897" y="7910874"/>
            <a:ext cx="2402599" cy="2410130"/>
          </a:xfrm>
          <a:prstGeom prst="rect">
            <a:avLst/>
          </a:prstGeom>
        </p:spPr>
      </p:pic>
      <p:sp>
        <p:nvSpPr>
          <p:cNvPr id="17" name="TextBox 16">
            <a:extLst>
              <a:ext uri="{FF2B5EF4-FFF2-40B4-BE49-F238E27FC236}">
                <a16:creationId xmlns:a16="http://schemas.microsoft.com/office/drawing/2014/main" id="{DCFEFC1A-4D90-D7A3-EA0C-A5A23A999EB3}"/>
              </a:ext>
            </a:extLst>
          </p:cNvPr>
          <p:cNvSpPr txBox="1"/>
          <p:nvPr/>
        </p:nvSpPr>
        <p:spPr>
          <a:xfrm>
            <a:off x="2592038" y="2069491"/>
            <a:ext cx="13577688" cy="4030655"/>
          </a:xfrm>
          <a:prstGeom prst="rect">
            <a:avLst/>
          </a:prstGeom>
          <a:noFill/>
        </p:spPr>
        <p:txBody>
          <a:bodyPr wrap="square">
            <a:spAutoFit/>
          </a:bodyPr>
          <a:lstStyle/>
          <a:p>
            <a:pPr marL="0" marR="0" algn="just">
              <a:lnSpc>
                <a:spcPct val="150000"/>
              </a:lnSpc>
              <a:spcBef>
                <a:spcPts val="600"/>
              </a:spcBef>
              <a:spcAft>
                <a:spcPts val="800"/>
              </a:spcAft>
              <a:tabLst>
                <a:tab pos="360045" algn="l"/>
                <a:tab pos="720090" algn="l"/>
              </a:tabLst>
            </a:pPr>
            <a:r>
              <a:rPr lang="nl-NL" sz="4000" dirty="0">
                <a:effectLst/>
                <a:latin typeface="Arial" panose="020B0604020202020204" pitchFamily="34" charset="0"/>
                <a:ea typeface="Times New Roman" panose="02020603050405020304" pitchFamily="18" charset="0"/>
                <a:cs typeface="Arial" panose="020B0604020202020204" pitchFamily="34" charset="0"/>
              </a:rPr>
              <a:t>b) Hình tròn được chia thành 4 hình quạt.</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a:p>
            <a:pPr marL="0" marR="0" algn="just">
              <a:lnSpc>
                <a:spcPct val="150000"/>
              </a:lnSpc>
              <a:spcBef>
                <a:spcPts val="600"/>
              </a:spcBef>
              <a:spcAft>
                <a:spcPts val="800"/>
              </a:spcAft>
              <a:tabLst>
                <a:tab pos="360045" algn="l"/>
                <a:tab pos="720090" algn="l"/>
              </a:tabLst>
            </a:pPr>
            <a:r>
              <a:rPr lang="nl-NL" sz="4000" dirty="0">
                <a:effectLst/>
                <a:latin typeface="Arial" panose="020B0604020202020204" pitchFamily="34" charset="0"/>
                <a:ea typeface="Times New Roman" panose="02020603050405020304" pitchFamily="18" charset="0"/>
                <a:cs typeface="Arial" panose="020B0604020202020204" pitchFamily="34" charset="0"/>
              </a:rPr>
              <a:t>Các hình quạt này biểu diễn tỉ lệ các loại kem: đậu xanh, ốc quế, sô cô la, sữa dừa mà cửa hàng bán được.</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a:p>
            <a:pPr marL="0" marR="0" algn="just">
              <a:lnSpc>
                <a:spcPct val="150000"/>
              </a:lnSpc>
              <a:spcBef>
                <a:spcPts val="600"/>
              </a:spcBef>
              <a:spcAft>
                <a:spcPts val="800"/>
              </a:spcAft>
              <a:tabLst>
                <a:tab pos="360045" algn="l"/>
                <a:tab pos="720090" algn="l"/>
              </a:tabLst>
            </a:pPr>
            <a:r>
              <a:rPr lang="nl-NL" sz="4000" dirty="0">
                <a:effectLst/>
                <a:latin typeface="Arial" panose="020B0604020202020204" pitchFamily="34" charset="0"/>
                <a:ea typeface="Times New Roman" panose="02020603050405020304" pitchFamily="18" charset="0"/>
                <a:cs typeface="Arial" panose="020B0604020202020204" pitchFamily="34" charset="0"/>
              </a:rPr>
              <a:t>Bảng thống kê:</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p:txBody>
      </p:sp>
      <p:graphicFrame>
        <p:nvGraphicFramePr>
          <p:cNvPr id="18" name="Table 17">
            <a:extLst>
              <a:ext uri="{FF2B5EF4-FFF2-40B4-BE49-F238E27FC236}">
                <a16:creationId xmlns:a16="http://schemas.microsoft.com/office/drawing/2014/main" id="{D391302C-868C-0271-9AA5-1ADA4E6224BC}"/>
              </a:ext>
            </a:extLst>
          </p:cNvPr>
          <p:cNvGraphicFramePr>
            <a:graphicFrameLocks noGrp="1"/>
          </p:cNvGraphicFramePr>
          <p:nvPr>
            <p:extLst>
              <p:ext uri="{D42A27DB-BD31-4B8C-83A1-F6EECF244321}">
                <p14:modId xmlns:p14="http://schemas.microsoft.com/office/powerpoint/2010/main" val="254058355"/>
              </p:ext>
            </p:extLst>
          </p:nvPr>
        </p:nvGraphicFramePr>
        <p:xfrm>
          <a:off x="2874173" y="6776455"/>
          <a:ext cx="12297923" cy="1918501"/>
        </p:xfrm>
        <a:graphic>
          <a:graphicData uri="http://schemas.openxmlformats.org/drawingml/2006/table">
            <a:tbl>
              <a:tblPr bandRow="1">
                <a:tableStyleId>{5940675A-B579-460E-94D1-54222C63F5DA}</a:tableStyleId>
              </a:tblPr>
              <a:tblGrid>
                <a:gridCol w="2394359">
                  <a:extLst>
                    <a:ext uri="{9D8B030D-6E8A-4147-A177-3AD203B41FA5}">
                      <a16:colId xmlns:a16="http://schemas.microsoft.com/office/drawing/2014/main" val="456212691"/>
                    </a:ext>
                  </a:extLst>
                </a:gridCol>
                <a:gridCol w="2554708">
                  <a:extLst>
                    <a:ext uri="{9D8B030D-6E8A-4147-A177-3AD203B41FA5}">
                      <a16:colId xmlns:a16="http://schemas.microsoft.com/office/drawing/2014/main" val="6820882"/>
                    </a:ext>
                  </a:extLst>
                </a:gridCol>
                <a:gridCol w="2397074">
                  <a:extLst>
                    <a:ext uri="{9D8B030D-6E8A-4147-A177-3AD203B41FA5}">
                      <a16:colId xmlns:a16="http://schemas.microsoft.com/office/drawing/2014/main" val="948216052"/>
                    </a:ext>
                  </a:extLst>
                </a:gridCol>
                <a:gridCol w="2554708">
                  <a:extLst>
                    <a:ext uri="{9D8B030D-6E8A-4147-A177-3AD203B41FA5}">
                      <a16:colId xmlns:a16="http://schemas.microsoft.com/office/drawing/2014/main" val="3872265466"/>
                    </a:ext>
                  </a:extLst>
                </a:gridCol>
                <a:gridCol w="2397074">
                  <a:extLst>
                    <a:ext uri="{9D8B030D-6E8A-4147-A177-3AD203B41FA5}">
                      <a16:colId xmlns:a16="http://schemas.microsoft.com/office/drawing/2014/main" val="720554962"/>
                    </a:ext>
                  </a:extLst>
                </a:gridCol>
              </a:tblGrid>
              <a:tr h="1004101">
                <a:tc>
                  <a:txBody>
                    <a:bodyPr/>
                    <a:lstStyle/>
                    <a:p>
                      <a:pPr marL="0" marR="0" algn="ctr">
                        <a:lnSpc>
                          <a:spcPct val="150000"/>
                        </a:lnSpc>
                        <a:spcBef>
                          <a:spcPts val="600"/>
                        </a:spcBef>
                        <a:spcAft>
                          <a:spcPts val="800"/>
                        </a:spcAft>
                        <a:tabLst>
                          <a:tab pos="360045" algn="l"/>
                          <a:tab pos="720090" algn="l"/>
                        </a:tabLst>
                      </a:pPr>
                      <a:r>
                        <a:rPr lang="nl-NL" sz="4000" b="1" dirty="0">
                          <a:effectLst/>
                          <a:latin typeface="Arial" panose="020B0604020202020204" pitchFamily="34" charset="0"/>
                          <a:cs typeface="Arial" panose="020B0604020202020204" pitchFamily="34" charset="0"/>
                        </a:rPr>
                        <a:t>Loại kem</a:t>
                      </a:r>
                      <a:endParaRPr lang="en-US" sz="4000" b="1"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ctr">
                        <a:lnSpc>
                          <a:spcPct val="150000"/>
                        </a:lnSpc>
                        <a:spcBef>
                          <a:spcPts val="600"/>
                        </a:spcBef>
                        <a:spcAft>
                          <a:spcPts val="800"/>
                        </a:spcAft>
                        <a:tabLst>
                          <a:tab pos="360045" algn="l"/>
                          <a:tab pos="720090" algn="l"/>
                        </a:tabLst>
                      </a:pPr>
                      <a:r>
                        <a:rPr lang="nl-NL" sz="4000">
                          <a:effectLst/>
                          <a:latin typeface="Arial" panose="020B0604020202020204" pitchFamily="34" charset="0"/>
                          <a:cs typeface="Arial" panose="020B0604020202020204" pitchFamily="34" charset="0"/>
                        </a:rPr>
                        <a:t>Đậu xanh</a:t>
                      </a:r>
                      <a:endParaRPr lang="en-US" sz="40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ctr">
                        <a:lnSpc>
                          <a:spcPct val="150000"/>
                        </a:lnSpc>
                        <a:spcBef>
                          <a:spcPts val="600"/>
                        </a:spcBef>
                        <a:spcAft>
                          <a:spcPts val="800"/>
                        </a:spcAft>
                        <a:tabLst>
                          <a:tab pos="360045" algn="l"/>
                          <a:tab pos="720090" algn="l"/>
                        </a:tabLst>
                      </a:pPr>
                      <a:r>
                        <a:rPr lang="nl-NL" sz="4000" dirty="0">
                          <a:effectLst/>
                          <a:latin typeface="Arial" panose="020B0604020202020204" pitchFamily="34" charset="0"/>
                          <a:cs typeface="Arial" panose="020B0604020202020204" pitchFamily="34" charset="0"/>
                        </a:rPr>
                        <a:t>Ốc quế</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ctr">
                        <a:lnSpc>
                          <a:spcPct val="150000"/>
                        </a:lnSpc>
                        <a:spcBef>
                          <a:spcPts val="600"/>
                        </a:spcBef>
                        <a:spcAft>
                          <a:spcPts val="800"/>
                        </a:spcAft>
                        <a:tabLst>
                          <a:tab pos="360045" algn="l"/>
                          <a:tab pos="720090" algn="l"/>
                        </a:tabLst>
                      </a:pPr>
                      <a:r>
                        <a:rPr lang="nl-NL" sz="4000">
                          <a:effectLst/>
                          <a:latin typeface="Arial" panose="020B0604020202020204" pitchFamily="34" charset="0"/>
                          <a:cs typeface="Arial" panose="020B0604020202020204" pitchFamily="34" charset="0"/>
                        </a:rPr>
                        <a:t>Sô cô la</a:t>
                      </a:r>
                      <a:endParaRPr lang="en-US" sz="40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ctr">
                        <a:lnSpc>
                          <a:spcPct val="150000"/>
                        </a:lnSpc>
                        <a:spcBef>
                          <a:spcPts val="600"/>
                        </a:spcBef>
                        <a:spcAft>
                          <a:spcPts val="800"/>
                        </a:spcAft>
                        <a:tabLst>
                          <a:tab pos="360045" algn="l"/>
                          <a:tab pos="720090" algn="l"/>
                        </a:tabLst>
                      </a:pPr>
                      <a:r>
                        <a:rPr lang="nl-NL" sz="4000" dirty="0">
                          <a:effectLst/>
                          <a:latin typeface="Arial" panose="020B0604020202020204" pitchFamily="34" charset="0"/>
                          <a:cs typeface="Arial" panose="020B0604020202020204" pitchFamily="34" charset="0"/>
                        </a:rPr>
                        <a:t>Sữa dừa</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3153233695"/>
                  </a:ext>
                </a:extLst>
              </a:tr>
              <a:tr h="657028">
                <a:tc>
                  <a:txBody>
                    <a:bodyPr/>
                    <a:lstStyle/>
                    <a:p>
                      <a:pPr marL="0" marR="0" algn="ctr">
                        <a:lnSpc>
                          <a:spcPct val="150000"/>
                        </a:lnSpc>
                        <a:spcBef>
                          <a:spcPts val="600"/>
                        </a:spcBef>
                        <a:spcAft>
                          <a:spcPts val="800"/>
                        </a:spcAft>
                        <a:tabLst>
                          <a:tab pos="360045" algn="l"/>
                          <a:tab pos="720090" algn="l"/>
                        </a:tabLst>
                      </a:pPr>
                      <a:r>
                        <a:rPr lang="nl-NL" sz="4000" b="1" dirty="0">
                          <a:effectLst/>
                          <a:latin typeface="Arial" panose="020B0604020202020204" pitchFamily="34" charset="0"/>
                          <a:cs typeface="Arial" panose="020B0604020202020204" pitchFamily="34" charset="0"/>
                        </a:rPr>
                        <a:t>Tỉ lệ </a:t>
                      </a:r>
                      <a:endParaRPr lang="en-US" sz="4000" b="1"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ctr">
                        <a:lnSpc>
                          <a:spcPct val="150000"/>
                        </a:lnSpc>
                        <a:spcBef>
                          <a:spcPts val="600"/>
                        </a:spcBef>
                        <a:spcAft>
                          <a:spcPts val="800"/>
                        </a:spcAft>
                        <a:tabLst>
                          <a:tab pos="360045" algn="l"/>
                          <a:tab pos="720090" algn="l"/>
                        </a:tabLst>
                      </a:pPr>
                      <a:r>
                        <a:rPr lang="nl-NL" sz="4000" dirty="0">
                          <a:effectLst/>
                          <a:latin typeface="Arial" panose="020B0604020202020204" pitchFamily="34" charset="0"/>
                          <a:cs typeface="Arial" panose="020B0604020202020204" pitchFamily="34" charset="0"/>
                        </a:rPr>
                        <a:t>16,7%</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ctr">
                        <a:lnSpc>
                          <a:spcPct val="150000"/>
                        </a:lnSpc>
                        <a:spcBef>
                          <a:spcPts val="600"/>
                        </a:spcBef>
                        <a:spcAft>
                          <a:spcPts val="800"/>
                        </a:spcAft>
                        <a:tabLst>
                          <a:tab pos="360045" algn="l"/>
                          <a:tab pos="720090" algn="l"/>
                        </a:tabLst>
                      </a:pPr>
                      <a:r>
                        <a:rPr lang="nl-NL" sz="4000" dirty="0">
                          <a:effectLst/>
                          <a:latin typeface="Arial" panose="020B0604020202020204" pitchFamily="34" charset="0"/>
                          <a:cs typeface="Arial" panose="020B0604020202020204" pitchFamily="34" charset="0"/>
                        </a:rPr>
                        <a:t>25%</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ctr">
                        <a:lnSpc>
                          <a:spcPct val="150000"/>
                        </a:lnSpc>
                        <a:spcBef>
                          <a:spcPts val="600"/>
                        </a:spcBef>
                        <a:spcAft>
                          <a:spcPts val="800"/>
                        </a:spcAft>
                        <a:tabLst>
                          <a:tab pos="360045" algn="l"/>
                          <a:tab pos="720090" algn="l"/>
                        </a:tabLst>
                      </a:pPr>
                      <a:r>
                        <a:rPr lang="nl-NL" sz="4000">
                          <a:effectLst/>
                          <a:latin typeface="Arial" panose="020B0604020202020204" pitchFamily="34" charset="0"/>
                          <a:cs typeface="Arial" panose="020B0604020202020204" pitchFamily="34" charset="0"/>
                        </a:rPr>
                        <a:t>33,3%</a:t>
                      </a:r>
                      <a:endParaRPr lang="en-US" sz="40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ctr">
                        <a:lnSpc>
                          <a:spcPct val="150000"/>
                        </a:lnSpc>
                        <a:spcBef>
                          <a:spcPts val="600"/>
                        </a:spcBef>
                        <a:spcAft>
                          <a:spcPts val="800"/>
                        </a:spcAft>
                        <a:tabLst>
                          <a:tab pos="360045" algn="l"/>
                          <a:tab pos="720090" algn="l"/>
                        </a:tabLst>
                      </a:pPr>
                      <a:r>
                        <a:rPr lang="nl-NL" sz="4000" dirty="0">
                          <a:effectLst/>
                          <a:latin typeface="Arial" panose="020B0604020202020204" pitchFamily="34" charset="0"/>
                          <a:cs typeface="Arial" panose="020B0604020202020204" pitchFamily="34" charset="0"/>
                        </a:rPr>
                        <a:t>25%</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2759395067"/>
                  </a:ext>
                </a:extLst>
              </a:tr>
            </a:tbl>
          </a:graphicData>
        </a:graphic>
      </p:graphicFrame>
    </p:spTree>
    <p:extLst>
      <p:ext uri="{BB962C8B-B14F-4D97-AF65-F5344CB8AC3E}">
        <p14:creationId xmlns:p14="http://schemas.microsoft.com/office/powerpoint/2010/main" val="194589430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randombar(horizontal)">
                                      <p:cBhvr>
                                        <p:cTn id="7" dur="500"/>
                                        <p:tgtEl>
                                          <p:spTgt spid="17">
                                            <p:txEl>
                                              <p:pRg st="0" end="0"/>
                                            </p:txEl>
                                          </p:spTgt>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17">
                                            <p:txEl>
                                              <p:pRg st="1" end="1"/>
                                            </p:txEl>
                                          </p:spTgt>
                                        </p:tgtEl>
                                        <p:attrNameLst>
                                          <p:attrName>style.visibility</p:attrName>
                                        </p:attrNameLst>
                                      </p:cBhvr>
                                      <p:to>
                                        <p:strVal val="visible"/>
                                      </p:to>
                                    </p:set>
                                    <p:animEffect transition="in" filter="randombar(horizontal)">
                                      <p:cBhvr>
                                        <p:cTn id="11" dur="500"/>
                                        <p:tgtEl>
                                          <p:spTgt spid="17">
                                            <p:txEl>
                                              <p:pRg st="1" end="1"/>
                                            </p:txEl>
                                          </p:spTgt>
                                        </p:tgtEl>
                                      </p:cBhvr>
                                    </p:animEffect>
                                  </p:childTnLst>
                                </p:cTn>
                              </p:par>
                            </p:childTnLst>
                          </p:cTn>
                        </p:par>
                        <p:par>
                          <p:cTn id="12" fill="hold">
                            <p:stCondLst>
                              <p:cond delay="1000"/>
                            </p:stCondLst>
                            <p:childTnLst>
                              <p:par>
                                <p:cTn id="13" presetID="14" presetClass="entr" presetSubtype="10" fill="hold" nodeType="afterEffect">
                                  <p:stCondLst>
                                    <p:cond delay="0"/>
                                  </p:stCondLst>
                                  <p:childTnLst>
                                    <p:set>
                                      <p:cBhvr>
                                        <p:cTn id="14" dur="1" fill="hold">
                                          <p:stCondLst>
                                            <p:cond delay="0"/>
                                          </p:stCondLst>
                                        </p:cTn>
                                        <p:tgtEl>
                                          <p:spTgt spid="17">
                                            <p:txEl>
                                              <p:pRg st="2" end="2"/>
                                            </p:txEl>
                                          </p:spTgt>
                                        </p:tgtEl>
                                        <p:attrNameLst>
                                          <p:attrName>style.visibility</p:attrName>
                                        </p:attrNameLst>
                                      </p:cBhvr>
                                      <p:to>
                                        <p:strVal val="visible"/>
                                      </p:to>
                                    </p:set>
                                    <p:animEffect transition="in" filter="randombar(horizontal)">
                                      <p:cBhvr>
                                        <p:cTn id="15" dur="500"/>
                                        <p:tgtEl>
                                          <p:spTgt spid="17">
                                            <p:txEl>
                                              <p:pRg st="2" end="2"/>
                                            </p:txEl>
                                          </p:spTgt>
                                        </p:tgtEl>
                                      </p:cBhvr>
                                    </p:animEffect>
                                  </p:childTnLst>
                                </p:cTn>
                              </p:par>
                            </p:childTnLst>
                          </p:cTn>
                        </p:par>
                        <p:par>
                          <p:cTn id="16" fill="hold">
                            <p:stCondLst>
                              <p:cond delay="1500"/>
                            </p:stCondLst>
                            <p:childTnLst>
                              <p:par>
                                <p:cTn id="17" presetID="21" presetClass="entr" presetSubtype="4" fill="hold" nodeType="after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wheel(4)">
                                      <p:cBhvr>
                                        <p:cTn id="1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b="31506"/>
          <a:stretch>
            <a:fillRect/>
          </a:stretch>
        </p:blipFill>
        <p:spPr>
          <a:xfrm>
            <a:off x="0" y="0"/>
            <a:ext cx="18288000" cy="10287000"/>
          </a:xfrm>
          <a:prstGeom prst="rect">
            <a:avLst/>
          </a:prstGeom>
        </p:spPr>
      </p:pic>
      <p:grpSp>
        <p:nvGrpSpPr>
          <p:cNvPr id="3" name="Group 3"/>
          <p:cNvGrpSpPr/>
          <p:nvPr/>
        </p:nvGrpSpPr>
        <p:grpSpPr>
          <a:xfrm>
            <a:off x="2767045" y="1845945"/>
            <a:ext cx="12753910" cy="6595110"/>
            <a:chOff x="0" y="0"/>
            <a:chExt cx="3359055" cy="1736984"/>
          </a:xfrm>
        </p:grpSpPr>
        <p:sp>
          <p:nvSpPr>
            <p:cNvPr id="4" name="Freeform 4"/>
            <p:cNvSpPr/>
            <p:nvPr/>
          </p:nvSpPr>
          <p:spPr>
            <a:xfrm>
              <a:off x="0" y="0"/>
              <a:ext cx="3359055" cy="1736984"/>
            </a:xfrm>
            <a:custGeom>
              <a:avLst/>
              <a:gdLst/>
              <a:ahLst/>
              <a:cxnLst/>
              <a:rect l="l" t="t" r="r" b="b"/>
              <a:pathLst>
                <a:path w="3359055" h="1736984">
                  <a:moveTo>
                    <a:pt x="0" y="0"/>
                  </a:moveTo>
                  <a:lnTo>
                    <a:pt x="3359055" y="0"/>
                  </a:lnTo>
                  <a:lnTo>
                    <a:pt x="3359055" y="1736984"/>
                  </a:lnTo>
                  <a:lnTo>
                    <a:pt x="0" y="1736984"/>
                  </a:lnTo>
                  <a:close/>
                </a:path>
              </a:pathLst>
            </a:custGeom>
            <a:solidFill>
              <a:srgbClr val="FFF9F9"/>
            </a:solidFill>
          </p:spPr>
        </p:sp>
        <p:sp>
          <p:nvSpPr>
            <p:cNvPr id="5" name="TextBox 5"/>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6" name="Picture 6"/>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084278" y="7726680"/>
            <a:ext cx="3448717" cy="4114800"/>
          </a:xfrm>
          <a:prstGeom prst="rect">
            <a:avLst/>
          </a:prstGeom>
        </p:spPr>
      </p:pic>
      <p:pic>
        <p:nvPicPr>
          <p:cNvPr id="7" name="Picture 7"/>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6083371" y="-1346765"/>
            <a:ext cx="3449137" cy="4114800"/>
          </a:xfrm>
          <a:prstGeom prst="rect">
            <a:avLst/>
          </a:prstGeom>
        </p:spPr>
      </p:pic>
      <p:pic>
        <p:nvPicPr>
          <p:cNvPr id="8" name="Picture 8"/>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5934468" y="8042710"/>
            <a:ext cx="2649664" cy="2431180"/>
          </a:xfrm>
          <a:prstGeom prst="rect">
            <a:avLst/>
          </a:prstGeom>
        </p:spPr>
      </p:pic>
      <p:pic>
        <p:nvPicPr>
          <p:cNvPr id="9" name="Picture 9"/>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444594" y="-186890"/>
            <a:ext cx="2649664" cy="2431180"/>
          </a:xfrm>
          <a:prstGeom prst="rect">
            <a:avLst/>
          </a:prstGeom>
        </p:spPr>
      </p:pic>
      <p:pic>
        <p:nvPicPr>
          <p:cNvPr id="10" name="Picture 10"/>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2832064" y="710635"/>
            <a:ext cx="824274" cy="684147"/>
          </a:xfrm>
          <a:prstGeom prst="rect">
            <a:avLst/>
          </a:prstGeom>
        </p:spPr>
      </p:pic>
      <p:pic>
        <p:nvPicPr>
          <p:cNvPr id="11" name="Picture 11"/>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rot="-3503298">
            <a:off x="4631662" y="8916226"/>
            <a:ext cx="824274" cy="684147"/>
          </a:xfrm>
          <a:prstGeom prst="rect">
            <a:avLst/>
          </a:prstGeom>
        </p:spPr>
      </p:pic>
      <p:pic>
        <p:nvPicPr>
          <p:cNvPr id="12" name="Picture 12"/>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640080" y="5572505"/>
            <a:ext cx="1014079" cy="997600"/>
          </a:xfrm>
          <a:prstGeom prst="rect">
            <a:avLst/>
          </a:prstGeom>
        </p:spPr>
      </p:pic>
      <p:pic>
        <p:nvPicPr>
          <p:cNvPr id="13" name="Picture 13"/>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16795460" y="4169576"/>
            <a:ext cx="927680" cy="950248"/>
          </a:xfrm>
          <a:prstGeom prst="rect">
            <a:avLst/>
          </a:prstGeom>
        </p:spPr>
      </p:pic>
      <p:pic>
        <p:nvPicPr>
          <p:cNvPr id="15" name="Picture 15"/>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a:off x="6461119" y="1223745"/>
            <a:ext cx="316418" cy="342074"/>
          </a:xfrm>
          <a:prstGeom prst="rect">
            <a:avLst/>
          </a:prstGeom>
        </p:spPr>
      </p:pic>
      <p:pic>
        <p:nvPicPr>
          <p:cNvPr id="17" name="Picture 17"/>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a:off x="11315059" y="8916226"/>
            <a:ext cx="316418" cy="342074"/>
          </a:xfrm>
          <a:prstGeom prst="rect">
            <a:avLst/>
          </a:prstGeom>
        </p:spPr>
      </p:pic>
      <p:pic>
        <p:nvPicPr>
          <p:cNvPr id="18" name="Picture 18"/>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xmlns="" r:embed="rId18"/>
              </a:ext>
            </a:extLst>
          </a:blip>
          <a:srcRect/>
          <a:stretch>
            <a:fillRect/>
          </a:stretch>
        </p:blipFill>
        <p:spPr>
          <a:xfrm>
            <a:off x="7087364" y="1356452"/>
            <a:ext cx="4018228" cy="978987"/>
          </a:xfrm>
          <a:prstGeom prst="rect">
            <a:avLst/>
          </a:prstGeom>
        </p:spPr>
      </p:pic>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059A0A0B-4F0F-3082-27E3-F54F52AD1D16}"/>
                  </a:ext>
                </a:extLst>
              </p:cNvPr>
              <p:cNvSpPr txBox="1"/>
              <p:nvPr/>
            </p:nvSpPr>
            <p:spPr>
              <a:xfrm>
                <a:off x="4672938" y="3035163"/>
                <a:ext cx="9114971" cy="3534942"/>
              </a:xfrm>
              <a:prstGeom prst="rect">
                <a:avLst/>
              </a:prstGeom>
              <a:noFill/>
            </p:spPr>
            <p:txBody>
              <a:bodyPr wrap="square">
                <a:spAutoFit/>
              </a:bodyPr>
              <a:lstStyle/>
              <a:p>
                <a:pPr marL="0" marR="0" algn="ctr">
                  <a:lnSpc>
                    <a:spcPct val="150000"/>
                  </a:lnSpc>
                  <a:spcBef>
                    <a:spcPts val="600"/>
                  </a:spcBef>
                  <a:spcAft>
                    <a:spcPts val="800"/>
                  </a:spcAft>
                  <a:tabLst>
                    <a:tab pos="360045" algn="l"/>
                    <a:tab pos="720090" algn="l"/>
                  </a:tabLst>
                </a:pPr>
                <a:r>
                  <a:rPr lang="nl-NL" sz="4400" b="1" dirty="0">
                    <a:effectLst/>
                    <a:latin typeface="Arial" panose="020B0604020202020204" pitchFamily="34" charset="0"/>
                    <a:ea typeface="Times New Roman" panose="02020603050405020304" pitchFamily="18" charset="0"/>
                    <a:cs typeface="Arial" panose="020B0604020202020204" pitchFamily="34" charset="0"/>
                  </a:rPr>
                  <a:t>Nhận xét:</a:t>
                </a:r>
                <a:endParaRPr lang="en-US" sz="4400" dirty="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pPr>
                <a:r>
                  <a:rPr lang="nl-NL" sz="4400" dirty="0">
                    <a:effectLst/>
                    <a:latin typeface="Arial" panose="020B0604020202020204" pitchFamily="34" charset="0"/>
                    <a:ea typeface="Times New Roman" panose="02020603050405020304" pitchFamily="18" charset="0"/>
                    <a:cs typeface="Arial" panose="020B0604020202020204" pitchFamily="34" charset="0"/>
                  </a:rPr>
                  <a:t>Phần hình quạt ứng với </a:t>
                </a:r>
                <a14:m>
                  <m:oMath xmlns:m="http://schemas.openxmlformats.org/officeDocument/2006/math">
                    <m:f>
                      <m:fPr>
                        <m:ctrlPr>
                          <a:rPr lang="en-US" sz="4400" i="1">
                            <a:effectLst/>
                            <a:latin typeface="Cambria Math" panose="02040503050406030204" pitchFamily="18" charset="0"/>
                            <a:ea typeface="Cambria Math" panose="02040503050406030204" pitchFamily="18" charset="0"/>
                            <a:cs typeface="Cambria Math" panose="02040503050406030204" pitchFamily="18" charset="0"/>
                          </a:rPr>
                        </m:ctrlPr>
                      </m:fPr>
                      <m:num>
                        <m:r>
                          <a:rPr lang="nl-NL" sz="4400" i="1">
                            <a:effectLst/>
                            <a:latin typeface="Cambria Math" panose="02040503050406030204" pitchFamily="18" charset="0"/>
                            <a:ea typeface="Cambria Math" panose="02040503050406030204" pitchFamily="18" charset="0"/>
                            <a:cs typeface="Cambria Math" panose="02040503050406030204" pitchFamily="18" charset="0"/>
                          </a:rPr>
                          <m:t>1</m:t>
                        </m:r>
                      </m:num>
                      <m:den>
                        <m:r>
                          <a:rPr lang="nl-NL" sz="4400" i="1">
                            <a:effectLst/>
                            <a:latin typeface="Cambria Math" panose="02040503050406030204" pitchFamily="18" charset="0"/>
                            <a:ea typeface="Cambria Math" panose="02040503050406030204" pitchFamily="18" charset="0"/>
                            <a:cs typeface="Cambria Math" panose="02040503050406030204" pitchFamily="18" charset="0"/>
                          </a:rPr>
                          <m:t>4</m:t>
                        </m:r>
                      </m:den>
                    </m:f>
                  </m:oMath>
                </a14:m>
                <a:r>
                  <a:rPr lang="nl-NL" sz="4400" dirty="0">
                    <a:effectLst/>
                    <a:latin typeface="Arial" panose="020B0604020202020204" pitchFamily="34" charset="0"/>
                    <a:ea typeface="Times New Roman" panose="02020603050405020304" pitchFamily="18" charset="0"/>
                    <a:cs typeface="Arial" panose="020B0604020202020204" pitchFamily="34" charset="0"/>
                  </a:rPr>
                  <a:t> hình tròn biểu diễn tỉ lệ 25%.</a:t>
                </a:r>
                <a:endParaRPr lang="en-US" sz="4400" dirty="0">
                  <a:latin typeface="Arial" panose="020B0604020202020204" pitchFamily="34" charset="0"/>
                  <a:cs typeface="Arial" panose="020B0604020202020204" pitchFamily="34" charset="0"/>
                </a:endParaRPr>
              </a:p>
            </p:txBody>
          </p:sp>
        </mc:Choice>
        <mc:Fallback xmlns="">
          <p:sp>
            <p:nvSpPr>
              <p:cNvPr id="16" name="TextBox 15">
                <a:extLst>
                  <a:ext uri="{FF2B5EF4-FFF2-40B4-BE49-F238E27FC236}">
                    <a16:creationId xmlns:a16="http://schemas.microsoft.com/office/drawing/2014/main" id="{059A0A0B-4F0F-3082-27E3-F54F52AD1D16}"/>
                  </a:ext>
                </a:extLst>
              </p:cNvPr>
              <p:cNvSpPr txBox="1">
                <a:spLocks noRot="1" noChangeAspect="1" noMove="1" noResize="1" noEditPoints="1" noAdjustHandles="1" noChangeArrowheads="1" noChangeShapeType="1" noTextEdit="1"/>
              </p:cNvSpPr>
              <p:nvPr/>
            </p:nvSpPr>
            <p:spPr>
              <a:xfrm>
                <a:off x="4672938" y="3035163"/>
                <a:ext cx="9114971" cy="3534942"/>
              </a:xfrm>
              <a:prstGeom prst="rect">
                <a:avLst/>
              </a:prstGeom>
              <a:blipFill>
                <a:blip r:embed="rId19"/>
                <a:stretch>
                  <a:fillRect l="-2742" r="-2676" b="-7069"/>
                </a:stretch>
              </a:blipFill>
            </p:spPr>
            <p:txBody>
              <a:bodyPr/>
              <a:lstStyle/>
              <a:p>
                <a:r>
                  <a:rPr lang="en-US">
                    <a:noFill/>
                  </a:rPr>
                  <a:t> </a:t>
                </a:r>
              </a:p>
            </p:txBody>
          </p:sp>
        </mc:Fallback>
      </mc:AlternateContent>
    </p:spTree>
    <p:extLst>
      <p:ext uri="{BB962C8B-B14F-4D97-AF65-F5344CB8AC3E}">
        <p14:creationId xmlns:p14="http://schemas.microsoft.com/office/powerpoint/2010/main" val="218526768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fade">
                                      <p:cBhvr>
                                        <p:cTn id="7" dur="500"/>
                                        <p:tgtEl>
                                          <p:spTgt spid="16">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6">
                                            <p:txEl>
                                              <p:pRg st="1" end="1"/>
                                            </p:txEl>
                                          </p:spTgt>
                                        </p:tgtEl>
                                        <p:attrNameLst>
                                          <p:attrName>style.visibility</p:attrName>
                                        </p:attrNameLst>
                                      </p:cBhvr>
                                      <p:to>
                                        <p:strVal val="visible"/>
                                      </p:to>
                                    </p:set>
                                    <p:animEffect transition="in" filter="fade">
                                      <p:cBhvr>
                                        <p:cTn id="10" dur="500"/>
                                        <p:tgtEl>
                                          <p:spTgt spid="1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595783" y="4997517"/>
            <a:ext cx="651623" cy="675257"/>
          </a:xfrm>
          <a:prstGeom prst="rect">
            <a:avLst/>
          </a:prstGeom>
        </p:spPr>
      </p:pic>
      <p:pic>
        <p:nvPicPr>
          <p:cNvPr id="7" name="Picture 7"/>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2014975">
            <a:off x="15875143" y="9480419"/>
            <a:ext cx="501090" cy="703284"/>
          </a:xfrm>
          <a:prstGeom prst="rect">
            <a:avLst/>
          </a:prstGeom>
        </p:spPr>
      </p:pic>
      <p:pic>
        <p:nvPicPr>
          <p:cNvPr id="8" name="Picture 8"/>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1142145">
            <a:off x="16984818" y="3521075"/>
            <a:ext cx="548964" cy="548964"/>
          </a:xfrm>
          <a:prstGeom prst="rect">
            <a:avLst/>
          </a:prstGeom>
        </p:spPr>
      </p:pic>
      <p:pic>
        <p:nvPicPr>
          <p:cNvPr id="9" name="Picture 9"/>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977631">
            <a:off x="1530037" y="6089188"/>
            <a:ext cx="456209" cy="422564"/>
          </a:xfrm>
          <a:prstGeom prst="rect">
            <a:avLst/>
          </a:prstGeom>
        </p:spPr>
      </p:pic>
      <p:pic>
        <p:nvPicPr>
          <p:cNvPr id="10" name="Picture 10"/>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flipV="1">
            <a:off x="16528923" y="6172200"/>
            <a:ext cx="1759077" cy="4114800"/>
          </a:xfrm>
          <a:prstGeom prst="rect">
            <a:avLst/>
          </a:prstGeom>
        </p:spPr>
      </p:pic>
      <p:pic>
        <p:nvPicPr>
          <p:cNvPr id="11" name="Picture 11"/>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0" y="0"/>
            <a:ext cx="1758142" cy="4114800"/>
          </a:xfrm>
          <a:prstGeom prst="rect">
            <a:avLst/>
          </a:prstGeom>
        </p:spPr>
      </p:pic>
      <p:pic>
        <p:nvPicPr>
          <p:cNvPr id="12" name="Picture 12"/>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rot="-8290900">
            <a:off x="14915237" y="-623864"/>
            <a:ext cx="4688125" cy="3305128"/>
          </a:xfrm>
          <a:prstGeom prst="rect">
            <a:avLst/>
          </a:prstGeom>
        </p:spPr>
      </p:pic>
      <p:pic>
        <p:nvPicPr>
          <p:cNvPr id="13" name="Picture 13"/>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rot="-2937354">
            <a:off x="-1004712" y="8625711"/>
            <a:ext cx="3852615" cy="2412700"/>
          </a:xfrm>
          <a:prstGeom prst="rect">
            <a:avLst/>
          </a:prstGeom>
        </p:spPr>
      </p:pic>
      <p:sp>
        <p:nvSpPr>
          <p:cNvPr id="14" name="TextBox 13">
            <a:extLst>
              <a:ext uri="{FF2B5EF4-FFF2-40B4-BE49-F238E27FC236}">
                <a16:creationId xmlns:a16="http://schemas.microsoft.com/office/drawing/2014/main" id="{B2B00F8C-98D4-4ABB-0900-909B4B58C63E}"/>
              </a:ext>
            </a:extLst>
          </p:cNvPr>
          <p:cNvSpPr txBox="1"/>
          <p:nvPr/>
        </p:nvSpPr>
        <p:spPr>
          <a:xfrm>
            <a:off x="2025477" y="668189"/>
            <a:ext cx="13329459" cy="2171428"/>
          </a:xfrm>
          <a:prstGeom prst="rect">
            <a:avLst/>
          </a:prstGeom>
          <a:noFill/>
        </p:spPr>
        <p:txBody>
          <a:bodyPr wrap="square" rtlCol="0">
            <a:spAutoFit/>
          </a:bodyPr>
          <a:lstStyle/>
          <a:p>
            <a:pPr algn="just">
              <a:lnSpc>
                <a:spcPct val="150000"/>
              </a:lnSpc>
            </a:pPr>
            <a:r>
              <a:rPr lang="en-US" sz="4800" b="1" dirty="0">
                <a:solidFill>
                  <a:schemeClr val="accent2">
                    <a:lumMod val="50000"/>
                  </a:schemeClr>
                </a:solidFill>
                <a:latin typeface="Arial" panose="020B0604020202020204" pitchFamily="34" charset="0"/>
                <a:cs typeface="Arial" panose="020B0604020202020204" pitchFamily="34" charset="0"/>
              </a:rPr>
              <a:t>II. BIỂU DIỄN DỮ LIỆU VÀO BIỂU ĐỒ HÌNH QUẠT TRÒN</a:t>
            </a:r>
          </a:p>
        </p:txBody>
      </p:sp>
      <p:sp>
        <p:nvSpPr>
          <p:cNvPr id="15" name="Oval 14">
            <a:extLst>
              <a:ext uri="{FF2B5EF4-FFF2-40B4-BE49-F238E27FC236}">
                <a16:creationId xmlns:a16="http://schemas.microsoft.com/office/drawing/2014/main" id="{1E4A9E51-DA6B-87D3-E3B7-E6CD853CF601}"/>
              </a:ext>
            </a:extLst>
          </p:cNvPr>
          <p:cNvSpPr/>
          <p:nvPr/>
        </p:nvSpPr>
        <p:spPr>
          <a:xfrm>
            <a:off x="1758141" y="3192586"/>
            <a:ext cx="3200400" cy="144780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a:latin typeface="Arial" panose="020B0604020202020204" pitchFamily="34" charset="0"/>
                <a:cs typeface="Arial" panose="020B0604020202020204" pitchFamily="34" charset="0"/>
              </a:rPr>
              <a:t>Ví</a:t>
            </a:r>
            <a:r>
              <a:rPr lang="en-US" sz="4400" b="1" dirty="0">
                <a:latin typeface="Arial" panose="020B0604020202020204" pitchFamily="34" charset="0"/>
                <a:cs typeface="Arial" panose="020B0604020202020204" pitchFamily="34" charset="0"/>
              </a:rPr>
              <a:t> </a:t>
            </a:r>
            <a:r>
              <a:rPr lang="en-US" sz="4400" b="1" dirty="0" err="1">
                <a:latin typeface="Arial" panose="020B0604020202020204" pitchFamily="34" charset="0"/>
                <a:cs typeface="Arial" panose="020B0604020202020204" pitchFamily="34" charset="0"/>
              </a:rPr>
              <a:t>dụ</a:t>
            </a:r>
            <a:r>
              <a:rPr lang="en-US" sz="4400" b="1" dirty="0">
                <a:latin typeface="Arial" panose="020B0604020202020204" pitchFamily="34" charset="0"/>
                <a:cs typeface="Arial" panose="020B0604020202020204" pitchFamily="34" charset="0"/>
              </a:rPr>
              <a:t> 1</a:t>
            </a:r>
          </a:p>
        </p:txBody>
      </p:sp>
      <p:sp>
        <p:nvSpPr>
          <p:cNvPr id="17" name="TextBox 16">
            <a:extLst>
              <a:ext uri="{FF2B5EF4-FFF2-40B4-BE49-F238E27FC236}">
                <a16:creationId xmlns:a16="http://schemas.microsoft.com/office/drawing/2014/main" id="{9D7E8671-BE54-2F9A-988E-87B6DAE9411A}"/>
              </a:ext>
            </a:extLst>
          </p:cNvPr>
          <p:cNvSpPr txBox="1"/>
          <p:nvPr/>
        </p:nvSpPr>
        <p:spPr>
          <a:xfrm>
            <a:off x="5410199" y="3032321"/>
            <a:ext cx="11118723" cy="1824923"/>
          </a:xfrm>
          <a:prstGeom prst="rect">
            <a:avLst/>
          </a:prstGeom>
          <a:noFill/>
        </p:spPr>
        <p:txBody>
          <a:bodyPr wrap="square" rtlCol="0">
            <a:spAutoFit/>
          </a:bodyPr>
          <a:lstStyle/>
          <a:p>
            <a:pPr algn="just">
              <a:lnSpc>
                <a:spcPct val="150000"/>
              </a:lnSpc>
            </a:pPr>
            <a:r>
              <a:rPr lang="en-US" sz="4000" dirty="0" err="1">
                <a:latin typeface="Arial" panose="020B0604020202020204" pitchFamily="34" charset="0"/>
                <a:cs typeface="Arial" panose="020B0604020202020204" pitchFamily="34" charset="0"/>
              </a:rPr>
              <a:t>Bảng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liệu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sau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biết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tỉ</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lệ</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loại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sách</a:t>
            </a:r>
            <a:r>
              <a:rPr lang="en-US" sz="4000" dirty="0">
                <a:latin typeface="Arial" panose="020B0604020202020204" pitchFamily="34" charset="0"/>
                <a:cs typeface="Arial" panose="020B0604020202020204" pitchFamily="34" charset="0"/>
              </a:rPr>
              <a:t> ở </a:t>
            </a:r>
            <a:r>
              <a:rPr lang="en-US" sz="4000" dirty="0" err="1">
                <a:latin typeface="Arial" panose="020B0604020202020204" pitchFamily="34" charset="0"/>
                <a:cs typeface="Arial" panose="020B0604020202020204" pitchFamily="34" charset="0"/>
              </a:rPr>
              <a:t>một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thư</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viện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trường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học</a:t>
            </a:r>
            <a:r>
              <a:rPr lang="en-US" sz="4000" dirty="0">
                <a:latin typeface="Arial" panose="020B0604020202020204" pitchFamily="34" charset="0"/>
                <a:cs typeface="Arial" panose="020B0604020202020204" pitchFamily="34" charset="0"/>
              </a:rPr>
              <a:t>:</a:t>
            </a:r>
          </a:p>
        </p:txBody>
      </p:sp>
      <p:graphicFrame>
        <p:nvGraphicFramePr>
          <p:cNvPr id="18" name="Table 18">
            <a:extLst>
              <a:ext uri="{FF2B5EF4-FFF2-40B4-BE49-F238E27FC236}">
                <a16:creationId xmlns:a16="http://schemas.microsoft.com/office/drawing/2014/main" id="{74DFC935-AC89-3EC5-5717-8B2AD3609C95}"/>
              </a:ext>
            </a:extLst>
          </p:cNvPr>
          <p:cNvGraphicFramePr>
            <a:graphicFrameLocks noGrp="1"/>
          </p:cNvGraphicFramePr>
          <p:nvPr>
            <p:extLst>
              <p:ext uri="{D42A27DB-BD31-4B8C-83A1-F6EECF244321}">
                <p14:modId xmlns:p14="http://schemas.microsoft.com/office/powerpoint/2010/main" val="2058500147"/>
              </p:ext>
            </p:extLst>
          </p:nvPr>
        </p:nvGraphicFramePr>
        <p:xfrm>
          <a:off x="1092386" y="5187357"/>
          <a:ext cx="16341475" cy="2641114"/>
        </p:xfrm>
        <a:graphic>
          <a:graphicData uri="http://schemas.openxmlformats.org/drawingml/2006/table">
            <a:tbl>
              <a:tblPr firstRow="1" bandRow="1">
                <a:tableStyleId>{5940675A-B579-460E-94D1-54222C63F5DA}</a:tableStyleId>
              </a:tblPr>
              <a:tblGrid>
                <a:gridCol w="2714993">
                  <a:extLst>
                    <a:ext uri="{9D8B030D-6E8A-4147-A177-3AD203B41FA5}">
                      <a16:colId xmlns:a16="http://schemas.microsoft.com/office/drawing/2014/main" val="1844395894"/>
                    </a:ext>
                  </a:extLst>
                </a:gridCol>
                <a:gridCol w="3821597">
                  <a:extLst>
                    <a:ext uri="{9D8B030D-6E8A-4147-A177-3AD203B41FA5}">
                      <a16:colId xmlns:a16="http://schemas.microsoft.com/office/drawing/2014/main" val="3833127626"/>
                    </a:ext>
                  </a:extLst>
                </a:gridCol>
                <a:gridCol w="3874603">
                  <a:extLst>
                    <a:ext uri="{9D8B030D-6E8A-4147-A177-3AD203B41FA5}">
                      <a16:colId xmlns:a16="http://schemas.microsoft.com/office/drawing/2014/main" val="772022719"/>
                    </a:ext>
                  </a:extLst>
                </a:gridCol>
                <a:gridCol w="3048000">
                  <a:extLst>
                    <a:ext uri="{9D8B030D-6E8A-4147-A177-3AD203B41FA5}">
                      <a16:colId xmlns:a16="http://schemas.microsoft.com/office/drawing/2014/main" val="3388301501"/>
                    </a:ext>
                  </a:extLst>
                </a:gridCol>
                <a:gridCol w="2882282">
                  <a:extLst>
                    <a:ext uri="{9D8B030D-6E8A-4147-A177-3AD203B41FA5}">
                      <a16:colId xmlns:a16="http://schemas.microsoft.com/office/drawing/2014/main" val="3772768225"/>
                    </a:ext>
                  </a:extLst>
                </a:gridCol>
              </a:tblGrid>
              <a:tr h="1320557">
                <a:tc>
                  <a:txBody>
                    <a:bodyPr/>
                    <a:lstStyle/>
                    <a:p>
                      <a:pPr algn="ctr"/>
                      <a:r>
                        <a:rPr lang="en-US" sz="4000" dirty="0" err="1">
                          <a:latin typeface="Arial" panose="020B0604020202020204" pitchFamily="34" charset="0"/>
                          <a:cs typeface="Arial" panose="020B0604020202020204" pitchFamily="34" charset="0"/>
                        </a:rPr>
                        <a:t>Loại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sách</a:t>
                      </a:r>
                      <a:endParaRPr lang="en-US" sz="4000" dirty="0">
                        <a:latin typeface="Arial" panose="020B0604020202020204" pitchFamily="34" charset="0"/>
                        <a:cs typeface="Arial" panose="020B0604020202020204" pitchFamily="34" charset="0"/>
                      </a:endParaRPr>
                    </a:p>
                  </a:txBody>
                  <a:tcPr anchor="ctr">
                    <a:solidFill>
                      <a:srgbClr val="FFFF66"/>
                    </a:solidFill>
                  </a:tcPr>
                </a:tc>
                <a:tc>
                  <a:txBody>
                    <a:bodyPr/>
                    <a:lstStyle/>
                    <a:p>
                      <a:pPr algn="ctr"/>
                      <a:r>
                        <a:rPr lang="en-US" sz="4000" dirty="0" err="1">
                          <a:latin typeface="Arial" panose="020B0604020202020204" pitchFamily="34" charset="0"/>
                          <a:cs typeface="Arial" panose="020B0604020202020204" pitchFamily="34" charset="0"/>
                        </a:rPr>
                        <a:t>Sách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giáo</a:t>
                      </a:r>
                      <a:r>
                        <a:rPr lang="en-US" sz="4000" dirty="0">
                          <a:latin typeface="Arial" panose="020B0604020202020204" pitchFamily="34" charset="0"/>
                          <a:cs typeface="Arial" panose="020B0604020202020204" pitchFamily="34" charset="0"/>
                        </a:rPr>
                        <a:t> khoa</a:t>
                      </a:r>
                    </a:p>
                  </a:txBody>
                  <a:tcPr anchor="ctr"/>
                </a:tc>
                <a:tc>
                  <a:txBody>
                    <a:bodyPr/>
                    <a:lstStyle/>
                    <a:p>
                      <a:pPr algn="ctr"/>
                      <a:r>
                        <a:rPr lang="en-US" sz="4000" dirty="0" err="1">
                          <a:latin typeface="Arial" panose="020B0604020202020204" pitchFamily="34" charset="0"/>
                          <a:cs typeface="Arial" panose="020B0604020202020204" pitchFamily="34" charset="0"/>
                        </a:rPr>
                        <a:t>Sách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tham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khảo</a:t>
                      </a:r>
                      <a:endParaRPr lang="en-US" sz="4000" dirty="0">
                        <a:latin typeface="Arial" panose="020B0604020202020204" pitchFamily="34" charset="0"/>
                        <a:cs typeface="Arial" panose="020B0604020202020204" pitchFamily="34" charset="0"/>
                      </a:endParaRPr>
                    </a:p>
                  </a:txBody>
                  <a:tcPr anchor="ctr"/>
                </a:tc>
                <a:tc>
                  <a:txBody>
                    <a:bodyPr/>
                    <a:lstStyle/>
                    <a:p>
                      <a:pPr algn="ctr"/>
                      <a:r>
                        <a:rPr lang="en-US" sz="4000" dirty="0" err="1">
                          <a:latin typeface="Arial" panose="020B0604020202020204" pitchFamily="34" charset="0"/>
                          <a:cs typeface="Arial" panose="020B0604020202020204" pitchFamily="34" charset="0"/>
                        </a:rPr>
                        <a:t>Sách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truyện</a:t>
                      </a:r>
                      <a:endParaRPr lang="en-US" sz="4000" dirty="0">
                        <a:latin typeface="Arial" panose="020B0604020202020204" pitchFamily="34" charset="0"/>
                        <a:cs typeface="Arial" panose="020B0604020202020204" pitchFamily="34" charset="0"/>
                      </a:endParaRPr>
                    </a:p>
                  </a:txBody>
                  <a:tcPr anchor="ctr"/>
                </a:tc>
                <a:tc>
                  <a:txBody>
                    <a:bodyPr/>
                    <a:lstStyle/>
                    <a:p>
                      <a:pPr algn="ctr"/>
                      <a:r>
                        <a:rPr lang="en-US" sz="4000" dirty="0" err="1">
                          <a:latin typeface="Arial" panose="020B0604020202020204" pitchFamily="34" charset="0"/>
                          <a:cs typeface="Arial" panose="020B0604020202020204" pitchFamily="34" charset="0"/>
                        </a:rPr>
                        <a:t>Sách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khác</a:t>
                      </a:r>
                      <a:endParaRPr lang="en-US" sz="400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556331213"/>
                  </a:ext>
                </a:extLst>
              </a:tr>
              <a:tr h="1320557">
                <a:tc>
                  <a:txBody>
                    <a:bodyPr/>
                    <a:lstStyle/>
                    <a:p>
                      <a:pPr algn="ctr"/>
                      <a:r>
                        <a:rPr lang="en-US" sz="4000" dirty="0" err="1">
                          <a:latin typeface="Arial" panose="020B0604020202020204" pitchFamily="34" charset="0"/>
                          <a:cs typeface="Arial" panose="020B0604020202020204" pitchFamily="34" charset="0"/>
                        </a:rPr>
                        <a:t>Tỉ</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lệ</a:t>
                      </a:r>
                      <a:endParaRPr lang="en-US" sz="4000" dirty="0">
                        <a:latin typeface="Arial" panose="020B0604020202020204" pitchFamily="34" charset="0"/>
                        <a:cs typeface="Arial" panose="020B0604020202020204" pitchFamily="34" charset="0"/>
                      </a:endParaRPr>
                    </a:p>
                  </a:txBody>
                  <a:tcPr anchor="ctr">
                    <a:solidFill>
                      <a:srgbClr val="FFFF66"/>
                    </a:solidFill>
                  </a:tcPr>
                </a:tc>
                <a:tc>
                  <a:txBody>
                    <a:bodyPr/>
                    <a:lstStyle/>
                    <a:p>
                      <a:pPr algn="ctr"/>
                      <a:r>
                        <a:rPr lang="en-US" sz="4000" dirty="0">
                          <a:latin typeface="Arial" panose="020B0604020202020204" pitchFamily="34" charset="0"/>
                          <a:cs typeface="Arial" panose="020B0604020202020204" pitchFamily="34" charset="0"/>
                        </a:rPr>
                        <a:t>40%</a:t>
                      </a:r>
                    </a:p>
                  </a:txBody>
                  <a:tcPr anchor="ctr"/>
                </a:tc>
                <a:tc>
                  <a:txBody>
                    <a:bodyPr/>
                    <a:lstStyle/>
                    <a:p>
                      <a:pPr algn="ctr"/>
                      <a:r>
                        <a:rPr lang="en-US" sz="4000" dirty="0">
                          <a:latin typeface="Arial" panose="020B0604020202020204" pitchFamily="34" charset="0"/>
                          <a:cs typeface="Arial" panose="020B0604020202020204" pitchFamily="34" charset="0"/>
                        </a:rPr>
                        <a:t>20%</a:t>
                      </a:r>
                    </a:p>
                  </a:txBody>
                  <a:tcPr anchor="ctr"/>
                </a:tc>
                <a:tc>
                  <a:txBody>
                    <a:bodyPr/>
                    <a:lstStyle/>
                    <a:p>
                      <a:pPr algn="ctr"/>
                      <a:r>
                        <a:rPr lang="en-US" sz="4000" dirty="0">
                          <a:latin typeface="Arial" panose="020B0604020202020204" pitchFamily="34" charset="0"/>
                          <a:cs typeface="Arial" panose="020B0604020202020204" pitchFamily="34" charset="0"/>
                        </a:rPr>
                        <a:t>30%</a:t>
                      </a:r>
                    </a:p>
                  </a:txBody>
                  <a:tcPr anchor="ctr"/>
                </a:tc>
                <a:tc>
                  <a:txBody>
                    <a:bodyPr/>
                    <a:lstStyle/>
                    <a:p>
                      <a:pPr algn="ctr"/>
                      <a:r>
                        <a:rPr lang="en-US" sz="4000" dirty="0">
                          <a:latin typeface="Arial" panose="020B0604020202020204" pitchFamily="34" charset="0"/>
                          <a:cs typeface="Arial" panose="020B0604020202020204" pitchFamily="34" charset="0"/>
                        </a:rPr>
                        <a:t>10%</a:t>
                      </a:r>
                    </a:p>
                  </a:txBody>
                  <a:tcPr anchor="ctr"/>
                </a:tc>
                <a:extLst>
                  <a:ext uri="{0D108BD9-81ED-4DB2-BD59-A6C34878D82A}">
                    <a16:rowId xmlns:a16="http://schemas.microsoft.com/office/drawing/2014/main" val="941654011"/>
                  </a:ext>
                </a:extLst>
              </a:tr>
            </a:tbl>
          </a:graphicData>
        </a:graphic>
      </p:graphicFrame>
      <p:sp>
        <p:nvSpPr>
          <p:cNvPr id="19" name="TextBox 18">
            <a:extLst>
              <a:ext uri="{FF2B5EF4-FFF2-40B4-BE49-F238E27FC236}">
                <a16:creationId xmlns:a16="http://schemas.microsoft.com/office/drawing/2014/main" id="{59C0A9C2-0B5E-31DC-44B1-B69669427334}"/>
              </a:ext>
            </a:extLst>
          </p:cNvPr>
          <p:cNvSpPr txBox="1"/>
          <p:nvPr/>
        </p:nvSpPr>
        <p:spPr>
          <a:xfrm>
            <a:off x="2819400" y="8229600"/>
            <a:ext cx="12649200" cy="1824923"/>
          </a:xfrm>
          <a:prstGeom prst="rect">
            <a:avLst/>
          </a:prstGeom>
          <a:noFill/>
        </p:spPr>
        <p:txBody>
          <a:bodyPr wrap="square" rtlCol="0">
            <a:spAutoFit/>
          </a:bodyPr>
          <a:lstStyle/>
          <a:p>
            <a:pPr algn="just">
              <a:lnSpc>
                <a:spcPct val="150000"/>
              </a:lnSpc>
            </a:pPr>
            <a:r>
              <a:rPr lang="en-US" sz="4000" dirty="0" err="1">
                <a:latin typeface="Arial" panose="020B0604020202020204" pitchFamily="34" charset="0"/>
                <a:cs typeface="Arial" panose="020B0604020202020204" pitchFamily="34" charset="0"/>
              </a:rPr>
              <a:t>Hãy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hoàn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thiện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biểu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đồ</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Hình</a:t>
            </a:r>
            <a:r>
              <a:rPr lang="en-US" sz="4000" dirty="0">
                <a:latin typeface="Arial" panose="020B0604020202020204" pitchFamily="34" charset="0"/>
                <a:cs typeface="Arial" panose="020B0604020202020204" pitchFamily="34" charset="0"/>
              </a:rPr>
              <a:t> 5.8 </a:t>
            </a:r>
            <a:r>
              <a:rPr lang="en-US" sz="4000" dirty="0" err="1">
                <a:latin typeface="Arial" panose="020B0604020202020204" pitchFamily="34" charset="0"/>
                <a:cs typeface="Arial" panose="020B0604020202020204" pitchFamily="34" charset="0"/>
              </a:rPr>
              <a:t>vào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vở</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để</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biểu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diễn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bẳng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thống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kê</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này</a:t>
            </a:r>
            <a:r>
              <a:rPr lang="en-US" sz="40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14545555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childTnLst>
                                </p:cTn>
                              </p:par>
                            </p:childTnLst>
                          </p:cTn>
                        </p:par>
                        <p:par>
                          <p:cTn id="7" fill="hold">
                            <p:stCondLst>
                              <p:cond delay="0"/>
                            </p:stCondLst>
                            <p:childTnLst>
                              <p:par>
                                <p:cTn id="8" presetID="10" presetClass="entr" presetSubtype="0" fill="hold" grpId="0" nodeType="after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500"/>
                                        <p:tgtEl>
                                          <p:spTgt spid="17"/>
                                        </p:tgtEl>
                                      </p:cBhvr>
                                    </p:animEffect>
                                  </p:childTnLst>
                                </p:cTn>
                              </p:par>
                            </p:childTnLst>
                          </p:cTn>
                        </p:par>
                        <p:par>
                          <p:cTn id="15" fill="hold">
                            <p:stCondLst>
                              <p:cond delay="1000"/>
                            </p:stCondLst>
                            <p:childTnLst>
                              <p:par>
                                <p:cTn id="16" presetID="6" presetClass="entr" presetSubtype="16" fill="hold" nodeType="after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circle(in)">
                                      <p:cBhvr>
                                        <p:cTn id="18" dur="500"/>
                                        <p:tgtEl>
                                          <p:spTgt spid="18"/>
                                        </p:tgtEl>
                                      </p:cBhvr>
                                    </p:animEffect>
                                  </p:childTnLst>
                                </p:cTn>
                              </p:par>
                            </p:childTnLst>
                          </p:cTn>
                        </p:par>
                        <p:par>
                          <p:cTn id="19" fill="hold">
                            <p:stCondLst>
                              <p:cond delay="1500"/>
                            </p:stCondLst>
                            <p:childTnLst>
                              <p:par>
                                <p:cTn id="20" presetID="10" presetClass="entr" presetSubtype="0" fill="hold" nodeType="afterEffect">
                                  <p:stCondLst>
                                    <p:cond delay="0"/>
                                  </p:stCondLst>
                                  <p:childTnLst>
                                    <p:set>
                                      <p:cBhvr>
                                        <p:cTn id="21" dur="1" fill="hold">
                                          <p:stCondLst>
                                            <p:cond delay="0"/>
                                          </p:stCondLst>
                                        </p:cTn>
                                        <p:tgtEl>
                                          <p:spTgt spid="19">
                                            <p:txEl>
                                              <p:pRg st="0" end="0"/>
                                            </p:txEl>
                                          </p:spTgt>
                                        </p:tgtEl>
                                        <p:attrNameLst>
                                          <p:attrName>style.visibility</p:attrName>
                                        </p:attrNameLst>
                                      </p:cBhvr>
                                      <p:to>
                                        <p:strVal val="visible"/>
                                      </p:to>
                                    </p:set>
                                    <p:animEffect transition="in" filter="fade">
                                      <p:cBhvr>
                                        <p:cTn id="22" dur="500"/>
                                        <p:tgtEl>
                                          <p:spTgt spid="1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b="31506"/>
          <a:stretch>
            <a:fillRect/>
          </a:stretch>
        </p:blipFill>
        <p:spPr>
          <a:xfrm>
            <a:off x="-678543" y="660769"/>
            <a:ext cx="18288000" cy="10287000"/>
          </a:xfrm>
          <a:prstGeom prst="rect">
            <a:avLst/>
          </a:prstGeom>
        </p:spPr>
      </p:pic>
      <p:grpSp>
        <p:nvGrpSpPr>
          <p:cNvPr id="3" name="Group 3"/>
          <p:cNvGrpSpPr/>
          <p:nvPr/>
        </p:nvGrpSpPr>
        <p:grpSpPr>
          <a:xfrm>
            <a:off x="1574022" y="1411346"/>
            <a:ext cx="15139955" cy="8141406"/>
            <a:chOff x="0" y="0"/>
            <a:chExt cx="3359055" cy="1736984"/>
          </a:xfrm>
        </p:grpSpPr>
        <p:sp>
          <p:nvSpPr>
            <p:cNvPr id="4" name="Freeform 4"/>
            <p:cNvSpPr/>
            <p:nvPr/>
          </p:nvSpPr>
          <p:spPr>
            <a:xfrm>
              <a:off x="0" y="0"/>
              <a:ext cx="3359055" cy="1736984"/>
            </a:xfrm>
            <a:custGeom>
              <a:avLst/>
              <a:gdLst/>
              <a:ahLst/>
              <a:cxnLst/>
              <a:rect l="l" t="t" r="r" b="b"/>
              <a:pathLst>
                <a:path w="3359055" h="1736984">
                  <a:moveTo>
                    <a:pt x="0" y="0"/>
                  </a:moveTo>
                  <a:lnTo>
                    <a:pt x="3359055" y="0"/>
                  </a:lnTo>
                  <a:lnTo>
                    <a:pt x="3359055" y="1736984"/>
                  </a:lnTo>
                  <a:lnTo>
                    <a:pt x="0" y="1736984"/>
                  </a:lnTo>
                  <a:close/>
                </a:path>
              </a:pathLst>
            </a:custGeom>
            <a:solidFill>
              <a:srgbClr val="FFF9DA"/>
            </a:solidFill>
          </p:spPr>
        </p:sp>
        <p:sp>
          <p:nvSpPr>
            <p:cNvPr id="5" name="TextBox 5"/>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8" name="Picture 8"/>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3637668" flipV="1">
            <a:off x="-2986104" y="-1824742"/>
            <a:ext cx="5579783" cy="5763495"/>
          </a:xfrm>
          <a:prstGeom prst="rect">
            <a:avLst/>
          </a:prstGeom>
        </p:spPr>
      </p:pic>
      <p:pic>
        <p:nvPicPr>
          <p:cNvPr id="9" name="Picture 9"/>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1318438">
            <a:off x="15593950" y="7429338"/>
            <a:ext cx="4515107" cy="4663764"/>
          </a:xfrm>
          <a:prstGeom prst="rect">
            <a:avLst/>
          </a:prstGeom>
        </p:spPr>
      </p:pic>
      <p:pic>
        <p:nvPicPr>
          <p:cNvPr id="10" name="Picture 10"/>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7829047" flipH="1">
            <a:off x="16251015" y="-1752223"/>
            <a:ext cx="2843287" cy="4902219"/>
          </a:xfrm>
          <a:prstGeom prst="rect">
            <a:avLst/>
          </a:prstGeom>
        </p:spPr>
      </p:pic>
      <p:pic>
        <p:nvPicPr>
          <p:cNvPr id="11" name="Picture 11"/>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rot="2633170">
            <a:off x="-2761072" y="8608348"/>
            <a:ext cx="6110853" cy="1888809"/>
          </a:xfrm>
          <a:prstGeom prst="rect">
            <a:avLst/>
          </a:prstGeom>
        </p:spPr>
      </p:pic>
      <p:pic>
        <p:nvPicPr>
          <p:cNvPr id="12" name="Picture 12"/>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rot="-1053252">
            <a:off x="8670709" y="9081210"/>
            <a:ext cx="946582" cy="550069"/>
          </a:xfrm>
          <a:prstGeom prst="rect">
            <a:avLst/>
          </a:prstGeom>
        </p:spPr>
      </p:pic>
      <p:pic>
        <p:nvPicPr>
          <p:cNvPr id="13" name="Picture 13"/>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rot="-1053252">
            <a:off x="8670709" y="651585"/>
            <a:ext cx="946582" cy="550069"/>
          </a:xfrm>
          <a:prstGeom prst="rect">
            <a:avLst/>
          </a:prstGeom>
        </p:spPr>
      </p:pic>
      <p:pic>
        <p:nvPicPr>
          <p:cNvPr id="14" name="Picture 14"/>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16878149" y="3961468"/>
            <a:ext cx="762302" cy="600313"/>
          </a:xfrm>
          <a:prstGeom prst="rect">
            <a:avLst/>
          </a:prstGeom>
        </p:spPr>
      </p:pic>
      <p:pic>
        <p:nvPicPr>
          <p:cNvPr id="15" name="Picture 15"/>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a:off x="1028700" y="6198498"/>
            <a:ext cx="676405" cy="555498"/>
          </a:xfrm>
          <a:prstGeom prst="rect">
            <a:avLst/>
          </a:prstGeom>
        </p:spPr>
      </p:pic>
      <p:pic>
        <p:nvPicPr>
          <p:cNvPr id="16" name="Picture 16"/>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xmlns="" r:embed="rId18"/>
              </a:ext>
            </a:extLst>
          </a:blip>
          <a:srcRect/>
          <a:stretch>
            <a:fillRect/>
          </a:stretch>
        </p:blipFill>
        <p:spPr>
          <a:xfrm>
            <a:off x="6702936" y="660769"/>
            <a:ext cx="5220899" cy="1272002"/>
          </a:xfrm>
          <a:prstGeom prst="rect">
            <a:avLst/>
          </a:prstGeom>
        </p:spPr>
      </p:pic>
      <p:sp>
        <p:nvSpPr>
          <p:cNvPr id="6" name="TextBox 5">
            <a:extLst>
              <a:ext uri="{FF2B5EF4-FFF2-40B4-BE49-F238E27FC236}">
                <a16:creationId xmlns:a16="http://schemas.microsoft.com/office/drawing/2014/main" id="{99C2CCBC-3402-F846-15C4-BB7F902BA333}"/>
              </a:ext>
            </a:extLst>
          </p:cNvPr>
          <p:cNvSpPr txBox="1"/>
          <p:nvPr/>
        </p:nvSpPr>
        <p:spPr>
          <a:xfrm>
            <a:off x="7620000" y="958484"/>
            <a:ext cx="3663458" cy="707886"/>
          </a:xfrm>
          <a:prstGeom prst="rect">
            <a:avLst/>
          </a:prstGeom>
          <a:noFill/>
        </p:spPr>
        <p:txBody>
          <a:bodyPr wrap="square" rtlCol="0">
            <a:spAutoFit/>
          </a:bodyPr>
          <a:lstStyle/>
          <a:p>
            <a:pPr algn="ctr"/>
            <a:r>
              <a:rPr lang="en-US" sz="4000" b="1" dirty="0" err="1">
                <a:solidFill>
                  <a:schemeClr val="bg1"/>
                </a:solidFill>
                <a:latin typeface="Arial" panose="020B0604020202020204" pitchFamily="34" charset="0"/>
                <a:cs typeface="Arial" panose="020B0604020202020204" pitchFamily="34" charset="0"/>
              </a:rPr>
              <a:t>Giải</a:t>
            </a:r>
            <a:endParaRPr lang="en-US" sz="4000" b="1" dirty="0">
              <a:solidFill>
                <a:schemeClr val="bg1"/>
              </a:solidFill>
              <a:latin typeface="Arial" panose="020B0604020202020204" pitchFamily="34" charset="0"/>
              <a:cs typeface="Arial" panose="020B0604020202020204" pitchFamily="34" charset="0"/>
            </a:endParaRPr>
          </a:p>
        </p:txBody>
      </p:sp>
      <p:graphicFrame>
        <p:nvGraphicFramePr>
          <p:cNvPr id="7" name="Chart 6">
            <a:extLst>
              <a:ext uri="{FF2B5EF4-FFF2-40B4-BE49-F238E27FC236}">
                <a16:creationId xmlns:a16="http://schemas.microsoft.com/office/drawing/2014/main" id="{09A8C9A2-AF53-0EA8-7AFF-BBE40C61BD59}"/>
              </a:ext>
            </a:extLst>
          </p:cNvPr>
          <p:cNvGraphicFramePr/>
          <p:nvPr>
            <p:extLst>
              <p:ext uri="{D42A27DB-BD31-4B8C-83A1-F6EECF244321}">
                <p14:modId xmlns:p14="http://schemas.microsoft.com/office/powerpoint/2010/main" val="842749570"/>
              </p:ext>
            </p:extLst>
          </p:nvPr>
        </p:nvGraphicFramePr>
        <p:xfrm>
          <a:off x="2601145" y="1853239"/>
          <a:ext cx="13701168" cy="7401754"/>
        </p:xfrm>
        <a:graphic>
          <a:graphicData uri="http://schemas.openxmlformats.org/drawingml/2006/chart">
            <c:chart xmlns:c="http://schemas.openxmlformats.org/drawingml/2006/chart" xmlns:r="http://schemas.openxmlformats.org/officeDocument/2006/relationships" r:id="rId19"/>
          </a:graphicData>
        </a:graphic>
      </p:graphicFrame>
    </p:spTree>
    <p:extLst>
      <p:ext uri="{BB962C8B-B14F-4D97-AF65-F5344CB8AC3E}">
        <p14:creationId xmlns:p14="http://schemas.microsoft.com/office/powerpoint/2010/main" val="5740080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randombar(horizontal)">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strVal val="#ppt_w*0.70"/>
                                          </p:val>
                                        </p:tav>
                                        <p:tav tm="100000">
                                          <p:val>
                                            <p:strVal val="#ppt_w"/>
                                          </p:val>
                                        </p:tav>
                                      </p:tavLst>
                                    </p:anim>
                                    <p:anim calcmode="lin" valueType="num">
                                      <p:cBhvr>
                                        <p:cTn id="13" dur="500" fill="hold"/>
                                        <p:tgtEl>
                                          <p:spTgt spid="7"/>
                                        </p:tgtEl>
                                        <p:attrNameLst>
                                          <p:attrName>ppt_h</p:attrName>
                                        </p:attrNameLst>
                                      </p:cBhvr>
                                      <p:tavLst>
                                        <p:tav tm="0">
                                          <p:val>
                                            <p:strVal val="#ppt_h"/>
                                          </p:val>
                                        </p:tav>
                                        <p:tav tm="100000">
                                          <p:val>
                                            <p:strVal val="#ppt_h"/>
                                          </p:val>
                                        </p:tav>
                                      </p:tavLst>
                                    </p:anim>
                                    <p:animEffect transition="in" filter="fade">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AsOne/>
      </p:bldGraphic>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b="31506"/>
          <a:stretch>
            <a:fillRect/>
          </a:stretch>
        </p:blipFill>
        <p:spPr>
          <a:xfrm>
            <a:off x="0" y="0"/>
            <a:ext cx="18288000" cy="10287000"/>
          </a:xfrm>
          <a:prstGeom prst="rect">
            <a:avLst/>
          </a:prstGeom>
        </p:spPr>
      </p:pic>
      <p:pic>
        <p:nvPicPr>
          <p:cNvPr id="3" name="Picture 3"/>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028700" y="1028700"/>
            <a:ext cx="3679057" cy="2938647"/>
          </a:xfrm>
          <a:prstGeom prst="rect">
            <a:avLst/>
          </a:prstGeom>
        </p:spPr>
      </p:pic>
      <p:pic>
        <p:nvPicPr>
          <p:cNvPr id="4" name="Picture 4"/>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3580243" y="6319653"/>
            <a:ext cx="3679057" cy="2938647"/>
          </a:xfrm>
          <a:prstGeom prst="rect">
            <a:avLst/>
          </a:prstGeom>
        </p:spPr>
      </p:pic>
      <p:grpSp>
        <p:nvGrpSpPr>
          <p:cNvPr id="5" name="Group 5"/>
          <p:cNvGrpSpPr/>
          <p:nvPr/>
        </p:nvGrpSpPr>
        <p:grpSpPr>
          <a:xfrm>
            <a:off x="1516742" y="1762706"/>
            <a:ext cx="15254515" cy="7952793"/>
            <a:chOff x="0" y="0"/>
            <a:chExt cx="3359055" cy="1736984"/>
          </a:xfrm>
        </p:grpSpPr>
        <p:sp>
          <p:nvSpPr>
            <p:cNvPr id="6" name="Freeform 6"/>
            <p:cNvSpPr/>
            <p:nvPr/>
          </p:nvSpPr>
          <p:spPr>
            <a:xfrm>
              <a:off x="0" y="0"/>
              <a:ext cx="3359055" cy="1736984"/>
            </a:xfrm>
            <a:custGeom>
              <a:avLst/>
              <a:gdLst/>
              <a:ahLst/>
              <a:cxnLst/>
              <a:rect l="l" t="t" r="r" b="b"/>
              <a:pathLst>
                <a:path w="3359055" h="1736984">
                  <a:moveTo>
                    <a:pt x="0" y="0"/>
                  </a:moveTo>
                  <a:lnTo>
                    <a:pt x="3359055" y="0"/>
                  </a:lnTo>
                  <a:lnTo>
                    <a:pt x="3359055" y="1736984"/>
                  </a:lnTo>
                  <a:lnTo>
                    <a:pt x="0" y="1736984"/>
                  </a:lnTo>
                  <a:close/>
                </a:path>
              </a:pathLst>
            </a:custGeom>
            <a:solidFill>
              <a:srgbClr val="FFFFFF"/>
            </a:solidFill>
          </p:spPr>
        </p:sp>
        <p:sp>
          <p:nvSpPr>
            <p:cNvPr id="7" name="TextBox 7"/>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9" name="Picture 9"/>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5670835" y="-1531620"/>
            <a:ext cx="4182770" cy="4114800"/>
          </a:xfrm>
          <a:prstGeom prst="rect">
            <a:avLst/>
          </a:prstGeom>
        </p:spPr>
      </p:pic>
      <p:pic>
        <p:nvPicPr>
          <p:cNvPr id="10" name="Picture 10"/>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158251">
            <a:off x="-1508185" y="7959320"/>
            <a:ext cx="4182770" cy="4114800"/>
          </a:xfrm>
          <a:prstGeom prst="rect">
            <a:avLst/>
          </a:prstGeom>
        </p:spPr>
      </p:pic>
      <p:pic>
        <p:nvPicPr>
          <p:cNvPr id="11" name="Picture 11"/>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6429056" y="3216685"/>
            <a:ext cx="830244" cy="791845"/>
          </a:xfrm>
          <a:prstGeom prst="rect">
            <a:avLst/>
          </a:prstGeom>
        </p:spPr>
      </p:pic>
      <p:pic>
        <p:nvPicPr>
          <p:cNvPr id="12" name="Picture 12"/>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1028700" y="6554215"/>
            <a:ext cx="688581" cy="677391"/>
          </a:xfrm>
          <a:prstGeom prst="rect">
            <a:avLst/>
          </a:prstGeom>
        </p:spPr>
      </p:pic>
      <p:pic>
        <p:nvPicPr>
          <p:cNvPr id="13" name="Picture 13"/>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15773124" y="8960349"/>
            <a:ext cx="372167" cy="414671"/>
          </a:xfrm>
          <a:prstGeom prst="rect">
            <a:avLst/>
          </a:prstGeom>
        </p:spPr>
      </p:pic>
      <p:pic>
        <p:nvPicPr>
          <p:cNvPr id="16" name="Picture 16"/>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13841028" y="821365"/>
            <a:ext cx="372167" cy="414671"/>
          </a:xfrm>
          <a:prstGeom prst="rect">
            <a:avLst/>
          </a:prstGeom>
        </p:spPr>
      </p:pic>
      <p:pic>
        <p:nvPicPr>
          <p:cNvPr id="17" name="Picture 17"/>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a:off x="16114147" y="8524294"/>
            <a:ext cx="372167" cy="414671"/>
          </a:xfrm>
          <a:prstGeom prst="rect">
            <a:avLst/>
          </a:prstGeom>
        </p:spPr>
      </p:pic>
      <p:pic>
        <p:nvPicPr>
          <p:cNvPr id="18" name="Picture 18"/>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a:off x="13208076" y="821365"/>
            <a:ext cx="372167" cy="414671"/>
          </a:xfrm>
          <a:prstGeom prst="rect">
            <a:avLst/>
          </a:prstGeom>
        </p:spPr>
      </p:pic>
      <p:sp>
        <p:nvSpPr>
          <p:cNvPr id="14" name="Rectangle: Rounded Corners 13">
            <a:extLst>
              <a:ext uri="{FF2B5EF4-FFF2-40B4-BE49-F238E27FC236}">
                <a16:creationId xmlns:a16="http://schemas.microsoft.com/office/drawing/2014/main" id="{9F26A0E6-1BEA-2940-2881-97724BC8AF1B}"/>
              </a:ext>
            </a:extLst>
          </p:cNvPr>
          <p:cNvSpPr/>
          <p:nvPr/>
        </p:nvSpPr>
        <p:spPr>
          <a:xfrm>
            <a:off x="7141483" y="1236035"/>
            <a:ext cx="3581400" cy="1447800"/>
          </a:xfrm>
          <a:prstGeom prst="round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a:solidFill>
                  <a:sysClr val="windowText" lastClr="000000"/>
                </a:solidFill>
                <a:latin typeface="Arial" panose="020B0604020202020204" pitchFamily="34" charset="0"/>
                <a:cs typeface="Arial" panose="020B0604020202020204" pitchFamily="34" charset="0"/>
              </a:rPr>
              <a:t>Luyện</a:t>
            </a:r>
            <a:r>
              <a:rPr lang="en-US" sz="4400" b="1" dirty="0">
                <a:solidFill>
                  <a:sysClr val="windowText" lastClr="000000"/>
                </a:solidFill>
                <a:latin typeface="Arial" panose="020B0604020202020204" pitchFamily="34" charset="0"/>
                <a:cs typeface="Arial" panose="020B0604020202020204" pitchFamily="34" charset="0"/>
              </a:rPr>
              <a:t> </a:t>
            </a:r>
            <a:r>
              <a:rPr lang="en-US" sz="4400" b="1" dirty="0" err="1">
                <a:solidFill>
                  <a:sysClr val="windowText" lastClr="000000"/>
                </a:solidFill>
                <a:latin typeface="Arial" panose="020B0604020202020204" pitchFamily="34" charset="0"/>
                <a:cs typeface="Arial" panose="020B0604020202020204" pitchFamily="34" charset="0"/>
              </a:rPr>
              <a:t>tập</a:t>
            </a:r>
            <a:r>
              <a:rPr lang="en-US" sz="4400" b="1" dirty="0">
                <a:solidFill>
                  <a:sysClr val="windowText" lastClr="000000"/>
                </a:solidFill>
                <a:latin typeface="Arial" panose="020B0604020202020204" pitchFamily="34" charset="0"/>
                <a:cs typeface="Arial" panose="020B0604020202020204" pitchFamily="34" charset="0"/>
              </a:rPr>
              <a:t> 2</a:t>
            </a:r>
          </a:p>
        </p:txBody>
      </p:sp>
      <p:sp>
        <p:nvSpPr>
          <p:cNvPr id="15" name="TextBox 14">
            <a:extLst>
              <a:ext uri="{FF2B5EF4-FFF2-40B4-BE49-F238E27FC236}">
                <a16:creationId xmlns:a16="http://schemas.microsoft.com/office/drawing/2014/main" id="{E5261330-8B24-6123-D3F8-E0D6811585E8}"/>
              </a:ext>
            </a:extLst>
          </p:cNvPr>
          <p:cNvSpPr txBox="1"/>
          <p:nvPr/>
        </p:nvSpPr>
        <p:spPr>
          <a:xfrm>
            <a:off x="3341033" y="2694346"/>
            <a:ext cx="11844179" cy="1824923"/>
          </a:xfrm>
          <a:prstGeom prst="rect">
            <a:avLst/>
          </a:prstGeom>
          <a:noFill/>
        </p:spPr>
        <p:txBody>
          <a:bodyPr wrap="square" rtlCol="0">
            <a:spAutoFit/>
          </a:bodyPr>
          <a:lstStyle/>
          <a:p>
            <a:pPr algn="just">
              <a:lnSpc>
                <a:spcPct val="150000"/>
              </a:lnSpc>
            </a:pPr>
            <a:r>
              <a:rPr lang="en-US" sz="4000" dirty="0" err="1">
                <a:latin typeface="Arial" panose="020B0604020202020204" pitchFamily="34" charset="0"/>
                <a:cs typeface="Arial" panose="020B0604020202020204" pitchFamily="34" charset="0"/>
              </a:rPr>
              <a:t>Bảng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liệu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sau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biết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tỉ</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lệ</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bạn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trong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trường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dự</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đoán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đội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vô</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địch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giải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bóng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đá</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học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sinh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khối</a:t>
            </a:r>
            <a:r>
              <a:rPr lang="en-US" sz="4000" dirty="0">
                <a:latin typeface="Arial" panose="020B0604020202020204" pitchFamily="34" charset="0"/>
                <a:cs typeface="Arial" panose="020B0604020202020204" pitchFamily="34" charset="0"/>
              </a:rPr>
              <a:t> 7.</a:t>
            </a:r>
          </a:p>
        </p:txBody>
      </p:sp>
      <p:graphicFrame>
        <p:nvGraphicFramePr>
          <p:cNvPr id="19" name="Table 18">
            <a:extLst>
              <a:ext uri="{FF2B5EF4-FFF2-40B4-BE49-F238E27FC236}">
                <a16:creationId xmlns:a16="http://schemas.microsoft.com/office/drawing/2014/main" id="{50EE326D-8873-4460-F28A-47D823DE95BF}"/>
              </a:ext>
            </a:extLst>
          </p:cNvPr>
          <p:cNvGraphicFramePr>
            <a:graphicFrameLocks noGrp="1"/>
          </p:cNvGraphicFramePr>
          <p:nvPr>
            <p:extLst>
              <p:ext uri="{D42A27DB-BD31-4B8C-83A1-F6EECF244321}">
                <p14:modId xmlns:p14="http://schemas.microsoft.com/office/powerpoint/2010/main" val="2567274985"/>
              </p:ext>
            </p:extLst>
          </p:nvPr>
        </p:nvGraphicFramePr>
        <p:xfrm>
          <a:off x="3010093" y="4771241"/>
          <a:ext cx="11844179" cy="2641114"/>
        </p:xfrm>
        <a:graphic>
          <a:graphicData uri="http://schemas.openxmlformats.org/drawingml/2006/table">
            <a:tbl>
              <a:tblPr firstRow="1" bandRow="1">
                <a:tableStyleId>{5940675A-B579-460E-94D1-54222C63F5DA}</a:tableStyleId>
              </a:tblPr>
              <a:tblGrid>
                <a:gridCol w="5329228">
                  <a:extLst>
                    <a:ext uri="{9D8B030D-6E8A-4147-A177-3AD203B41FA5}">
                      <a16:colId xmlns:a16="http://schemas.microsoft.com/office/drawing/2014/main" val="1844395894"/>
                    </a:ext>
                  </a:extLst>
                </a:gridCol>
                <a:gridCol w="1705353">
                  <a:extLst>
                    <a:ext uri="{9D8B030D-6E8A-4147-A177-3AD203B41FA5}">
                      <a16:colId xmlns:a16="http://schemas.microsoft.com/office/drawing/2014/main" val="3833127626"/>
                    </a:ext>
                  </a:extLst>
                </a:gridCol>
                <a:gridCol w="1634297">
                  <a:extLst>
                    <a:ext uri="{9D8B030D-6E8A-4147-A177-3AD203B41FA5}">
                      <a16:colId xmlns:a16="http://schemas.microsoft.com/office/drawing/2014/main" val="772022719"/>
                    </a:ext>
                  </a:extLst>
                </a:gridCol>
                <a:gridCol w="1563240">
                  <a:extLst>
                    <a:ext uri="{9D8B030D-6E8A-4147-A177-3AD203B41FA5}">
                      <a16:colId xmlns:a16="http://schemas.microsoft.com/office/drawing/2014/main" val="3388301501"/>
                    </a:ext>
                  </a:extLst>
                </a:gridCol>
                <a:gridCol w="1612061">
                  <a:extLst>
                    <a:ext uri="{9D8B030D-6E8A-4147-A177-3AD203B41FA5}">
                      <a16:colId xmlns:a16="http://schemas.microsoft.com/office/drawing/2014/main" val="3772768225"/>
                    </a:ext>
                  </a:extLst>
                </a:gridCol>
              </a:tblGrid>
              <a:tr h="1320557">
                <a:tc>
                  <a:txBody>
                    <a:bodyPr/>
                    <a:lstStyle/>
                    <a:p>
                      <a:pPr algn="ctr"/>
                      <a:r>
                        <a:rPr lang="en-US" sz="4000" dirty="0" err="1">
                          <a:latin typeface="Arial" panose="020B0604020202020204" pitchFamily="34" charset="0"/>
                          <a:cs typeface="Arial" panose="020B0604020202020204" pitchFamily="34" charset="0"/>
                        </a:rPr>
                        <a:t>Đội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tuyển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lớp</a:t>
                      </a:r>
                      <a:endParaRPr lang="en-US" sz="4000" dirty="0">
                        <a:latin typeface="Arial" panose="020B0604020202020204" pitchFamily="34" charset="0"/>
                        <a:cs typeface="Arial" panose="020B0604020202020204" pitchFamily="34" charset="0"/>
                      </a:endParaRPr>
                    </a:p>
                  </a:txBody>
                  <a:tcPr anchor="ctr">
                    <a:solidFill>
                      <a:srgbClr val="FFFF66"/>
                    </a:solidFill>
                  </a:tcPr>
                </a:tc>
                <a:tc>
                  <a:txBody>
                    <a:bodyPr/>
                    <a:lstStyle/>
                    <a:p>
                      <a:pPr algn="ctr"/>
                      <a:r>
                        <a:rPr lang="en-US" sz="4000" dirty="0">
                          <a:latin typeface="Arial" panose="020B0604020202020204" pitchFamily="34" charset="0"/>
                          <a:cs typeface="Arial" panose="020B0604020202020204" pitchFamily="34" charset="0"/>
                        </a:rPr>
                        <a:t>7A</a:t>
                      </a:r>
                    </a:p>
                  </a:txBody>
                  <a:tcPr anchor="ctr"/>
                </a:tc>
                <a:tc>
                  <a:txBody>
                    <a:bodyPr/>
                    <a:lstStyle/>
                    <a:p>
                      <a:pPr algn="ctr"/>
                      <a:r>
                        <a:rPr lang="en-US" sz="4000" dirty="0">
                          <a:latin typeface="Arial" panose="020B0604020202020204" pitchFamily="34" charset="0"/>
                          <a:cs typeface="Arial" panose="020B0604020202020204" pitchFamily="34" charset="0"/>
                        </a:rPr>
                        <a:t>7B</a:t>
                      </a:r>
                    </a:p>
                  </a:txBody>
                  <a:tcPr anchor="ctr"/>
                </a:tc>
                <a:tc>
                  <a:txBody>
                    <a:bodyPr/>
                    <a:lstStyle/>
                    <a:p>
                      <a:pPr algn="ctr"/>
                      <a:r>
                        <a:rPr lang="en-US" sz="4000" dirty="0">
                          <a:latin typeface="Arial" panose="020B0604020202020204" pitchFamily="34" charset="0"/>
                          <a:cs typeface="Arial" panose="020B0604020202020204" pitchFamily="34" charset="0"/>
                        </a:rPr>
                        <a:t>7C</a:t>
                      </a:r>
                    </a:p>
                  </a:txBody>
                  <a:tcPr anchor="ctr"/>
                </a:tc>
                <a:tc>
                  <a:txBody>
                    <a:bodyPr/>
                    <a:lstStyle/>
                    <a:p>
                      <a:pPr algn="ctr"/>
                      <a:r>
                        <a:rPr lang="en-US" sz="4000" dirty="0">
                          <a:latin typeface="Arial" panose="020B0604020202020204" pitchFamily="34" charset="0"/>
                          <a:cs typeface="Arial" panose="020B0604020202020204" pitchFamily="34" charset="0"/>
                        </a:rPr>
                        <a:t>7D</a:t>
                      </a:r>
                    </a:p>
                  </a:txBody>
                  <a:tcPr anchor="ctr"/>
                </a:tc>
                <a:extLst>
                  <a:ext uri="{0D108BD9-81ED-4DB2-BD59-A6C34878D82A}">
                    <a16:rowId xmlns:a16="http://schemas.microsoft.com/office/drawing/2014/main" val="1556331213"/>
                  </a:ext>
                </a:extLst>
              </a:tr>
              <a:tr h="1320557">
                <a:tc>
                  <a:txBody>
                    <a:bodyPr/>
                    <a:lstStyle/>
                    <a:p>
                      <a:pPr algn="ctr"/>
                      <a:r>
                        <a:rPr lang="en-US" sz="4000" dirty="0" err="1">
                          <a:latin typeface="Arial" panose="020B0604020202020204" pitchFamily="34" charset="0"/>
                          <a:cs typeface="Arial" panose="020B0604020202020204" pitchFamily="34" charset="0"/>
                        </a:rPr>
                        <a:t>Tỉ</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lệ</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dự</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đoán</a:t>
                      </a:r>
                      <a:endParaRPr lang="en-US" sz="4000" dirty="0">
                        <a:latin typeface="Arial" panose="020B0604020202020204" pitchFamily="34" charset="0"/>
                        <a:cs typeface="Arial" panose="020B0604020202020204" pitchFamily="34" charset="0"/>
                      </a:endParaRPr>
                    </a:p>
                  </a:txBody>
                  <a:tcPr anchor="ctr">
                    <a:solidFill>
                      <a:srgbClr val="FFFF66"/>
                    </a:solidFill>
                  </a:tcPr>
                </a:tc>
                <a:tc>
                  <a:txBody>
                    <a:bodyPr/>
                    <a:lstStyle/>
                    <a:p>
                      <a:pPr algn="ctr"/>
                      <a:r>
                        <a:rPr lang="en-US" sz="4000" dirty="0">
                          <a:latin typeface="Arial" panose="020B0604020202020204" pitchFamily="34" charset="0"/>
                          <a:cs typeface="Arial" panose="020B0604020202020204" pitchFamily="34" charset="0"/>
                        </a:rPr>
                        <a:t>15%</a:t>
                      </a:r>
                    </a:p>
                  </a:txBody>
                  <a:tcPr anchor="ctr"/>
                </a:tc>
                <a:tc>
                  <a:txBody>
                    <a:bodyPr/>
                    <a:lstStyle/>
                    <a:p>
                      <a:pPr algn="ctr"/>
                      <a:r>
                        <a:rPr lang="en-US" sz="4000" dirty="0">
                          <a:latin typeface="Arial" panose="020B0604020202020204" pitchFamily="34" charset="0"/>
                          <a:cs typeface="Arial" panose="020B0604020202020204" pitchFamily="34" charset="0"/>
                        </a:rPr>
                        <a:t>30%</a:t>
                      </a:r>
                    </a:p>
                  </a:txBody>
                  <a:tcPr anchor="ctr"/>
                </a:tc>
                <a:tc>
                  <a:txBody>
                    <a:bodyPr/>
                    <a:lstStyle/>
                    <a:p>
                      <a:pPr algn="ctr"/>
                      <a:r>
                        <a:rPr lang="en-US" sz="4000" dirty="0">
                          <a:latin typeface="Arial" panose="020B0604020202020204" pitchFamily="34" charset="0"/>
                          <a:cs typeface="Arial" panose="020B0604020202020204" pitchFamily="34" charset="0"/>
                        </a:rPr>
                        <a:t>20%</a:t>
                      </a:r>
                    </a:p>
                  </a:txBody>
                  <a:tcPr anchor="ctr"/>
                </a:tc>
                <a:tc>
                  <a:txBody>
                    <a:bodyPr/>
                    <a:lstStyle/>
                    <a:p>
                      <a:pPr algn="ctr"/>
                      <a:r>
                        <a:rPr lang="en-US" sz="4000" dirty="0">
                          <a:latin typeface="Arial" panose="020B0604020202020204" pitchFamily="34" charset="0"/>
                          <a:cs typeface="Arial" panose="020B0604020202020204" pitchFamily="34" charset="0"/>
                        </a:rPr>
                        <a:t>35%</a:t>
                      </a:r>
                    </a:p>
                  </a:txBody>
                  <a:tcPr anchor="ctr"/>
                </a:tc>
                <a:extLst>
                  <a:ext uri="{0D108BD9-81ED-4DB2-BD59-A6C34878D82A}">
                    <a16:rowId xmlns:a16="http://schemas.microsoft.com/office/drawing/2014/main" val="941654011"/>
                  </a:ext>
                </a:extLst>
              </a:tr>
            </a:tbl>
          </a:graphicData>
        </a:graphic>
      </p:graphicFrame>
      <p:sp>
        <p:nvSpPr>
          <p:cNvPr id="20" name="TextBox 19">
            <a:extLst>
              <a:ext uri="{FF2B5EF4-FFF2-40B4-BE49-F238E27FC236}">
                <a16:creationId xmlns:a16="http://schemas.microsoft.com/office/drawing/2014/main" id="{4A536F23-213D-C969-6E2C-F04B3CA403AF}"/>
              </a:ext>
            </a:extLst>
          </p:cNvPr>
          <p:cNvSpPr txBox="1"/>
          <p:nvPr/>
        </p:nvSpPr>
        <p:spPr>
          <a:xfrm>
            <a:off x="2770571" y="7504720"/>
            <a:ext cx="12649200" cy="1824923"/>
          </a:xfrm>
          <a:prstGeom prst="rect">
            <a:avLst/>
          </a:prstGeom>
          <a:noFill/>
        </p:spPr>
        <p:txBody>
          <a:bodyPr wrap="square" rtlCol="0">
            <a:spAutoFit/>
          </a:bodyPr>
          <a:lstStyle/>
          <a:p>
            <a:pPr algn="just">
              <a:lnSpc>
                <a:spcPct val="150000"/>
              </a:lnSpc>
            </a:pPr>
            <a:r>
              <a:rPr lang="en-US" sz="4000" dirty="0" err="1">
                <a:latin typeface="Arial" panose="020B0604020202020204" pitchFamily="34" charset="0"/>
                <a:cs typeface="Arial" panose="020B0604020202020204" pitchFamily="34" charset="0"/>
              </a:rPr>
              <a:t>Hãy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hoàn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thiện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biểu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đồ</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Hình</a:t>
            </a:r>
            <a:r>
              <a:rPr lang="en-US" sz="4000" dirty="0">
                <a:latin typeface="Arial" panose="020B0604020202020204" pitchFamily="34" charset="0"/>
                <a:cs typeface="Arial" panose="020B0604020202020204" pitchFamily="34" charset="0"/>
              </a:rPr>
              <a:t> 5.10 </a:t>
            </a:r>
            <a:r>
              <a:rPr lang="en-US" sz="4000" dirty="0" err="1">
                <a:latin typeface="Arial" panose="020B0604020202020204" pitchFamily="34" charset="0"/>
                <a:cs typeface="Arial" panose="020B0604020202020204" pitchFamily="34" charset="0"/>
              </a:rPr>
              <a:t>vào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vở</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để</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biểu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diễn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bẳng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thống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kê</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này</a:t>
            </a:r>
            <a:r>
              <a:rPr lang="en-US" sz="40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260469269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par>
                                <p:cTn id="8" presetID="10" presetClass="entr" presetSubtype="0" fill="hold" nodeType="withEffect">
                                  <p:stCondLst>
                                    <p:cond delay="0"/>
                                  </p:stCondLst>
                                  <p:childTnLst>
                                    <p:set>
                                      <p:cBhvr>
                                        <p:cTn id="9" dur="1" fill="hold">
                                          <p:stCondLst>
                                            <p:cond delay="0"/>
                                          </p:stCondLst>
                                        </p:cTn>
                                        <p:tgtEl>
                                          <p:spTgt spid="15">
                                            <p:txEl>
                                              <p:pRg st="0" end="0"/>
                                            </p:txEl>
                                          </p:spTgt>
                                        </p:tgtEl>
                                        <p:attrNameLst>
                                          <p:attrName>style.visibility</p:attrName>
                                        </p:attrNameLst>
                                      </p:cBhvr>
                                      <p:to>
                                        <p:strVal val="visible"/>
                                      </p:to>
                                    </p:set>
                                    <p:animEffect transition="in" filter="fade">
                                      <p:cBhvr>
                                        <p:cTn id="10" dur="500"/>
                                        <p:tgtEl>
                                          <p:spTgt spid="15">
                                            <p:txEl>
                                              <p:pRg st="0" end="0"/>
                                            </p:txEl>
                                          </p:spTgt>
                                        </p:tgtEl>
                                      </p:cBhvr>
                                    </p:animEffect>
                                  </p:childTnLst>
                                </p:cTn>
                              </p:par>
                              <p:par>
                                <p:cTn id="11" presetID="6" presetClass="entr" presetSubtype="16"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circle(in)">
                                      <p:cBhvr>
                                        <p:cTn id="13" dur="500"/>
                                        <p:tgtEl>
                                          <p:spTgt spid="19"/>
                                        </p:tgtEl>
                                      </p:cBhvr>
                                    </p:animEffect>
                                  </p:childTnLst>
                                </p:cTn>
                              </p:par>
                              <p:par>
                                <p:cTn id="14" presetID="10" presetClass="entr" presetSubtype="0" fill="hold" nodeType="withEffect">
                                  <p:stCondLst>
                                    <p:cond delay="0"/>
                                  </p:stCondLst>
                                  <p:childTnLst>
                                    <p:set>
                                      <p:cBhvr>
                                        <p:cTn id="15" dur="1" fill="hold">
                                          <p:stCondLst>
                                            <p:cond delay="0"/>
                                          </p:stCondLst>
                                        </p:cTn>
                                        <p:tgtEl>
                                          <p:spTgt spid="20">
                                            <p:txEl>
                                              <p:pRg st="0" end="0"/>
                                            </p:txEl>
                                          </p:spTgt>
                                        </p:tgtEl>
                                        <p:attrNameLst>
                                          <p:attrName>style.visibility</p:attrName>
                                        </p:attrNameLst>
                                      </p:cBhvr>
                                      <p:to>
                                        <p:strVal val="visible"/>
                                      </p:to>
                                    </p:set>
                                    <p:animEffect transition="in" filter="fade">
                                      <p:cBhvr>
                                        <p:cTn id="16" dur="500"/>
                                        <p:tgtEl>
                                          <p:spTgt spid="2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b="31506"/>
          <a:stretch>
            <a:fillRect/>
          </a:stretch>
        </p:blipFill>
        <p:spPr>
          <a:xfrm>
            <a:off x="0" y="0"/>
            <a:ext cx="18288000" cy="10287000"/>
          </a:xfrm>
          <a:prstGeom prst="rect">
            <a:avLst/>
          </a:prstGeom>
        </p:spPr>
      </p:pic>
      <p:pic>
        <p:nvPicPr>
          <p:cNvPr id="3" name="Picture 3"/>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185592" y="6962297"/>
            <a:ext cx="762302" cy="600313"/>
          </a:xfrm>
          <a:prstGeom prst="rect">
            <a:avLst/>
          </a:prstGeom>
        </p:spPr>
      </p:pic>
      <p:pic>
        <p:nvPicPr>
          <p:cNvPr id="4" name="Picture 4"/>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6335505" y="4901184"/>
            <a:ext cx="676405" cy="555498"/>
          </a:xfrm>
          <a:prstGeom prst="rect">
            <a:avLst/>
          </a:prstGeom>
        </p:spPr>
      </p:pic>
      <p:pic>
        <p:nvPicPr>
          <p:cNvPr id="5" name="Picture 5"/>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1520459">
            <a:off x="11563310" y="9331689"/>
            <a:ext cx="402882" cy="502817"/>
          </a:xfrm>
          <a:prstGeom prst="rect">
            <a:avLst/>
          </a:prstGeom>
        </p:spPr>
      </p:pic>
      <p:pic>
        <p:nvPicPr>
          <p:cNvPr id="6" name="Picture 6"/>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6335505" y="7126020"/>
            <a:ext cx="4722869" cy="4114800"/>
          </a:xfrm>
          <a:prstGeom prst="rect">
            <a:avLst/>
          </a:prstGeom>
        </p:spPr>
      </p:pic>
      <p:pic>
        <p:nvPicPr>
          <p:cNvPr id="7" name="Picture 7"/>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1090031" y="7749540"/>
            <a:ext cx="3384423" cy="4114800"/>
          </a:xfrm>
          <a:prstGeom prst="rect">
            <a:avLst/>
          </a:prstGeom>
        </p:spPr>
      </p:pic>
      <p:pic>
        <p:nvPicPr>
          <p:cNvPr id="8" name="Picture 8"/>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18150" y="0"/>
            <a:ext cx="1758142" cy="4114800"/>
          </a:xfrm>
          <a:prstGeom prst="rect">
            <a:avLst/>
          </a:prstGeom>
        </p:spPr>
      </p:pic>
      <p:pic>
        <p:nvPicPr>
          <p:cNvPr id="9" name="Picture 9"/>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a:off x="16507414" y="0"/>
            <a:ext cx="1780586" cy="4114800"/>
          </a:xfrm>
          <a:prstGeom prst="rect">
            <a:avLst/>
          </a:prstGeom>
        </p:spPr>
      </p:pic>
      <p:pic>
        <p:nvPicPr>
          <p:cNvPr id="10" name="Picture 10"/>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xmlns="" r:embed="rId18"/>
              </a:ext>
            </a:extLst>
          </a:blip>
          <a:srcRect/>
          <a:stretch>
            <a:fillRect/>
          </a:stretch>
        </p:blipFill>
        <p:spPr>
          <a:xfrm rot="-1635072">
            <a:off x="4941530" y="777291"/>
            <a:ext cx="402882" cy="502817"/>
          </a:xfrm>
          <a:prstGeom prst="rect">
            <a:avLst/>
          </a:prstGeom>
        </p:spPr>
      </p:pic>
      <p:sp>
        <p:nvSpPr>
          <p:cNvPr id="12" name="Freeform 12"/>
          <p:cNvSpPr/>
          <p:nvPr/>
        </p:nvSpPr>
        <p:spPr>
          <a:xfrm>
            <a:off x="1697938" y="1638237"/>
            <a:ext cx="14819001" cy="8136830"/>
          </a:xfrm>
          <a:custGeom>
            <a:avLst/>
            <a:gdLst/>
            <a:ahLst/>
            <a:cxnLst/>
            <a:rect l="l" t="t" r="r" b="b"/>
            <a:pathLst>
              <a:path w="3359055" h="1736984">
                <a:moveTo>
                  <a:pt x="0" y="0"/>
                </a:moveTo>
                <a:lnTo>
                  <a:pt x="3359055" y="0"/>
                </a:lnTo>
                <a:lnTo>
                  <a:pt x="3359055" y="1736984"/>
                </a:lnTo>
                <a:lnTo>
                  <a:pt x="0" y="1736984"/>
                </a:lnTo>
                <a:close/>
              </a:path>
            </a:pathLst>
          </a:custGeom>
          <a:solidFill>
            <a:schemeClr val="bg1"/>
          </a:solidFill>
        </p:spPr>
      </p:sp>
      <p:pic>
        <p:nvPicPr>
          <p:cNvPr id="15" name="Picture 15"/>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xmlns="" r:embed="rId20"/>
              </a:ext>
            </a:extLst>
          </a:blip>
          <a:srcRect/>
          <a:stretch>
            <a:fillRect/>
          </a:stretch>
        </p:blipFill>
        <p:spPr>
          <a:xfrm>
            <a:off x="5756059" y="700809"/>
            <a:ext cx="6775882" cy="1650852"/>
          </a:xfrm>
          <a:prstGeom prst="rect">
            <a:avLst/>
          </a:prstGeom>
        </p:spPr>
      </p:pic>
      <p:sp>
        <p:nvSpPr>
          <p:cNvPr id="17" name="TextBox 16">
            <a:extLst>
              <a:ext uri="{FF2B5EF4-FFF2-40B4-BE49-F238E27FC236}">
                <a16:creationId xmlns:a16="http://schemas.microsoft.com/office/drawing/2014/main" id="{B534AB3C-2D1A-C231-88E7-F18615FCA6FE}"/>
              </a:ext>
            </a:extLst>
          </p:cNvPr>
          <p:cNvSpPr txBox="1"/>
          <p:nvPr/>
        </p:nvSpPr>
        <p:spPr>
          <a:xfrm>
            <a:off x="6532902" y="998075"/>
            <a:ext cx="5181600" cy="1107996"/>
          </a:xfrm>
          <a:prstGeom prst="rect">
            <a:avLst/>
          </a:prstGeom>
          <a:noFill/>
        </p:spPr>
        <p:txBody>
          <a:bodyPr wrap="square" rtlCol="0">
            <a:spAutoFit/>
          </a:bodyPr>
          <a:lstStyle/>
          <a:p>
            <a:r>
              <a:rPr lang="en-US" sz="6600" b="1" dirty="0">
                <a:latin typeface="Arial" panose="020B0604020202020204" pitchFamily="34" charset="0"/>
                <a:cs typeface="Arial" panose="020B0604020202020204" pitchFamily="34" charset="0"/>
              </a:rPr>
              <a:t>KHỞI ĐỘNG</a:t>
            </a:r>
          </a:p>
        </p:txBody>
      </p:sp>
      <p:sp>
        <p:nvSpPr>
          <p:cNvPr id="20" name="TextBox 19">
            <a:extLst>
              <a:ext uri="{FF2B5EF4-FFF2-40B4-BE49-F238E27FC236}">
                <a16:creationId xmlns:a16="http://schemas.microsoft.com/office/drawing/2014/main" id="{631955FE-983B-11A4-C846-29606F99F26A}"/>
              </a:ext>
            </a:extLst>
          </p:cNvPr>
          <p:cNvSpPr txBox="1"/>
          <p:nvPr/>
        </p:nvSpPr>
        <p:spPr>
          <a:xfrm>
            <a:off x="3437930" y="3409196"/>
            <a:ext cx="11347881" cy="4594912"/>
          </a:xfrm>
          <a:prstGeom prst="rect">
            <a:avLst/>
          </a:prstGeom>
          <a:noFill/>
        </p:spPr>
        <p:txBody>
          <a:bodyPr wrap="square">
            <a:spAutoFit/>
          </a:bodyPr>
          <a:lstStyle/>
          <a:p>
            <a:pPr marL="0" marR="0" algn="just">
              <a:lnSpc>
                <a:spcPct val="150000"/>
              </a:lnSpc>
              <a:spcBef>
                <a:spcPts val="600"/>
              </a:spcBef>
              <a:spcAft>
                <a:spcPts val="800"/>
              </a:spcAft>
            </a:pPr>
            <a:r>
              <a:rPr lang="nl-NL" sz="4000" dirty="0">
                <a:effectLst/>
                <a:latin typeface="Arial" panose="020B0604020202020204" pitchFamily="34" charset="0"/>
                <a:ea typeface="Times New Roman" panose="02020603050405020304" pitchFamily="18" charset="0"/>
                <a:cs typeface="Arial" panose="020B0604020202020204" pitchFamily="34" charset="0"/>
              </a:rPr>
              <a:t>Để thấy được tỉ lệ gây ra tai nạn thương tích theo các nguyên nhân khác nhau ở Việt Nam, báo cáo tổng hợp về phòng chống tai nạn thương tích ở trẻ em đã sử dụng biểu đồ hình quạt tròn như hình vẽ.</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p:txBody>
      </p:sp>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randombar(horizontal)">
                                      <p:cBhvr>
                                        <p:cTn id="7" dur="500"/>
                                        <p:tgtEl>
                                          <p:spTgt spid="17">
                                            <p:txEl>
                                              <p:pRg st="0" end="0"/>
                                            </p:txEl>
                                          </p:spTgt>
                                        </p:tgtEl>
                                      </p:cBhvr>
                                    </p:animEffect>
                                  </p:childTnLst>
                                </p:cTn>
                              </p:par>
                              <p:par>
                                <p:cTn id="8" presetID="22" presetClass="entr" presetSubtype="1" fill="hold" nodeType="withEffect">
                                  <p:stCondLst>
                                    <p:cond delay="0"/>
                                  </p:stCondLst>
                                  <p:childTnLst>
                                    <p:set>
                                      <p:cBhvr>
                                        <p:cTn id="9" dur="1" fill="hold">
                                          <p:stCondLst>
                                            <p:cond delay="0"/>
                                          </p:stCondLst>
                                        </p:cTn>
                                        <p:tgtEl>
                                          <p:spTgt spid="20">
                                            <p:txEl>
                                              <p:pRg st="0" end="0"/>
                                            </p:txEl>
                                          </p:spTgt>
                                        </p:tgtEl>
                                        <p:attrNameLst>
                                          <p:attrName>style.visibility</p:attrName>
                                        </p:attrNameLst>
                                      </p:cBhvr>
                                      <p:to>
                                        <p:strVal val="visible"/>
                                      </p:to>
                                    </p:set>
                                    <p:animEffect transition="in" filter="wipe(up)">
                                      <p:cBhvr>
                                        <p:cTn id="10" dur="500"/>
                                        <p:tgtEl>
                                          <p:spTgt spid="2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7"/>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2249744">
            <a:off x="-545203" y="839564"/>
            <a:ext cx="4340279" cy="1033775"/>
          </a:xfrm>
          <a:prstGeom prst="rect">
            <a:avLst/>
          </a:prstGeom>
        </p:spPr>
      </p:pic>
      <p:pic>
        <p:nvPicPr>
          <p:cNvPr id="8" name="Picture 8"/>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2249744" flipV="1">
            <a:off x="14470064" y="8359085"/>
            <a:ext cx="4340279" cy="1033775"/>
          </a:xfrm>
          <a:prstGeom prst="rect">
            <a:avLst/>
          </a:prstGeom>
        </p:spPr>
      </p:pic>
      <p:pic>
        <p:nvPicPr>
          <p:cNvPr id="9"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4421507" y="-1485900"/>
            <a:ext cx="5675586" cy="4114800"/>
          </a:xfrm>
          <a:prstGeom prst="rect">
            <a:avLst/>
          </a:prstGeom>
        </p:spPr>
      </p:pic>
      <p:pic>
        <p:nvPicPr>
          <p:cNvPr id="10" name="Picture 10"/>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2256512">
            <a:off x="-2418693" y="8129136"/>
            <a:ext cx="5675586" cy="4114800"/>
          </a:xfrm>
          <a:prstGeom prst="rect">
            <a:avLst/>
          </a:prstGeom>
        </p:spPr>
      </p:pic>
      <p:pic>
        <p:nvPicPr>
          <p:cNvPr id="11" name="Picture 11"/>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5560096" y="9070283"/>
            <a:ext cx="376034" cy="376034"/>
          </a:xfrm>
          <a:prstGeom prst="rect">
            <a:avLst/>
          </a:prstGeom>
        </p:spPr>
      </p:pic>
      <p:pic>
        <p:nvPicPr>
          <p:cNvPr id="12" name="Picture 12"/>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3155058" y="840683"/>
            <a:ext cx="376034" cy="376034"/>
          </a:xfrm>
          <a:prstGeom prst="rect">
            <a:avLst/>
          </a:prstGeom>
        </p:spPr>
      </p:pic>
      <p:pic>
        <p:nvPicPr>
          <p:cNvPr id="13" name="Picture 13"/>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560070" y="6356236"/>
            <a:ext cx="937260" cy="937260"/>
          </a:xfrm>
          <a:prstGeom prst="rect">
            <a:avLst/>
          </a:prstGeom>
        </p:spPr>
      </p:pic>
      <p:pic>
        <p:nvPicPr>
          <p:cNvPr id="16" name="Picture 16"/>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16640204" y="3087519"/>
            <a:ext cx="937260" cy="937260"/>
          </a:xfrm>
          <a:prstGeom prst="rect">
            <a:avLst/>
          </a:prstGeom>
        </p:spPr>
      </p:pic>
      <p:graphicFrame>
        <p:nvGraphicFramePr>
          <p:cNvPr id="14" name="Chart 13">
            <a:extLst>
              <a:ext uri="{FF2B5EF4-FFF2-40B4-BE49-F238E27FC236}">
                <a16:creationId xmlns:a16="http://schemas.microsoft.com/office/drawing/2014/main" id="{6A960ABB-B53E-49D6-061D-A93F2C487E2B}"/>
              </a:ext>
            </a:extLst>
          </p:cNvPr>
          <p:cNvGraphicFramePr/>
          <p:nvPr>
            <p:extLst>
              <p:ext uri="{D42A27DB-BD31-4B8C-83A1-F6EECF244321}">
                <p14:modId xmlns:p14="http://schemas.microsoft.com/office/powerpoint/2010/main" val="1829704516"/>
              </p:ext>
            </p:extLst>
          </p:nvPr>
        </p:nvGraphicFramePr>
        <p:xfrm>
          <a:off x="2212617" y="562429"/>
          <a:ext cx="13701168" cy="9079172"/>
        </p:xfrm>
        <a:graphic>
          <a:graphicData uri="http://schemas.openxmlformats.org/drawingml/2006/chart">
            <c:chart xmlns:c="http://schemas.openxmlformats.org/drawingml/2006/chart" xmlns:r="http://schemas.openxmlformats.org/officeDocument/2006/relationships" r:id="rId14"/>
          </a:graphicData>
        </a:graphic>
      </p:graphicFrame>
    </p:spTree>
    <p:extLst>
      <p:ext uri="{BB962C8B-B14F-4D97-AF65-F5344CB8AC3E}">
        <p14:creationId xmlns:p14="http://schemas.microsoft.com/office/powerpoint/2010/main" val="98035030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p:tgtEl>
                                          <p:spTgt spid="14"/>
                                        </p:tgtEl>
                                        <p:attrNameLst>
                                          <p:attrName>ppt_y</p:attrName>
                                        </p:attrNameLst>
                                      </p:cBhvr>
                                      <p:tavLst>
                                        <p:tav tm="0">
                                          <p:val>
                                            <p:strVal val="#ppt_y+#ppt_h*1.125000"/>
                                          </p:val>
                                        </p:tav>
                                        <p:tav tm="100000">
                                          <p:val>
                                            <p:strVal val="#ppt_y"/>
                                          </p:val>
                                        </p:tav>
                                      </p:tavLst>
                                    </p:anim>
                                    <p:animEffect transition="in" filter="wipe(up)">
                                      <p:cBhvr>
                                        <p:cTn id="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4" grpId="0">
        <p:bldAsOne/>
      </p:bldGraphic>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0" y="6172200"/>
            <a:ext cx="2504884" cy="4114800"/>
          </a:xfrm>
          <a:prstGeom prst="rect">
            <a:avLst/>
          </a:prstGeom>
        </p:spPr>
      </p:pic>
      <p:pic>
        <p:nvPicPr>
          <p:cNvPr id="8" name="Picture 8"/>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905124" y="-2057400"/>
            <a:ext cx="4130289" cy="4114800"/>
          </a:xfrm>
          <a:prstGeom prst="rect">
            <a:avLst/>
          </a:prstGeom>
        </p:spPr>
      </p:pic>
      <p:pic>
        <p:nvPicPr>
          <p:cNvPr id="9" name="Picture 9"/>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5877609" y="7894320"/>
            <a:ext cx="4130289" cy="4114800"/>
          </a:xfrm>
          <a:prstGeom prst="rect">
            <a:avLst/>
          </a:prstGeom>
        </p:spPr>
      </p:pic>
      <p:pic>
        <p:nvPicPr>
          <p:cNvPr id="10" name="Picture 10"/>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4983480" y="9068299"/>
            <a:ext cx="358627" cy="380002"/>
          </a:xfrm>
          <a:prstGeom prst="rect">
            <a:avLst/>
          </a:prstGeom>
        </p:spPr>
      </p:pic>
      <p:pic>
        <p:nvPicPr>
          <p:cNvPr id="11" name="Picture 11"/>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16146293" y="220527"/>
            <a:ext cx="358627" cy="380002"/>
          </a:xfrm>
          <a:prstGeom prst="rect">
            <a:avLst/>
          </a:prstGeom>
        </p:spPr>
      </p:pic>
      <p:pic>
        <p:nvPicPr>
          <p:cNvPr id="12" name="Picture 12"/>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17003174" y="6664628"/>
            <a:ext cx="512253" cy="491123"/>
          </a:xfrm>
          <a:prstGeom prst="rect">
            <a:avLst/>
          </a:prstGeom>
        </p:spPr>
      </p:pic>
      <p:pic>
        <p:nvPicPr>
          <p:cNvPr id="15" name="Picture 15"/>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a:off x="772574" y="3087356"/>
            <a:ext cx="512253" cy="491123"/>
          </a:xfrm>
          <a:prstGeom prst="rect">
            <a:avLst/>
          </a:prstGeom>
        </p:spPr>
      </p:pic>
      <p:sp>
        <p:nvSpPr>
          <p:cNvPr id="13" name="Oval 12">
            <a:extLst>
              <a:ext uri="{FF2B5EF4-FFF2-40B4-BE49-F238E27FC236}">
                <a16:creationId xmlns:a16="http://schemas.microsoft.com/office/drawing/2014/main" id="{457BF670-A3EC-E997-46B0-C8AE6419B38B}"/>
              </a:ext>
            </a:extLst>
          </p:cNvPr>
          <p:cNvSpPr/>
          <p:nvPr/>
        </p:nvSpPr>
        <p:spPr>
          <a:xfrm>
            <a:off x="-99046" y="-26615"/>
            <a:ext cx="3200400" cy="144780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a:latin typeface="Arial" panose="020B0604020202020204" pitchFamily="34" charset="0"/>
                <a:cs typeface="Arial" panose="020B0604020202020204" pitchFamily="34" charset="0"/>
              </a:rPr>
              <a:t>Ví</a:t>
            </a:r>
            <a:r>
              <a:rPr lang="en-US" sz="4400" b="1" dirty="0">
                <a:latin typeface="Arial" panose="020B0604020202020204" pitchFamily="34" charset="0"/>
                <a:cs typeface="Arial" panose="020B0604020202020204" pitchFamily="34" charset="0"/>
              </a:rPr>
              <a:t> </a:t>
            </a:r>
            <a:r>
              <a:rPr lang="en-US" sz="4400" b="1" dirty="0" err="1">
                <a:latin typeface="Arial" panose="020B0604020202020204" pitchFamily="34" charset="0"/>
                <a:cs typeface="Arial" panose="020B0604020202020204" pitchFamily="34" charset="0"/>
              </a:rPr>
              <a:t>dụ</a:t>
            </a:r>
            <a:r>
              <a:rPr lang="en-US" sz="4400" b="1" dirty="0">
                <a:latin typeface="Arial" panose="020B0604020202020204" pitchFamily="34" charset="0"/>
                <a:cs typeface="Arial" panose="020B0604020202020204" pitchFamily="34" charset="0"/>
              </a:rPr>
              <a:t> 2</a:t>
            </a:r>
          </a:p>
        </p:txBody>
      </p:sp>
      <p:sp>
        <p:nvSpPr>
          <p:cNvPr id="14" name="TextBox 13">
            <a:extLst>
              <a:ext uri="{FF2B5EF4-FFF2-40B4-BE49-F238E27FC236}">
                <a16:creationId xmlns:a16="http://schemas.microsoft.com/office/drawing/2014/main" id="{A3533CAB-3457-C427-ADEA-C0E4D94A2470}"/>
              </a:ext>
            </a:extLst>
          </p:cNvPr>
          <p:cNvSpPr txBox="1"/>
          <p:nvPr/>
        </p:nvSpPr>
        <p:spPr>
          <a:xfrm>
            <a:off x="3103812" y="0"/>
            <a:ext cx="14599920" cy="2748253"/>
          </a:xfrm>
          <a:prstGeom prst="rect">
            <a:avLst/>
          </a:prstGeom>
          <a:noFill/>
        </p:spPr>
        <p:txBody>
          <a:bodyPr wrap="square" rtlCol="0">
            <a:spAutoFit/>
          </a:bodyPr>
          <a:lstStyle/>
          <a:p>
            <a:pPr algn="just">
              <a:lnSpc>
                <a:spcPct val="150000"/>
              </a:lnSpc>
            </a:pPr>
            <a:r>
              <a:rPr lang="en-US" sz="4000" dirty="0">
                <a:latin typeface="Arial" panose="020B0604020202020204" pitchFamily="34" charset="0"/>
                <a:cs typeface="Arial" panose="020B0604020202020204" pitchFamily="34" charset="0"/>
              </a:rPr>
              <a:t>Sau </a:t>
            </a:r>
            <a:r>
              <a:rPr lang="en-US" sz="4000" dirty="0" err="1">
                <a:latin typeface="Arial" panose="020B0604020202020204" pitchFamily="34" charset="0"/>
                <a:cs typeface="Arial" panose="020B0604020202020204" pitchFamily="34" charset="0"/>
              </a:rPr>
              <a:t>một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năm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thực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hiện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đề</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án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phổ</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cập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bơi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người</a:t>
            </a:r>
            <a:r>
              <a:rPr lang="en-US" sz="4000" dirty="0">
                <a:latin typeface="Arial" panose="020B0604020202020204" pitchFamily="34" charset="0"/>
                <a:cs typeface="Arial" panose="020B0604020202020204" pitchFamily="34" charset="0"/>
              </a:rPr>
              <a:t> ta </a:t>
            </a:r>
            <a:r>
              <a:rPr lang="en-US" sz="4000" dirty="0" err="1">
                <a:latin typeface="Arial" panose="020B0604020202020204" pitchFamily="34" charset="0"/>
                <a:cs typeface="Arial" panose="020B0604020202020204" pitchFamily="34" charset="0"/>
              </a:rPr>
              <a:t>tiến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hành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thập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dữ</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liệu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về</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kĩ</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năng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bơi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học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sinh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tiểu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học</a:t>
            </a:r>
            <a:r>
              <a:rPr lang="en-US" sz="4000" dirty="0">
                <a:latin typeface="Arial" panose="020B0604020202020204" pitchFamily="34" charset="0"/>
                <a:cs typeface="Arial" panose="020B0604020202020204" pitchFamily="34" charset="0"/>
              </a:rPr>
              <a:t> ở </a:t>
            </a:r>
            <a:r>
              <a:rPr lang="en-US" sz="4000" dirty="0" err="1">
                <a:latin typeface="Arial" panose="020B0604020202020204" pitchFamily="34" charset="0"/>
                <a:cs typeface="Arial" panose="020B0604020202020204" pitchFamily="34" charset="0"/>
              </a:rPr>
              <a:t>một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huyện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được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kết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quả</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như</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sau</a:t>
            </a:r>
            <a:endParaRPr lang="en-US" sz="4000" dirty="0">
              <a:latin typeface="Arial" panose="020B0604020202020204" pitchFamily="34" charset="0"/>
              <a:cs typeface="Arial" panose="020B0604020202020204" pitchFamily="34" charset="0"/>
            </a:endParaRPr>
          </a:p>
        </p:txBody>
      </p:sp>
      <p:graphicFrame>
        <p:nvGraphicFramePr>
          <p:cNvPr id="17" name="Table 17">
            <a:extLst>
              <a:ext uri="{FF2B5EF4-FFF2-40B4-BE49-F238E27FC236}">
                <a16:creationId xmlns:a16="http://schemas.microsoft.com/office/drawing/2014/main" id="{6F528846-DBF6-9043-1A8D-D95DA0BE7510}"/>
              </a:ext>
            </a:extLst>
          </p:cNvPr>
          <p:cNvGraphicFramePr>
            <a:graphicFrameLocks noGrp="1"/>
          </p:cNvGraphicFramePr>
          <p:nvPr>
            <p:extLst>
              <p:ext uri="{D42A27DB-BD31-4B8C-83A1-F6EECF244321}">
                <p14:modId xmlns:p14="http://schemas.microsoft.com/office/powerpoint/2010/main" val="4122247102"/>
              </p:ext>
            </p:extLst>
          </p:nvPr>
        </p:nvGraphicFramePr>
        <p:xfrm>
          <a:off x="2225165" y="2995321"/>
          <a:ext cx="14599920" cy="2240280"/>
        </p:xfrm>
        <a:graphic>
          <a:graphicData uri="http://schemas.openxmlformats.org/drawingml/2006/table">
            <a:tbl>
              <a:tblPr firstRow="1" bandRow="1">
                <a:tableStyleId>{5940675A-B579-460E-94D1-54222C63F5DA}</a:tableStyleId>
              </a:tblPr>
              <a:tblGrid>
                <a:gridCol w="3093720">
                  <a:extLst>
                    <a:ext uri="{9D8B030D-6E8A-4147-A177-3AD203B41FA5}">
                      <a16:colId xmlns:a16="http://schemas.microsoft.com/office/drawing/2014/main" val="34916085"/>
                    </a:ext>
                  </a:extLst>
                </a:gridCol>
                <a:gridCol w="3810000">
                  <a:extLst>
                    <a:ext uri="{9D8B030D-6E8A-4147-A177-3AD203B41FA5}">
                      <a16:colId xmlns:a16="http://schemas.microsoft.com/office/drawing/2014/main" val="1727121884"/>
                    </a:ext>
                  </a:extLst>
                </a:gridCol>
                <a:gridCol w="4046220">
                  <a:extLst>
                    <a:ext uri="{9D8B030D-6E8A-4147-A177-3AD203B41FA5}">
                      <a16:colId xmlns:a16="http://schemas.microsoft.com/office/drawing/2014/main" val="455447027"/>
                    </a:ext>
                  </a:extLst>
                </a:gridCol>
                <a:gridCol w="3649980">
                  <a:extLst>
                    <a:ext uri="{9D8B030D-6E8A-4147-A177-3AD203B41FA5}">
                      <a16:colId xmlns:a16="http://schemas.microsoft.com/office/drawing/2014/main" val="2287251946"/>
                    </a:ext>
                  </a:extLst>
                </a:gridCol>
              </a:tblGrid>
              <a:tr h="1449236">
                <a:tc>
                  <a:txBody>
                    <a:bodyPr/>
                    <a:lstStyle/>
                    <a:p>
                      <a:pPr algn="ctr">
                        <a:lnSpc>
                          <a:spcPct val="150000"/>
                        </a:lnSpc>
                      </a:pPr>
                      <a:r>
                        <a:rPr lang="en-US" sz="3000" dirty="0" err="1">
                          <a:latin typeface="Arial" panose="020B0604020202020204" pitchFamily="34" charset="0"/>
                          <a:cs typeface="Arial" panose="020B0604020202020204" pitchFamily="34" charset="0"/>
                        </a:rPr>
                        <a:t>Tình</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trạng</a:t>
                      </a:r>
                      <a:endParaRPr lang="en-US" sz="3000" dirty="0">
                        <a:latin typeface="Arial" panose="020B0604020202020204" pitchFamily="34" charset="0"/>
                        <a:cs typeface="Arial" panose="020B0604020202020204" pitchFamily="34" charset="0"/>
                      </a:endParaRPr>
                    </a:p>
                  </a:txBody>
                  <a:tcPr>
                    <a:solidFill>
                      <a:srgbClr val="FFFF66"/>
                    </a:solidFill>
                  </a:tcPr>
                </a:tc>
                <a:tc>
                  <a:txBody>
                    <a:bodyPr/>
                    <a:lstStyle/>
                    <a:p>
                      <a:pPr algn="ctr">
                        <a:lnSpc>
                          <a:spcPct val="150000"/>
                        </a:lnSpc>
                      </a:pPr>
                      <a:r>
                        <a:rPr lang="en-US" sz="3000" dirty="0" err="1">
                          <a:latin typeface="Arial" panose="020B0604020202020204" pitchFamily="34" charset="0"/>
                          <a:cs typeface="Arial" panose="020B0604020202020204" pitchFamily="34" charset="0"/>
                        </a:rPr>
                        <a:t>Bơi</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thành</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thạo</a:t>
                      </a:r>
                      <a:endParaRPr lang="en-US" sz="3000" dirty="0">
                        <a:latin typeface="Arial" panose="020B0604020202020204" pitchFamily="34" charset="0"/>
                        <a:cs typeface="Arial" panose="020B0604020202020204" pitchFamily="34" charset="0"/>
                      </a:endParaRPr>
                    </a:p>
                  </a:txBody>
                  <a:tcPr/>
                </a:tc>
                <a:tc>
                  <a:txBody>
                    <a:bodyPr/>
                    <a:lstStyle/>
                    <a:p>
                      <a:pPr algn="ctr">
                        <a:lnSpc>
                          <a:spcPct val="150000"/>
                        </a:lnSpc>
                      </a:pPr>
                      <a:r>
                        <a:rPr lang="en-US" sz="3000" b="0" dirty="0" err="1">
                          <a:latin typeface="Arial" panose="020B0604020202020204" pitchFamily="34" charset="0"/>
                          <a:cs typeface="Arial" panose="020B0604020202020204" pitchFamily="34" charset="0"/>
                        </a:rPr>
                        <a:t>Biết</a:t>
                      </a:r>
                      <a:r>
                        <a:rPr lang="en-US" sz="3000" b="0" dirty="0">
                          <a:latin typeface="Arial" panose="020B0604020202020204" pitchFamily="34" charset="0"/>
                          <a:cs typeface="Arial" panose="020B0604020202020204" pitchFamily="34" charset="0"/>
                        </a:rPr>
                        <a:t> </a:t>
                      </a:r>
                      <a:r>
                        <a:rPr lang="en-US" sz="3000" b="0" dirty="0" err="1">
                          <a:latin typeface="Arial" panose="020B0604020202020204" pitchFamily="34" charset="0"/>
                          <a:cs typeface="Arial" panose="020B0604020202020204" pitchFamily="34" charset="0"/>
                        </a:rPr>
                        <a:t>bơi</a:t>
                      </a:r>
                      <a:r>
                        <a:rPr lang="en-US" sz="3000" b="0" dirty="0">
                          <a:latin typeface="Arial" panose="020B0604020202020204" pitchFamily="34" charset="0"/>
                          <a:cs typeface="Arial" panose="020B0604020202020204" pitchFamily="34" charset="0"/>
                        </a:rPr>
                        <a:t> </a:t>
                      </a:r>
                      <a:r>
                        <a:rPr lang="en-US" sz="3000" b="0" dirty="0" err="1">
                          <a:latin typeface="Arial" panose="020B0604020202020204" pitchFamily="34" charset="0"/>
                          <a:cs typeface="Arial" panose="020B0604020202020204" pitchFamily="34" charset="0"/>
                        </a:rPr>
                        <a:t>nhưng</a:t>
                      </a:r>
                      <a:r>
                        <a:rPr lang="en-US" sz="3000" b="0" dirty="0">
                          <a:latin typeface="Arial" panose="020B0604020202020204" pitchFamily="34" charset="0"/>
                          <a:cs typeface="Arial" panose="020B0604020202020204" pitchFamily="34" charset="0"/>
                        </a:rPr>
                        <a:t> </a:t>
                      </a:r>
                      <a:r>
                        <a:rPr lang="en-US" sz="3000" b="0" dirty="0" err="1">
                          <a:latin typeface="Arial" panose="020B0604020202020204" pitchFamily="34" charset="0"/>
                          <a:cs typeface="Arial" panose="020B0604020202020204" pitchFamily="34" charset="0"/>
                        </a:rPr>
                        <a:t>chưa</a:t>
                      </a:r>
                      <a:r>
                        <a:rPr lang="en-US" sz="3000" b="0" dirty="0">
                          <a:latin typeface="Arial" panose="020B0604020202020204" pitchFamily="34" charset="0"/>
                          <a:cs typeface="Arial" panose="020B0604020202020204" pitchFamily="34" charset="0"/>
                        </a:rPr>
                        <a:t> </a:t>
                      </a:r>
                      <a:r>
                        <a:rPr lang="en-US" sz="3000" b="0" dirty="0" err="1">
                          <a:latin typeface="Arial" panose="020B0604020202020204" pitchFamily="34" charset="0"/>
                          <a:cs typeface="Arial" panose="020B0604020202020204" pitchFamily="34" charset="0"/>
                        </a:rPr>
                        <a:t>thành</a:t>
                      </a:r>
                      <a:r>
                        <a:rPr lang="en-US" sz="3000" b="0" dirty="0">
                          <a:latin typeface="Arial" panose="020B0604020202020204" pitchFamily="34" charset="0"/>
                          <a:cs typeface="Arial" panose="020B0604020202020204" pitchFamily="34" charset="0"/>
                        </a:rPr>
                        <a:t> </a:t>
                      </a:r>
                      <a:r>
                        <a:rPr lang="en-US" sz="3000" b="0" dirty="0" err="1">
                          <a:latin typeface="Arial" panose="020B0604020202020204" pitchFamily="34" charset="0"/>
                          <a:cs typeface="Arial" panose="020B0604020202020204" pitchFamily="34" charset="0"/>
                        </a:rPr>
                        <a:t>thạo</a:t>
                      </a:r>
                      <a:endParaRPr lang="en-US" sz="3000" b="0" dirty="0">
                        <a:latin typeface="Arial" panose="020B0604020202020204" pitchFamily="34" charset="0"/>
                        <a:cs typeface="Arial" panose="020B0604020202020204" pitchFamily="34" charset="0"/>
                      </a:endParaRPr>
                    </a:p>
                  </a:txBody>
                  <a:tcPr/>
                </a:tc>
                <a:tc>
                  <a:txBody>
                    <a:bodyPr/>
                    <a:lstStyle/>
                    <a:p>
                      <a:pPr algn="ctr">
                        <a:lnSpc>
                          <a:spcPct val="150000"/>
                        </a:lnSpc>
                      </a:pPr>
                      <a:r>
                        <a:rPr lang="en-US" sz="3000" dirty="0" err="1">
                          <a:latin typeface="Arial" panose="020B0604020202020204" pitchFamily="34" charset="0"/>
                          <a:cs typeface="Arial" panose="020B0604020202020204" pitchFamily="34" charset="0"/>
                        </a:rPr>
                        <a:t>Chưa</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biết</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bơi</a:t>
                      </a:r>
                      <a:endParaRPr lang="en-US" sz="30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4212447747"/>
                  </a:ext>
                </a:extLst>
              </a:tr>
              <a:tr h="364232">
                <a:tc>
                  <a:txBody>
                    <a:bodyPr/>
                    <a:lstStyle/>
                    <a:p>
                      <a:pPr algn="ctr">
                        <a:lnSpc>
                          <a:spcPct val="150000"/>
                        </a:lnSpc>
                      </a:pPr>
                      <a:r>
                        <a:rPr lang="en-US" sz="3000" dirty="0" err="1">
                          <a:latin typeface="Arial" panose="020B0604020202020204" pitchFamily="34" charset="0"/>
                          <a:cs typeface="Arial" panose="020B0604020202020204" pitchFamily="34" charset="0"/>
                        </a:rPr>
                        <a:t>Số</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học</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sinh</a:t>
                      </a:r>
                      <a:endParaRPr lang="en-US" sz="3000" dirty="0">
                        <a:latin typeface="Arial" panose="020B0604020202020204" pitchFamily="34" charset="0"/>
                        <a:cs typeface="Arial" panose="020B0604020202020204" pitchFamily="34" charset="0"/>
                      </a:endParaRPr>
                    </a:p>
                  </a:txBody>
                  <a:tcPr>
                    <a:solidFill>
                      <a:srgbClr val="FFFF66"/>
                    </a:solidFill>
                  </a:tcPr>
                </a:tc>
                <a:tc>
                  <a:txBody>
                    <a:bodyPr/>
                    <a:lstStyle/>
                    <a:p>
                      <a:pPr algn="ctr">
                        <a:lnSpc>
                          <a:spcPct val="150000"/>
                        </a:lnSpc>
                      </a:pPr>
                      <a:r>
                        <a:rPr lang="en-US" sz="3000" dirty="0">
                          <a:latin typeface="Arial" panose="020B0604020202020204" pitchFamily="34" charset="0"/>
                          <a:cs typeface="Arial" panose="020B0604020202020204" pitchFamily="34" charset="0"/>
                        </a:rPr>
                        <a:t>250</a:t>
                      </a:r>
                    </a:p>
                  </a:txBody>
                  <a:tcPr/>
                </a:tc>
                <a:tc>
                  <a:txBody>
                    <a:bodyPr/>
                    <a:lstStyle/>
                    <a:p>
                      <a:pPr algn="ctr">
                        <a:lnSpc>
                          <a:spcPct val="150000"/>
                        </a:lnSpc>
                      </a:pPr>
                      <a:r>
                        <a:rPr lang="en-US" sz="3000" dirty="0">
                          <a:latin typeface="Arial" panose="020B0604020202020204" pitchFamily="34" charset="0"/>
                          <a:cs typeface="Arial" panose="020B0604020202020204" pitchFamily="34" charset="0"/>
                        </a:rPr>
                        <a:t>175</a:t>
                      </a:r>
                    </a:p>
                  </a:txBody>
                  <a:tcPr/>
                </a:tc>
                <a:tc>
                  <a:txBody>
                    <a:bodyPr/>
                    <a:lstStyle/>
                    <a:p>
                      <a:pPr algn="ctr">
                        <a:lnSpc>
                          <a:spcPct val="150000"/>
                        </a:lnSpc>
                      </a:pPr>
                      <a:r>
                        <a:rPr lang="en-US" sz="3000" dirty="0">
                          <a:latin typeface="Arial" panose="020B0604020202020204" pitchFamily="34" charset="0"/>
                          <a:cs typeface="Arial" panose="020B0604020202020204" pitchFamily="34" charset="0"/>
                        </a:rPr>
                        <a:t>75</a:t>
                      </a:r>
                    </a:p>
                  </a:txBody>
                  <a:tcPr/>
                </a:tc>
                <a:extLst>
                  <a:ext uri="{0D108BD9-81ED-4DB2-BD59-A6C34878D82A}">
                    <a16:rowId xmlns:a16="http://schemas.microsoft.com/office/drawing/2014/main" val="3837880937"/>
                  </a:ext>
                </a:extLst>
              </a:tr>
            </a:tbl>
          </a:graphicData>
        </a:graphic>
      </p:graphicFrame>
      <p:sp>
        <p:nvSpPr>
          <p:cNvPr id="16" name="TextBox 15">
            <a:extLst>
              <a:ext uri="{FF2B5EF4-FFF2-40B4-BE49-F238E27FC236}">
                <a16:creationId xmlns:a16="http://schemas.microsoft.com/office/drawing/2014/main" id="{CAD53BE4-601F-CD71-AE76-2316218DB7CE}"/>
              </a:ext>
            </a:extLst>
          </p:cNvPr>
          <p:cNvSpPr txBox="1"/>
          <p:nvPr/>
        </p:nvSpPr>
        <p:spPr>
          <a:xfrm>
            <a:off x="2947806" y="5384093"/>
            <a:ext cx="12929803" cy="3313664"/>
          </a:xfrm>
          <a:prstGeom prst="rect">
            <a:avLst/>
          </a:prstGeom>
          <a:noFill/>
        </p:spPr>
        <p:txBody>
          <a:bodyPr wrap="square" rtlCol="0">
            <a:spAutoFit/>
          </a:bodyPr>
          <a:lstStyle/>
          <a:p>
            <a:pPr algn="just">
              <a:lnSpc>
                <a:spcPct val="150000"/>
              </a:lnSpc>
            </a:pPr>
            <a:r>
              <a:rPr lang="en-US" sz="3600" dirty="0">
                <a:latin typeface="Arial" panose="020B0604020202020204" pitchFamily="34" charset="0"/>
                <a:cs typeface="Arial" panose="020B0604020202020204" pitchFamily="34" charset="0"/>
              </a:rPr>
              <a:t>a) </a:t>
            </a:r>
            <a:r>
              <a:rPr lang="en-US" sz="3600" dirty="0" err="1">
                <a:latin typeface="Arial" panose="020B0604020202020204" pitchFamily="34" charset="0"/>
                <a:cs typeface="Arial" panose="020B0604020202020204" pitchFamily="34" charset="0"/>
              </a:rPr>
              <a:t>Tính</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tỉ</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lệ</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số</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học</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sinh</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mỗi</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loại</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trên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tổng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số</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học</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sinh</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tham</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gia</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khảo</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sát</a:t>
            </a:r>
            <a:r>
              <a:rPr lang="en-US" sz="3600" dirty="0">
                <a:latin typeface="Arial" panose="020B0604020202020204" pitchFamily="34" charset="0"/>
                <a:cs typeface="Arial" panose="020B0604020202020204" pitchFamily="34" charset="0"/>
              </a:rPr>
              <a:t>.</a:t>
            </a:r>
          </a:p>
          <a:p>
            <a:pPr algn="just">
              <a:lnSpc>
                <a:spcPct val="150000"/>
              </a:lnSpc>
            </a:pPr>
            <a:r>
              <a:rPr lang="en-US" sz="3600" dirty="0">
                <a:latin typeface="Arial" panose="020B0604020202020204" pitchFamily="34" charset="0"/>
                <a:cs typeface="Arial" panose="020B0604020202020204" pitchFamily="34" charset="0"/>
              </a:rPr>
              <a:t>b) </a:t>
            </a:r>
            <a:r>
              <a:rPr lang="en-US" sz="3600" dirty="0" err="1">
                <a:latin typeface="Arial" panose="020B0604020202020204" pitchFamily="34" charset="0"/>
                <a:cs typeface="Arial" panose="020B0604020202020204" pitchFamily="34" charset="0"/>
              </a:rPr>
              <a:t>Hãy</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hoàn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thiện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biểu</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đồ</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hình</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quạt</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tròn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sau</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vào</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vở</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để</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biểu</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diễn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bẳng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thống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kê</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này</a:t>
            </a:r>
            <a:r>
              <a:rPr lang="en-US" sz="36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25551474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14" presetClass="entr" presetSubtype="10" fill="hold" nodeType="withEffect">
                                  <p:stCondLst>
                                    <p:cond delay="0"/>
                                  </p:stCondLst>
                                  <p:childTnLst>
                                    <p:set>
                                      <p:cBhvr>
                                        <p:cTn id="9" dur="1" fill="hold">
                                          <p:stCondLst>
                                            <p:cond delay="0"/>
                                          </p:stCondLst>
                                        </p:cTn>
                                        <p:tgtEl>
                                          <p:spTgt spid="14">
                                            <p:txEl>
                                              <p:pRg st="0" end="0"/>
                                            </p:txEl>
                                          </p:spTgt>
                                        </p:tgtEl>
                                        <p:attrNameLst>
                                          <p:attrName>style.visibility</p:attrName>
                                        </p:attrNameLst>
                                      </p:cBhvr>
                                      <p:to>
                                        <p:strVal val="visible"/>
                                      </p:to>
                                    </p:set>
                                    <p:animEffect transition="in" filter="randombar(horizontal)">
                                      <p:cBhvr>
                                        <p:cTn id="10" dur="500"/>
                                        <p:tgtEl>
                                          <p:spTgt spid="14">
                                            <p:txEl>
                                              <p:pRg st="0" end="0"/>
                                            </p:txEl>
                                          </p:spTgt>
                                        </p:tgtEl>
                                      </p:cBhvr>
                                    </p:animEffect>
                                  </p:childTnLst>
                                </p:cTn>
                              </p:par>
                              <p:par>
                                <p:cTn id="11" presetID="31" presetClass="entr" presetSubtype="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p:cTn id="13" dur="500" fill="hold"/>
                                        <p:tgtEl>
                                          <p:spTgt spid="17"/>
                                        </p:tgtEl>
                                        <p:attrNameLst>
                                          <p:attrName>ppt_w</p:attrName>
                                        </p:attrNameLst>
                                      </p:cBhvr>
                                      <p:tavLst>
                                        <p:tav tm="0">
                                          <p:val>
                                            <p:fltVal val="0"/>
                                          </p:val>
                                        </p:tav>
                                        <p:tav tm="100000">
                                          <p:val>
                                            <p:strVal val="#ppt_w"/>
                                          </p:val>
                                        </p:tav>
                                      </p:tavLst>
                                    </p:anim>
                                    <p:anim calcmode="lin" valueType="num">
                                      <p:cBhvr>
                                        <p:cTn id="14" dur="500" fill="hold"/>
                                        <p:tgtEl>
                                          <p:spTgt spid="17"/>
                                        </p:tgtEl>
                                        <p:attrNameLst>
                                          <p:attrName>ppt_h</p:attrName>
                                        </p:attrNameLst>
                                      </p:cBhvr>
                                      <p:tavLst>
                                        <p:tav tm="0">
                                          <p:val>
                                            <p:fltVal val="0"/>
                                          </p:val>
                                        </p:tav>
                                        <p:tav tm="100000">
                                          <p:val>
                                            <p:strVal val="#ppt_h"/>
                                          </p:val>
                                        </p:tav>
                                      </p:tavLst>
                                    </p:anim>
                                    <p:anim calcmode="lin" valueType="num">
                                      <p:cBhvr>
                                        <p:cTn id="15" dur="500" fill="hold"/>
                                        <p:tgtEl>
                                          <p:spTgt spid="17"/>
                                        </p:tgtEl>
                                        <p:attrNameLst>
                                          <p:attrName>style.rotation</p:attrName>
                                        </p:attrNameLst>
                                      </p:cBhvr>
                                      <p:tavLst>
                                        <p:tav tm="0">
                                          <p:val>
                                            <p:fltVal val="90"/>
                                          </p:val>
                                        </p:tav>
                                        <p:tav tm="100000">
                                          <p:val>
                                            <p:fltVal val="0"/>
                                          </p:val>
                                        </p:tav>
                                      </p:tavLst>
                                    </p:anim>
                                    <p:animEffect transition="in" filter="fade">
                                      <p:cBhvr>
                                        <p:cTn id="16" dur="500"/>
                                        <p:tgtEl>
                                          <p:spTgt spid="17"/>
                                        </p:tgtEl>
                                      </p:cBhvr>
                                    </p:animEffect>
                                  </p:childTnLst>
                                </p:cTn>
                              </p:par>
                            </p:childTnLst>
                          </p:cTn>
                        </p:par>
                        <p:par>
                          <p:cTn id="17" fill="hold">
                            <p:stCondLst>
                              <p:cond delay="500"/>
                            </p:stCondLst>
                            <p:childTnLst>
                              <p:par>
                                <p:cTn id="18" presetID="14" presetClass="entr" presetSubtype="10" fill="hold" nodeType="afterEffect">
                                  <p:stCondLst>
                                    <p:cond delay="0"/>
                                  </p:stCondLst>
                                  <p:childTnLst>
                                    <p:set>
                                      <p:cBhvr>
                                        <p:cTn id="19" dur="1" fill="hold">
                                          <p:stCondLst>
                                            <p:cond delay="0"/>
                                          </p:stCondLst>
                                        </p:cTn>
                                        <p:tgtEl>
                                          <p:spTgt spid="16">
                                            <p:txEl>
                                              <p:pRg st="0" end="0"/>
                                            </p:txEl>
                                          </p:spTgt>
                                        </p:tgtEl>
                                        <p:attrNameLst>
                                          <p:attrName>style.visibility</p:attrName>
                                        </p:attrNameLst>
                                      </p:cBhvr>
                                      <p:to>
                                        <p:strVal val="visible"/>
                                      </p:to>
                                    </p:set>
                                    <p:animEffect transition="in" filter="randombar(horizontal)">
                                      <p:cBhvr>
                                        <p:cTn id="20" dur="500"/>
                                        <p:tgtEl>
                                          <p:spTgt spid="16">
                                            <p:txEl>
                                              <p:pRg st="0" end="0"/>
                                            </p:txEl>
                                          </p:spTgt>
                                        </p:tgtEl>
                                      </p:cBhvr>
                                    </p:animEffect>
                                  </p:childTnLst>
                                </p:cTn>
                              </p:par>
                            </p:childTnLst>
                          </p:cTn>
                        </p:par>
                        <p:par>
                          <p:cTn id="21" fill="hold">
                            <p:stCondLst>
                              <p:cond delay="1000"/>
                            </p:stCondLst>
                            <p:childTnLst>
                              <p:par>
                                <p:cTn id="22" presetID="14" presetClass="entr" presetSubtype="10" fill="hold" nodeType="afterEffect">
                                  <p:stCondLst>
                                    <p:cond delay="0"/>
                                  </p:stCondLst>
                                  <p:childTnLst>
                                    <p:set>
                                      <p:cBhvr>
                                        <p:cTn id="23" dur="1" fill="hold">
                                          <p:stCondLst>
                                            <p:cond delay="0"/>
                                          </p:stCondLst>
                                        </p:cTn>
                                        <p:tgtEl>
                                          <p:spTgt spid="16">
                                            <p:txEl>
                                              <p:pRg st="1" end="1"/>
                                            </p:txEl>
                                          </p:spTgt>
                                        </p:tgtEl>
                                        <p:attrNameLst>
                                          <p:attrName>style.visibility</p:attrName>
                                        </p:attrNameLst>
                                      </p:cBhvr>
                                      <p:to>
                                        <p:strVal val="visible"/>
                                      </p:to>
                                    </p:set>
                                    <p:animEffect transition="in" filter="randombar(horizontal)">
                                      <p:cBhvr>
                                        <p:cTn id="24" dur="500"/>
                                        <p:tgtEl>
                                          <p:spTgt spid="1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b="31506"/>
          <a:stretch>
            <a:fillRect/>
          </a:stretch>
        </p:blipFill>
        <p:spPr>
          <a:xfrm>
            <a:off x="0" y="0"/>
            <a:ext cx="18288000" cy="10287000"/>
          </a:xfrm>
          <a:prstGeom prst="rect">
            <a:avLst/>
          </a:prstGeom>
        </p:spPr>
      </p:pic>
      <p:grpSp>
        <p:nvGrpSpPr>
          <p:cNvPr id="3" name="Group 3"/>
          <p:cNvGrpSpPr/>
          <p:nvPr/>
        </p:nvGrpSpPr>
        <p:grpSpPr>
          <a:xfrm>
            <a:off x="1945600" y="1629299"/>
            <a:ext cx="14301755" cy="7634444"/>
            <a:chOff x="0" y="0"/>
            <a:chExt cx="3359055" cy="1736984"/>
          </a:xfrm>
        </p:grpSpPr>
        <p:sp>
          <p:nvSpPr>
            <p:cNvPr id="4" name="Freeform 4"/>
            <p:cNvSpPr/>
            <p:nvPr/>
          </p:nvSpPr>
          <p:spPr>
            <a:xfrm>
              <a:off x="0" y="0"/>
              <a:ext cx="3359055" cy="1736984"/>
            </a:xfrm>
            <a:custGeom>
              <a:avLst/>
              <a:gdLst/>
              <a:ahLst/>
              <a:cxnLst/>
              <a:rect l="l" t="t" r="r" b="b"/>
              <a:pathLst>
                <a:path w="3359055" h="1736984">
                  <a:moveTo>
                    <a:pt x="0" y="0"/>
                  </a:moveTo>
                  <a:lnTo>
                    <a:pt x="3359055" y="0"/>
                  </a:lnTo>
                  <a:lnTo>
                    <a:pt x="3359055" y="1736984"/>
                  </a:lnTo>
                  <a:lnTo>
                    <a:pt x="0" y="1736984"/>
                  </a:lnTo>
                  <a:close/>
                </a:path>
              </a:pathLst>
            </a:custGeom>
            <a:solidFill>
              <a:srgbClr val="FFF9DA"/>
            </a:solidFill>
          </p:spPr>
        </p:sp>
        <p:sp>
          <p:nvSpPr>
            <p:cNvPr id="5" name="TextBox 5"/>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7" name="Picture 7"/>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6529858" y="0"/>
            <a:ext cx="1758142" cy="4114800"/>
          </a:xfrm>
          <a:prstGeom prst="rect">
            <a:avLst/>
          </a:prstGeom>
        </p:spPr>
      </p:pic>
      <p:pic>
        <p:nvPicPr>
          <p:cNvPr id="8" name="Picture 8"/>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0" y="0"/>
            <a:ext cx="1780586" cy="4114800"/>
          </a:xfrm>
          <a:prstGeom prst="rect">
            <a:avLst/>
          </a:prstGeom>
        </p:spPr>
      </p:pic>
      <p:pic>
        <p:nvPicPr>
          <p:cNvPr id="9" name="Picture 9"/>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198789" y="7840980"/>
            <a:ext cx="3449137" cy="4114800"/>
          </a:xfrm>
          <a:prstGeom prst="rect">
            <a:avLst/>
          </a:prstGeom>
        </p:spPr>
      </p:pic>
      <p:pic>
        <p:nvPicPr>
          <p:cNvPr id="10" name="Picture 10"/>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6035305" y="7998966"/>
            <a:ext cx="3449137" cy="4114800"/>
          </a:xfrm>
          <a:prstGeom prst="rect">
            <a:avLst/>
          </a:prstGeom>
        </p:spPr>
      </p:pic>
      <p:pic>
        <p:nvPicPr>
          <p:cNvPr id="11" name="Picture 11"/>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11934594" y="8716171"/>
            <a:ext cx="773891" cy="764218"/>
          </a:xfrm>
          <a:prstGeom prst="rect">
            <a:avLst/>
          </a:prstGeom>
        </p:spPr>
      </p:pic>
      <p:pic>
        <p:nvPicPr>
          <p:cNvPr id="12" name="Picture 12"/>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5564274" y="646591"/>
            <a:ext cx="773891" cy="764218"/>
          </a:xfrm>
          <a:prstGeom prst="rect">
            <a:avLst/>
          </a:prstGeom>
        </p:spPr>
      </p:pic>
      <p:pic>
        <p:nvPicPr>
          <p:cNvPr id="13" name="Picture 13"/>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2974089" y="8783176"/>
            <a:ext cx="463840" cy="475124"/>
          </a:xfrm>
          <a:prstGeom prst="rect">
            <a:avLst/>
          </a:prstGeom>
        </p:spPr>
      </p:pic>
      <p:pic>
        <p:nvPicPr>
          <p:cNvPr id="16" name="Picture 16"/>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14749023" y="1028700"/>
            <a:ext cx="476582" cy="488176"/>
          </a:xfrm>
          <a:prstGeom prst="rect">
            <a:avLst/>
          </a:prstGeom>
        </p:spPr>
      </p:pic>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88F4A109-E13E-8E35-338C-0EC3E8512183}"/>
                  </a:ext>
                </a:extLst>
              </p:cNvPr>
              <p:cNvSpPr txBox="1"/>
              <p:nvPr/>
            </p:nvSpPr>
            <p:spPr>
              <a:xfrm>
                <a:off x="2825424" y="2534677"/>
                <a:ext cx="12634805" cy="6462475"/>
              </a:xfrm>
              <a:prstGeom prst="rect">
                <a:avLst/>
              </a:prstGeom>
              <a:noFill/>
            </p:spPr>
            <p:txBody>
              <a:bodyPr wrap="square" rtlCol="0">
                <a:spAutoFit/>
              </a:bodyPr>
              <a:lstStyle/>
              <a:p>
                <a:pPr algn="just">
                  <a:lnSpc>
                    <a:spcPct val="150000"/>
                  </a:lnSpc>
                </a:pPr>
                <a:r>
                  <a:rPr lang="en-US" sz="4000" dirty="0">
                    <a:latin typeface="Arial" panose="020B0604020202020204" pitchFamily="34" charset="0"/>
                    <a:cs typeface="Arial" panose="020B0604020202020204" pitchFamily="34" charset="0"/>
                  </a:rPr>
                  <a:t>a) </a:t>
                </a:r>
                <a:r>
                  <a:rPr lang="en-US" sz="4000" dirty="0" err="1">
                    <a:latin typeface="Arial" panose="020B0604020202020204" pitchFamily="34" charset="0"/>
                    <a:cs typeface="Arial" panose="020B0604020202020204" pitchFamily="34" charset="0"/>
                  </a:rPr>
                  <a:t>Tổng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học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sinh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tham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gia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khảo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sát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a:t>
                </a:r>
              </a:p>
              <a:p>
                <a:pPr algn="just">
                  <a:lnSpc>
                    <a:spcPct val="150000"/>
                  </a:lnSpc>
                </a:pP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250+175+75=500</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học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sinh</a:t>
                </a:r>
                <a:r>
                  <a:rPr lang="en-US" sz="4000" dirty="0">
                    <a:latin typeface="Arial" panose="020B0604020202020204" pitchFamily="34" charset="0"/>
                    <a:cs typeface="Arial" panose="020B0604020202020204" pitchFamily="34" charset="0"/>
                  </a:rPr>
                  <a:t>).</a:t>
                </a:r>
              </a:p>
              <a:p>
                <a:pPr algn="just">
                  <a:lnSpc>
                    <a:spcPct val="150000"/>
                  </a:lnSpc>
                </a:pPr>
                <a:r>
                  <a:rPr lang="en-US" sz="4000" dirty="0" err="1">
                    <a:latin typeface="Arial" panose="020B0604020202020204" pitchFamily="34" charset="0"/>
                    <a:cs typeface="Arial" panose="020B0604020202020204" pitchFamily="34" charset="0"/>
                  </a:rPr>
                  <a:t>Tỉ</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lệ</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học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sinh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bơi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thành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thạo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biết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bơi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nhưng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chưa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thành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thạo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chưa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biết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bơi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trên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tổng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học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sinh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tương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ứng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a:t>
                </a:r>
              </a:p>
              <a:p>
                <a:pPr algn="just">
                  <a:lnSpc>
                    <a:spcPct val="150000"/>
                  </a:lnSpc>
                </a:pPr>
                <a14:m>
                  <m:oMathPara xmlns:m="http://schemas.openxmlformats.org/officeDocument/2006/math">
                    <m:oMathParaPr>
                      <m:jc m:val="centerGroup"/>
                    </m:oMathParaPr>
                    <m:oMath xmlns:m="http://schemas.openxmlformats.org/officeDocument/2006/math">
                      <m:f>
                        <m:fPr>
                          <m:ctrlPr>
                            <a:rPr lang="en-US" sz="4000" i="1" smtClean="0">
                              <a:latin typeface="Cambria Math" panose="02040503050406030204" pitchFamily="18" charset="0"/>
                            </a:rPr>
                          </m:ctrlPr>
                        </m:fPr>
                        <m:num>
                          <m:r>
                            <a:rPr lang="en-US" sz="4000" b="0" i="1" smtClean="0">
                              <a:latin typeface="Cambria Math" panose="02040503050406030204" pitchFamily="18" charset="0"/>
                            </a:rPr>
                            <m:t>250</m:t>
                          </m:r>
                        </m:num>
                        <m:den>
                          <m:r>
                            <a:rPr lang="en-US" sz="4000" b="0" i="1" smtClean="0">
                              <a:latin typeface="Cambria Math" panose="02040503050406030204" pitchFamily="18" charset="0"/>
                            </a:rPr>
                            <m:t>500</m:t>
                          </m:r>
                        </m:den>
                      </m:f>
                      <m:r>
                        <a:rPr lang="en-US" sz="4000" b="0" i="1" smtClean="0">
                          <a:latin typeface="Cambria Math" panose="02040503050406030204" pitchFamily="18" charset="0"/>
                        </a:rPr>
                        <m:t>=50%; </m:t>
                      </m:r>
                      <m:f>
                        <m:fPr>
                          <m:ctrlPr>
                            <a:rPr lang="en-US" sz="4000" b="0" i="1" smtClean="0">
                              <a:latin typeface="Cambria Math" panose="02040503050406030204" pitchFamily="18" charset="0"/>
                            </a:rPr>
                          </m:ctrlPr>
                        </m:fPr>
                        <m:num>
                          <m:r>
                            <a:rPr lang="en-US" sz="4000" b="0" i="1" smtClean="0">
                              <a:latin typeface="Cambria Math" panose="02040503050406030204" pitchFamily="18" charset="0"/>
                            </a:rPr>
                            <m:t>175</m:t>
                          </m:r>
                        </m:num>
                        <m:den>
                          <m:r>
                            <a:rPr lang="en-US" sz="4000" b="0" i="1" smtClean="0">
                              <a:latin typeface="Cambria Math" panose="02040503050406030204" pitchFamily="18" charset="0"/>
                            </a:rPr>
                            <m:t>500</m:t>
                          </m:r>
                        </m:den>
                      </m:f>
                      <m:r>
                        <a:rPr lang="en-US" sz="4000" b="0" i="1" smtClean="0">
                          <a:latin typeface="Cambria Math" panose="02040503050406030204" pitchFamily="18" charset="0"/>
                        </a:rPr>
                        <m:t>=35%; </m:t>
                      </m:r>
                      <m:f>
                        <m:fPr>
                          <m:ctrlPr>
                            <a:rPr lang="en-US" sz="4000" b="0" i="1" smtClean="0">
                              <a:latin typeface="Cambria Math" panose="02040503050406030204" pitchFamily="18" charset="0"/>
                            </a:rPr>
                          </m:ctrlPr>
                        </m:fPr>
                        <m:num>
                          <m:r>
                            <a:rPr lang="en-US" sz="4000" b="0" i="1" smtClean="0">
                              <a:latin typeface="Cambria Math" panose="02040503050406030204" pitchFamily="18" charset="0"/>
                            </a:rPr>
                            <m:t>75</m:t>
                          </m:r>
                        </m:num>
                        <m:den>
                          <m:r>
                            <a:rPr lang="en-US" sz="4000" b="0" i="1" smtClean="0">
                              <a:latin typeface="Cambria Math" panose="02040503050406030204" pitchFamily="18" charset="0"/>
                            </a:rPr>
                            <m:t>500</m:t>
                          </m:r>
                        </m:den>
                      </m:f>
                      <m:r>
                        <a:rPr lang="en-US" sz="4000" b="0" i="1" smtClean="0">
                          <a:latin typeface="Cambria Math" panose="02040503050406030204" pitchFamily="18" charset="0"/>
                        </a:rPr>
                        <m:t>=15%</m:t>
                      </m:r>
                    </m:oMath>
                  </m:oMathPara>
                </a14:m>
                <a:endParaRPr lang="en-US" sz="4000" dirty="0">
                  <a:latin typeface="Arial" panose="020B0604020202020204" pitchFamily="34" charset="0"/>
                  <a:cs typeface="Arial" panose="020B0604020202020204" pitchFamily="34" charset="0"/>
                </a:endParaRPr>
              </a:p>
            </p:txBody>
          </p:sp>
        </mc:Choice>
        <mc:Fallback xmlns="">
          <p:sp>
            <p:nvSpPr>
              <p:cNvPr id="14" name="TextBox 13">
                <a:extLst>
                  <a:ext uri="{FF2B5EF4-FFF2-40B4-BE49-F238E27FC236}">
                    <a16:creationId xmlns:a16="http://schemas.microsoft.com/office/drawing/2014/main" id="{88F4A109-E13E-8E35-338C-0EC3E8512183}"/>
                  </a:ext>
                </a:extLst>
              </p:cNvPr>
              <p:cNvSpPr txBox="1">
                <a:spLocks noRot="1" noChangeAspect="1" noMove="1" noResize="1" noEditPoints="1" noAdjustHandles="1" noChangeArrowheads="1" noChangeShapeType="1" noTextEdit="1"/>
              </p:cNvSpPr>
              <p:nvPr/>
            </p:nvSpPr>
            <p:spPr>
              <a:xfrm>
                <a:off x="2825424" y="2534677"/>
                <a:ext cx="12634805" cy="6462475"/>
              </a:xfrm>
              <a:prstGeom prst="rect">
                <a:avLst/>
              </a:prstGeom>
              <a:blipFill>
                <a:blip r:embed="rId16"/>
                <a:stretch>
                  <a:fillRect l="-1688" r="-1688"/>
                </a:stretch>
              </a:blipFill>
            </p:spPr>
            <p:txBody>
              <a:bodyPr/>
              <a:lstStyle/>
              <a:p>
                <a:r>
                  <a:rPr lang="en-US">
                    <a:noFill/>
                  </a:rPr>
                  <a:t> </a:t>
                </a:r>
              </a:p>
            </p:txBody>
          </p:sp>
        </mc:Fallback>
      </mc:AlternateContent>
      <p:sp>
        <p:nvSpPr>
          <p:cNvPr id="15" name="Speech Bubble: Oval 14">
            <a:extLst>
              <a:ext uri="{FF2B5EF4-FFF2-40B4-BE49-F238E27FC236}">
                <a16:creationId xmlns:a16="http://schemas.microsoft.com/office/drawing/2014/main" id="{E9F75D07-A4D5-6914-2812-D0CD856766B7}"/>
              </a:ext>
            </a:extLst>
          </p:cNvPr>
          <p:cNvSpPr/>
          <p:nvPr/>
        </p:nvSpPr>
        <p:spPr>
          <a:xfrm>
            <a:off x="7839177" y="1023257"/>
            <a:ext cx="2514600" cy="1391786"/>
          </a:xfrm>
          <a:prstGeom prst="wedgeEllipseCallou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400" b="1" dirty="0" err="1">
                <a:latin typeface="Arial" panose="020B0604020202020204" pitchFamily="34" charset="0"/>
                <a:cs typeface="Arial" panose="020B0604020202020204" pitchFamily="34" charset="0"/>
              </a:rPr>
              <a:t>Giải</a:t>
            </a:r>
            <a:endParaRPr lang="en-US" sz="44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0055852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4">
                                            <p:txEl>
                                              <p:pRg st="0" end="0"/>
                                            </p:txEl>
                                          </p:spTgt>
                                        </p:tgtEl>
                                        <p:attrNameLst>
                                          <p:attrName>style.visibility</p:attrName>
                                        </p:attrNameLst>
                                      </p:cBhvr>
                                      <p:to>
                                        <p:strVal val="visible"/>
                                      </p:to>
                                    </p:set>
                                    <p:animEffect transition="in" filter="dissolve">
                                      <p:cBhvr>
                                        <p:cTn id="12" dur="500"/>
                                        <p:tgtEl>
                                          <p:spTgt spid="1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4">
                                            <p:txEl>
                                              <p:pRg st="1" end="1"/>
                                            </p:txEl>
                                          </p:spTgt>
                                        </p:tgtEl>
                                        <p:attrNameLst>
                                          <p:attrName>style.visibility</p:attrName>
                                        </p:attrNameLst>
                                      </p:cBhvr>
                                      <p:to>
                                        <p:strVal val="visible"/>
                                      </p:to>
                                    </p:set>
                                    <p:animEffect transition="in" filter="dissolve">
                                      <p:cBhvr>
                                        <p:cTn id="17" dur="500"/>
                                        <p:tgtEl>
                                          <p:spTgt spid="1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14">
                                            <p:txEl>
                                              <p:pRg st="2" end="2"/>
                                            </p:txEl>
                                          </p:spTgt>
                                        </p:tgtEl>
                                        <p:attrNameLst>
                                          <p:attrName>style.visibility</p:attrName>
                                        </p:attrNameLst>
                                      </p:cBhvr>
                                      <p:to>
                                        <p:strVal val="visible"/>
                                      </p:to>
                                    </p:set>
                                    <p:animEffect transition="in" filter="dissolve">
                                      <p:cBhvr>
                                        <p:cTn id="22" dur="500"/>
                                        <p:tgtEl>
                                          <p:spTgt spid="14">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14">
                                            <p:txEl>
                                              <p:pRg st="3" end="3"/>
                                            </p:txEl>
                                          </p:spTgt>
                                        </p:tgtEl>
                                        <p:attrNameLst>
                                          <p:attrName>style.visibility</p:attrName>
                                        </p:attrNameLst>
                                      </p:cBhvr>
                                      <p:to>
                                        <p:strVal val="visible"/>
                                      </p:to>
                                    </p:set>
                                    <p:animEffect transition="in" filter="dissolve">
                                      <p:cBhvr>
                                        <p:cTn id="27" dur="500"/>
                                        <p:tgtEl>
                                          <p:spTgt spid="1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2633170">
            <a:off x="-2761072" y="8608348"/>
            <a:ext cx="6110853" cy="1888809"/>
          </a:xfrm>
          <a:prstGeom prst="rect">
            <a:avLst/>
          </a:prstGeom>
        </p:spPr>
      </p:pic>
      <p:pic>
        <p:nvPicPr>
          <p:cNvPr id="6" name="Picture 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7829047" flipH="1">
            <a:off x="16251015" y="-1752223"/>
            <a:ext cx="2843287" cy="4902219"/>
          </a:xfrm>
          <a:prstGeom prst="rect">
            <a:avLst/>
          </a:prstGeom>
        </p:spPr>
      </p:pic>
      <p:pic>
        <p:nvPicPr>
          <p:cNvPr id="7" name="Picture 7"/>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2249744" flipV="1">
            <a:off x="14470064" y="8359085"/>
            <a:ext cx="4340279" cy="1033775"/>
          </a:xfrm>
          <a:prstGeom prst="rect">
            <a:avLst/>
          </a:prstGeom>
        </p:spPr>
      </p:pic>
      <p:pic>
        <p:nvPicPr>
          <p:cNvPr id="8" name="Picture 8"/>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2249744">
            <a:off x="-545203" y="839564"/>
            <a:ext cx="4340279" cy="1033775"/>
          </a:xfrm>
          <a:prstGeom prst="rect">
            <a:avLst/>
          </a:prstGeom>
        </p:spPr>
      </p:pic>
      <p:pic>
        <p:nvPicPr>
          <p:cNvPr id="9" name="Picture 9"/>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6451663" y="9050965"/>
            <a:ext cx="372167" cy="414671"/>
          </a:xfrm>
          <a:prstGeom prst="rect">
            <a:avLst/>
          </a:prstGeom>
        </p:spPr>
      </p:pic>
      <p:pic>
        <p:nvPicPr>
          <p:cNvPr id="10" name="Picture 10"/>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5913785" y="2247900"/>
            <a:ext cx="372167" cy="414671"/>
          </a:xfrm>
          <a:prstGeom prst="rect">
            <a:avLst/>
          </a:prstGeom>
        </p:spPr>
      </p:pic>
      <p:pic>
        <p:nvPicPr>
          <p:cNvPr id="11" name="Picture 11"/>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16887133" y="4728829"/>
            <a:ext cx="372167" cy="414671"/>
          </a:xfrm>
          <a:prstGeom prst="rect">
            <a:avLst/>
          </a:prstGeom>
        </p:spPr>
      </p:pic>
      <p:pic>
        <p:nvPicPr>
          <p:cNvPr id="12" name="Picture 12"/>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1028700" y="5807507"/>
            <a:ext cx="372167" cy="414671"/>
          </a:xfrm>
          <a:prstGeom prst="rect">
            <a:avLst/>
          </a:prstGeom>
        </p:spPr>
      </p:pic>
      <p:graphicFrame>
        <p:nvGraphicFramePr>
          <p:cNvPr id="4" name="Chart 3">
            <a:extLst>
              <a:ext uri="{FF2B5EF4-FFF2-40B4-BE49-F238E27FC236}">
                <a16:creationId xmlns:a16="http://schemas.microsoft.com/office/drawing/2014/main" id="{18FA8E85-1F80-9B12-9906-F2C63840D274}"/>
              </a:ext>
            </a:extLst>
          </p:cNvPr>
          <p:cNvGraphicFramePr/>
          <p:nvPr>
            <p:extLst>
              <p:ext uri="{D42A27DB-BD31-4B8C-83A1-F6EECF244321}">
                <p14:modId xmlns:p14="http://schemas.microsoft.com/office/powerpoint/2010/main" val="2303613231"/>
              </p:ext>
            </p:extLst>
          </p:nvPr>
        </p:nvGraphicFramePr>
        <p:xfrm>
          <a:off x="2212617" y="562429"/>
          <a:ext cx="13701168" cy="9079172"/>
        </p:xfrm>
        <a:graphic>
          <a:graphicData uri="http://schemas.openxmlformats.org/drawingml/2006/chart">
            <c:chart xmlns:c="http://schemas.openxmlformats.org/drawingml/2006/chart" xmlns:r="http://schemas.openxmlformats.org/officeDocument/2006/relationships" r:id="rId12"/>
          </a:graphicData>
        </a:graphic>
      </p:graphicFrame>
    </p:spTree>
    <p:extLst>
      <p:ext uri="{BB962C8B-B14F-4D97-AF65-F5344CB8AC3E}">
        <p14:creationId xmlns:p14="http://schemas.microsoft.com/office/powerpoint/2010/main" val="4243489956"/>
      </p:ext>
    </p:extLst>
  </p:cSld>
  <p:clrMapOvr>
    <a:masterClrMapping/>
  </p:clrMapOvr>
  <p:transition spd="slow">
    <p:cover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1115945">
            <a:off x="769799" y="7870741"/>
            <a:ext cx="945472" cy="548964"/>
          </a:xfrm>
          <a:prstGeom prst="rect">
            <a:avLst/>
          </a:prstGeom>
        </p:spPr>
      </p:pic>
      <p:pic>
        <p:nvPicPr>
          <p:cNvPr id="4"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053252">
            <a:off x="11864502" y="1914369"/>
            <a:ext cx="946582" cy="550069"/>
          </a:xfrm>
          <a:prstGeom prst="rect">
            <a:avLst/>
          </a:prstGeom>
        </p:spPr>
      </p:pic>
      <p:pic>
        <p:nvPicPr>
          <p:cNvPr id="6" name="Picture 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1318438">
            <a:off x="-1972193" y="6926418"/>
            <a:ext cx="4515107" cy="4663764"/>
          </a:xfrm>
          <a:prstGeom prst="rect">
            <a:avLst/>
          </a:prstGeom>
        </p:spPr>
      </p:pic>
      <p:pic>
        <p:nvPicPr>
          <p:cNvPr id="7" name="Picture 7"/>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3637668" flipV="1">
            <a:off x="14113176" y="-2752173"/>
            <a:ext cx="5579783" cy="5763495"/>
          </a:xfrm>
          <a:prstGeom prst="rect">
            <a:avLst/>
          </a:prstGeom>
        </p:spPr>
      </p:pic>
      <p:pic>
        <p:nvPicPr>
          <p:cNvPr id="8" name="Picture 8"/>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rot="-2428224">
            <a:off x="13454562" y="8755430"/>
            <a:ext cx="7315200" cy="2261062"/>
          </a:xfrm>
          <a:prstGeom prst="rect">
            <a:avLst/>
          </a:prstGeom>
        </p:spPr>
      </p:pic>
      <p:pic>
        <p:nvPicPr>
          <p:cNvPr id="9" name="Picture 9"/>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rot="2700000" flipH="1">
            <a:off x="-714699" y="-1806233"/>
            <a:ext cx="2843287" cy="4902219"/>
          </a:xfrm>
          <a:prstGeom prst="rect">
            <a:avLst/>
          </a:prstGeom>
        </p:spPr>
      </p:pic>
      <p:pic>
        <p:nvPicPr>
          <p:cNvPr id="10" name="Picture 10"/>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6120765" y="644877"/>
            <a:ext cx="710073" cy="767646"/>
          </a:xfrm>
          <a:prstGeom prst="rect">
            <a:avLst/>
          </a:prstGeom>
        </p:spPr>
      </p:pic>
      <p:pic>
        <p:nvPicPr>
          <p:cNvPr id="11" name="Picture 11"/>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a:off x="14653422" y="9712029"/>
            <a:ext cx="548964" cy="548964"/>
          </a:xfrm>
          <a:prstGeom prst="rect">
            <a:avLst/>
          </a:prstGeom>
        </p:spPr>
      </p:pic>
      <p:pic>
        <p:nvPicPr>
          <p:cNvPr id="12" name="Picture 12"/>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xmlns="" r:embed="rId19"/>
              </a:ext>
            </a:extLst>
          </a:blip>
          <a:srcRect/>
          <a:stretch>
            <a:fillRect/>
          </a:stretch>
        </p:blipFill>
        <p:spPr>
          <a:xfrm rot="-3571132">
            <a:off x="551080" y="3479329"/>
            <a:ext cx="955240" cy="989886"/>
          </a:xfrm>
          <a:prstGeom prst="rect">
            <a:avLst/>
          </a:prstGeom>
        </p:spPr>
      </p:pic>
      <p:pic>
        <p:nvPicPr>
          <p:cNvPr id="13" name="Picture 13"/>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xmlns="" r:embed="rId21"/>
              </a:ext>
            </a:extLst>
          </a:blip>
          <a:srcRect/>
          <a:stretch>
            <a:fillRect/>
          </a:stretch>
        </p:blipFill>
        <p:spPr>
          <a:xfrm rot="1401982">
            <a:off x="16944469" y="5376713"/>
            <a:ext cx="629662" cy="749598"/>
          </a:xfrm>
          <a:prstGeom prst="rect">
            <a:avLst/>
          </a:prstGeom>
        </p:spPr>
      </p:pic>
      <p:sp>
        <p:nvSpPr>
          <p:cNvPr id="14" name="Rectangle: Rounded Corners 13">
            <a:extLst>
              <a:ext uri="{FF2B5EF4-FFF2-40B4-BE49-F238E27FC236}">
                <a16:creationId xmlns:a16="http://schemas.microsoft.com/office/drawing/2014/main" id="{8DBC39B0-4F78-6476-6ECF-10BC64920F17}"/>
              </a:ext>
            </a:extLst>
          </p:cNvPr>
          <p:cNvSpPr/>
          <p:nvPr/>
        </p:nvSpPr>
        <p:spPr>
          <a:xfrm>
            <a:off x="7117404" y="900255"/>
            <a:ext cx="3581400" cy="1447800"/>
          </a:xfrm>
          <a:prstGeom prst="round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a:solidFill>
                  <a:sysClr val="windowText" lastClr="000000"/>
                </a:solidFill>
                <a:latin typeface="Arial" panose="020B0604020202020204" pitchFamily="34" charset="0"/>
                <a:cs typeface="Arial" panose="020B0604020202020204" pitchFamily="34" charset="0"/>
              </a:rPr>
              <a:t>Luyện</a:t>
            </a:r>
            <a:r>
              <a:rPr lang="en-US" sz="4400" b="1" dirty="0">
                <a:solidFill>
                  <a:sysClr val="windowText" lastClr="000000"/>
                </a:solidFill>
                <a:latin typeface="Arial" panose="020B0604020202020204" pitchFamily="34" charset="0"/>
                <a:cs typeface="Arial" panose="020B0604020202020204" pitchFamily="34" charset="0"/>
              </a:rPr>
              <a:t> </a:t>
            </a:r>
            <a:r>
              <a:rPr lang="en-US" sz="4400" b="1" dirty="0" err="1">
                <a:solidFill>
                  <a:sysClr val="windowText" lastClr="000000"/>
                </a:solidFill>
                <a:latin typeface="Arial" panose="020B0604020202020204" pitchFamily="34" charset="0"/>
                <a:cs typeface="Arial" panose="020B0604020202020204" pitchFamily="34" charset="0"/>
              </a:rPr>
              <a:t>tập</a:t>
            </a:r>
            <a:r>
              <a:rPr lang="en-US" sz="4400" b="1" dirty="0">
                <a:solidFill>
                  <a:sysClr val="windowText" lastClr="000000"/>
                </a:solidFill>
                <a:latin typeface="Arial" panose="020B0604020202020204" pitchFamily="34" charset="0"/>
                <a:cs typeface="Arial" panose="020B0604020202020204" pitchFamily="34" charset="0"/>
              </a:rPr>
              <a:t> 3</a:t>
            </a:r>
          </a:p>
        </p:txBody>
      </p:sp>
      <p:sp>
        <p:nvSpPr>
          <p:cNvPr id="15" name="TextBox 14">
            <a:extLst>
              <a:ext uri="{FF2B5EF4-FFF2-40B4-BE49-F238E27FC236}">
                <a16:creationId xmlns:a16="http://schemas.microsoft.com/office/drawing/2014/main" id="{6A562423-F564-E85B-F489-2B9D3425D5C8}"/>
              </a:ext>
            </a:extLst>
          </p:cNvPr>
          <p:cNvSpPr txBox="1"/>
          <p:nvPr/>
        </p:nvSpPr>
        <p:spPr>
          <a:xfrm>
            <a:off x="2888304" y="2470865"/>
            <a:ext cx="12039600" cy="1824923"/>
          </a:xfrm>
          <a:prstGeom prst="rect">
            <a:avLst/>
          </a:prstGeom>
          <a:noFill/>
        </p:spPr>
        <p:txBody>
          <a:bodyPr wrap="square" rtlCol="0">
            <a:spAutoFit/>
          </a:bodyPr>
          <a:lstStyle/>
          <a:p>
            <a:pPr algn="just">
              <a:lnSpc>
                <a:spcPct val="150000"/>
              </a:lnSpc>
            </a:pPr>
            <a:r>
              <a:rPr lang="en-US" sz="4000" dirty="0" err="1">
                <a:latin typeface="Arial" panose="020B0604020202020204" pitchFamily="34" charset="0"/>
                <a:cs typeface="Arial" panose="020B0604020202020204" pitchFamily="34" charset="0"/>
              </a:rPr>
              <a:t>Bảng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liệu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sau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biết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tỉ</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lệ</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áo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đồng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phục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theo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kích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cỡ</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bạn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học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sinh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lớp</a:t>
            </a:r>
            <a:r>
              <a:rPr lang="en-US" sz="4000" dirty="0">
                <a:latin typeface="Arial" panose="020B0604020202020204" pitchFamily="34" charset="0"/>
                <a:cs typeface="Arial" panose="020B0604020202020204" pitchFamily="34" charset="0"/>
              </a:rPr>
              <a:t> 7A.</a:t>
            </a:r>
          </a:p>
        </p:txBody>
      </p:sp>
      <p:graphicFrame>
        <p:nvGraphicFramePr>
          <p:cNvPr id="16" name="Table 16">
            <a:extLst>
              <a:ext uri="{FF2B5EF4-FFF2-40B4-BE49-F238E27FC236}">
                <a16:creationId xmlns:a16="http://schemas.microsoft.com/office/drawing/2014/main" id="{EA2FBC0F-0C5A-0BAC-82B9-E6FFA40CC66A}"/>
              </a:ext>
            </a:extLst>
          </p:cNvPr>
          <p:cNvGraphicFramePr>
            <a:graphicFrameLocks noGrp="1"/>
          </p:cNvGraphicFramePr>
          <p:nvPr>
            <p:extLst>
              <p:ext uri="{D42A27DB-BD31-4B8C-83A1-F6EECF244321}">
                <p14:modId xmlns:p14="http://schemas.microsoft.com/office/powerpoint/2010/main" val="1115640783"/>
              </p:ext>
            </p:extLst>
          </p:nvPr>
        </p:nvGraphicFramePr>
        <p:xfrm>
          <a:off x="3048000" y="4789905"/>
          <a:ext cx="12192000" cy="1824924"/>
        </p:xfrm>
        <a:graphic>
          <a:graphicData uri="http://schemas.openxmlformats.org/drawingml/2006/table">
            <a:tbl>
              <a:tblPr firstRow="1" bandRow="1">
                <a:tableStyleId>{5940675A-B579-460E-94D1-54222C63F5DA}</a:tableStyleId>
              </a:tblPr>
              <a:tblGrid>
                <a:gridCol w="2438400">
                  <a:extLst>
                    <a:ext uri="{9D8B030D-6E8A-4147-A177-3AD203B41FA5}">
                      <a16:colId xmlns:a16="http://schemas.microsoft.com/office/drawing/2014/main" val="3828117362"/>
                    </a:ext>
                  </a:extLst>
                </a:gridCol>
                <a:gridCol w="2438400">
                  <a:extLst>
                    <a:ext uri="{9D8B030D-6E8A-4147-A177-3AD203B41FA5}">
                      <a16:colId xmlns:a16="http://schemas.microsoft.com/office/drawing/2014/main" val="617087541"/>
                    </a:ext>
                  </a:extLst>
                </a:gridCol>
                <a:gridCol w="2438400">
                  <a:extLst>
                    <a:ext uri="{9D8B030D-6E8A-4147-A177-3AD203B41FA5}">
                      <a16:colId xmlns:a16="http://schemas.microsoft.com/office/drawing/2014/main" val="987392711"/>
                    </a:ext>
                  </a:extLst>
                </a:gridCol>
                <a:gridCol w="2438400">
                  <a:extLst>
                    <a:ext uri="{9D8B030D-6E8A-4147-A177-3AD203B41FA5}">
                      <a16:colId xmlns:a16="http://schemas.microsoft.com/office/drawing/2014/main" val="2504852362"/>
                    </a:ext>
                  </a:extLst>
                </a:gridCol>
                <a:gridCol w="2438400">
                  <a:extLst>
                    <a:ext uri="{9D8B030D-6E8A-4147-A177-3AD203B41FA5}">
                      <a16:colId xmlns:a16="http://schemas.microsoft.com/office/drawing/2014/main" val="454520278"/>
                    </a:ext>
                  </a:extLst>
                </a:gridCol>
              </a:tblGrid>
              <a:tr h="912462">
                <a:tc>
                  <a:txBody>
                    <a:bodyPr/>
                    <a:lstStyle/>
                    <a:p>
                      <a:pPr algn="ctr"/>
                      <a:r>
                        <a:rPr lang="en-US" sz="4000" dirty="0" err="1">
                          <a:latin typeface="Arial" panose="020B0604020202020204" pitchFamily="34" charset="0"/>
                          <a:cs typeface="Arial" panose="020B0604020202020204" pitchFamily="34" charset="0"/>
                        </a:rPr>
                        <a:t>Cỡ</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áo</a:t>
                      </a:r>
                      <a:endParaRPr lang="en-US" sz="4000" dirty="0">
                        <a:latin typeface="Arial" panose="020B0604020202020204" pitchFamily="34" charset="0"/>
                        <a:cs typeface="Arial" panose="020B0604020202020204" pitchFamily="34" charset="0"/>
                      </a:endParaRPr>
                    </a:p>
                  </a:txBody>
                  <a:tcPr>
                    <a:solidFill>
                      <a:srgbClr val="FFFF66"/>
                    </a:solidFill>
                  </a:tcPr>
                </a:tc>
                <a:tc>
                  <a:txBody>
                    <a:bodyPr/>
                    <a:lstStyle/>
                    <a:p>
                      <a:pPr algn="ctr"/>
                      <a:r>
                        <a:rPr lang="en-US" sz="4000" dirty="0">
                          <a:latin typeface="Arial" panose="020B0604020202020204" pitchFamily="34" charset="0"/>
                          <a:cs typeface="Arial" panose="020B0604020202020204" pitchFamily="34" charset="0"/>
                        </a:rPr>
                        <a:t>S</a:t>
                      </a:r>
                    </a:p>
                  </a:txBody>
                  <a:tcPr/>
                </a:tc>
                <a:tc>
                  <a:txBody>
                    <a:bodyPr/>
                    <a:lstStyle/>
                    <a:p>
                      <a:pPr algn="ctr"/>
                      <a:r>
                        <a:rPr lang="en-US" sz="4000" dirty="0">
                          <a:latin typeface="Arial" panose="020B0604020202020204" pitchFamily="34" charset="0"/>
                          <a:cs typeface="Arial" panose="020B0604020202020204" pitchFamily="34" charset="0"/>
                        </a:rPr>
                        <a:t>M</a:t>
                      </a:r>
                    </a:p>
                  </a:txBody>
                  <a:tcPr/>
                </a:tc>
                <a:tc>
                  <a:txBody>
                    <a:bodyPr/>
                    <a:lstStyle/>
                    <a:p>
                      <a:pPr algn="ctr"/>
                      <a:r>
                        <a:rPr lang="en-US" sz="4000" dirty="0">
                          <a:latin typeface="Arial" panose="020B0604020202020204" pitchFamily="34" charset="0"/>
                          <a:cs typeface="Arial" panose="020B0604020202020204" pitchFamily="34" charset="0"/>
                        </a:rPr>
                        <a:t>L</a:t>
                      </a:r>
                    </a:p>
                  </a:txBody>
                  <a:tcPr/>
                </a:tc>
                <a:tc>
                  <a:txBody>
                    <a:bodyPr/>
                    <a:lstStyle/>
                    <a:p>
                      <a:pPr algn="ctr"/>
                      <a:r>
                        <a:rPr lang="en-US" sz="4000" dirty="0">
                          <a:latin typeface="Arial" panose="020B0604020202020204" pitchFamily="34" charset="0"/>
                          <a:cs typeface="Arial" panose="020B0604020202020204" pitchFamily="34" charset="0"/>
                        </a:rPr>
                        <a:t>XL</a:t>
                      </a:r>
                    </a:p>
                  </a:txBody>
                  <a:tcPr/>
                </a:tc>
                <a:extLst>
                  <a:ext uri="{0D108BD9-81ED-4DB2-BD59-A6C34878D82A}">
                    <a16:rowId xmlns:a16="http://schemas.microsoft.com/office/drawing/2014/main" val="1404695273"/>
                  </a:ext>
                </a:extLst>
              </a:tr>
              <a:tr h="912462">
                <a:tc>
                  <a:txBody>
                    <a:bodyPr/>
                    <a:lstStyle/>
                    <a:p>
                      <a:pPr algn="ctr"/>
                      <a:r>
                        <a:rPr lang="en-US" sz="4000" dirty="0" err="1">
                          <a:latin typeface="Arial" panose="020B0604020202020204" pitchFamily="34" charset="0"/>
                          <a:cs typeface="Arial" panose="020B0604020202020204" pitchFamily="34" charset="0"/>
                        </a:rPr>
                        <a:t>Tỉ</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lệ</a:t>
                      </a:r>
                      <a:endParaRPr lang="en-US" sz="4000" dirty="0">
                        <a:latin typeface="Arial" panose="020B0604020202020204" pitchFamily="34" charset="0"/>
                        <a:cs typeface="Arial" panose="020B0604020202020204" pitchFamily="34" charset="0"/>
                      </a:endParaRPr>
                    </a:p>
                  </a:txBody>
                  <a:tcPr>
                    <a:solidFill>
                      <a:srgbClr val="FFFF66"/>
                    </a:solidFill>
                  </a:tcPr>
                </a:tc>
                <a:tc>
                  <a:txBody>
                    <a:bodyPr/>
                    <a:lstStyle/>
                    <a:p>
                      <a:pPr algn="ctr"/>
                      <a:r>
                        <a:rPr lang="en-US" sz="4000" dirty="0">
                          <a:latin typeface="Arial" panose="020B0604020202020204" pitchFamily="34" charset="0"/>
                          <a:cs typeface="Arial" panose="020B0604020202020204" pitchFamily="34" charset="0"/>
                        </a:rPr>
                        <a:t>15%</a:t>
                      </a:r>
                    </a:p>
                  </a:txBody>
                  <a:tcPr/>
                </a:tc>
                <a:tc>
                  <a:txBody>
                    <a:bodyPr/>
                    <a:lstStyle/>
                    <a:p>
                      <a:pPr algn="ctr"/>
                      <a:r>
                        <a:rPr lang="en-US" sz="4000" dirty="0">
                          <a:latin typeface="Arial" panose="020B0604020202020204" pitchFamily="34" charset="0"/>
                          <a:cs typeface="Arial" panose="020B0604020202020204" pitchFamily="34" charset="0"/>
                        </a:rPr>
                        <a:t>50%</a:t>
                      </a:r>
                    </a:p>
                  </a:txBody>
                  <a:tcPr/>
                </a:tc>
                <a:tc>
                  <a:txBody>
                    <a:bodyPr/>
                    <a:lstStyle/>
                    <a:p>
                      <a:pPr algn="ctr"/>
                      <a:r>
                        <a:rPr lang="en-US" sz="4000" dirty="0">
                          <a:latin typeface="Arial" panose="020B0604020202020204" pitchFamily="34" charset="0"/>
                          <a:cs typeface="Arial" panose="020B0604020202020204" pitchFamily="34" charset="0"/>
                        </a:rPr>
                        <a:t>30%</a:t>
                      </a:r>
                    </a:p>
                  </a:txBody>
                  <a:tcPr/>
                </a:tc>
                <a:tc>
                  <a:txBody>
                    <a:bodyPr/>
                    <a:lstStyle/>
                    <a:p>
                      <a:pPr algn="ctr"/>
                      <a:r>
                        <a:rPr lang="en-US" sz="4000" dirty="0">
                          <a:latin typeface="Arial" panose="020B0604020202020204" pitchFamily="34" charset="0"/>
                          <a:cs typeface="Arial" panose="020B0604020202020204" pitchFamily="34" charset="0"/>
                        </a:rPr>
                        <a:t>5%</a:t>
                      </a:r>
                    </a:p>
                  </a:txBody>
                  <a:tcPr/>
                </a:tc>
                <a:extLst>
                  <a:ext uri="{0D108BD9-81ED-4DB2-BD59-A6C34878D82A}">
                    <a16:rowId xmlns:a16="http://schemas.microsoft.com/office/drawing/2014/main" val="1260341677"/>
                  </a:ext>
                </a:extLst>
              </a:tr>
            </a:tbl>
          </a:graphicData>
        </a:graphic>
      </p:graphicFrame>
      <p:sp>
        <p:nvSpPr>
          <p:cNvPr id="17" name="TextBox 16">
            <a:extLst>
              <a:ext uri="{FF2B5EF4-FFF2-40B4-BE49-F238E27FC236}">
                <a16:creationId xmlns:a16="http://schemas.microsoft.com/office/drawing/2014/main" id="{528867FD-A9F4-93FC-F94C-EB081C7C4FE1}"/>
              </a:ext>
            </a:extLst>
          </p:cNvPr>
          <p:cNvSpPr txBox="1"/>
          <p:nvPr/>
        </p:nvSpPr>
        <p:spPr>
          <a:xfrm>
            <a:off x="2857500" y="7156520"/>
            <a:ext cx="12573000" cy="1824923"/>
          </a:xfrm>
          <a:prstGeom prst="rect">
            <a:avLst/>
          </a:prstGeom>
          <a:noFill/>
        </p:spPr>
        <p:txBody>
          <a:bodyPr wrap="square" rtlCol="0">
            <a:spAutoFit/>
          </a:bodyPr>
          <a:lstStyle/>
          <a:p>
            <a:pPr algn="just">
              <a:lnSpc>
                <a:spcPct val="150000"/>
              </a:lnSpc>
            </a:pPr>
            <a:r>
              <a:rPr lang="en-US" sz="4000" dirty="0" err="1">
                <a:latin typeface="Arial" panose="020B0604020202020204" pitchFamily="34" charset="0"/>
                <a:cs typeface="Arial" panose="020B0604020202020204" pitchFamily="34" charset="0"/>
              </a:rPr>
              <a:t>Hãy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hoàn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thiện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biểu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đồ</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Hình</a:t>
            </a:r>
            <a:r>
              <a:rPr lang="en-US" sz="4000" dirty="0">
                <a:latin typeface="Arial" panose="020B0604020202020204" pitchFamily="34" charset="0"/>
                <a:cs typeface="Arial" panose="020B0604020202020204" pitchFamily="34" charset="0"/>
              </a:rPr>
              <a:t> 5.13 </a:t>
            </a:r>
            <a:r>
              <a:rPr lang="en-US" sz="4000" dirty="0" err="1">
                <a:latin typeface="Arial" panose="020B0604020202020204" pitchFamily="34" charset="0"/>
                <a:cs typeface="Arial" panose="020B0604020202020204" pitchFamily="34" charset="0"/>
              </a:rPr>
              <a:t>vào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vở</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để</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biểu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diễn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bảng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thống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kê</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này</a:t>
            </a:r>
            <a:r>
              <a:rPr lang="en-US" sz="40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197322547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5">
                                            <p:txEl>
                                              <p:pRg st="0" end="0"/>
                                            </p:txEl>
                                          </p:spTgt>
                                        </p:tgtEl>
                                        <p:attrNameLst>
                                          <p:attrName>style.visibility</p:attrName>
                                        </p:attrNameLst>
                                      </p:cBhvr>
                                      <p:to>
                                        <p:strVal val="visible"/>
                                      </p:to>
                                    </p:set>
                                    <p:animEffect transition="in" filter="fade">
                                      <p:cBhvr>
                                        <p:cTn id="11" dur="500"/>
                                        <p:tgtEl>
                                          <p:spTgt spid="15">
                                            <p:txEl>
                                              <p:pRg st="0" end="0"/>
                                            </p:txEl>
                                          </p:spTgt>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ipe(down)">
                                      <p:cBhvr>
                                        <p:cTn id="15" dur="500"/>
                                        <p:tgtEl>
                                          <p:spTgt spid="16"/>
                                        </p:tgtEl>
                                      </p:cBhvr>
                                    </p:animEffect>
                                  </p:childTnLst>
                                </p:cTn>
                              </p:par>
                            </p:childTnLst>
                          </p:cTn>
                        </p:par>
                        <p:par>
                          <p:cTn id="16" fill="hold">
                            <p:stCondLst>
                              <p:cond delay="1500"/>
                            </p:stCondLst>
                            <p:childTnLst>
                              <p:par>
                                <p:cTn id="17" presetID="14" presetClass="entr" presetSubtype="10" fill="hold" nodeType="afterEffect">
                                  <p:stCondLst>
                                    <p:cond delay="0"/>
                                  </p:stCondLst>
                                  <p:childTnLst>
                                    <p:set>
                                      <p:cBhvr>
                                        <p:cTn id="18" dur="1" fill="hold">
                                          <p:stCondLst>
                                            <p:cond delay="0"/>
                                          </p:stCondLst>
                                        </p:cTn>
                                        <p:tgtEl>
                                          <p:spTgt spid="17">
                                            <p:txEl>
                                              <p:pRg st="0" end="0"/>
                                            </p:txEl>
                                          </p:spTgt>
                                        </p:tgtEl>
                                        <p:attrNameLst>
                                          <p:attrName>style.visibility</p:attrName>
                                        </p:attrNameLst>
                                      </p:cBhvr>
                                      <p:to>
                                        <p:strVal val="visible"/>
                                      </p:to>
                                    </p:set>
                                    <p:animEffect transition="in" filter="randombar(horizontal)">
                                      <p:cBhvr>
                                        <p:cTn id="19" dur="5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185592" y="6962297"/>
            <a:ext cx="762302" cy="600313"/>
          </a:xfrm>
          <a:prstGeom prst="rect">
            <a:avLst/>
          </a:prstGeom>
        </p:spPr>
      </p:pic>
      <p:pic>
        <p:nvPicPr>
          <p:cNvPr id="4"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6335505" y="4901184"/>
            <a:ext cx="676405" cy="555498"/>
          </a:xfrm>
          <a:prstGeom prst="rect">
            <a:avLst/>
          </a:prstGeom>
        </p:spPr>
      </p:pic>
      <p:pic>
        <p:nvPicPr>
          <p:cNvPr id="5" name="Picture 5"/>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1520459">
            <a:off x="11563310" y="9331689"/>
            <a:ext cx="402882" cy="502817"/>
          </a:xfrm>
          <a:prstGeom prst="rect">
            <a:avLst/>
          </a:prstGeom>
        </p:spPr>
      </p:pic>
      <p:pic>
        <p:nvPicPr>
          <p:cNvPr id="6" name="Picture 6"/>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6335505" y="7126020"/>
            <a:ext cx="4722869" cy="4114800"/>
          </a:xfrm>
          <a:prstGeom prst="rect">
            <a:avLst/>
          </a:prstGeom>
        </p:spPr>
      </p:pic>
      <p:pic>
        <p:nvPicPr>
          <p:cNvPr id="7" name="Picture 7"/>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1090031" y="7749540"/>
            <a:ext cx="3384423" cy="4114800"/>
          </a:xfrm>
          <a:prstGeom prst="rect">
            <a:avLst/>
          </a:prstGeom>
        </p:spPr>
      </p:pic>
      <p:pic>
        <p:nvPicPr>
          <p:cNvPr id="8" name="Picture 8"/>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18150" y="0"/>
            <a:ext cx="1758142" cy="4114800"/>
          </a:xfrm>
          <a:prstGeom prst="rect">
            <a:avLst/>
          </a:prstGeom>
        </p:spPr>
      </p:pic>
      <p:pic>
        <p:nvPicPr>
          <p:cNvPr id="9" name="Picture 9"/>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16507414" y="0"/>
            <a:ext cx="1780586" cy="4114800"/>
          </a:xfrm>
          <a:prstGeom prst="rect">
            <a:avLst/>
          </a:prstGeom>
        </p:spPr>
      </p:pic>
      <p:pic>
        <p:nvPicPr>
          <p:cNvPr id="10" name="Picture 10"/>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rot="-1635072">
            <a:off x="1107386" y="407235"/>
            <a:ext cx="402882" cy="502817"/>
          </a:xfrm>
          <a:prstGeom prst="rect">
            <a:avLst/>
          </a:prstGeom>
        </p:spPr>
      </p:pic>
      <p:graphicFrame>
        <p:nvGraphicFramePr>
          <p:cNvPr id="16" name="Chart 15">
            <a:extLst>
              <a:ext uri="{FF2B5EF4-FFF2-40B4-BE49-F238E27FC236}">
                <a16:creationId xmlns:a16="http://schemas.microsoft.com/office/drawing/2014/main" id="{749CA036-5E46-633D-A03C-BF14A28F9A1F}"/>
              </a:ext>
            </a:extLst>
          </p:cNvPr>
          <p:cNvGraphicFramePr/>
          <p:nvPr>
            <p:extLst>
              <p:ext uri="{D42A27DB-BD31-4B8C-83A1-F6EECF244321}">
                <p14:modId xmlns:p14="http://schemas.microsoft.com/office/powerpoint/2010/main" val="2129637940"/>
              </p:ext>
            </p:extLst>
          </p:nvPr>
        </p:nvGraphicFramePr>
        <p:xfrm>
          <a:off x="2273119" y="1207828"/>
          <a:ext cx="13701168" cy="9079172"/>
        </p:xfrm>
        <a:graphic>
          <a:graphicData uri="http://schemas.openxmlformats.org/drawingml/2006/chart">
            <c:chart xmlns:c="http://schemas.openxmlformats.org/drawingml/2006/chart" xmlns:r="http://schemas.openxmlformats.org/officeDocument/2006/relationships" r:id="rId18"/>
          </a:graphicData>
        </a:graphic>
      </p:graphicFrame>
      <p:sp>
        <p:nvSpPr>
          <p:cNvPr id="17" name="TextBox 16">
            <a:extLst>
              <a:ext uri="{FF2B5EF4-FFF2-40B4-BE49-F238E27FC236}">
                <a16:creationId xmlns:a16="http://schemas.microsoft.com/office/drawing/2014/main" id="{72B81031-32C2-D8BD-9BC2-F355EC7B3F0E}"/>
              </a:ext>
            </a:extLst>
          </p:cNvPr>
          <p:cNvSpPr txBox="1"/>
          <p:nvPr/>
        </p:nvSpPr>
        <p:spPr>
          <a:xfrm>
            <a:off x="7162800" y="342901"/>
            <a:ext cx="3581400" cy="707886"/>
          </a:xfrm>
          <a:prstGeom prst="rect">
            <a:avLst/>
          </a:prstGeom>
          <a:noFill/>
        </p:spPr>
        <p:txBody>
          <a:bodyPr wrap="square" rtlCol="0">
            <a:spAutoFit/>
          </a:bodyPr>
          <a:lstStyle/>
          <a:p>
            <a:pPr algn="ctr"/>
            <a:r>
              <a:rPr lang="en-US" sz="4000" b="1" dirty="0" err="1">
                <a:solidFill>
                  <a:srgbClr val="FF0000"/>
                </a:solidFill>
                <a:latin typeface="Arial" panose="020B0604020202020204" pitchFamily="34" charset="0"/>
                <a:cs typeface="Arial" panose="020B0604020202020204" pitchFamily="34" charset="0"/>
              </a:rPr>
              <a:t>Trả</a:t>
            </a:r>
            <a:r>
              <a:rPr lang="en-US" sz="4000" b="1" dirty="0">
                <a:solidFill>
                  <a:srgbClr val="FF0000"/>
                </a:solidFill>
                <a:latin typeface="Arial" panose="020B0604020202020204" pitchFamily="34" charset="0"/>
                <a:cs typeface="Arial" panose="020B0604020202020204" pitchFamily="34" charset="0"/>
              </a:rPr>
              <a:t> </a:t>
            </a:r>
            <a:r>
              <a:rPr lang="en-US" sz="4000" b="1" dirty="0" err="1">
                <a:solidFill>
                  <a:srgbClr val="FF0000"/>
                </a:solidFill>
                <a:latin typeface="Arial" panose="020B0604020202020204" pitchFamily="34" charset="0"/>
                <a:cs typeface="Arial" panose="020B0604020202020204" pitchFamily="34" charset="0"/>
              </a:rPr>
              <a:t>lời</a:t>
            </a:r>
            <a:endParaRPr lang="en-US" sz="40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8078117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barn(inVertical)">
                                      <p:cBhvr>
                                        <p:cTn id="7" dur="500"/>
                                        <p:tgtEl>
                                          <p:spTgt spid="17">
                                            <p:txEl>
                                              <p:pRg st="0" end="0"/>
                                            </p:txEl>
                                          </p:spTgt>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randombar(horizontal)">
                                      <p:cBhvr>
                                        <p:cTn id="1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6" grpId="0">
        <p:bldAsOne/>
      </p:bldGraphic>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0963129" y="9258300"/>
            <a:ext cx="660389" cy="626544"/>
          </a:xfrm>
          <a:prstGeom prst="rect">
            <a:avLst/>
          </a:prstGeom>
        </p:spPr>
      </p:pic>
      <p:pic>
        <p:nvPicPr>
          <p:cNvPr id="4"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4063970" y="1690294"/>
            <a:ext cx="646015" cy="694640"/>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68580" y="4572000"/>
            <a:ext cx="1143000" cy="1143000"/>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5561132" y="1174893"/>
            <a:ext cx="600999" cy="632630"/>
          </a:xfrm>
          <a:prstGeom prst="rect">
            <a:avLst/>
          </a:prstGeom>
        </p:spPr>
      </p:pic>
      <p:pic>
        <p:nvPicPr>
          <p:cNvPr id="11" name="Picture 11"/>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1311878" y="7200900"/>
            <a:ext cx="3903916" cy="4114800"/>
          </a:xfrm>
          <a:prstGeom prst="rect">
            <a:avLst/>
          </a:prstGeom>
        </p:spPr>
      </p:pic>
      <p:pic>
        <p:nvPicPr>
          <p:cNvPr id="12" name="Picture 12"/>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rot="-10800000">
            <a:off x="15686706" y="-1028700"/>
            <a:ext cx="3903916" cy="4114800"/>
          </a:xfrm>
          <a:prstGeom prst="rect">
            <a:avLst/>
          </a:prstGeom>
        </p:spPr>
      </p:pic>
      <p:pic>
        <p:nvPicPr>
          <p:cNvPr id="13" name="Picture 13"/>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rot="-5400000">
            <a:off x="-278369" y="-70926"/>
            <a:ext cx="2402599" cy="2410130"/>
          </a:xfrm>
          <a:prstGeom prst="rect">
            <a:avLst/>
          </a:prstGeom>
        </p:spPr>
      </p:pic>
      <p:pic>
        <p:nvPicPr>
          <p:cNvPr id="14" name="Picture 14"/>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rot="5400000">
            <a:off x="16400900" y="7931910"/>
            <a:ext cx="2402599" cy="2410130"/>
          </a:xfrm>
          <a:prstGeom prst="rect">
            <a:avLst/>
          </a:prstGeom>
        </p:spPr>
      </p:pic>
      <p:sp>
        <p:nvSpPr>
          <p:cNvPr id="15" name="TextBox 14">
            <a:extLst>
              <a:ext uri="{FF2B5EF4-FFF2-40B4-BE49-F238E27FC236}">
                <a16:creationId xmlns:a16="http://schemas.microsoft.com/office/drawing/2014/main" id="{6007E892-2E52-CD6A-A084-8773ECEBFB4F}"/>
              </a:ext>
            </a:extLst>
          </p:cNvPr>
          <p:cNvSpPr txBox="1"/>
          <p:nvPr/>
        </p:nvSpPr>
        <p:spPr>
          <a:xfrm>
            <a:off x="2438400" y="164011"/>
            <a:ext cx="12300123" cy="2171428"/>
          </a:xfrm>
          <a:prstGeom prst="rect">
            <a:avLst/>
          </a:prstGeom>
          <a:noFill/>
        </p:spPr>
        <p:txBody>
          <a:bodyPr wrap="square" rtlCol="0">
            <a:spAutoFit/>
          </a:bodyPr>
          <a:lstStyle/>
          <a:p>
            <a:pPr algn="just">
              <a:lnSpc>
                <a:spcPct val="150000"/>
              </a:lnSpc>
            </a:pPr>
            <a:r>
              <a:rPr lang="en-US" sz="4800" b="1" dirty="0">
                <a:solidFill>
                  <a:schemeClr val="accent2">
                    <a:lumMod val="50000"/>
                  </a:schemeClr>
                </a:solidFill>
                <a:latin typeface="Arial" panose="020B0604020202020204" pitchFamily="34" charset="0"/>
                <a:cs typeface="Arial" panose="020B0604020202020204" pitchFamily="34" charset="0"/>
              </a:rPr>
              <a:t>III. PHÂN TÍCH DỮ LIỆU TRONG BIỂU ĐỒ HÌNH QUẠT TRÒN</a:t>
            </a:r>
          </a:p>
        </p:txBody>
      </p:sp>
      <p:sp>
        <p:nvSpPr>
          <p:cNvPr id="16" name="Oval 15">
            <a:extLst>
              <a:ext uri="{FF2B5EF4-FFF2-40B4-BE49-F238E27FC236}">
                <a16:creationId xmlns:a16="http://schemas.microsoft.com/office/drawing/2014/main" id="{D51D2293-01F7-7895-7321-BF03D5BB124A}"/>
              </a:ext>
            </a:extLst>
          </p:cNvPr>
          <p:cNvSpPr/>
          <p:nvPr/>
        </p:nvSpPr>
        <p:spPr>
          <a:xfrm>
            <a:off x="2089513" y="2561305"/>
            <a:ext cx="3200400" cy="144780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a:latin typeface="Arial" panose="020B0604020202020204" pitchFamily="34" charset="0"/>
                <a:cs typeface="Arial" panose="020B0604020202020204" pitchFamily="34" charset="0"/>
              </a:rPr>
              <a:t>Ví</a:t>
            </a:r>
            <a:r>
              <a:rPr lang="en-US" sz="4400" b="1" dirty="0">
                <a:latin typeface="Arial" panose="020B0604020202020204" pitchFamily="34" charset="0"/>
                <a:cs typeface="Arial" panose="020B0604020202020204" pitchFamily="34" charset="0"/>
              </a:rPr>
              <a:t> </a:t>
            </a:r>
            <a:r>
              <a:rPr lang="en-US" sz="4400" b="1" dirty="0" err="1">
                <a:latin typeface="Arial" panose="020B0604020202020204" pitchFamily="34" charset="0"/>
                <a:cs typeface="Arial" panose="020B0604020202020204" pitchFamily="34" charset="0"/>
              </a:rPr>
              <a:t>dụ</a:t>
            </a:r>
            <a:r>
              <a:rPr lang="en-US" sz="4400" b="1" dirty="0">
                <a:latin typeface="Arial" panose="020B0604020202020204" pitchFamily="34" charset="0"/>
                <a:cs typeface="Arial" panose="020B0604020202020204" pitchFamily="34" charset="0"/>
              </a:rPr>
              <a:t> 3</a:t>
            </a:r>
          </a:p>
        </p:txBody>
      </p:sp>
      <p:sp>
        <p:nvSpPr>
          <p:cNvPr id="17" name="TextBox 16">
            <a:extLst>
              <a:ext uri="{FF2B5EF4-FFF2-40B4-BE49-F238E27FC236}">
                <a16:creationId xmlns:a16="http://schemas.microsoft.com/office/drawing/2014/main" id="{652F9963-B40B-84A4-358A-7D155AFF2E99}"/>
              </a:ext>
            </a:extLst>
          </p:cNvPr>
          <p:cNvSpPr txBox="1"/>
          <p:nvPr/>
        </p:nvSpPr>
        <p:spPr>
          <a:xfrm>
            <a:off x="5440290" y="2837714"/>
            <a:ext cx="5504696" cy="901593"/>
          </a:xfrm>
          <a:prstGeom prst="rect">
            <a:avLst/>
          </a:prstGeom>
          <a:noFill/>
        </p:spPr>
        <p:txBody>
          <a:bodyPr wrap="square" rtlCol="0">
            <a:spAutoFit/>
          </a:bodyPr>
          <a:lstStyle/>
          <a:p>
            <a:pPr algn="just">
              <a:lnSpc>
                <a:spcPct val="150000"/>
              </a:lnSpc>
            </a:pPr>
            <a:r>
              <a:rPr lang="en-US" sz="4000" dirty="0">
                <a:latin typeface="Arial" panose="020B0604020202020204" pitchFamily="34" charset="0"/>
                <a:cs typeface="Arial" panose="020B0604020202020204" pitchFamily="34" charset="0"/>
              </a:rPr>
              <a:t>Cho </a:t>
            </a:r>
            <a:r>
              <a:rPr lang="en-US" sz="4000" dirty="0" err="1">
                <a:latin typeface="Arial" panose="020B0604020202020204" pitchFamily="34" charset="0"/>
                <a:cs typeface="Arial" panose="020B0604020202020204" pitchFamily="34" charset="0"/>
              </a:rPr>
              <a:t>biểu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đồ</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Hình</a:t>
            </a:r>
            <a:r>
              <a:rPr lang="en-US" sz="4000" dirty="0">
                <a:latin typeface="Arial" panose="020B0604020202020204" pitchFamily="34" charset="0"/>
                <a:cs typeface="Arial" panose="020B0604020202020204" pitchFamily="34" charset="0"/>
              </a:rPr>
              <a:t> 5.14.</a:t>
            </a:r>
          </a:p>
        </p:txBody>
      </p:sp>
      <p:sp>
        <p:nvSpPr>
          <p:cNvPr id="19" name="TextBox 18">
            <a:extLst>
              <a:ext uri="{FF2B5EF4-FFF2-40B4-BE49-F238E27FC236}">
                <a16:creationId xmlns:a16="http://schemas.microsoft.com/office/drawing/2014/main" id="{57C71741-E766-1E47-2A1D-0BDA275C3B84}"/>
              </a:ext>
            </a:extLst>
          </p:cNvPr>
          <p:cNvSpPr txBox="1"/>
          <p:nvPr/>
        </p:nvSpPr>
        <p:spPr>
          <a:xfrm>
            <a:off x="2146725" y="4241582"/>
            <a:ext cx="8077200" cy="2748253"/>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Em</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hãy</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lập</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bảng</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thống</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kê</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về</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mức</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độ</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ảnh</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hưởng</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đơn</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vị</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của</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các</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yếu</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tổ</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đến</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chiều</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cao</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của</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trẻ</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p:txBody>
      </p:sp>
      <p:pic>
        <p:nvPicPr>
          <p:cNvPr id="20" name="Picture 19">
            <a:extLst>
              <a:ext uri="{FF2B5EF4-FFF2-40B4-BE49-F238E27FC236}">
                <a16:creationId xmlns:a16="http://schemas.microsoft.com/office/drawing/2014/main" id="{D93D2837-065E-8A40-B856-B25845BB803B}"/>
              </a:ext>
            </a:extLst>
          </p:cNvPr>
          <p:cNvPicPr>
            <a:picLocks noChangeAspect="1"/>
          </p:cNvPicPr>
          <p:nvPr/>
        </p:nvPicPr>
        <p:blipFill>
          <a:blip r:embed="rId18"/>
          <a:stretch>
            <a:fillRect/>
          </a:stretch>
        </p:blipFill>
        <p:spPr>
          <a:xfrm>
            <a:off x="10922480" y="2978036"/>
            <a:ext cx="6909598" cy="4138744"/>
          </a:xfrm>
          <a:prstGeom prst="rect">
            <a:avLst/>
          </a:prstGeom>
        </p:spPr>
      </p:pic>
      <p:sp>
        <p:nvSpPr>
          <p:cNvPr id="22" name="TextBox 21">
            <a:extLst>
              <a:ext uri="{FF2B5EF4-FFF2-40B4-BE49-F238E27FC236}">
                <a16:creationId xmlns:a16="http://schemas.microsoft.com/office/drawing/2014/main" id="{F2ED1230-32AD-C38D-F8B1-2D61AC1FE40A}"/>
              </a:ext>
            </a:extLst>
          </p:cNvPr>
          <p:cNvSpPr txBox="1"/>
          <p:nvPr/>
        </p:nvSpPr>
        <p:spPr>
          <a:xfrm>
            <a:off x="2089513" y="7222312"/>
            <a:ext cx="15474204" cy="1824923"/>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Ngoài</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yếu</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tố</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di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truyền</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ba</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yếu</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tố</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ảnh</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hưởng</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nhiều</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nhất</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đến</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chiều</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cao</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là</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gì</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Ba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yếu</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tố</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đó</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chiếm</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tổng</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bao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nhiêu</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phần</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trăm</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p:txBody>
      </p:sp>
    </p:spTree>
    <p:extLst>
      <p:ext uri="{BB962C8B-B14F-4D97-AF65-F5344CB8AC3E}">
        <p14:creationId xmlns:p14="http://schemas.microsoft.com/office/powerpoint/2010/main" val="49806463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500"/>
                                        <p:tgtEl>
                                          <p:spTgt spid="16"/>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500"/>
                                        <p:tgtEl>
                                          <p:spTgt spid="17"/>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circle(in)">
                                      <p:cBhvr>
                                        <p:cTn id="19" dur="500"/>
                                        <p:tgtEl>
                                          <p:spTgt spid="20"/>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19">
                                            <p:txEl>
                                              <p:pRg st="0" end="0"/>
                                            </p:txEl>
                                          </p:spTgt>
                                        </p:tgtEl>
                                        <p:attrNameLst>
                                          <p:attrName>style.visibility</p:attrName>
                                        </p:attrNameLst>
                                      </p:cBhvr>
                                      <p:to>
                                        <p:strVal val="visible"/>
                                      </p:to>
                                    </p:set>
                                    <p:animEffect transition="in" filter="wipe(up)">
                                      <p:cBhvr>
                                        <p:cTn id="24" dur="500"/>
                                        <p:tgtEl>
                                          <p:spTgt spid="19">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nodeType="clickEffect">
                                  <p:stCondLst>
                                    <p:cond delay="0"/>
                                  </p:stCondLst>
                                  <p:childTnLst>
                                    <p:set>
                                      <p:cBhvr>
                                        <p:cTn id="28" dur="1" fill="hold">
                                          <p:stCondLst>
                                            <p:cond delay="0"/>
                                          </p:stCondLst>
                                        </p:cTn>
                                        <p:tgtEl>
                                          <p:spTgt spid="22">
                                            <p:txEl>
                                              <p:pRg st="0" end="0"/>
                                            </p:txEl>
                                          </p:spTgt>
                                        </p:tgtEl>
                                        <p:attrNameLst>
                                          <p:attrName>style.visibility</p:attrName>
                                        </p:attrNameLst>
                                      </p:cBhvr>
                                      <p:to>
                                        <p:strVal val="visible"/>
                                      </p:to>
                                    </p:set>
                                    <p:animEffect transition="in" filter="wipe(up)">
                                      <p:cBhvr>
                                        <p:cTn id="29" dur="500"/>
                                        <p:tgtEl>
                                          <p:spTgt spid="2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7"/>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6083371" y="-1346765"/>
            <a:ext cx="3449137" cy="4114800"/>
          </a:xfrm>
          <a:prstGeom prst="rect">
            <a:avLst/>
          </a:prstGeom>
        </p:spPr>
      </p:pic>
      <p:pic>
        <p:nvPicPr>
          <p:cNvPr id="9" name="Picture 9"/>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444594" y="-186890"/>
            <a:ext cx="2649664" cy="2431180"/>
          </a:xfrm>
          <a:prstGeom prst="rect">
            <a:avLst/>
          </a:prstGeom>
        </p:spPr>
      </p:pic>
      <p:pic>
        <p:nvPicPr>
          <p:cNvPr id="10" name="Picture 10"/>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2832064" y="710635"/>
            <a:ext cx="824274" cy="684147"/>
          </a:xfrm>
          <a:prstGeom prst="rect">
            <a:avLst/>
          </a:prstGeom>
        </p:spPr>
      </p:pic>
      <p:pic>
        <p:nvPicPr>
          <p:cNvPr id="11" name="Picture 11"/>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3503298">
            <a:off x="17572792" y="7757667"/>
            <a:ext cx="824274" cy="684147"/>
          </a:xfrm>
          <a:prstGeom prst="rect">
            <a:avLst/>
          </a:prstGeom>
        </p:spPr>
      </p:pic>
      <p:pic>
        <p:nvPicPr>
          <p:cNvPr id="12" name="Picture 12"/>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6259509" y="8065655"/>
            <a:ext cx="1014079" cy="997600"/>
          </a:xfrm>
          <a:prstGeom prst="rect">
            <a:avLst/>
          </a:prstGeom>
        </p:spPr>
      </p:pic>
      <p:pic>
        <p:nvPicPr>
          <p:cNvPr id="13" name="Picture 13"/>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16795460" y="1223745"/>
            <a:ext cx="927680" cy="950248"/>
          </a:xfrm>
          <a:prstGeom prst="rect">
            <a:avLst/>
          </a:prstGeom>
        </p:spPr>
      </p:pic>
      <p:pic>
        <p:nvPicPr>
          <p:cNvPr id="15" name="Picture 15"/>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6461119" y="1223745"/>
            <a:ext cx="316418" cy="342074"/>
          </a:xfrm>
          <a:prstGeom prst="rect">
            <a:avLst/>
          </a:prstGeom>
        </p:spPr>
      </p:pic>
      <p:pic>
        <p:nvPicPr>
          <p:cNvPr id="17" name="Picture 17"/>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12352120" y="1298662"/>
            <a:ext cx="316418" cy="342074"/>
          </a:xfrm>
          <a:prstGeom prst="rect">
            <a:avLst/>
          </a:prstGeom>
        </p:spPr>
      </p:pic>
      <p:sp>
        <p:nvSpPr>
          <p:cNvPr id="14" name="Speech Bubble: Oval 13">
            <a:extLst>
              <a:ext uri="{FF2B5EF4-FFF2-40B4-BE49-F238E27FC236}">
                <a16:creationId xmlns:a16="http://schemas.microsoft.com/office/drawing/2014/main" id="{E844ADBA-60DF-FCDF-5B8C-5F50D245A10F}"/>
              </a:ext>
            </a:extLst>
          </p:cNvPr>
          <p:cNvSpPr/>
          <p:nvPr/>
        </p:nvSpPr>
        <p:spPr>
          <a:xfrm>
            <a:off x="8096071" y="198629"/>
            <a:ext cx="2514600" cy="1391786"/>
          </a:xfrm>
          <a:prstGeom prst="wedgeEllipseCallou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400" b="1" dirty="0" err="1">
                <a:latin typeface="Arial" panose="020B0604020202020204" pitchFamily="34" charset="0"/>
                <a:cs typeface="Arial" panose="020B0604020202020204" pitchFamily="34" charset="0"/>
              </a:rPr>
              <a:t>Giải</a:t>
            </a:r>
            <a:endParaRPr lang="en-US" sz="4400" b="1" dirty="0">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A9A3C68F-A230-74EF-103E-6183D1DE0C59}"/>
              </a:ext>
            </a:extLst>
          </p:cNvPr>
          <p:cNvSpPr txBox="1"/>
          <p:nvPr/>
        </p:nvSpPr>
        <p:spPr>
          <a:xfrm>
            <a:off x="2607648" y="1968253"/>
            <a:ext cx="8767730" cy="707886"/>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a) </a:t>
            </a:r>
            <a:r>
              <a:rPr lang="en-US" sz="4000" dirty="0" err="1">
                <a:latin typeface="Arial" panose="020B0604020202020204" pitchFamily="34" charset="0"/>
                <a:cs typeface="Arial" panose="020B0604020202020204" pitchFamily="34" charset="0"/>
              </a:rPr>
              <a:t>Bảng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thống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kê</a:t>
            </a:r>
            <a:endParaRPr lang="en-US" sz="4000" dirty="0">
              <a:latin typeface="Arial" panose="020B0604020202020204" pitchFamily="34" charset="0"/>
              <a:cs typeface="Arial" panose="020B0604020202020204" pitchFamily="34" charset="0"/>
            </a:endParaRPr>
          </a:p>
        </p:txBody>
      </p:sp>
      <p:graphicFrame>
        <p:nvGraphicFramePr>
          <p:cNvPr id="19" name="Table 19">
            <a:extLst>
              <a:ext uri="{FF2B5EF4-FFF2-40B4-BE49-F238E27FC236}">
                <a16:creationId xmlns:a16="http://schemas.microsoft.com/office/drawing/2014/main" id="{27EA3708-BB31-9041-73B6-9D1FE25E0BCB}"/>
              </a:ext>
            </a:extLst>
          </p:cNvPr>
          <p:cNvGraphicFramePr>
            <a:graphicFrameLocks noGrp="1"/>
          </p:cNvGraphicFramePr>
          <p:nvPr>
            <p:extLst>
              <p:ext uri="{D42A27DB-BD31-4B8C-83A1-F6EECF244321}">
                <p14:modId xmlns:p14="http://schemas.microsoft.com/office/powerpoint/2010/main" val="2686246872"/>
              </p:ext>
            </p:extLst>
          </p:nvPr>
        </p:nvGraphicFramePr>
        <p:xfrm>
          <a:off x="358629" y="3033724"/>
          <a:ext cx="17570742" cy="3474720"/>
        </p:xfrm>
        <a:graphic>
          <a:graphicData uri="http://schemas.openxmlformats.org/drawingml/2006/table">
            <a:tbl>
              <a:tblPr firstRow="1" bandRow="1">
                <a:tableStyleId>{5940675A-B579-460E-94D1-54222C63F5DA}</a:tableStyleId>
              </a:tblPr>
              <a:tblGrid>
                <a:gridCol w="2928457">
                  <a:extLst>
                    <a:ext uri="{9D8B030D-6E8A-4147-A177-3AD203B41FA5}">
                      <a16:colId xmlns:a16="http://schemas.microsoft.com/office/drawing/2014/main" val="1085511680"/>
                    </a:ext>
                  </a:extLst>
                </a:gridCol>
                <a:gridCol w="2928457">
                  <a:extLst>
                    <a:ext uri="{9D8B030D-6E8A-4147-A177-3AD203B41FA5}">
                      <a16:colId xmlns:a16="http://schemas.microsoft.com/office/drawing/2014/main" val="3768345504"/>
                    </a:ext>
                  </a:extLst>
                </a:gridCol>
                <a:gridCol w="2928457">
                  <a:extLst>
                    <a:ext uri="{9D8B030D-6E8A-4147-A177-3AD203B41FA5}">
                      <a16:colId xmlns:a16="http://schemas.microsoft.com/office/drawing/2014/main" val="2797864001"/>
                    </a:ext>
                  </a:extLst>
                </a:gridCol>
                <a:gridCol w="2928457">
                  <a:extLst>
                    <a:ext uri="{9D8B030D-6E8A-4147-A177-3AD203B41FA5}">
                      <a16:colId xmlns:a16="http://schemas.microsoft.com/office/drawing/2014/main" val="1444916300"/>
                    </a:ext>
                  </a:extLst>
                </a:gridCol>
                <a:gridCol w="2928457">
                  <a:extLst>
                    <a:ext uri="{9D8B030D-6E8A-4147-A177-3AD203B41FA5}">
                      <a16:colId xmlns:a16="http://schemas.microsoft.com/office/drawing/2014/main" val="3128167785"/>
                    </a:ext>
                  </a:extLst>
                </a:gridCol>
                <a:gridCol w="2928457">
                  <a:extLst>
                    <a:ext uri="{9D8B030D-6E8A-4147-A177-3AD203B41FA5}">
                      <a16:colId xmlns:a16="http://schemas.microsoft.com/office/drawing/2014/main" val="410408891"/>
                    </a:ext>
                  </a:extLst>
                </a:gridCol>
              </a:tblGrid>
              <a:tr h="1041400">
                <a:tc>
                  <a:txBody>
                    <a:bodyPr/>
                    <a:lstStyle/>
                    <a:p>
                      <a:pPr algn="ctr">
                        <a:lnSpc>
                          <a:spcPct val="150000"/>
                        </a:lnSpc>
                      </a:pPr>
                      <a:r>
                        <a:rPr lang="en-US" sz="3600" dirty="0" err="1">
                          <a:latin typeface="Arial" panose="020B0604020202020204" pitchFamily="34" charset="0"/>
                          <a:cs typeface="Arial" panose="020B0604020202020204" pitchFamily="34" charset="0"/>
                        </a:rPr>
                        <a:t>Yếu</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tố</a:t>
                      </a:r>
                      <a:endParaRPr lang="en-US" sz="3600" dirty="0">
                        <a:latin typeface="Arial" panose="020B0604020202020204" pitchFamily="34" charset="0"/>
                        <a:cs typeface="Arial" panose="020B0604020202020204" pitchFamily="34" charset="0"/>
                      </a:endParaRPr>
                    </a:p>
                  </a:txBody>
                  <a:tcPr anchor="ctr">
                    <a:solidFill>
                      <a:srgbClr val="FFFF66"/>
                    </a:solidFill>
                  </a:tcPr>
                </a:tc>
                <a:tc>
                  <a:txBody>
                    <a:bodyPr/>
                    <a:lstStyle/>
                    <a:p>
                      <a:pPr algn="ctr">
                        <a:lnSpc>
                          <a:spcPct val="150000"/>
                        </a:lnSpc>
                      </a:pPr>
                      <a:r>
                        <a:rPr lang="en-US" sz="3600" dirty="0" err="1">
                          <a:latin typeface="Arial" panose="020B0604020202020204" pitchFamily="34" charset="0"/>
                          <a:cs typeface="Arial" panose="020B0604020202020204" pitchFamily="34" charset="0"/>
                        </a:rPr>
                        <a:t>Vận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động</a:t>
                      </a:r>
                      <a:endParaRPr lang="en-US" sz="3600" dirty="0">
                        <a:latin typeface="Arial" panose="020B0604020202020204" pitchFamily="34" charset="0"/>
                        <a:cs typeface="Arial" panose="020B0604020202020204" pitchFamily="34" charset="0"/>
                      </a:endParaRPr>
                    </a:p>
                  </a:txBody>
                  <a:tcPr anchor="ctr"/>
                </a:tc>
                <a:tc>
                  <a:txBody>
                    <a:bodyPr/>
                    <a:lstStyle/>
                    <a:p>
                      <a:pPr algn="ctr">
                        <a:lnSpc>
                          <a:spcPct val="150000"/>
                        </a:lnSpc>
                      </a:pPr>
                      <a:r>
                        <a:rPr lang="en-US" sz="3600" dirty="0">
                          <a:latin typeface="Arial" panose="020B0604020202020204" pitchFamily="34" charset="0"/>
                          <a:cs typeface="Arial" panose="020B0604020202020204" pitchFamily="34" charset="0"/>
                        </a:rPr>
                        <a:t>Di </a:t>
                      </a:r>
                      <a:r>
                        <a:rPr lang="en-US" sz="3600" dirty="0" err="1">
                          <a:latin typeface="Arial" panose="020B0604020202020204" pitchFamily="34" charset="0"/>
                          <a:cs typeface="Arial" panose="020B0604020202020204" pitchFamily="34" charset="0"/>
                        </a:rPr>
                        <a:t>truyền</a:t>
                      </a:r>
                      <a:endParaRPr lang="en-US" sz="3600" dirty="0">
                        <a:latin typeface="Arial" panose="020B0604020202020204" pitchFamily="34" charset="0"/>
                        <a:cs typeface="Arial" panose="020B0604020202020204" pitchFamily="34" charset="0"/>
                      </a:endParaRPr>
                    </a:p>
                  </a:txBody>
                  <a:tcPr anchor="ctr"/>
                </a:tc>
                <a:tc>
                  <a:txBody>
                    <a:bodyPr/>
                    <a:lstStyle/>
                    <a:p>
                      <a:pPr algn="ctr">
                        <a:lnSpc>
                          <a:spcPct val="150000"/>
                        </a:lnSpc>
                      </a:pPr>
                      <a:r>
                        <a:rPr lang="en-US" sz="3600" dirty="0" err="1">
                          <a:latin typeface="Arial" panose="020B0604020202020204" pitchFamily="34" charset="0"/>
                          <a:cs typeface="Arial" panose="020B0604020202020204" pitchFamily="34" charset="0"/>
                        </a:rPr>
                        <a:t>Dinh</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dưỡng</a:t>
                      </a:r>
                      <a:endParaRPr lang="en-US" sz="3600" dirty="0">
                        <a:latin typeface="Arial" panose="020B0604020202020204" pitchFamily="34" charset="0"/>
                        <a:cs typeface="Arial" panose="020B0604020202020204" pitchFamily="34" charset="0"/>
                      </a:endParaRPr>
                    </a:p>
                  </a:txBody>
                  <a:tcPr anchor="ctr"/>
                </a:tc>
                <a:tc>
                  <a:txBody>
                    <a:bodyPr/>
                    <a:lstStyle/>
                    <a:p>
                      <a:pPr algn="ctr">
                        <a:lnSpc>
                          <a:spcPct val="150000"/>
                        </a:lnSpc>
                      </a:pPr>
                      <a:r>
                        <a:rPr lang="en-US" sz="3600" dirty="0" err="1">
                          <a:latin typeface="Arial" panose="020B0604020202020204" pitchFamily="34" charset="0"/>
                          <a:cs typeface="Arial" panose="020B0604020202020204" pitchFamily="34" charset="0"/>
                        </a:rPr>
                        <a:t>Giấc</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ngủ</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và</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môi</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trường</a:t>
                      </a:r>
                      <a:endParaRPr lang="en-US" sz="3600" dirty="0">
                        <a:latin typeface="Arial" panose="020B0604020202020204" pitchFamily="34" charset="0"/>
                        <a:cs typeface="Arial" panose="020B0604020202020204" pitchFamily="34" charset="0"/>
                      </a:endParaRPr>
                    </a:p>
                  </a:txBody>
                  <a:tcPr anchor="ctr"/>
                </a:tc>
                <a:tc>
                  <a:txBody>
                    <a:bodyPr/>
                    <a:lstStyle/>
                    <a:p>
                      <a:pPr algn="ctr">
                        <a:lnSpc>
                          <a:spcPct val="150000"/>
                        </a:lnSpc>
                      </a:pPr>
                      <a:r>
                        <a:rPr lang="en-US" sz="3600" dirty="0" err="1">
                          <a:latin typeface="Arial" panose="020B0604020202020204" pitchFamily="34" charset="0"/>
                          <a:cs typeface="Arial" panose="020B0604020202020204" pitchFamily="34" charset="0"/>
                        </a:rPr>
                        <a:t>Yếu</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tố</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khác</a:t>
                      </a:r>
                      <a:endParaRPr lang="en-US" sz="360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3218639669"/>
                  </a:ext>
                </a:extLst>
              </a:tr>
              <a:tr h="1041400">
                <a:tc>
                  <a:txBody>
                    <a:bodyPr/>
                    <a:lstStyle/>
                    <a:p>
                      <a:pPr algn="ctr">
                        <a:lnSpc>
                          <a:spcPct val="150000"/>
                        </a:lnSpc>
                      </a:pPr>
                      <a:r>
                        <a:rPr lang="en-US" sz="3600" dirty="0" err="1">
                          <a:latin typeface="Arial" panose="020B0604020202020204" pitchFamily="34" charset="0"/>
                          <a:cs typeface="Arial" panose="020B0604020202020204" pitchFamily="34" charset="0"/>
                        </a:rPr>
                        <a:t>Mức</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độ</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ảnh</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hưởng</a:t>
                      </a:r>
                      <a:r>
                        <a:rPr lang="en-US" sz="3600" dirty="0">
                          <a:latin typeface="Arial" panose="020B0604020202020204" pitchFamily="34" charset="0"/>
                          <a:cs typeface="Arial" panose="020B0604020202020204" pitchFamily="34" charset="0"/>
                        </a:rPr>
                        <a:t> (%)</a:t>
                      </a:r>
                    </a:p>
                  </a:txBody>
                  <a:tcPr anchor="ctr">
                    <a:solidFill>
                      <a:srgbClr val="FFFF66"/>
                    </a:solidFill>
                  </a:tcPr>
                </a:tc>
                <a:tc>
                  <a:txBody>
                    <a:bodyPr/>
                    <a:lstStyle/>
                    <a:p>
                      <a:pPr algn="ctr">
                        <a:lnSpc>
                          <a:spcPct val="150000"/>
                        </a:lnSpc>
                      </a:pPr>
                      <a:r>
                        <a:rPr lang="en-US" sz="3600" dirty="0">
                          <a:latin typeface="Arial" panose="020B0604020202020204" pitchFamily="34" charset="0"/>
                          <a:cs typeface="Arial" panose="020B0604020202020204" pitchFamily="34" charset="0"/>
                        </a:rPr>
                        <a:t>20</a:t>
                      </a:r>
                    </a:p>
                  </a:txBody>
                  <a:tcPr anchor="ctr"/>
                </a:tc>
                <a:tc>
                  <a:txBody>
                    <a:bodyPr/>
                    <a:lstStyle/>
                    <a:p>
                      <a:pPr algn="ctr">
                        <a:lnSpc>
                          <a:spcPct val="150000"/>
                        </a:lnSpc>
                      </a:pPr>
                      <a:r>
                        <a:rPr lang="en-US" sz="3600" dirty="0">
                          <a:latin typeface="Arial" panose="020B0604020202020204" pitchFamily="34" charset="0"/>
                          <a:cs typeface="Arial" panose="020B0604020202020204" pitchFamily="34" charset="0"/>
                        </a:rPr>
                        <a:t>23</a:t>
                      </a:r>
                    </a:p>
                  </a:txBody>
                  <a:tcPr anchor="ctr"/>
                </a:tc>
                <a:tc>
                  <a:txBody>
                    <a:bodyPr/>
                    <a:lstStyle/>
                    <a:p>
                      <a:pPr algn="ctr">
                        <a:lnSpc>
                          <a:spcPct val="150000"/>
                        </a:lnSpc>
                      </a:pPr>
                      <a:r>
                        <a:rPr lang="en-US" sz="3600" dirty="0">
                          <a:latin typeface="Arial" panose="020B0604020202020204" pitchFamily="34" charset="0"/>
                          <a:cs typeface="Arial" panose="020B0604020202020204" pitchFamily="34" charset="0"/>
                        </a:rPr>
                        <a:t>32</a:t>
                      </a:r>
                    </a:p>
                  </a:txBody>
                  <a:tcPr anchor="ctr"/>
                </a:tc>
                <a:tc>
                  <a:txBody>
                    <a:bodyPr/>
                    <a:lstStyle/>
                    <a:p>
                      <a:pPr algn="ctr">
                        <a:lnSpc>
                          <a:spcPct val="150000"/>
                        </a:lnSpc>
                      </a:pPr>
                      <a:r>
                        <a:rPr lang="en-US" sz="3600" dirty="0">
                          <a:latin typeface="Arial" panose="020B0604020202020204" pitchFamily="34" charset="0"/>
                          <a:cs typeface="Arial" panose="020B0604020202020204" pitchFamily="34" charset="0"/>
                        </a:rPr>
                        <a:t>16</a:t>
                      </a:r>
                    </a:p>
                  </a:txBody>
                  <a:tcPr anchor="ctr"/>
                </a:tc>
                <a:tc>
                  <a:txBody>
                    <a:bodyPr/>
                    <a:lstStyle/>
                    <a:p>
                      <a:pPr algn="ctr">
                        <a:lnSpc>
                          <a:spcPct val="150000"/>
                        </a:lnSpc>
                      </a:pPr>
                      <a:r>
                        <a:rPr lang="en-US" sz="3600" dirty="0">
                          <a:latin typeface="Arial" panose="020B0604020202020204" pitchFamily="34" charset="0"/>
                          <a:cs typeface="Arial" panose="020B0604020202020204" pitchFamily="34" charset="0"/>
                        </a:rPr>
                        <a:t>9</a:t>
                      </a:r>
                    </a:p>
                  </a:txBody>
                  <a:tcPr anchor="ctr"/>
                </a:tc>
                <a:extLst>
                  <a:ext uri="{0D108BD9-81ED-4DB2-BD59-A6C34878D82A}">
                    <a16:rowId xmlns:a16="http://schemas.microsoft.com/office/drawing/2014/main" val="1714432571"/>
                  </a:ext>
                </a:extLst>
              </a:tr>
            </a:tbl>
          </a:graphicData>
        </a:graphic>
      </p:graphicFrame>
      <p:sp>
        <p:nvSpPr>
          <p:cNvPr id="20" name="TextBox 19">
            <a:extLst>
              <a:ext uri="{FF2B5EF4-FFF2-40B4-BE49-F238E27FC236}">
                <a16:creationId xmlns:a16="http://schemas.microsoft.com/office/drawing/2014/main" id="{4B3ABCD1-6CF1-99A4-3550-333B05ADC77F}"/>
              </a:ext>
            </a:extLst>
          </p:cNvPr>
          <p:cNvSpPr txBox="1"/>
          <p:nvPr/>
        </p:nvSpPr>
        <p:spPr>
          <a:xfrm>
            <a:off x="568000" y="6879373"/>
            <a:ext cx="17570742" cy="2748253"/>
          </a:xfrm>
          <a:prstGeom prst="rect">
            <a:avLst/>
          </a:prstGeom>
          <a:noFill/>
        </p:spPr>
        <p:txBody>
          <a:bodyPr wrap="square" rtlCol="0">
            <a:spAutoFit/>
          </a:bodyPr>
          <a:lstStyle/>
          <a:p>
            <a:pPr algn="just">
              <a:lnSpc>
                <a:spcPct val="150000"/>
              </a:lnSpc>
            </a:pPr>
            <a:r>
              <a:rPr lang="en-US" sz="4000" dirty="0">
                <a:latin typeface="Arial" panose="020B0604020202020204" pitchFamily="34" charset="0"/>
                <a:cs typeface="Arial" panose="020B0604020202020204" pitchFamily="34" charset="0"/>
              </a:rPr>
              <a:t>b) </a:t>
            </a:r>
            <a:r>
              <a:rPr lang="en-US" sz="4000" dirty="0" err="1">
                <a:latin typeface="Arial" panose="020B0604020202020204" pitchFamily="34" charset="0"/>
                <a:cs typeface="Arial" panose="020B0604020202020204" pitchFamily="34" charset="0"/>
              </a:rPr>
              <a:t>Ngoài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yếu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tố</a:t>
            </a:r>
            <a:r>
              <a:rPr lang="en-US" sz="4000" dirty="0">
                <a:latin typeface="Arial" panose="020B0604020202020204" pitchFamily="34" charset="0"/>
                <a:cs typeface="Arial" panose="020B0604020202020204" pitchFamily="34" charset="0"/>
              </a:rPr>
              <a:t> di </a:t>
            </a:r>
            <a:r>
              <a:rPr lang="en-US" sz="4000" dirty="0" err="1">
                <a:latin typeface="Arial" panose="020B0604020202020204" pitchFamily="34" charset="0"/>
                <a:cs typeface="Arial" panose="020B0604020202020204" pitchFamily="34" charset="0"/>
              </a:rPr>
              <a:t>truyền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yếu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ảnh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hưởng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nhiều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nhất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đến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chiều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cao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a:t>
            </a:r>
          </a:p>
          <a:p>
            <a:pPr algn="just">
              <a:lnSpc>
                <a:spcPct val="150000"/>
              </a:lnSpc>
            </a:pPr>
            <a:r>
              <a:rPr lang="en-US" sz="4000" dirty="0" err="1">
                <a:latin typeface="Arial" panose="020B0604020202020204" pitchFamily="34" charset="0"/>
                <a:cs typeface="Arial" panose="020B0604020202020204" pitchFamily="34" charset="0"/>
              </a:rPr>
              <a:t>Dinh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dưỡng</a:t>
            </a:r>
            <a:r>
              <a:rPr lang="en-US" sz="4000" dirty="0">
                <a:latin typeface="Arial" panose="020B0604020202020204" pitchFamily="34" charset="0"/>
                <a:cs typeface="Arial" panose="020B0604020202020204" pitchFamily="34" charset="0"/>
              </a:rPr>
              <a:t>: 32%; </a:t>
            </a:r>
            <a:r>
              <a:rPr lang="en-US" sz="4000" dirty="0" err="1">
                <a:latin typeface="Arial" panose="020B0604020202020204" pitchFamily="34" charset="0"/>
                <a:cs typeface="Arial" panose="020B0604020202020204" pitchFamily="34" charset="0"/>
              </a:rPr>
              <a:t>vận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động</a:t>
            </a:r>
            <a:r>
              <a:rPr lang="en-US" sz="4000" dirty="0">
                <a:latin typeface="Arial" panose="020B0604020202020204" pitchFamily="34" charset="0"/>
                <a:cs typeface="Arial" panose="020B0604020202020204" pitchFamily="34" charset="0"/>
              </a:rPr>
              <a:t>: 20%; </a:t>
            </a:r>
            <a:r>
              <a:rPr lang="en-US" sz="4000" dirty="0" err="1">
                <a:latin typeface="Arial" panose="020B0604020202020204" pitchFamily="34" charset="0"/>
                <a:cs typeface="Arial" panose="020B0604020202020204" pitchFamily="34" charset="0"/>
              </a:rPr>
              <a:t>giấc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ngủ</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môi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trường</a:t>
            </a:r>
            <a:r>
              <a:rPr lang="en-US" sz="4000" dirty="0">
                <a:latin typeface="Arial" panose="020B0604020202020204" pitchFamily="34" charset="0"/>
                <a:cs typeface="Arial" panose="020B0604020202020204" pitchFamily="34" charset="0"/>
              </a:rPr>
              <a:t>: 16%.</a:t>
            </a:r>
          </a:p>
          <a:p>
            <a:pPr algn="just">
              <a:lnSpc>
                <a:spcPct val="150000"/>
              </a:lnSpc>
            </a:pPr>
            <a:r>
              <a:rPr lang="en-US" sz="4000" dirty="0" err="1">
                <a:latin typeface="Arial" panose="020B0604020202020204" pitchFamily="34" charset="0"/>
                <a:cs typeface="Arial" panose="020B0604020202020204" pitchFamily="34" charset="0"/>
              </a:rPr>
              <a:t>Tổng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mức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độ</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ảnh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hưởng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yếu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này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32%+20%+16% = 68%</a:t>
            </a:r>
          </a:p>
        </p:txBody>
      </p:sp>
    </p:spTree>
    <p:extLst>
      <p:ext uri="{BB962C8B-B14F-4D97-AF65-F5344CB8AC3E}">
        <p14:creationId xmlns:p14="http://schemas.microsoft.com/office/powerpoint/2010/main" val="3862050848"/>
      </p:ext>
    </p:extLst>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
                                            <p:txEl>
                                              <p:pRg st="0" end="0"/>
                                            </p:txEl>
                                          </p:spTgt>
                                        </p:tgtEl>
                                        <p:attrNameLst>
                                          <p:attrName>style.visibility</p:attrName>
                                        </p:attrNameLst>
                                      </p:cBhvr>
                                      <p:to>
                                        <p:strVal val="visible"/>
                                      </p:to>
                                    </p:set>
                                    <p:animEffect transition="in" filter="fade">
                                      <p:cBhvr>
                                        <p:cTn id="12" dur="500"/>
                                        <p:tgtEl>
                                          <p:spTgt spid="1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randombar(horizontal)">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0">
                                            <p:txEl>
                                              <p:pRg st="0" end="0"/>
                                            </p:txEl>
                                          </p:spTgt>
                                        </p:tgtEl>
                                        <p:attrNameLst>
                                          <p:attrName>style.visibility</p:attrName>
                                        </p:attrNameLst>
                                      </p:cBhvr>
                                      <p:to>
                                        <p:strVal val="visible"/>
                                      </p:to>
                                    </p:set>
                                    <p:animEffect transition="in" filter="fade">
                                      <p:cBhvr>
                                        <p:cTn id="22" dur="500"/>
                                        <p:tgtEl>
                                          <p:spTgt spid="20">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0">
                                            <p:txEl>
                                              <p:pRg st="1" end="1"/>
                                            </p:txEl>
                                          </p:spTgt>
                                        </p:tgtEl>
                                        <p:attrNameLst>
                                          <p:attrName>style.visibility</p:attrName>
                                        </p:attrNameLst>
                                      </p:cBhvr>
                                      <p:to>
                                        <p:strVal val="visible"/>
                                      </p:to>
                                    </p:set>
                                    <p:animEffect transition="in" filter="fade">
                                      <p:cBhvr>
                                        <p:cTn id="27" dur="500"/>
                                        <p:tgtEl>
                                          <p:spTgt spid="20">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0">
                                            <p:txEl>
                                              <p:pRg st="2" end="2"/>
                                            </p:txEl>
                                          </p:spTgt>
                                        </p:tgtEl>
                                        <p:attrNameLst>
                                          <p:attrName>style.visibility</p:attrName>
                                        </p:attrNameLst>
                                      </p:cBhvr>
                                      <p:to>
                                        <p:strVal val="visible"/>
                                      </p:to>
                                    </p:set>
                                    <p:animEffect transition="in" filter="fade">
                                      <p:cBhvr>
                                        <p:cTn id="32" dur="500"/>
                                        <p:tgtEl>
                                          <p:spTgt spid="2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b="31506"/>
          <a:stretch>
            <a:fillRect/>
          </a:stretch>
        </p:blipFill>
        <p:spPr>
          <a:xfrm>
            <a:off x="0" y="0"/>
            <a:ext cx="18288000" cy="10287000"/>
          </a:xfrm>
          <a:prstGeom prst="rect">
            <a:avLst/>
          </a:prstGeom>
        </p:spPr>
      </p:pic>
      <p:grpSp>
        <p:nvGrpSpPr>
          <p:cNvPr id="3" name="Group 3"/>
          <p:cNvGrpSpPr/>
          <p:nvPr/>
        </p:nvGrpSpPr>
        <p:grpSpPr>
          <a:xfrm>
            <a:off x="2123482" y="1437322"/>
            <a:ext cx="14041035" cy="7412355"/>
            <a:chOff x="0" y="0"/>
            <a:chExt cx="3359055" cy="1736984"/>
          </a:xfrm>
        </p:grpSpPr>
        <p:sp>
          <p:nvSpPr>
            <p:cNvPr id="4" name="Freeform 4"/>
            <p:cNvSpPr/>
            <p:nvPr/>
          </p:nvSpPr>
          <p:spPr>
            <a:xfrm>
              <a:off x="0" y="0"/>
              <a:ext cx="3359055" cy="1736984"/>
            </a:xfrm>
            <a:custGeom>
              <a:avLst/>
              <a:gdLst/>
              <a:ahLst/>
              <a:cxnLst/>
              <a:rect l="l" t="t" r="r" b="b"/>
              <a:pathLst>
                <a:path w="3359055" h="1736984">
                  <a:moveTo>
                    <a:pt x="0" y="0"/>
                  </a:moveTo>
                  <a:lnTo>
                    <a:pt x="3359055" y="0"/>
                  </a:lnTo>
                  <a:lnTo>
                    <a:pt x="3359055" y="1736984"/>
                  </a:lnTo>
                  <a:lnTo>
                    <a:pt x="0" y="1736984"/>
                  </a:lnTo>
                  <a:close/>
                </a:path>
              </a:pathLst>
            </a:custGeom>
            <a:solidFill>
              <a:srgbClr val="E38589"/>
            </a:solidFill>
          </p:spPr>
        </p:sp>
        <p:sp>
          <p:nvSpPr>
            <p:cNvPr id="5" name="TextBox 5"/>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6" name="Picture 6"/>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6037480" y="691071"/>
            <a:ext cx="651623" cy="675257"/>
          </a:xfrm>
          <a:prstGeom prst="rect">
            <a:avLst/>
          </a:prstGeom>
        </p:spPr>
      </p:pic>
      <p:pic>
        <p:nvPicPr>
          <p:cNvPr id="7" name="Picture 7"/>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2014975">
            <a:off x="12844462" y="8906658"/>
            <a:ext cx="501090" cy="703284"/>
          </a:xfrm>
          <a:prstGeom prst="rect">
            <a:avLst/>
          </a:prstGeom>
        </p:spPr>
      </p:pic>
      <p:pic>
        <p:nvPicPr>
          <p:cNvPr id="8" name="Picture 8"/>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1142145">
            <a:off x="16984818" y="3521075"/>
            <a:ext cx="548964" cy="548964"/>
          </a:xfrm>
          <a:prstGeom prst="rect">
            <a:avLst/>
          </a:prstGeom>
        </p:spPr>
      </p:pic>
      <p:pic>
        <p:nvPicPr>
          <p:cNvPr id="9" name="Picture 9"/>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rot="-977631">
            <a:off x="1530037" y="6089188"/>
            <a:ext cx="456209" cy="422564"/>
          </a:xfrm>
          <a:prstGeom prst="rect">
            <a:avLst/>
          </a:prstGeom>
        </p:spPr>
      </p:pic>
      <p:pic>
        <p:nvPicPr>
          <p:cNvPr id="10" name="Picture 10"/>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flipV="1">
            <a:off x="16528923" y="6172200"/>
            <a:ext cx="1759077" cy="4114800"/>
          </a:xfrm>
          <a:prstGeom prst="rect">
            <a:avLst/>
          </a:prstGeom>
        </p:spPr>
      </p:pic>
      <p:pic>
        <p:nvPicPr>
          <p:cNvPr id="11" name="Picture 11"/>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0" y="0"/>
            <a:ext cx="1758142" cy="4114800"/>
          </a:xfrm>
          <a:prstGeom prst="rect">
            <a:avLst/>
          </a:prstGeom>
        </p:spPr>
      </p:pic>
      <p:pic>
        <p:nvPicPr>
          <p:cNvPr id="12" name="Picture 12"/>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rot="-8290900">
            <a:off x="14915237" y="-623864"/>
            <a:ext cx="4688125" cy="3305128"/>
          </a:xfrm>
          <a:prstGeom prst="rect">
            <a:avLst/>
          </a:prstGeom>
        </p:spPr>
      </p:pic>
      <p:pic>
        <p:nvPicPr>
          <p:cNvPr id="13" name="Picture 13"/>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xmlns="" r:embed="rId18"/>
              </a:ext>
            </a:extLst>
          </a:blip>
          <a:srcRect/>
          <a:stretch>
            <a:fillRect/>
          </a:stretch>
        </p:blipFill>
        <p:spPr>
          <a:xfrm rot="-2937354">
            <a:off x="-1004712" y="8625711"/>
            <a:ext cx="3852615" cy="2412700"/>
          </a:xfrm>
          <a:prstGeom prst="rect">
            <a:avLst/>
          </a:prstGeom>
        </p:spPr>
      </p:pic>
      <p:sp>
        <p:nvSpPr>
          <p:cNvPr id="14" name="Rectangle: Rounded Corners 13">
            <a:extLst>
              <a:ext uri="{FF2B5EF4-FFF2-40B4-BE49-F238E27FC236}">
                <a16:creationId xmlns:a16="http://schemas.microsoft.com/office/drawing/2014/main" id="{6BADDE55-BEEF-FB92-C064-104BD475FE99}"/>
              </a:ext>
            </a:extLst>
          </p:cNvPr>
          <p:cNvSpPr/>
          <p:nvPr/>
        </p:nvSpPr>
        <p:spPr>
          <a:xfrm>
            <a:off x="7117404" y="900255"/>
            <a:ext cx="3581400" cy="1447800"/>
          </a:xfrm>
          <a:prstGeom prst="round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a:solidFill>
                  <a:sysClr val="windowText" lastClr="000000"/>
                </a:solidFill>
                <a:latin typeface="Arial" panose="020B0604020202020204" pitchFamily="34" charset="0"/>
                <a:cs typeface="Arial" panose="020B0604020202020204" pitchFamily="34" charset="0"/>
              </a:rPr>
              <a:t>Luyện</a:t>
            </a:r>
            <a:r>
              <a:rPr lang="en-US" sz="4400" b="1" dirty="0">
                <a:solidFill>
                  <a:sysClr val="windowText" lastClr="000000"/>
                </a:solidFill>
                <a:latin typeface="Arial" panose="020B0604020202020204" pitchFamily="34" charset="0"/>
                <a:cs typeface="Arial" panose="020B0604020202020204" pitchFamily="34" charset="0"/>
              </a:rPr>
              <a:t> </a:t>
            </a:r>
            <a:r>
              <a:rPr lang="en-US" sz="4400" b="1" dirty="0" err="1">
                <a:solidFill>
                  <a:sysClr val="windowText" lastClr="000000"/>
                </a:solidFill>
                <a:latin typeface="Arial" panose="020B0604020202020204" pitchFamily="34" charset="0"/>
                <a:cs typeface="Arial" panose="020B0604020202020204" pitchFamily="34" charset="0"/>
              </a:rPr>
              <a:t>tập</a:t>
            </a:r>
            <a:r>
              <a:rPr lang="en-US" sz="4400" b="1" dirty="0">
                <a:solidFill>
                  <a:sysClr val="windowText" lastClr="000000"/>
                </a:solidFill>
                <a:latin typeface="Arial" panose="020B0604020202020204" pitchFamily="34" charset="0"/>
                <a:cs typeface="Arial" panose="020B0604020202020204" pitchFamily="34" charset="0"/>
              </a:rPr>
              <a:t> 4</a:t>
            </a:r>
          </a:p>
        </p:txBody>
      </p:sp>
      <mc:AlternateContent xmlns:mc="http://schemas.openxmlformats.org/markup-compatibility/2006">
        <mc:Choice xmlns:a14="http://schemas.microsoft.com/office/drawing/2010/main" Requires="a14">
          <p:sp>
            <p:nvSpPr>
              <p:cNvPr id="15" name="TextBox 14">
                <a:extLst>
                  <a:ext uri="{FF2B5EF4-FFF2-40B4-BE49-F238E27FC236}">
                    <a16:creationId xmlns:a16="http://schemas.microsoft.com/office/drawing/2014/main" id="{93D9207C-3E96-F5B4-C243-6C8A6D9915DF}"/>
                  </a:ext>
                </a:extLst>
              </p:cNvPr>
              <p:cNvSpPr txBox="1"/>
              <p:nvPr/>
            </p:nvSpPr>
            <p:spPr>
              <a:xfrm>
                <a:off x="2590799" y="2813175"/>
                <a:ext cx="13106400" cy="5518242"/>
              </a:xfrm>
              <a:prstGeom prst="rect">
                <a:avLst/>
              </a:prstGeom>
              <a:noFill/>
            </p:spPr>
            <p:txBody>
              <a:bodyPr wrap="square" rtlCol="0">
                <a:spAutoFit/>
              </a:bodyPr>
              <a:lstStyle/>
              <a:p>
                <a:pPr algn="just">
                  <a:lnSpc>
                    <a:spcPct val="150000"/>
                  </a:lnSpc>
                </a:pPr>
                <a:r>
                  <a:rPr lang="en-US" sz="4000" b="1" dirty="0" smtClean="0">
                    <a:solidFill>
                      <a:schemeClr val="bg1"/>
                    </a:solidFill>
                    <a:latin typeface="Arial" panose="020B0604020202020204" pitchFamily="34" charset="0"/>
                    <a:cs typeface="Arial" panose="020B0604020202020204" pitchFamily="34" charset="0"/>
                  </a:rPr>
                  <a:t>Cho </a:t>
                </a:r>
                <a:r>
                  <a:rPr lang="en-US" sz="4000" b="1" dirty="0" err="1">
                    <a:solidFill>
                      <a:schemeClr val="bg1"/>
                    </a:solidFill>
                    <a:latin typeface="Arial" panose="020B0604020202020204" pitchFamily="34" charset="0"/>
                    <a:cs typeface="Arial" panose="020B0604020202020204" pitchFamily="34" charset="0"/>
                  </a:rPr>
                  <a:t>biểu</a:t>
                </a:r>
                <a:r>
                  <a:rPr lang="en-US" sz="4000" b="1" dirty="0">
                    <a:solidFill>
                      <a:schemeClr val="bg1"/>
                    </a:solidFill>
                    <a:latin typeface="Arial" panose="020B0604020202020204" pitchFamily="34" charset="0"/>
                    <a:cs typeface="Arial" panose="020B0604020202020204" pitchFamily="34" charset="0"/>
                  </a:rPr>
                  <a:t> </a:t>
                </a:r>
                <a:r>
                  <a:rPr lang="en-US" sz="4000" b="1" dirty="0" err="1">
                    <a:solidFill>
                      <a:schemeClr val="bg1"/>
                    </a:solidFill>
                    <a:latin typeface="Arial" panose="020B0604020202020204" pitchFamily="34" charset="0"/>
                    <a:cs typeface="Arial" panose="020B0604020202020204" pitchFamily="34" charset="0"/>
                  </a:rPr>
                  <a:t>đồ</a:t>
                </a:r>
                <a:r>
                  <a:rPr lang="en-US" sz="4000" b="1" dirty="0">
                    <a:solidFill>
                      <a:schemeClr val="bg1"/>
                    </a:solidFill>
                    <a:latin typeface="Arial" panose="020B0604020202020204" pitchFamily="34" charset="0"/>
                    <a:cs typeface="Arial" panose="020B0604020202020204" pitchFamily="34" charset="0"/>
                  </a:rPr>
                  <a:t> </a:t>
                </a:r>
                <a:r>
                  <a:rPr lang="en-US" sz="4000" b="1" dirty="0" err="1">
                    <a:solidFill>
                      <a:schemeClr val="bg1"/>
                    </a:solidFill>
                    <a:latin typeface="Arial" panose="020B0604020202020204" pitchFamily="34" charset="0"/>
                    <a:cs typeface="Arial" panose="020B0604020202020204" pitchFamily="34" charset="0"/>
                  </a:rPr>
                  <a:t>Hình</a:t>
                </a:r>
                <a:r>
                  <a:rPr lang="en-US" sz="4000" b="1" dirty="0">
                    <a:solidFill>
                      <a:schemeClr val="bg1"/>
                    </a:solidFill>
                    <a:latin typeface="Arial" panose="020B0604020202020204" pitchFamily="34" charset="0"/>
                    <a:cs typeface="Arial" panose="020B0604020202020204" pitchFamily="34" charset="0"/>
                  </a:rPr>
                  <a:t> 5.15.</a:t>
                </a:r>
              </a:p>
              <a:p>
                <a:pPr algn="just">
                  <a:lnSpc>
                    <a:spcPct val="150000"/>
                  </a:lnSpc>
                </a:pPr>
                <a:r>
                  <a:rPr lang="en-US" sz="4000" b="1" dirty="0">
                    <a:solidFill>
                      <a:schemeClr val="bg1"/>
                    </a:solidFill>
                    <a:latin typeface="Arial" panose="020B0604020202020204" pitchFamily="34" charset="0"/>
                    <a:cs typeface="Arial" panose="020B0604020202020204" pitchFamily="34" charset="0"/>
                  </a:rPr>
                  <a:t>a) </a:t>
                </a:r>
                <a:r>
                  <a:rPr lang="en-US" sz="4000" b="1" dirty="0" err="1">
                    <a:solidFill>
                      <a:schemeClr val="bg1"/>
                    </a:solidFill>
                    <a:latin typeface="Arial" panose="020B0604020202020204" pitchFamily="34" charset="0"/>
                    <a:cs typeface="Arial" panose="020B0604020202020204" pitchFamily="34" charset="0"/>
                  </a:rPr>
                  <a:t>Hãy</a:t>
                </a:r>
                <a:r>
                  <a:rPr lang="en-US" sz="4000" b="1" dirty="0">
                    <a:solidFill>
                      <a:schemeClr val="bg1"/>
                    </a:solidFill>
                    <a:latin typeface="Arial" panose="020B0604020202020204" pitchFamily="34" charset="0"/>
                    <a:cs typeface="Arial" panose="020B0604020202020204" pitchFamily="34" charset="0"/>
                  </a:rPr>
                  <a:t> </a:t>
                </a:r>
                <a:r>
                  <a:rPr lang="en-US" sz="4000" b="1" dirty="0" err="1">
                    <a:solidFill>
                      <a:schemeClr val="bg1"/>
                    </a:solidFill>
                    <a:latin typeface="Arial" panose="020B0604020202020204" pitchFamily="34" charset="0"/>
                    <a:cs typeface="Arial" panose="020B0604020202020204" pitchFamily="34" charset="0"/>
                  </a:rPr>
                  <a:t>liệt</a:t>
                </a:r>
                <a:r>
                  <a:rPr lang="en-US" sz="4000" b="1" dirty="0">
                    <a:solidFill>
                      <a:schemeClr val="bg1"/>
                    </a:solidFill>
                    <a:latin typeface="Arial" panose="020B0604020202020204" pitchFamily="34" charset="0"/>
                    <a:cs typeface="Arial" panose="020B0604020202020204" pitchFamily="34" charset="0"/>
                  </a:rPr>
                  <a:t> </a:t>
                </a:r>
                <a:r>
                  <a:rPr lang="en-US" sz="4000" b="1" dirty="0" err="1">
                    <a:solidFill>
                      <a:schemeClr val="bg1"/>
                    </a:solidFill>
                    <a:latin typeface="Arial" panose="020B0604020202020204" pitchFamily="34" charset="0"/>
                    <a:cs typeface="Arial" panose="020B0604020202020204" pitchFamily="34" charset="0"/>
                  </a:rPr>
                  <a:t>kê</a:t>
                </a:r>
                <a:r>
                  <a:rPr lang="en-US" sz="4000" b="1" dirty="0">
                    <a:solidFill>
                      <a:schemeClr val="bg1"/>
                    </a:solidFill>
                    <a:latin typeface="Arial" panose="020B0604020202020204" pitchFamily="34" charset="0"/>
                    <a:cs typeface="Arial" panose="020B0604020202020204" pitchFamily="34" charset="0"/>
                  </a:rPr>
                  <a:t> </a:t>
                </a:r>
                <a:r>
                  <a:rPr lang="en-US" sz="4000" b="1" dirty="0" err="1">
                    <a:solidFill>
                      <a:schemeClr val="bg1"/>
                    </a:solidFill>
                    <a:latin typeface="Arial" panose="020B0604020202020204" pitchFamily="34" charset="0"/>
                    <a:cs typeface="Arial" panose="020B0604020202020204" pitchFamily="34" charset="0"/>
                  </a:rPr>
                  <a:t>ba</a:t>
                </a:r>
                <a:r>
                  <a:rPr lang="en-US" sz="4000" b="1" dirty="0">
                    <a:solidFill>
                      <a:schemeClr val="bg1"/>
                    </a:solidFill>
                    <a:latin typeface="Arial" panose="020B0604020202020204" pitchFamily="34" charset="0"/>
                    <a:cs typeface="Arial" panose="020B0604020202020204" pitchFamily="34" charset="0"/>
                  </a:rPr>
                  <a:t> </a:t>
                </a:r>
                <a:r>
                  <a:rPr lang="en-US" sz="4000" b="1" dirty="0" err="1">
                    <a:solidFill>
                      <a:schemeClr val="bg1"/>
                    </a:solidFill>
                    <a:latin typeface="Arial" panose="020B0604020202020204" pitchFamily="34" charset="0"/>
                    <a:cs typeface="Arial" panose="020B0604020202020204" pitchFamily="34" charset="0"/>
                  </a:rPr>
                  <a:t>nguồn</a:t>
                </a:r>
                <a:r>
                  <a:rPr lang="en-US" sz="4000" b="1" dirty="0">
                    <a:solidFill>
                      <a:schemeClr val="bg1"/>
                    </a:solidFill>
                    <a:latin typeface="Arial" panose="020B0604020202020204" pitchFamily="34" charset="0"/>
                    <a:cs typeface="Arial" panose="020B0604020202020204" pitchFamily="34" charset="0"/>
                  </a:rPr>
                  <a:t> </a:t>
                </a:r>
                <a:r>
                  <a:rPr lang="en-US" sz="4000" b="1" dirty="0" err="1">
                    <a:solidFill>
                      <a:schemeClr val="bg1"/>
                    </a:solidFill>
                    <a:latin typeface="Arial" panose="020B0604020202020204" pitchFamily="34" charset="0"/>
                    <a:cs typeface="Arial" panose="020B0604020202020204" pitchFamily="34" charset="0"/>
                  </a:rPr>
                  <a:t>điện</a:t>
                </a:r>
                <a:r>
                  <a:rPr lang="en-US" sz="4000" b="1" dirty="0">
                    <a:solidFill>
                      <a:schemeClr val="bg1"/>
                    </a:solidFill>
                    <a:latin typeface="Arial" panose="020B0604020202020204" pitchFamily="34" charset="0"/>
                    <a:cs typeface="Arial" panose="020B0604020202020204" pitchFamily="34" charset="0"/>
                  </a:rPr>
                  <a:t> </a:t>
                </a:r>
                <a:r>
                  <a:rPr lang="en-US" sz="4000" b="1" dirty="0" err="1">
                    <a:solidFill>
                      <a:schemeClr val="bg1"/>
                    </a:solidFill>
                    <a:latin typeface="Arial" panose="020B0604020202020204" pitchFamily="34" charset="0"/>
                    <a:cs typeface="Arial" panose="020B0604020202020204" pitchFamily="34" charset="0"/>
                  </a:rPr>
                  <a:t>chủ</a:t>
                </a:r>
                <a:r>
                  <a:rPr lang="en-US" sz="4000" b="1" dirty="0">
                    <a:solidFill>
                      <a:schemeClr val="bg1"/>
                    </a:solidFill>
                    <a:latin typeface="Arial" panose="020B0604020202020204" pitchFamily="34" charset="0"/>
                    <a:cs typeface="Arial" panose="020B0604020202020204" pitchFamily="34" charset="0"/>
                  </a:rPr>
                  <a:t> </a:t>
                </a:r>
                <a:r>
                  <a:rPr lang="en-US" sz="4000" b="1" dirty="0" err="1">
                    <a:solidFill>
                      <a:schemeClr val="bg1"/>
                    </a:solidFill>
                    <a:latin typeface="Arial" panose="020B0604020202020204" pitchFamily="34" charset="0"/>
                    <a:cs typeface="Arial" panose="020B0604020202020204" pitchFamily="34" charset="0"/>
                  </a:rPr>
                  <a:t>yếu</a:t>
                </a:r>
                <a:r>
                  <a:rPr lang="en-US" sz="4000" b="1" dirty="0">
                    <a:solidFill>
                      <a:schemeClr val="bg1"/>
                    </a:solidFill>
                    <a:latin typeface="Arial" panose="020B0604020202020204" pitchFamily="34" charset="0"/>
                    <a:cs typeface="Arial" panose="020B0604020202020204" pitchFamily="34" charset="0"/>
                  </a:rPr>
                  <a:t> </a:t>
                </a:r>
                <a:r>
                  <a:rPr lang="en-US" sz="4000" b="1" dirty="0" err="1">
                    <a:solidFill>
                      <a:schemeClr val="bg1"/>
                    </a:solidFill>
                    <a:latin typeface="Arial" panose="020B0604020202020204" pitchFamily="34" charset="0"/>
                    <a:cs typeface="Arial" panose="020B0604020202020204" pitchFamily="34" charset="0"/>
                  </a:rPr>
                  <a:t>của</a:t>
                </a:r>
                <a:r>
                  <a:rPr lang="en-US" sz="4000" b="1" dirty="0">
                    <a:solidFill>
                      <a:schemeClr val="bg1"/>
                    </a:solidFill>
                    <a:latin typeface="Arial" panose="020B0604020202020204" pitchFamily="34" charset="0"/>
                    <a:cs typeface="Arial" panose="020B0604020202020204" pitchFamily="34" charset="0"/>
                  </a:rPr>
                  <a:t> </a:t>
                </a:r>
                <a:r>
                  <a:rPr lang="en-US" sz="4000" b="1" dirty="0" err="1">
                    <a:solidFill>
                      <a:schemeClr val="bg1"/>
                    </a:solidFill>
                    <a:latin typeface="Arial" panose="020B0604020202020204" pitchFamily="34" charset="0"/>
                    <a:cs typeface="Arial" panose="020B0604020202020204" pitchFamily="34" charset="0"/>
                  </a:rPr>
                  <a:t>Việt</a:t>
                </a:r>
                <a:r>
                  <a:rPr lang="en-US" sz="4000" b="1" dirty="0">
                    <a:solidFill>
                      <a:schemeClr val="bg1"/>
                    </a:solidFill>
                    <a:latin typeface="Arial" panose="020B0604020202020204" pitchFamily="34" charset="0"/>
                    <a:cs typeface="Arial" panose="020B0604020202020204" pitchFamily="34" charset="0"/>
                  </a:rPr>
                  <a:t> Nam </a:t>
                </a:r>
                <a:r>
                  <a:rPr lang="en-US" sz="4000" b="1" dirty="0" err="1">
                    <a:solidFill>
                      <a:schemeClr val="bg1"/>
                    </a:solidFill>
                    <a:latin typeface="Arial" panose="020B0604020202020204" pitchFamily="34" charset="0"/>
                    <a:cs typeface="Arial" panose="020B0604020202020204" pitchFamily="34" charset="0"/>
                  </a:rPr>
                  <a:t>năm</a:t>
                </a:r>
                <a:r>
                  <a:rPr lang="en-US" sz="4000" b="1" dirty="0">
                    <a:solidFill>
                      <a:schemeClr val="bg1"/>
                    </a:solidFill>
                    <a:latin typeface="Arial" panose="020B0604020202020204" pitchFamily="34" charset="0"/>
                    <a:cs typeface="Arial" panose="020B0604020202020204" pitchFamily="34" charset="0"/>
                  </a:rPr>
                  <a:t> 2019.</a:t>
                </a:r>
              </a:p>
              <a:p>
                <a:pPr algn="just">
                  <a:lnSpc>
                    <a:spcPct val="150000"/>
                  </a:lnSpc>
                </a:pPr>
                <a:r>
                  <a:rPr lang="en-US" sz="4000" b="1" dirty="0">
                    <a:solidFill>
                      <a:schemeClr val="bg1"/>
                    </a:solidFill>
                    <a:latin typeface="Arial" panose="020B0604020202020204" pitchFamily="34" charset="0"/>
                    <a:cs typeface="Arial" panose="020B0604020202020204" pitchFamily="34" charset="0"/>
                  </a:rPr>
                  <a:t>b) </a:t>
                </a:r>
                <a:r>
                  <a:rPr lang="en-US" sz="4000" b="1" dirty="0" err="1">
                    <a:solidFill>
                      <a:schemeClr val="bg1"/>
                    </a:solidFill>
                    <a:latin typeface="Arial" panose="020B0604020202020204" pitchFamily="34" charset="0"/>
                    <a:cs typeface="Arial" panose="020B0604020202020204" pitchFamily="34" charset="0"/>
                  </a:rPr>
                  <a:t>Biết</a:t>
                </a:r>
                <a:r>
                  <a:rPr lang="en-US" sz="4000" b="1" dirty="0">
                    <a:solidFill>
                      <a:schemeClr val="bg1"/>
                    </a:solidFill>
                    <a:latin typeface="Arial" panose="020B0604020202020204" pitchFamily="34" charset="0"/>
                    <a:cs typeface="Arial" panose="020B0604020202020204" pitchFamily="34" charset="0"/>
                  </a:rPr>
                  <a:t> </a:t>
                </a:r>
                <a:r>
                  <a:rPr lang="en-US" sz="4000" b="1" dirty="0" err="1">
                    <a:solidFill>
                      <a:schemeClr val="bg1"/>
                    </a:solidFill>
                    <a:latin typeface="Arial" panose="020B0604020202020204" pitchFamily="34" charset="0"/>
                    <a:cs typeface="Arial" panose="020B0604020202020204" pitchFamily="34" charset="0"/>
                  </a:rPr>
                  <a:t>sản</a:t>
                </a:r>
                <a:r>
                  <a:rPr lang="en-US" sz="4000" b="1" dirty="0">
                    <a:solidFill>
                      <a:schemeClr val="bg1"/>
                    </a:solidFill>
                    <a:latin typeface="Arial" panose="020B0604020202020204" pitchFamily="34" charset="0"/>
                    <a:cs typeface="Arial" panose="020B0604020202020204" pitchFamily="34" charset="0"/>
                  </a:rPr>
                  <a:t> </a:t>
                </a:r>
                <a:r>
                  <a:rPr lang="en-US" sz="4000" b="1" dirty="0" err="1">
                    <a:solidFill>
                      <a:schemeClr val="bg1"/>
                    </a:solidFill>
                    <a:latin typeface="Arial" panose="020B0604020202020204" pitchFamily="34" charset="0"/>
                    <a:cs typeface="Arial" panose="020B0604020202020204" pitchFamily="34" charset="0"/>
                  </a:rPr>
                  <a:t>lượng</a:t>
                </a:r>
                <a:r>
                  <a:rPr lang="en-US" sz="4000" b="1" dirty="0">
                    <a:solidFill>
                      <a:schemeClr val="bg1"/>
                    </a:solidFill>
                    <a:latin typeface="Arial" panose="020B0604020202020204" pitchFamily="34" charset="0"/>
                    <a:cs typeface="Arial" panose="020B0604020202020204" pitchFamily="34" charset="0"/>
                  </a:rPr>
                  <a:t> </a:t>
                </a:r>
                <a:r>
                  <a:rPr lang="en-US" sz="4000" b="1" dirty="0" err="1">
                    <a:solidFill>
                      <a:schemeClr val="bg1"/>
                    </a:solidFill>
                    <a:latin typeface="Arial" panose="020B0604020202020204" pitchFamily="34" charset="0"/>
                    <a:cs typeface="Arial" panose="020B0604020202020204" pitchFamily="34" charset="0"/>
                  </a:rPr>
                  <a:t>điện</a:t>
                </a:r>
                <a:r>
                  <a:rPr lang="en-US" sz="4000" b="1" dirty="0">
                    <a:solidFill>
                      <a:schemeClr val="bg1"/>
                    </a:solidFill>
                    <a:latin typeface="Arial" panose="020B0604020202020204" pitchFamily="34" charset="0"/>
                    <a:cs typeface="Arial" panose="020B0604020202020204" pitchFamily="34" charset="0"/>
                  </a:rPr>
                  <a:t> </a:t>
                </a:r>
                <a:r>
                  <a:rPr lang="en-US" sz="4000" b="1" dirty="0" err="1">
                    <a:solidFill>
                      <a:schemeClr val="bg1"/>
                    </a:solidFill>
                    <a:latin typeface="Arial" panose="020B0604020202020204" pitchFamily="34" charset="0"/>
                    <a:cs typeface="Arial" panose="020B0604020202020204" pitchFamily="34" charset="0"/>
                  </a:rPr>
                  <a:t>của</a:t>
                </a:r>
                <a:r>
                  <a:rPr lang="en-US" sz="4000" b="1" dirty="0">
                    <a:solidFill>
                      <a:schemeClr val="bg1"/>
                    </a:solidFill>
                    <a:latin typeface="Arial" panose="020B0604020202020204" pitchFamily="34" charset="0"/>
                    <a:cs typeface="Arial" panose="020B0604020202020204" pitchFamily="34" charset="0"/>
                  </a:rPr>
                  <a:t> </a:t>
                </a:r>
                <a:r>
                  <a:rPr lang="en-US" sz="4000" b="1" dirty="0" err="1">
                    <a:solidFill>
                      <a:schemeClr val="bg1"/>
                    </a:solidFill>
                    <a:latin typeface="Arial" panose="020B0604020202020204" pitchFamily="34" charset="0"/>
                    <a:cs typeface="Arial" panose="020B0604020202020204" pitchFamily="34" charset="0"/>
                  </a:rPr>
                  <a:t>Việt</a:t>
                </a:r>
                <a:r>
                  <a:rPr lang="en-US" sz="4000" b="1" dirty="0">
                    <a:solidFill>
                      <a:schemeClr val="bg1"/>
                    </a:solidFill>
                    <a:latin typeface="Arial" panose="020B0604020202020204" pitchFamily="34" charset="0"/>
                    <a:cs typeface="Arial" panose="020B0604020202020204" pitchFamily="34" charset="0"/>
                  </a:rPr>
                  <a:t> Nam </a:t>
                </a:r>
                <a:r>
                  <a:rPr lang="en-US" sz="4000" b="1" dirty="0" err="1">
                    <a:solidFill>
                      <a:schemeClr val="bg1"/>
                    </a:solidFill>
                    <a:latin typeface="Arial" panose="020B0604020202020204" pitchFamily="34" charset="0"/>
                    <a:cs typeface="Arial" panose="020B0604020202020204" pitchFamily="34" charset="0"/>
                  </a:rPr>
                  <a:t>năm</a:t>
                </a:r>
                <a:r>
                  <a:rPr lang="en-US" sz="4000" b="1" dirty="0">
                    <a:solidFill>
                      <a:schemeClr val="bg1"/>
                    </a:solidFill>
                    <a:latin typeface="Arial" panose="020B0604020202020204" pitchFamily="34" charset="0"/>
                    <a:cs typeface="Arial" panose="020B0604020202020204" pitchFamily="34" charset="0"/>
                  </a:rPr>
                  <a:t> 2019 </a:t>
                </a:r>
                <a:r>
                  <a:rPr lang="en-US" sz="4000" b="1" dirty="0" err="1">
                    <a:solidFill>
                      <a:schemeClr val="bg1"/>
                    </a:solidFill>
                    <a:latin typeface="Arial" panose="020B0604020202020204" pitchFamily="34" charset="0"/>
                    <a:cs typeface="Arial" panose="020B0604020202020204" pitchFamily="34" charset="0"/>
                  </a:rPr>
                  <a:t>là</a:t>
                </a:r>
                <a:r>
                  <a:rPr lang="en-US" sz="4000" b="1" dirty="0">
                    <a:solidFill>
                      <a:schemeClr val="bg1"/>
                    </a:solidFill>
                    <a:latin typeface="Arial" panose="020B0604020202020204" pitchFamily="34" charset="0"/>
                    <a:cs typeface="Arial" panose="020B0604020202020204" pitchFamily="34" charset="0"/>
                  </a:rPr>
                  <a:t> </a:t>
                </a:r>
                <a14:m>
                  <m:oMath xmlns:m="http://schemas.openxmlformats.org/officeDocument/2006/math">
                    <m:r>
                      <a:rPr lang="en-US" sz="4000" b="1" i="1" smtClean="0">
                        <a:solidFill>
                          <a:schemeClr val="bg1"/>
                        </a:solidFill>
                        <a:latin typeface="Cambria Math" panose="02040503050406030204" pitchFamily="18" charset="0"/>
                      </a:rPr>
                      <m:t>𝟐𝟒𝟎</m:t>
                    </m:r>
                    <m:r>
                      <a:rPr lang="en-US" sz="4000" b="1" i="1" smtClean="0">
                        <a:solidFill>
                          <a:schemeClr val="bg1"/>
                        </a:solidFill>
                        <a:latin typeface="Cambria Math" panose="02040503050406030204" pitchFamily="18" charset="0"/>
                      </a:rPr>
                      <m:t>,</m:t>
                    </m:r>
                    <m:r>
                      <a:rPr lang="en-US" sz="4000" b="1" i="1" smtClean="0">
                        <a:solidFill>
                          <a:schemeClr val="bg1"/>
                        </a:solidFill>
                        <a:latin typeface="Cambria Math" panose="02040503050406030204" pitchFamily="18" charset="0"/>
                      </a:rPr>
                      <m:t>𝟏</m:t>
                    </m:r>
                    <m:r>
                      <a:rPr lang="en-US" sz="4000" b="1" i="1" smtClean="0">
                        <a:solidFill>
                          <a:schemeClr val="bg1"/>
                        </a:solidFill>
                        <a:latin typeface="Cambria Math" panose="02040503050406030204" pitchFamily="18" charset="0"/>
                      </a:rPr>
                      <m:t>.</m:t>
                    </m:r>
                    <m:sSup>
                      <m:sSupPr>
                        <m:ctrlPr>
                          <a:rPr lang="en-US" sz="4000" b="1" i="1" smtClean="0">
                            <a:solidFill>
                              <a:schemeClr val="bg1"/>
                            </a:solidFill>
                            <a:latin typeface="Cambria Math" panose="02040503050406030204" pitchFamily="18" charset="0"/>
                          </a:rPr>
                        </m:ctrlPr>
                      </m:sSupPr>
                      <m:e>
                        <m:r>
                          <a:rPr lang="en-US" sz="4000" b="1" i="1" smtClean="0">
                            <a:solidFill>
                              <a:schemeClr val="bg1"/>
                            </a:solidFill>
                            <a:latin typeface="Cambria Math" panose="02040503050406030204" pitchFamily="18" charset="0"/>
                          </a:rPr>
                          <m:t>𝟏𝟎</m:t>
                        </m:r>
                      </m:e>
                      <m:sup>
                        <m:r>
                          <a:rPr lang="en-US" sz="4000" b="1" i="1" smtClean="0">
                            <a:solidFill>
                              <a:schemeClr val="bg1"/>
                            </a:solidFill>
                            <a:latin typeface="Cambria Math" panose="02040503050406030204" pitchFamily="18" charset="0"/>
                          </a:rPr>
                          <m:t>𝟗</m:t>
                        </m:r>
                      </m:sup>
                    </m:sSup>
                  </m:oMath>
                </a14:m>
                <a:r>
                  <a:rPr lang="en-US" sz="4000" b="1" dirty="0">
                    <a:solidFill>
                      <a:schemeClr val="bg1"/>
                    </a:solidFill>
                    <a:latin typeface="Arial" panose="020B0604020202020204" pitchFamily="34" charset="0"/>
                    <a:cs typeface="Arial" panose="020B0604020202020204" pitchFamily="34" charset="0"/>
                  </a:rPr>
                  <a:t> kWh. </a:t>
                </a:r>
                <a:r>
                  <a:rPr lang="en-US" sz="4000" b="1" dirty="0" err="1">
                    <a:solidFill>
                      <a:schemeClr val="bg1"/>
                    </a:solidFill>
                    <a:latin typeface="Arial" panose="020B0604020202020204" pitchFamily="34" charset="0"/>
                    <a:cs typeface="Arial" panose="020B0604020202020204" pitchFamily="34" charset="0"/>
                  </a:rPr>
                  <a:t>Em</a:t>
                </a:r>
                <a:r>
                  <a:rPr lang="en-US" sz="4000" b="1" dirty="0">
                    <a:solidFill>
                      <a:schemeClr val="bg1"/>
                    </a:solidFill>
                    <a:latin typeface="Arial" panose="020B0604020202020204" pitchFamily="34" charset="0"/>
                    <a:cs typeface="Arial" panose="020B0604020202020204" pitchFamily="34" charset="0"/>
                  </a:rPr>
                  <a:t> </a:t>
                </a:r>
                <a:r>
                  <a:rPr lang="en-US" sz="4000" b="1" dirty="0" err="1">
                    <a:solidFill>
                      <a:schemeClr val="bg1"/>
                    </a:solidFill>
                    <a:latin typeface="Arial" panose="020B0604020202020204" pitchFamily="34" charset="0"/>
                    <a:cs typeface="Arial" panose="020B0604020202020204" pitchFamily="34" charset="0"/>
                  </a:rPr>
                  <a:t>hãy</a:t>
                </a:r>
                <a:r>
                  <a:rPr lang="en-US" sz="4000" b="1" dirty="0">
                    <a:solidFill>
                      <a:schemeClr val="bg1"/>
                    </a:solidFill>
                    <a:latin typeface="Arial" panose="020B0604020202020204" pitchFamily="34" charset="0"/>
                    <a:cs typeface="Arial" panose="020B0604020202020204" pitchFamily="34" charset="0"/>
                  </a:rPr>
                  <a:t> </a:t>
                </a:r>
                <a:r>
                  <a:rPr lang="en-US" sz="4000" b="1" dirty="0" err="1">
                    <a:solidFill>
                      <a:schemeClr val="bg1"/>
                    </a:solidFill>
                    <a:latin typeface="Arial" panose="020B0604020202020204" pitchFamily="34" charset="0"/>
                    <a:cs typeface="Arial" panose="020B0604020202020204" pitchFamily="34" charset="0"/>
                  </a:rPr>
                  <a:t>cho</a:t>
                </a:r>
                <a:r>
                  <a:rPr lang="en-US" sz="4000" b="1" dirty="0">
                    <a:solidFill>
                      <a:schemeClr val="bg1"/>
                    </a:solidFill>
                    <a:latin typeface="Arial" panose="020B0604020202020204" pitchFamily="34" charset="0"/>
                    <a:cs typeface="Arial" panose="020B0604020202020204" pitchFamily="34" charset="0"/>
                  </a:rPr>
                  <a:t> </a:t>
                </a:r>
                <a:r>
                  <a:rPr lang="en-US" sz="4000" b="1" dirty="0" err="1">
                    <a:solidFill>
                      <a:schemeClr val="bg1"/>
                    </a:solidFill>
                    <a:latin typeface="Arial" panose="020B0604020202020204" pitchFamily="34" charset="0"/>
                    <a:cs typeface="Arial" panose="020B0604020202020204" pitchFamily="34" charset="0"/>
                  </a:rPr>
                  <a:t>biết</a:t>
                </a:r>
                <a:r>
                  <a:rPr lang="en-US" sz="4000" b="1" dirty="0">
                    <a:solidFill>
                      <a:schemeClr val="bg1"/>
                    </a:solidFill>
                    <a:latin typeface="Arial" panose="020B0604020202020204" pitchFamily="34" charset="0"/>
                    <a:cs typeface="Arial" panose="020B0604020202020204" pitchFamily="34" charset="0"/>
                  </a:rPr>
                  <a:t> </a:t>
                </a:r>
                <a:r>
                  <a:rPr lang="en-US" sz="4000" b="1" dirty="0" err="1">
                    <a:solidFill>
                      <a:schemeClr val="bg1"/>
                    </a:solidFill>
                    <a:latin typeface="Arial" panose="020B0604020202020204" pitchFamily="34" charset="0"/>
                    <a:cs typeface="Arial" panose="020B0604020202020204" pitchFamily="34" charset="0"/>
                  </a:rPr>
                  <a:t>trong</a:t>
                </a:r>
                <a:r>
                  <a:rPr lang="en-US" sz="4000" b="1" dirty="0">
                    <a:solidFill>
                      <a:schemeClr val="bg1"/>
                    </a:solidFill>
                    <a:latin typeface="Arial" panose="020B0604020202020204" pitchFamily="34" charset="0"/>
                    <a:cs typeface="Arial" panose="020B0604020202020204" pitchFamily="34" charset="0"/>
                  </a:rPr>
                  <a:t> </a:t>
                </a:r>
                <a:r>
                  <a:rPr lang="en-US" sz="4000" b="1" dirty="0" err="1">
                    <a:solidFill>
                      <a:schemeClr val="bg1"/>
                    </a:solidFill>
                    <a:latin typeface="Arial" panose="020B0604020202020204" pitchFamily="34" charset="0"/>
                    <a:cs typeface="Arial" panose="020B0604020202020204" pitchFamily="34" charset="0"/>
                  </a:rPr>
                  <a:t>năm</a:t>
                </a:r>
                <a:r>
                  <a:rPr lang="en-US" sz="4000" b="1" dirty="0">
                    <a:solidFill>
                      <a:schemeClr val="bg1"/>
                    </a:solidFill>
                    <a:latin typeface="Arial" panose="020B0604020202020204" pitchFamily="34" charset="0"/>
                    <a:cs typeface="Arial" panose="020B0604020202020204" pitchFamily="34" charset="0"/>
                  </a:rPr>
                  <a:t> </a:t>
                </a:r>
                <a:r>
                  <a:rPr lang="en-US" sz="4000" b="1" dirty="0" err="1">
                    <a:solidFill>
                      <a:schemeClr val="bg1"/>
                    </a:solidFill>
                    <a:latin typeface="Arial" panose="020B0604020202020204" pitchFamily="34" charset="0"/>
                    <a:cs typeface="Arial" panose="020B0604020202020204" pitchFamily="34" charset="0"/>
                  </a:rPr>
                  <a:t>này</a:t>
                </a:r>
                <a:r>
                  <a:rPr lang="en-US" sz="4000" b="1" dirty="0">
                    <a:solidFill>
                      <a:schemeClr val="bg1"/>
                    </a:solidFill>
                    <a:latin typeface="Arial" panose="020B0604020202020204" pitchFamily="34" charset="0"/>
                    <a:cs typeface="Arial" panose="020B0604020202020204" pitchFamily="34" charset="0"/>
                  </a:rPr>
                  <a:t> </a:t>
                </a:r>
                <a:r>
                  <a:rPr lang="en-US" sz="4000" b="1" dirty="0" err="1">
                    <a:solidFill>
                      <a:schemeClr val="bg1"/>
                    </a:solidFill>
                    <a:latin typeface="Arial" panose="020B0604020202020204" pitchFamily="34" charset="0"/>
                    <a:cs typeface="Arial" panose="020B0604020202020204" pitchFamily="34" charset="0"/>
                  </a:rPr>
                  <a:t>Việt</a:t>
                </a:r>
                <a:r>
                  <a:rPr lang="en-US" sz="4000" b="1" dirty="0">
                    <a:solidFill>
                      <a:schemeClr val="bg1"/>
                    </a:solidFill>
                    <a:latin typeface="Arial" panose="020B0604020202020204" pitchFamily="34" charset="0"/>
                    <a:cs typeface="Arial" panose="020B0604020202020204" pitchFamily="34" charset="0"/>
                  </a:rPr>
                  <a:t> Nam </a:t>
                </a:r>
                <a:r>
                  <a:rPr lang="en-US" sz="4000" b="1" dirty="0" err="1">
                    <a:solidFill>
                      <a:schemeClr val="bg1"/>
                    </a:solidFill>
                    <a:latin typeface="Arial" panose="020B0604020202020204" pitchFamily="34" charset="0"/>
                    <a:cs typeface="Arial" panose="020B0604020202020204" pitchFamily="34" charset="0"/>
                  </a:rPr>
                  <a:t>đã</a:t>
                </a:r>
                <a:r>
                  <a:rPr lang="en-US" sz="4000" b="1" dirty="0">
                    <a:solidFill>
                      <a:schemeClr val="bg1"/>
                    </a:solidFill>
                    <a:latin typeface="Arial" panose="020B0604020202020204" pitchFamily="34" charset="0"/>
                    <a:cs typeface="Arial" panose="020B0604020202020204" pitchFamily="34" charset="0"/>
                  </a:rPr>
                  <a:t> </a:t>
                </a:r>
                <a:r>
                  <a:rPr lang="en-US" sz="4000" b="1" dirty="0" err="1">
                    <a:solidFill>
                      <a:schemeClr val="bg1"/>
                    </a:solidFill>
                    <a:latin typeface="Arial" panose="020B0604020202020204" pitchFamily="34" charset="0"/>
                    <a:cs typeface="Arial" panose="020B0604020202020204" pitchFamily="34" charset="0"/>
                  </a:rPr>
                  <a:t>nhập</a:t>
                </a:r>
                <a:r>
                  <a:rPr lang="en-US" sz="4000" b="1" dirty="0">
                    <a:solidFill>
                      <a:schemeClr val="bg1"/>
                    </a:solidFill>
                    <a:latin typeface="Arial" panose="020B0604020202020204" pitchFamily="34" charset="0"/>
                    <a:cs typeface="Arial" panose="020B0604020202020204" pitchFamily="34" charset="0"/>
                  </a:rPr>
                  <a:t> </a:t>
                </a:r>
                <a:r>
                  <a:rPr lang="en-US" sz="4000" b="1" dirty="0" err="1">
                    <a:solidFill>
                      <a:schemeClr val="bg1"/>
                    </a:solidFill>
                    <a:latin typeface="Arial" panose="020B0604020202020204" pitchFamily="34" charset="0"/>
                    <a:cs typeface="Arial" panose="020B0604020202020204" pitchFamily="34" charset="0"/>
                  </a:rPr>
                  <a:t>khẩu</a:t>
                </a:r>
                <a:r>
                  <a:rPr lang="en-US" sz="4000" b="1" dirty="0">
                    <a:solidFill>
                      <a:schemeClr val="bg1"/>
                    </a:solidFill>
                    <a:latin typeface="Arial" panose="020B0604020202020204" pitchFamily="34" charset="0"/>
                    <a:cs typeface="Arial" panose="020B0604020202020204" pitchFamily="34" charset="0"/>
                  </a:rPr>
                  <a:t> bao </a:t>
                </a:r>
                <a:r>
                  <a:rPr lang="en-US" sz="4000" b="1" dirty="0" err="1">
                    <a:solidFill>
                      <a:schemeClr val="bg1"/>
                    </a:solidFill>
                    <a:latin typeface="Arial" panose="020B0604020202020204" pitchFamily="34" charset="0"/>
                    <a:cs typeface="Arial" panose="020B0604020202020204" pitchFamily="34" charset="0"/>
                  </a:rPr>
                  <a:t>nhiêu</a:t>
                </a:r>
                <a:r>
                  <a:rPr lang="en-US" sz="4000" b="1" dirty="0">
                    <a:solidFill>
                      <a:schemeClr val="bg1"/>
                    </a:solidFill>
                    <a:latin typeface="Arial" panose="020B0604020202020204" pitchFamily="34" charset="0"/>
                    <a:cs typeface="Arial" panose="020B0604020202020204" pitchFamily="34" charset="0"/>
                  </a:rPr>
                  <a:t> kWh </a:t>
                </a:r>
                <a:r>
                  <a:rPr lang="en-US" sz="4000" b="1" dirty="0" err="1">
                    <a:solidFill>
                      <a:schemeClr val="bg1"/>
                    </a:solidFill>
                    <a:latin typeface="Arial" panose="020B0604020202020204" pitchFamily="34" charset="0"/>
                    <a:cs typeface="Arial" panose="020B0604020202020204" pitchFamily="34" charset="0"/>
                  </a:rPr>
                  <a:t>điện</a:t>
                </a:r>
                <a:r>
                  <a:rPr lang="en-US" sz="4000" b="1" dirty="0">
                    <a:solidFill>
                      <a:schemeClr val="bg1"/>
                    </a:solidFill>
                    <a:latin typeface="Arial" panose="020B0604020202020204" pitchFamily="34" charset="0"/>
                    <a:cs typeface="Arial" panose="020B0604020202020204" pitchFamily="34" charset="0"/>
                  </a:rPr>
                  <a:t>.</a:t>
                </a:r>
              </a:p>
            </p:txBody>
          </p:sp>
        </mc:Choice>
        <mc:Fallback>
          <p:sp>
            <p:nvSpPr>
              <p:cNvPr id="15" name="TextBox 14">
                <a:extLst>
                  <a:ext uri="{FF2B5EF4-FFF2-40B4-BE49-F238E27FC236}">
                    <a16:creationId xmlns:a16="http://schemas.microsoft.com/office/drawing/2014/main" id="{93D9207C-3E96-F5B4-C243-6C8A6D9915DF}"/>
                  </a:ext>
                </a:extLst>
              </p:cNvPr>
              <p:cNvSpPr txBox="1">
                <a:spLocks noRot="1" noChangeAspect="1" noMove="1" noResize="1" noEditPoints="1" noAdjustHandles="1" noChangeArrowheads="1" noChangeShapeType="1" noTextEdit="1"/>
              </p:cNvSpPr>
              <p:nvPr/>
            </p:nvSpPr>
            <p:spPr>
              <a:xfrm>
                <a:off x="2590799" y="2813175"/>
                <a:ext cx="13106400" cy="5518242"/>
              </a:xfrm>
              <a:prstGeom prst="rect">
                <a:avLst/>
              </a:prstGeom>
              <a:blipFill>
                <a:blip r:embed="rId19"/>
                <a:stretch>
                  <a:fillRect l="-1628" r="-1628" b="-4084"/>
                </a:stretch>
              </a:blipFill>
            </p:spPr>
            <p:txBody>
              <a:bodyPr/>
              <a:lstStyle/>
              <a:p>
                <a:r>
                  <a:rPr lang="en-US">
                    <a:noFill/>
                  </a:rPr>
                  <a:t> </a:t>
                </a:r>
              </a:p>
            </p:txBody>
          </p:sp>
        </mc:Fallback>
      </mc:AlternateContent>
    </p:spTree>
    <p:extLst>
      <p:ext uri="{BB962C8B-B14F-4D97-AF65-F5344CB8AC3E}">
        <p14:creationId xmlns:p14="http://schemas.microsoft.com/office/powerpoint/2010/main" val="3594173201"/>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5">
                                            <p:txEl>
                                              <p:pRg st="0" end="0"/>
                                            </p:txEl>
                                          </p:spTgt>
                                        </p:tgtEl>
                                        <p:attrNameLst>
                                          <p:attrName>style.visibility</p:attrName>
                                        </p:attrNameLst>
                                      </p:cBhvr>
                                      <p:to>
                                        <p:strVal val="visible"/>
                                      </p:to>
                                    </p:set>
                                    <p:animEffect transition="in" filter="randombar(horizontal)">
                                      <p:cBhvr>
                                        <p:cTn id="12" dur="500"/>
                                        <p:tgtEl>
                                          <p:spTgt spid="1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5">
                                            <p:txEl>
                                              <p:pRg st="1" end="1"/>
                                            </p:txEl>
                                          </p:spTgt>
                                        </p:tgtEl>
                                        <p:attrNameLst>
                                          <p:attrName>style.visibility</p:attrName>
                                        </p:attrNameLst>
                                      </p:cBhvr>
                                      <p:to>
                                        <p:strVal val="visible"/>
                                      </p:to>
                                    </p:set>
                                    <p:animEffect transition="in" filter="randombar(horizontal)">
                                      <p:cBhvr>
                                        <p:cTn id="17" dur="500"/>
                                        <p:tgtEl>
                                          <p:spTgt spid="1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15">
                                            <p:txEl>
                                              <p:pRg st="2" end="2"/>
                                            </p:txEl>
                                          </p:spTgt>
                                        </p:tgtEl>
                                        <p:attrNameLst>
                                          <p:attrName>style.visibility</p:attrName>
                                        </p:attrNameLst>
                                      </p:cBhvr>
                                      <p:to>
                                        <p:strVal val="visible"/>
                                      </p:to>
                                    </p:set>
                                    <p:animEffect transition="in" filter="randombar(horizontal)">
                                      <p:cBhvr>
                                        <p:cTn id="22" dur="500"/>
                                        <p:tgtEl>
                                          <p:spTgt spid="1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8"/>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3637668" flipV="1">
            <a:off x="-2986104" y="-1824742"/>
            <a:ext cx="5579783" cy="5763495"/>
          </a:xfrm>
          <a:prstGeom prst="rect">
            <a:avLst/>
          </a:prstGeom>
        </p:spPr>
      </p:pic>
      <p:pic>
        <p:nvPicPr>
          <p:cNvPr id="9" name="Picture 9"/>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318438">
            <a:off x="15593950" y="7429338"/>
            <a:ext cx="4515107" cy="4663764"/>
          </a:xfrm>
          <a:prstGeom prst="rect">
            <a:avLst/>
          </a:prstGeom>
        </p:spPr>
      </p:pic>
      <p:pic>
        <p:nvPicPr>
          <p:cNvPr id="10" name="Picture 10"/>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7829047" flipH="1">
            <a:off x="16251015" y="-1752223"/>
            <a:ext cx="2843287" cy="4902219"/>
          </a:xfrm>
          <a:prstGeom prst="rect">
            <a:avLst/>
          </a:prstGeom>
        </p:spPr>
      </p:pic>
      <p:pic>
        <p:nvPicPr>
          <p:cNvPr id="11" name="Picture 11"/>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2633170">
            <a:off x="-2761072" y="8608348"/>
            <a:ext cx="6110853" cy="1888809"/>
          </a:xfrm>
          <a:prstGeom prst="rect">
            <a:avLst/>
          </a:prstGeom>
        </p:spPr>
      </p:pic>
      <p:pic>
        <p:nvPicPr>
          <p:cNvPr id="12" name="Picture 12"/>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rot="-1053252">
            <a:off x="8670709" y="9081210"/>
            <a:ext cx="946582" cy="550069"/>
          </a:xfrm>
          <a:prstGeom prst="rect">
            <a:avLst/>
          </a:prstGeom>
        </p:spPr>
      </p:pic>
      <p:pic>
        <p:nvPicPr>
          <p:cNvPr id="13" name="Picture 13"/>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rot="-1053252">
            <a:off x="8726429" y="245290"/>
            <a:ext cx="946582" cy="550069"/>
          </a:xfrm>
          <a:prstGeom prst="rect">
            <a:avLst/>
          </a:prstGeom>
        </p:spPr>
      </p:pic>
      <p:pic>
        <p:nvPicPr>
          <p:cNvPr id="14" name="Picture 14"/>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16878149" y="3961468"/>
            <a:ext cx="762302" cy="600313"/>
          </a:xfrm>
          <a:prstGeom prst="rect">
            <a:avLst/>
          </a:prstGeom>
        </p:spPr>
      </p:pic>
      <p:pic>
        <p:nvPicPr>
          <p:cNvPr id="15" name="Picture 15"/>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1028700" y="6198498"/>
            <a:ext cx="676405" cy="555498"/>
          </a:xfrm>
          <a:prstGeom prst="rect">
            <a:avLst/>
          </a:prstGeom>
        </p:spPr>
      </p:pic>
      <p:graphicFrame>
        <p:nvGraphicFramePr>
          <p:cNvPr id="6" name="Chart 5">
            <a:extLst>
              <a:ext uri="{FF2B5EF4-FFF2-40B4-BE49-F238E27FC236}">
                <a16:creationId xmlns:a16="http://schemas.microsoft.com/office/drawing/2014/main" id="{2D3CC664-BC1B-B32E-3402-91428F42BD6B}"/>
              </a:ext>
            </a:extLst>
          </p:cNvPr>
          <p:cNvGraphicFramePr/>
          <p:nvPr>
            <p:extLst>
              <p:ext uri="{D42A27DB-BD31-4B8C-83A1-F6EECF244321}">
                <p14:modId xmlns:p14="http://schemas.microsoft.com/office/powerpoint/2010/main" val="1558039883"/>
              </p:ext>
            </p:extLst>
          </p:nvPr>
        </p:nvGraphicFramePr>
        <p:xfrm>
          <a:off x="2349136" y="875391"/>
          <a:ext cx="13701168" cy="9079172"/>
        </p:xfrm>
        <a:graphic>
          <a:graphicData uri="http://schemas.openxmlformats.org/drawingml/2006/chart">
            <c:chart xmlns:c="http://schemas.openxmlformats.org/drawingml/2006/chart" xmlns:r="http://schemas.openxmlformats.org/officeDocument/2006/relationships" r:id="rId16"/>
          </a:graphicData>
        </a:graphic>
      </p:graphicFrame>
    </p:spTree>
    <p:extLst>
      <p:ext uri="{BB962C8B-B14F-4D97-AF65-F5344CB8AC3E}">
        <p14:creationId xmlns:p14="http://schemas.microsoft.com/office/powerpoint/2010/main" val="342200552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p:tgtEl>
                                          <p:spTgt spid="6"/>
                                        </p:tgtEl>
                                        <p:attrNameLst>
                                          <p:attrName>ppt_y</p:attrName>
                                        </p:attrNameLst>
                                      </p:cBhvr>
                                      <p:tavLst>
                                        <p:tav tm="0">
                                          <p:val>
                                            <p:strVal val="#ppt_y+#ppt_h*1.125000"/>
                                          </p:val>
                                        </p:tav>
                                        <p:tav tm="100000">
                                          <p:val>
                                            <p:strVal val="#ppt_y"/>
                                          </p:val>
                                        </p:tav>
                                      </p:tavLst>
                                    </p:anim>
                                    <p:animEffect transition="in" filter="wipe(up)">
                                      <p:cBhvr>
                                        <p:cTn id="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0963129" y="9258300"/>
            <a:ext cx="660389" cy="626544"/>
          </a:xfrm>
          <a:prstGeom prst="rect">
            <a:avLst/>
          </a:prstGeom>
        </p:spPr>
      </p:pic>
      <p:pic>
        <p:nvPicPr>
          <p:cNvPr id="4"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5991541" y="3892352"/>
            <a:ext cx="646015" cy="694640"/>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289625" y="5463540"/>
            <a:ext cx="1143000" cy="1143000"/>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5124901" y="662018"/>
            <a:ext cx="600999" cy="632630"/>
          </a:xfrm>
          <a:prstGeom prst="rect">
            <a:avLst/>
          </a:prstGeom>
        </p:spPr>
      </p:pic>
      <p:pic>
        <p:nvPicPr>
          <p:cNvPr id="11" name="Picture 11"/>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1311878" y="7200900"/>
            <a:ext cx="3903916" cy="4114800"/>
          </a:xfrm>
          <a:prstGeom prst="rect">
            <a:avLst/>
          </a:prstGeom>
        </p:spPr>
      </p:pic>
      <p:pic>
        <p:nvPicPr>
          <p:cNvPr id="12" name="Picture 12"/>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rot="-10800000">
            <a:off x="15686706" y="-1028700"/>
            <a:ext cx="3903916" cy="4114800"/>
          </a:xfrm>
          <a:prstGeom prst="rect">
            <a:avLst/>
          </a:prstGeom>
        </p:spPr>
      </p:pic>
      <p:pic>
        <p:nvPicPr>
          <p:cNvPr id="13" name="Picture 13"/>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rot="-5400000">
            <a:off x="-278369" y="-70926"/>
            <a:ext cx="2402599" cy="2410130"/>
          </a:xfrm>
          <a:prstGeom prst="rect">
            <a:avLst/>
          </a:prstGeom>
        </p:spPr>
      </p:pic>
      <p:pic>
        <p:nvPicPr>
          <p:cNvPr id="14" name="Picture 14"/>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rot="5400000">
            <a:off x="16165897" y="7910874"/>
            <a:ext cx="2402599" cy="2410130"/>
          </a:xfrm>
          <a:prstGeom prst="rect">
            <a:avLst/>
          </a:prstGeom>
        </p:spPr>
      </p:pic>
      <p:graphicFrame>
        <p:nvGraphicFramePr>
          <p:cNvPr id="17" name="Chart 16">
            <a:extLst>
              <a:ext uri="{FF2B5EF4-FFF2-40B4-BE49-F238E27FC236}">
                <a16:creationId xmlns:a16="http://schemas.microsoft.com/office/drawing/2014/main" id="{4268B86D-8B13-1421-F776-00A622929E51}"/>
              </a:ext>
            </a:extLst>
          </p:cNvPr>
          <p:cNvGraphicFramePr/>
          <p:nvPr>
            <p:extLst>
              <p:ext uri="{D42A27DB-BD31-4B8C-83A1-F6EECF244321}">
                <p14:modId xmlns:p14="http://schemas.microsoft.com/office/powerpoint/2010/main" val="2958071588"/>
              </p:ext>
            </p:extLst>
          </p:nvPr>
        </p:nvGraphicFramePr>
        <p:xfrm>
          <a:off x="2634337" y="1477440"/>
          <a:ext cx="13019326" cy="7619879"/>
        </p:xfrm>
        <a:graphic>
          <a:graphicData uri="http://schemas.openxmlformats.org/drawingml/2006/chart">
            <c:chart xmlns:c="http://schemas.openxmlformats.org/drawingml/2006/chart" xmlns:r="http://schemas.openxmlformats.org/officeDocument/2006/relationships" r:id="rId18"/>
          </a:graphicData>
        </a:graphic>
      </p:graphicFrame>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7" grpId="0">
        <p:bldAsOne/>
      </p:bldGraphic>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b="31506"/>
          <a:stretch>
            <a:fillRect/>
          </a:stretch>
        </p:blipFill>
        <p:spPr>
          <a:xfrm>
            <a:off x="0" y="0"/>
            <a:ext cx="18288000" cy="10287000"/>
          </a:xfrm>
          <a:prstGeom prst="rect">
            <a:avLst/>
          </a:prstGeom>
        </p:spPr>
      </p:pic>
      <p:pic>
        <p:nvPicPr>
          <p:cNvPr id="3" name="Picture 3"/>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028700" y="1028700"/>
            <a:ext cx="3679057" cy="2938647"/>
          </a:xfrm>
          <a:prstGeom prst="rect">
            <a:avLst/>
          </a:prstGeom>
        </p:spPr>
      </p:pic>
      <p:pic>
        <p:nvPicPr>
          <p:cNvPr id="4" name="Picture 4"/>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3580243" y="6319653"/>
            <a:ext cx="3679057" cy="2938647"/>
          </a:xfrm>
          <a:prstGeom prst="rect">
            <a:avLst/>
          </a:prstGeom>
        </p:spPr>
      </p:pic>
      <p:grpSp>
        <p:nvGrpSpPr>
          <p:cNvPr id="5" name="Group 5"/>
          <p:cNvGrpSpPr/>
          <p:nvPr/>
        </p:nvGrpSpPr>
        <p:grpSpPr>
          <a:xfrm>
            <a:off x="2767045" y="1845945"/>
            <a:ext cx="12753910" cy="6595110"/>
            <a:chOff x="0" y="0"/>
            <a:chExt cx="3359055" cy="1736984"/>
          </a:xfrm>
        </p:grpSpPr>
        <p:sp>
          <p:nvSpPr>
            <p:cNvPr id="6" name="Freeform 6"/>
            <p:cNvSpPr/>
            <p:nvPr/>
          </p:nvSpPr>
          <p:spPr>
            <a:xfrm>
              <a:off x="0" y="0"/>
              <a:ext cx="3359055" cy="1736984"/>
            </a:xfrm>
            <a:custGeom>
              <a:avLst/>
              <a:gdLst/>
              <a:ahLst/>
              <a:cxnLst/>
              <a:rect l="l" t="t" r="r" b="b"/>
              <a:pathLst>
                <a:path w="3359055" h="1736984">
                  <a:moveTo>
                    <a:pt x="0" y="0"/>
                  </a:moveTo>
                  <a:lnTo>
                    <a:pt x="3359055" y="0"/>
                  </a:lnTo>
                  <a:lnTo>
                    <a:pt x="3359055" y="1736984"/>
                  </a:lnTo>
                  <a:lnTo>
                    <a:pt x="0" y="1736984"/>
                  </a:lnTo>
                  <a:close/>
                </a:path>
              </a:pathLst>
            </a:custGeom>
            <a:solidFill>
              <a:srgbClr val="FFFFFF"/>
            </a:solidFill>
          </p:spPr>
        </p:sp>
        <p:sp>
          <p:nvSpPr>
            <p:cNvPr id="7" name="TextBox 7"/>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9" name="Picture 9"/>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5670835" y="-1531620"/>
            <a:ext cx="4182770" cy="4114800"/>
          </a:xfrm>
          <a:prstGeom prst="rect">
            <a:avLst/>
          </a:prstGeom>
        </p:spPr>
      </p:pic>
      <p:pic>
        <p:nvPicPr>
          <p:cNvPr id="10" name="Picture 10"/>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158251">
            <a:off x="-1508185" y="7959320"/>
            <a:ext cx="4182770" cy="4114800"/>
          </a:xfrm>
          <a:prstGeom prst="rect">
            <a:avLst/>
          </a:prstGeom>
        </p:spPr>
      </p:pic>
      <p:pic>
        <p:nvPicPr>
          <p:cNvPr id="11" name="Picture 11"/>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6429056" y="3216685"/>
            <a:ext cx="830244" cy="791845"/>
          </a:xfrm>
          <a:prstGeom prst="rect">
            <a:avLst/>
          </a:prstGeom>
        </p:spPr>
      </p:pic>
      <p:pic>
        <p:nvPicPr>
          <p:cNvPr id="12" name="Picture 12"/>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1028700" y="6554215"/>
            <a:ext cx="688581" cy="677391"/>
          </a:xfrm>
          <a:prstGeom prst="rect">
            <a:avLst/>
          </a:prstGeom>
        </p:spPr>
      </p:pic>
      <p:pic>
        <p:nvPicPr>
          <p:cNvPr id="13" name="Picture 13"/>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6451663" y="9050965"/>
            <a:ext cx="372167" cy="414671"/>
          </a:xfrm>
          <a:prstGeom prst="rect">
            <a:avLst/>
          </a:prstGeom>
        </p:spPr>
      </p:pic>
      <p:pic>
        <p:nvPicPr>
          <p:cNvPr id="16" name="Picture 16"/>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13841028" y="821365"/>
            <a:ext cx="372167" cy="414671"/>
          </a:xfrm>
          <a:prstGeom prst="rect">
            <a:avLst/>
          </a:prstGeom>
        </p:spPr>
      </p:pic>
      <p:pic>
        <p:nvPicPr>
          <p:cNvPr id="17" name="Picture 17"/>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a:off x="7087364" y="9050965"/>
            <a:ext cx="372167" cy="414671"/>
          </a:xfrm>
          <a:prstGeom prst="rect">
            <a:avLst/>
          </a:prstGeom>
        </p:spPr>
      </p:pic>
      <p:pic>
        <p:nvPicPr>
          <p:cNvPr id="18" name="Picture 18"/>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a:off x="13208076" y="821365"/>
            <a:ext cx="372167" cy="414671"/>
          </a:xfrm>
          <a:prstGeom prst="rect">
            <a:avLst/>
          </a:prstGeom>
        </p:spPr>
      </p:pic>
      <p:sp>
        <p:nvSpPr>
          <p:cNvPr id="14" name="Speech Bubble: Oval 13">
            <a:extLst>
              <a:ext uri="{FF2B5EF4-FFF2-40B4-BE49-F238E27FC236}">
                <a16:creationId xmlns:a16="http://schemas.microsoft.com/office/drawing/2014/main" id="{5D5D65B7-FB07-96AB-F85B-1B688119CDE3}"/>
              </a:ext>
            </a:extLst>
          </p:cNvPr>
          <p:cNvSpPr/>
          <p:nvPr/>
        </p:nvSpPr>
        <p:spPr>
          <a:xfrm>
            <a:off x="7886700" y="1182323"/>
            <a:ext cx="2514600" cy="1391786"/>
          </a:xfrm>
          <a:prstGeom prst="wedgeEllipseCallou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400" b="1" dirty="0" err="1">
                <a:latin typeface="Arial" panose="020B0604020202020204" pitchFamily="34" charset="0"/>
                <a:cs typeface="Arial" panose="020B0604020202020204" pitchFamily="34" charset="0"/>
              </a:rPr>
              <a:t>Giải</a:t>
            </a:r>
            <a:endParaRPr lang="en-US" sz="4400" b="1"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6ECDD4FB-94B1-7FD2-3C31-FAED08EDE44E}"/>
                  </a:ext>
                </a:extLst>
              </p:cNvPr>
              <p:cNvSpPr txBox="1"/>
              <p:nvPr/>
            </p:nvSpPr>
            <p:spPr>
              <a:xfrm>
                <a:off x="3261308" y="3520835"/>
                <a:ext cx="11765384" cy="3850926"/>
              </a:xfrm>
              <a:prstGeom prst="rect">
                <a:avLst/>
              </a:prstGeom>
              <a:noFill/>
            </p:spPr>
            <p:txBody>
              <a:bodyPr wrap="square">
                <a:spAutoFit/>
              </a:bodyPr>
              <a:lstStyle/>
              <a:p>
                <a:pPr marL="0" marR="0" algn="just">
                  <a:lnSpc>
                    <a:spcPct val="150000"/>
                  </a:lnSpc>
                  <a:spcBef>
                    <a:spcPts val="600"/>
                  </a:spcBef>
                  <a:spcAft>
                    <a:spcPts val="800"/>
                  </a:spcAft>
                  <a:tabLst>
                    <a:tab pos="360045" algn="l"/>
                    <a:tab pos="720090" algn="l"/>
                  </a:tabLst>
                </a:pPr>
                <a:r>
                  <a:rPr lang="nl-NL" sz="4000" dirty="0">
                    <a:effectLst/>
                    <a:latin typeface="Arial" panose="020B0604020202020204" pitchFamily="34" charset="0"/>
                    <a:ea typeface="Times New Roman" panose="02020603050405020304" pitchFamily="18" charset="0"/>
                    <a:cs typeface="Arial" panose="020B0604020202020204" pitchFamily="34" charset="0"/>
                  </a:rPr>
                  <a:t>a) Ba nguồn điện chủ yếu của Việt Nam trong năm 2019: thủy điện, điện than, điện khí.</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Bef>
                    <a:spcPts val="600"/>
                  </a:spcBef>
                  <a:spcAft>
                    <a:spcPts val="800"/>
                  </a:spcAft>
                  <a:tabLst>
                    <a:tab pos="360045" algn="l"/>
                    <a:tab pos="720090" algn="l"/>
                  </a:tabLst>
                </a:pPr>
                <a:r>
                  <a:rPr lang="nl-NL" sz="4000" dirty="0">
                    <a:effectLst/>
                    <a:latin typeface="Arial" panose="020B0604020202020204" pitchFamily="34" charset="0"/>
                    <a:ea typeface="Times New Roman" panose="02020603050405020304" pitchFamily="18" charset="0"/>
                    <a:cs typeface="Arial" panose="020B0604020202020204" pitchFamily="34" charset="0"/>
                  </a:rPr>
                  <a:t>b) Trong năm 2019, Việt Nam đã nhập khẩu </a:t>
                </a:r>
                <a14:m>
                  <m:oMath xmlns:m="http://schemas.openxmlformats.org/officeDocument/2006/math">
                    <m:r>
                      <a:rPr lang="nl-NL" sz="4000" i="1" dirty="0" smtClean="0">
                        <a:effectLst/>
                        <a:latin typeface="Cambria Math" panose="02040503050406030204" pitchFamily="18" charset="0"/>
                        <a:ea typeface="Times New Roman" panose="02020603050405020304" pitchFamily="18" charset="0"/>
                        <a:cs typeface="Arial" panose="020B0604020202020204" pitchFamily="34" charset="0"/>
                      </a:rPr>
                      <m:t>240,1.</m:t>
                    </m:r>
                    <m:sSup>
                      <m:sSupPr>
                        <m:ctrlPr>
                          <a:rPr lang="nl-NL" sz="4000" i="1" dirty="0" smtClean="0">
                            <a:effectLst/>
                            <a:latin typeface="Cambria Math" panose="02040503050406030204" pitchFamily="18" charset="0"/>
                            <a:cs typeface="Arial" panose="020B0604020202020204" pitchFamily="34" charset="0"/>
                          </a:rPr>
                        </m:ctrlPr>
                      </m:sSupPr>
                      <m:e>
                        <m:r>
                          <a:rPr lang="en-US" sz="4000" b="0" i="1" dirty="0" smtClean="0">
                            <a:effectLst/>
                            <a:latin typeface="Cambria Math" panose="02040503050406030204" pitchFamily="18" charset="0"/>
                            <a:cs typeface="Arial" panose="020B0604020202020204" pitchFamily="34" charset="0"/>
                          </a:rPr>
                          <m:t>10</m:t>
                        </m:r>
                      </m:e>
                      <m:sup>
                        <m:r>
                          <a:rPr lang="en-US" sz="4000" b="0" i="1" dirty="0" smtClean="0">
                            <a:effectLst/>
                            <a:latin typeface="Cambria Math" panose="02040503050406030204" pitchFamily="18" charset="0"/>
                            <a:cs typeface="Arial" panose="020B0604020202020204" pitchFamily="34" charset="0"/>
                          </a:rPr>
                          <m:t>9</m:t>
                        </m:r>
                      </m:sup>
                    </m:sSup>
                    <m:r>
                      <a:rPr lang="nl-NL" sz="4000" i="1" dirty="0">
                        <a:effectLst/>
                        <a:latin typeface="Cambria Math" panose="02040503050406030204" pitchFamily="18" charset="0"/>
                        <a:ea typeface="Times New Roman" panose="02020603050405020304" pitchFamily="18" charset="0"/>
                        <a:cs typeface="Arial" panose="020B0604020202020204" pitchFamily="34" charset="0"/>
                      </a:rPr>
                      <m:t>.1,4% </m:t>
                    </m:r>
                    <m:r>
                      <a:rPr lang="nl-NL" sz="4000" i="1">
                        <a:effectLst/>
                        <a:latin typeface="Cambria Math" panose="02040503050406030204" pitchFamily="18" charset="0"/>
                        <a:ea typeface="Times New Roman" panose="02020603050405020304" pitchFamily="18" charset="0"/>
                      </a:rPr>
                      <m:t>≈</m:t>
                    </m:r>
                    <m:r>
                      <a:rPr lang="nl-NL" sz="4000" i="1" dirty="0" smtClean="0">
                        <a:effectLst/>
                        <a:latin typeface="Cambria Math" panose="02040503050406030204" pitchFamily="18" charset="0"/>
                        <a:ea typeface="Times New Roman" panose="02020603050405020304" pitchFamily="18" charset="0"/>
                        <a:cs typeface="Arial" panose="020B0604020202020204" pitchFamily="34" charset="0"/>
                      </a:rPr>
                      <m:t> 3,4.</m:t>
                    </m:r>
                    <m:sSup>
                      <m:sSupPr>
                        <m:ctrlPr>
                          <a:rPr lang="nl-NL" sz="4000" i="1" dirty="0">
                            <a:latin typeface="Cambria Math" panose="02040503050406030204" pitchFamily="18" charset="0"/>
                            <a:cs typeface="Arial" panose="020B0604020202020204" pitchFamily="34" charset="0"/>
                          </a:rPr>
                        </m:ctrlPr>
                      </m:sSupPr>
                      <m:e>
                        <m:r>
                          <a:rPr lang="en-US" sz="4000" i="1" dirty="0">
                            <a:latin typeface="Cambria Math" panose="02040503050406030204" pitchFamily="18" charset="0"/>
                            <a:cs typeface="Arial" panose="020B0604020202020204" pitchFamily="34" charset="0"/>
                          </a:rPr>
                          <m:t>10</m:t>
                        </m:r>
                      </m:e>
                      <m:sup>
                        <m:r>
                          <a:rPr lang="en-US" sz="4000" i="1" dirty="0">
                            <a:latin typeface="Cambria Math" panose="02040503050406030204" pitchFamily="18" charset="0"/>
                            <a:cs typeface="Arial" panose="020B0604020202020204" pitchFamily="34" charset="0"/>
                          </a:rPr>
                          <m:t>9</m:t>
                        </m:r>
                      </m:sup>
                    </m:sSup>
                  </m:oMath>
                </a14:m>
                <a:r>
                  <a:rPr lang="nl-NL" sz="4000" dirty="0">
                    <a:effectLst/>
                    <a:latin typeface="Arial" panose="020B0604020202020204" pitchFamily="34" charset="0"/>
                    <a:ea typeface="Times New Roman" panose="02020603050405020304" pitchFamily="18" charset="0"/>
                    <a:cs typeface="Arial" panose="020B0604020202020204" pitchFamily="34" charset="0"/>
                  </a:rPr>
                  <a:t> (kWh).</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20" name="TextBox 19">
                <a:extLst>
                  <a:ext uri="{FF2B5EF4-FFF2-40B4-BE49-F238E27FC236}">
                    <a16:creationId xmlns:a16="http://schemas.microsoft.com/office/drawing/2014/main" id="{6ECDD4FB-94B1-7FD2-3C31-FAED08EDE44E}"/>
                  </a:ext>
                </a:extLst>
              </p:cNvPr>
              <p:cNvSpPr txBox="1">
                <a:spLocks noRot="1" noChangeAspect="1" noMove="1" noResize="1" noEditPoints="1" noAdjustHandles="1" noChangeArrowheads="1" noChangeShapeType="1" noTextEdit="1"/>
              </p:cNvSpPr>
              <p:nvPr/>
            </p:nvSpPr>
            <p:spPr>
              <a:xfrm>
                <a:off x="3261308" y="3520835"/>
                <a:ext cx="11765384" cy="3850926"/>
              </a:xfrm>
              <a:prstGeom prst="rect">
                <a:avLst/>
              </a:prstGeom>
              <a:blipFill>
                <a:blip r:embed="rId17"/>
                <a:stretch>
                  <a:fillRect l="-1865" r="-1813" b="-6022"/>
                </a:stretch>
              </a:blipFill>
            </p:spPr>
            <p:txBody>
              <a:bodyPr/>
              <a:lstStyle/>
              <a:p>
                <a:r>
                  <a:rPr lang="en-US">
                    <a:noFill/>
                  </a:rPr>
                  <a:t> </a:t>
                </a:r>
              </a:p>
            </p:txBody>
          </p:sp>
        </mc:Fallback>
      </mc:AlternateContent>
    </p:spTree>
    <p:extLst>
      <p:ext uri="{BB962C8B-B14F-4D97-AF65-F5344CB8AC3E}">
        <p14:creationId xmlns:p14="http://schemas.microsoft.com/office/powerpoint/2010/main" val="419729217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0">
                                            <p:txEl>
                                              <p:pRg st="0" end="0"/>
                                            </p:txEl>
                                          </p:spTgt>
                                        </p:tgtEl>
                                        <p:attrNameLst>
                                          <p:attrName>style.visibility</p:attrName>
                                        </p:attrNameLst>
                                      </p:cBhvr>
                                      <p:to>
                                        <p:strVal val="visible"/>
                                      </p:to>
                                    </p:set>
                                    <p:animEffect transition="in" filter="wipe(down)">
                                      <p:cBhvr>
                                        <p:cTn id="12" dur="500"/>
                                        <p:tgtEl>
                                          <p:spTgt spid="2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0">
                                            <p:txEl>
                                              <p:pRg st="1" end="1"/>
                                            </p:txEl>
                                          </p:spTgt>
                                        </p:tgtEl>
                                        <p:attrNameLst>
                                          <p:attrName>style.visibility</p:attrName>
                                        </p:attrNameLst>
                                      </p:cBhvr>
                                      <p:to>
                                        <p:strVal val="visible"/>
                                      </p:to>
                                    </p:set>
                                    <p:animEffect transition="in" filter="wipe(down)">
                                      <p:cBhvr>
                                        <p:cTn id="17" dur="500"/>
                                        <p:tgtEl>
                                          <p:spTgt spid="2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7"/>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2249744">
            <a:off x="-545203" y="839564"/>
            <a:ext cx="4340279" cy="1033775"/>
          </a:xfrm>
          <a:prstGeom prst="rect">
            <a:avLst/>
          </a:prstGeom>
        </p:spPr>
      </p:pic>
      <p:pic>
        <p:nvPicPr>
          <p:cNvPr id="8" name="Picture 8"/>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2249744" flipV="1">
            <a:off x="14470064" y="8359085"/>
            <a:ext cx="4340279" cy="1033775"/>
          </a:xfrm>
          <a:prstGeom prst="rect">
            <a:avLst/>
          </a:prstGeom>
        </p:spPr>
      </p:pic>
      <p:pic>
        <p:nvPicPr>
          <p:cNvPr id="9"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4421507" y="-1485900"/>
            <a:ext cx="5675586" cy="4114800"/>
          </a:xfrm>
          <a:prstGeom prst="rect">
            <a:avLst/>
          </a:prstGeom>
        </p:spPr>
      </p:pic>
      <p:pic>
        <p:nvPicPr>
          <p:cNvPr id="10" name="Picture 10"/>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2256512">
            <a:off x="-2418693" y="8129136"/>
            <a:ext cx="5675586" cy="4114800"/>
          </a:xfrm>
          <a:prstGeom prst="rect">
            <a:avLst/>
          </a:prstGeom>
        </p:spPr>
      </p:pic>
      <p:pic>
        <p:nvPicPr>
          <p:cNvPr id="11" name="Picture 11"/>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5560096" y="9070283"/>
            <a:ext cx="376034" cy="376034"/>
          </a:xfrm>
          <a:prstGeom prst="rect">
            <a:avLst/>
          </a:prstGeom>
        </p:spPr>
      </p:pic>
      <p:pic>
        <p:nvPicPr>
          <p:cNvPr id="12" name="Picture 12"/>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3155058" y="840683"/>
            <a:ext cx="376034" cy="376034"/>
          </a:xfrm>
          <a:prstGeom prst="rect">
            <a:avLst/>
          </a:prstGeom>
        </p:spPr>
      </p:pic>
      <p:pic>
        <p:nvPicPr>
          <p:cNvPr id="13" name="Picture 13"/>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560070" y="6356236"/>
            <a:ext cx="937260" cy="937260"/>
          </a:xfrm>
          <a:prstGeom prst="rect">
            <a:avLst/>
          </a:prstGeom>
        </p:spPr>
      </p:pic>
      <p:pic>
        <p:nvPicPr>
          <p:cNvPr id="16" name="Picture 16"/>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16640204" y="3087519"/>
            <a:ext cx="937260" cy="937260"/>
          </a:xfrm>
          <a:prstGeom prst="rect">
            <a:avLst/>
          </a:prstGeom>
        </p:spPr>
      </p:pic>
      <p:sp>
        <p:nvSpPr>
          <p:cNvPr id="14" name="Oval 13">
            <a:extLst>
              <a:ext uri="{FF2B5EF4-FFF2-40B4-BE49-F238E27FC236}">
                <a16:creationId xmlns:a16="http://schemas.microsoft.com/office/drawing/2014/main" id="{5534F8C0-495E-ACEE-5DDA-67778C701239}"/>
              </a:ext>
            </a:extLst>
          </p:cNvPr>
          <p:cNvSpPr/>
          <p:nvPr/>
        </p:nvSpPr>
        <p:spPr>
          <a:xfrm>
            <a:off x="7543800" y="1639719"/>
            <a:ext cx="3200400" cy="144780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a:latin typeface="Arial" panose="020B0604020202020204" pitchFamily="34" charset="0"/>
                <a:cs typeface="Arial" panose="020B0604020202020204" pitchFamily="34" charset="0"/>
              </a:rPr>
              <a:t>Ví</a:t>
            </a:r>
            <a:r>
              <a:rPr lang="en-US" sz="4400" b="1" dirty="0">
                <a:latin typeface="Arial" panose="020B0604020202020204" pitchFamily="34" charset="0"/>
                <a:cs typeface="Arial" panose="020B0604020202020204" pitchFamily="34" charset="0"/>
              </a:rPr>
              <a:t> </a:t>
            </a:r>
            <a:r>
              <a:rPr lang="en-US" sz="4400" b="1" dirty="0" err="1">
                <a:latin typeface="Arial" panose="020B0604020202020204" pitchFamily="34" charset="0"/>
                <a:cs typeface="Arial" panose="020B0604020202020204" pitchFamily="34" charset="0"/>
              </a:rPr>
              <a:t>dụ</a:t>
            </a:r>
            <a:r>
              <a:rPr lang="en-US" sz="4400" b="1" dirty="0">
                <a:latin typeface="Arial" panose="020B0604020202020204" pitchFamily="34" charset="0"/>
                <a:cs typeface="Arial" panose="020B0604020202020204" pitchFamily="34" charset="0"/>
              </a:rPr>
              <a:t> 3</a:t>
            </a:r>
          </a:p>
        </p:txBody>
      </p:sp>
      <p:sp>
        <p:nvSpPr>
          <p:cNvPr id="15" name="TextBox 14">
            <a:extLst>
              <a:ext uri="{FF2B5EF4-FFF2-40B4-BE49-F238E27FC236}">
                <a16:creationId xmlns:a16="http://schemas.microsoft.com/office/drawing/2014/main" id="{8801220A-F837-381A-BD58-534E6D25A096}"/>
              </a:ext>
            </a:extLst>
          </p:cNvPr>
          <p:cNvSpPr txBox="1"/>
          <p:nvPr/>
        </p:nvSpPr>
        <p:spPr>
          <a:xfrm>
            <a:off x="2438400" y="3097529"/>
            <a:ext cx="13411200" cy="5518242"/>
          </a:xfrm>
          <a:prstGeom prst="rect">
            <a:avLst/>
          </a:prstGeom>
          <a:noFill/>
        </p:spPr>
        <p:txBody>
          <a:bodyPr wrap="square" rtlCol="0">
            <a:spAutoFit/>
          </a:bodyPr>
          <a:lstStyle/>
          <a:p>
            <a:pPr algn="just">
              <a:lnSpc>
                <a:spcPct val="150000"/>
              </a:lnSpc>
            </a:pPr>
            <a:r>
              <a:rPr lang="en-US" sz="4000" i="1" dirty="0" err="1">
                <a:latin typeface="Arial" panose="020B0604020202020204" pitchFamily="34" charset="0"/>
                <a:cs typeface="Arial" panose="020B0604020202020204" pitchFamily="34" charset="0"/>
              </a:rPr>
              <a:t>Ứng</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dụng</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để</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dự</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đoán</a:t>
            </a:r>
            <a:endParaRPr lang="en-US" sz="4000" i="1" dirty="0">
              <a:latin typeface="Arial" panose="020B0604020202020204" pitchFamily="34" charset="0"/>
              <a:cs typeface="Arial" panose="020B0604020202020204" pitchFamily="34" charset="0"/>
            </a:endParaRPr>
          </a:p>
          <a:p>
            <a:pPr algn="just">
              <a:lnSpc>
                <a:spcPct val="150000"/>
              </a:lnSpc>
            </a:pPr>
            <a:r>
              <a:rPr lang="en-US" sz="4000" dirty="0" err="1">
                <a:latin typeface="Arial" panose="020B0604020202020204" pitchFamily="34" charset="0"/>
                <a:cs typeface="Arial" panose="020B0604020202020204" pitchFamily="34" charset="0"/>
              </a:rPr>
              <a:t>Biểu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đồ</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Hình</a:t>
            </a:r>
            <a:r>
              <a:rPr lang="en-US" sz="4000" dirty="0">
                <a:latin typeface="Arial" panose="020B0604020202020204" pitchFamily="34" charset="0"/>
                <a:cs typeface="Arial" panose="020B0604020202020204" pitchFamily="34" charset="0"/>
              </a:rPr>
              <a:t> 5.16 </a:t>
            </a:r>
            <a:r>
              <a:rPr lang="en-US" sz="4000" dirty="0" err="1">
                <a:latin typeface="Arial" panose="020B0604020202020204" pitchFamily="34" charset="0"/>
                <a:cs typeface="Arial" panose="020B0604020202020204" pitchFamily="34" charset="0"/>
              </a:rPr>
              <a:t>cho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biết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hoạt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động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học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sinh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khối</a:t>
            </a:r>
            <a:r>
              <a:rPr lang="en-US" sz="4000" dirty="0">
                <a:latin typeface="Arial" panose="020B0604020202020204" pitchFamily="34" charset="0"/>
                <a:cs typeface="Arial" panose="020B0604020202020204" pitchFamily="34" charset="0"/>
              </a:rPr>
              <a:t> 7 </a:t>
            </a:r>
            <a:r>
              <a:rPr lang="en-US" sz="4000" dirty="0" err="1">
                <a:latin typeface="Arial" panose="020B0604020202020204" pitchFamily="34" charset="0"/>
                <a:cs typeface="Arial" panose="020B0604020202020204" pitchFamily="34" charset="0"/>
              </a:rPr>
              <a:t>tại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một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trường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trung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học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trong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thời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gian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rảnh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rỗi</a:t>
            </a:r>
            <a:r>
              <a:rPr lang="en-US" sz="4000" dirty="0">
                <a:latin typeface="Arial" panose="020B0604020202020204" pitchFamily="34" charset="0"/>
                <a:cs typeface="Arial" panose="020B0604020202020204" pitchFamily="34" charset="0"/>
              </a:rPr>
              <a:t>.</a:t>
            </a:r>
          </a:p>
          <a:p>
            <a:pPr algn="just">
              <a:lnSpc>
                <a:spcPct val="150000"/>
              </a:lnSpc>
            </a:pPr>
            <a:r>
              <a:rPr lang="en-US" sz="4000" dirty="0" err="1">
                <a:latin typeface="Arial" panose="020B0604020202020204" pitchFamily="34" charset="0"/>
                <a:cs typeface="Arial" panose="020B0604020202020204" pitchFamily="34" charset="0"/>
              </a:rPr>
              <a:t>Hãy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dự</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đoán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trong</a:t>
            </a:r>
            <a:r>
              <a:rPr lang="en-US" sz="4000" dirty="0">
                <a:latin typeface="Arial" panose="020B0604020202020204" pitchFamily="34" charset="0"/>
                <a:cs typeface="Arial" panose="020B0604020202020204" pitchFamily="34" charset="0"/>
              </a:rPr>
              <a:t> 200 </a:t>
            </a:r>
            <a:r>
              <a:rPr lang="en-US" sz="4000" dirty="0" err="1">
                <a:latin typeface="Arial" panose="020B0604020202020204" pitchFamily="34" charset="0"/>
                <a:cs typeface="Arial" panose="020B0604020202020204" pitchFamily="34" charset="0"/>
              </a:rPr>
              <a:t>học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sinh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khối</a:t>
            </a:r>
            <a:r>
              <a:rPr lang="en-US" sz="4000" dirty="0">
                <a:latin typeface="Arial" panose="020B0604020202020204" pitchFamily="34" charset="0"/>
                <a:cs typeface="Arial" panose="020B0604020202020204" pitchFamily="34" charset="0"/>
              </a:rPr>
              <a:t> 7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trường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đó</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có</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khoảng</a:t>
            </a:r>
            <a:r>
              <a:rPr lang="en-US" sz="4000" dirty="0">
                <a:latin typeface="Arial" panose="020B0604020202020204" pitchFamily="34" charset="0"/>
                <a:cs typeface="Arial" panose="020B0604020202020204" pitchFamily="34" charset="0"/>
              </a:rPr>
              <a:t> bao </a:t>
            </a:r>
            <a:r>
              <a:rPr lang="en-US" sz="4000" dirty="0" err="1">
                <a:latin typeface="Arial" panose="020B0604020202020204" pitchFamily="34" charset="0"/>
                <a:cs typeface="Arial" panose="020B0604020202020204" pitchFamily="34" charset="0"/>
              </a:rPr>
              <a:t>nhiêu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bạn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thích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chơi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thể</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thao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trong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thời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gian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rảnh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rỗi</a:t>
            </a:r>
            <a:r>
              <a:rPr lang="en-US" sz="40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48963299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xEl>
                                              <p:pRg st="0" end="0"/>
                                            </p:txEl>
                                          </p:spTgt>
                                        </p:tgtEl>
                                        <p:attrNameLst>
                                          <p:attrName>style.visibility</p:attrName>
                                        </p:attrNameLst>
                                      </p:cBhvr>
                                      <p:to>
                                        <p:strVal val="visible"/>
                                      </p:to>
                                    </p:set>
                                    <p:animEffect transition="in" filter="fade">
                                      <p:cBhvr>
                                        <p:cTn id="12" dur="500"/>
                                        <p:tgtEl>
                                          <p:spTgt spid="1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5">
                                            <p:txEl>
                                              <p:pRg st="1" end="1"/>
                                            </p:txEl>
                                          </p:spTgt>
                                        </p:tgtEl>
                                        <p:attrNameLst>
                                          <p:attrName>style.visibility</p:attrName>
                                        </p:attrNameLst>
                                      </p:cBhvr>
                                      <p:to>
                                        <p:strVal val="visible"/>
                                      </p:to>
                                    </p:set>
                                    <p:animEffect transition="in" filter="fade">
                                      <p:cBhvr>
                                        <p:cTn id="17" dur="500"/>
                                        <p:tgtEl>
                                          <p:spTgt spid="1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5">
                                            <p:txEl>
                                              <p:pRg st="2" end="2"/>
                                            </p:txEl>
                                          </p:spTgt>
                                        </p:tgtEl>
                                        <p:attrNameLst>
                                          <p:attrName>style.visibility</p:attrName>
                                        </p:attrNameLst>
                                      </p:cBhvr>
                                      <p:to>
                                        <p:strVal val="visible"/>
                                      </p:to>
                                    </p:set>
                                    <p:animEffect transition="in" filter="fade">
                                      <p:cBhvr>
                                        <p:cTn id="22" dur="500"/>
                                        <p:tgtEl>
                                          <p:spTgt spid="1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b="31506"/>
          <a:stretch>
            <a:fillRect/>
          </a:stretch>
        </p:blipFill>
        <p:spPr>
          <a:xfrm>
            <a:off x="0" y="0"/>
            <a:ext cx="18288000" cy="10287000"/>
          </a:xfrm>
          <a:prstGeom prst="rect">
            <a:avLst/>
          </a:prstGeom>
        </p:spPr>
      </p:pic>
      <p:grpSp>
        <p:nvGrpSpPr>
          <p:cNvPr id="3" name="Group 3"/>
          <p:cNvGrpSpPr/>
          <p:nvPr/>
        </p:nvGrpSpPr>
        <p:grpSpPr>
          <a:xfrm>
            <a:off x="1130303" y="928345"/>
            <a:ext cx="15687644" cy="8531977"/>
            <a:chOff x="0" y="0"/>
            <a:chExt cx="3359055" cy="1736984"/>
          </a:xfrm>
        </p:grpSpPr>
        <p:sp>
          <p:nvSpPr>
            <p:cNvPr id="4" name="Freeform 4"/>
            <p:cNvSpPr/>
            <p:nvPr/>
          </p:nvSpPr>
          <p:spPr>
            <a:xfrm>
              <a:off x="0" y="0"/>
              <a:ext cx="3359055" cy="1736984"/>
            </a:xfrm>
            <a:custGeom>
              <a:avLst/>
              <a:gdLst/>
              <a:ahLst/>
              <a:cxnLst/>
              <a:rect l="l" t="t" r="r" b="b"/>
              <a:pathLst>
                <a:path w="3359055" h="1736984">
                  <a:moveTo>
                    <a:pt x="0" y="0"/>
                  </a:moveTo>
                  <a:lnTo>
                    <a:pt x="3359055" y="0"/>
                  </a:lnTo>
                  <a:lnTo>
                    <a:pt x="3359055" y="1736984"/>
                  </a:lnTo>
                  <a:lnTo>
                    <a:pt x="0" y="1736984"/>
                  </a:lnTo>
                  <a:close/>
                </a:path>
              </a:pathLst>
            </a:custGeom>
            <a:solidFill>
              <a:srgbClr val="FFFFFF"/>
            </a:solidFill>
          </p:spPr>
        </p:sp>
        <p:sp>
          <p:nvSpPr>
            <p:cNvPr id="5" name="TextBox 5"/>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6" name="Picture 6"/>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0" y="6172200"/>
            <a:ext cx="2504884" cy="4114800"/>
          </a:xfrm>
          <a:prstGeom prst="rect">
            <a:avLst/>
          </a:prstGeom>
        </p:spPr>
      </p:pic>
      <p:pic>
        <p:nvPicPr>
          <p:cNvPr id="7" name="Picture 7"/>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10800000">
            <a:off x="15877609" y="0"/>
            <a:ext cx="2379688" cy="3578478"/>
          </a:xfrm>
          <a:prstGeom prst="rect">
            <a:avLst/>
          </a:prstGeom>
        </p:spPr>
      </p:pic>
      <p:pic>
        <p:nvPicPr>
          <p:cNvPr id="8" name="Picture 8"/>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905124" y="-2057400"/>
            <a:ext cx="4130289" cy="4114800"/>
          </a:xfrm>
          <a:prstGeom prst="rect">
            <a:avLst/>
          </a:prstGeom>
        </p:spPr>
      </p:pic>
      <p:pic>
        <p:nvPicPr>
          <p:cNvPr id="9" name="Picture 9"/>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5877609" y="7894320"/>
            <a:ext cx="4130289" cy="4114800"/>
          </a:xfrm>
          <a:prstGeom prst="rect">
            <a:avLst/>
          </a:prstGeom>
        </p:spPr>
      </p:pic>
      <p:pic>
        <p:nvPicPr>
          <p:cNvPr id="10" name="Picture 10"/>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4983480" y="9068299"/>
            <a:ext cx="358627" cy="380002"/>
          </a:xfrm>
          <a:prstGeom prst="rect">
            <a:avLst/>
          </a:prstGeom>
        </p:spPr>
      </p:pic>
      <p:pic>
        <p:nvPicPr>
          <p:cNvPr id="11" name="Picture 11"/>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11483340" y="838699"/>
            <a:ext cx="358627" cy="380002"/>
          </a:xfrm>
          <a:prstGeom prst="rect">
            <a:avLst/>
          </a:prstGeom>
        </p:spPr>
      </p:pic>
      <p:pic>
        <p:nvPicPr>
          <p:cNvPr id="12" name="Picture 12"/>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a:off x="17003174" y="6664628"/>
            <a:ext cx="512253" cy="491123"/>
          </a:xfrm>
          <a:prstGeom prst="rect">
            <a:avLst/>
          </a:prstGeom>
        </p:spPr>
      </p:pic>
      <p:pic>
        <p:nvPicPr>
          <p:cNvPr id="15" name="Picture 15"/>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xmlns="" r:embed="rId18"/>
              </a:ext>
            </a:extLst>
          </a:blip>
          <a:srcRect/>
          <a:stretch>
            <a:fillRect/>
          </a:stretch>
        </p:blipFill>
        <p:spPr>
          <a:xfrm>
            <a:off x="772574" y="3087356"/>
            <a:ext cx="512253" cy="491123"/>
          </a:xfrm>
          <a:prstGeom prst="rect">
            <a:avLst/>
          </a:prstGeom>
        </p:spPr>
      </p:pic>
      <p:graphicFrame>
        <p:nvGraphicFramePr>
          <p:cNvPr id="13" name="Chart 12">
            <a:extLst>
              <a:ext uri="{FF2B5EF4-FFF2-40B4-BE49-F238E27FC236}">
                <a16:creationId xmlns:a16="http://schemas.microsoft.com/office/drawing/2014/main" id="{7D77AA36-51E1-E4E5-99CA-022F674F997A}"/>
              </a:ext>
            </a:extLst>
          </p:cNvPr>
          <p:cNvGraphicFramePr/>
          <p:nvPr>
            <p:extLst>
              <p:ext uri="{D42A27DB-BD31-4B8C-83A1-F6EECF244321}">
                <p14:modId xmlns:p14="http://schemas.microsoft.com/office/powerpoint/2010/main" val="2527176946"/>
              </p:ext>
            </p:extLst>
          </p:nvPr>
        </p:nvGraphicFramePr>
        <p:xfrm>
          <a:off x="2349136" y="875391"/>
          <a:ext cx="13701168" cy="9079172"/>
        </p:xfrm>
        <a:graphic>
          <a:graphicData uri="http://schemas.openxmlformats.org/drawingml/2006/chart">
            <c:chart xmlns:c="http://schemas.openxmlformats.org/drawingml/2006/chart" xmlns:r="http://schemas.openxmlformats.org/officeDocument/2006/relationships" r:id="rId19"/>
          </a:graphicData>
        </a:graphic>
      </p:graphicFrame>
    </p:spTree>
    <p:extLst>
      <p:ext uri="{BB962C8B-B14F-4D97-AF65-F5344CB8AC3E}">
        <p14:creationId xmlns:p14="http://schemas.microsoft.com/office/powerpoint/2010/main" val="4392424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3" grpId="0">
        <p:bldAsOne/>
      </p:bldGraphic>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b="31506"/>
          <a:stretch>
            <a:fillRect/>
          </a:stretch>
        </p:blipFill>
        <p:spPr>
          <a:xfrm>
            <a:off x="0" y="0"/>
            <a:ext cx="18288000" cy="10287000"/>
          </a:xfrm>
          <a:prstGeom prst="rect">
            <a:avLst/>
          </a:prstGeom>
        </p:spPr>
      </p:pic>
      <p:pic>
        <p:nvPicPr>
          <p:cNvPr id="3" name="Picture 3"/>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5419772" y="-608678"/>
            <a:ext cx="3679057" cy="2938647"/>
          </a:xfrm>
          <a:prstGeom prst="rect">
            <a:avLst/>
          </a:prstGeom>
        </p:spPr>
      </p:pic>
      <p:pic>
        <p:nvPicPr>
          <p:cNvPr id="4" name="Picture 4"/>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165860" y="8034658"/>
            <a:ext cx="3679057" cy="2938647"/>
          </a:xfrm>
          <a:prstGeom prst="rect">
            <a:avLst/>
          </a:prstGeom>
        </p:spPr>
      </p:pic>
      <p:grpSp>
        <p:nvGrpSpPr>
          <p:cNvPr id="5" name="Group 5"/>
          <p:cNvGrpSpPr/>
          <p:nvPr/>
        </p:nvGrpSpPr>
        <p:grpSpPr>
          <a:xfrm>
            <a:off x="2767045" y="1845945"/>
            <a:ext cx="12753910" cy="6595110"/>
            <a:chOff x="0" y="0"/>
            <a:chExt cx="3359055" cy="1736984"/>
          </a:xfrm>
          <a:solidFill>
            <a:schemeClr val="accent6">
              <a:lumMod val="60000"/>
              <a:lumOff val="40000"/>
            </a:schemeClr>
          </a:solidFill>
        </p:grpSpPr>
        <p:sp>
          <p:nvSpPr>
            <p:cNvPr id="6" name="Freeform 6"/>
            <p:cNvSpPr/>
            <p:nvPr/>
          </p:nvSpPr>
          <p:spPr>
            <a:xfrm>
              <a:off x="0" y="0"/>
              <a:ext cx="3359055" cy="1736984"/>
            </a:xfrm>
            <a:custGeom>
              <a:avLst/>
              <a:gdLst/>
              <a:ahLst/>
              <a:cxnLst/>
              <a:rect l="l" t="t" r="r" b="b"/>
              <a:pathLst>
                <a:path w="3359055" h="1736984">
                  <a:moveTo>
                    <a:pt x="0" y="0"/>
                  </a:moveTo>
                  <a:lnTo>
                    <a:pt x="3359055" y="0"/>
                  </a:lnTo>
                  <a:lnTo>
                    <a:pt x="3359055" y="1736984"/>
                  </a:lnTo>
                  <a:lnTo>
                    <a:pt x="0" y="1736984"/>
                  </a:lnTo>
                  <a:close/>
                </a:path>
              </a:pathLst>
            </a:custGeom>
            <a:grpFill/>
          </p:spPr>
        </p:sp>
        <p:sp>
          <p:nvSpPr>
            <p:cNvPr id="7" name="TextBox 7"/>
            <p:cNvSpPr txBox="1"/>
            <p:nvPr/>
          </p:nvSpPr>
          <p:spPr>
            <a:xfrm>
              <a:off x="0" y="-38100"/>
              <a:ext cx="812800" cy="850900"/>
            </a:xfrm>
            <a:prstGeom prst="rect">
              <a:avLst/>
            </a:prstGeom>
            <a:grpFill/>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8" name="Picture 8"/>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8100000">
            <a:off x="-1207787" y="-982400"/>
            <a:ext cx="4184598" cy="3630139"/>
          </a:xfrm>
          <a:prstGeom prst="rect">
            <a:avLst/>
          </a:prstGeom>
        </p:spPr>
      </p:pic>
      <p:pic>
        <p:nvPicPr>
          <p:cNvPr id="9" name="Picture 9"/>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3365356" y="8982551"/>
            <a:ext cx="765824" cy="762952"/>
          </a:xfrm>
          <a:prstGeom prst="rect">
            <a:avLst/>
          </a:prstGeom>
        </p:spPr>
      </p:pic>
      <p:pic>
        <p:nvPicPr>
          <p:cNvPr id="10" name="Picture 10"/>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3849409" y="647224"/>
            <a:ext cx="765824" cy="762952"/>
          </a:xfrm>
          <a:prstGeom prst="rect">
            <a:avLst/>
          </a:prstGeom>
        </p:spPr>
      </p:pic>
      <p:pic>
        <p:nvPicPr>
          <p:cNvPr id="11" name="Picture 11"/>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rot="-2346248">
            <a:off x="15322006" y="7657351"/>
            <a:ext cx="4257361" cy="3693261"/>
          </a:xfrm>
          <a:prstGeom prst="rect">
            <a:avLst/>
          </a:prstGeom>
        </p:spPr>
      </p:pic>
      <p:pic>
        <p:nvPicPr>
          <p:cNvPr id="12" name="Picture 12"/>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616563" y="6538786"/>
            <a:ext cx="824274" cy="684147"/>
          </a:xfrm>
          <a:prstGeom prst="rect">
            <a:avLst/>
          </a:prstGeom>
        </p:spPr>
      </p:pic>
      <p:pic>
        <p:nvPicPr>
          <p:cNvPr id="15" name="Picture 15"/>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rot="-3747504">
            <a:off x="16847163" y="3104938"/>
            <a:ext cx="824274" cy="684147"/>
          </a:xfrm>
          <a:prstGeom prst="rect">
            <a:avLst/>
          </a:prstGeom>
        </p:spPr>
      </p:pic>
      <p:pic>
        <p:nvPicPr>
          <p:cNvPr id="16" name="Picture 16"/>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xmlns="" r:embed="rId18"/>
              </a:ext>
            </a:extLst>
          </a:blip>
          <a:srcRect/>
          <a:stretch>
            <a:fillRect/>
          </a:stretch>
        </p:blipFill>
        <p:spPr>
          <a:xfrm>
            <a:off x="6629400" y="1267824"/>
            <a:ext cx="5535492" cy="1348648"/>
          </a:xfrm>
          <a:prstGeom prst="rect">
            <a:avLst/>
          </a:prstGeom>
        </p:spPr>
      </p:pic>
      <p:sp>
        <p:nvSpPr>
          <p:cNvPr id="13" name="TextBox 12">
            <a:extLst>
              <a:ext uri="{FF2B5EF4-FFF2-40B4-BE49-F238E27FC236}">
                <a16:creationId xmlns:a16="http://schemas.microsoft.com/office/drawing/2014/main" id="{8DB9D99B-4F00-11C0-EA7D-21844FD6630A}"/>
              </a:ext>
            </a:extLst>
          </p:cNvPr>
          <p:cNvSpPr txBox="1"/>
          <p:nvPr/>
        </p:nvSpPr>
        <p:spPr>
          <a:xfrm>
            <a:off x="7543800" y="1562100"/>
            <a:ext cx="3886200" cy="769441"/>
          </a:xfrm>
          <a:prstGeom prst="rect">
            <a:avLst/>
          </a:prstGeom>
          <a:noFill/>
        </p:spPr>
        <p:txBody>
          <a:bodyPr wrap="square" rtlCol="0">
            <a:spAutoFit/>
          </a:bodyPr>
          <a:lstStyle/>
          <a:p>
            <a:pPr algn="ctr"/>
            <a:r>
              <a:rPr lang="en-US" sz="4400" b="1" dirty="0" err="1">
                <a:solidFill>
                  <a:srgbClr val="FF0000"/>
                </a:solidFill>
                <a:latin typeface="Arial" panose="020B0604020202020204" pitchFamily="34" charset="0"/>
                <a:cs typeface="Arial" panose="020B0604020202020204" pitchFamily="34" charset="0"/>
              </a:rPr>
              <a:t>Giải</a:t>
            </a:r>
            <a:endParaRPr lang="en-US" sz="4400" b="1" dirty="0">
              <a:solidFill>
                <a:srgbClr val="FF0000"/>
              </a:solidFill>
              <a:latin typeface="Arial" panose="020B0604020202020204" pitchFamily="34" charset="0"/>
              <a:cs typeface="Arial" panose="020B0604020202020204" pitchFamily="34" charset="0"/>
            </a:endParaRPr>
          </a:p>
        </p:txBody>
      </p:sp>
      <mc:AlternateContent xmlns:mc="http://schemas.openxmlformats.org/markup-compatibility/2006">
        <mc:Choice xmlns:a14="http://schemas.microsoft.com/office/drawing/2010/main" Requires="a14">
          <p:sp>
            <p:nvSpPr>
              <p:cNvPr id="14" name="TextBox 13">
                <a:extLst>
                  <a:ext uri="{FF2B5EF4-FFF2-40B4-BE49-F238E27FC236}">
                    <a16:creationId xmlns:a16="http://schemas.microsoft.com/office/drawing/2014/main" id="{011A2DCB-931E-E124-16E6-31FC6E9AA11C}"/>
                  </a:ext>
                </a:extLst>
              </p:cNvPr>
              <p:cNvSpPr txBox="1"/>
              <p:nvPr/>
            </p:nvSpPr>
            <p:spPr>
              <a:xfrm>
                <a:off x="3422187" y="3558632"/>
                <a:ext cx="11363961" cy="3141245"/>
              </a:xfrm>
              <a:prstGeom prst="rect">
                <a:avLst/>
              </a:prstGeom>
              <a:noFill/>
            </p:spPr>
            <p:txBody>
              <a:bodyPr wrap="square" rtlCol="0">
                <a:spAutoFit/>
              </a:bodyPr>
              <a:lstStyle/>
              <a:p>
                <a:pPr algn="just">
                  <a:lnSpc>
                    <a:spcPct val="150000"/>
                  </a:lnSpc>
                </a:pPr>
                <a:r>
                  <a:rPr lang="en-US" sz="4000" b="1" dirty="0" smtClean="0">
                    <a:solidFill>
                      <a:schemeClr val="bg1"/>
                    </a:solidFill>
                    <a:latin typeface="Arial" panose="020B0604020202020204" pitchFamily="34" charset="0"/>
                    <a:cs typeface="Arial" panose="020B0604020202020204" pitchFamily="34" charset="0"/>
                  </a:rPr>
                  <a:t>Số </a:t>
                </a:r>
                <a:r>
                  <a:rPr lang="en-US" sz="4000" b="1" dirty="0" err="1">
                    <a:solidFill>
                      <a:schemeClr val="bg1"/>
                    </a:solidFill>
                    <a:latin typeface="Arial" panose="020B0604020202020204" pitchFamily="34" charset="0"/>
                    <a:cs typeface="Arial" panose="020B0604020202020204" pitchFamily="34" charset="0"/>
                  </a:rPr>
                  <a:t>học</a:t>
                </a:r>
                <a:r>
                  <a:rPr lang="en-US" sz="4000" b="1" dirty="0">
                    <a:solidFill>
                      <a:schemeClr val="bg1"/>
                    </a:solidFill>
                    <a:latin typeface="Arial" panose="020B0604020202020204" pitchFamily="34" charset="0"/>
                    <a:cs typeface="Arial" panose="020B0604020202020204" pitchFamily="34" charset="0"/>
                  </a:rPr>
                  <a:t> </a:t>
                </a:r>
                <a:r>
                  <a:rPr lang="en-US" sz="4000" b="1" dirty="0" err="1">
                    <a:solidFill>
                      <a:schemeClr val="bg1"/>
                    </a:solidFill>
                    <a:latin typeface="Arial" panose="020B0604020202020204" pitchFamily="34" charset="0"/>
                    <a:cs typeface="Arial" panose="020B0604020202020204" pitchFamily="34" charset="0"/>
                  </a:rPr>
                  <a:t>sinh</a:t>
                </a:r>
                <a:r>
                  <a:rPr lang="en-US" sz="4000" b="1" dirty="0">
                    <a:solidFill>
                      <a:schemeClr val="bg1"/>
                    </a:solidFill>
                    <a:latin typeface="Arial" panose="020B0604020202020204" pitchFamily="34" charset="0"/>
                    <a:cs typeface="Arial" panose="020B0604020202020204" pitchFamily="34" charset="0"/>
                  </a:rPr>
                  <a:t> </a:t>
                </a:r>
                <a:r>
                  <a:rPr lang="en-US" sz="4000" b="1" dirty="0" err="1">
                    <a:solidFill>
                      <a:schemeClr val="bg1"/>
                    </a:solidFill>
                    <a:latin typeface="Arial" panose="020B0604020202020204" pitchFamily="34" charset="0"/>
                    <a:cs typeface="Arial" panose="020B0604020202020204" pitchFamily="34" charset="0"/>
                  </a:rPr>
                  <a:t>khối</a:t>
                </a:r>
                <a:r>
                  <a:rPr lang="en-US" sz="4000" b="1" dirty="0">
                    <a:solidFill>
                      <a:schemeClr val="bg1"/>
                    </a:solidFill>
                    <a:latin typeface="Arial" panose="020B0604020202020204" pitchFamily="34" charset="0"/>
                    <a:cs typeface="Arial" panose="020B0604020202020204" pitchFamily="34" charset="0"/>
                  </a:rPr>
                  <a:t> 7 </a:t>
                </a:r>
                <a:r>
                  <a:rPr lang="en-US" sz="4000" b="1" dirty="0" err="1">
                    <a:solidFill>
                      <a:schemeClr val="bg1"/>
                    </a:solidFill>
                    <a:latin typeface="Arial" panose="020B0604020202020204" pitchFamily="34" charset="0"/>
                    <a:cs typeface="Arial" panose="020B0604020202020204" pitchFamily="34" charset="0"/>
                  </a:rPr>
                  <a:t>của</a:t>
                </a:r>
                <a:r>
                  <a:rPr lang="en-US" sz="4000" b="1" dirty="0">
                    <a:solidFill>
                      <a:schemeClr val="bg1"/>
                    </a:solidFill>
                    <a:latin typeface="Arial" panose="020B0604020202020204" pitchFamily="34" charset="0"/>
                    <a:cs typeface="Arial" panose="020B0604020202020204" pitchFamily="34" charset="0"/>
                  </a:rPr>
                  <a:t> </a:t>
                </a:r>
                <a:r>
                  <a:rPr lang="en-US" sz="4000" b="1" dirty="0" err="1">
                    <a:solidFill>
                      <a:schemeClr val="bg1"/>
                    </a:solidFill>
                    <a:latin typeface="Arial" panose="020B0604020202020204" pitchFamily="34" charset="0"/>
                    <a:cs typeface="Arial" panose="020B0604020202020204" pitchFamily="34" charset="0"/>
                  </a:rPr>
                  <a:t>trường</a:t>
                </a:r>
                <a:r>
                  <a:rPr lang="en-US" sz="4000" b="1" dirty="0">
                    <a:solidFill>
                      <a:schemeClr val="bg1"/>
                    </a:solidFill>
                    <a:latin typeface="Arial" panose="020B0604020202020204" pitchFamily="34" charset="0"/>
                    <a:cs typeface="Arial" panose="020B0604020202020204" pitchFamily="34" charset="0"/>
                  </a:rPr>
                  <a:t> </a:t>
                </a:r>
                <a:r>
                  <a:rPr lang="en-US" sz="4000" b="1" dirty="0" err="1">
                    <a:solidFill>
                      <a:schemeClr val="bg1"/>
                    </a:solidFill>
                    <a:latin typeface="Arial" panose="020B0604020202020204" pitchFamily="34" charset="0"/>
                    <a:cs typeface="Arial" panose="020B0604020202020204" pitchFamily="34" charset="0"/>
                  </a:rPr>
                  <a:t>thích</a:t>
                </a:r>
                <a:r>
                  <a:rPr lang="en-US" sz="4000" b="1" dirty="0">
                    <a:solidFill>
                      <a:schemeClr val="bg1"/>
                    </a:solidFill>
                    <a:latin typeface="Arial" panose="020B0604020202020204" pitchFamily="34" charset="0"/>
                    <a:cs typeface="Arial" panose="020B0604020202020204" pitchFamily="34" charset="0"/>
                  </a:rPr>
                  <a:t> </a:t>
                </a:r>
                <a:r>
                  <a:rPr lang="en-US" sz="4000" b="1" dirty="0" err="1">
                    <a:solidFill>
                      <a:schemeClr val="bg1"/>
                    </a:solidFill>
                    <a:latin typeface="Arial" panose="020B0604020202020204" pitchFamily="34" charset="0"/>
                    <a:cs typeface="Arial" panose="020B0604020202020204" pitchFamily="34" charset="0"/>
                  </a:rPr>
                  <a:t>chơi</a:t>
                </a:r>
                <a:r>
                  <a:rPr lang="en-US" sz="4000" b="1" dirty="0">
                    <a:solidFill>
                      <a:schemeClr val="bg1"/>
                    </a:solidFill>
                    <a:latin typeface="Arial" panose="020B0604020202020204" pitchFamily="34" charset="0"/>
                    <a:cs typeface="Arial" panose="020B0604020202020204" pitchFamily="34" charset="0"/>
                  </a:rPr>
                  <a:t> </a:t>
                </a:r>
                <a:r>
                  <a:rPr lang="en-US" sz="4000" b="1" dirty="0" err="1">
                    <a:solidFill>
                      <a:schemeClr val="bg1"/>
                    </a:solidFill>
                    <a:latin typeface="Arial" panose="020B0604020202020204" pitchFamily="34" charset="0"/>
                    <a:cs typeface="Arial" panose="020B0604020202020204" pitchFamily="34" charset="0"/>
                  </a:rPr>
                  <a:t>thể</a:t>
                </a:r>
                <a:r>
                  <a:rPr lang="en-US" sz="4000" b="1" dirty="0">
                    <a:solidFill>
                      <a:schemeClr val="bg1"/>
                    </a:solidFill>
                    <a:latin typeface="Arial" panose="020B0604020202020204" pitchFamily="34" charset="0"/>
                    <a:cs typeface="Arial" panose="020B0604020202020204" pitchFamily="34" charset="0"/>
                  </a:rPr>
                  <a:t> </a:t>
                </a:r>
                <a:r>
                  <a:rPr lang="en-US" sz="4000" b="1" dirty="0" err="1">
                    <a:solidFill>
                      <a:schemeClr val="bg1"/>
                    </a:solidFill>
                    <a:latin typeface="Arial" panose="020B0604020202020204" pitchFamily="34" charset="0"/>
                    <a:cs typeface="Arial" panose="020B0604020202020204" pitchFamily="34" charset="0"/>
                  </a:rPr>
                  <a:t>thao</a:t>
                </a:r>
                <a:r>
                  <a:rPr lang="en-US" sz="4000" b="1" dirty="0">
                    <a:solidFill>
                      <a:schemeClr val="bg1"/>
                    </a:solidFill>
                    <a:latin typeface="Arial" panose="020B0604020202020204" pitchFamily="34" charset="0"/>
                    <a:cs typeface="Arial" panose="020B0604020202020204" pitchFamily="34" charset="0"/>
                  </a:rPr>
                  <a:t> </a:t>
                </a:r>
                <a:r>
                  <a:rPr lang="en-US" sz="4000" b="1" dirty="0" err="1">
                    <a:solidFill>
                      <a:schemeClr val="bg1"/>
                    </a:solidFill>
                    <a:latin typeface="Arial" panose="020B0604020202020204" pitchFamily="34" charset="0"/>
                    <a:cs typeface="Arial" panose="020B0604020202020204" pitchFamily="34" charset="0"/>
                  </a:rPr>
                  <a:t>trong</a:t>
                </a:r>
                <a:r>
                  <a:rPr lang="en-US" sz="4000" b="1" dirty="0">
                    <a:solidFill>
                      <a:schemeClr val="bg1"/>
                    </a:solidFill>
                    <a:latin typeface="Arial" panose="020B0604020202020204" pitchFamily="34" charset="0"/>
                    <a:cs typeface="Arial" panose="020B0604020202020204" pitchFamily="34" charset="0"/>
                  </a:rPr>
                  <a:t> </a:t>
                </a:r>
                <a:r>
                  <a:rPr lang="en-US" sz="4000" b="1" dirty="0" err="1">
                    <a:solidFill>
                      <a:schemeClr val="bg1"/>
                    </a:solidFill>
                    <a:latin typeface="Arial" panose="020B0604020202020204" pitchFamily="34" charset="0"/>
                    <a:cs typeface="Arial" panose="020B0604020202020204" pitchFamily="34" charset="0"/>
                  </a:rPr>
                  <a:t>thời</a:t>
                </a:r>
                <a:r>
                  <a:rPr lang="en-US" sz="4000" b="1" dirty="0">
                    <a:solidFill>
                      <a:schemeClr val="bg1"/>
                    </a:solidFill>
                    <a:latin typeface="Arial" panose="020B0604020202020204" pitchFamily="34" charset="0"/>
                    <a:cs typeface="Arial" panose="020B0604020202020204" pitchFamily="34" charset="0"/>
                  </a:rPr>
                  <a:t> </a:t>
                </a:r>
                <a:r>
                  <a:rPr lang="en-US" sz="4000" b="1" dirty="0" err="1">
                    <a:solidFill>
                      <a:schemeClr val="bg1"/>
                    </a:solidFill>
                    <a:latin typeface="Arial" panose="020B0604020202020204" pitchFamily="34" charset="0"/>
                    <a:cs typeface="Arial" panose="020B0604020202020204" pitchFamily="34" charset="0"/>
                  </a:rPr>
                  <a:t>gian</a:t>
                </a:r>
                <a:r>
                  <a:rPr lang="en-US" sz="4000" b="1" dirty="0">
                    <a:solidFill>
                      <a:schemeClr val="bg1"/>
                    </a:solidFill>
                    <a:latin typeface="Arial" panose="020B0604020202020204" pitchFamily="34" charset="0"/>
                    <a:cs typeface="Arial" panose="020B0604020202020204" pitchFamily="34" charset="0"/>
                  </a:rPr>
                  <a:t> </a:t>
                </a:r>
                <a:r>
                  <a:rPr lang="en-US" sz="4000" b="1" dirty="0" err="1">
                    <a:solidFill>
                      <a:schemeClr val="bg1"/>
                    </a:solidFill>
                    <a:latin typeface="Arial" panose="020B0604020202020204" pitchFamily="34" charset="0"/>
                    <a:cs typeface="Arial" panose="020B0604020202020204" pitchFamily="34" charset="0"/>
                  </a:rPr>
                  <a:t>rảnh</a:t>
                </a:r>
                <a:r>
                  <a:rPr lang="en-US" sz="4000" b="1" dirty="0">
                    <a:solidFill>
                      <a:schemeClr val="bg1"/>
                    </a:solidFill>
                    <a:latin typeface="Arial" panose="020B0604020202020204" pitchFamily="34" charset="0"/>
                    <a:cs typeface="Arial" panose="020B0604020202020204" pitchFamily="34" charset="0"/>
                  </a:rPr>
                  <a:t> </a:t>
                </a:r>
                <a:r>
                  <a:rPr lang="en-US" sz="4000" b="1" dirty="0" err="1">
                    <a:solidFill>
                      <a:schemeClr val="bg1"/>
                    </a:solidFill>
                    <a:latin typeface="Arial" panose="020B0604020202020204" pitchFamily="34" charset="0"/>
                    <a:cs typeface="Arial" panose="020B0604020202020204" pitchFamily="34" charset="0"/>
                  </a:rPr>
                  <a:t>rỗi</a:t>
                </a:r>
                <a:r>
                  <a:rPr lang="en-US" sz="4000" b="1" dirty="0">
                    <a:solidFill>
                      <a:schemeClr val="bg1"/>
                    </a:solidFill>
                    <a:latin typeface="Arial" panose="020B0604020202020204" pitchFamily="34" charset="0"/>
                    <a:cs typeface="Arial" panose="020B0604020202020204" pitchFamily="34" charset="0"/>
                  </a:rPr>
                  <a:t> </a:t>
                </a:r>
                <a:r>
                  <a:rPr lang="en-US" sz="4000" b="1" dirty="0" err="1">
                    <a:solidFill>
                      <a:schemeClr val="bg1"/>
                    </a:solidFill>
                    <a:latin typeface="Arial" panose="020B0604020202020204" pitchFamily="34" charset="0"/>
                    <a:cs typeface="Arial" panose="020B0604020202020204" pitchFamily="34" charset="0"/>
                  </a:rPr>
                  <a:t>là</a:t>
                </a:r>
                <a:r>
                  <a:rPr lang="en-US" sz="4000" b="1" dirty="0">
                    <a:solidFill>
                      <a:schemeClr val="bg1"/>
                    </a:solidFill>
                    <a:latin typeface="Arial" panose="020B0604020202020204" pitchFamily="34" charset="0"/>
                    <a:cs typeface="Arial" panose="020B0604020202020204" pitchFamily="34" charset="0"/>
                  </a:rPr>
                  <a:t> </a:t>
                </a:r>
                <a:r>
                  <a:rPr lang="en-US" sz="4000" b="1" dirty="0" err="1">
                    <a:solidFill>
                      <a:schemeClr val="bg1"/>
                    </a:solidFill>
                    <a:latin typeface="Arial" panose="020B0604020202020204" pitchFamily="34" charset="0"/>
                    <a:cs typeface="Arial" panose="020B0604020202020204" pitchFamily="34" charset="0"/>
                  </a:rPr>
                  <a:t>khoảng</a:t>
                </a:r>
                <a:r>
                  <a:rPr lang="en-US" sz="4000" b="1" dirty="0">
                    <a:solidFill>
                      <a:schemeClr val="bg1"/>
                    </a:solidFill>
                    <a:latin typeface="Arial" panose="020B0604020202020204" pitchFamily="34" charset="0"/>
                    <a:cs typeface="Arial" panose="020B0604020202020204" pitchFamily="34" charset="0"/>
                  </a:rPr>
                  <a:t>:</a:t>
                </a:r>
              </a:p>
              <a:p>
                <a:pPr algn="just">
                  <a:lnSpc>
                    <a:spcPct val="150000"/>
                  </a:lnSpc>
                </a:pPr>
                <a:r>
                  <a:rPr lang="en-US" sz="4000" b="1" dirty="0">
                    <a:solidFill>
                      <a:schemeClr val="bg1"/>
                    </a:solidFill>
                  </a:rPr>
                  <a:t>		</a:t>
                </a:r>
                <a14:m>
                  <m:oMath xmlns:m="http://schemas.openxmlformats.org/officeDocument/2006/math">
                    <m:r>
                      <a:rPr lang="en-US" sz="4000" b="1" i="1" smtClean="0">
                        <a:solidFill>
                          <a:schemeClr val="bg1"/>
                        </a:solidFill>
                        <a:latin typeface="Cambria Math" panose="02040503050406030204" pitchFamily="18" charset="0"/>
                      </a:rPr>
                      <m:t>𝟐𝟎𝟎</m:t>
                    </m:r>
                    <m:r>
                      <a:rPr lang="en-US" sz="4000" b="1" i="1" smtClean="0">
                        <a:solidFill>
                          <a:schemeClr val="bg1"/>
                        </a:solidFill>
                        <a:latin typeface="Cambria Math" panose="02040503050406030204" pitchFamily="18" charset="0"/>
                      </a:rPr>
                      <m:t>.</m:t>
                    </m:r>
                    <m:r>
                      <a:rPr lang="en-US" sz="4000" b="1" i="1" smtClean="0">
                        <a:solidFill>
                          <a:schemeClr val="bg1"/>
                        </a:solidFill>
                        <a:latin typeface="Cambria Math" panose="02040503050406030204" pitchFamily="18" charset="0"/>
                      </a:rPr>
                      <m:t>𝟑𝟎</m:t>
                    </m:r>
                    <m:r>
                      <a:rPr lang="en-US" sz="4000" b="1" i="1" smtClean="0">
                        <a:solidFill>
                          <a:schemeClr val="bg1"/>
                        </a:solidFill>
                        <a:latin typeface="Cambria Math" panose="02040503050406030204" pitchFamily="18" charset="0"/>
                      </a:rPr>
                      <m:t>%=</m:t>
                    </m:r>
                    <m:r>
                      <a:rPr lang="en-US" sz="4000" b="1" i="1" smtClean="0">
                        <a:solidFill>
                          <a:schemeClr val="bg1"/>
                        </a:solidFill>
                        <a:latin typeface="Cambria Math" panose="02040503050406030204" pitchFamily="18" charset="0"/>
                      </a:rPr>
                      <m:t>𝟐𝟎𝟎</m:t>
                    </m:r>
                    <m:r>
                      <a:rPr lang="en-US" sz="4000" b="1" i="1" smtClean="0">
                        <a:solidFill>
                          <a:schemeClr val="bg1"/>
                        </a:solidFill>
                        <a:latin typeface="Cambria Math" panose="02040503050406030204" pitchFamily="18" charset="0"/>
                      </a:rPr>
                      <m:t>.</m:t>
                    </m:r>
                    <m:f>
                      <m:fPr>
                        <m:ctrlPr>
                          <a:rPr lang="en-US" sz="4000" b="1" i="1" smtClean="0">
                            <a:solidFill>
                              <a:schemeClr val="bg1"/>
                            </a:solidFill>
                            <a:latin typeface="Cambria Math" panose="02040503050406030204" pitchFamily="18" charset="0"/>
                          </a:rPr>
                        </m:ctrlPr>
                      </m:fPr>
                      <m:num>
                        <m:r>
                          <a:rPr lang="en-US" sz="4000" b="1" i="1" smtClean="0">
                            <a:solidFill>
                              <a:schemeClr val="bg1"/>
                            </a:solidFill>
                            <a:latin typeface="Cambria Math" panose="02040503050406030204" pitchFamily="18" charset="0"/>
                          </a:rPr>
                          <m:t>𝟑𝟎</m:t>
                        </m:r>
                      </m:num>
                      <m:den>
                        <m:r>
                          <a:rPr lang="en-US" sz="4000" b="1" i="1" smtClean="0">
                            <a:solidFill>
                              <a:schemeClr val="bg1"/>
                            </a:solidFill>
                            <a:latin typeface="Cambria Math" panose="02040503050406030204" pitchFamily="18" charset="0"/>
                          </a:rPr>
                          <m:t>𝟏𝟎𝟎</m:t>
                        </m:r>
                      </m:den>
                    </m:f>
                    <m:r>
                      <a:rPr lang="en-US" sz="4000" b="1" i="1" smtClean="0">
                        <a:solidFill>
                          <a:schemeClr val="bg1"/>
                        </a:solidFill>
                        <a:latin typeface="Cambria Math" panose="02040503050406030204" pitchFamily="18" charset="0"/>
                      </a:rPr>
                      <m:t>=</m:t>
                    </m:r>
                    <m:r>
                      <a:rPr lang="en-US" sz="4000" b="1" i="1" smtClean="0">
                        <a:solidFill>
                          <a:schemeClr val="bg1"/>
                        </a:solidFill>
                        <a:latin typeface="Cambria Math" panose="02040503050406030204" pitchFamily="18" charset="0"/>
                      </a:rPr>
                      <m:t>𝟔𝟎</m:t>
                    </m:r>
                  </m:oMath>
                </a14:m>
                <a:r>
                  <a:rPr lang="en-US" sz="4000" b="1" dirty="0">
                    <a:solidFill>
                      <a:schemeClr val="bg1"/>
                    </a:solidFill>
                    <a:latin typeface="Arial" panose="020B0604020202020204" pitchFamily="34" charset="0"/>
                    <a:cs typeface="Arial" panose="020B0604020202020204" pitchFamily="34" charset="0"/>
                  </a:rPr>
                  <a:t> (</a:t>
                </a:r>
                <a:r>
                  <a:rPr lang="en-US" sz="4000" b="1" dirty="0" err="1">
                    <a:solidFill>
                      <a:schemeClr val="bg1"/>
                    </a:solidFill>
                    <a:latin typeface="Arial" panose="020B0604020202020204" pitchFamily="34" charset="0"/>
                    <a:cs typeface="Arial" panose="020B0604020202020204" pitchFamily="34" charset="0"/>
                  </a:rPr>
                  <a:t>học</a:t>
                </a:r>
                <a:r>
                  <a:rPr lang="en-US" sz="4000" b="1" dirty="0">
                    <a:solidFill>
                      <a:schemeClr val="bg1"/>
                    </a:solidFill>
                    <a:latin typeface="Arial" panose="020B0604020202020204" pitchFamily="34" charset="0"/>
                    <a:cs typeface="Arial" panose="020B0604020202020204" pitchFamily="34" charset="0"/>
                  </a:rPr>
                  <a:t> </a:t>
                </a:r>
                <a:r>
                  <a:rPr lang="en-US" sz="4000" b="1" dirty="0" err="1">
                    <a:solidFill>
                      <a:schemeClr val="bg1"/>
                    </a:solidFill>
                    <a:latin typeface="Arial" panose="020B0604020202020204" pitchFamily="34" charset="0"/>
                    <a:cs typeface="Arial" panose="020B0604020202020204" pitchFamily="34" charset="0"/>
                  </a:rPr>
                  <a:t>sinh</a:t>
                </a:r>
                <a:r>
                  <a:rPr lang="en-US" sz="4000" b="1" dirty="0">
                    <a:solidFill>
                      <a:schemeClr val="bg1"/>
                    </a:solidFill>
                    <a:latin typeface="Arial" panose="020B0604020202020204" pitchFamily="34" charset="0"/>
                    <a:cs typeface="Arial" panose="020B0604020202020204" pitchFamily="34" charset="0"/>
                  </a:rPr>
                  <a:t>)</a:t>
                </a:r>
              </a:p>
            </p:txBody>
          </p:sp>
        </mc:Choice>
        <mc:Fallback>
          <p:sp>
            <p:nvSpPr>
              <p:cNvPr id="14" name="TextBox 13">
                <a:extLst>
                  <a:ext uri="{FF2B5EF4-FFF2-40B4-BE49-F238E27FC236}">
                    <a16:creationId xmlns:a16="http://schemas.microsoft.com/office/drawing/2014/main" id="{011A2DCB-931E-E124-16E6-31FC6E9AA11C}"/>
                  </a:ext>
                </a:extLst>
              </p:cNvPr>
              <p:cNvSpPr txBox="1">
                <a:spLocks noRot="1" noChangeAspect="1" noMove="1" noResize="1" noEditPoints="1" noAdjustHandles="1" noChangeArrowheads="1" noChangeShapeType="1" noTextEdit="1"/>
              </p:cNvSpPr>
              <p:nvPr/>
            </p:nvSpPr>
            <p:spPr>
              <a:xfrm>
                <a:off x="3422187" y="3558632"/>
                <a:ext cx="11363961" cy="3141245"/>
              </a:xfrm>
              <a:prstGeom prst="rect">
                <a:avLst/>
              </a:prstGeom>
              <a:blipFill>
                <a:blip r:embed="rId19"/>
                <a:stretch>
                  <a:fillRect l="-1877" r="-1877" b="-3495"/>
                </a:stretch>
              </a:blipFill>
            </p:spPr>
            <p:txBody>
              <a:bodyPr/>
              <a:lstStyle/>
              <a:p>
                <a:r>
                  <a:rPr lang="en-US">
                    <a:noFill/>
                  </a:rPr>
                  <a:t> </a:t>
                </a:r>
              </a:p>
            </p:txBody>
          </p:sp>
        </mc:Fallback>
      </mc:AlternateContent>
    </p:spTree>
    <p:extLst>
      <p:ext uri="{BB962C8B-B14F-4D97-AF65-F5344CB8AC3E}">
        <p14:creationId xmlns:p14="http://schemas.microsoft.com/office/powerpoint/2010/main" val="1529914590"/>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barn(inVertical)">
                                      <p:cBhvr>
                                        <p:cTn id="7" dur="500"/>
                                        <p:tgtEl>
                                          <p:spTgt spid="1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xEl>
                                              <p:pRg st="0" end="0"/>
                                            </p:txEl>
                                          </p:spTgt>
                                        </p:tgtEl>
                                        <p:attrNameLst>
                                          <p:attrName>style.visibility</p:attrName>
                                        </p:attrNameLst>
                                      </p:cBhvr>
                                      <p:to>
                                        <p:strVal val="visible"/>
                                      </p:to>
                                    </p:set>
                                    <p:animEffect transition="in" filter="fade">
                                      <p:cBhvr>
                                        <p:cTn id="12" dur="500"/>
                                        <p:tgtEl>
                                          <p:spTgt spid="1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
                                            <p:txEl>
                                              <p:pRg st="1" end="1"/>
                                            </p:txEl>
                                          </p:spTgt>
                                        </p:tgtEl>
                                        <p:attrNameLst>
                                          <p:attrName>style.visibility</p:attrName>
                                        </p:attrNameLst>
                                      </p:cBhvr>
                                      <p:to>
                                        <p:strVal val="visible"/>
                                      </p:to>
                                    </p:set>
                                    <p:animEffect transition="in" filter="fade">
                                      <p:cBhvr>
                                        <p:cTn id="17" dur="500"/>
                                        <p:tgtEl>
                                          <p:spTgt spid="1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b="31506"/>
          <a:stretch>
            <a:fillRect/>
          </a:stretch>
        </p:blipFill>
        <p:spPr>
          <a:xfrm>
            <a:off x="0" y="0"/>
            <a:ext cx="18288000" cy="10287000"/>
          </a:xfrm>
          <a:prstGeom prst="rect">
            <a:avLst/>
          </a:prstGeom>
        </p:spPr>
      </p:pic>
      <p:grpSp>
        <p:nvGrpSpPr>
          <p:cNvPr id="3" name="Group 3"/>
          <p:cNvGrpSpPr/>
          <p:nvPr/>
        </p:nvGrpSpPr>
        <p:grpSpPr>
          <a:xfrm>
            <a:off x="2767045" y="1845945"/>
            <a:ext cx="12753910" cy="6595110"/>
            <a:chOff x="0" y="0"/>
            <a:chExt cx="3359055" cy="1736984"/>
          </a:xfrm>
        </p:grpSpPr>
        <p:sp>
          <p:nvSpPr>
            <p:cNvPr id="4" name="Freeform 4"/>
            <p:cNvSpPr/>
            <p:nvPr/>
          </p:nvSpPr>
          <p:spPr>
            <a:xfrm>
              <a:off x="0" y="0"/>
              <a:ext cx="3359055" cy="1736984"/>
            </a:xfrm>
            <a:custGeom>
              <a:avLst/>
              <a:gdLst/>
              <a:ahLst/>
              <a:cxnLst/>
              <a:rect l="l" t="t" r="r" b="b"/>
              <a:pathLst>
                <a:path w="3359055" h="1736984">
                  <a:moveTo>
                    <a:pt x="0" y="0"/>
                  </a:moveTo>
                  <a:lnTo>
                    <a:pt x="3359055" y="0"/>
                  </a:lnTo>
                  <a:lnTo>
                    <a:pt x="3359055" y="1736984"/>
                  </a:lnTo>
                  <a:lnTo>
                    <a:pt x="0" y="1736984"/>
                  </a:lnTo>
                  <a:close/>
                </a:path>
              </a:pathLst>
            </a:custGeom>
            <a:solidFill>
              <a:srgbClr val="FFF9DA"/>
            </a:solidFill>
          </p:spPr>
        </p:sp>
        <p:sp>
          <p:nvSpPr>
            <p:cNvPr id="5" name="TextBox 5"/>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7" name="Picture 7"/>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6529858" y="0"/>
            <a:ext cx="1758142" cy="4114800"/>
          </a:xfrm>
          <a:prstGeom prst="rect">
            <a:avLst/>
          </a:prstGeom>
        </p:spPr>
      </p:pic>
      <p:pic>
        <p:nvPicPr>
          <p:cNvPr id="8" name="Picture 8"/>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0" y="0"/>
            <a:ext cx="1780586" cy="4114800"/>
          </a:xfrm>
          <a:prstGeom prst="rect">
            <a:avLst/>
          </a:prstGeom>
        </p:spPr>
      </p:pic>
      <p:pic>
        <p:nvPicPr>
          <p:cNvPr id="9" name="Picture 9"/>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198789" y="7840980"/>
            <a:ext cx="3449137" cy="4114800"/>
          </a:xfrm>
          <a:prstGeom prst="rect">
            <a:avLst/>
          </a:prstGeom>
        </p:spPr>
      </p:pic>
      <p:pic>
        <p:nvPicPr>
          <p:cNvPr id="10" name="Picture 10"/>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6035305" y="7998966"/>
            <a:ext cx="3449137" cy="4114800"/>
          </a:xfrm>
          <a:prstGeom prst="rect">
            <a:avLst/>
          </a:prstGeom>
        </p:spPr>
      </p:pic>
      <p:pic>
        <p:nvPicPr>
          <p:cNvPr id="11" name="Picture 11"/>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11934594" y="8716171"/>
            <a:ext cx="773891" cy="764218"/>
          </a:xfrm>
          <a:prstGeom prst="rect">
            <a:avLst/>
          </a:prstGeom>
        </p:spPr>
      </p:pic>
      <p:pic>
        <p:nvPicPr>
          <p:cNvPr id="12" name="Picture 12"/>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5564274" y="646591"/>
            <a:ext cx="773891" cy="764218"/>
          </a:xfrm>
          <a:prstGeom prst="rect">
            <a:avLst/>
          </a:prstGeom>
        </p:spPr>
      </p:pic>
      <p:pic>
        <p:nvPicPr>
          <p:cNvPr id="13" name="Picture 13"/>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2974089" y="8783176"/>
            <a:ext cx="463840" cy="475124"/>
          </a:xfrm>
          <a:prstGeom prst="rect">
            <a:avLst/>
          </a:prstGeom>
        </p:spPr>
      </p:pic>
      <p:pic>
        <p:nvPicPr>
          <p:cNvPr id="16" name="Picture 16"/>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14749023" y="1028700"/>
            <a:ext cx="476582" cy="488176"/>
          </a:xfrm>
          <a:prstGeom prst="rect">
            <a:avLst/>
          </a:prstGeom>
        </p:spPr>
      </p:pic>
      <p:sp>
        <p:nvSpPr>
          <p:cNvPr id="14" name="Rectangle: Rounded Corners 13">
            <a:extLst>
              <a:ext uri="{FF2B5EF4-FFF2-40B4-BE49-F238E27FC236}">
                <a16:creationId xmlns:a16="http://schemas.microsoft.com/office/drawing/2014/main" id="{21AD10EE-6A13-4A00-9705-988D305DEA6E}"/>
              </a:ext>
            </a:extLst>
          </p:cNvPr>
          <p:cNvSpPr/>
          <p:nvPr/>
        </p:nvSpPr>
        <p:spPr>
          <a:xfrm>
            <a:off x="7124741" y="1333500"/>
            <a:ext cx="3581400" cy="1447800"/>
          </a:xfrm>
          <a:prstGeom prst="round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a:solidFill>
                  <a:sysClr val="windowText" lastClr="000000"/>
                </a:solidFill>
                <a:latin typeface="Arial" panose="020B0604020202020204" pitchFamily="34" charset="0"/>
                <a:cs typeface="Arial" panose="020B0604020202020204" pitchFamily="34" charset="0"/>
              </a:rPr>
              <a:t>Luyện</a:t>
            </a:r>
            <a:r>
              <a:rPr lang="en-US" sz="4400" b="1" dirty="0">
                <a:solidFill>
                  <a:sysClr val="windowText" lastClr="000000"/>
                </a:solidFill>
                <a:latin typeface="Arial" panose="020B0604020202020204" pitchFamily="34" charset="0"/>
                <a:cs typeface="Arial" panose="020B0604020202020204" pitchFamily="34" charset="0"/>
              </a:rPr>
              <a:t> </a:t>
            </a:r>
            <a:r>
              <a:rPr lang="en-US" sz="4400" b="1" dirty="0" err="1">
                <a:solidFill>
                  <a:sysClr val="windowText" lastClr="000000"/>
                </a:solidFill>
                <a:latin typeface="Arial" panose="020B0604020202020204" pitchFamily="34" charset="0"/>
                <a:cs typeface="Arial" panose="020B0604020202020204" pitchFamily="34" charset="0"/>
              </a:rPr>
              <a:t>tập</a:t>
            </a:r>
            <a:r>
              <a:rPr lang="en-US" sz="4400" b="1" dirty="0">
                <a:solidFill>
                  <a:sysClr val="windowText" lastClr="000000"/>
                </a:solidFill>
                <a:latin typeface="Arial" panose="020B0604020202020204" pitchFamily="34" charset="0"/>
                <a:cs typeface="Arial" panose="020B0604020202020204" pitchFamily="34" charset="0"/>
              </a:rPr>
              <a:t> 5</a:t>
            </a:r>
          </a:p>
        </p:txBody>
      </p:sp>
      <p:sp>
        <p:nvSpPr>
          <p:cNvPr id="15" name="TextBox 14">
            <a:extLst>
              <a:ext uri="{FF2B5EF4-FFF2-40B4-BE49-F238E27FC236}">
                <a16:creationId xmlns:a16="http://schemas.microsoft.com/office/drawing/2014/main" id="{012738AA-3153-00A2-35D5-C5CE5034A34E}"/>
              </a:ext>
            </a:extLst>
          </p:cNvPr>
          <p:cNvSpPr txBox="1"/>
          <p:nvPr/>
        </p:nvSpPr>
        <p:spPr>
          <a:xfrm>
            <a:off x="3581400" y="3531388"/>
            <a:ext cx="11049000" cy="3671583"/>
          </a:xfrm>
          <a:prstGeom prst="rect">
            <a:avLst/>
          </a:prstGeom>
          <a:noFill/>
        </p:spPr>
        <p:txBody>
          <a:bodyPr wrap="square" rtlCol="0">
            <a:spAutoFit/>
          </a:bodyPr>
          <a:lstStyle/>
          <a:p>
            <a:pPr algn="just">
              <a:lnSpc>
                <a:spcPct val="150000"/>
              </a:lnSpc>
            </a:pPr>
            <a:r>
              <a:rPr lang="en-US" sz="4000" dirty="0" err="1">
                <a:latin typeface="Arial" panose="020B0604020202020204" pitchFamily="34" charset="0"/>
                <a:cs typeface="Arial" panose="020B0604020202020204" pitchFamily="34" charset="0"/>
              </a:rPr>
              <a:t>Dựa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vào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biểu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đồ</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Hình</a:t>
            </a:r>
            <a:r>
              <a:rPr lang="en-US" sz="4000" dirty="0">
                <a:latin typeface="Arial" panose="020B0604020202020204" pitchFamily="34" charset="0"/>
                <a:cs typeface="Arial" panose="020B0604020202020204" pitchFamily="34" charset="0"/>
              </a:rPr>
              <a:t> 5.16, </a:t>
            </a:r>
            <a:r>
              <a:rPr lang="en-US" sz="4000" dirty="0" err="1">
                <a:latin typeface="Arial" panose="020B0604020202020204" pitchFamily="34" charset="0"/>
                <a:cs typeface="Arial" panose="020B0604020202020204" pitchFamily="34" charset="0"/>
              </a:rPr>
              <a:t>em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hãy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biết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trong</a:t>
            </a:r>
            <a:r>
              <a:rPr lang="en-US" sz="4000" dirty="0">
                <a:latin typeface="Arial" panose="020B0604020202020204" pitchFamily="34" charset="0"/>
                <a:cs typeface="Arial" panose="020B0604020202020204" pitchFamily="34" charset="0"/>
              </a:rPr>
              <a:t> 200 </a:t>
            </a:r>
            <a:r>
              <a:rPr lang="en-US" sz="4000" dirty="0" err="1">
                <a:latin typeface="Arial" panose="020B0604020202020204" pitchFamily="34" charset="0"/>
                <a:cs typeface="Arial" panose="020B0604020202020204" pitchFamily="34" charset="0"/>
              </a:rPr>
              <a:t>học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sinh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khối</a:t>
            </a:r>
            <a:r>
              <a:rPr lang="en-US" sz="4000" dirty="0">
                <a:latin typeface="Arial" panose="020B0604020202020204" pitchFamily="34" charset="0"/>
                <a:cs typeface="Arial" panose="020B0604020202020204" pitchFamily="34" charset="0"/>
              </a:rPr>
              <a:t> 7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trường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đó</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có</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khoảng</a:t>
            </a:r>
            <a:r>
              <a:rPr lang="en-US" sz="4000" dirty="0">
                <a:latin typeface="Arial" panose="020B0604020202020204" pitchFamily="34" charset="0"/>
                <a:cs typeface="Arial" panose="020B0604020202020204" pitchFamily="34" charset="0"/>
              </a:rPr>
              <a:t> bao </a:t>
            </a:r>
            <a:r>
              <a:rPr lang="en-US" sz="4000" dirty="0" err="1">
                <a:latin typeface="Arial" panose="020B0604020202020204" pitchFamily="34" charset="0"/>
                <a:cs typeface="Arial" panose="020B0604020202020204" pitchFamily="34" charset="0"/>
              </a:rPr>
              <a:t>nhiêu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bạn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thích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đọc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sách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hoặc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nghe</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trong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thời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gian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rảnh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rỗi</a:t>
            </a:r>
            <a:r>
              <a:rPr lang="en-US" sz="40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20993217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5">
                                            <p:txEl>
                                              <p:pRg st="0" end="0"/>
                                            </p:txEl>
                                          </p:spTgt>
                                        </p:tgtEl>
                                        <p:attrNameLst>
                                          <p:attrName>style.visibility</p:attrName>
                                        </p:attrNameLst>
                                      </p:cBhvr>
                                      <p:to>
                                        <p:strVal val="visible"/>
                                      </p:to>
                                    </p:set>
                                    <p:animEffect transition="in" filter="randombar(horizontal)">
                                      <p:cBhvr>
                                        <p:cTn id="12" dur="500"/>
                                        <p:tgtEl>
                                          <p:spTgt spid="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b="31506"/>
          <a:stretch>
            <a:fillRect/>
          </a:stretch>
        </p:blipFill>
        <p:spPr>
          <a:xfrm>
            <a:off x="0" y="0"/>
            <a:ext cx="18288000" cy="10287000"/>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876300" y="122538"/>
            <a:ext cx="16535399" cy="10041924"/>
          </a:xfrm>
          <a:prstGeom prst="rect">
            <a:avLst/>
          </a:prstGeom>
        </p:spPr>
      </p:pic>
      <p:pic>
        <p:nvPicPr>
          <p:cNvPr id="5" name="Picture 5"/>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2633170">
            <a:off x="-2761072" y="8608348"/>
            <a:ext cx="6110853" cy="1888809"/>
          </a:xfrm>
          <a:prstGeom prst="rect">
            <a:avLst/>
          </a:prstGeom>
        </p:spPr>
      </p:pic>
      <p:pic>
        <p:nvPicPr>
          <p:cNvPr id="6" name="Picture 6"/>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7829047" flipH="1">
            <a:off x="16251015" y="-1752223"/>
            <a:ext cx="2843287" cy="4902219"/>
          </a:xfrm>
          <a:prstGeom prst="rect">
            <a:avLst/>
          </a:prstGeom>
        </p:spPr>
      </p:pic>
      <p:pic>
        <p:nvPicPr>
          <p:cNvPr id="7" name="Picture 7"/>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rot="-2249744" flipV="1">
            <a:off x="14470064" y="8359085"/>
            <a:ext cx="4340279" cy="1033775"/>
          </a:xfrm>
          <a:prstGeom prst="rect">
            <a:avLst/>
          </a:prstGeom>
        </p:spPr>
      </p:pic>
      <p:pic>
        <p:nvPicPr>
          <p:cNvPr id="8" name="Picture 8"/>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rot="-2249744">
            <a:off x="-545203" y="839564"/>
            <a:ext cx="4340279" cy="1033775"/>
          </a:xfrm>
          <a:prstGeom prst="rect">
            <a:avLst/>
          </a:prstGeom>
        </p:spPr>
      </p:pic>
      <p:pic>
        <p:nvPicPr>
          <p:cNvPr id="9" name="Picture 9"/>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6451663" y="9050965"/>
            <a:ext cx="372167" cy="414671"/>
          </a:xfrm>
          <a:prstGeom prst="rect">
            <a:avLst/>
          </a:prstGeom>
        </p:spPr>
      </p:pic>
      <p:pic>
        <p:nvPicPr>
          <p:cNvPr id="10" name="Picture 10"/>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13223730" y="1356452"/>
            <a:ext cx="372167" cy="414671"/>
          </a:xfrm>
          <a:prstGeom prst="rect">
            <a:avLst/>
          </a:prstGeom>
        </p:spPr>
      </p:pic>
      <p:pic>
        <p:nvPicPr>
          <p:cNvPr id="11" name="Picture 11"/>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16887133" y="4728829"/>
            <a:ext cx="372167" cy="414671"/>
          </a:xfrm>
          <a:prstGeom prst="rect">
            <a:avLst/>
          </a:prstGeom>
        </p:spPr>
      </p:pic>
      <p:pic>
        <p:nvPicPr>
          <p:cNvPr id="12" name="Picture 12"/>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1028700" y="5807507"/>
            <a:ext cx="372167" cy="414671"/>
          </a:xfrm>
          <a:prstGeom prst="rect">
            <a:avLst/>
          </a:prstGeom>
        </p:spPr>
      </p:pic>
      <p:sp>
        <p:nvSpPr>
          <p:cNvPr id="14" name="TextBox 13">
            <a:extLst>
              <a:ext uri="{FF2B5EF4-FFF2-40B4-BE49-F238E27FC236}">
                <a16:creationId xmlns:a16="http://schemas.microsoft.com/office/drawing/2014/main" id="{05AF897B-6A4C-8150-7543-0645B9B4F7AB}"/>
              </a:ext>
            </a:extLst>
          </p:cNvPr>
          <p:cNvSpPr txBox="1"/>
          <p:nvPr/>
        </p:nvSpPr>
        <p:spPr>
          <a:xfrm>
            <a:off x="3780149" y="3203220"/>
            <a:ext cx="10727700" cy="4953985"/>
          </a:xfrm>
          <a:prstGeom prst="rect">
            <a:avLst/>
          </a:prstGeom>
          <a:noFill/>
        </p:spPr>
        <p:txBody>
          <a:bodyPr wrap="square">
            <a:spAutoFit/>
          </a:bodyPr>
          <a:lstStyle/>
          <a:p>
            <a:pPr marL="0" marR="0" algn="just">
              <a:lnSpc>
                <a:spcPct val="150000"/>
              </a:lnSpc>
              <a:spcBef>
                <a:spcPts val="600"/>
              </a:spcBef>
              <a:spcAft>
                <a:spcPts val="800"/>
              </a:spcAft>
              <a:tabLst>
                <a:tab pos="360045" algn="l"/>
                <a:tab pos="720090" algn="l"/>
              </a:tabLst>
            </a:pPr>
            <a:r>
              <a:rPr lang="nl-NL" sz="4000" dirty="0">
                <a:effectLst/>
                <a:latin typeface="Arial" panose="020B0604020202020204" pitchFamily="34" charset="0"/>
                <a:ea typeface="Times New Roman" panose="02020603050405020304" pitchFamily="18" charset="0"/>
                <a:cs typeface="Arial" panose="020B0604020202020204" pitchFamily="34" charset="0"/>
              </a:rPr>
              <a:t>Tỉ lệ HS thích đọc sách hoặc nghe nhạc là </a:t>
            </a:r>
          </a:p>
          <a:p>
            <a:pPr marL="0" marR="0" algn="just">
              <a:lnSpc>
                <a:spcPct val="150000"/>
              </a:lnSpc>
              <a:spcBef>
                <a:spcPts val="600"/>
              </a:spcBef>
              <a:spcAft>
                <a:spcPts val="800"/>
              </a:spcAft>
              <a:tabLst>
                <a:tab pos="360045" algn="l"/>
                <a:tab pos="720090" algn="l"/>
              </a:tabLst>
            </a:pPr>
            <a:r>
              <a:rPr lang="nl-NL" sz="4000" dirty="0">
                <a:latin typeface="Arial" panose="020B0604020202020204" pitchFamily="34" charset="0"/>
                <a:ea typeface="Times New Roman" panose="02020603050405020304" pitchFamily="18" charset="0"/>
                <a:cs typeface="Arial" panose="020B0604020202020204" pitchFamily="34" charset="0"/>
              </a:rPr>
              <a:t>					</a:t>
            </a:r>
            <a:r>
              <a:rPr lang="nl-NL" sz="4000" dirty="0">
                <a:effectLst/>
                <a:latin typeface="Arial" panose="020B0604020202020204" pitchFamily="34" charset="0"/>
                <a:ea typeface="Times New Roman" panose="02020603050405020304" pitchFamily="18" charset="0"/>
                <a:cs typeface="Arial" panose="020B0604020202020204" pitchFamily="34" charset="0"/>
              </a:rPr>
              <a:t>20% + 25% = 45%.</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a:p>
            <a:pPr marL="0" marR="0" algn="just">
              <a:lnSpc>
                <a:spcPct val="150000"/>
              </a:lnSpc>
              <a:spcBef>
                <a:spcPts val="600"/>
              </a:spcBef>
              <a:spcAft>
                <a:spcPts val="800"/>
              </a:spcAft>
              <a:tabLst>
                <a:tab pos="360045" algn="l"/>
                <a:tab pos="720090" algn="l"/>
              </a:tabLst>
            </a:pPr>
            <a:r>
              <a:rPr lang="nl-NL" sz="4000" dirty="0">
                <a:effectLst/>
                <a:latin typeface="Arial" panose="020B0604020202020204" pitchFamily="34" charset="0"/>
                <a:ea typeface="Times New Roman" panose="02020603050405020304" pitchFamily="18" charset="0"/>
                <a:cs typeface="Arial" panose="020B0604020202020204" pitchFamily="34" charset="0"/>
              </a:rPr>
              <a:t>Trong 200 học sinh, số học sinh thích đọc sách hoặc nghe nhạc khoảng: 200. 45% = 90 học sinh.</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p:txBody>
      </p:sp>
      <p:sp>
        <p:nvSpPr>
          <p:cNvPr id="15" name="Speech Bubble: Oval 14">
            <a:extLst>
              <a:ext uri="{FF2B5EF4-FFF2-40B4-BE49-F238E27FC236}">
                <a16:creationId xmlns:a16="http://schemas.microsoft.com/office/drawing/2014/main" id="{A4CFAFB5-EEDC-229D-72DF-B7D594D8FC5A}"/>
              </a:ext>
            </a:extLst>
          </p:cNvPr>
          <p:cNvSpPr/>
          <p:nvPr/>
        </p:nvSpPr>
        <p:spPr>
          <a:xfrm>
            <a:off x="7886699" y="1147781"/>
            <a:ext cx="2514600" cy="1391786"/>
          </a:xfrm>
          <a:prstGeom prst="wedgeEllipseCallou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400" b="1" dirty="0" err="1">
                <a:latin typeface="Arial" panose="020B0604020202020204" pitchFamily="34" charset="0"/>
                <a:cs typeface="Arial" panose="020B0604020202020204" pitchFamily="34" charset="0"/>
              </a:rPr>
              <a:t>Giải</a:t>
            </a:r>
            <a:endParaRPr lang="en-US" sz="44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6387881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4">
                                            <p:txEl>
                                              <p:pRg st="0" end="0"/>
                                            </p:txEl>
                                          </p:spTgt>
                                        </p:tgtEl>
                                        <p:attrNameLst>
                                          <p:attrName>style.visibility</p:attrName>
                                        </p:attrNameLst>
                                      </p:cBhvr>
                                      <p:to>
                                        <p:strVal val="visible"/>
                                      </p:to>
                                    </p:set>
                                    <p:animEffect transition="in" filter="randombar(horizontal)">
                                      <p:cBhvr>
                                        <p:cTn id="12" dur="500"/>
                                        <p:tgtEl>
                                          <p:spTgt spid="1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4">
                                            <p:txEl>
                                              <p:pRg st="1" end="1"/>
                                            </p:txEl>
                                          </p:spTgt>
                                        </p:tgtEl>
                                        <p:attrNameLst>
                                          <p:attrName>style.visibility</p:attrName>
                                        </p:attrNameLst>
                                      </p:cBhvr>
                                      <p:to>
                                        <p:strVal val="visible"/>
                                      </p:to>
                                    </p:set>
                                    <p:animEffect transition="in" filter="randombar(horizontal)">
                                      <p:cBhvr>
                                        <p:cTn id="17" dur="500"/>
                                        <p:tgtEl>
                                          <p:spTgt spid="1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14">
                                            <p:txEl>
                                              <p:pRg st="2" end="2"/>
                                            </p:txEl>
                                          </p:spTgt>
                                        </p:tgtEl>
                                        <p:attrNameLst>
                                          <p:attrName>style.visibility</p:attrName>
                                        </p:attrNameLst>
                                      </p:cBhvr>
                                      <p:to>
                                        <p:strVal val="visible"/>
                                      </p:to>
                                    </p:set>
                                    <p:animEffect transition="in" filter="randombar(horizontal)">
                                      <p:cBhvr>
                                        <p:cTn id="22" dur="500"/>
                                        <p:tgtEl>
                                          <p:spTgt spid="1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6662956" y="7200900"/>
            <a:ext cx="660389" cy="626544"/>
          </a:xfrm>
          <a:prstGeom prst="rect">
            <a:avLst/>
          </a:prstGeom>
        </p:spPr>
      </p:pic>
      <p:pic>
        <p:nvPicPr>
          <p:cNvPr id="4"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5991541" y="3892352"/>
            <a:ext cx="646015" cy="694640"/>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289625" y="5463540"/>
            <a:ext cx="1143000" cy="1143000"/>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631983" y="2444833"/>
            <a:ext cx="600999" cy="632630"/>
          </a:xfrm>
          <a:prstGeom prst="rect">
            <a:avLst/>
          </a:prstGeom>
        </p:spPr>
      </p:pic>
      <p:pic>
        <p:nvPicPr>
          <p:cNvPr id="11" name="Picture 11"/>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1311878" y="7200900"/>
            <a:ext cx="3903916" cy="4114800"/>
          </a:xfrm>
          <a:prstGeom prst="rect">
            <a:avLst/>
          </a:prstGeom>
        </p:spPr>
      </p:pic>
      <p:pic>
        <p:nvPicPr>
          <p:cNvPr id="12" name="Picture 12"/>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rot="-10800000">
            <a:off x="15686706" y="-1028700"/>
            <a:ext cx="3903916" cy="4114800"/>
          </a:xfrm>
          <a:prstGeom prst="rect">
            <a:avLst/>
          </a:prstGeom>
        </p:spPr>
      </p:pic>
      <p:pic>
        <p:nvPicPr>
          <p:cNvPr id="13" name="Picture 13"/>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rot="-5400000">
            <a:off x="-278369" y="-70926"/>
            <a:ext cx="2402599" cy="2410130"/>
          </a:xfrm>
          <a:prstGeom prst="rect">
            <a:avLst/>
          </a:prstGeom>
        </p:spPr>
      </p:pic>
      <p:pic>
        <p:nvPicPr>
          <p:cNvPr id="14" name="Picture 14"/>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rot="5400000">
            <a:off x="16165897" y="7910874"/>
            <a:ext cx="2402599" cy="2410130"/>
          </a:xfrm>
          <a:prstGeom prst="rect">
            <a:avLst/>
          </a:prstGeom>
        </p:spPr>
      </p:pic>
      <p:graphicFrame>
        <p:nvGraphicFramePr>
          <p:cNvPr id="17" name="Chart 16">
            <a:extLst>
              <a:ext uri="{FF2B5EF4-FFF2-40B4-BE49-F238E27FC236}">
                <a16:creationId xmlns:a16="http://schemas.microsoft.com/office/drawing/2014/main" id="{4268B86D-8B13-1421-F776-00A622929E51}"/>
              </a:ext>
            </a:extLst>
          </p:cNvPr>
          <p:cNvGraphicFramePr/>
          <p:nvPr>
            <p:extLst>
              <p:ext uri="{D42A27DB-BD31-4B8C-83A1-F6EECF244321}">
                <p14:modId xmlns:p14="http://schemas.microsoft.com/office/powerpoint/2010/main" val="1097107512"/>
              </p:ext>
            </p:extLst>
          </p:nvPr>
        </p:nvGraphicFramePr>
        <p:xfrm>
          <a:off x="2987120" y="1488082"/>
          <a:ext cx="12453263" cy="8484608"/>
        </p:xfrm>
        <a:graphic>
          <a:graphicData uri="http://schemas.openxmlformats.org/drawingml/2006/chart">
            <c:chart xmlns:c="http://schemas.openxmlformats.org/drawingml/2006/chart" xmlns:r="http://schemas.openxmlformats.org/officeDocument/2006/relationships" r:id="rId18"/>
          </a:graphicData>
        </a:graphic>
      </p:graphicFrame>
      <p:sp>
        <p:nvSpPr>
          <p:cNvPr id="2" name="TextBox 1">
            <a:extLst>
              <a:ext uri="{FF2B5EF4-FFF2-40B4-BE49-F238E27FC236}">
                <a16:creationId xmlns:a16="http://schemas.microsoft.com/office/drawing/2014/main" id="{5FF17007-4048-47FF-D452-835D2C6AB55A}"/>
              </a:ext>
            </a:extLst>
          </p:cNvPr>
          <p:cNvSpPr txBox="1"/>
          <p:nvPr/>
        </p:nvSpPr>
        <p:spPr>
          <a:xfrm>
            <a:off x="2637966" y="780196"/>
            <a:ext cx="8610600" cy="707886"/>
          </a:xfrm>
          <a:prstGeom prst="rect">
            <a:avLst/>
          </a:prstGeom>
          <a:noFill/>
        </p:spPr>
        <p:txBody>
          <a:bodyPr wrap="square" rtlCol="0">
            <a:spAutoFit/>
          </a:bodyPr>
          <a:lstStyle/>
          <a:p>
            <a:r>
              <a:rPr lang="en-US" sz="4000" b="1" i="1" dirty="0" err="1">
                <a:solidFill>
                  <a:srgbClr val="0070C0"/>
                </a:solidFill>
                <a:latin typeface="Arial" panose="020B0604020202020204" pitchFamily="34" charset="0"/>
                <a:cs typeface="Arial" panose="020B0604020202020204" pitchFamily="34" charset="0"/>
              </a:rPr>
              <a:t>Tranh</a:t>
            </a:r>
            <a:r>
              <a:rPr lang="en-US" sz="4000" b="1" i="1" dirty="0">
                <a:solidFill>
                  <a:srgbClr val="0070C0"/>
                </a:solidFill>
                <a:latin typeface="Arial" panose="020B0604020202020204" pitchFamily="34" charset="0"/>
                <a:cs typeface="Arial" panose="020B0604020202020204" pitchFamily="34" charset="0"/>
              </a:rPr>
              <a:t> </a:t>
            </a:r>
            <a:r>
              <a:rPr lang="en-US" sz="4000" b="1" i="1" dirty="0" err="1">
                <a:solidFill>
                  <a:srgbClr val="0070C0"/>
                </a:solidFill>
                <a:latin typeface="Arial" panose="020B0604020202020204" pitchFamily="34" charset="0"/>
                <a:cs typeface="Arial" panose="020B0604020202020204" pitchFamily="34" charset="0"/>
              </a:rPr>
              <a:t>luận</a:t>
            </a:r>
            <a:r>
              <a:rPr lang="en-US" sz="4000" b="1" i="1" dirty="0">
                <a:solidFill>
                  <a:srgbClr val="0070C0"/>
                </a:solidFill>
                <a:latin typeface="Arial" panose="020B0604020202020204" pitchFamily="34" charset="0"/>
                <a:cs typeface="Arial" panose="020B0604020202020204" pitchFamily="34" charset="0"/>
              </a:rPr>
              <a:t>:</a:t>
            </a:r>
            <a:r>
              <a:rPr lang="en-US" sz="4000" dirty="0">
                <a:latin typeface="Arial" panose="020B0604020202020204" pitchFamily="34" charset="0"/>
                <a:cs typeface="Arial" panose="020B0604020202020204" pitchFamily="34" charset="0"/>
              </a:rPr>
              <a:t> Cho </a:t>
            </a:r>
            <a:r>
              <a:rPr lang="en-US" sz="4000" dirty="0" err="1">
                <a:latin typeface="Arial" panose="020B0604020202020204" pitchFamily="34" charset="0"/>
                <a:cs typeface="Arial" panose="020B0604020202020204" pitchFamily="34" charset="0"/>
              </a:rPr>
              <a:t>biểu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đồ</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Hình</a:t>
            </a:r>
            <a:r>
              <a:rPr lang="en-US" sz="4000" dirty="0">
                <a:latin typeface="Arial" panose="020B0604020202020204" pitchFamily="34" charset="0"/>
                <a:cs typeface="Arial" panose="020B0604020202020204" pitchFamily="34" charset="0"/>
              </a:rPr>
              <a:t> 5.17</a:t>
            </a:r>
          </a:p>
        </p:txBody>
      </p:sp>
    </p:spTree>
    <p:extLst>
      <p:ext uri="{BB962C8B-B14F-4D97-AF65-F5344CB8AC3E}">
        <p14:creationId xmlns:p14="http://schemas.microsoft.com/office/powerpoint/2010/main" val="394844195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randombar(horizontal)">
                                      <p:cBhvr>
                                        <p:cTn id="1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7" grpId="0">
        <p:bldAsOne/>
      </p:bldGraphic>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1115945">
            <a:off x="2653654" y="9200555"/>
            <a:ext cx="945472" cy="548964"/>
          </a:xfrm>
          <a:prstGeom prst="rect">
            <a:avLst/>
          </a:prstGeom>
        </p:spPr>
      </p:pic>
      <p:pic>
        <p:nvPicPr>
          <p:cNvPr id="4"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053252">
            <a:off x="11864502" y="1914369"/>
            <a:ext cx="946582" cy="550069"/>
          </a:xfrm>
          <a:prstGeom prst="rect">
            <a:avLst/>
          </a:prstGeom>
        </p:spPr>
      </p:pic>
      <p:pic>
        <p:nvPicPr>
          <p:cNvPr id="6" name="Picture 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1318438">
            <a:off x="-1972193" y="6926418"/>
            <a:ext cx="4515107" cy="4663764"/>
          </a:xfrm>
          <a:prstGeom prst="rect">
            <a:avLst/>
          </a:prstGeom>
        </p:spPr>
      </p:pic>
      <p:pic>
        <p:nvPicPr>
          <p:cNvPr id="7" name="Picture 7"/>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3637668" flipV="1">
            <a:off x="14113176" y="-2752173"/>
            <a:ext cx="5579783" cy="5763495"/>
          </a:xfrm>
          <a:prstGeom prst="rect">
            <a:avLst/>
          </a:prstGeom>
        </p:spPr>
      </p:pic>
      <p:pic>
        <p:nvPicPr>
          <p:cNvPr id="8" name="Picture 8"/>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rot="-2428224">
            <a:off x="13454562" y="8755430"/>
            <a:ext cx="7315200" cy="2261062"/>
          </a:xfrm>
          <a:prstGeom prst="rect">
            <a:avLst/>
          </a:prstGeom>
        </p:spPr>
      </p:pic>
      <p:pic>
        <p:nvPicPr>
          <p:cNvPr id="9" name="Picture 9"/>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rot="2700000" flipH="1">
            <a:off x="-714699" y="-1806233"/>
            <a:ext cx="2843287" cy="4902219"/>
          </a:xfrm>
          <a:prstGeom prst="rect">
            <a:avLst/>
          </a:prstGeom>
        </p:spPr>
      </p:pic>
      <p:pic>
        <p:nvPicPr>
          <p:cNvPr id="10" name="Picture 10"/>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6120765" y="644877"/>
            <a:ext cx="710073" cy="767646"/>
          </a:xfrm>
          <a:prstGeom prst="rect">
            <a:avLst/>
          </a:prstGeom>
        </p:spPr>
      </p:pic>
      <p:pic>
        <p:nvPicPr>
          <p:cNvPr id="11" name="Picture 11"/>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a:off x="15810692" y="7962900"/>
            <a:ext cx="548964" cy="548964"/>
          </a:xfrm>
          <a:prstGeom prst="rect">
            <a:avLst/>
          </a:prstGeom>
        </p:spPr>
      </p:pic>
      <p:pic>
        <p:nvPicPr>
          <p:cNvPr id="12" name="Picture 12"/>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xmlns="" r:embed="rId19"/>
              </a:ext>
            </a:extLst>
          </a:blip>
          <a:srcRect/>
          <a:stretch>
            <a:fillRect/>
          </a:stretch>
        </p:blipFill>
        <p:spPr>
          <a:xfrm rot="-3571132">
            <a:off x="551080" y="3479329"/>
            <a:ext cx="955240" cy="989886"/>
          </a:xfrm>
          <a:prstGeom prst="rect">
            <a:avLst/>
          </a:prstGeom>
        </p:spPr>
      </p:pic>
      <p:pic>
        <p:nvPicPr>
          <p:cNvPr id="13" name="Picture 13"/>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xmlns="" r:embed="rId21"/>
              </a:ext>
            </a:extLst>
          </a:blip>
          <a:srcRect/>
          <a:stretch>
            <a:fillRect/>
          </a:stretch>
        </p:blipFill>
        <p:spPr>
          <a:xfrm rot="1401982">
            <a:off x="16944469" y="5376713"/>
            <a:ext cx="629662" cy="749598"/>
          </a:xfrm>
          <a:prstGeom prst="rect">
            <a:avLst/>
          </a:prstGeom>
        </p:spPr>
      </p:pic>
      <p:sp>
        <p:nvSpPr>
          <p:cNvPr id="14" name="Speech Bubble: Rectangle with Corners Rounded 13">
            <a:extLst>
              <a:ext uri="{FF2B5EF4-FFF2-40B4-BE49-F238E27FC236}">
                <a16:creationId xmlns:a16="http://schemas.microsoft.com/office/drawing/2014/main" id="{D2BF30BF-3B2C-FB88-082B-DA3609206977}"/>
              </a:ext>
            </a:extLst>
          </p:cNvPr>
          <p:cNvSpPr/>
          <p:nvPr/>
        </p:nvSpPr>
        <p:spPr>
          <a:xfrm>
            <a:off x="1697515" y="708648"/>
            <a:ext cx="6502122" cy="4108553"/>
          </a:xfrm>
          <a:prstGeom prst="wedgeRoundRectCallout">
            <a:avLst/>
          </a:prstGeom>
          <a:solidFill>
            <a:srgbClr val="FFFF66"/>
          </a:solidFill>
          <a:ln>
            <a:solidFill>
              <a:srgbClr val="FFFF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000" dirty="0" err="1">
                <a:solidFill>
                  <a:sysClr val="windowText" lastClr="000000"/>
                </a:solidFill>
                <a:latin typeface="Arial" panose="020B0604020202020204" pitchFamily="34" charset="0"/>
                <a:cs typeface="Arial" panose="020B0604020202020204" pitchFamily="34" charset="0"/>
              </a:rPr>
              <a:t>Như</a:t>
            </a:r>
            <a:r>
              <a:rPr lang="en-US" sz="4000" dirty="0">
                <a:solidFill>
                  <a:sysClr val="windowText" lastClr="000000"/>
                </a:solidFill>
                <a:latin typeface="Arial" panose="020B0604020202020204" pitchFamily="34" charset="0"/>
                <a:cs typeface="Arial" panose="020B0604020202020204" pitchFamily="34" charset="0"/>
              </a:rPr>
              <a:t> </a:t>
            </a:r>
            <a:r>
              <a:rPr lang="en-US" sz="4000" dirty="0" err="1">
                <a:solidFill>
                  <a:sysClr val="windowText" lastClr="000000"/>
                </a:solidFill>
                <a:latin typeface="Arial" panose="020B0604020202020204" pitchFamily="34" charset="0"/>
                <a:cs typeface="Arial" panose="020B0604020202020204" pitchFamily="34" charset="0"/>
              </a:rPr>
              <a:t>vậy</a:t>
            </a:r>
            <a:r>
              <a:rPr lang="en-US" sz="4000" dirty="0">
                <a:solidFill>
                  <a:sysClr val="windowText" lastClr="000000"/>
                </a:solidFill>
                <a:latin typeface="Arial" panose="020B0604020202020204" pitchFamily="34" charset="0"/>
                <a:cs typeface="Arial" panose="020B0604020202020204" pitchFamily="34" charset="0"/>
              </a:rPr>
              <a:t>, </a:t>
            </a:r>
            <a:r>
              <a:rPr lang="en-US" sz="4000" dirty="0" err="1">
                <a:solidFill>
                  <a:sysClr val="windowText" lastClr="000000"/>
                </a:solidFill>
                <a:latin typeface="Arial" panose="020B0604020202020204" pitchFamily="34" charset="0"/>
                <a:cs typeface="Arial" panose="020B0604020202020204" pitchFamily="34" charset="0"/>
              </a:rPr>
              <a:t>nếu</a:t>
            </a:r>
            <a:r>
              <a:rPr lang="en-US" sz="4000" dirty="0">
                <a:solidFill>
                  <a:sysClr val="windowText" lastClr="000000"/>
                </a:solidFill>
                <a:latin typeface="Arial" panose="020B0604020202020204" pitchFamily="34" charset="0"/>
                <a:cs typeface="Arial" panose="020B0604020202020204" pitchFamily="34" charset="0"/>
              </a:rPr>
              <a:t> </a:t>
            </a:r>
            <a:r>
              <a:rPr lang="en-US" sz="4000" dirty="0" err="1">
                <a:solidFill>
                  <a:sysClr val="windowText" lastClr="000000"/>
                </a:solidFill>
                <a:latin typeface="Arial" panose="020B0604020202020204" pitchFamily="34" charset="0"/>
                <a:cs typeface="Arial" panose="020B0604020202020204" pitchFamily="34" charset="0"/>
              </a:rPr>
              <a:t>một</a:t>
            </a:r>
            <a:r>
              <a:rPr lang="en-US" sz="4000" dirty="0">
                <a:solidFill>
                  <a:sysClr val="windowText" lastClr="000000"/>
                </a:solidFill>
                <a:latin typeface="Arial" panose="020B0604020202020204" pitchFamily="34" charset="0"/>
                <a:cs typeface="Arial" panose="020B0604020202020204" pitchFamily="34" charset="0"/>
              </a:rPr>
              <a:t> </a:t>
            </a:r>
            <a:r>
              <a:rPr lang="en-US" sz="4000" dirty="0" err="1">
                <a:solidFill>
                  <a:sysClr val="windowText" lastClr="000000"/>
                </a:solidFill>
                <a:latin typeface="Arial" panose="020B0604020202020204" pitchFamily="34" charset="0"/>
                <a:cs typeface="Arial" panose="020B0604020202020204" pitchFamily="34" charset="0"/>
              </a:rPr>
              <a:t>trường</a:t>
            </a:r>
            <a:r>
              <a:rPr lang="en-US" sz="4000" dirty="0">
                <a:solidFill>
                  <a:sysClr val="windowText" lastClr="000000"/>
                </a:solidFill>
                <a:latin typeface="Arial" panose="020B0604020202020204" pitchFamily="34" charset="0"/>
                <a:cs typeface="Arial" panose="020B0604020202020204" pitchFamily="34" charset="0"/>
              </a:rPr>
              <a:t> </a:t>
            </a:r>
            <a:r>
              <a:rPr lang="en-US" sz="4000" dirty="0" err="1">
                <a:solidFill>
                  <a:sysClr val="windowText" lastClr="000000"/>
                </a:solidFill>
                <a:latin typeface="Arial" panose="020B0604020202020204" pitchFamily="34" charset="0"/>
                <a:cs typeface="Arial" panose="020B0604020202020204" pitchFamily="34" charset="0"/>
              </a:rPr>
              <a:t>trung</a:t>
            </a:r>
            <a:r>
              <a:rPr lang="en-US" sz="4000" dirty="0">
                <a:solidFill>
                  <a:sysClr val="windowText" lastClr="000000"/>
                </a:solidFill>
                <a:latin typeface="Arial" panose="020B0604020202020204" pitchFamily="34" charset="0"/>
                <a:cs typeface="Arial" panose="020B0604020202020204" pitchFamily="34" charset="0"/>
              </a:rPr>
              <a:t> </a:t>
            </a:r>
            <a:r>
              <a:rPr lang="en-US" sz="4000" dirty="0" err="1">
                <a:solidFill>
                  <a:sysClr val="windowText" lastClr="000000"/>
                </a:solidFill>
                <a:latin typeface="Arial" panose="020B0604020202020204" pitchFamily="34" charset="0"/>
                <a:cs typeface="Arial" panose="020B0604020202020204" pitchFamily="34" charset="0"/>
              </a:rPr>
              <a:t>học</a:t>
            </a:r>
            <a:r>
              <a:rPr lang="en-US" sz="4000" dirty="0">
                <a:solidFill>
                  <a:sysClr val="windowText" lastClr="000000"/>
                </a:solidFill>
                <a:latin typeface="Arial" panose="020B0604020202020204" pitchFamily="34" charset="0"/>
                <a:cs typeface="Arial" panose="020B0604020202020204" pitchFamily="34" charset="0"/>
              </a:rPr>
              <a:t> </a:t>
            </a:r>
            <a:r>
              <a:rPr lang="en-US" sz="4000" dirty="0" err="1">
                <a:solidFill>
                  <a:sysClr val="windowText" lastClr="000000"/>
                </a:solidFill>
                <a:latin typeface="Arial" panose="020B0604020202020204" pitchFamily="34" charset="0"/>
                <a:cs typeface="Arial" panose="020B0604020202020204" pitchFamily="34" charset="0"/>
              </a:rPr>
              <a:t>có</a:t>
            </a:r>
            <a:r>
              <a:rPr lang="en-US" sz="4000" dirty="0">
                <a:solidFill>
                  <a:sysClr val="windowText" lastClr="000000"/>
                </a:solidFill>
                <a:latin typeface="Arial" panose="020B0604020202020204" pitchFamily="34" charset="0"/>
                <a:cs typeface="Arial" panose="020B0604020202020204" pitchFamily="34" charset="0"/>
              </a:rPr>
              <a:t> 1000 </a:t>
            </a:r>
            <a:r>
              <a:rPr lang="en-US" sz="4000" dirty="0" err="1">
                <a:solidFill>
                  <a:sysClr val="windowText" lastClr="000000"/>
                </a:solidFill>
                <a:latin typeface="Arial" panose="020B0604020202020204" pitchFamily="34" charset="0"/>
                <a:cs typeface="Arial" panose="020B0604020202020204" pitchFamily="34" charset="0"/>
              </a:rPr>
              <a:t>học</a:t>
            </a:r>
            <a:r>
              <a:rPr lang="en-US" sz="4000" dirty="0">
                <a:solidFill>
                  <a:sysClr val="windowText" lastClr="000000"/>
                </a:solidFill>
                <a:latin typeface="Arial" panose="020B0604020202020204" pitchFamily="34" charset="0"/>
                <a:cs typeface="Arial" panose="020B0604020202020204" pitchFamily="34" charset="0"/>
              </a:rPr>
              <a:t> </a:t>
            </a:r>
            <a:r>
              <a:rPr lang="en-US" sz="4000" dirty="0" err="1">
                <a:solidFill>
                  <a:sysClr val="windowText" lastClr="000000"/>
                </a:solidFill>
                <a:latin typeface="Arial" panose="020B0604020202020204" pitchFamily="34" charset="0"/>
                <a:cs typeface="Arial" panose="020B0604020202020204" pitchFamily="34" charset="0"/>
              </a:rPr>
              <a:t>sinh</a:t>
            </a:r>
            <a:r>
              <a:rPr lang="en-US" sz="4000" dirty="0">
                <a:solidFill>
                  <a:sysClr val="windowText" lastClr="000000"/>
                </a:solidFill>
                <a:latin typeface="Arial" panose="020B0604020202020204" pitchFamily="34" charset="0"/>
                <a:cs typeface="Arial" panose="020B0604020202020204" pitchFamily="34" charset="0"/>
              </a:rPr>
              <a:t> </a:t>
            </a:r>
            <a:r>
              <a:rPr lang="en-US" sz="4000" dirty="0" err="1">
                <a:solidFill>
                  <a:sysClr val="windowText" lastClr="000000"/>
                </a:solidFill>
                <a:latin typeface="Arial" panose="020B0604020202020204" pitchFamily="34" charset="0"/>
                <a:cs typeface="Arial" panose="020B0604020202020204" pitchFamily="34" charset="0"/>
              </a:rPr>
              <a:t>thì</a:t>
            </a:r>
            <a:r>
              <a:rPr lang="en-US" sz="4000" dirty="0">
                <a:solidFill>
                  <a:sysClr val="windowText" lastClr="000000"/>
                </a:solidFill>
                <a:latin typeface="Arial" panose="020B0604020202020204" pitchFamily="34" charset="0"/>
                <a:cs typeface="Arial" panose="020B0604020202020204" pitchFamily="34" charset="0"/>
              </a:rPr>
              <a:t> </a:t>
            </a:r>
            <a:r>
              <a:rPr lang="en-US" sz="4000" dirty="0" err="1">
                <a:solidFill>
                  <a:sysClr val="windowText" lastClr="000000"/>
                </a:solidFill>
                <a:latin typeface="Arial" panose="020B0604020202020204" pitchFamily="34" charset="0"/>
                <a:cs typeface="Arial" panose="020B0604020202020204" pitchFamily="34" charset="0"/>
              </a:rPr>
              <a:t>chắc</a:t>
            </a:r>
            <a:r>
              <a:rPr lang="en-US" sz="4000" dirty="0">
                <a:solidFill>
                  <a:sysClr val="windowText" lastClr="000000"/>
                </a:solidFill>
                <a:latin typeface="Arial" panose="020B0604020202020204" pitchFamily="34" charset="0"/>
                <a:cs typeface="Arial" panose="020B0604020202020204" pitchFamily="34" charset="0"/>
              </a:rPr>
              <a:t> </a:t>
            </a:r>
            <a:r>
              <a:rPr lang="en-US" sz="4000" dirty="0" err="1">
                <a:solidFill>
                  <a:sysClr val="windowText" lastClr="000000"/>
                </a:solidFill>
                <a:latin typeface="Arial" panose="020B0604020202020204" pitchFamily="34" charset="0"/>
                <a:cs typeface="Arial" panose="020B0604020202020204" pitchFamily="34" charset="0"/>
              </a:rPr>
              <a:t>chắn</a:t>
            </a:r>
            <a:r>
              <a:rPr lang="en-US" sz="4000" dirty="0">
                <a:solidFill>
                  <a:sysClr val="windowText" lastClr="000000"/>
                </a:solidFill>
                <a:latin typeface="Arial" panose="020B0604020202020204" pitchFamily="34" charset="0"/>
                <a:cs typeface="Arial" panose="020B0604020202020204" pitchFamily="34" charset="0"/>
              </a:rPr>
              <a:t> </a:t>
            </a:r>
            <a:r>
              <a:rPr lang="en-US" sz="4000" dirty="0" err="1">
                <a:solidFill>
                  <a:sysClr val="windowText" lastClr="000000"/>
                </a:solidFill>
                <a:latin typeface="Arial" panose="020B0604020202020204" pitchFamily="34" charset="0"/>
                <a:cs typeface="Arial" panose="020B0604020202020204" pitchFamily="34" charset="0"/>
              </a:rPr>
              <a:t>có</a:t>
            </a:r>
            <a:r>
              <a:rPr lang="en-US" sz="4000" dirty="0">
                <a:solidFill>
                  <a:sysClr val="windowText" lastClr="000000"/>
                </a:solidFill>
                <a:latin typeface="Arial" panose="020B0604020202020204" pitchFamily="34" charset="0"/>
                <a:cs typeface="Arial" panose="020B0604020202020204" pitchFamily="34" charset="0"/>
              </a:rPr>
              <a:t> 328 </a:t>
            </a:r>
            <a:r>
              <a:rPr lang="en-US" sz="4000" dirty="0" err="1">
                <a:solidFill>
                  <a:sysClr val="windowText" lastClr="000000"/>
                </a:solidFill>
                <a:latin typeface="Arial" panose="020B0604020202020204" pitchFamily="34" charset="0"/>
                <a:cs typeface="Arial" panose="020B0604020202020204" pitchFamily="34" charset="0"/>
              </a:rPr>
              <a:t>học</a:t>
            </a:r>
            <a:r>
              <a:rPr lang="en-US" sz="4000" dirty="0">
                <a:solidFill>
                  <a:sysClr val="windowText" lastClr="000000"/>
                </a:solidFill>
                <a:latin typeface="Arial" panose="020B0604020202020204" pitchFamily="34" charset="0"/>
                <a:cs typeface="Arial" panose="020B0604020202020204" pitchFamily="34" charset="0"/>
              </a:rPr>
              <a:t> </a:t>
            </a:r>
            <a:r>
              <a:rPr lang="en-US" sz="4000" dirty="0" err="1">
                <a:solidFill>
                  <a:sysClr val="windowText" lastClr="000000"/>
                </a:solidFill>
                <a:latin typeface="Arial" panose="020B0604020202020204" pitchFamily="34" charset="0"/>
                <a:cs typeface="Arial" panose="020B0604020202020204" pitchFamily="34" charset="0"/>
              </a:rPr>
              <a:t>sinh</a:t>
            </a:r>
            <a:r>
              <a:rPr lang="en-US" sz="4000" dirty="0">
                <a:solidFill>
                  <a:sysClr val="windowText" lastClr="000000"/>
                </a:solidFill>
                <a:latin typeface="Arial" panose="020B0604020202020204" pitchFamily="34" charset="0"/>
                <a:cs typeface="Arial" panose="020B0604020202020204" pitchFamily="34" charset="0"/>
              </a:rPr>
              <a:t> </a:t>
            </a:r>
            <a:r>
              <a:rPr lang="en-US" sz="4000" dirty="0" err="1">
                <a:solidFill>
                  <a:sysClr val="windowText" lastClr="000000"/>
                </a:solidFill>
                <a:latin typeface="Arial" panose="020B0604020202020204" pitchFamily="34" charset="0"/>
                <a:cs typeface="Arial" panose="020B0604020202020204" pitchFamily="34" charset="0"/>
              </a:rPr>
              <a:t>bị</a:t>
            </a:r>
            <a:r>
              <a:rPr lang="en-US" sz="4000" dirty="0">
                <a:solidFill>
                  <a:sysClr val="windowText" lastClr="000000"/>
                </a:solidFill>
                <a:latin typeface="Arial" panose="020B0604020202020204" pitchFamily="34" charset="0"/>
                <a:cs typeface="Arial" panose="020B0604020202020204" pitchFamily="34" charset="0"/>
              </a:rPr>
              <a:t> </a:t>
            </a:r>
            <a:r>
              <a:rPr lang="en-US" sz="4000" dirty="0" err="1">
                <a:solidFill>
                  <a:sysClr val="windowText" lastClr="000000"/>
                </a:solidFill>
                <a:latin typeface="Arial" panose="020B0604020202020204" pitchFamily="34" charset="0"/>
                <a:cs typeface="Arial" panose="020B0604020202020204" pitchFamily="34" charset="0"/>
              </a:rPr>
              <a:t>cận</a:t>
            </a:r>
            <a:r>
              <a:rPr lang="en-US" sz="4000" dirty="0">
                <a:solidFill>
                  <a:sysClr val="windowText" lastClr="000000"/>
                </a:solidFill>
                <a:latin typeface="Arial" panose="020B0604020202020204" pitchFamily="34" charset="0"/>
                <a:cs typeface="Arial" panose="020B0604020202020204" pitchFamily="34" charset="0"/>
              </a:rPr>
              <a:t> </a:t>
            </a:r>
            <a:r>
              <a:rPr lang="en-US" sz="4000" dirty="0" err="1">
                <a:solidFill>
                  <a:sysClr val="windowText" lastClr="000000"/>
                </a:solidFill>
                <a:latin typeface="Arial" panose="020B0604020202020204" pitchFamily="34" charset="0"/>
                <a:cs typeface="Arial" panose="020B0604020202020204" pitchFamily="34" charset="0"/>
              </a:rPr>
              <a:t>thị</a:t>
            </a:r>
            <a:r>
              <a:rPr lang="en-US" sz="4000" dirty="0">
                <a:solidFill>
                  <a:sysClr val="windowText" lastClr="000000"/>
                </a:solidFill>
                <a:latin typeface="Arial" panose="020B0604020202020204" pitchFamily="34" charset="0"/>
                <a:cs typeface="Arial" panose="020B0604020202020204" pitchFamily="34" charset="0"/>
              </a:rPr>
              <a:t>.</a:t>
            </a:r>
          </a:p>
        </p:txBody>
      </p:sp>
      <p:sp>
        <p:nvSpPr>
          <p:cNvPr id="15" name="Speech Bubble: Rectangle with Corners Rounded 14">
            <a:extLst>
              <a:ext uri="{FF2B5EF4-FFF2-40B4-BE49-F238E27FC236}">
                <a16:creationId xmlns:a16="http://schemas.microsoft.com/office/drawing/2014/main" id="{47B4DB03-3460-7FFF-CC84-65A82F442C81}"/>
              </a:ext>
            </a:extLst>
          </p:cNvPr>
          <p:cNvSpPr/>
          <p:nvPr/>
        </p:nvSpPr>
        <p:spPr>
          <a:xfrm>
            <a:off x="10084680" y="1257300"/>
            <a:ext cx="5726012" cy="2498624"/>
          </a:xfrm>
          <a:prstGeom prst="wedgeRoundRectCallout">
            <a:avLst/>
          </a:prstGeom>
          <a:solidFill>
            <a:srgbClr val="FFFF66"/>
          </a:solidFill>
          <a:ln>
            <a:solidFill>
              <a:srgbClr val="FFFF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000" dirty="0" err="1">
                <a:solidFill>
                  <a:sysClr val="windowText" lastClr="000000"/>
                </a:solidFill>
                <a:latin typeface="Arial" panose="020B0604020202020204" pitchFamily="34" charset="0"/>
                <a:cs typeface="Arial" panose="020B0604020202020204" pitchFamily="34" charset="0"/>
              </a:rPr>
              <a:t>Tớ</a:t>
            </a:r>
            <a:r>
              <a:rPr lang="en-US" sz="4000" dirty="0">
                <a:solidFill>
                  <a:sysClr val="windowText" lastClr="000000"/>
                </a:solidFill>
                <a:latin typeface="Arial" panose="020B0604020202020204" pitchFamily="34" charset="0"/>
                <a:cs typeface="Arial" panose="020B0604020202020204" pitchFamily="34" charset="0"/>
              </a:rPr>
              <a:t> </a:t>
            </a:r>
            <a:r>
              <a:rPr lang="en-US" sz="4000" dirty="0" err="1">
                <a:solidFill>
                  <a:sysClr val="windowText" lastClr="000000"/>
                </a:solidFill>
                <a:latin typeface="Arial" panose="020B0604020202020204" pitchFamily="34" charset="0"/>
                <a:cs typeface="Arial" panose="020B0604020202020204" pitchFamily="34" charset="0"/>
              </a:rPr>
              <a:t>nghĩ</a:t>
            </a:r>
            <a:r>
              <a:rPr lang="en-US" sz="4000" dirty="0">
                <a:solidFill>
                  <a:sysClr val="windowText" lastClr="000000"/>
                </a:solidFill>
                <a:latin typeface="Arial" panose="020B0604020202020204" pitchFamily="34" charset="0"/>
                <a:cs typeface="Arial" panose="020B0604020202020204" pitchFamily="34" charset="0"/>
              </a:rPr>
              <a:t> </a:t>
            </a:r>
            <a:r>
              <a:rPr lang="en-US" sz="4000" dirty="0" err="1">
                <a:solidFill>
                  <a:sysClr val="windowText" lastClr="000000"/>
                </a:solidFill>
                <a:latin typeface="Arial" panose="020B0604020202020204" pitchFamily="34" charset="0"/>
                <a:cs typeface="Arial" panose="020B0604020202020204" pitchFamily="34" charset="0"/>
              </a:rPr>
              <a:t>đây</a:t>
            </a:r>
            <a:r>
              <a:rPr lang="en-US" sz="4000" dirty="0">
                <a:solidFill>
                  <a:sysClr val="windowText" lastClr="000000"/>
                </a:solidFill>
                <a:latin typeface="Arial" panose="020B0604020202020204" pitchFamily="34" charset="0"/>
                <a:cs typeface="Arial" panose="020B0604020202020204" pitchFamily="34" charset="0"/>
              </a:rPr>
              <a:t> </a:t>
            </a:r>
            <a:r>
              <a:rPr lang="en-US" sz="4000" dirty="0" err="1">
                <a:solidFill>
                  <a:sysClr val="windowText" lastClr="000000"/>
                </a:solidFill>
                <a:latin typeface="Arial" panose="020B0604020202020204" pitchFamily="34" charset="0"/>
                <a:cs typeface="Arial" panose="020B0604020202020204" pitchFamily="34" charset="0"/>
              </a:rPr>
              <a:t>chỉ</a:t>
            </a:r>
            <a:r>
              <a:rPr lang="en-US" sz="4000" dirty="0">
                <a:solidFill>
                  <a:sysClr val="windowText" lastClr="000000"/>
                </a:solidFill>
                <a:latin typeface="Arial" panose="020B0604020202020204" pitchFamily="34" charset="0"/>
                <a:cs typeface="Arial" panose="020B0604020202020204" pitchFamily="34" charset="0"/>
              </a:rPr>
              <a:t> </a:t>
            </a:r>
            <a:r>
              <a:rPr lang="en-US" sz="4000" dirty="0" err="1">
                <a:solidFill>
                  <a:sysClr val="windowText" lastClr="000000"/>
                </a:solidFill>
                <a:latin typeface="Arial" panose="020B0604020202020204" pitchFamily="34" charset="0"/>
                <a:cs typeface="Arial" panose="020B0604020202020204" pitchFamily="34" charset="0"/>
              </a:rPr>
              <a:t>là</a:t>
            </a:r>
            <a:r>
              <a:rPr lang="en-US" sz="4000" dirty="0">
                <a:solidFill>
                  <a:sysClr val="windowText" lastClr="000000"/>
                </a:solidFill>
                <a:latin typeface="Arial" panose="020B0604020202020204" pitchFamily="34" charset="0"/>
                <a:cs typeface="Arial" panose="020B0604020202020204" pitchFamily="34" charset="0"/>
              </a:rPr>
              <a:t> con </a:t>
            </a:r>
            <a:r>
              <a:rPr lang="en-US" sz="4000" dirty="0" err="1">
                <a:solidFill>
                  <a:sysClr val="windowText" lastClr="000000"/>
                </a:solidFill>
                <a:latin typeface="Arial" panose="020B0604020202020204" pitchFamily="34" charset="0"/>
                <a:cs typeface="Arial" panose="020B0604020202020204" pitchFamily="34" charset="0"/>
              </a:rPr>
              <a:t>số</a:t>
            </a:r>
            <a:r>
              <a:rPr lang="en-US" sz="4000" dirty="0">
                <a:solidFill>
                  <a:sysClr val="windowText" lastClr="000000"/>
                </a:solidFill>
                <a:latin typeface="Arial" panose="020B0604020202020204" pitchFamily="34" charset="0"/>
                <a:cs typeface="Arial" panose="020B0604020202020204" pitchFamily="34" charset="0"/>
              </a:rPr>
              <a:t> </a:t>
            </a:r>
            <a:r>
              <a:rPr lang="en-US" sz="4000" dirty="0" err="1">
                <a:solidFill>
                  <a:sysClr val="windowText" lastClr="000000"/>
                </a:solidFill>
                <a:latin typeface="Arial" panose="020B0604020202020204" pitchFamily="34" charset="0"/>
                <a:cs typeface="Arial" panose="020B0604020202020204" pitchFamily="34" charset="0"/>
              </a:rPr>
              <a:t>ước</a:t>
            </a:r>
            <a:r>
              <a:rPr lang="en-US" sz="4000" dirty="0">
                <a:solidFill>
                  <a:sysClr val="windowText" lastClr="000000"/>
                </a:solidFill>
                <a:latin typeface="Arial" panose="020B0604020202020204" pitchFamily="34" charset="0"/>
                <a:cs typeface="Arial" panose="020B0604020202020204" pitchFamily="34" charset="0"/>
              </a:rPr>
              <a:t> </a:t>
            </a:r>
            <a:r>
              <a:rPr lang="en-US" sz="4000" dirty="0" err="1">
                <a:solidFill>
                  <a:sysClr val="windowText" lastClr="000000"/>
                </a:solidFill>
                <a:latin typeface="Arial" panose="020B0604020202020204" pitchFamily="34" charset="0"/>
                <a:cs typeface="Arial" panose="020B0604020202020204" pitchFamily="34" charset="0"/>
              </a:rPr>
              <a:t>lượng</a:t>
            </a:r>
            <a:r>
              <a:rPr lang="en-US" sz="4000" dirty="0">
                <a:solidFill>
                  <a:sysClr val="windowText" lastClr="000000"/>
                </a:solidFill>
                <a:latin typeface="Arial" panose="020B0604020202020204" pitchFamily="34" charset="0"/>
                <a:cs typeface="Arial" panose="020B0604020202020204" pitchFamily="34" charset="0"/>
              </a:rPr>
              <a:t> </a:t>
            </a:r>
            <a:r>
              <a:rPr lang="en-US" sz="4000" dirty="0" err="1">
                <a:solidFill>
                  <a:sysClr val="windowText" lastClr="000000"/>
                </a:solidFill>
                <a:latin typeface="Arial" panose="020B0604020202020204" pitchFamily="34" charset="0"/>
                <a:cs typeface="Arial" panose="020B0604020202020204" pitchFamily="34" charset="0"/>
              </a:rPr>
              <a:t>thôi</a:t>
            </a:r>
            <a:r>
              <a:rPr lang="en-US" sz="4000" dirty="0">
                <a:solidFill>
                  <a:sysClr val="windowText" lastClr="000000"/>
                </a:solidFill>
                <a:latin typeface="Arial" panose="020B0604020202020204" pitchFamily="34" charset="0"/>
                <a:cs typeface="Arial" panose="020B0604020202020204" pitchFamily="34" charset="0"/>
              </a:rPr>
              <a:t>.</a:t>
            </a:r>
          </a:p>
        </p:txBody>
      </p:sp>
      <p:sp>
        <p:nvSpPr>
          <p:cNvPr id="17" name="TextBox 16">
            <a:extLst>
              <a:ext uri="{FF2B5EF4-FFF2-40B4-BE49-F238E27FC236}">
                <a16:creationId xmlns:a16="http://schemas.microsoft.com/office/drawing/2014/main" id="{70F42A37-DB34-8D78-E51C-461E99543B1A}"/>
              </a:ext>
            </a:extLst>
          </p:cNvPr>
          <p:cNvSpPr txBox="1"/>
          <p:nvPr/>
        </p:nvSpPr>
        <p:spPr>
          <a:xfrm>
            <a:off x="3706175" y="8676759"/>
            <a:ext cx="11044618" cy="901593"/>
          </a:xfrm>
          <a:prstGeom prst="rect">
            <a:avLst/>
          </a:prstGeom>
          <a:noFill/>
        </p:spPr>
        <p:txBody>
          <a:bodyPr wrap="square" rtlCol="0">
            <a:spAutoFit/>
          </a:bodyPr>
          <a:lstStyle/>
          <a:p>
            <a:pPr algn="just">
              <a:lnSpc>
                <a:spcPct val="150000"/>
              </a:lnSpc>
            </a:pPr>
            <a:r>
              <a:rPr lang="en-US" sz="4000" dirty="0" err="1">
                <a:latin typeface="Arial" panose="020B0604020202020204" pitchFamily="34" charset="0"/>
                <a:cs typeface="Arial" panose="020B0604020202020204" pitchFamily="34" charset="0"/>
              </a:rPr>
              <a:t>Em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đồng</a:t>
            </a:r>
            <a:r>
              <a:rPr lang="en-US" sz="4000" dirty="0">
                <a:latin typeface="Arial" panose="020B0604020202020204" pitchFamily="34" charset="0"/>
                <a:cs typeface="Arial" panose="020B0604020202020204" pitchFamily="34" charset="0"/>
              </a:rPr>
              <a:t> ý </a:t>
            </a:r>
            <a:r>
              <a:rPr lang="en-US" sz="4000" dirty="0" err="1">
                <a:latin typeface="Arial" panose="020B0604020202020204" pitchFamily="34" charset="0"/>
                <a:cs typeface="Arial" panose="020B0604020202020204" pitchFamily="34" charset="0"/>
              </a:rPr>
              <a:t>với</a:t>
            </a:r>
            <a:r>
              <a:rPr lang="en-US" sz="4000" dirty="0">
                <a:latin typeface="Arial" panose="020B0604020202020204" pitchFamily="34" charset="0"/>
                <a:cs typeface="Arial" panose="020B0604020202020204" pitchFamily="34" charset="0"/>
              </a:rPr>
              <a:t> ý </a:t>
            </a:r>
            <a:r>
              <a:rPr lang="en-US" sz="4000" dirty="0" err="1">
                <a:latin typeface="Arial" panose="020B0604020202020204" pitchFamily="34" charset="0"/>
                <a:cs typeface="Arial" panose="020B0604020202020204" pitchFamily="34" charset="0"/>
              </a:rPr>
              <a:t>kiến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nào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trong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hai</a:t>
            </a:r>
            <a:r>
              <a:rPr lang="en-US" sz="4000" dirty="0">
                <a:latin typeface="Arial" panose="020B0604020202020204" pitchFamily="34" charset="0"/>
                <a:cs typeface="Arial" panose="020B0604020202020204" pitchFamily="34" charset="0"/>
              </a:rPr>
              <a:t> ý </a:t>
            </a:r>
            <a:r>
              <a:rPr lang="en-US" sz="4000" dirty="0" err="1">
                <a:latin typeface="Arial" panose="020B0604020202020204" pitchFamily="34" charset="0"/>
                <a:cs typeface="Arial" panose="020B0604020202020204" pitchFamily="34" charset="0"/>
              </a:rPr>
              <a:t>kiến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trên</a:t>
            </a:r>
            <a:r>
              <a:rPr lang="en-US" sz="4000" dirty="0">
                <a:latin typeface="Arial" panose="020B0604020202020204" pitchFamily="34" charset="0"/>
                <a:cs typeface="Arial" panose="020B0604020202020204" pitchFamily="34" charset="0"/>
              </a:rPr>
              <a:t>?</a:t>
            </a:r>
          </a:p>
        </p:txBody>
      </p:sp>
      <p:pic>
        <p:nvPicPr>
          <p:cNvPr id="2" name="Picture 6">
            <a:extLst>
              <a:ext uri="{FF2B5EF4-FFF2-40B4-BE49-F238E27FC236}">
                <a16:creationId xmlns:a16="http://schemas.microsoft.com/office/drawing/2014/main" id="{1AB60114-B9F6-63EE-C35D-0D566E71B354}"/>
              </a:ext>
            </a:extLst>
          </p:cNvPr>
          <p:cNvPicPr>
            <a:picLocks noChangeAspect="1"/>
          </p:cNvPicPr>
          <p:nvPr/>
        </p:nvPicPr>
        <p:blipFill>
          <a:blip r:embed="rId22" cstate="print">
            <a:extLst>
              <a:ext uri="{28A0092B-C50C-407E-A947-70E740481C1C}">
                <a14:useLocalDpi xmlns:a14="http://schemas.microsoft.com/office/drawing/2010/main" val="0"/>
              </a:ext>
              <a:ext uri="{96DAC541-7B7A-43D3-8B79-37D633B846F1}">
                <asvg:svgBlip xmlns:asvg="http://schemas.microsoft.com/office/drawing/2016/SVG/main" xmlns="" r:embed="rId23"/>
              </a:ext>
            </a:extLst>
          </a:blip>
          <a:srcRect/>
          <a:stretch>
            <a:fillRect/>
          </a:stretch>
        </p:blipFill>
        <p:spPr>
          <a:xfrm>
            <a:off x="11557374" y="4619203"/>
            <a:ext cx="3256017" cy="2965010"/>
          </a:xfrm>
          <a:prstGeom prst="rect">
            <a:avLst/>
          </a:prstGeom>
        </p:spPr>
      </p:pic>
      <p:pic>
        <p:nvPicPr>
          <p:cNvPr id="5" name="Picture 4">
            <a:extLst>
              <a:ext uri="{FF2B5EF4-FFF2-40B4-BE49-F238E27FC236}">
                <a16:creationId xmlns:a16="http://schemas.microsoft.com/office/drawing/2014/main" id="{AAE98389-FFFB-C8E0-8CC7-71A4026D2C6E}"/>
              </a:ext>
            </a:extLst>
          </p:cNvPr>
          <p:cNvPicPr>
            <a:picLocks noChangeAspect="1"/>
          </p:cNvPicPr>
          <p:nvPr/>
        </p:nvPicPr>
        <p:blipFill>
          <a:blip r:embed="rId24" cstate="print">
            <a:extLst>
              <a:ext uri="{28A0092B-C50C-407E-A947-70E740481C1C}">
                <a14:useLocalDpi xmlns:a14="http://schemas.microsoft.com/office/drawing/2010/main" val="0"/>
              </a:ext>
              <a:ext uri="{96DAC541-7B7A-43D3-8B79-37D633B846F1}">
                <asvg:svgBlip xmlns:asvg="http://schemas.microsoft.com/office/drawing/2016/SVG/main" xmlns="" r:embed="rId25"/>
              </a:ext>
            </a:extLst>
          </a:blip>
          <a:srcRect/>
          <a:stretch>
            <a:fillRect/>
          </a:stretch>
        </p:blipFill>
        <p:spPr>
          <a:xfrm>
            <a:off x="3927501" y="5282586"/>
            <a:ext cx="2042150" cy="2965010"/>
          </a:xfrm>
          <a:prstGeom prst="rect">
            <a:avLst/>
          </a:prstGeom>
        </p:spPr>
      </p:pic>
    </p:spTree>
    <p:extLst>
      <p:ext uri="{BB962C8B-B14F-4D97-AF65-F5344CB8AC3E}">
        <p14:creationId xmlns:p14="http://schemas.microsoft.com/office/powerpoint/2010/main" val="2411360516"/>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anim calcmode="lin" valueType="num">
                                      <p:cBhvr>
                                        <p:cTn id="8" dur="500" fill="hold"/>
                                        <p:tgtEl>
                                          <p:spTgt spid="14"/>
                                        </p:tgtEl>
                                        <p:attrNameLst>
                                          <p:attrName>ppt_x</p:attrName>
                                        </p:attrNameLst>
                                      </p:cBhvr>
                                      <p:tavLst>
                                        <p:tav tm="0">
                                          <p:val>
                                            <p:strVal val="#ppt_x"/>
                                          </p:val>
                                        </p:tav>
                                        <p:tav tm="100000">
                                          <p:val>
                                            <p:strVal val="#ppt_x"/>
                                          </p:val>
                                        </p:tav>
                                      </p:tavLst>
                                    </p:anim>
                                    <p:anim calcmode="lin" valueType="num">
                                      <p:cBhvr>
                                        <p:cTn id="9" dur="5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anim calcmode="lin" valueType="num">
                                      <p:cBhvr>
                                        <p:cTn id="13" dur="500" fill="hold"/>
                                        <p:tgtEl>
                                          <p:spTgt spid="5"/>
                                        </p:tgtEl>
                                        <p:attrNameLst>
                                          <p:attrName>ppt_x</p:attrName>
                                        </p:attrNameLst>
                                      </p:cBhvr>
                                      <p:tavLst>
                                        <p:tav tm="0">
                                          <p:val>
                                            <p:strVal val="#ppt_x"/>
                                          </p:val>
                                        </p:tav>
                                        <p:tav tm="100000">
                                          <p:val>
                                            <p:strVal val="#ppt_x"/>
                                          </p:val>
                                        </p:tav>
                                      </p:tavLst>
                                    </p:anim>
                                    <p:anim calcmode="lin" valueType="num">
                                      <p:cBhvr>
                                        <p:cTn id="14"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anim calcmode="lin" valueType="num">
                                      <p:cBhvr>
                                        <p:cTn id="20" dur="500" fill="hold"/>
                                        <p:tgtEl>
                                          <p:spTgt spid="15"/>
                                        </p:tgtEl>
                                        <p:attrNameLst>
                                          <p:attrName>ppt_x</p:attrName>
                                        </p:attrNameLst>
                                      </p:cBhvr>
                                      <p:tavLst>
                                        <p:tav tm="0">
                                          <p:val>
                                            <p:strVal val="#ppt_x"/>
                                          </p:val>
                                        </p:tav>
                                        <p:tav tm="100000">
                                          <p:val>
                                            <p:strVal val="#ppt_x"/>
                                          </p:val>
                                        </p:tav>
                                      </p:tavLst>
                                    </p:anim>
                                    <p:anim calcmode="lin" valueType="num">
                                      <p:cBhvr>
                                        <p:cTn id="21" dur="500" fill="hold"/>
                                        <p:tgtEl>
                                          <p:spTgt spid="15"/>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fade">
                                      <p:cBhvr>
                                        <p:cTn id="24" dur="500"/>
                                        <p:tgtEl>
                                          <p:spTgt spid="2"/>
                                        </p:tgtEl>
                                      </p:cBhvr>
                                    </p:animEffect>
                                    <p:anim calcmode="lin" valueType="num">
                                      <p:cBhvr>
                                        <p:cTn id="25" dur="500" fill="hold"/>
                                        <p:tgtEl>
                                          <p:spTgt spid="2"/>
                                        </p:tgtEl>
                                        <p:attrNameLst>
                                          <p:attrName>ppt_x</p:attrName>
                                        </p:attrNameLst>
                                      </p:cBhvr>
                                      <p:tavLst>
                                        <p:tav tm="0">
                                          <p:val>
                                            <p:strVal val="#ppt_x"/>
                                          </p:val>
                                        </p:tav>
                                        <p:tav tm="100000">
                                          <p:val>
                                            <p:strVal val="#ppt_x"/>
                                          </p:val>
                                        </p:tav>
                                      </p:tavLst>
                                    </p:anim>
                                    <p:anim calcmode="lin" valueType="num">
                                      <p:cBhvr>
                                        <p:cTn id="26" dur="5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nodeType="clickEffect">
                                  <p:stCondLst>
                                    <p:cond delay="0"/>
                                  </p:stCondLst>
                                  <p:childTnLst>
                                    <p:set>
                                      <p:cBhvr>
                                        <p:cTn id="30" dur="1" fill="hold">
                                          <p:stCondLst>
                                            <p:cond delay="0"/>
                                          </p:stCondLst>
                                        </p:cTn>
                                        <p:tgtEl>
                                          <p:spTgt spid="17">
                                            <p:txEl>
                                              <p:pRg st="0" end="0"/>
                                            </p:txEl>
                                          </p:spTgt>
                                        </p:tgtEl>
                                        <p:attrNameLst>
                                          <p:attrName>style.visibility</p:attrName>
                                        </p:attrNameLst>
                                      </p:cBhvr>
                                      <p:to>
                                        <p:strVal val="visible"/>
                                      </p:to>
                                    </p:set>
                                    <p:animEffect transition="in" filter="randombar(horizontal)">
                                      <p:cBhvr>
                                        <p:cTn id="31" dur="5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b="31506"/>
          <a:stretch>
            <a:fillRect/>
          </a:stretch>
        </p:blipFill>
        <p:spPr>
          <a:xfrm>
            <a:off x="0" y="0"/>
            <a:ext cx="18288000" cy="10287000"/>
          </a:xfrm>
          <a:prstGeom prst="rect">
            <a:avLst/>
          </a:prstGeom>
        </p:spPr>
      </p:pic>
      <p:pic>
        <p:nvPicPr>
          <p:cNvPr id="3" name="Picture 3"/>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185592" y="6962297"/>
            <a:ext cx="762302" cy="600313"/>
          </a:xfrm>
          <a:prstGeom prst="rect">
            <a:avLst/>
          </a:prstGeom>
        </p:spPr>
      </p:pic>
      <p:pic>
        <p:nvPicPr>
          <p:cNvPr id="4" name="Picture 4"/>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6335505" y="4901184"/>
            <a:ext cx="676405" cy="555498"/>
          </a:xfrm>
          <a:prstGeom prst="rect">
            <a:avLst/>
          </a:prstGeom>
        </p:spPr>
      </p:pic>
      <p:pic>
        <p:nvPicPr>
          <p:cNvPr id="5" name="Picture 5"/>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1520459">
            <a:off x="11563310" y="9331689"/>
            <a:ext cx="402882" cy="502817"/>
          </a:xfrm>
          <a:prstGeom prst="rect">
            <a:avLst/>
          </a:prstGeom>
        </p:spPr>
      </p:pic>
      <p:pic>
        <p:nvPicPr>
          <p:cNvPr id="6" name="Picture 6"/>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6335505" y="7126020"/>
            <a:ext cx="4722869" cy="4114800"/>
          </a:xfrm>
          <a:prstGeom prst="rect">
            <a:avLst/>
          </a:prstGeom>
        </p:spPr>
      </p:pic>
      <p:pic>
        <p:nvPicPr>
          <p:cNvPr id="7" name="Picture 7"/>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1090031" y="7749540"/>
            <a:ext cx="3384423" cy="4114800"/>
          </a:xfrm>
          <a:prstGeom prst="rect">
            <a:avLst/>
          </a:prstGeom>
        </p:spPr>
      </p:pic>
      <p:pic>
        <p:nvPicPr>
          <p:cNvPr id="8" name="Picture 8"/>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18150" y="0"/>
            <a:ext cx="1758142" cy="4114800"/>
          </a:xfrm>
          <a:prstGeom prst="rect">
            <a:avLst/>
          </a:prstGeom>
        </p:spPr>
      </p:pic>
      <p:pic>
        <p:nvPicPr>
          <p:cNvPr id="9" name="Picture 9"/>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a:off x="16507414" y="0"/>
            <a:ext cx="1780586" cy="4114800"/>
          </a:xfrm>
          <a:prstGeom prst="rect">
            <a:avLst/>
          </a:prstGeom>
        </p:spPr>
      </p:pic>
      <p:pic>
        <p:nvPicPr>
          <p:cNvPr id="10" name="Picture 10"/>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xmlns="" r:embed="rId18"/>
              </a:ext>
            </a:extLst>
          </a:blip>
          <a:srcRect/>
          <a:stretch>
            <a:fillRect/>
          </a:stretch>
        </p:blipFill>
        <p:spPr>
          <a:xfrm rot="-1635072">
            <a:off x="4941530" y="777291"/>
            <a:ext cx="402882" cy="502817"/>
          </a:xfrm>
          <a:prstGeom prst="rect">
            <a:avLst/>
          </a:prstGeom>
        </p:spPr>
      </p:pic>
      <p:sp>
        <p:nvSpPr>
          <p:cNvPr id="12" name="Freeform 12"/>
          <p:cNvSpPr/>
          <p:nvPr/>
        </p:nvSpPr>
        <p:spPr>
          <a:xfrm>
            <a:off x="1697938" y="1638237"/>
            <a:ext cx="14819001" cy="8136830"/>
          </a:xfrm>
          <a:custGeom>
            <a:avLst/>
            <a:gdLst/>
            <a:ahLst/>
            <a:cxnLst/>
            <a:rect l="l" t="t" r="r" b="b"/>
            <a:pathLst>
              <a:path w="3359055" h="1736984">
                <a:moveTo>
                  <a:pt x="0" y="0"/>
                </a:moveTo>
                <a:lnTo>
                  <a:pt x="3359055" y="0"/>
                </a:lnTo>
                <a:lnTo>
                  <a:pt x="3359055" y="1736984"/>
                </a:lnTo>
                <a:lnTo>
                  <a:pt x="0" y="1736984"/>
                </a:lnTo>
                <a:close/>
              </a:path>
            </a:pathLst>
          </a:custGeom>
          <a:solidFill>
            <a:schemeClr val="bg1"/>
          </a:solidFill>
        </p:spPr>
      </p:sp>
      <p:pic>
        <p:nvPicPr>
          <p:cNvPr id="15" name="Picture 15"/>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xmlns="" r:embed="rId20"/>
              </a:ext>
            </a:extLst>
          </a:blip>
          <a:srcRect/>
          <a:stretch>
            <a:fillRect/>
          </a:stretch>
        </p:blipFill>
        <p:spPr>
          <a:xfrm>
            <a:off x="5756059" y="700809"/>
            <a:ext cx="6775882" cy="1650852"/>
          </a:xfrm>
          <a:prstGeom prst="rect">
            <a:avLst/>
          </a:prstGeom>
        </p:spPr>
      </p:pic>
      <p:sp>
        <p:nvSpPr>
          <p:cNvPr id="13" name="TextBox 12">
            <a:extLst>
              <a:ext uri="{FF2B5EF4-FFF2-40B4-BE49-F238E27FC236}">
                <a16:creationId xmlns:a16="http://schemas.microsoft.com/office/drawing/2014/main" id="{546EEAB4-E701-4F20-4D55-5F06BF753C7A}"/>
              </a:ext>
            </a:extLst>
          </p:cNvPr>
          <p:cNvSpPr txBox="1"/>
          <p:nvPr/>
        </p:nvSpPr>
        <p:spPr>
          <a:xfrm>
            <a:off x="2184007" y="2890633"/>
            <a:ext cx="13846862" cy="6646756"/>
          </a:xfrm>
          <a:prstGeom prst="rect">
            <a:avLst/>
          </a:prstGeom>
          <a:noFill/>
        </p:spPr>
        <p:txBody>
          <a:bodyPr wrap="square">
            <a:spAutoFit/>
          </a:bodyPr>
          <a:lstStyle/>
          <a:p>
            <a:pPr marL="0" marR="0" algn="just">
              <a:lnSpc>
                <a:spcPct val="150000"/>
              </a:lnSpc>
              <a:spcBef>
                <a:spcPts val="600"/>
              </a:spcBef>
              <a:spcAft>
                <a:spcPts val="800"/>
              </a:spcAft>
              <a:tabLst>
                <a:tab pos="360045" algn="l"/>
                <a:tab pos="720090" algn="l"/>
              </a:tabLst>
            </a:pPr>
            <a:r>
              <a:rPr lang="nl-NL" sz="4000" dirty="0">
                <a:effectLst/>
                <a:latin typeface="Arial" panose="020B0604020202020204" pitchFamily="34" charset="0"/>
                <a:ea typeface="Times New Roman" panose="02020603050405020304" pitchFamily="18" charset="0"/>
                <a:cs typeface="Arial" panose="020B0604020202020204" pitchFamily="34" charset="0"/>
              </a:rPr>
              <a:t>Đây chỉ là số ước lượng.</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a:p>
            <a:pPr marL="0" marR="0" algn="just">
              <a:lnSpc>
                <a:spcPct val="150000"/>
              </a:lnSpc>
              <a:spcBef>
                <a:spcPts val="0"/>
              </a:spcBef>
              <a:spcAft>
                <a:spcPts val="800"/>
              </a:spcAft>
            </a:pPr>
            <a:r>
              <a:rPr lang="nl-NL" sz="4000" dirty="0">
                <a:effectLst/>
                <a:latin typeface="Arial" panose="020B0604020202020204" pitchFamily="34" charset="0"/>
                <a:ea typeface="Times New Roman" panose="02020603050405020304" pitchFamily="18" charset="0"/>
                <a:cs typeface="Arial" panose="020B0604020202020204" pitchFamily="34" charset="0"/>
              </a:rPr>
              <a:t>Số liệu 32,8% người cận thị là tính theo một số tỉnh ở Việt Nam, vì vậy khi tính cụ thể trong 1 trường học 1000 học sinh thì giá trị 1000. 32,8% = 328 học sinh là số ước lượng.</a:t>
            </a:r>
          </a:p>
          <a:p>
            <a:pPr marL="0" marR="0" algn="just">
              <a:lnSpc>
                <a:spcPct val="150000"/>
              </a:lnSpc>
              <a:spcBef>
                <a:spcPts val="0"/>
              </a:spcBef>
              <a:spcAft>
                <a:spcPts val="800"/>
              </a:spcAft>
            </a:pPr>
            <a:r>
              <a:rPr lang="vi-VN" sz="4000" dirty="0">
                <a:effectLst/>
                <a:latin typeface="Arial" panose="020B0604020202020204" pitchFamily="34" charset="0"/>
                <a:ea typeface="Times New Roman" panose="02020603050405020304" pitchFamily="18" charset="0"/>
                <a:cs typeface="Arial" panose="020B0604020202020204" pitchFamily="34" charset="0"/>
              </a:rPr>
              <a:t>Ví dụ: nếu một trường có 1000 HS và có 32,8% HS cận thị thì giá trị 1000. 32,8% = 328 </a:t>
            </a:r>
            <a:r>
              <a:rPr lang="en-US" sz="4000" dirty="0" err="1">
                <a:effectLst/>
                <a:latin typeface="Arial" panose="020B0604020202020204" pitchFamily="34" charset="0"/>
                <a:ea typeface="Times New Roman" panose="02020603050405020304" pitchFamily="18" charset="0"/>
                <a:cs typeface="Arial" panose="020B0604020202020204" pitchFamily="34" charset="0"/>
              </a:rPr>
              <a:t>học</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sinh</a:t>
            </a:r>
            <a:r>
              <a:rPr lang="vi-VN" sz="4000" dirty="0">
                <a:effectLst/>
                <a:latin typeface="Arial" panose="020B0604020202020204" pitchFamily="34" charset="0"/>
                <a:ea typeface="Times New Roman" panose="02020603050405020304" pitchFamily="18" charset="0"/>
                <a:cs typeface="Arial" panose="020B0604020202020204" pitchFamily="34" charset="0"/>
              </a:rPr>
              <a:t> là giá trị chính xác của số </a:t>
            </a:r>
            <a:r>
              <a:rPr lang="en-US" sz="4000" dirty="0" err="1">
                <a:effectLst/>
                <a:latin typeface="Arial" panose="020B0604020202020204" pitchFamily="34" charset="0"/>
                <a:ea typeface="Times New Roman" panose="02020603050405020304" pitchFamily="18" charset="0"/>
                <a:cs typeface="Arial" panose="020B0604020202020204" pitchFamily="34" charset="0"/>
              </a:rPr>
              <a:t>học</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sinh</a:t>
            </a:r>
            <a:r>
              <a:rPr lang="vi-VN" sz="4000" dirty="0">
                <a:effectLst/>
                <a:latin typeface="Arial" panose="020B0604020202020204" pitchFamily="34" charset="0"/>
                <a:ea typeface="Times New Roman" panose="02020603050405020304" pitchFamily="18" charset="0"/>
                <a:cs typeface="Arial" panose="020B0604020202020204" pitchFamily="34" charset="0"/>
              </a:rPr>
              <a:t> bị cận thị.</a:t>
            </a:r>
          </a:p>
        </p:txBody>
      </p:sp>
      <p:sp>
        <p:nvSpPr>
          <p:cNvPr id="14" name="TextBox 13">
            <a:extLst>
              <a:ext uri="{FF2B5EF4-FFF2-40B4-BE49-F238E27FC236}">
                <a16:creationId xmlns:a16="http://schemas.microsoft.com/office/drawing/2014/main" id="{6E6016C8-E639-9307-1ECA-EDB5CD036C08}"/>
              </a:ext>
            </a:extLst>
          </p:cNvPr>
          <p:cNvSpPr txBox="1"/>
          <p:nvPr/>
        </p:nvSpPr>
        <p:spPr>
          <a:xfrm>
            <a:off x="6997604" y="1202606"/>
            <a:ext cx="4082272" cy="769441"/>
          </a:xfrm>
          <a:prstGeom prst="rect">
            <a:avLst/>
          </a:prstGeom>
          <a:noFill/>
        </p:spPr>
        <p:txBody>
          <a:bodyPr wrap="square" rtlCol="0">
            <a:spAutoFit/>
          </a:bodyPr>
          <a:lstStyle/>
          <a:p>
            <a:pPr algn="ctr"/>
            <a:r>
              <a:rPr lang="en-US" sz="4400" b="1" dirty="0" err="1">
                <a:solidFill>
                  <a:srgbClr val="FF0000"/>
                </a:solidFill>
                <a:latin typeface="Arial" panose="020B0604020202020204" pitchFamily="34" charset="0"/>
                <a:cs typeface="Arial" panose="020B0604020202020204" pitchFamily="34" charset="0"/>
              </a:rPr>
              <a:t>Giải</a:t>
            </a:r>
            <a:endParaRPr lang="en-US" sz="44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2968028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fade">
                                      <p:cBhvr>
                                        <p:cTn id="7" dur="500"/>
                                        <p:tgtEl>
                                          <p:spTgt spid="1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3">
                                            <p:txEl>
                                              <p:pRg st="0" end="0"/>
                                            </p:txEl>
                                          </p:spTgt>
                                        </p:tgtEl>
                                        <p:attrNameLst>
                                          <p:attrName>style.visibility</p:attrName>
                                        </p:attrNameLst>
                                      </p:cBhvr>
                                      <p:to>
                                        <p:strVal val="visible"/>
                                      </p:to>
                                    </p:set>
                                    <p:animEffect transition="in" filter="wipe(up)">
                                      <p:cBhvr>
                                        <p:cTn id="12" dur="500"/>
                                        <p:tgtEl>
                                          <p:spTgt spid="1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13">
                                            <p:txEl>
                                              <p:pRg st="1" end="1"/>
                                            </p:txEl>
                                          </p:spTgt>
                                        </p:tgtEl>
                                        <p:attrNameLst>
                                          <p:attrName>style.visibility</p:attrName>
                                        </p:attrNameLst>
                                      </p:cBhvr>
                                      <p:to>
                                        <p:strVal val="visible"/>
                                      </p:to>
                                    </p:set>
                                    <p:animEffect transition="in" filter="wipe(up)">
                                      <p:cBhvr>
                                        <p:cTn id="17" dur="500"/>
                                        <p:tgtEl>
                                          <p:spTgt spid="1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13">
                                            <p:txEl>
                                              <p:pRg st="2" end="2"/>
                                            </p:txEl>
                                          </p:spTgt>
                                        </p:tgtEl>
                                        <p:attrNameLst>
                                          <p:attrName>style.visibility</p:attrName>
                                        </p:attrNameLst>
                                      </p:cBhvr>
                                      <p:to>
                                        <p:strVal val="visible"/>
                                      </p:to>
                                    </p:set>
                                    <p:animEffect transition="in" filter="wipe(up)">
                                      <p:cBhvr>
                                        <p:cTn id="22" dur="500"/>
                                        <p:tgtEl>
                                          <p:spTgt spid="1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352331" y="-185202"/>
            <a:ext cx="3679057" cy="2938647"/>
          </a:xfrm>
          <a:prstGeom prst="rect">
            <a:avLst/>
          </a:prstGeom>
        </p:spPr>
      </p:pic>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6031051" y="8411706"/>
            <a:ext cx="3679057" cy="2938647"/>
          </a:xfrm>
          <a:prstGeom prst="rect">
            <a:avLst/>
          </a:prstGeom>
        </p:spPr>
      </p:pic>
      <p:pic>
        <p:nvPicPr>
          <p:cNvPr id="9" name="Picture 9"/>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5670835" y="-1531620"/>
            <a:ext cx="4182770" cy="4114800"/>
          </a:xfrm>
          <a:prstGeom prst="rect">
            <a:avLst/>
          </a:prstGeom>
        </p:spPr>
      </p:pic>
      <p:pic>
        <p:nvPicPr>
          <p:cNvPr id="10" name="Picture 10"/>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158251">
            <a:off x="-1508185" y="7959320"/>
            <a:ext cx="4182770" cy="4114800"/>
          </a:xfrm>
          <a:prstGeom prst="rect">
            <a:avLst/>
          </a:prstGeom>
        </p:spPr>
      </p:pic>
      <p:pic>
        <p:nvPicPr>
          <p:cNvPr id="11" name="Picture 11"/>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6429056" y="3216685"/>
            <a:ext cx="830244" cy="791845"/>
          </a:xfrm>
          <a:prstGeom prst="rect">
            <a:avLst/>
          </a:prstGeom>
        </p:spPr>
      </p:pic>
      <p:pic>
        <p:nvPicPr>
          <p:cNvPr id="12" name="Picture 12"/>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2585146" y="9850391"/>
            <a:ext cx="688581" cy="677391"/>
          </a:xfrm>
          <a:prstGeom prst="rect">
            <a:avLst/>
          </a:prstGeom>
        </p:spPr>
      </p:pic>
      <p:pic>
        <p:nvPicPr>
          <p:cNvPr id="13" name="Picture 13"/>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4495042" y="9791188"/>
            <a:ext cx="372167" cy="414671"/>
          </a:xfrm>
          <a:prstGeom prst="rect">
            <a:avLst/>
          </a:prstGeom>
        </p:spPr>
      </p:pic>
      <p:pic>
        <p:nvPicPr>
          <p:cNvPr id="16" name="Picture 16"/>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15837710" y="288477"/>
            <a:ext cx="372167" cy="414671"/>
          </a:xfrm>
          <a:prstGeom prst="rect">
            <a:avLst/>
          </a:prstGeom>
        </p:spPr>
      </p:pic>
      <p:pic>
        <p:nvPicPr>
          <p:cNvPr id="17" name="Picture 17"/>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a:off x="5130743" y="9791188"/>
            <a:ext cx="372167" cy="414671"/>
          </a:xfrm>
          <a:prstGeom prst="rect">
            <a:avLst/>
          </a:prstGeom>
        </p:spPr>
      </p:pic>
      <p:pic>
        <p:nvPicPr>
          <p:cNvPr id="18" name="Picture 18"/>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a:off x="15204758" y="288477"/>
            <a:ext cx="372167" cy="414671"/>
          </a:xfrm>
          <a:prstGeom prst="rect">
            <a:avLst/>
          </a:prstGeom>
        </p:spPr>
      </p:pic>
      <p:graphicFrame>
        <p:nvGraphicFramePr>
          <p:cNvPr id="19" name="Chart 18">
            <a:extLst>
              <a:ext uri="{FF2B5EF4-FFF2-40B4-BE49-F238E27FC236}">
                <a16:creationId xmlns:a16="http://schemas.microsoft.com/office/drawing/2014/main" id="{A67F575D-10F0-B030-4B46-159B18B4B894}"/>
              </a:ext>
            </a:extLst>
          </p:cNvPr>
          <p:cNvGraphicFramePr/>
          <p:nvPr>
            <p:extLst>
              <p:ext uri="{D42A27DB-BD31-4B8C-83A1-F6EECF244321}">
                <p14:modId xmlns:p14="http://schemas.microsoft.com/office/powerpoint/2010/main" val="267878975"/>
              </p:ext>
            </p:extLst>
          </p:nvPr>
        </p:nvGraphicFramePr>
        <p:xfrm>
          <a:off x="3746038" y="2583180"/>
          <a:ext cx="11778332" cy="7622679"/>
        </p:xfrm>
        <a:graphic>
          <a:graphicData uri="http://schemas.openxmlformats.org/drawingml/2006/chart">
            <c:chart xmlns:c="http://schemas.openxmlformats.org/drawingml/2006/chart" xmlns:r="http://schemas.openxmlformats.org/officeDocument/2006/relationships" r:id="rId17"/>
          </a:graphicData>
        </a:graphic>
      </p:graphicFrame>
      <p:sp>
        <p:nvSpPr>
          <p:cNvPr id="2" name="TextBox 1">
            <a:extLst>
              <a:ext uri="{FF2B5EF4-FFF2-40B4-BE49-F238E27FC236}">
                <a16:creationId xmlns:a16="http://schemas.microsoft.com/office/drawing/2014/main" id="{C70556A0-44AD-CCA9-91D0-61E7D98C279E}"/>
              </a:ext>
            </a:extLst>
          </p:cNvPr>
          <p:cNvSpPr txBox="1"/>
          <p:nvPr/>
        </p:nvSpPr>
        <p:spPr>
          <a:xfrm>
            <a:off x="7010400" y="288477"/>
            <a:ext cx="6019800" cy="1107996"/>
          </a:xfrm>
          <a:prstGeom prst="rect">
            <a:avLst/>
          </a:prstGeom>
          <a:noFill/>
        </p:spPr>
        <p:txBody>
          <a:bodyPr wrap="square" rtlCol="0">
            <a:spAutoFit/>
          </a:bodyPr>
          <a:lstStyle/>
          <a:p>
            <a:pPr algn="ctr"/>
            <a:r>
              <a:rPr lang="en-US" sz="6600" b="1" dirty="0">
                <a:latin typeface="Arial" panose="020B0604020202020204" pitchFamily="34" charset="0"/>
                <a:cs typeface="Arial" panose="020B0604020202020204" pitchFamily="34" charset="0"/>
              </a:rPr>
              <a:t>LUYỆN TẬP</a:t>
            </a:r>
          </a:p>
        </p:txBody>
      </p:sp>
      <p:sp>
        <p:nvSpPr>
          <p:cNvPr id="5" name="TextBox 4">
            <a:extLst>
              <a:ext uri="{FF2B5EF4-FFF2-40B4-BE49-F238E27FC236}">
                <a16:creationId xmlns:a16="http://schemas.microsoft.com/office/drawing/2014/main" id="{610D6713-D9CE-4A32-9F59-3BA2C28E02F2}"/>
              </a:ext>
            </a:extLst>
          </p:cNvPr>
          <p:cNvSpPr txBox="1"/>
          <p:nvPr/>
        </p:nvSpPr>
        <p:spPr>
          <a:xfrm>
            <a:off x="3273727" y="1638300"/>
            <a:ext cx="11778332" cy="901593"/>
          </a:xfrm>
          <a:prstGeom prst="rect">
            <a:avLst/>
          </a:prstGeom>
          <a:noFill/>
        </p:spPr>
        <p:txBody>
          <a:bodyPr wrap="square" rtlCol="0">
            <a:spAutoFit/>
          </a:bodyPr>
          <a:lstStyle/>
          <a:p>
            <a:pPr algn="just">
              <a:lnSpc>
                <a:spcPct val="150000"/>
              </a:lnSpc>
            </a:pPr>
            <a:r>
              <a:rPr lang="en-US" sz="4000" b="1" dirty="0" err="1">
                <a:latin typeface="Arial" panose="020B0604020202020204" pitchFamily="34" charset="0"/>
                <a:cs typeface="Arial" panose="020B0604020202020204" pitchFamily="34" charset="0"/>
              </a:rPr>
              <a:t>Bài</a:t>
            </a:r>
            <a:r>
              <a:rPr lang="en-US" sz="4000" b="1" dirty="0">
                <a:latin typeface="Arial" panose="020B0604020202020204" pitchFamily="34" charset="0"/>
                <a:cs typeface="Arial" panose="020B0604020202020204" pitchFamily="34" charset="0"/>
              </a:rPr>
              <a:t> 5.6 (SGK – tr.99)</a:t>
            </a:r>
            <a:r>
              <a:rPr lang="en-US" sz="4000" dirty="0">
                <a:latin typeface="Arial" panose="020B0604020202020204" pitchFamily="34" charset="0"/>
                <a:cs typeface="Arial" panose="020B0604020202020204" pitchFamily="34" charset="0"/>
              </a:rPr>
              <a:t> Cho </a:t>
            </a:r>
            <a:r>
              <a:rPr lang="en-US" sz="4000" dirty="0" err="1">
                <a:latin typeface="Arial" panose="020B0604020202020204" pitchFamily="34" charset="0"/>
                <a:cs typeface="Arial" panose="020B0604020202020204" pitchFamily="34" charset="0"/>
              </a:rPr>
              <a:t>biểu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đồ</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Hình</a:t>
            </a:r>
            <a:r>
              <a:rPr lang="en-US" sz="4000" dirty="0">
                <a:latin typeface="Arial" panose="020B0604020202020204" pitchFamily="34" charset="0"/>
                <a:cs typeface="Arial" panose="020B0604020202020204" pitchFamily="34" charset="0"/>
              </a:rPr>
              <a:t> 5.18</a:t>
            </a:r>
          </a:p>
        </p:txBody>
      </p:sp>
    </p:spTree>
    <p:extLst>
      <p:ext uri="{BB962C8B-B14F-4D97-AF65-F5344CB8AC3E}">
        <p14:creationId xmlns:p14="http://schemas.microsoft.com/office/powerpoint/2010/main" val="2709626535"/>
      </p:ext>
    </p:extLst>
  </p:cSld>
  <p:clrMapOvr>
    <a:masterClrMapping/>
  </p:clrMapOvr>
  <p:transition spd="slow">
    <p:cover dir="l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randombar(horizontal)">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circle(in)">
                                      <p:cBhvr>
                                        <p:cTn id="1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9" grpId="0">
        <p:bldAsOne/>
      </p:bldGraphic>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b="31506"/>
          <a:stretch>
            <a:fillRect/>
          </a:stretch>
        </p:blipFill>
        <p:spPr>
          <a:xfrm>
            <a:off x="0" y="0"/>
            <a:ext cx="18288000" cy="10287000"/>
          </a:xfrm>
          <a:prstGeom prst="rect">
            <a:avLst/>
          </a:prstGeom>
        </p:spPr>
      </p:pic>
      <p:grpSp>
        <p:nvGrpSpPr>
          <p:cNvPr id="3" name="Group 3"/>
          <p:cNvGrpSpPr/>
          <p:nvPr/>
        </p:nvGrpSpPr>
        <p:grpSpPr>
          <a:xfrm>
            <a:off x="2447648" y="1826978"/>
            <a:ext cx="13401572" cy="6980819"/>
            <a:chOff x="0" y="0"/>
            <a:chExt cx="3359055" cy="1736984"/>
          </a:xfrm>
        </p:grpSpPr>
        <p:sp>
          <p:nvSpPr>
            <p:cNvPr id="4" name="Freeform 4"/>
            <p:cNvSpPr/>
            <p:nvPr/>
          </p:nvSpPr>
          <p:spPr>
            <a:xfrm>
              <a:off x="0" y="0"/>
              <a:ext cx="3359055" cy="1736984"/>
            </a:xfrm>
            <a:custGeom>
              <a:avLst/>
              <a:gdLst/>
              <a:ahLst/>
              <a:cxnLst/>
              <a:rect l="l" t="t" r="r" b="b"/>
              <a:pathLst>
                <a:path w="3359055" h="1736984">
                  <a:moveTo>
                    <a:pt x="0" y="0"/>
                  </a:moveTo>
                  <a:lnTo>
                    <a:pt x="3359055" y="0"/>
                  </a:lnTo>
                  <a:lnTo>
                    <a:pt x="3359055" y="1736984"/>
                  </a:lnTo>
                  <a:lnTo>
                    <a:pt x="0" y="1736984"/>
                  </a:lnTo>
                  <a:close/>
                </a:path>
              </a:pathLst>
            </a:custGeom>
            <a:solidFill>
              <a:srgbClr val="E38589"/>
            </a:solidFill>
          </p:spPr>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pic>
        <p:nvPicPr>
          <p:cNvPr id="6" name="Picture 6"/>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6037480" y="691071"/>
            <a:ext cx="651623" cy="675257"/>
          </a:xfrm>
          <a:prstGeom prst="rect">
            <a:avLst/>
          </a:prstGeom>
        </p:spPr>
      </p:pic>
      <p:pic>
        <p:nvPicPr>
          <p:cNvPr id="7" name="Picture 7"/>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2014975">
            <a:off x="12844462" y="8906658"/>
            <a:ext cx="501090" cy="703284"/>
          </a:xfrm>
          <a:prstGeom prst="rect">
            <a:avLst/>
          </a:prstGeom>
        </p:spPr>
      </p:pic>
      <p:pic>
        <p:nvPicPr>
          <p:cNvPr id="8" name="Picture 8"/>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1142145">
            <a:off x="16984818" y="3521075"/>
            <a:ext cx="548964" cy="548964"/>
          </a:xfrm>
          <a:prstGeom prst="rect">
            <a:avLst/>
          </a:prstGeom>
        </p:spPr>
      </p:pic>
      <p:pic>
        <p:nvPicPr>
          <p:cNvPr id="9" name="Picture 9"/>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rot="-977631">
            <a:off x="1530037" y="6089188"/>
            <a:ext cx="456209" cy="422564"/>
          </a:xfrm>
          <a:prstGeom prst="rect">
            <a:avLst/>
          </a:prstGeom>
        </p:spPr>
      </p:pic>
      <p:pic>
        <p:nvPicPr>
          <p:cNvPr id="10" name="Picture 10"/>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flipV="1">
            <a:off x="16528923" y="6172200"/>
            <a:ext cx="1759077" cy="4114800"/>
          </a:xfrm>
          <a:prstGeom prst="rect">
            <a:avLst/>
          </a:prstGeom>
        </p:spPr>
      </p:pic>
      <p:pic>
        <p:nvPicPr>
          <p:cNvPr id="11" name="Picture 11"/>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0" y="0"/>
            <a:ext cx="1758142" cy="4114800"/>
          </a:xfrm>
          <a:prstGeom prst="rect">
            <a:avLst/>
          </a:prstGeom>
        </p:spPr>
      </p:pic>
      <p:pic>
        <p:nvPicPr>
          <p:cNvPr id="12" name="Picture 12"/>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rot="-8290900">
            <a:off x="14915237" y="-623864"/>
            <a:ext cx="4688125" cy="3305128"/>
          </a:xfrm>
          <a:prstGeom prst="rect">
            <a:avLst/>
          </a:prstGeom>
        </p:spPr>
      </p:pic>
      <p:pic>
        <p:nvPicPr>
          <p:cNvPr id="13" name="Picture 13"/>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xmlns="" r:embed="rId18"/>
              </a:ext>
            </a:extLst>
          </a:blip>
          <a:srcRect/>
          <a:stretch>
            <a:fillRect/>
          </a:stretch>
        </p:blipFill>
        <p:spPr>
          <a:xfrm rot="-2937354">
            <a:off x="-1004712" y="8625711"/>
            <a:ext cx="3852615" cy="2412700"/>
          </a:xfrm>
          <a:prstGeom prst="rect">
            <a:avLst/>
          </a:prstGeom>
        </p:spPr>
      </p:pic>
      <p:pic>
        <p:nvPicPr>
          <p:cNvPr id="16" name="Picture 16"/>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xmlns="" r:embed="rId20"/>
              </a:ext>
            </a:extLst>
          </a:blip>
          <a:srcRect/>
          <a:stretch>
            <a:fillRect/>
          </a:stretch>
        </p:blipFill>
        <p:spPr>
          <a:xfrm>
            <a:off x="7087364" y="1356452"/>
            <a:ext cx="4018228" cy="978987"/>
          </a:xfrm>
          <a:prstGeom prst="rect">
            <a:avLst/>
          </a:prstGeom>
        </p:spPr>
      </p:pic>
      <p:sp>
        <p:nvSpPr>
          <p:cNvPr id="17" name="TextBox 16">
            <a:extLst>
              <a:ext uri="{FF2B5EF4-FFF2-40B4-BE49-F238E27FC236}">
                <a16:creationId xmlns:a16="http://schemas.microsoft.com/office/drawing/2014/main" id="{B6A45A54-FCE9-8FF4-811D-54B2A5D43F48}"/>
              </a:ext>
            </a:extLst>
          </p:cNvPr>
          <p:cNvSpPr txBox="1"/>
          <p:nvPr/>
        </p:nvSpPr>
        <p:spPr>
          <a:xfrm>
            <a:off x="3726414" y="3294677"/>
            <a:ext cx="10835172" cy="3904017"/>
          </a:xfrm>
          <a:prstGeom prst="rect">
            <a:avLst/>
          </a:prstGeom>
          <a:noFill/>
        </p:spPr>
        <p:txBody>
          <a:bodyPr wrap="square" rtlCol="0">
            <a:spAutoFit/>
          </a:bodyPr>
          <a:lstStyle/>
          <a:p>
            <a:pPr algn="ctr">
              <a:lnSpc>
                <a:spcPct val="150000"/>
              </a:lnSpc>
            </a:pPr>
            <a:r>
              <a:rPr lang="en-US" sz="8800" b="1" dirty="0">
                <a:latin typeface="Arial" panose="020B0604020202020204" pitchFamily="34" charset="0"/>
                <a:cs typeface="Arial" panose="020B0604020202020204" pitchFamily="34" charset="0"/>
              </a:rPr>
              <a:t>BÀI 18: BIỂU ĐỒ HÌNH QUẠT TRÒN</a:t>
            </a: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 calcmode="lin" valueType="num">
                                      <p:cBhvr>
                                        <p:cTn id="7" dur="500" fill="hold"/>
                                        <p:tgtEl>
                                          <p:spTgt spid="17">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7">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b="31506"/>
          <a:stretch>
            <a:fillRect/>
          </a:stretch>
        </p:blipFill>
        <p:spPr>
          <a:xfrm>
            <a:off x="0" y="0"/>
            <a:ext cx="18288000" cy="10287000"/>
          </a:xfrm>
          <a:prstGeom prst="rect">
            <a:avLst/>
          </a:prstGeom>
        </p:spPr>
      </p:pic>
      <p:sp>
        <p:nvSpPr>
          <p:cNvPr id="4" name="Freeform 4"/>
          <p:cNvSpPr/>
          <p:nvPr/>
        </p:nvSpPr>
        <p:spPr>
          <a:xfrm>
            <a:off x="2110493" y="1422765"/>
            <a:ext cx="14091078" cy="7441469"/>
          </a:xfrm>
          <a:custGeom>
            <a:avLst/>
            <a:gdLst/>
            <a:ahLst/>
            <a:cxnLst/>
            <a:rect l="l" t="t" r="r" b="b"/>
            <a:pathLst>
              <a:path w="3359055" h="1736984">
                <a:moveTo>
                  <a:pt x="0" y="0"/>
                </a:moveTo>
                <a:lnTo>
                  <a:pt x="3359055" y="0"/>
                </a:lnTo>
                <a:lnTo>
                  <a:pt x="3359055" y="1736984"/>
                </a:lnTo>
                <a:lnTo>
                  <a:pt x="0" y="1736984"/>
                </a:lnTo>
                <a:close/>
              </a:path>
            </a:pathLst>
          </a:custGeom>
          <a:solidFill>
            <a:schemeClr val="bg1"/>
          </a:solidFill>
        </p:spPr>
      </p:sp>
      <p:pic>
        <p:nvPicPr>
          <p:cNvPr id="6" name="Picture 6"/>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6037480" y="691071"/>
            <a:ext cx="651623" cy="675257"/>
          </a:xfrm>
          <a:prstGeom prst="rect">
            <a:avLst/>
          </a:prstGeom>
        </p:spPr>
      </p:pic>
      <p:pic>
        <p:nvPicPr>
          <p:cNvPr id="7" name="Picture 7"/>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2014975">
            <a:off x="12844462" y="8906658"/>
            <a:ext cx="501090" cy="703284"/>
          </a:xfrm>
          <a:prstGeom prst="rect">
            <a:avLst/>
          </a:prstGeom>
        </p:spPr>
      </p:pic>
      <p:pic>
        <p:nvPicPr>
          <p:cNvPr id="8" name="Picture 8"/>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1142145">
            <a:off x="16984818" y="3521075"/>
            <a:ext cx="548964" cy="548964"/>
          </a:xfrm>
          <a:prstGeom prst="rect">
            <a:avLst/>
          </a:prstGeom>
        </p:spPr>
      </p:pic>
      <p:pic>
        <p:nvPicPr>
          <p:cNvPr id="9" name="Picture 9"/>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rot="-977631">
            <a:off x="1530037" y="6089188"/>
            <a:ext cx="456209" cy="422564"/>
          </a:xfrm>
          <a:prstGeom prst="rect">
            <a:avLst/>
          </a:prstGeom>
        </p:spPr>
      </p:pic>
      <p:pic>
        <p:nvPicPr>
          <p:cNvPr id="10" name="Picture 10"/>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flipV="1">
            <a:off x="16528923" y="6172200"/>
            <a:ext cx="1759077" cy="4114800"/>
          </a:xfrm>
          <a:prstGeom prst="rect">
            <a:avLst/>
          </a:prstGeom>
        </p:spPr>
      </p:pic>
      <p:pic>
        <p:nvPicPr>
          <p:cNvPr id="11" name="Picture 11"/>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0" y="0"/>
            <a:ext cx="1758142" cy="4114800"/>
          </a:xfrm>
          <a:prstGeom prst="rect">
            <a:avLst/>
          </a:prstGeom>
        </p:spPr>
      </p:pic>
      <p:pic>
        <p:nvPicPr>
          <p:cNvPr id="12" name="Picture 12"/>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rot="-8290900">
            <a:off x="14915237" y="-623864"/>
            <a:ext cx="4688125" cy="3305128"/>
          </a:xfrm>
          <a:prstGeom prst="rect">
            <a:avLst/>
          </a:prstGeom>
        </p:spPr>
      </p:pic>
      <p:pic>
        <p:nvPicPr>
          <p:cNvPr id="13" name="Picture 13"/>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xmlns="" r:embed="rId18"/>
              </a:ext>
            </a:extLst>
          </a:blip>
          <a:srcRect/>
          <a:stretch>
            <a:fillRect/>
          </a:stretch>
        </p:blipFill>
        <p:spPr>
          <a:xfrm rot="-2937354">
            <a:off x="-1004712" y="8625711"/>
            <a:ext cx="3852615" cy="2412700"/>
          </a:xfrm>
          <a:prstGeom prst="rect">
            <a:avLst/>
          </a:prstGeom>
        </p:spPr>
      </p:pic>
      <p:sp>
        <p:nvSpPr>
          <p:cNvPr id="14" name="TextBox 13">
            <a:extLst>
              <a:ext uri="{FF2B5EF4-FFF2-40B4-BE49-F238E27FC236}">
                <a16:creationId xmlns:a16="http://schemas.microsoft.com/office/drawing/2014/main" id="{DF2F54A1-EFF6-E46F-D186-271ED2BC57B2}"/>
              </a:ext>
            </a:extLst>
          </p:cNvPr>
          <p:cNvSpPr txBox="1"/>
          <p:nvPr/>
        </p:nvSpPr>
        <p:spPr>
          <a:xfrm>
            <a:off x="3145742" y="2327444"/>
            <a:ext cx="12020579" cy="5518242"/>
          </a:xfrm>
          <a:prstGeom prst="rect">
            <a:avLst/>
          </a:prstGeom>
          <a:noFill/>
        </p:spPr>
        <p:txBody>
          <a:bodyPr wrap="square" rtlCol="0">
            <a:spAutoFit/>
          </a:bodyPr>
          <a:lstStyle/>
          <a:p>
            <a:pPr algn="just">
              <a:lnSpc>
                <a:spcPct val="150000"/>
              </a:lnSpc>
            </a:pPr>
            <a:r>
              <a:rPr lang="en-US" sz="4000" dirty="0">
                <a:latin typeface="Arial" panose="020B0604020202020204" pitchFamily="34" charset="0"/>
                <a:cs typeface="Arial" panose="020B0604020202020204" pitchFamily="34" charset="0"/>
              </a:rPr>
              <a:t>a) Cho </a:t>
            </a:r>
            <a:r>
              <a:rPr lang="en-US" sz="4000" dirty="0" err="1">
                <a:latin typeface="Arial" panose="020B0604020202020204" pitchFamily="34" charset="0"/>
                <a:cs typeface="Arial" panose="020B0604020202020204" pitchFamily="34" charset="0"/>
              </a:rPr>
              <a:t>biết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thành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phần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biểu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đồ</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này</a:t>
            </a:r>
            <a:r>
              <a:rPr lang="en-US" sz="4000" dirty="0">
                <a:latin typeface="Arial" panose="020B0604020202020204" pitchFamily="34" charset="0"/>
                <a:cs typeface="Arial" panose="020B0604020202020204" pitchFamily="34" charset="0"/>
              </a:rPr>
              <a:t>.</a:t>
            </a:r>
          </a:p>
          <a:p>
            <a:pPr algn="just">
              <a:lnSpc>
                <a:spcPct val="150000"/>
              </a:lnSpc>
            </a:pPr>
            <a:r>
              <a:rPr lang="en-US" sz="4000" dirty="0">
                <a:latin typeface="Arial" panose="020B0604020202020204" pitchFamily="34" charset="0"/>
                <a:cs typeface="Arial" panose="020B0604020202020204" pitchFamily="34" charset="0"/>
              </a:rPr>
              <a:t>b) </a:t>
            </a:r>
            <a:r>
              <a:rPr lang="en-US" sz="4000" dirty="0" err="1">
                <a:latin typeface="Arial" panose="020B0604020202020204" pitchFamily="34" charset="0"/>
                <a:cs typeface="Arial" panose="020B0604020202020204" pitchFamily="34" charset="0"/>
              </a:rPr>
              <a:t>Hình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tròn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trong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biểu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đồ</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được</a:t>
            </a:r>
            <a:r>
              <a:rPr lang="en-US" sz="4000" dirty="0">
                <a:latin typeface="Arial" panose="020B0604020202020204" pitchFamily="34" charset="0"/>
                <a:cs typeface="Arial" panose="020B0604020202020204" pitchFamily="34" charset="0"/>
              </a:rPr>
              <a:t> chia </a:t>
            </a:r>
            <a:r>
              <a:rPr lang="en-US" sz="4000" dirty="0" err="1">
                <a:latin typeface="Arial" panose="020B0604020202020204" pitchFamily="34" charset="0"/>
                <a:cs typeface="Arial" panose="020B0604020202020204" pitchFamily="34" charset="0"/>
              </a:rPr>
              <a:t>thành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mấy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hình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quạt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Mỗi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hình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quạt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biểu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diễn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liệu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nào</a:t>
            </a:r>
            <a:r>
              <a:rPr lang="en-US" sz="4000" dirty="0">
                <a:latin typeface="Arial" panose="020B0604020202020204" pitchFamily="34" charset="0"/>
                <a:cs typeface="Arial" panose="020B0604020202020204" pitchFamily="34" charset="0"/>
              </a:rPr>
              <a:t>?</a:t>
            </a:r>
          </a:p>
          <a:p>
            <a:pPr algn="just">
              <a:lnSpc>
                <a:spcPct val="150000"/>
              </a:lnSpc>
            </a:pPr>
            <a:r>
              <a:rPr lang="en-US" sz="4000" dirty="0">
                <a:latin typeface="Arial" panose="020B0604020202020204" pitchFamily="34" charset="0"/>
                <a:cs typeface="Arial" panose="020B0604020202020204" pitchFamily="34" charset="0"/>
              </a:rPr>
              <a:t>c) </a:t>
            </a:r>
            <a:r>
              <a:rPr lang="en-US" sz="4000" dirty="0" err="1">
                <a:latin typeface="Arial" panose="020B0604020202020204" pitchFamily="34" charset="0"/>
                <a:cs typeface="Arial" panose="020B0604020202020204" pitchFamily="34" charset="0"/>
              </a:rPr>
              <a:t>Châu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lục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nào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có</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dân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đông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nhất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Ít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nhất</a:t>
            </a:r>
            <a:r>
              <a:rPr lang="en-US" sz="4000" dirty="0">
                <a:latin typeface="Arial" panose="020B0604020202020204" pitchFamily="34" charset="0"/>
                <a:cs typeface="Arial" panose="020B0604020202020204" pitchFamily="34" charset="0"/>
              </a:rPr>
              <a:t>?</a:t>
            </a:r>
          </a:p>
          <a:p>
            <a:pPr algn="just">
              <a:lnSpc>
                <a:spcPct val="150000"/>
              </a:lnSpc>
            </a:pPr>
            <a:r>
              <a:rPr lang="en-US" sz="4000" dirty="0">
                <a:latin typeface="Arial" panose="020B0604020202020204" pitchFamily="34" charset="0"/>
                <a:cs typeface="Arial" panose="020B0604020202020204" pitchFamily="34" charset="0"/>
              </a:rPr>
              <a:t>d) </a:t>
            </a:r>
            <a:r>
              <a:rPr lang="en-US" sz="4000" dirty="0" err="1">
                <a:latin typeface="Arial" panose="020B0604020202020204" pitchFamily="34" charset="0"/>
                <a:cs typeface="Arial" panose="020B0604020202020204" pitchFamily="34" charset="0"/>
              </a:rPr>
              <a:t>Biết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rằng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năm</a:t>
            </a:r>
            <a:r>
              <a:rPr lang="en-US" sz="4000" dirty="0">
                <a:latin typeface="Arial" panose="020B0604020202020204" pitchFamily="34" charset="0"/>
                <a:cs typeface="Arial" panose="020B0604020202020204" pitchFamily="34" charset="0"/>
              </a:rPr>
              <a:t> 2020 </a:t>
            </a:r>
            <a:r>
              <a:rPr lang="en-US" sz="4000" dirty="0" err="1">
                <a:latin typeface="Arial" panose="020B0604020202020204" pitchFamily="34" charset="0"/>
                <a:cs typeface="Arial" panose="020B0604020202020204" pitchFamily="34" charset="0"/>
              </a:rPr>
              <a:t>tổng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dân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5 </a:t>
            </a:r>
            <a:r>
              <a:rPr lang="en-US" sz="4000" dirty="0" err="1">
                <a:latin typeface="Arial" panose="020B0604020202020204" pitchFamily="34" charset="0"/>
                <a:cs typeface="Arial" panose="020B0604020202020204" pitchFamily="34" charset="0"/>
              </a:rPr>
              <a:t>châu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lục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7773 </a:t>
            </a:r>
            <a:r>
              <a:rPr lang="en-US" sz="4000" dirty="0" err="1">
                <a:latin typeface="Arial" panose="020B0604020202020204" pitchFamily="34" charset="0"/>
                <a:cs typeface="Arial" panose="020B0604020202020204" pitchFamily="34" charset="0"/>
              </a:rPr>
              <a:t>triệu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người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Tính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dân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mỗi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châu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lục</a:t>
            </a:r>
            <a:r>
              <a:rPr lang="en-US" sz="40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218610120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randombar(horizontal)">
                                      <p:cBhvr>
                                        <p:cTn id="7" dur="500"/>
                                        <p:tgtEl>
                                          <p:spTgt spid="1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4">
                                            <p:txEl>
                                              <p:pRg st="1" end="1"/>
                                            </p:txEl>
                                          </p:spTgt>
                                        </p:tgtEl>
                                        <p:attrNameLst>
                                          <p:attrName>style.visibility</p:attrName>
                                        </p:attrNameLst>
                                      </p:cBhvr>
                                      <p:to>
                                        <p:strVal val="visible"/>
                                      </p:to>
                                    </p:set>
                                    <p:animEffect transition="in" filter="randombar(horizontal)">
                                      <p:cBhvr>
                                        <p:cTn id="12" dur="500"/>
                                        <p:tgtEl>
                                          <p:spTgt spid="1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4">
                                            <p:txEl>
                                              <p:pRg st="2" end="2"/>
                                            </p:txEl>
                                          </p:spTgt>
                                        </p:tgtEl>
                                        <p:attrNameLst>
                                          <p:attrName>style.visibility</p:attrName>
                                        </p:attrNameLst>
                                      </p:cBhvr>
                                      <p:to>
                                        <p:strVal val="visible"/>
                                      </p:to>
                                    </p:set>
                                    <p:animEffect transition="in" filter="randombar(horizontal)">
                                      <p:cBhvr>
                                        <p:cTn id="17" dur="500"/>
                                        <p:tgtEl>
                                          <p:spTgt spid="1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14">
                                            <p:txEl>
                                              <p:pRg st="3" end="3"/>
                                            </p:txEl>
                                          </p:spTgt>
                                        </p:tgtEl>
                                        <p:attrNameLst>
                                          <p:attrName>style.visibility</p:attrName>
                                        </p:attrNameLst>
                                      </p:cBhvr>
                                      <p:to>
                                        <p:strVal val="visible"/>
                                      </p:to>
                                    </p:set>
                                    <p:animEffect transition="in" filter="randombar(horizontal)">
                                      <p:cBhvr>
                                        <p:cTn id="22" dur="500"/>
                                        <p:tgtEl>
                                          <p:spTgt spid="1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084278" y="7726680"/>
            <a:ext cx="3448717" cy="4114800"/>
          </a:xfrm>
          <a:prstGeom prst="rect">
            <a:avLst/>
          </a:prstGeom>
        </p:spPr>
      </p:pic>
      <p:pic>
        <p:nvPicPr>
          <p:cNvPr id="7" name="Picture 7"/>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6083371" y="-1346765"/>
            <a:ext cx="3449137" cy="4114800"/>
          </a:xfrm>
          <a:prstGeom prst="rect">
            <a:avLst/>
          </a:prstGeom>
        </p:spPr>
      </p:pic>
      <p:pic>
        <p:nvPicPr>
          <p:cNvPr id="8" name="Picture 8"/>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5934468" y="8042710"/>
            <a:ext cx="2649664" cy="2431180"/>
          </a:xfrm>
          <a:prstGeom prst="rect">
            <a:avLst/>
          </a:prstGeom>
        </p:spPr>
      </p:pic>
      <p:pic>
        <p:nvPicPr>
          <p:cNvPr id="9" name="Picture 9"/>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444594" y="-186890"/>
            <a:ext cx="2649664" cy="2431180"/>
          </a:xfrm>
          <a:prstGeom prst="rect">
            <a:avLst/>
          </a:prstGeom>
        </p:spPr>
      </p:pic>
      <p:pic>
        <p:nvPicPr>
          <p:cNvPr id="10" name="Picture 10"/>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2832064" y="710635"/>
            <a:ext cx="824274" cy="684147"/>
          </a:xfrm>
          <a:prstGeom prst="rect">
            <a:avLst/>
          </a:prstGeom>
        </p:spPr>
      </p:pic>
      <p:pic>
        <p:nvPicPr>
          <p:cNvPr id="11" name="Picture 11"/>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3503298">
            <a:off x="4209487" y="9560942"/>
            <a:ext cx="824274" cy="684147"/>
          </a:xfrm>
          <a:prstGeom prst="rect">
            <a:avLst/>
          </a:prstGeom>
        </p:spPr>
      </p:pic>
      <p:pic>
        <p:nvPicPr>
          <p:cNvPr id="12" name="Picture 12"/>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640080" y="5572505"/>
            <a:ext cx="1014079" cy="997600"/>
          </a:xfrm>
          <a:prstGeom prst="rect">
            <a:avLst/>
          </a:prstGeom>
        </p:spPr>
      </p:pic>
      <p:pic>
        <p:nvPicPr>
          <p:cNvPr id="13" name="Picture 13"/>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16795460" y="4169576"/>
            <a:ext cx="927680" cy="950248"/>
          </a:xfrm>
          <a:prstGeom prst="rect">
            <a:avLst/>
          </a:prstGeom>
        </p:spPr>
      </p:pic>
      <p:pic>
        <p:nvPicPr>
          <p:cNvPr id="15" name="Picture 15"/>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2342668" y="1185415"/>
            <a:ext cx="316418" cy="342074"/>
          </a:xfrm>
          <a:prstGeom prst="rect">
            <a:avLst/>
          </a:prstGeom>
        </p:spPr>
      </p:pic>
      <p:pic>
        <p:nvPicPr>
          <p:cNvPr id="17" name="Picture 17"/>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13011731" y="9784080"/>
            <a:ext cx="316418" cy="342074"/>
          </a:xfrm>
          <a:prstGeom prst="rect">
            <a:avLst/>
          </a:prstGeom>
        </p:spPr>
      </p:pic>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44BE15B6-DE75-3C9D-92B3-8266CC69AABE}"/>
                  </a:ext>
                </a:extLst>
              </p:cNvPr>
              <p:cNvSpPr txBox="1"/>
              <p:nvPr/>
            </p:nvSpPr>
            <p:spPr>
              <a:xfrm>
                <a:off x="2903588" y="1777230"/>
                <a:ext cx="12871511" cy="7980454"/>
              </a:xfrm>
              <a:prstGeom prst="rect">
                <a:avLst/>
              </a:prstGeom>
              <a:noFill/>
            </p:spPr>
            <p:txBody>
              <a:bodyPr wrap="square">
                <a:spAutoFit/>
              </a:bodyPr>
              <a:lstStyle/>
              <a:p>
                <a:pPr marL="0" marR="0" algn="just">
                  <a:lnSpc>
                    <a:spcPct val="150000"/>
                  </a:lnSpc>
                  <a:spcBef>
                    <a:spcPts val="0"/>
                  </a:spcBef>
                  <a:spcAft>
                    <a:spcPts val="1200"/>
                  </a:spcAft>
                </a:pPr>
                <a:r>
                  <a:rPr lang="nl-NL" sz="4000" dirty="0">
                    <a:effectLst/>
                    <a:latin typeface="Arial" panose="020B0604020202020204" pitchFamily="34" charset="0"/>
                    <a:ea typeface="Times New Roman" panose="02020603050405020304" pitchFamily="18" charset="0"/>
                    <a:cs typeface="Arial" panose="020B0604020202020204" pitchFamily="34" charset="0"/>
                  </a:rPr>
                  <a:t>a) Biểu đồ gồm ba phần chính: </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a:p>
                <a:pPr marL="571500" marR="0" indent="-571500" algn="just">
                  <a:lnSpc>
                    <a:spcPct val="150000"/>
                  </a:lnSpc>
                  <a:spcBef>
                    <a:spcPts val="0"/>
                  </a:spcBef>
                  <a:spcAft>
                    <a:spcPts val="1200"/>
                  </a:spcAft>
                  <a:buFontTx/>
                  <a:buChar char="+"/>
                </a:pPr>
                <a:r>
                  <a:rPr lang="nl-NL" sz="4000" dirty="0">
                    <a:effectLst/>
                    <a:latin typeface="Arial" panose="020B0604020202020204" pitchFamily="34" charset="0"/>
                    <a:ea typeface="Times New Roman" panose="02020603050405020304" pitchFamily="18" charset="0"/>
                    <a:cs typeface="Arial" panose="020B0604020202020204" pitchFamily="34" charset="0"/>
                  </a:rPr>
                  <a:t>Phần tiêu đề “Tỉ lệ số dân của các châu lục tính đến ngày </a:t>
                </a:r>
                <a14:m>
                  <m:oMath xmlns:m="http://schemas.openxmlformats.org/officeDocument/2006/math">
                    <m:r>
                      <a:rPr lang="nl-NL" sz="4000" i="1">
                        <a:effectLst/>
                        <a:latin typeface="Cambria Math" panose="02040503050406030204" pitchFamily="18" charset="0"/>
                        <a:ea typeface="Cambria Math" panose="02040503050406030204" pitchFamily="18" charset="0"/>
                        <a:cs typeface="Cambria Math" panose="02040503050406030204" pitchFamily="18" charset="0"/>
                      </a:rPr>
                      <m:t>1−7</m:t>
                    </m:r>
                  </m:oMath>
                </a14:m>
                <a:r>
                  <a:rPr lang="nl-NL" sz="4000" dirty="0">
                    <a:effectLst/>
                    <a:latin typeface="Arial" panose="020B0604020202020204" pitchFamily="34" charset="0"/>
                    <a:ea typeface="Times New Roman" panose="02020603050405020304" pitchFamily="18" charset="0"/>
                    <a:cs typeface="Arial" panose="020B0604020202020204" pitchFamily="34" charset="0"/>
                  </a:rPr>
                  <a:t> – </a:t>
                </a:r>
                <a14:m>
                  <m:oMath xmlns:m="http://schemas.openxmlformats.org/officeDocument/2006/math">
                    <m:r>
                      <a:rPr lang="nl-NL" sz="4000" i="1" dirty="0" smtClean="0">
                        <a:effectLst/>
                        <a:latin typeface="Cambria Math" panose="02040503050406030204" pitchFamily="18" charset="0"/>
                        <a:ea typeface="Times New Roman" panose="02020603050405020304" pitchFamily="18" charset="0"/>
                        <a:cs typeface="Arial" panose="020B0604020202020204" pitchFamily="34" charset="0"/>
                      </a:rPr>
                      <m:t>2020</m:t>
                    </m:r>
                  </m:oMath>
                </a14:m>
                <a:r>
                  <a:rPr lang="nl-NL" sz="4000" dirty="0">
                    <a:effectLst/>
                    <a:latin typeface="Arial" panose="020B0604020202020204" pitchFamily="34" charset="0"/>
                    <a:ea typeface="Times New Roman" panose="02020603050405020304" pitchFamily="18" charset="0"/>
                    <a:cs typeface="Arial" panose="020B0604020202020204" pitchFamily="34" charset="0"/>
                  </a:rPr>
                  <a:t>”, </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a:p>
                <a:pPr marL="571500" marR="0" indent="-571500" algn="just">
                  <a:lnSpc>
                    <a:spcPct val="150000"/>
                  </a:lnSpc>
                  <a:spcBef>
                    <a:spcPts val="0"/>
                  </a:spcBef>
                  <a:spcAft>
                    <a:spcPts val="1200"/>
                  </a:spcAft>
                  <a:buFontTx/>
                  <a:buChar char="+"/>
                </a:pPr>
                <a:r>
                  <a:rPr lang="nl-NL" sz="4000" dirty="0">
                    <a:effectLst/>
                    <a:latin typeface="Arial" panose="020B0604020202020204" pitchFamily="34" charset="0"/>
                    <a:ea typeface="Times New Roman" panose="02020603050405020304" pitchFamily="18" charset="0"/>
                    <a:cs typeface="Arial" panose="020B0604020202020204" pitchFamily="34" charset="0"/>
                  </a:rPr>
                  <a:t>Phần hình tròn biểu diễn dử liệu được chia thành các hình quạt,</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a:p>
                <a:pPr marL="571500" marR="0" indent="-571500" algn="just">
                  <a:lnSpc>
                    <a:spcPct val="150000"/>
                  </a:lnSpc>
                  <a:spcBef>
                    <a:spcPts val="0"/>
                  </a:spcBef>
                  <a:spcAft>
                    <a:spcPts val="1200"/>
                  </a:spcAft>
                  <a:buFontTx/>
                  <a:buChar char="+"/>
                </a:pPr>
                <a:r>
                  <a:rPr lang="nl-NL" sz="4000" dirty="0">
                    <a:effectLst/>
                    <a:latin typeface="Arial" panose="020B0604020202020204" pitchFamily="34" charset="0"/>
                    <a:ea typeface="Times New Roman" panose="02020603050405020304" pitchFamily="18" charset="0"/>
                    <a:cs typeface="Arial" panose="020B0604020202020204" pitchFamily="34" charset="0"/>
                  </a:rPr>
                  <a:t>Phần chú giải.</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a:p>
                <a:pPr marL="0" marR="0" algn="just">
                  <a:lnSpc>
                    <a:spcPct val="150000"/>
                  </a:lnSpc>
                  <a:spcBef>
                    <a:spcPts val="0"/>
                  </a:spcBef>
                  <a:spcAft>
                    <a:spcPts val="1200"/>
                  </a:spcAft>
                </a:pPr>
                <a:r>
                  <a:rPr lang="nl-NL" sz="4000" dirty="0">
                    <a:effectLst/>
                    <a:latin typeface="Arial" panose="020B0604020202020204" pitchFamily="34" charset="0"/>
                    <a:ea typeface="Times New Roman" panose="02020603050405020304" pitchFamily="18" charset="0"/>
                    <a:cs typeface="Arial" panose="020B0604020202020204" pitchFamily="34" charset="0"/>
                  </a:rPr>
                  <a:t>b) Hình tròn được chia thành 5 hình quạt, mỗi hình quạt biểu diễn tỉ lệ dân số của một châu lục.</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16" name="TextBox 15">
                <a:extLst>
                  <a:ext uri="{FF2B5EF4-FFF2-40B4-BE49-F238E27FC236}">
                    <a16:creationId xmlns:a16="http://schemas.microsoft.com/office/drawing/2014/main" id="{44BE15B6-DE75-3C9D-92B3-8266CC69AABE}"/>
                  </a:ext>
                </a:extLst>
              </p:cNvPr>
              <p:cNvSpPr txBox="1">
                <a:spLocks noRot="1" noChangeAspect="1" noMove="1" noResize="1" noEditPoints="1" noAdjustHandles="1" noChangeArrowheads="1" noChangeShapeType="1" noTextEdit="1"/>
              </p:cNvSpPr>
              <p:nvPr/>
            </p:nvSpPr>
            <p:spPr>
              <a:xfrm>
                <a:off x="2903588" y="1777230"/>
                <a:ext cx="12871511" cy="7980454"/>
              </a:xfrm>
              <a:prstGeom prst="rect">
                <a:avLst/>
              </a:prstGeom>
              <a:blipFill>
                <a:blip r:embed="rId16"/>
                <a:stretch>
                  <a:fillRect l="-1657" r="-1657" b="-2368"/>
                </a:stretch>
              </a:blipFill>
            </p:spPr>
            <p:txBody>
              <a:bodyPr/>
              <a:lstStyle/>
              <a:p>
                <a:r>
                  <a:rPr lang="en-US">
                    <a:noFill/>
                  </a:rPr>
                  <a:t> </a:t>
                </a:r>
              </a:p>
            </p:txBody>
          </p:sp>
        </mc:Fallback>
      </mc:AlternateContent>
      <p:sp>
        <p:nvSpPr>
          <p:cNvPr id="26" name="Speech Bubble: Oval 25">
            <a:extLst>
              <a:ext uri="{FF2B5EF4-FFF2-40B4-BE49-F238E27FC236}">
                <a16:creationId xmlns:a16="http://schemas.microsoft.com/office/drawing/2014/main" id="{7620E4BA-5B2C-2407-40D0-E40871238694}"/>
              </a:ext>
            </a:extLst>
          </p:cNvPr>
          <p:cNvSpPr/>
          <p:nvPr/>
        </p:nvSpPr>
        <p:spPr>
          <a:xfrm>
            <a:off x="7890431" y="159289"/>
            <a:ext cx="2514600" cy="1391786"/>
          </a:xfrm>
          <a:prstGeom prst="wedgeEllipseCallou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400" b="1" dirty="0" err="1">
                <a:latin typeface="Arial" panose="020B0604020202020204" pitchFamily="34" charset="0"/>
                <a:cs typeface="Arial" panose="020B0604020202020204" pitchFamily="34" charset="0"/>
              </a:rPr>
              <a:t>Giải</a:t>
            </a:r>
            <a:endParaRPr lang="en-US" sz="44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7198824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inVertical)">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
                                            <p:txEl>
                                              <p:pRg st="0" end="0"/>
                                            </p:txEl>
                                          </p:spTgt>
                                        </p:tgtEl>
                                        <p:attrNameLst>
                                          <p:attrName>style.visibility</p:attrName>
                                        </p:attrNameLst>
                                      </p:cBhvr>
                                      <p:to>
                                        <p:strVal val="visible"/>
                                      </p:to>
                                    </p:set>
                                    <p:animEffect transition="in" filter="fade">
                                      <p:cBhvr>
                                        <p:cTn id="12" dur="500"/>
                                        <p:tgtEl>
                                          <p:spTgt spid="1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6">
                                            <p:txEl>
                                              <p:pRg st="1" end="1"/>
                                            </p:txEl>
                                          </p:spTgt>
                                        </p:tgtEl>
                                        <p:attrNameLst>
                                          <p:attrName>style.visibility</p:attrName>
                                        </p:attrNameLst>
                                      </p:cBhvr>
                                      <p:to>
                                        <p:strVal val="visible"/>
                                      </p:to>
                                    </p:set>
                                    <p:animEffect transition="in" filter="fade">
                                      <p:cBhvr>
                                        <p:cTn id="17" dur="500"/>
                                        <p:tgtEl>
                                          <p:spTgt spid="16">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6">
                                            <p:txEl>
                                              <p:pRg st="2" end="2"/>
                                            </p:txEl>
                                          </p:spTgt>
                                        </p:tgtEl>
                                        <p:attrNameLst>
                                          <p:attrName>style.visibility</p:attrName>
                                        </p:attrNameLst>
                                      </p:cBhvr>
                                      <p:to>
                                        <p:strVal val="visible"/>
                                      </p:to>
                                    </p:set>
                                    <p:animEffect transition="in" filter="fade">
                                      <p:cBhvr>
                                        <p:cTn id="22" dur="500"/>
                                        <p:tgtEl>
                                          <p:spTgt spid="16">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6">
                                            <p:txEl>
                                              <p:pRg st="3" end="3"/>
                                            </p:txEl>
                                          </p:spTgt>
                                        </p:tgtEl>
                                        <p:attrNameLst>
                                          <p:attrName>style.visibility</p:attrName>
                                        </p:attrNameLst>
                                      </p:cBhvr>
                                      <p:to>
                                        <p:strVal val="visible"/>
                                      </p:to>
                                    </p:set>
                                    <p:animEffect transition="in" filter="fade">
                                      <p:cBhvr>
                                        <p:cTn id="27" dur="500"/>
                                        <p:tgtEl>
                                          <p:spTgt spid="16">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6">
                                            <p:txEl>
                                              <p:pRg st="4" end="4"/>
                                            </p:txEl>
                                          </p:spTgt>
                                        </p:tgtEl>
                                        <p:attrNameLst>
                                          <p:attrName>style.visibility</p:attrName>
                                        </p:attrNameLst>
                                      </p:cBhvr>
                                      <p:to>
                                        <p:strVal val="visible"/>
                                      </p:to>
                                    </p:set>
                                    <p:animEffect transition="in" filter="fade">
                                      <p:cBhvr>
                                        <p:cTn id="32" dur="500"/>
                                        <p:tgtEl>
                                          <p:spTgt spid="1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b="31506"/>
          <a:stretch>
            <a:fillRect/>
          </a:stretch>
        </p:blipFill>
        <p:spPr>
          <a:xfrm>
            <a:off x="0" y="0"/>
            <a:ext cx="18288000" cy="10287000"/>
          </a:xfrm>
          <a:prstGeom prst="rect">
            <a:avLst/>
          </a:prstGeom>
        </p:spPr>
      </p:pic>
      <p:grpSp>
        <p:nvGrpSpPr>
          <p:cNvPr id="3" name="Group 3"/>
          <p:cNvGrpSpPr/>
          <p:nvPr/>
        </p:nvGrpSpPr>
        <p:grpSpPr>
          <a:xfrm>
            <a:off x="1574022" y="952501"/>
            <a:ext cx="15139955" cy="8743688"/>
            <a:chOff x="0" y="0"/>
            <a:chExt cx="3359055" cy="1736984"/>
          </a:xfrm>
        </p:grpSpPr>
        <p:sp>
          <p:nvSpPr>
            <p:cNvPr id="5" name="TextBox 5"/>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0" y="0"/>
              <a:ext cx="3359055" cy="1736984"/>
            </a:xfrm>
            <a:custGeom>
              <a:avLst/>
              <a:gdLst/>
              <a:ahLst/>
              <a:cxnLst/>
              <a:rect l="l" t="t" r="r" b="b"/>
              <a:pathLst>
                <a:path w="3359055" h="1736984">
                  <a:moveTo>
                    <a:pt x="0" y="0"/>
                  </a:moveTo>
                  <a:lnTo>
                    <a:pt x="3359055" y="0"/>
                  </a:lnTo>
                  <a:lnTo>
                    <a:pt x="3359055" y="1736984"/>
                  </a:lnTo>
                  <a:lnTo>
                    <a:pt x="0" y="1736984"/>
                  </a:lnTo>
                  <a:close/>
                </a:path>
              </a:pathLst>
            </a:custGeom>
            <a:solidFill>
              <a:srgbClr val="FFF9DA"/>
            </a:solidFill>
          </p:spPr>
        </p:sp>
      </p:grpSp>
      <p:pic>
        <p:nvPicPr>
          <p:cNvPr id="8" name="Picture 8"/>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3637668" flipV="1">
            <a:off x="-2986104" y="-1824742"/>
            <a:ext cx="5579783" cy="5763495"/>
          </a:xfrm>
          <a:prstGeom prst="rect">
            <a:avLst/>
          </a:prstGeom>
        </p:spPr>
      </p:pic>
      <p:pic>
        <p:nvPicPr>
          <p:cNvPr id="9" name="Picture 9"/>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1318438">
            <a:off x="15593950" y="7429338"/>
            <a:ext cx="4515107" cy="4663764"/>
          </a:xfrm>
          <a:prstGeom prst="rect">
            <a:avLst/>
          </a:prstGeom>
        </p:spPr>
      </p:pic>
      <p:pic>
        <p:nvPicPr>
          <p:cNvPr id="10" name="Picture 10"/>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7829047" flipH="1">
            <a:off x="16251015" y="-1752223"/>
            <a:ext cx="2843287" cy="4902219"/>
          </a:xfrm>
          <a:prstGeom prst="rect">
            <a:avLst/>
          </a:prstGeom>
        </p:spPr>
      </p:pic>
      <p:pic>
        <p:nvPicPr>
          <p:cNvPr id="11" name="Picture 11"/>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rot="2633170">
            <a:off x="-2761072" y="8608348"/>
            <a:ext cx="6110853" cy="1888809"/>
          </a:xfrm>
          <a:prstGeom prst="rect">
            <a:avLst/>
          </a:prstGeom>
        </p:spPr>
      </p:pic>
      <p:pic>
        <p:nvPicPr>
          <p:cNvPr id="12" name="Picture 12"/>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rot="-1053252">
            <a:off x="8670709" y="9081210"/>
            <a:ext cx="946582" cy="550069"/>
          </a:xfrm>
          <a:prstGeom prst="rect">
            <a:avLst/>
          </a:prstGeom>
        </p:spPr>
      </p:pic>
      <p:pic>
        <p:nvPicPr>
          <p:cNvPr id="13" name="Picture 13"/>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rot="-1053252">
            <a:off x="8670709" y="651585"/>
            <a:ext cx="946582" cy="550069"/>
          </a:xfrm>
          <a:prstGeom prst="rect">
            <a:avLst/>
          </a:prstGeom>
        </p:spPr>
      </p:pic>
      <p:pic>
        <p:nvPicPr>
          <p:cNvPr id="14" name="Picture 14"/>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16878149" y="3961468"/>
            <a:ext cx="762302" cy="600313"/>
          </a:xfrm>
          <a:prstGeom prst="rect">
            <a:avLst/>
          </a:prstGeom>
        </p:spPr>
      </p:pic>
      <p:pic>
        <p:nvPicPr>
          <p:cNvPr id="15" name="Picture 15"/>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a:off x="1028700" y="6198498"/>
            <a:ext cx="676405" cy="555498"/>
          </a:xfrm>
          <a:prstGeom prst="rect">
            <a:avLst/>
          </a:prstGeom>
        </p:spPr>
      </p:pic>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CF905AAC-74DF-6F45-C49A-4704D6FA7267}"/>
                  </a:ext>
                </a:extLst>
              </p:cNvPr>
              <p:cNvSpPr txBox="1"/>
              <p:nvPr/>
            </p:nvSpPr>
            <p:spPr>
              <a:xfrm>
                <a:off x="2243196" y="2230955"/>
                <a:ext cx="14082485" cy="6287683"/>
              </a:xfrm>
              <a:prstGeom prst="rect">
                <a:avLst/>
              </a:prstGeom>
              <a:noFill/>
            </p:spPr>
            <p:txBody>
              <a:bodyPr wrap="square">
                <a:spAutoFit/>
              </a:bodyPr>
              <a:lstStyle/>
              <a:p>
                <a:pPr marL="0" marR="0" algn="just">
                  <a:lnSpc>
                    <a:spcPct val="150000"/>
                  </a:lnSpc>
                  <a:spcBef>
                    <a:spcPts val="0"/>
                  </a:spcBef>
                  <a:spcAft>
                    <a:spcPts val="1200"/>
                  </a:spcAft>
                </a:pPr>
                <a:r>
                  <a:rPr lang="nl-NL" sz="4000" dirty="0">
                    <a:effectLst/>
                    <a:latin typeface="Arial" panose="020B0604020202020204" pitchFamily="34" charset="0"/>
                    <a:ea typeface="Times New Roman" panose="02020603050405020304" pitchFamily="18" charset="0"/>
                    <a:cs typeface="Arial" panose="020B0604020202020204" pitchFamily="34" charset="0"/>
                  </a:rPr>
                  <a:t>c) Châu Á có số dân nhiều nhất, châu Úc có số dân ít nhất.</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a:p>
                <a:pPr marL="0" marR="0" algn="just">
                  <a:lnSpc>
                    <a:spcPct val="150000"/>
                  </a:lnSpc>
                  <a:spcBef>
                    <a:spcPts val="0"/>
                  </a:spcBef>
                  <a:spcAft>
                    <a:spcPts val="1200"/>
                  </a:spcAft>
                </a:pPr>
                <a:r>
                  <a:rPr lang="nl-NL" sz="4000" dirty="0">
                    <a:effectLst/>
                    <a:latin typeface="Arial" panose="020B0604020202020204" pitchFamily="34" charset="0"/>
                    <a:ea typeface="Times New Roman" panose="02020603050405020304" pitchFamily="18" charset="0"/>
                    <a:cs typeface="Arial" panose="020B0604020202020204" pitchFamily="34" charset="0"/>
                  </a:rPr>
                  <a:t>d) Số dân của châu Á là: </a:t>
                </a:r>
                <a14:m>
                  <m:oMath xmlns:m="http://schemas.openxmlformats.org/officeDocument/2006/math">
                    <m:r>
                      <a:rPr lang="nl-NL" sz="4000" i="1">
                        <a:effectLst/>
                        <a:latin typeface="Cambria Math" panose="02040503050406030204" pitchFamily="18" charset="0"/>
                        <a:ea typeface="Cambria Math" panose="02040503050406030204" pitchFamily="18" charset="0"/>
                        <a:cs typeface="Cambria Math" panose="02040503050406030204" pitchFamily="18" charset="0"/>
                      </a:rPr>
                      <m:t>7773⋅59,52%≈4626</m:t>
                    </m:r>
                  </m:oMath>
                </a14:m>
                <a:r>
                  <a:rPr lang="nl-NL" sz="4000" dirty="0">
                    <a:effectLst/>
                    <a:latin typeface="Arial" panose="020B0604020202020204" pitchFamily="34" charset="0"/>
                    <a:ea typeface="Times New Roman" panose="02020603050405020304" pitchFamily="18" charset="0"/>
                    <a:cs typeface="Arial" panose="020B0604020202020204" pitchFamily="34" charset="0"/>
                  </a:rPr>
                  <a:t> (triệu người).</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a:p>
                <a:pPr marL="0" marR="0" algn="just">
                  <a:lnSpc>
                    <a:spcPct val="150000"/>
                  </a:lnSpc>
                  <a:spcBef>
                    <a:spcPts val="0"/>
                  </a:spcBef>
                  <a:spcAft>
                    <a:spcPts val="1200"/>
                  </a:spcAft>
                </a:pPr>
                <a:r>
                  <a:rPr lang="nl-NL" sz="4000" dirty="0">
                    <a:effectLst/>
                    <a:latin typeface="Arial" panose="020B0604020202020204" pitchFamily="34" charset="0"/>
                    <a:ea typeface="Times New Roman" panose="02020603050405020304" pitchFamily="18" charset="0"/>
                    <a:cs typeface="Arial" panose="020B0604020202020204" pitchFamily="34" charset="0"/>
                  </a:rPr>
                  <a:t>Số dân của châu Phi là: </a:t>
                </a:r>
                <a14:m>
                  <m:oMath xmlns:m="http://schemas.openxmlformats.org/officeDocument/2006/math">
                    <m:r>
                      <a:rPr lang="nl-NL" sz="4000" i="1">
                        <a:effectLst/>
                        <a:latin typeface="Cambria Math" panose="02040503050406030204" pitchFamily="18" charset="0"/>
                        <a:ea typeface="Cambria Math" panose="02040503050406030204" pitchFamily="18" charset="0"/>
                        <a:cs typeface="Cambria Math" panose="02040503050406030204" pitchFamily="18" charset="0"/>
                      </a:rPr>
                      <m:t>7773⋅17,21%≈</m:t>
                    </m:r>
                  </m:oMath>
                </a14:m>
                <a:r>
                  <a:rPr lang="nl-NL" sz="4000" dirty="0">
                    <a:effectLst/>
                    <a:latin typeface="Arial" panose="020B0604020202020204" pitchFamily="34" charset="0"/>
                    <a:ea typeface="Times New Roman" panose="02020603050405020304" pitchFamily="18" charset="0"/>
                    <a:cs typeface="Arial" panose="020B0604020202020204" pitchFamily="34" charset="0"/>
                  </a:rPr>
                  <a:t> 1338 (triệu người).</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a:p>
                <a:pPr marL="0" marR="0" algn="just">
                  <a:lnSpc>
                    <a:spcPct val="150000"/>
                  </a:lnSpc>
                  <a:spcBef>
                    <a:spcPts val="0"/>
                  </a:spcBef>
                  <a:spcAft>
                    <a:spcPts val="1200"/>
                  </a:spcAft>
                </a:pPr>
                <a:r>
                  <a:rPr lang="nl-NL" sz="4000" dirty="0">
                    <a:effectLst/>
                    <a:latin typeface="Arial" panose="020B0604020202020204" pitchFamily="34" charset="0"/>
                    <a:ea typeface="Times New Roman" panose="02020603050405020304" pitchFamily="18" charset="0"/>
                    <a:cs typeface="Arial" panose="020B0604020202020204" pitchFamily="34" charset="0"/>
                  </a:rPr>
                  <a:t>Số dân Châu Âu là: </a:t>
                </a:r>
                <a14:m>
                  <m:oMath xmlns:m="http://schemas.openxmlformats.org/officeDocument/2006/math">
                    <m:r>
                      <a:rPr lang="nl-NL" sz="4000" i="1">
                        <a:effectLst/>
                        <a:latin typeface="Cambria Math" panose="02040503050406030204" pitchFamily="18" charset="0"/>
                        <a:ea typeface="Cambria Math" panose="02040503050406030204" pitchFamily="18" charset="0"/>
                        <a:cs typeface="Cambria Math" panose="02040503050406030204" pitchFamily="18" charset="0"/>
                      </a:rPr>
                      <m:t>7773⋅9,61%≈747 </m:t>
                    </m:r>
                  </m:oMath>
                </a14:m>
                <a:r>
                  <a:rPr lang="nl-NL" sz="4000" dirty="0">
                    <a:effectLst/>
                    <a:latin typeface="Arial" panose="020B0604020202020204" pitchFamily="34" charset="0"/>
                    <a:ea typeface="Times New Roman" panose="02020603050405020304" pitchFamily="18" charset="0"/>
                    <a:cs typeface="Arial" panose="020B0604020202020204" pitchFamily="34" charset="0"/>
                  </a:rPr>
                  <a:t>(triệu người).</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a:p>
                <a:pPr marL="0" marR="0" algn="just">
                  <a:lnSpc>
                    <a:spcPct val="150000"/>
                  </a:lnSpc>
                  <a:spcBef>
                    <a:spcPts val="0"/>
                  </a:spcBef>
                  <a:spcAft>
                    <a:spcPts val="1200"/>
                  </a:spcAft>
                </a:pPr>
                <a:r>
                  <a:rPr lang="nl-NL" sz="4000" dirty="0">
                    <a:effectLst/>
                    <a:latin typeface="Arial" panose="020B0604020202020204" pitchFamily="34" charset="0"/>
                    <a:ea typeface="Times New Roman" panose="02020603050405020304" pitchFamily="18" charset="0"/>
                    <a:cs typeface="Arial" panose="020B0604020202020204" pitchFamily="34" charset="0"/>
                  </a:rPr>
                  <a:t>Số dận Châu Mỹ là: </a:t>
                </a:r>
                <a14:m>
                  <m:oMath xmlns:m="http://schemas.openxmlformats.org/officeDocument/2006/math">
                    <m:r>
                      <a:rPr lang="nl-NL" sz="4000" i="1">
                        <a:effectLst/>
                        <a:latin typeface="Cambria Math" panose="02040503050406030204" pitchFamily="18" charset="0"/>
                        <a:ea typeface="Cambria Math" panose="02040503050406030204" pitchFamily="18" charset="0"/>
                        <a:cs typeface="Cambria Math" panose="02040503050406030204" pitchFamily="18" charset="0"/>
                      </a:rPr>
                      <m:t>7773⋅13,11%≈1019 </m:t>
                    </m:r>
                  </m:oMath>
                </a14:m>
                <a:r>
                  <a:rPr lang="nl-NL" sz="4000" dirty="0">
                    <a:effectLst/>
                    <a:latin typeface="Arial" panose="020B0604020202020204" pitchFamily="34" charset="0"/>
                    <a:ea typeface="Times New Roman" panose="02020603050405020304" pitchFamily="18" charset="0"/>
                    <a:cs typeface="Arial" panose="020B0604020202020204" pitchFamily="34" charset="0"/>
                  </a:rPr>
                  <a:t>(triệu người).</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a:p>
                <a:pPr marL="0" marR="0" algn="just">
                  <a:lnSpc>
                    <a:spcPct val="150000"/>
                  </a:lnSpc>
                  <a:spcBef>
                    <a:spcPts val="0"/>
                  </a:spcBef>
                  <a:spcAft>
                    <a:spcPts val="1200"/>
                  </a:spcAft>
                </a:pPr>
                <a:r>
                  <a:rPr lang="nl-NL" sz="4000" dirty="0">
                    <a:effectLst/>
                    <a:latin typeface="Arial" panose="020B0604020202020204" pitchFamily="34" charset="0"/>
                    <a:ea typeface="Times New Roman" panose="02020603050405020304" pitchFamily="18" charset="0"/>
                    <a:cs typeface="Arial" panose="020B0604020202020204" pitchFamily="34" charset="0"/>
                  </a:rPr>
                  <a:t>Số dân Châu Úc là: </a:t>
                </a:r>
                <a14:m>
                  <m:oMath xmlns:m="http://schemas.openxmlformats.org/officeDocument/2006/math">
                    <m:r>
                      <a:rPr lang="nl-NL" sz="4000" i="1">
                        <a:effectLst/>
                        <a:latin typeface="Cambria Math" panose="02040503050406030204" pitchFamily="18" charset="0"/>
                        <a:ea typeface="Cambria Math" panose="02040503050406030204" pitchFamily="18" charset="0"/>
                        <a:cs typeface="Cambria Math" panose="02040503050406030204" pitchFamily="18" charset="0"/>
                      </a:rPr>
                      <m:t>7773⋅0,55%≈43 </m:t>
                    </m:r>
                  </m:oMath>
                </a14:m>
                <a:r>
                  <a:rPr lang="nl-NL" sz="4000" dirty="0">
                    <a:effectLst/>
                    <a:latin typeface="Arial" panose="020B0604020202020204" pitchFamily="34" charset="0"/>
                    <a:ea typeface="Times New Roman" panose="02020603050405020304" pitchFamily="18" charset="0"/>
                    <a:cs typeface="Arial" panose="020B0604020202020204" pitchFamily="34" charset="0"/>
                  </a:rPr>
                  <a:t>(triệu người).</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7" name="TextBox 6">
                <a:extLst>
                  <a:ext uri="{FF2B5EF4-FFF2-40B4-BE49-F238E27FC236}">
                    <a16:creationId xmlns:a16="http://schemas.microsoft.com/office/drawing/2014/main" id="{CF905AAC-74DF-6F45-C49A-4704D6FA7267}"/>
                  </a:ext>
                </a:extLst>
              </p:cNvPr>
              <p:cNvSpPr txBox="1">
                <a:spLocks noRot="1" noChangeAspect="1" noMove="1" noResize="1" noEditPoints="1" noAdjustHandles="1" noChangeArrowheads="1" noChangeShapeType="1" noTextEdit="1"/>
              </p:cNvSpPr>
              <p:nvPr/>
            </p:nvSpPr>
            <p:spPr>
              <a:xfrm>
                <a:off x="2243196" y="2230955"/>
                <a:ext cx="14082485" cy="6287683"/>
              </a:xfrm>
              <a:prstGeom prst="rect">
                <a:avLst/>
              </a:prstGeom>
              <a:blipFill>
                <a:blip r:embed="rId17"/>
                <a:stretch>
                  <a:fillRect l="-1558" r="-476" b="-3298"/>
                </a:stretch>
              </a:blipFill>
            </p:spPr>
            <p:txBody>
              <a:bodyPr/>
              <a:lstStyle/>
              <a:p>
                <a:r>
                  <a:rPr lang="en-US">
                    <a:noFill/>
                  </a:rPr>
                  <a:t> </a:t>
                </a:r>
              </a:p>
            </p:txBody>
          </p:sp>
        </mc:Fallback>
      </mc:AlternateContent>
    </p:spTree>
    <p:extLst>
      <p:ext uri="{BB962C8B-B14F-4D97-AF65-F5344CB8AC3E}">
        <p14:creationId xmlns:p14="http://schemas.microsoft.com/office/powerpoint/2010/main" val="42506427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wipe(down)">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wipe(down)">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wipe(down)">
                                      <p:cBhvr>
                                        <p:cTn id="17" dur="500"/>
                                        <p:tgtEl>
                                          <p:spTgt spid="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7">
                                            <p:txEl>
                                              <p:pRg st="3" end="3"/>
                                            </p:txEl>
                                          </p:spTgt>
                                        </p:tgtEl>
                                        <p:attrNameLst>
                                          <p:attrName>style.visibility</p:attrName>
                                        </p:attrNameLst>
                                      </p:cBhvr>
                                      <p:to>
                                        <p:strVal val="visible"/>
                                      </p:to>
                                    </p:set>
                                    <p:animEffect transition="in" filter="wipe(down)">
                                      <p:cBhvr>
                                        <p:cTn id="22" dur="500"/>
                                        <p:tgtEl>
                                          <p:spTgt spid="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7">
                                            <p:txEl>
                                              <p:pRg st="4" end="4"/>
                                            </p:txEl>
                                          </p:spTgt>
                                        </p:tgtEl>
                                        <p:attrNameLst>
                                          <p:attrName>style.visibility</p:attrName>
                                        </p:attrNameLst>
                                      </p:cBhvr>
                                      <p:to>
                                        <p:strVal val="visible"/>
                                      </p:to>
                                    </p:set>
                                    <p:animEffect transition="in" filter="wipe(down)">
                                      <p:cBhvr>
                                        <p:cTn id="27" dur="500"/>
                                        <p:tgtEl>
                                          <p:spTgt spid="7">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7">
                                            <p:txEl>
                                              <p:pRg st="5" end="5"/>
                                            </p:txEl>
                                          </p:spTgt>
                                        </p:tgtEl>
                                        <p:attrNameLst>
                                          <p:attrName>style.visibility</p:attrName>
                                        </p:attrNameLst>
                                      </p:cBhvr>
                                      <p:to>
                                        <p:strVal val="visible"/>
                                      </p:to>
                                    </p:set>
                                    <p:animEffect transition="in" filter="wipe(down)">
                                      <p:cBhvr>
                                        <p:cTn id="32" dur="500"/>
                                        <p:tgtEl>
                                          <p:spTgt spid="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7"/>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2249744">
            <a:off x="-1189434" y="784360"/>
            <a:ext cx="4340279" cy="1033775"/>
          </a:xfrm>
          <a:prstGeom prst="rect">
            <a:avLst/>
          </a:prstGeom>
        </p:spPr>
      </p:pic>
      <p:pic>
        <p:nvPicPr>
          <p:cNvPr id="8" name="Picture 8"/>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2249744" flipV="1">
            <a:off x="14470064" y="8359085"/>
            <a:ext cx="4340279" cy="1033775"/>
          </a:xfrm>
          <a:prstGeom prst="rect">
            <a:avLst/>
          </a:prstGeom>
        </p:spPr>
      </p:pic>
      <p:pic>
        <p:nvPicPr>
          <p:cNvPr id="9"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5450207" y="-972705"/>
            <a:ext cx="5675586" cy="4114800"/>
          </a:xfrm>
          <a:prstGeom prst="rect">
            <a:avLst/>
          </a:prstGeom>
        </p:spPr>
      </p:pic>
      <p:pic>
        <p:nvPicPr>
          <p:cNvPr id="10" name="Picture 10"/>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2256512">
            <a:off x="-2418693" y="8129136"/>
            <a:ext cx="5675586" cy="4114800"/>
          </a:xfrm>
          <a:prstGeom prst="rect">
            <a:avLst/>
          </a:prstGeom>
        </p:spPr>
      </p:pic>
      <p:pic>
        <p:nvPicPr>
          <p:cNvPr id="11" name="Picture 11"/>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7288303" y="9810502"/>
            <a:ext cx="376034" cy="376034"/>
          </a:xfrm>
          <a:prstGeom prst="rect">
            <a:avLst/>
          </a:prstGeom>
        </p:spPr>
      </p:pic>
      <p:pic>
        <p:nvPicPr>
          <p:cNvPr id="12" name="Picture 12"/>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3155058" y="840683"/>
            <a:ext cx="376034" cy="376034"/>
          </a:xfrm>
          <a:prstGeom prst="rect">
            <a:avLst/>
          </a:prstGeom>
        </p:spPr>
      </p:pic>
      <p:pic>
        <p:nvPicPr>
          <p:cNvPr id="13" name="Picture 13"/>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560070" y="6356236"/>
            <a:ext cx="937260" cy="937260"/>
          </a:xfrm>
          <a:prstGeom prst="rect">
            <a:avLst/>
          </a:prstGeom>
        </p:spPr>
      </p:pic>
      <p:pic>
        <p:nvPicPr>
          <p:cNvPr id="16" name="Picture 16"/>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16640204" y="3087519"/>
            <a:ext cx="937260" cy="937260"/>
          </a:xfrm>
          <a:prstGeom prst="rect">
            <a:avLst/>
          </a:prstGeom>
        </p:spPr>
      </p:pic>
      <p:sp>
        <p:nvSpPr>
          <p:cNvPr id="2" name="TextBox 1">
            <a:extLst>
              <a:ext uri="{FF2B5EF4-FFF2-40B4-BE49-F238E27FC236}">
                <a16:creationId xmlns:a16="http://schemas.microsoft.com/office/drawing/2014/main" id="{ECEE235E-2D62-9BFA-62A2-C1FF058DD3BF}"/>
              </a:ext>
            </a:extLst>
          </p:cNvPr>
          <p:cNvSpPr txBox="1"/>
          <p:nvPr/>
        </p:nvSpPr>
        <p:spPr>
          <a:xfrm>
            <a:off x="3083617" y="1004792"/>
            <a:ext cx="12120766" cy="2748253"/>
          </a:xfrm>
          <a:prstGeom prst="rect">
            <a:avLst/>
          </a:prstGeom>
          <a:noFill/>
        </p:spPr>
        <p:txBody>
          <a:bodyPr wrap="square" rtlCol="0">
            <a:spAutoFit/>
          </a:bodyPr>
          <a:lstStyle/>
          <a:p>
            <a:pPr algn="just">
              <a:lnSpc>
                <a:spcPct val="150000"/>
              </a:lnSpc>
            </a:pPr>
            <a:r>
              <a:rPr lang="en-US" sz="4000" b="1" dirty="0" err="1">
                <a:latin typeface="Arial" panose="020B0604020202020204" pitchFamily="34" charset="0"/>
                <a:cs typeface="Arial" panose="020B0604020202020204" pitchFamily="34" charset="0"/>
              </a:rPr>
              <a:t>Bài</a:t>
            </a:r>
            <a:r>
              <a:rPr lang="en-US" sz="4000" b="1" dirty="0">
                <a:latin typeface="Arial" panose="020B0604020202020204" pitchFamily="34" charset="0"/>
                <a:cs typeface="Arial" panose="020B0604020202020204" pitchFamily="34" charset="0"/>
              </a:rPr>
              <a:t> 5.7 (SGK – tr.99)</a:t>
            </a:r>
            <a:r>
              <a:rPr lang="en-US" sz="4000" dirty="0">
                <a:latin typeface="Arial" panose="020B0604020202020204" pitchFamily="34" charset="0"/>
                <a:cs typeface="Arial" panose="020B0604020202020204" pitchFamily="34" charset="0"/>
              </a:rPr>
              <a:t> An </a:t>
            </a:r>
            <a:r>
              <a:rPr lang="en-US" sz="4000" dirty="0" err="1">
                <a:latin typeface="Arial" panose="020B0604020202020204" pitchFamily="34" charset="0"/>
                <a:cs typeface="Arial" panose="020B0604020202020204" pitchFamily="34" charset="0"/>
              </a:rPr>
              <a:t>khảo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sát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về</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thú</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nuôi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được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yêu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thích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bạn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trong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lớp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được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kết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quả</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như</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bảng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sau</a:t>
            </a:r>
            <a:r>
              <a:rPr lang="en-US" sz="4000" dirty="0">
                <a:latin typeface="Arial" panose="020B0604020202020204" pitchFamily="34" charset="0"/>
                <a:cs typeface="Arial" panose="020B0604020202020204" pitchFamily="34" charset="0"/>
              </a:rPr>
              <a:t>:</a:t>
            </a:r>
          </a:p>
        </p:txBody>
      </p:sp>
      <p:graphicFrame>
        <p:nvGraphicFramePr>
          <p:cNvPr id="3" name="Table 3">
            <a:extLst>
              <a:ext uri="{FF2B5EF4-FFF2-40B4-BE49-F238E27FC236}">
                <a16:creationId xmlns:a16="http://schemas.microsoft.com/office/drawing/2014/main" id="{D38CCDCF-C659-62EA-8128-39F15AF833EC}"/>
              </a:ext>
            </a:extLst>
          </p:cNvPr>
          <p:cNvGraphicFramePr>
            <a:graphicFrameLocks noGrp="1"/>
          </p:cNvGraphicFramePr>
          <p:nvPr>
            <p:extLst>
              <p:ext uri="{D42A27DB-BD31-4B8C-83A1-F6EECF244321}">
                <p14:modId xmlns:p14="http://schemas.microsoft.com/office/powerpoint/2010/main" val="2007160369"/>
              </p:ext>
            </p:extLst>
          </p:nvPr>
        </p:nvGraphicFramePr>
        <p:xfrm>
          <a:off x="3048000" y="4024779"/>
          <a:ext cx="12192000" cy="2918731"/>
        </p:xfrm>
        <a:graphic>
          <a:graphicData uri="http://schemas.openxmlformats.org/drawingml/2006/table">
            <a:tbl>
              <a:tblPr firstRow="1" bandRow="1">
                <a:tableStyleId>{5940675A-B579-460E-94D1-54222C63F5DA}</a:tableStyleId>
              </a:tblPr>
              <a:tblGrid>
                <a:gridCol w="2438400">
                  <a:extLst>
                    <a:ext uri="{9D8B030D-6E8A-4147-A177-3AD203B41FA5}">
                      <a16:colId xmlns:a16="http://schemas.microsoft.com/office/drawing/2014/main" val="2831199710"/>
                    </a:ext>
                  </a:extLst>
                </a:gridCol>
                <a:gridCol w="2438400">
                  <a:extLst>
                    <a:ext uri="{9D8B030D-6E8A-4147-A177-3AD203B41FA5}">
                      <a16:colId xmlns:a16="http://schemas.microsoft.com/office/drawing/2014/main" val="3536360233"/>
                    </a:ext>
                  </a:extLst>
                </a:gridCol>
                <a:gridCol w="2438400">
                  <a:extLst>
                    <a:ext uri="{9D8B030D-6E8A-4147-A177-3AD203B41FA5}">
                      <a16:colId xmlns:a16="http://schemas.microsoft.com/office/drawing/2014/main" val="1229846956"/>
                    </a:ext>
                  </a:extLst>
                </a:gridCol>
                <a:gridCol w="2438400">
                  <a:extLst>
                    <a:ext uri="{9D8B030D-6E8A-4147-A177-3AD203B41FA5}">
                      <a16:colId xmlns:a16="http://schemas.microsoft.com/office/drawing/2014/main" val="977534948"/>
                    </a:ext>
                  </a:extLst>
                </a:gridCol>
                <a:gridCol w="2438400">
                  <a:extLst>
                    <a:ext uri="{9D8B030D-6E8A-4147-A177-3AD203B41FA5}">
                      <a16:colId xmlns:a16="http://schemas.microsoft.com/office/drawing/2014/main" val="1709149990"/>
                    </a:ext>
                  </a:extLst>
                </a:gridCol>
              </a:tblGrid>
              <a:tr h="1111457">
                <a:tc>
                  <a:txBody>
                    <a:bodyPr/>
                    <a:lstStyle/>
                    <a:p>
                      <a:pPr algn="ctr">
                        <a:lnSpc>
                          <a:spcPct val="100000"/>
                        </a:lnSpc>
                      </a:pPr>
                      <a:r>
                        <a:rPr lang="en-US" sz="4000" dirty="0" err="1">
                          <a:latin typeface="Arial" panose="020B0604020202020204" pitchFamily="34" charset="0"/>
                          <a:cs typeface="Arial" panose="020B0604020202020204" pitchFamily="34" charset="0"/>
                        </a:rPr>
                        <a:t>Vật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nuôi</a:t>
                      </a:r>
                      <a:endParaRPr lang="en-US" sz="4000" dirty="0">
                        <a:latin typeface="Arial" panose="020B0604020202020204" pitchFamily="34" charset="0"/>
                        <a:cs typeface="Arial" panose="020B0604020202020204" pitchFamily="34" charset="0"/>
                      </a:endParaRPr>
                    </a:p>
                  </a:txBody>
                  <a:tcPr anchor="ctr">
                    <a:solidFill>
                      <a:srgbClr val="FFFF66"/>
                    </a:solidFill>
                  </a:tcPr>
                </a:tc>
                <a:tc>
                  <a:txBody>
                    <a:bodyPr/>
                    <a:lstStyle/>
                    <a:p>
                      <a:pPr algn="ctr">
                        <a:lnSpc>
                          <a:spcPct val="100000"/>
                        </a:lnSpc>
                      </a:pPr>
                      <a:r>
                        <a:rPr lang="en-US" sz="4000" dirty="0" err="1">
                          <a:latin typeface="Arial" panose="020B0604020202020204" pitchFamily="34" charset="0"/>
                          <a:cs typeface="Arial" panose="020B0604020202020204" pitchFamily="34" charset="0"/>
                        </a:rPr>
                        <a:t>Chó</a:t>
                      </a:r>
                      <a:endParaRPr lang="en-US" sz="4000" dirty="0">
                        <a:latin typeface="Arial" panose="020B0604020202020204" pitchFamily="34" charset="0"/>
                        <a:cs typeface="Arial" panose="020B0604020202020204" pitchFamily="34" charset="0"/>
                      </a:endParaRPr>
                    </a:p>
                  </a:txBody>
                  <a:tcPr anchor="ctr"/>
                </a:tc>
                <a:tc>
                  <a:txBody>
                    <a:bodyPr/>
                    <a:lstStyle/>
                    <a:p>
                      <a:pPr algn="ctr">
                        <a:lnSpc>
                          <a:spcPct val="100000"/>
                        </a:lnSpc>
                      </a:pPr>
                      <a:r>
                        <a:rPr lang="en-US" sz="4000" dirty="0" err="1">
                          <a:latin typeface="Arial" panose="020B0604020202020204" pitchFamily="34" charset="0"/>
                          <a:cs typeface="Arial" panose="020B0604020202020204" pitchFamily="34" charset="0"/>
                        </a:rPr>
                        <a:t>Mèo</a:t>
                      </a:r>
                      <a:endParaRPr lang="en-US" sz="4000" dirty="0">
                        <a:latin typeface="Arial" panose="020B0604020202020204" pitchFamily="34" charset="0"/>
                        <a:cs typeface="Arial" panose="020B0604020202020204" pitchFamily="34" charset="0"/>
                      </a:endParaRPr>
                    </a:p>
                  </a:txBody>
                  <a:tcPr anchor="ctr"/>
                </a:tc>
                <a:tc>
                  <a:txBody>
                    <a:bodyPr/>
                    <a:lstStyle/>
                    <a:p>
                      <a:pPr algn="ctr">
                        <a:lnSpc>
                          <a:spcPct val="100000"/>
                        </a:lnSpc>
                      </a:pPr>
                      <a:r>
                        <a:rPr lang="en-US" sz="4000" dirty="0" err="1">
                          <a:latin typeface="Arial" panose="020B0604020202020204" pitchFamily="34" charset="0"/>
                          <a:cs typeface="Arial" panose="020B0604020202020204" pitchFamily="34" charset="0"/>
                        </a:rPr>
                        <a:t>Chim</a:t>
                      </a:r>
                      <a:endParaRPr lang="en-US" sz="4000" dirty="0">
                        <a:latin typeface="Arial" panose="020B0604020202020204" pitchFamily="34" charset="0"/>
                        <a:cs typeface="Arial" panose="020B0604020202020204" pitchFamily="34" charset="0"/>
                      </a:endParaRPr>
                    </a:p>
                  </a:txBody>
                  <a:tcPr anchor="ctr"/>
                </a:tc>
                <a:tc>
                  <a:txBody>
                    <a:bodyPr/>
                    <a:lstStyle/>
                    <a:p>
                      <a:pPr algn="ctr">
                        <a:lnSpc>
                          <a:spcPct val="100000"/>
                        </a:lnSpc>
                      </a:pPr>
                      <a:r>
                        <a:rPr lang="en-US" sz="4000" dirty="0" err="1">
                          <a:latin typeface="Arial" panose="020B0604020202020204" pitchFamily="34" charset="0"/>
                          <a:cs typeface="Arial" panose="020B0604020202020204" pitchFamily="34" charset="0"/>
                        </a:rPr>
                        <a:t>Cá</a:t>
                      </a:r>
                      <a:endParaRPr lang="en-US" sz="400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4052909757"/>
                  </a:ext>
                </a:extLst>
              </a:tr>
              <a:tr h="1336773">
                <a:tc>
                  <a:txBody>
                    <a:bodyPr/>
                    <a:lstStyle/>
                    <a:p>
                      <a:pPr algn="ctr">
                        <a:lnSpc>
                          <a:spcPct val="150000"/>
                        </a:lnSpc>
                      </a:pP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bạn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yêu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thích</a:t>
                      </a:r>
                      <a:endParaRPr lang="en-US" sz="4000" dirty="0">
                        <a:latin typeface="Arial" panose="020B0604020202020204" pitchFamily="34" charset="0"/>
                        <a:cs typeface="Arial" panose="020B0604020202020204" pitchFamily="34" charset="0"/>
                      </a:endParaRPr>
                    </a:p>
                  </a:txBody>
                  <a:tcPr anchor="ctr">
                    <a:solidFill>
                      <a:srgbClr val="FFFF66"/>
                    </a:solidFill>
                  </a:tcPr>
                </a:tc>
                <a:tc>
                  <a:txBody>
                    <a:bodyPr/>
                    <a:lstStyle/>
                    <a:p>
                      <a:pPr algn="ctr">
                        <a:lnSpc>
                          <a:spcPct val="150000"/>
                        </a:lnSpc>
                      </a:pPr>
                      <a:r>
                        <a:rPr lang="en-US" sz="4000" dirty="0">
                          <a:latin typeface="Arial" panose="020B0604020202020204" pitchFamily="34" charset="0"/>
                          <a:cs typeface="Arial" panose="020B0604020202020204" pitchFamily="34" charset="0"/>
                        </a:rPr>
                        <a:t>10</a:t>
                      </a:r>
                    </a:p>
                  </a:txBody>
                  <a:tcPr anchor="ctr"/>
                </a:tc>
                <a:tc>
                  <a:txBody>
                    <a:bodyPr/>
                    <a:lstStyle/>
                    <a:p>
                      <a:pPr algn="ctr">
                        <a:lnSpc>
                          <a:spcPct val="150000"/>
                        </a:lnSpc>
                      </a:pPr>
                      <a:r>
                        <a:rPr lang="en-US" sz="4000" dirty="0">
                          <a:latin typeface="Arial" panose="020B0604020202020204" pitchFamily="34" charset="0"/>
                          <a:cs typeface="Arial" panose="020B0604020202020204" pitchFamily="34" charset="0"/>
                        </a:rPr>
                        <a:t>20</a:t>
                      </a:r>
                    </a:p>
                  </a:txBody>
                  <a:tcPr anchor="ctr"/>
                </a:tc>
                <a:tc>
                  <a:txBody>
                    <a:bodyPr/>
                    <a:lstStyle/>
                    <a:p>
                      <a:pPr algn="ctr">
                        <a:lnSpc>
                          <a:spcPct val="150000"/>
                        </a:lnSpc>
                      </a:pPr>
                      <a:r>
                        <a:rPr lang="en-US" sz="4000" dirty="0">
                          <a:latin typeface="Arial" panose="020B0604020202020204" pitchFamily="34" charset="0"/>
                          <a:cs typeface="Arial" panose="020B0604020202020204" pitchFamily="34" charset="0"/>
                        </a:rPr>
                        <a:t>7</a:t>
                      </a:r>
                    </a:p>
                  </a:txBody>
                  <a:tcPr anchor="ctr"/>
                </a:tc>
                <a:tc>
                  <a:txBody>
                    <a:bodyPr/>
                    <a:lstStyle/>
                    <a:p>
                      <a:pPr algn="ctr">
                        <a:lnSpc>
                          <a:spcPct val="150000"/>
                        </a:lnSpc>
                      </a:pPr>
                      <a:r>
                        <a:rPr lang="en-US" sz="4000" dirty="0">
                          <a:latin typeface="Arial" panose="020B0604020202020204" pitchFamily="34" charset="0"/>
                          <a:cs typeface="Arial" panose="020B0604020202020204" pitchFamily="34" charset="0"/>
                        </a:rPr>
                        <a:t>3</a:t>
                      </a:r>
                    </a:p>
                  </a:txBody>
                  <a:tcPr anchor="ctr"/>
                </a:tc>
                <a:extLst>
                  <a:ext uri="{0D108BD9-81ED-4DB2-BD59-A6C34878D82A}">
                    <a16:rowId xmlns:a16="http://schemas.microsoft.com/office/drawing/2014/main" val="2826055343"/>
                  </a:ext>
                </a:extLst>
              </a:tr>
            </a:tbl>
          </a:graphicData>
        </a:graphic>
      </p:graphicFrame>
      <p:sp>
        <p:nvSpPr>
          <p:cNvPr id="4" name="TextBox 3">
            <a:extLst>
              <a:ext uri="{FF2B5EF4-FFF2-40B4-BE49-F238E27FC236}">
                <a16:creationId xmlns:a16="http://schemas.microsoft.com/office/drawing/2014/main" id="{30877871-4EC2-3C71-77A6-979A032ED567}"/>
              </a:ext>
            </a:extLst>
          </p:cNvPr>
          <p:cNvSpPr txBox="1"/>
          <p:nvPr/>
        </p:nvSpPr>
        <p:spPr>
          <a:xfrm>
            <a:off x="2743200" y="7485055"/>
            <a:ext cx="12801600" cy="1824923"/>
          </a:xfrm>
          <a:prstGeom prst="rect">
            <a:avLst/>
          </a:prstGeom>
          <a:noFill/>
        </p:spPr>
        <p:txBody>
          <a:bodyPr wrap="square" rtlCol="0">
            <a:spAutoFit/>
          </a:bodyPr>
          <a:lstStyle/>
          <a:p>
            <a:pPr algn="just">
              <a:lnSpc>
                <a:spcPct val="150000"/>
              </a:lnSpc>
            </a:pPr>
            <a:r>
              <a:rPr lang="en-US" sz="4000" dirty="0" err="1">
                <a:latin typeface="Arial" panose="020B0604020202020204" pitchFamily="34" charset="0"/>
                <a:cs typeface="Arial" panose="020B0604020202020204" pitchFamily="34" charset="0"/>
              </a:rPr>
              <a:t>Hãy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hoàn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thiện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biểu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đồ</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Hình</a:t>
            </a:r>
            <a:r>
              <a:rPr lang="en-US" sz="4000" dirty="0">
                <a:latin typeface="Arial" panose="020B0604020202020204" pitchFamily="34" charset="0"/>
                <a:cs typeface="Arial" panose="020B0604020202020204" pitchFamily="34" charset="0"/>
              </a:rPr>
              <a:t> 5.19 </a:t>
            </a:r>
            <a:r>
              <a:rPr lang="en-US" sz="4000" dirty="0" err="1">
                <a:latin typeface="Arial" panose="020B0604020202020204" pitchFamily="34" charset="0"/>
                <a:cs typeface="Arial" panose="020B0604020202020204" pitchFamily="34" charset="0"/>
              </a:rPr>
              <a:t>vào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vở</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để</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biểu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diễn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bảng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thống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kê</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trên</a:t>
            </a:r>
            <a:r>
              <a:rPr lang="en-US" sz="40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2131797982"/>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randombar(horizont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ircle(i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Effect transition="in" filter="fade">
                                      <p:cBhvr>
                                        <p:cTn id="1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b="31506"/>
          <a:stretch>
            <a:fillRect/>
          </a:stretch>
        </p:blipFill>
        <p:spPr>
          <a:xfrm>
            <a:off x="0" y="0"/>
            <a:ext cx="18288000" cy="10287000"/>
          </a:xfrm>
          <a:prstGeom prst="rect">
            <a:avLst/>
          </a:prstGeom>
        </p:spPr>
      </p:pic>
      <p:grpSp>
        <p:nvGrpSpPr>
          <p:cNvPr id="3" name="Group 3"/>
          <p:cNvGrpSpPr/>
          <p:nvPr/>
        </p:nvGrpSpPr>
        <p:grpSpPr>
          <a:xfrm>
            <a:off x="1064264" y="1175567"/>
            <a:ext cx="15839142" cy="8278177"/>
            <a:chOff x="0" y="0"/>
            <a:chExt cx="3359055" cy="1736984"/>
          </a:xfrm>
        </p:grpSpPr>
        <p:sp>
          <p:nvSpPr>
            <p:cNvPr id="4" name="Freeform 4"/>
            <p:cNvSpPr/>
            <p:nvPr/>
          </p:nvSpPr>
          <p:spPr>
            <a:xfrm>
              <a:off x="0" y="0"/>
              <a:ext cx="3359055" cy="1736984"/>
            </a:xfrm>
            <a:custGeom>
              <a:avLst/>
              <a:gdLst/>
              <a:ahLst/>
              <a:cxnLst/>
              <a:rect l="l" t="t" r="r" b="b"/>
              <a:pathLst>
                <a:path w="3359055" h="1736984">
                  <a:moveTo>
                    <a:pt x="0" y="0"/>
                  </a:moveTo>
                  <a:lnTo>
                    <a:pt x="3359055" y="0"/>
                  </a:lnTo>
                  <a:lnTo>
                    <a:pt x="3359055" y="1736984"/>
                  </a:lnTo>
                  <a:lnTo>
                    <a:pt x="0" y="1736984"/>
                  </a:lnTo>
                  <a:close/>
                </a:path>
              </a:pathLst>
            </a:custGeom>
            <a:solidFill>
              <a:srgbClr val="FFFFFF"/>
            </a:solidFill>
          </p:spPr>
        </p:sp>
        <p:sp>
          <p:nvSpPr>
            <p:cNvPr id="5" name="TextBox 5"/>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6" name="Picture 6"/>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547884" y="5894977"/>
            <a:ext cx="2504884" cy="4114800"/>
          </a:xfrm>
          <a:prstGeom prst="rect">
            <a:avLst/>
          </a:prstGeom>
        </p:spPr>
      </p:pic>
      <p:pic>
        <p:nvPicPr>
          <p:cNvPr id="7" name="Picture 7"/>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10800000">
            <a:off x="15877609" y="0"/>
            <a:ext cx="2379688" cy="3578478"/>
          </a:xfrm>
          <a:prstGeom prst="rect">
            <a:avLst/>
          </a:prstGeom>
        </p:spPr>
      </p:pic>
      <p:pic>
        <p:nvPicPr>
          <p:cNvPr id="8" name="Picture 8"/>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905124" y="-2057400"/>
            <a:ext cx="4130289" cy="4114800"/>
          </a:xfrm>
          <a:prstGeom prst="rect">
            <a:avLst/>
          </a:prstGeom>
        </p:spPr>
      </p:pic>
      <p:pic>
        <p:nvPicPr>
          <p:cNvPr id="9" name="Picture 9"/>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5877609" y="7894320"/>
            <a:ext cx="4130289" cy="4114800"/>
          </a:xfrm>
          <a:prstGeom prst="rect">
            <a:avLst/>
          </a:prstGeom>
        </p:spPr>
      </p:pic>
      <p:pic>
        <p:nvPicPr>
          <p:cNvPr id="10" name="Picture 10"/>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4983480" y="9068299"/>
            <a:ext cx="358627" cy="380002"/>
          </a:xfrm>
          <a:prstGeom prst="rect">
            <a:avLst/>
          </a:prstGeom>
        </p:spPr>
      </p:pic>
      <p:pic>
        <p:nvPicPr>
          <p:cNvPr id="11" name="Picture 11"/>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11483340" y="838699"/>
            <a:ext cx="358627" cy="380002"/>
          </a:xfrm>
          <a:prstGeom prst="rect">
            <a:avLst/>
          </a:prstGeom>
        </p:spPr>
      </p:pic>
      <p:pic>
        <p:nvPicPr>
          <p:cNvPr id="12" name="Picture 12"/>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a:off x="17003174" y="6664628"/>
            <a:ext cx="512253" cy="491123"/>
          </a:xfrm>
          <a:prstGeom prst="rect">
            <a:avLst/>
          </a:prstGeom>
        </p:spPr>
      </p:pic>
      <p:pic>
        <p:nvPicPr>
          <p:cNvPr id="15" name="Picture 15"/>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xmlns="" r:embed="rId18"/>
              </a:ext>
            </a:extLst>
          </a:blip>
          <a:srcRect/>
          <a:stretch>
            <a:fillRect/>
          </a:stretch>
        </p:blipFill>
        <p:spPr>
          <a:xfrm>
            <a:off x="772574" y="3087356"/>
            <a:ext cx="512253" cy="491123"/>
          </a:xfrm>
          <a:prstGeom prst="rect">
            <a:avLst/>
          </a:prstGeom>
        </p:spPr>
      </p:pic>
      <p:sp>
        <p:nvSpPr>
          <p:cNvPr id="13" name="Speech Bubble: Oval 12">
            <a:extLst>
              <a:ext uri="{FF2B5EF4-FFF2-40B4-BE49-F238E27FC236}">
                <a16:creationId xmlns:a16="http://schemas.microsoft.com/office/drawing/2014/main" id="{1947F4A7-FA8C-3B3E-59BD-E6E69F1DB311}"/>
              </a:ext>
            </a:extLst>
          </p:cNvPr>
          <p:cNvSpPr/>
          <p:nvPr/>
        </p:nvSpPr>
        <p:spPr>
          <a:xfrm>
            <a:off x="8473253" y="1136153"/>
            <a:ext cx="2514600" cy="1391786"/>
          </a:xfrm>
          <a:prstGeom prst="wedgeEllipseCallou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400" b="1" dirty="0" err="1">
                <a:latin typeface="Arial" panose="020B0604020202020204" pitchFamily="34" charset="0"/>
                <a:cs typeface="Arial" panose="020B0604020202020204" pitchFamily="34" charset="0"/>
              </a:rPr>
              <a:t>Giải</a:t>
            </a:r>
            <a:endParaRPr lang="en-US" sz="4400" b="1" dirty="0">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498FBC60-4864-CEF1-8222-AEB47627F381}"/>
              </a:ext>
            </a:extLst>
          </p:cNvPr>
          <p:cNvSpPr txBox="1"/>
          <p:nvPr/>
        </p:nvSpPr>
        <p:spPr>
          <a:xfrm>
            <a:off x="2908760" y="3021613"/>
            <a:ext cx="10951028" cy="707886"/>
          </a:xfrm>
          <a:prstGeom prst="rect">
            <a:avLst/>
          </a:prstGeom>
          <a:noFill/>
        </p:spPr>
        <p:txBody>
          <a:bodyPr wrap="square">
            <a:spAutoFit/>
          </a:bodyPr>
          <a:lstStyle/>
          <a:p>
            <a:r>
              <a:rPr lang="nl-NL" sz="4000" dirty="0">
                <a:effectLst/>
                <a:latin typeface="Arial" panose="020B0604020202020204" pitchFamily="34" charset="0"/>
                <a:ea typeface="Times New Roman" panose="02020603050405020304" pitchFamily="18" charset="0"/>
                <a:cs typeface="Arial" panose="020B0604020202020204" pitchFamily="34" charset="0"/>
              </a:rPr>
              <a:t>Tỉ lệ các loài vật nuôi được yêu thích:</a:t>
            </a:r>
            <a:endParaRPr lang="en-US" sz="4000" dirty="0">
              <a:latin typeface="Arial" panose="020B0604020202020204" pitchFamily="34" charset="0"/>
              <a:cs typeface="Arial" panose="020B0604020202020204" pitchFamily="34" charset="0"/>
            </a:endParaRPr>
          </a:p>
        </p:txBody>
      </p:sp>
      <p:graphicFrame>
        <p:nvGraphicFramePr>
          <p:cNvPr id="20" name="Table 3">
            <a:extLst>
              <a:ext uri="{FF2B5EF4-FFF2-40B4-BE49-F238E27FC236}">
                <a16:creationId xmlns:a16="http://schemas.microsoft.com/office/drawing/2014/main" id="{41E4D1A6-7AB7-1DBA-0976-B4D2B8879C2E}"/>
              </a:ext>
            </a:extLst>
          </p:cNvPr>
          <p:cNvGraphicFramePr>
            <a:graphicFrameLocks noGrp="1"/>
          </p:cNvGraphicFramePr>
          <p:nvPr>
            <p:extLst>
              <p:ext uri="{D42A27DB-BD31-4B8C-83A1-F6EECF244321}">
                <p14:modId xmlns:p14="http://schemas.microsoft.com/office/powerpoint/2010/main" val="3217978325"/>
              </p:ext>
            </p:extLst>
          </p:nvPr>
        </p:nvGraphicFramePr>
        <p:xfrm>
          <a:off x="3035778" y="4799100"/>
          <a:ext cx="11417945" cy="2448230"/>
        </p:xfrm>
        <a:graphic>
          <a:graphicData uri="http://schemas.openxmlformats.org/drawingml/2006/table">
            <a:tbl>
              <a:tblPr firstRow="1" bandRow="1">
                <a:tableStyleId>{5940675A-B579-460E-94D1-54222C63F5DA}</a:tableStyleId>
              </a:tblPr>
              <a:tblGrid>
                <a:gridCol w="4803444">
                  <a:extLst>
                    <a:ext uri="{9D8B030D-6E8A-4147-A177-3AD203B41FA5}">
                      <a16:colId xmlns:a16="http://schemas.microsoft.com/office/drawing/2014/main" val="2831199710"/>
                    </a:ext>
                  </a:extLst>
                </a:gridCol>
                <a:gridCol w="1708808">
                  <a:extLst>
                    <a:ext uri="{9D8B030D-6E8A-4147-A177-3AD203B41FA5}">
                      <a16:colId xmlns:a16="http://schemas.microsoft.com/office/drawing/2014/main" val="3536360233"/>
                    </a:ext>
                  </a:extLst>
                </a:gridCol>
                <a:gridCol w="1631135">
                  <a:extLst>
                    <a:ext uri="{9D8B030D-6E8A-4147-A177-3AD203B41FA5}">
                      <a16:colId xmlns:a16="http://schemas.microsoft.com/office/drawing/2014/main" val="1229846956"/>
                    </a:ext>
                  </a:extLst>
                </a:gridCol>
                <a:gridCol w="1631135">
                  <a:extLst>
                    <a:ext uri="{9D8B030D-6E8A-4147-A177-3AD203B41FA5}">
                      <a16:colId xmlns:a16="http://schemas.microsoft.com/office/drawing/2014/main" val="977534948"/>
                    </a:ext>
                  </a:extLst>
                </a:gridCol>
                <a:gridCol w="1643423">
                  <a:extLst>
                    <a:ext uri="{9D8B030D-6E8A-4147-A177-3AD203B41FA5}">
                      <a16:colId xmlns:a16="http://schemas.microsoft.com/office/drawing/2014/main" val="1709149990"/>
                    </a:ext>
                  </a:extLst>
                </a:gridCol>
              </a:tblGrid>
              <a:tr h="1111457">
                <a:tc>
                  <a:txBody>
                    <a:bodyPr/>
                    <a:lstStyle/>
                    <a:p>
                      <a:pPr algn="ctr">
                        <a:lnSpc>
                          <a:spcPct val="100000"/>
                        </a:lnSpc>
                      </a:pPr>
                      <a:r>
                        <a:rPr lang="en-US" sz="4000" dirty="0" err="1">
                          <a:latin typeface="Arial" panose="020B0604020202020204" pitchFamily="34" charset="0"/>
                          <a:cs typeface="Arial" panose="020B0604020202020204" pitchFamily="34" charset="0"/>
                        </a:rPr>
                        <a:t>Vật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nuôi</a:t>
                      </a:r>
                      <a:endParaRPr lang="en-US" sz="4000" dirty="0">
                        <a:latin typeface="Arial" panose="020B0604020202020204" pitchFamily="34" charset="0"/>
                        <a:cs typeface="Arial" panose="020B0604020202020204" pitchFamily="34" charset="0"/>
                      </a:endParaRPr>
                    </a:p>
                  </a:txBody>
                  <a:tcPr anchor="ctr">
                    <a:solidFill>
                      <a:srgbClr val="FFFF66"/>
                    </a:solidFill>
                  </a:tcPr>
                </a:tc>
                <a:tc>
                  <a:txBody>
                    <a:bodyPr/>
                    <a:lstStyle/>
                    <a:p>
                      <a:pPr algn="ctr">
                        <a:lnSpc>
                          <a:spcPct val="100000"/>
                        </a:lnSpc>
                      </a:pPr>
                      <a:r>
                        <a:rPr lang="en-US" sz="4000" dirty="0" err="1">
                          <a:latin typeface="Arial" panose="020B0604020202020204" pitchFamily="34" charset="0"/>
                          <a:cs typeface="Arial" panose="020B0604020202020204" pitchFamily="34" charset="0"/>
                        </a:rPr>
                        <a:t>Chó</a:t>
                      </a:r>
                      <a:endParaRPr lang="en-US" sz="4000" dirty="0">
                        <a:latin typeface="Arial" panose="020B0604020202020204" pitchFamily="34" charset="0"/>
                        <a:cs typeface="Arial" panose="020B0604020202020204" pitchFamily="34" charset="0"/>
                      </a:endParaRPr>
                    </a:p>
                  </a:txBody>
                  <a:tcPr anchor="ctr"/>
                </a:tc>
                <a:tc>
                  <a:txBody>
                    <a:bodyPr/>
                    <a:lstStyle/>
                    <a:p>
                      <a:pPr algn="ctr">
                        <a:lnSpc>
                          <a:spcPct val="100000"/>
                        </a:lnSpc>
                      </a:pPr>
                      <a:r>
                        <a:rPr lang="en-US" sz="4000" dirty="0" err="1">
                          <a:latin typeface="Arial" panose="020B0604020202020204" pitchFamily="34" charset="0"/>
                          <a:cs typeface="Arial" panose="020B0604020202020204" pitchFamily="34" charset="0"/>
                        </a:rPr>
                        <a:t>Mèo</a:t>
                      </a:r>
                      <a:endParaRPr lang="en-US" sz="4000" dirty="0">
                        <a:latin typeface="Arial" panose="020B0604020202020204" pitchFamily="34" charset="0"/>
                        <a:cs typeface="Arial" panose="020B0604020202020204" pitchFamily="34" charset="0"/>
                      </a:endParaRPr>
                    </a:p>
                  </a:txBody>
                  <a:tcPr anchor="ctr"/>
                </a:tc>
                <a:tc>
                  <a:txBody>
                    <a:bodyPr/>
                    <a:lstStyle/>
                    <a:p>
                      <a:pPr algn="ctr">
                        <a:lnSpc>
                          <a:spcPct val="100000"/>
                        </a:lnSpc>
                      </a:pPr>
                      <a:r>
                        <a:rPr lang="en-US" sz="4000" dirty="0" err="1">
                          <a:latin typeface="Arial" panose="020B0604020202020204" pitchFamily="34" charset="0"/>
                          <a:cs typeface="Arial" panose="020B0604020202020204" pitchFamily="34" charset="0"/>
                        </a:rPr>
                        <a:t>Chim</a:t>
                      </a:r>
                      <a:endParaRPr lang="en-US" sz="4000" dirty="0">
                        <a:latin typeface="Arial" panose="020B0604020202020204" pitchFamily="34" charset="0"/>
                        <a:cs typeface="Arial" panose="020B0604020202020204" pitchFamily="34" charset="0"/>
                      </a:endParaRPr>
                    </a:p>
                  </a:txBody>
                  <a:tcPr anchor="ctr"/>
                </a:tc>
                <a:tc>
                  <a:txBody>
                    <a:bodyPr/>
                    <a:lstStyle/>
                    <a:p>
                      <a:pPr algn="ctr">
                        <a:lnSpc>
                          <a:spcPct val="100000"/>
                        </a:lnSpc>
                      </a:pPr>
                      <a:r>
                        <a:rPr lang="en-US" sz="4000" dirty="0" err="1">
                          <a:latin typeface="Arial" panose="020B0604020202020204" pitchFamily="34" charset="0"/>
                          <a:cs typeface="Arial" panose="020B0604020202020204" pitchFamily="34" charset="0"/>
                        </a:rPr>
                        <a:t>Cá</a:t>
                      </a:r>
                      <a:endParaRPr lang="en-US" sz="400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4052909757"/>
                  </a:ext>
                </a:extLst>
              </a:tr>
              <a:tr h="1336773">
                <a:tc>
                  <a:txBody>
                    <a:bodyPr/>
                    <a:lstStyle/>
                    <a:p>
                      <a:pPr algn="ctr">
                        <a:lnSpc>
                          <a:spcPct val="150000"/>
                        </a:lnSpc>
                      </a:pPr>
                      <a:r>
                        <a:rPr lang="en-US" sz="4000" dirty="0" err="1">
                          <a:latin typeface="Arial" panose="020B0604020202020204" pitchFamily="34" charset="0"/>
                          <a:cs typeface="Arial" panose="020B0604020202020204" pitchFamily="34" charset="0"/>
                        </a:rPr>
                        <a:t>Tỉ</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lệ</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bạn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yêu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thích</a:t>
                      </a:r>
                      <a:endParaRPr lang="en-US" sz="4000" dirty="0">
                        <a:latin typeface="Arial" panose="020B0604020202020204" pitchFamily="34" charset="0"/>
                        <a:cs typeface="Arial" panose="020B0604020202020204" pitchFamily="34" charset="0"/>
                      </a:endParaRPr>
                    </a:p>
                  </a:txBody>
                  <a:tcPr anchor="ctr">
                    <a:solidFill>
                      <a:srgbClr val="FFFF66"/>
                    </a:solidFill>
                  </a:tcPr>
                </a:tc>
                <a:tc>
                  <a:txBody>
                    <a:bodyPr/>
                    <a:lstStyle/>
                    <a:p>
                      <a:pPr algn="ctr">
                        <a:lnSpc>
                          <a:spcPct val="150000"/>
                        </a:lnSpc>
                      </a:pPr>
                      <a:r>
                        <a:rPr lang="en-US" sz="4000" dirty="0">
                          <a:latin typeface="Arial" panose="020B0604020202020204" pitchFamily="34" charset="0"/>
                          <a:cs typeface="Arial" panose="020B0604020202020204" pitchFamily="34" charset="0"/>
                        </a:rPr>
                        <a:t>25%</a:t>
                      </a:r>
                    </a:p>
                  </a:txBody>
                  <a:tcPr anchor="ctr"/>
                </a:tc>
                <a:tc>
                  <a:txBody>
                    <a:bodyPr/>
                    <a:lstStyle/>
                    <a:p>
                      <a:pPr algn="ctr">
                        <a:lnSpc>
                          <a:spcPct val="150000"/>
                        </a:lnSpc>
                      </a:pPr>
                      <a:r>
                        <a:rPr lang="en-US" sz="4000" dirty="0">
                          <a:latin typeface="Arial" panose="020B0604020202020204" pitchFamily="34" charset="0"/>
                          <a:cs typeface="Arial" panose="020B0604020202020204" pitchFamily="34" charset="0"/>
                        </a:rPr>
                        <a:t>50%</a:t>
                      </a:r>
                    </a:p>
                  </a:txBody>
                  <a:tcPr anchor="ctr"/>
                </a:tc>
                <a:tc>
                  <a:txBody>
                    <a:bodyPr/>
                    <a:lstStyle/>
                    <a:p>
                      <a:pPr algn="ctr">
                        <a:lnSpc>
                          <a:spcPct val="150000"/>
                        </a:lnSpc>
                      </a:pPr>
                      <a:r>
                        <a:rPr lang="en-US" sz="4000" dirty="0">
                          <a:latin typeface="Arial" panose="020B0604020202020204" pitchFamily="34" charset="0"/>
                          <a:cs typeface="Arial" panose="020B0604020202020204" pitchFamily="34" charset="0"/>
                        </a:rPr>
                        <a:t>17,5%</a:t>
                      </a:r>
                    </a:p>
                  </a:txBody>
                  <a:tcPr anchor="ctr"/>
                </a:tc>
                <a:tc>
                  <a:txBody>
                    <a:bodyPr/>
                    <a:lstStyle/>
                    <a:p>
                      <a:pPr algn="ctr">
                        <a:lnSpc>
                          <a:spcPct val="150000"/>
                        </a:lnSpc>
                      </a:pPr>
                      <a:r>
                        <a:rPr lang="en-US" sz="4000" dirty="0">
                          <a:latin typeface="Arial" panose="020B0604020202020204" pitchFamily="34" charset="0"/>
                          <a:cs typeface="Arial" panose="020B0604020202020204" pitchFamily="34" charset="0"/>
                        </a:rPr>
                        <a:t>7,5%</a:t>
                      </a:r>
                    </a:p>
                  </a:txBody>
                  <a:tcPr anchor="ctr"/>
                </a:tc>
                <a:extLst>
                  <a:ext uri="{0D108BD9-81ED-4DB2-BD59-A6C34878D82A}">
                    <a16:rowId xmlns:a16="http://schemas.microsoft.com/office/drawing/2014/main" val="2826055343"/>
                  </a:ext>
                </a:extLst>
              </a:tr>
            </a:tbl>
          </a:graphicData>
        </a:graphic>
      </p:graphicFrame>
    </p:spTree>
    <p:extLst>
      <p:ext uri="{BB962C8B-B14F-4D97-AF65-F5344CB8AC3E}">
        <p14:creationId xmlns:p14="http://schemas.microsoft.com/office/powerpoint/2010/main" val="3638624071"/>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
                                            <p:txEl>
                                              <p:pRg st="0" end="0"/>
                                            </p:txEl>
                                          </p:spTgt>
                                        </p:tgtEl>
                                        <p:attrNameLst>
                                          <p:attrName>style.visibility</p:attrName>
                                        </p:attrNameLst>
                                      </p:cBhvr>
                                      <p:to>
                                        <p:strVal val="visible"/>
                                      </p:to>
                                    </p:set>
                                    <p:animEffect transition="in" filter="fade">
                                      <p:cBhvr>
                                        <p:cTn id="12" dur="500"/>
                                        <p:tgtEl>
                                          <p:spTgt spid="1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randombar(horizontal)">
                                      <p:cBhvr>
                                        <p:cTn id="1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5419772" y="-608678"/>
            <a:ext cx="3679057" cy="2938647"/>
          </a:xfrm>
          <a:prstGeom prst="rect">
            <a:avLst/>
          </a:prstGeom>
        </p:spPr>
      </p:pic>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165860" y="8034658"/>
            <a:ext cx="3679057" cy="2938647"/>
          </a:xfrm>
          <a:prstGeom prst="rect">
            <a:avLst/>
          </a:prstGeom>
        </p:spPr>
      </p:pic>
      <p:pic>
        <p:nvPicPr>
          <p:cNvPr id="8" name="Picture 8"/>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8100000">
            <a:off x="-1207787" y="-982400"/>
            <a:ext cx="4184598" cy="3630139"/>
          </a:xfrm>
          <a:prstGeom prst="rect">
            <a:avLst/>
          </a:prstGeom>
        </p:spPr>
      </p:pic>
      <p:pic>
        <p:nvPicPr>
          <p:cNvPr id="9" name="Picture 9"/>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3365356" y="8982551"/>
            <a:ext cx="765824" cy="762952"/>
          </a:xfrm>
          <a:prstGeom prst="rect">
            <a:avLst/>
          </a:prstGeom>
        </p:spPr>
      </p:pic>
      <p:pic>
        <p:nvPicPr>
          <p:cNvPr id="10" name="Picture 10"/>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3849409" y="647224"/>
            <a:ext cx="765824" cy="762952"/>
          </a:xfrm>
          <a:prstGeom prst="rect">
            <a:avLst/>
          </a:prstGeom>
        </p:spPr>
      </p:pic>
      <p:pic>
        <p:nvPicPr>
          <p:cNvPr id="11" name="Picture 11"/>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rot="-2346248">
            <a:off x="15322006" y="7657351"/>
            <a:ext cx="4257361" cy="3693261"/>
          </a:xfrm>
          <a:prstGeom prst="rect">
            <a:avLst/>
          </a:prstGeom>
        </p:spPr>
      </p:pic>
      <p:pic>
        <p:nvPicPr>
          <p:cNvPr id="12" name="Picture 12"/>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616563" y="6538786"/>
            <a:ext cx="824274" cy="684147"/>
          </a:xfrm>
          <a:prstGeom prst="rect">
            <a:avLst/>
          </a:prstGeom>
        </p:spPr>
      </p:pic>
      <p:pic>
        <p:nvPicPr>
          <p:cNvPr id="15" name="Picture 15"/>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rot="-3747504">
            <a:off x="16847163" y="3104938"/>
            <a:ext cx="824274" cy="684147"/>
          </a:xfrm>
          <a:prstGeom prst="rect">
            <a:avLst/>
          </a:prstGeom>
        </p:spPr>
      </p:pic>
      <p:graphicFrame>
        <p:nvGraphicFramePr>
          <p:cNvPr id="17" name="Chart 16">
            <a:extLst>
              <a:ext uri="{FF2B5EF4-FFF2-40B4-BE49-F238E27FC236}">
                <a16:creationId xmlns:a16="http://schemas.microsoft.com/office/drawing/2014/main" id="{6367965D-EBBD-D580-C863-0AFF4DED9E11}"/>
              </a:ext>
            </a:extLst>
          </p:cNvPr>
          <p:cNvGraphicFramePr/>
          <p:nvPr>
            <p:extLst>
              <p:ext uri="{D42A27DB-BD31-4B8C-83A1-F6EECF244321}">
                <p14:modId xmlns:p14="http://schemas.microsoft.com/office/powerpoint/2010/main" val="537543429"/>
              </p:ext>
            </p:extLst>
          </p:nvPr>
        </p:nvGraphicFramePr>
        <p:xfrm>
          <a:off x="2634337" y="913932"/>
          <a:ext cx="13019326" cy="8450095"/>
        </p:xfrm>
        <a:graphic>
          <a:graphicData uri="http://schemas.openxmlformats.org/drawingml/2006/chart">
            <c:chart xmlns:c="http://schemas.openxmlformats.org/drawingml/2006/chart" xmlns:r="http://schemas.openxmlformats.org/officeDocument/2006/relationships" r:id="rId16"/>
          </a:graphicData>
        </a:graphic>
      </p:graphicFrame>
    </p:spTree>
    <p:extLst>
      <p:ext uri="{BB962C8B-B14F-4D97-AF65-F5344CB8AC3E}">
        <p14:creationId xmlns:p14="http://schemas.microsoft.com/office/powerpoint/2010/main" val="42736658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7" grpId="0">
        <p:bldAsOne/>
      </p:bldGraphic>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2767045" y="1845945"/>
            <a:ext cx="12753910" cy="6595110"/>
            <a:chOff x="0" y="0"/>
            <a:chExt cx="3359055" cy="1736984"/>
          </a:xfrm>
        </p:grpSpPr>
        <p:sp>
          <p:nvSpPr>
            <p:cNvPr id="4" name="Freeform 4"/>
            <p:cNvSpPr/>
            <p:nvPr/>
          </p:nvSpPr>
          <p:spPr>
            <a:xfrm>
              <a:off x="0" y="0"/>
              <a:ext cx="3359055" cy="1736984"/>
            </a:xfrm>
            <a:custGeom>
              <a:avLst/>
              <a:gdLst/>
              <a:ahLst/>
              <a:cxnLst/>
              <a:rect l="l" t="t" r="r" b="b"/>
              <a:pathLst>
                <a:path w="3359055" h="1736984">
                  <a:moveTo>
                    <a:pt x="0" y="0"/>
                  </a:moveTo>
                  <a:lnTo>
                    <a:pt x="3359055" y="0"/>
                  </a:lnTo>
                  <a:lnTo>
                    <a:pt x="3359055" y="1736984"/>
                  </a:lnTo>
                  <a:lnTo>
                    <a:pt x="0" y="1736984"/>
                  </a:lnTo>
                  <a:close/>
                </a:path>
              </a:pathLst>
            </a:custGeom>
            <a:solidFill>
              <a:srgbClr val="FFF9DA"/>
            </a:solidFill>
          </p:spPr>
        </p:sp>
        <p:sp>
          <p:nvSpPr>
            <p:cNvPr id="5" name="TextBox 5"/>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6529858" y="0"/>
            <a:ext cx="1758142" cy="4114800"/>
          </a:xfrm>
          <a:prstGeom prst="rect">
            <a:avLst/>
          </a:prstGeom>
        </p:spPr>
      </p:pic>
      <p:pic>
        <p:nvPicPr>
          <p:cNvPr id="8" name="Picture 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0" y="0"/>
            <a:ext cx="1780586" cy="4114800"/>
          </a:xfrm>
          <a:prstGeom prst="rect">
            <a:avLst/>
          </a:prstGeom>
        </p:spPr>
      </p:pic>
      <p:pic>
        <p:nvPicPr>
          <p:cNvPr id="9" name="Picture 9"/>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198789" y="7840980"/>
            <a:ext cx="3449137" cy="4114800"/>
          </a:xfrm>
          <a:prstGeom prst="rect">
            <a:avLst/>
          </a:prstGeom>
        </p:spPr>
      </p:pic>
      <p:pic>
        <p:nvPicPr>
          <p:cNvPr id="10" name="Picture 10"/>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6035305" y="7998966"/>
            <a:ext cx="3449137" cy="4114800"/>
          </a:xfrm>
          <a:prstGeom prst="rect">
            <a:avLst/>
          </a:prstGeom>
        </p:spPr>
      </p:pic>
      <p:pic>
        <p:nvPicPr>
          <p:cNvPr id="11" name="Picture 11"/>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11934594" y="8716171"/>
            <a:ext cx="773891" cy="764218"/>
          </a:xfrm>
          <a:prstGeom prst="rect">
            <a:avLst/>
          </a:prstGeom>
        </p:spPr>
      </p:pic>
      <p:pic>
        <p:nvPicPr>
          <p:cNvPr id="12" name="Picture 12"/>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5564274" y="646591"/>
            <a:ext cx="773891" cy="764218"/>
          </a:xfrm>
          <a:prstGeom prst="rect">
            <a:avLst/>
          </a:prstGeom>
        </p:spPr>
      </p:pic>
      <p:pic>
        <p:nvPicPr>
          <p:cNvPr id="13" name="Picture 13"/>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2974089" y="8783176"/>
            <a:ext cx="463840" cy="475124"/>
          </a:xfrm>
          <a:prstGeom prst="rect">
            <a:avLst/>
          </a:prstGeom>
        </p:spPr>
      </p:pic>
      <p:pic>
        <p:nvPicPr>
          <p:cNvPr id="16" name="Picture 16"/>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14749023" y="1028700"/>
            <a:ext cx="476582" cy="488176"/>
          </a:xfrm>
          <a:prstGeom prst="rect">
            <a:avLst/>
          </a:prstGeom>
        </p:spPr>
      </p:pic>
      <p:sp>
        <p:nvSpPr>
          <p:cNvPr id="18" name="TextBox 17">
            <a:extLst>
              <a:ext uri="{FF2B5EF4-FFF2-40B4-BE49-F238E27FC236}">
                <a16:creationId xmlns:a16="http://schemas.microsoft.com/office/drawing/2014/main" id="{A95D73DB-7B39-8208-FF1B-82911689A4CF}"/>
              </a:ext>
            </a:extLst>
          </p:cNvPr>
          <p:cNvSpPr txBox="1"/>
          <p:nvPr/>
        </p:nvSpPr>
        <p:spPr>
          <a:xfrm>
            <a:off x="3364562" y="2634588"/>
            <a:ext cx="11558876" cy="4594912"/>
          </a:xfrm>
          <a:prstGeom prst="rect">
            <a:avLst/>
          </a:prstGeom>
          <a:noFill/>
        </p:spPr>
        <p:txBody>
          <a:bodyPr wrap="square">
            <a:spAutoFit/>
          </a:bodyPr>
          <a:lstStyle/>
          <a:p>
            <a:pPr marL="0" marR="0" lvl="0" indent="0" algn="just" defTabSz="914400" rtl="0" eaLnBrk="1" fontAlgn="auto" latinLnBrk="0" hangingPunct="1">
              <a:lnSpc>
                <a:spcPct val="150000"/>
              </a:lnSpc>
              <a:spcBef>
                <a:spcPts val="600"/>
              </a:spcBef>
              <a:spcAft>
                <a:spcPts val="800"/>
              </a:spcAft>
              <a:buClrTx/>
              <a:buSzTx/>
              <a:buFontTx/>
              <a:buNone/>
              <a:tabLst>
                <a:tab pos="360045" algn="l"/>
                <a:tab pos="720090" algn="l"/>
              </a:tabLst>
              <a:defRPr/>
            </a:pPr>
            <a:r>
              <a:rPr kumimoji="0" lang="en-US" sz="4000" b="1"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Bài</a:t>
            </a:r>
            <a:r>
              <a:rPr kumimoji="0" lang="en-US" sz="40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5.9 (SGK – tr.99)</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Từ</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kết</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quả</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thu</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thập</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dữ</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liệu</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về</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kĩ</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năng</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bơi</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của</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học</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sinh</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tiểu</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học</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(H.5.12),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em</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hãy</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ước</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lượng</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xem</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trong</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800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học</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sinh</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tiểu</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học</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của</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một</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xã</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trong</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huyện</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đó</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có</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bao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nhiêu</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học</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sinh</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bơi</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thành</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thạo</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bao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nhiêu</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học</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sinh</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chưa</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biết</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bơi</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a:t>
            </a:r>
          </a:p>
        </p:txBody>
      </p:sp>
    </p:spTree>
    <p:extLst>
      <p:ext uri="{BB962C8B-B14F-4D97-AF65-F5344CB8AC3E}">
        <p14:creationId xmlns:p14="http://schemas.microsoft.com/office/powerpoint/2010/main" val="1954735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animEffect transition="in" filter="circle(in)">
                                      <p:cBhvr>
                                        <p:cTn id="7" dur="500"/>
                                        <p:tgtEl>
                                          <p:spTgt spid="1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b="31506"/>
          <a:stretch>
            <a:fillRect/>
          </a:stretch>
        </p:blipFill>
        <p:spPr>
          <a:xfrm>
            <a:off x="0" y="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499110" y="163830"/>
            <a:ext cx="17289779" cy="9959339"/>
          </a:xfrm>
          <a:prstGeom prst="rect">
            <a:avLst/>
          </a:prstGeom>
        </p:spPr>
      </p:pic>
      <p:pic>
        <p:nvPicPr>
          <p:cNvPr id="5" name="Picture 5"/>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2633170">
            <a:off x="-2761072" y="8608348"/>
            <a:ext cx="6110853" cy="1888809"/>
          </a:xfrm>
          <a:prstGeom prst="rect">
            <a:avLst/>
          </a:prstGeom>
        </p:spPr>
      </p:pic>
      <p:pic>
        <p:nvPicPr>
          <p:cNvPr id="6" name="Picture 6"/>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7829047" flipH="1">
            <a:off x="16251015" y="-1752223"/>
            <a:ext cx="2843287" cy="4902219"/>
          </a:xfrm>
          <a:prstGeom prst="rect">
            <a:avLst/>
          </a:prstGeom>
        </p:spPr>
      </p:pic>
      <p:pic>
        <p:nvPicPr>
          <p:cNvPr id="7" name="Picture 7"/>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rot="-2249744" flipV="1">
            <a:off x="14470064" y="8359085"/>
            <a:ext cx="4340279" cy="1033775"/>
          </a:xfrm>
          <a:prstGeom prst="rect">
            <a:avLst/>
          </a:prstGeom>
        </p:spPr>
      </p:pic>
      <p:pic>
        <p:nvPicPr>
          <p:cNvPr id="8" name="Picture 8"/>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rot="-2249744">
            <a:off x="-545203" y="839564"/>
            <a:ext cx="4340279" cy="1033775"/>
          </a:xfrm>
          <a:prstGeom prst="rect">
            <a:avLst/>
          </a:prstGeom>
        </p:spPr>
      </p:pic>
      <p:pic>
        <p:nvPicPr>
          <p:cNvPr id="9" name="Picture 9"/>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6451663" y="9050965"/>
            <a:ext cx="372167" cy="414671"/>
          </a:xfrm>
          <a:prstGeom prst="rect">
            <a:avLst/>
          </a:prstGeom>
        </p:spPr>
      </p:pic>
      <p:pic>
        <p:nvPicPr>
          <p:cNvPr id="10" name="Picture 10"/>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13223730" y="1356452"/>
            <a:ext cx="372167" cy="414671"/>
          </a:xfrm>
          <a:prstGeom prst="rect">
            <a:avLst/>
          </a:prstGeom>
        </p:spPr>
      </p:pic>
      <p:pic>
        <p:nvPicPr>
          <p:cNvPr id="11" name="Picture 11"/>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16887133" y="4728829"/>
            <a:ext cx="372167" cy="414671"/>
          </a:xfrm>
          <a:prstGeom prst="rect">
            <a:avLst/>
          </a:prstGeom>
        </p:spPr>
      </p:pic>
      <p:pic>
        <p:nvPicPr>
          <p:cNvPr id="12" name="Picture 12"/>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1028700" y="5807507"/>
            <a:ext cx="372167" cy="414671"/>
          </a:xfrm>
          <a:prstGeom prst="rect">
            <a:avLst/>
          </a:prstGeom>
        </p:spPr>
      </p:pic>
      <p:sp>
        <p:nvSpPr>
          <p:cNvPr id="4" name="Speech Bubble: Oval 3">
            <a:extLst>
              <a:ext uri="{FF2B5EF4-FFF2-40B4-BE49-F238E27FC236}">
                <a16:creationId xmlns:a16="http://schemas.microsoft.com/office/drawing/2014/main" id="{F79E1FBF-3604-24FE-80D9-05D2E6124B1E}"/>
              </a:ext>
            </a:extLst>
          </p:cNvPr>
          <p:cNvSpPr/>
          <p:nvPr/>
        </p:nvSpPr>
        <p:spPr>
          <a:xfrm>
            <a:off x="7886699" y="1695733"/>
            <a:ext cx="2514600" cy="1391786"/>
          </a:xfrm>
          <a:prstGeom prst="wedgeEllipseCallou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400" b="1" dirty="0" err="1">
                <a:latin typeface="Arial" panose="020B0604020202020204" pitchFamily="34" charset="0"/>
                <a:cs typeface="Arial" panose="020B0604020202020204" pitchFamily="34" charset="0"/>
              </a:rPr>
              <a:t>Giải</a:t>
            </a:r>
            <a:endParaRPr lang="en-US" sz="4400" b="1"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DD141DCD-9928-1B0A-F1FB-7D222FD77D71}"/>
                  </a:ext>
                </a:extLst>
              </p:cNvPr>
              <p:cNvSpPr txBox="1"/>
              <p:nvPr/>
            </p:nvSpPr>
            <p:spPr>
              <a:xfrm>
                <a:off x="5049065" y="3594532"/>
                <a:ext cx="9554721" cy="4133247"/>
              </a:xfrm>
              <a:prstGeom prst="rect">
                <a:avLst/>
              </a:prstGeom>
              <a:noFill/>
            </p:spPr>
            <p:txBody>
              <a:bodyPr wrap="square">
                <a:spAutoFit/>
              </a:bodyPr>
              <a:lstStyle/>
              <a:p>
                <a:pPr marL="0" marR="0" algn="just">
                  <a:lnSpc>
                    <a:spcPct val="150000"/>
                  </a:lnSpc>
                  <a:spcBef>
                    <a:spcPts val="0"/>
                  </a:spcBef>
                  <a:spcAft>
                    <a:spcPts val="1200"/>
                  </a:spcAft>
                </a:pPr>
                <a:r>
                  <a:rPr lang="nl-NL" sz="4000" dirty="0">
                    <a:effectLst/>
                    <a:latin typeface="Arial" panose="020B0604020202020204" pitchFamily="34" charset="0"/>
                    <a:ea typeface="Times New Roman" panose="02020603050405020304" pitchFamily="18" charset="0"/>
                    <a:cs typeface="Arial" panose="020B0604020202020204" pitchFamily="34" charset="0"/>
                  </a:rPr>
                  <a:t>Số học sinh biết bơi thành thạo khoảng:</a:t>
                </a:r>
              </a:p>
              <a:p>
                <a:pPr marL="0" marR="0" algn="just">
                  <a:lnSpc>
                    <a:spcPct val="150000"/>
                  </a:lnSpc>
                  <a:spcBef>
                    <a:spcPts val="0"/>
                  </a:spcBef>
                  <a:spcAft>
                    <a:spcPts val="1200"/>
                  </a:spcAft>
                </a:pPr>
                <a:r>
                  <a:rPr lang="nl-NL" sz="4000" dirty="0">
                    <a:latin typeface="Arial" panose="020B0604020202020204" pitchFamily="34" charset="0"/>
                    <a:ea typeface="Cambria Math" panose="02040503050406030204" pitchFamily="18" charset="0"/>
                    <a:cs typeface="Arial" panose="020B0604020202020204" pitchFamily="34" charset="0"/>
                  </a:rPr>
                  <a:t>		</a:t>
                </a:r>
                <a14:m>
                  <m:oMath xmlns:m="http://schemas.openxmlformats.org/officeDocument/2006/math">
                    <m:r>
                      <a:rPr lang="nl-NL" sz="4000" i="1">
                        <a:effectLst/>
                        <a:latin typeface="Cambria Math" panose="02040503050406030204" pitchFamily="18" charset="0"/>
                        <a:ea typeface="Cambria Math" panose="02040503050406030204" pitchFamily="18" charset="0"/>
                        <a:cs typeface="Cambria Math" panose="02040503050406030204" pitchFamily="18" charset="0"/>
                      </a:rPr>
                      <m:t>800</m:t>
                    </m:r>
                    <m:r>
                      <a:rPr lang="en-US" sz="4000" b="0" i="1" smtClean="0">
                        <a:effectLst/>
                        <a:latin typeface="Cambria Math" panose="02040503050406030204" pitchFamily="18" charset="0"/>
                        <a:ea typeface="Cambria Math" panose="02040503050406030204" pitchFamily="18" charset="0"/>
                        <a:cs typeface="Cambria Math" panose="02040503050406030204" pitchFamily="18" charset="0"/>
                      </a:rPr>
                      <m:t>.</m:t>
                    </m:r>
                    <m:r>
                      <a:rPr lang="nl-NL" sz="4000" i="1">
                        <a:effectLst/>
                        <a:latin typeface="Cambria Math" panose="02040503050406030204" pitchFamily="18" charset="0"/>
                        <a:ea typeface="Cambria Math" panose="02040503050406030204" pitchFamily="18" charset="0"/>
                        <a:cs typeface="Cambria Math" panose="02040503050406030204" pitchFamily="18" charset="0"/>
                      </a:rPr>
                      <m:t>50%=400</m:t>
                    </m:r>
                  </m:oMath>
                </a14:m>
                <a:r>
                  <a:rPr lang="nl-NL" sz="4000" dirty="0">
                    <a:effectLst/>
                    <a:latin typeface="Arial" panose="020B0604020202020204" pitchFamily="34" charset="0"/>
                    <a:ea typeface="Times New Roman" panose="02020603050405020304" pitchFamily="18" charset="0"/>
                    <a:cs typeface="Arial" panose="020B0604020202020204" pitchFamily="34" charset="0"/>
                  </a:rPr>
                  <a:t> (học sinh).</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a:p>
                <a:pPr marL="0" marR="0" algn="just">
                  <a:lnSpc>
                    <a:spcPct val="150000"/>
                  </a:lnSpc>
                  <a:spcBef>
                    <a:spcPts val="0"/>
                  </a:spcBef>
                  <a:spcAft>
                    <a:spcPts val="1200"/>
                  </a:spcAft>
                </a:pPr>
                <a:r>
                  <a:rPr lang="nl-NL" sz="4000" dirty="0">
                    <a:effectLst/>
                    <a:latin typeface="Arial" panose="020B0604020202020204" pitchFamily="34" charset="0"/>
                    <a:ea typeface="Times New Roman" panose="02020603050405020304" pitchFamily="18" charset="0"/>
                    <a:cs typeface="Arial" panose="020B0604020202020204" pitchFamily="34" charset="0"/>
                  </a:rPr>
                  <a:t>Số học sinh chưa biết bơi khoảng: </a:t>
                </a:r>
              </a:p>
              <a:p>
                <a:pPr marL="0" marR="0" algn="just">
                  <a:lnSpc>
                    <a:spcPct val="150000"/>
                  </a:lnSpc>
                  <a:spcBef>
                    <a:spcPts val="0"/>
                  </a:spcBef>
                  <a:spcAft>
                    <a:spcPts val="1200"/>
                  </a:spcAft>
                </a:pPr>
                <a:r>
                  <a:rPr lang="nl-NL" sz="4000" dirty="0">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nl-NL" sz="4000" i="1" dirty="0" smtClean="0">
                        <a:effectLst/>
                        <a:latin typeface="Cambria Math" panose="02040503050406030204" pitchFamily="18" charset="0"/>
                        <a:ea typeface="Times New Roman" panose="02020603050405020304" pitchFamily="18" charset="0"/>
                        <a:cs typeface="Arial" panose="020B0604020202020204" pitchFamily="34" charset="0"/>
                      </a:rPr>
                      <m:t>800</m:t>
                    </m:r>
                    <m:r>
                      <a:rPr lang="en-US" sz="4000" b="0" i="1" dirty="0" smtClean="0">
                        <a:effectLst/>
                        <a:latin typeface="Cambria Math" panose="02040503050406030204" pitchFamily="18" charset="0"/>
                        <a:ea typeface="Times New Roman" panose="02020603050405020304" pitchFamily="18" charset="0"/>
                        <a:cs typeface="Arial" panose="020B0604020202020204" pitchFamily="34" charset="0"/>
                      </a:rPr>
                      <m:t>.</m:t>
                    </m:r>
                    <m:r>
                      <a:rPr lang="nl-NL" sz="4000" i="1" dirty="0">
                        <a:effectLst/>
                        <a:latin typeface="Cambria Math" panose="02040503050406030204" pitchFamily="18" charset="0"/>
                        <a:ea typeface="Times New Roman" panose="02020603050405020304" pitchFamily="18" charset="0"/>
                        <a:cs typeface="Arial" panose="020B0604020202020204" pitchFamily="34" charset="0"/>
                      </a:rPr>
                      <m:t>15% = 120</m:t>
                    </m:r>
                  </m:oMath>
                </a14:m>
                <a:r>
                  <a:rPr lang="nl-NL" sz="4000" dirty="0">
                    <a:effectLst/>
                    <a:latin typeface="Arial" panose="020B0604020202020204" pitchFamily="34" charset="0"/>
                    <a:ea typeface="Times New Roman" panose="02020603050405020304" pitchFamily="18" charset="0"/>
                    <a:cs typeface="Arial" panose="020B0604020202020204" pitchFamily="34" charset="0"/>
                  </a:rPr>
                  <a:t> (học sinh).</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16" name="TextBox 15">
                <a:extLst>
                  <a:ext uri="{FF2B5EF4-FFF2-40B4-BE49-F238E27FC236}">
                    <a16:creationId xmlns:a16="http://schemas.microsoft.com/office/drawing/2014/main" id="{DD141DCD-9928-1B0A-F1FB-7D222FD77D71}"/>
                  </a:ext>
                </a:extLst>
              </p:cNvPr>
              <p:cNvSpPr txBox="1">
                <a:spLocks noRot="1" noChangeAspect="1" noMove="1" noResize="1" noEditPoints="1" noAdjustHandles="1" noChangeArrowheads="1" noChangeShapeType="1" noTextEdit="1"/>
              </p:cNvSpPr>
              <p:nvPr/>
            </p:nvSpPr>
            <p:spPr>
              <a:xfrm>
                <a:off x="5049065" y="3594532"/>
                <a:ext cx="9554721" cy="4133247"/>
              </a:xfrm>
              <a:prstGeom prst="rect">
                <a:avLst/>
              </a:prstGeom>
              <a:blipFill>
                <a:blip r:embed="rId15"/>
                <a:stretch>
                  <a:fillRect l="-2232" b="-5457"/>
                </a:stretch>
              </a:blipFill>
            </p:spPr>
            <p:txBody>
              <a:bodyPr/>
              <a:lstStyle/>
              <a:p>
                <a:r>
                  <a:rPr lang="en-US">
                    <a:noFill/>
                  </a:rPr>
                  <a:t> </a:t>
                </a:r>
              </a:p>
            </p:txBody>
          </p:sp>
        </mc:Fallback>
      </mc:AlternateContent>
    </p:spTree>
    <p:extLst>
      <p:ext uri="{BB962C8B-B14F-4D97-AF65-F5344CB8AC3E}">
        <p14:creationId xmlns:p14="http://schemas.microsoft.com/office/powerpoint/2010/main" val="1052994017"/>
      </p:ext>
    </p:extLst>
  </p:cSld>
  <p:clrMapOvr>
    <a:masterClrMapping/>
  </p:clrMapOvr>
  <p:transition spd="slow">
    <p:cover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
                                            <p:txEl>
                                              <p:pRg st="0" end="0"/>
                                            </p:txEl>
                                          </p:spTgt>
                                        </p:tgtEl>
                                        <p:attrNameLst>
                                          <p:attrName>style.visibility</p:attrName>
                                        </p:attrNameLst>
                                      </p:cBhvr>
                                      <p:to>
                                        <p:strVal val="visible"/>
                                      </p:to>
                                    </p:set>
                                    <p:animEffect transition="in" filter="fade">
                                      <p:cBhvr>
                                        <p:cTn id="12" dur="500"/>
                                        <p:tgtEl>
                                          <p:spTgt spid="1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6">
                                            <p:txEl>
                                              <p:pRg st="1" end="1"/>
                                            </p:txEl>
                                          </p:spTgt>
                                        </p:tgtEl>
                                        <p:attrNameLst>
                                          <p:attrName>style.visibility</p:attrName>
                                        </p:attrNameLst>
                                      </p:cBhvr>
                                      <p:to>
                                        <p:strVal val="visible"/>
                                      </p:to>
                                    </p:set>
                                    <p:animEffect transition="in" filter="fade">
                                      <p:cBhvr>
                                        <p:cTn id="17" dur="500"/>
                                        <p:tgtEl>
                                          <p:spTgt spid="16">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6">
                                            <p:txEl>
                                              <p:pRg st="2" end="2"/>
                                            </p:txEl>
                                          </p:spTgt>
                                        </p:tgtEl>
                                        <p:attrNameLst>
                                          <p:attrName>style.visibility</p:attrName>
                                        </p:attrNameLst>
                                      </p:cBhvr>
                                      <p:to>
                                        <p:strVal val="visible"/>
                                      </p:to>
                                    </p:set>
                                    <p:animEffect transition="in" filter="fade">
                                      <p:cBhvr>
                                        <p:cTn id="22" dur="500"/>
                                        <p:tgtEl>
                                          <p:spTgt spid="16">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6">
                                            <p:txEl>
                                              <p:pRg st="3" end="3"/>
                                            </p:txEl>
                                          </p:spTgt>
                                        </p:tgtEl>
                                        <p:attrNameLst>
                                          <p:attrName>style.visibility</p:attrName>
                                        </p:attrNameLst>
                                      </p:cBhvr>
                                      <p:to>
                                        <p:strVal val="visible"/>
                                      </p:to>
                                    </p:set>
                                    <p:animEffect transition="in" filter="fade">
                                      <p:cBhvr>
                                        <p:cTn id="27" dur="500"/>
                                        <p:tgtEl>
                                          <p:spTgt spid="1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1115945">
            <a:off x="3834109" y="8926073"/>
            <a:ext cx="945472" cy="548964"/>
          </a:xfrm>
          <a:prstGeom prst="rect">
            <a:avLst/>
          </a:prstGeom>
        </p:spPr>
      </p:pic>
      <p:pic>
        <p:nvPicPr>
          <p:cNvPr id="4"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053252">
            <a:off x="12624690" y="845133"/>
            <a:ext cx="946582" cy="550069"/>
          </a:xfrm>
          <a:prstGeom prst="rect">
            <a:avLst/>
          </a:prstGeom>
        </p:spPr>
      </p:pic>
      <p:pic>
        <p:nvPicPr>
          <p:cNvPr id="6" name="Picture 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1318438">
            <a:off x="-1972193" y="6926418"/>
            <a:ext cx="4515107" cy="4663764"/>
          </a:xfrm>
          <a:prstGeom prst="rect">
            <a:avLst/>
          </a:prstGeom>
        </p:spPr>
      </p:pic>
      <p:pic>
        <p:nvPicPr>
          <p:cNvPr id="7" name="Picture 7"/>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3637668" flipV="1">
            <a:off x="14113176" y="-2752173"/>
            <a:ext cx="5579783" cy="5763495"/>
          </a:xfrm>
          <a:prstGeom prst="rect">
            <a:avLst/>
          </a:prstGeom>
        </p:spPr>
      </p:pic>
      <p:pic>
        <p:nvPicPr>
          <p:cNvPr id="8" name="Picture 8"/>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rot="-2428224">
            <a:off x="13454562" y="8755430"/>
            <a:ext cx="7315200" cy="2261062"/>
          </a:xfrm>
          <a:prstGeom prst="rect">
            <a:avLst/>
          </a:prstGeom>
        </p:spPr>
      </p:pic>
      <p:pic>
        <p:nvPicPr>
          <p:cNvPr id="9" name="Picture 9"/>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rot="2700000" flipH="1">
            <a:off x="-714699" y="-1806233"/>
            <a:ext cx="2843287" cy="4902219"/>
          </a:xfrm>
          <a:prstGeom prst="rect">
            <a:avLst/>
          </a:prstGeom>
        </p:spPr>
      </p:pic>
      <p:pic>
        <p:nvPicPr>
          <p:cNvPr id="10" name="Picture 10"/>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3596772" y="628827"/>
            <a:ext cx="710073" cy="767646"/>
          </a:xfrm>
          <a:prstGeom prst="rect">
            <a:avLst/>
          </a:prstGeom>
        </p:spPr>
      </p:pic>
      <p:pic>
        <p:nvPicPr>
          <p:cNvPr id="11" name="Picture 11"/>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a:off x="10149840" y="9336997"/>
            <a:ext cx="548964" cy="548964"/>
          </a:xfrm>
          <a:prstGeom prst="rect">
            <a:avLst/>
          </a:prstGeom>
        </p:spPr>
      </p:pic>
      <p:pic>
        <p:nvPicPr>
          <p:cNvPr id="12" name="Picture 12"/>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xmlns="" r:embed="rId19"/>
              </a:ext>
            </a:extLst>
          </a:blip>
          <a:srcRect/>
          <a:stretch>
            <a:fillRect/>
          </a:stretch>
        </p:blipFill>
        <p:spPr>
          <a:xfrm rot="-3571132">
            <a:off x="551080" y="3479329"/>
            <a:ext cx="955240" cy="989886"/>
          </a:xfrm>
          <a:prstGeom prst="rect">
            <a:avLst/>
          </a:prstGeom>
        </p:spPr>
      </p:pic>
      <p:pic>
        <p:nvPicPr>
          <p:cNvPr id="13" name="Picture 13"/>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xmlns="" r:embed="rId21"/>
              </a:ext>
            </a:extLst>
          </a:blip>
          <a:srcRect/>
          <a:stretch>
            <a:fillRect/>
          </a:stretch>
        </p:blipFill>
        <p:spPr>
          <a:xfrm rot="1401982">
            <a:off x="16944469" y="5376713"/>
            <a:ext cx="629662" cy="749598"/>
          </a:xfrm>
          <a:prstGeom prst="rect">
            <a:avLst/>
          </a:prstGeom>
        </p:spPr>
      </p:pic>
      <p:sp>
        <p:nvSpPr>
          <p:cNvPr id="2" name="TextBox 1">
            <a:extLst>
              <a:ext uri="{FF2B5EF4-FFF2-40B4-BE49-F238E27FC236}">
                <a16:creationId xmlns:a16="http://schemas.microsoft.com/office/drawing/2014/main" id="{D2880BA0-73B1-B0BE-A309-685D367917F6}"/>
              </a:ext>
            </a:extLst>
          </p:cNvPr>
          <p:cNvSpPr txBox="1"/>
          <p:nvPr/>
        </p:nvSpPr>
        <p:spPr>
          <a:xfrm>
            <a:off x="6134100" y="628827"/>
            <a:ext cx="6019800" cy="1107996"/>
          </a:xfrm>
          <a:prstGeom prst="rect">
            <a:avLst/>
          </a:prstGeom>
          <a:noFill/>
        </p:spPr>
        <p:txBody>
          <a:bodyPr wrap="square" rtlCol="0">
            <a:spAutoFit/>
          </a:bodyPr>
          <a:lstStyle/>
          <a:p>
            <a:pPr algn="ctr"/>
            <a:r>
              <a:rPr lang="en-US" sz="6600" b="1" dirty="0">
                <a:latin typeface="Arial" panose="020B0604020202020204" pitchFamily="34" charset="0"/>
                <a:cs typeface="Arial" panose="020B0604020202020204" pitchFamily="34" charset="0"/>
              </a:rPr>
              <a:t>VẬN DỤNG</a:t>
            </a:r>
          </a:p>
        </p:txBody>
      </p:sp>
      <p:sp>
        <p:nvSpPr>
          <p:cNvPr id="5" name="TextBox 4">
            <a:extLst>
              <a:ext uri="{FF2B5EF4-FFF2-40B4-BE49-F238E27FC236}">
                <a16:creationId xmlns:a16="http://schemas.microsoft.com/office/drawing/2014/main" id="{6A341F7C-62A0-B5AF-1986-7FA1076CAD52}"/>
              </a:ext>
            </a:extLst>
          </p:cNvPr>
          <p:cNvSpPr txBox="1"/>
          <p:nvPr/>
        </p:nvSpPr>
        <p:spPr>
          <a:xfrm>
            <a:off x="2743200" y="2684890"/>
            <a:ext cx="12801600" cy="5518242"/>
          </a:xfrm>
          <a:prstGeom prst="rect">
            <a:avLst/>
          </a:prstGeom>
          <a:noFill/>
        </p:spPr>
        <p:txBody>
          <a:bodyPr wrap="square" rtlCol="0">
            <a:spAutoFit/>
          </a:bodyPr>
          <a:lstStyle/>
          <a:p>
            <a:pPr algn="just">
              <a:lnSpc>
                <a:spcPct val="150000"/>
              </a:lnSpc>
            </a:pPr>
            <a:r>
              <a:rPr lang="en-US" sz="4000" b="1" dirty="0" err="1">
                <a:latin typeface="Arial" panose="020B0604020202020204" pitchFamily="34" charset="0"/>
                <a:cs typeface="Arial" panose="020B0604020202020204" pitchFamily="34" charset="0"/>
              </a:rPr>
              <a:t>Bài</a:t>
            </a:r>
            <a:r>
              <a:rPr lang="en-US" sz="4000" b="1" dirty="0">
                <a:latin typeface="Arial" panose="020B0604020202020204" pitchFamily="34" charset="0"/>
                <a:cs typeface="Arial" panose="020B0604020202020204" pitchFamily="34" charset="0"/>
              </a:rPr>
              <a:t> 5.8 (SGK – tr.99)</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Biểu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đồ</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Hình</a:t>
            </a:r>
            <a:r>
              <a:rPr lang="en-US" sz="4000" dirty="0">
                <a:latin typeface="Arial" panose="020B0604020202020204" pitchFamily="34" charset="0"/>
                <a:cs typeface="Arial" panose="020B0604020202020204" pitchFamily="34" charset="0"/>
              </a:rPr>
              <a:t> 5.20 </a:t>
            </a:r>
            <a:r>
              <a:rPr lang="en-US" sz="4000" dirty="0" err="1">
                <a:latin typeface="Arial" panose="020B0604020202020204" pitchFamily="34" charset="0"/>
                <a:cs typeface="Arial" panose="020B0604020202020204" pitchFamily="34" charset="0"/>
              </a:rPr>
              <a:t>cho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biết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tỉ</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lệ</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thành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viên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theo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nhóm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máu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một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đội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hiến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máu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gồm</a:t>
            </a:r>
            <a:r>
              <a:rPr lang="en-US" sz="4000" dirty="0">
                <a:latin typeface="Arial" panose="020B0604020202020204" pitchFamily="34" charset="0"/>
                <a:cs typeface="Arial" panose="020B0604020202020204" pitchFamily="34" charset="0"/>
              </a:rPr>
              <a:t> 200 </a:t>
            </a:r>
            <a:r>
              <a:rPr lang="en-US" sz="4000" dirty="0" err="1">
                <a:latin typeface="Arial" panose="020B0604020202020204" pitchFamily="34" charset="0"/>
                <a:cs typeface="Arial" panose="020B0604020202020204" pitchFamily="34" charset="0"/>
              </a:rPr>
              <a:t>tình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nguyện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viên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Hỏi</a:t>
            </a:r>
            <a:r>
              <a:rPr lang="en-US" sz="4000" dirty="0">
                <a:latin typeface="Arial" panose="020B0604020202020204" pitchFamily="34" charset="0"/>
                <a:cs typeface="Arial" panose="020B0604020202020204" pitchFamily="34" charset="0"/>
              </a:rPr>
              <a:t>: </a:t>
            </a:r>
          </a:p>
          <a:p>
            <a:pPr algn="just">
              <a:lnSpc>
                <a:spcPct val="150000"/>
              </a:lnSpc>
            </a:pPr>
            <a:r>
              <a:rPr lang="en-US" sz="4000" dirty="0">
                <a:latin typeface="Arial" panose="020B0604020202020204" pitchFamily="34" charset="0"/>
                <a:cs typeface="Arial" panose="020B0604020202020204" pitchFamily="34" charset="0"/>
              </a:rPr>
              <a:t>a) </a:t>
            </a:r>
            <a:r>
              <a:rPr lang="en-US" sz="4000" dirty="0" err="1">
                <a:latin typeface="Arial" panose="020B0604020202020204" pitchFamily="34" charset="0"/>
                <a:cs typeface="Arial" panose="020B0604020202020204" pitchFamily="34" charset="0"/>
              </a:rPr>
              <a:t>Có</a:t>
            </a:r>
            <a:r>
              <a:rPr lang="en-US" sz="4000" dirty="0">
                <a:latin typeface="Arial" panose="020B0604020202020204" pitchFamily="34" charset="0"/>
                <a:cs typeface="Arial" panose="020B0604020202020204" pitchFamily="34" charset="0"/>
              </a:rPr>
              <a:t> bao </a:t>
            </a:r>
            <a:r>
              <a:rPr lang="en-US" sz="4000" dirty="0" err="1">
                <a:latin typeface="Arial" panose="020B0604020202020204" pitchFamily="34" charset="0"/>
                <a:cs typeface="Arial" panose="020B0604020202020204" pitchFamily="34" charset="0"/>
              </a:rPr>
              <a:t>nhiêu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người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mang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nhóm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máu</a:t>
            </a:r>
            <a:r>
              <a:rPr lang="en-US" sz="4000" dirty="0">
                <a:latin typeface="Arial" panose="020B0604020202020204" pitchFamily="34" charset="0"/>
                <a:cs typeface="Arial" panose="020B0604020202020204" pitchFamily="34" charset="0"/>
              </a:rPr>
              <a:t> A, bao </a:t>
            </a:r>
            <a:r>
              <a:rPr lang="en-US" sz="4000" dirty="0" err="1">
                <a:latin typeface="Arial" panose="020B0604020202020204" pitchFamily="34" charset="0"/>
                <a:cs typeface="Arial" panose="020B0604020202020204" pitchFamily="34" charset="0"/>
              </a:rPr>
              <a:t>nhiêu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người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mang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nhóm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máu</a:t>
            </a:r>
            <a:r>
              <a:rPr lang="en-US" sz="4000" dirty="0">
                <a:latin typeface="Arial" panose="020B0604020202020204" pitchFamily="34" charset="0"/>
                <a:cs typeface="Arial" panose="020B0604020202020204" pitchFamily="34" charset="0"/>
              </a:rPr>
              <a:t> B?</a:t>
            </a:r>
          </a:p>
          <a:p>
            <a:pPr algn="just">
              <a:lnSpc>
                <a:spcPct val="150000"/>
              </a:lnSpc>
            </a:pPr>
            <a:r>
              <a:rPr lang="en-US" sz="4000" dirty="0">
                <a:latin typeface="Arial" panose="020B0604020202020204" pitchFamily="34" charset="0"/>
                <a:cs typeface="Arial" panose="020B0604020202020204" pitchFamily="34" charset="0"/>
              </a:rPr>
              <a:t>b) </a:t>
            </a:r>
            <a:r>
              <a:rPr lang="en-US" sz="4000" dirty="0" err="1">
                <a:latin typeface="Arial" panose="020B0604020202020204" pitchFamily="34" charset="0"/>
                <a:cs typeface="Arial" panose="020B0604020202020204" pitchFamily="34" charset="0"/>
              </a:rPr>
              <a:t>Có</a:t>
            </a:r>
            <a:r>
              <a:rPr lang="en-US" sz="4000" dirty="0">
                <a:latin typeface="Arial" panose="020B0604020202020204" pitchFamily="34" charset="0"/>
                <a:cs typeface="Arial" panose="020B0604020202020204" pitchFamily="34" charset="0"/>
              </a:rPr>
              <a:t> bao </a:t>
            </a:r>
            <a:r>
              <a:rPr lang="en-US" sz="4000" dirty="0" err="1">
                <a:latin typeface="Arial" panose="020B0604020202020204" pitchFamily="34" charset="0"/>
                <a:cs typeface="Arial" panose="020B0604020202020204" pitchFamily="34" charset="0"/>
              </a:rPr>
              <a:t>nhiêu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người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mang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nhóm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máu</a:t>
            </a:r>
            <a:r>
              <a:rPr lang="en-US" sz="4000" dirty="0">
                <a:latin typeface="Arial" panose="020B0604020202020204" pitchFamily="34" charset="0"/>
                <a:cs typeface="Arial" panose="020B0604020202020204" pitchFamily="34" charset="0"/>
              </a:rPr>
              <a:t> A </a:t>
            </a:r>
            <a:r>
              <a:rPr lang="en-US" sz="4000" dirty="0" err="1">
                <a:latin typeface="Arial" panose="020B0604020202020204" pitchFamily="34" charset="0"/>
                <a:cs typeface="Arial" panose="020B0604020202020204" pitchFamily="34" charset="0"/>
              </a:rPr>
              <a:t>hoặc</a:t>
            </a:r>
            <a:r>
              <a:rPr lang="en-US" sz="4000" dirty="0">
                <a:latin typeface="Arial" panose="020B0604020202020204" pitchFamily="34" charset="0"/>
                <a:cs typeface="Arial" panose="020B0604020202020204" pitchFamily="34" charset="0"/>
              </a:rPr>
              <a:t> O.</a:t>
            </a:r>
          </a:p>
        </p:txBody>
      </p:sp>
    </p:spTree>
    <p:extLst>
      <p:ext uri="{BB962C8B-B14F-4D97-AF65-F5344CB8AC3E}">
        <p14:creationId xmlns:p14="http://schemas.microsoft.com/office/powerpoint/2010/main" val="27308906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randombar(horizontal)">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randombar(horizontal)">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randombar(horizontal)">
                                      <p:cBhvr>
                                        <p:cTn id="22"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185592" y="6962297"/>
            <a:ext cx="762302" cy="600313"/>
          </a:xfrm>
          <a:prstGeom prst="rect">
            <a:avLst/>
          </a:prstGeom>
        </p:spPr>
      </p:pic>
      <p:pic>
        <p:nvPicPr>
          <p:cNvPr id="4"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6335505" y="4901184"/>
            <a:ext cx="676405" cy="555498"/>
          </a:xfrm>
          <a:prstGeom prst="rect">
            <a:avLst/>
          </a:prstGeom>
        </p:spPr>
      </p:pic>
      <p:pic>
        <p:nvPicPr>
          <p:cNvPr id="5" name="Picture 5"/>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1520459">
            <a:off x="11563310" y="9331689"/>
            <a:ext cx="402882" cy="502817"/>
          </a:xfrm>
          <a:prstGeom prst="rect">
            <a:avLst/>
          </a:prstGeom>
        </p:spPr>
      </p:pic>
      <p:pic>
        <p:nvPicPr>
          <p:cNvPr id="6" name="Picture 6"/>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6335505" y="7126020"/>
            <a:ext cx="4722869" cy="4114800"/>
          </a:xfrm>
          <a:prstGeom prst="rect">
            <a:avLst/>
          </a:prstGeom>
        </p:spPr>
      </p:pic>
      <p:pic>
        <p:nvPicPr>
          <p:cNvPr id="7" name="Picture 7"/>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1090031" y="7749540"/>
            <a:ext cx="3384423" cy="4114800"/>
          </a:xfrm>
          <a:prstGeom prst="rect">
            <a:avLst/>
          </a:prstGeom>
        </p:spPr>
      </p:pic>
      <p:pic>
        <p:nvPicPr>
          <p:cNvPr id="8" name="Picture 8"/>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18150" y="0"/>
            <a:ext cx="1758142" cy="4114800"/>
          </a:xfrm>
          <a:prstGeom prst="rect">
            <a:avLst/>
          </a:prstGeom>
        </p:spPr>
      </p:pic>
      <p:pic>
        <p:nvPicPr>
          <p:cNvPr id="9" name="Picture 9"/>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16507414" y="0"/>
            <a:ext cx="1780586" cy="4114800"/>
          </a:xfrm>
          <a:prstGeom prst="rect">
            <a:avLst/>
          </a:prstGeom>
        </p:spPr>
      </p:pic>
      <p:pic>
        <p:nvPicPr>
          <p:cNvPr id="10" name="Picture 10"/>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rot="-1635072">
            <a:off x="4941530" y="777291"/>
            <a:ext cx="402882" cy="502817"/>
          </a:xfrm>
          <a:prstGeom prst="rect">
            <a:avLst/>
          </a:prstGeom>
        </p:spPr>
      </p:pic>
      <p:graphicFrame>
        <p:nvGraphicFramePr>
          <p:cNvPr id="14" name="Chart 13">
            <a:extLst>
              <a:ext uri="{FF2B5EF4-FFF2-40B4-BE49-F238E27FC236}">
                <a16:creationId xmlns:a16="http://schemas.microsoft.com/office/drawing/2014/main" id="{BED373BD-4ED8-DECA-D07E-CB010C8E6FCE}"/>
              </a:ext>
            </a:extLst>
          </p:cNvPr>
          <p:cNvGraphicFramePr/>
          <p:nvPr>
            <p:extLst>
              <p:ext uri="{D42A27DB-BD31-4B8C-83A1-F6EECF244321}">
                <p14:modId xmlns:p14="http://schemas.microsoft.com/office/powerpoint/2010/main" val="3204499942"/>
              </p:ext>
            </p:extLst>
          </p:nvPr>
        </p:nvGraphicFramePr>
        <p:xfrm>
          <a:off x="2609648" y="1546465"/>
          <a:ext cx="13701168" cy="7401754"/>
        </p:xfrm>
        <a:graphic>
          <a:graphicData uri="http://schemas.openxmlformats.org/drawingml/2006/chart">
            <c:chart xmlns:c="http://schemas.openxmlformats.org/drawingml/2006/chart" xmlns:r="http://schemas.openxmlformats.org/officeDocument/2006/relationships" r:id="rId18"/>
          </a:graphicData>
        </a:graphic>
      </p:graphicFrame>
    </p:spTree>
    <p:extLst>
      <p:ext uri="{BB962C8B-B14F-4D97-AF65-F5344CB8AC3E}">
        <p14:creationId xmlns:p14="http://schemas.microsoft.com/office/powerpoint/2010/main" val="382048500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circle(in)">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4" grpId="0">
        <p:bldAsOne/>
      </p:bldGraphic>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b="31506"/>
          <a:stretch>
            <a:fillRect/>
          </a:stretch>
        </p:blipFill>
        <p:spPr>
          <a:xfrm>
            <a:off x="0" y="0"/>
            <a:ext cx="18288000" cy="10287000"/>
          </a:xfrm>
          <a:prstGeom prst="rect">
            <a:avLst/>
          </a:prstGeom>
        </p:spPr>
      </p:pic>
      <p:grpSp>
        <p:nvGrpSpPr>
          <p:cNvPr id="3" name="Group 3"/>
          <p:cNvGrpSpPr/>
          <p:nvPr/>
        </p:nvGrpSpPr>
        <p:grpSpPr>
          <a:xfrm>
            <a:off x="1557701" y="1331715"/>
            <a:ext cx="14758955" cy="8250555"/>
            <a:chOff x="0" y="0"/>
            <a:chExt cx="3359055" cy="1736984"/>
          </a:xfrm>
        </p:grpSpPr>
        <p:sp>
          <p:nvSpPr>
            <p:cNvPr id="4" name="Freeform 4"/>
            <p:cNvSpPr/>
            <p:nvPr/>
          </p:nvSpPr>
          <p:spPr>
            <a:xfrm>
              <a:off x="0" y="0"/>
              <a:ext cx="3359055" cy="1736984"/>
            </a:xfrm>
            <a:custGeom>
              <a:avLst/>
              <a:gdLst/>
              <a:ahLst/>
              <a:cxnLst/>
              <a:rect l="l" t="t" r="r" b="b"/>
              <a:pathLst>
                <a:path w="3359055" h="1736984">
                  <a:moveTo>
                    <a:pt x="0" y="0"/>
                  </a:moveTo>
                  <a:lnTo>
                    <a:pt x="3359055" y="0"/>
                  </a:lnTo>
                  <a:lnTo>
                    <a:pt x="3359055" y="1736984"/>
                  </a:lnTo>
                  <a:lnTo>
                    <a:pt x="0" y="1736984"/>
                  </a:lnTo>
                  <a:close/>
                </a:path>
              </a:pathLst>
            </a:custGeom>
            <a:solidFill>
              <a:srgbClr val="FFF9F9"/>
            </a:solidFill>
          </p:spPr>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pic>
        <p:nvPicPr>
          <p:cNvPr id="6" name="Picture 6"/>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084278" y="7726680"/>
            <a:ext cx="3448717" cy="4114800"/>
          </a:xfrm>
          <a:prstGeom prst="rect">
            <a:avLst/>
          </a:prstGeom>
        </p:spPr>
      </p:pic>
      <p:pic>
        <p:nvPicPr>
          <p:cNvPr id="7" name="Picture 7"/>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6083371" y="-1346765"/>
            <a:ext cx="3449137" cy="4114800"/>
          </a:xfrm>
          <a:prstGeom prst="rect">
            <a:avLst/>
          </a:prstGeom>
        </p:spPr>
      </p:pic>
      <p:pic>
        <p:nvPicPr>
          <p:cNvPr id="8" name="Picture 8"/>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5934468" y="8042710"/>
            <a:ext cx="2649664" cy="2431180"/>
          </a:xfrm>
          <a:prstGeom prst="rect">
            <a:avLst/>
          </a:prstGeom>
        </p:spPr>
      </p:pic>
      <p:pic>
        <p:nvPicPr>
          <p:cNvPr id="9" name="Picture 9"/>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444594" y="-186890"/>
            <a:ext cx="2649664" cy="2431180"/>
          </a:xfrm>
          <a:prstGeom prst="rect">
            <a:avLst/>
          </a:prstGeom>
        </p:spPr>
      </p:pic>
      <p:pic>
        <p:nvPicPr>
          <p:cNvPr id="10" name="Picture 10"/>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2832064" y="710635"/>
            <a:ext cx="824274" cy="684147"/>
          </a:xfrm>
          <a:prstGeom prst="rect">
            <a:avLst/>
          </a:prstGeom>
        </p:spPr>
      </p:pic>
      <p:pic>
        <p:nvPicPr>
          <p:cNvPr id="11" name="Picture 11"/>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rot="-3503298">
            <a:off x="4631662" y="8916226"/>
            <a:ext cx="824274" cy="684147"/>
          </a:xfrm>
          <a:prstGeom prst="rect">
            <a:avLst/>
          </a:prstGeom>
        </p:spPr>
      </p:pic>
      <p:pic>
        <p:nvPicPr>
          <p:cNvPr id="12" name="Picture 12"/>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640080" y="5572505"/>
            <a:ext cx="1014079" cy="997600"/>
          </a:xfrm>
          <a:prstGeom prst="rect">
            <a:avLst/>
          </a:prstGeom>
        </p:spPr>
      </p:pic>
      <p:pic>
        <p:nvPicPr>
          <p:cNvPr id="13" name="Picture 13"/>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16795460" y="4169576"/>
            <a:ext cx="927680" cy="950248"/>
          </a:xfrm>
          <a:prstGeom prst="rect">
            <a:avLst/>
          </a:prstGeom>
        </p:spPr>
      </p:pic>
      <p:pic>
        <p:nvPicPr>
          <p:cNvPr id="15" name="Picture 15"/>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a:off x="2342668" y="1185415"/>
            <a:ext cx="316418" cy="342074"/>
          </a:xfrm>
          <a:prstGeom prst="rect">
            <a:avLst/>
          </a:prstGeom>
        </p:spPr>
      </p:pic>
      <p:pic>
        <p:nvPicPr>
          <p:cNvPr id="17" name="Picture 17"/>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a:off x="11315059" y="8916226"/>
            <a:ext cx="316418" cy="342074"/>
          </a:xfrm>
          <a:prstGeom prst="rect">
            <a:avLst/>
          </a:prstGeom>
        </p:spPr>
      </p:pic>
      <p:pic>
        <p:nvPicPr>
          <p:cNvPr id="18" name="Picture 18"/>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xmlns="" r:embed="rId18"/>
              </a:ext>
            </a:extLst>
          </a:blip>
          <a:srcRect/>
          <a:stretch>
            <a:fillRect/>
          </a:stretch>
        </p:blipFill>
        <p:spPr>
          <a:xfrm>
            <a:off x="4593553" y="598802"/>
            <a:ext cx="9100893" cy="2217310"/>
          </a:xfrm>
          <a:prstGeom prst="rect">
            <a:avLst/>
          </a:prstGeom>
        </p:spPr>
      </p:pic>
      <p:sp>
        <p:nvSpPr>
          <p:cNvPr id="19" name="TextBox 18">
            <a:extLst>
              <a:ext uri="{FF2B5EF4-FFF2-40B4-BE49-F238E27FC236}">
                <a16:creationId xmlns:a16="http://schemas.microsoft.com/office/drawing/2014/main" id="{B8846674-42A3-7FBE-E061-81795985FBD9}"/>
              </a:ext>
            </a:extLst>
          </p:cNvPr>
          <p:cNvSpPr txBox="1"/>
          <p:nvPr/>
        </p:nvSpPr>
        <p:spPr>
          <a:xfrm>
            <a:off x="5128967" y="1185415"/>
            <a:ext cx="8238511" cy="1107996"/>
          </a:xfrm>
          <a:prstGeom prst="rect">
            <a:avLst/>
          </a:prstGeom>
          <a:noFill/>
        </p:spPr>
        <p:txBody>
          <a:bodyPr wrap="square" rtlCol="0">
            <a:spAutoFit/>
          </a:bodyPr>
          <a:lstStyle/>
          <a:p>
            <a:pPr algn="ctr"/>
            <a:r>
              <a:rPr lang="en-US" sz="6600" b="1" dirty="0">
                <a:latin typeface="Arial" panose="020B0604020202020204" pitchFamily="34" charset="0"/>
                <a:cs typeface="Arial" panose="020B0604020202020204" pitchFamily="34" charset="0"/>
              </a:rPr>
              <a:t>NỘI DUNG BÀI HỌC</a:t>
            </a:r>
          </a:p>
        </p:txBody>
      </p:sp>
      <p:sp>
        <p:nvSpPr>
          <p:cNvPr id="20" name="TextBox 19">
            <a:extLst>
              <a:ext uri="{FF2B5EF4-FFF2-40B4-BE49-F238E27FC236}">
                <a16:creationId xmlns:a16="http://schemas.microsoft.com/office/drawing/2014/main" id="{76E10CF7-FE0E-D7C0-D0FF-8D3292449390}"/>
              </a:ext>
            </a:extLst>
          </p:cNvPr>
          <p:cNvSpPr txBox="1"/>
          <p:nvPr/>
        </p:nvSpPr>
        <p:spPr>
          <a:xfrm>
            <a:off x="1945329" y="3303210"/>
            <a:ext cx="1766323" cy="923330"/>
          </a:xfrm>
          <a:prstGeom prst="rect">
            <a:avLst/>
          </a:prstGeom>
          <a:noFill/>
        </p:spPr>
        <p:txBody>
          <a:bodyPr wrap="square" rtlCol="0">
            <a:spAutoFit/>
          </a:bodyPr>
          <a:lstStyle/>
          <a:p>
            <a:pPr algn="ctr"/>
            <a:r>
              <a:rPr lang="en-US" sz="5400" b="1" dirty="0">
                <a:solidFill>
                  <a:srgbClr val="0070C0"/>
                </a:solidFill>
                <a:latin typeface="Arial" panose="020B0604020202020204" pitchFamily="34" charset="0"/>
                <a:cs typeface="Arial" panose="020B0604020202020204" pitchFamily="34" charset="0"/>
              </a:rPr>
              <a:t>01</a:t>
            </a:r>
          </a:p>
        </p:txBody>
      </p:sp>
      <p:sp>
        <p:nvSpPr>
          <p:cNvPr id="21" name="TextBox 20">
            <a:extLst>
              <a:ext uri="{FF2B5EF4-FFF2-40B4-BE49-F238E27FC236}">
                <a16:creationId xmlns:a16="http://schemas.microsoft.com/office/drawing/2014/main" id="{86972BA7-14AB-0B29-85D2-C297090E9604}"/>
              </a:ext>
            </a:extLst>
          </p:cNvPr>
          <p:cNvSpPr txBox="1"/>
          <p:nvPr/>
        </p:nvSpPr>
        <p:spPr>
          <a:xfrm>
            <a:off x="1945329" y="5351875"/>
            <a:ext cx="1766323" cy="923330"/>
          </a:xfrm>
          <a:prstGeom prst="rect">
            <a:avLst/>
          </a:prstGeom>
          <a:noFill/>
        </p:spPr>
        <p:txBody>
          <a:bodyPr wrap="square" rtlCol="0">
            <a:spAutoFit/>
          </a:bodyPr>
          <a:lstStyle/>
          <a:p>
            <a:pPr algn="ctr"/>
            <a:r>
              <a:rPr lang="en-US" sz="5400" b="1" dirty="0">
                <a:solidFill>
                  <a:srgbClr val="0070C0"/>
                </a:solidFill>
                <a:latin typeface="Arial" panose="020B0604020202020204" pitchFamily="34" charset="0"/>
                <a:cs typeface="Arial" panose="020B0604020202020204" pitchFamily="34" charset="0"/>
              </a:rPr>
              <a:t>02</a:t>
            </a:r>
          </a:p>
        </p:txBody>
      </p:sp>
      <p:sp>
        <p:nvSpPr>
          <p:cNvPr id="22" name="TextBox 21">
            <a:extLst>
              <a:ext uri="{FF2B5EF4-FFF2-40B4-BE49-F238E27FC236}">
                <a16:creationId xmlns:a16="http://schemas.microsoft.com/office/drawing/2014/main" id="{F4F494FC-81DA-1796-1924-45C98B2876E8}"/>
              </a:ext>
            </a:extLst>
          </p:cNvPr>
          <p:cNvSpPr txBox="1"/>
          <p:nvPr/>
        </p:nvSpPr>
        <p:spPr>
          <a:xfrm>
            <a:off x="1987067" y="7512307"/>
            <a:ext cx="1766323" cy="923330"/>
          </a:xfrm>
          <a:prstGeom prst="rect">
            <a:avLst/>
          </a:prstGeom>
          <a:noFill/>
        </p:spPr>
        <p:txBody>
          <a:bodyPr wrap="square" rtlCol="0">
            <a:spAutoFit/>
          </a:bodyPr>
          <a:lstStyle/>
          <a:p>
            <a:pPr algn="ctr"/>
            <a:r>
              <a:rPr lang="en-US" sz="5400" b="1" dirty="0">
                <a:solidFill>
                  <a:srgbClr val="0070C0"/>
                </a:solidFill>
                <a:latin typeface="Arial" panose="020B0604020202020204" pitchFamily="34" charset="0"/>
                <a:cs typeface="Arial" panose="020B0604020202020204" pitchFamily="34" charset="0"/>
              </a:rPr>
              <a:t>03</a:t>
            </a:r>
          </a:p>
        </p:txBody>
      </p:sp>
      <p:sp>
        <p:nvSpPr>
          <p:cNvPr id="23" name="TextBox 22">
            <a:extLst>
              <a:ext uri="{FF2B5EF4-FFF2-40B4-BE49-F238E27FC236}">
                <a16:creationId xmlns:a16="http://schemas.microsoft.com/office/drawing/2014/main" id="{CFB75885-C6E3-33FF-79F5-25CBB4B3DA03}"/>
              </a:ext>
            </a:extLst>
          </p:cNvPr>
          <p:cNvSpPr txBox="1"/>
          <p:nvPr/>
        </p:nvSpPr>
        <p:spPr>
          <a:xfrm>
            <a:off x="3448717" y="3366277"/>
            <a:ext cx="10791436" cy="830997"/>
          </a:xfrm>
          <a:prstGeom prst="rect">
            <a:avLst/>
          </a:prstGeom>
          <a:noFill/>
        </p:spPr>
        <p:txBody>
          <a:bodyPr wrap="square" rtlCol="0">
            <a:spAutoFit/>
          </a:bodyPr>
          <a:lstStyle/>
          <a:p>
            <a:r>
              <a:rPr lang="en-US" sz="4800" dirty="0" err="1">
                <a:solidFill>
                  <a:schemeClr val="accent1">
                    <a:lumMod val="75000"/>
                  </a:schemeClr>
                </a:solidFill>
                <a:latin typeface="Arial" panose="020B0604020202020204" pitchFamily="34" charset="0"/>
                <a:cs typeface="Arial" panose="020B0604020202020204" pitchFamily="34" charset="0"/>
              </a:rPr>
              <a:t>Đọc</a:t>
            </a:r>
            <a:r>
              <a:rPr lang="en-US" sz="4800" dirty="0">
                <a:solidFill>
                  <a:schemeClr val="accent1">
                    <a:lumMod val="75000"/>
                  </a:schemeClr>
                </a:solidFill>
                <a:latin typeface="Arial" panose="020B0604020202020204" pitchFamily="34" charset="0"/>
                <a:cs typeface="Arial" panose="020B0604020202020204" pitchFamily="34" charset="0"/>
              </a:rPr>
              <a:t> </a:t>
            </a:r>
            <a:r>
              <a:rPr lang="en-US" sz="4800" dirty="0" err="1">
                <a:solidFill>
                  <a:schemeClr val="accent1">
                    <a:lumMod val="75000"/>
                  </a:schemeClr>
                </a:solidFill>
                <a:latin typeface="Arial" panose="020B0604020202020204" pitchFamily="34" charset="0"/>
                <a:cs typeface="Arial" panose="020B0604020202020204" pitchFamily="34" charset="0"/>
              </a:rPr>
              <a:t>và</a:t>
            </a:r>
            <a:r>
              <a:rPr lang="en-US" sz="4800" dirty="0">
                <a:solidFill>
                  <a:schemeClr val="accent1">
                    <a:lumMod val="75000"/>
                  </a:schemeClr>
                </a:solidFill>
                <a:latin typeface="Arial" panose="020B0604020202020204" pitchFamily="34" charset="0"/>
                <a:cs typeface="Arial" panose="020B0604020202020204" pitchFamily="34" charset="0"/>
              </a:rPr>
              <a:t> </a:t>
            </a:r>
            <a:r>
              <a:rPr lang="en-US" sz="4800" dirty="0" err="1">
                <a:solidFill>
                  <a:schemeClr val="accent1">
                    <a:lumMod val="75000"/>
                  </a:schemeClr>
                </a:solidFill>
                <a:latin typeface="Arial" panose="020B0604020202020204" pitchFamily="34" charset="0"/>
                <a:cs typeface="Arial" panose="020B0604020202020204" pitchFamily="34" charset="0"/>
              </a:rPr>
              <a:t>mô</a:t>
            </a:r>
            <a:r>
              <a:rPr lang="en-US" sz="4800" dirty="0">
                <a:solidFill>
                  <a:schemeClr val="accent1">
                    <a:lumMod val="75000"/>
                  </a:schemeClr>
                </a:solidFill>
                <a:latin typeface="Arial" panose="020B0604020202020204" pitchFamily="34" charset="0"/>
                <a:cs typeface="Arial" panose="020B0604020202020204" pitchFamily="34" charset="0"/>
              </a:rPr>
              <a:t> </a:t>
            </a:r>
            <a:r>
              <a:rPr lang="en-US" sz="4800" dirty="0" err="1">
                <a:solidFill>
                  <a:schemeClr val="accent1">
                    <a:lumMod val="75000"/>
                  </a:schemeClr>
                </a:solidFill>
                <a:latin typeface="Arial" panose="020B0604020202020204" pitchFamily="34" charset="0"/>
                <a:cs typeface="Arial" panose="020B0604020202020204" pitchFamily="34" charset="0"/>
              </a:rPr>
              <a:t>tả</a:t>
            </a:r>
            <a:r>
              <a:rPr lang="en-US" sz="4800" dirty="0">
                <a:solidFill>
                  <a:schemeClr val="accent1">
                    <a:lumMod val="75000"/>
                  </a:schemeClr>
                </a:solidFill>
                <a:latin typeface="Arial" panose="020B0604020202020204" pitchFamily="34" charset="0"/>
                <a:cs typeface="Arial" panose="020B0604020202020204" pitchFamily="34" charset="0"/>
              </a:rPr>
              <a:t> </a:t>
            </a:r>
            <a:r>
              <a:rPr lang="en-US" sz="4800" dirty="0" err="1">
                <a:solidFill>
                  <a:schemeClr val="accent1">
                    <a:lumMod val="75000"/>
                  </a:schemeClr>
                </a:solidFill>
                <a:latin typeface="Arial" panose="020B0604020202020204" pitchFamily="34" charset="0"/>
                <a:cs typeface="Arial" panose="020B0604020202020204" pitchFamily="34" charset="0"/>
              </a:rPr>
              <a:t>biểu</a:t>
            </a:r>
            <a:r>
              <a:rPr lang="en-US" sz="4800" dirty="0">
                <a:solidFill>
                  <a:schemeClr val="accent1">
                    <a:lumMod val="75000"/>
                  </a:schemeClr>
                </a:solidFill>
                <a:latin typeface="Arial" panose="020B0604020202020204" pitchFamily="34" charset="0"/>
                <a:cs typeface="Arial" panose="020B0604020202020204" pitchFamily="34" charset="0"/>
              </a:rPr>
              <a:t> </a:t>
            </a:r>
            <a:r>
              <a:rPr lang="en-US" sz="4800" dirty="0" err="1">
                <a:solidFill>
                  <a:schemeClr val="accent1">
                    <a:lumMod val="75000"/>
                  </a:schemeClr>
                </a:solidFill>
                <a:latin typeface="Arial" panose="020B0604020202020204" pitchFamily="34" charset="0"/>
                <a:cs typeface="Arial" panose="020B0604020202020204" pitchFamily="34" charset="0"/>
              </a:rPr>
              <a:t>đồ</a:t>
            </a:r>
            <a:r>
              <a:rPr lang="en-US" sz="4800" dirty="0">
                <a:solidFill>
                  <a:schemeClr val="accent1">
                    <a:lumMod val="75000"/>
                  </a:schemeClr>
                </a:solidFill>
                <a:latin typeface="Arial" panose="020B0604020202020204" pitchFamily="34" charset="0"/>
                <a:cs typeface="Arial" panose="020B0604020202020204" pitchFamily="34" charset="0"/>
              </a:rPr>
              <a:t> </a:t>
            </a:r>
            <a:r>
              <a:rPr lang="en-US" sz="4800" dirty="0" err="1">
                <a:solidFill>
                  <a:schemeClr val="accent1">
                    <a:lumMod val="75000"/>
                  </a:schemeClr>
                </a:solidFill>
                <a:latin typeface="Arial" panose="020B0604020202020204" pitchFamily="34" charset="0"/>
                <a:cs typeface="Arial" panose="020B0604020202020204" pitchFamily="34" charset="0"/>
              </a:rPr>
              <a:t>hình</a:t>
            </a:r>
            <a:r>
              <a:rPr lang="en-US" sz="4800" dirty="0">
                <a:solidFill>
                  <a:schemeClr val="accent1">
                    <a:lumMod val="75000"/>
                  </a:schemeClr>
                </a:solidFill>
                <a:latin typeface="Arial" panose="020B0604020202020204" pitchFamily="34" charset="0"/>
                <a:cs typeface="Arial" panose="020B0604020202020204" pitchFamily="34" charset="0"/>
              </a:rPr>
              <a:t> </a:t>
            </a:r>
            <a:r>
              <a:rPr lang="en-US" sz="4800" dirty="0" err="1">
                <a:solidFill>
                  <a:schemeClr val="accent1">
                    <a:lumMod val="75000"/>
                  </a:schemeClr>
                </a:solidFill>
                <a:latin typeface="Arial" panose="020B0604020202020204" pitchFamily="34" charset="0"/>
                <a:cs typeface="Arial" panose="020B0604020202020204" pitchFamily="34" charset="0"/>
              </a:rPr>
              <a:t>quạt</a:t>
            </a:r>
            <a:r>
              <a:rPr lang="en-US" sz="4800" dirty="0">
                <a:solidFill>
                  <a:schemeClr val="accent1">
                    <a:lumMod val="75000"/>
                  </a:schemeClr>
                </a:solidFill>
                <a:latin typeface="Arial" panose="020B0604020202020204" pitchFamily="34" charset="0"/>
                <a:cs typeface="Arial" panose="020B0604020202020204" pitchFamily="34" charset="0"/>
              </a:rPr>
              <a:t> </a:t>
            </a:r>
            <a:r>
              <a:rPr lang="en-US" sz="4800" dirty="0" err="1">
                <a:solidFill>
                  <a:schemeClr val="accent1">
                    <a:lumMod val="75000"/>
                  </a:schemeClr>
                </a:solidFill>
                <a:latin typeface="Arial" panose="020B0604020202020204" pitchFamily="34" charset="0"/>
                <a:cs typeface="Arial" panose="020B0604020202020204" pitchFamily="34" charset="0"/>
              </a:rPr>
              <a:t>tròn</a:t>
            </a:r>
            <a:endParaRPr lang="en-US" sz="4800" dirty="0">
              <a:solidFill>
                <a:schemeClr val="accent1">
                  <a:lumMod val="75000"/>
                </a:schemeClr>
              </a:solidFill>
              <a:latin typeface="Arial" panose="020B0604020202020204" pitchFamily="34" charset="0"/>
              <a:cs typeface="Arial" panose="020B0604020202020204" pitchFamily="34" charset="0"/>
            </a:endParaRPr>
          </a:p>
        </p:txBody>
      </p:sp>
      <p:sp>
        <p:nvSpPr>
          <p:cNvPr id="24" name="TextBox 23">
            <a:extLst>
              <a:ext uri="{FF2B5EF4-FFF2-40B4-BE49-F238E27FC236}">
                <a16:creationId xmlns:a16="http://schemas.microsoft.com/office/drawing/2014/main" id="{26396197-E00C-00DB-4561-2FD906B1F622}"/>
              </a:ext>
            </a:extLst>
          </p:cNvPr>
          <p:cNvSpPr txBox="1"/>
          <p:nvPr/>
        </p:nvSpPr>
        <p:spPr>
          <a:xfrm>
            <a:off x="3448717" y="5441025"/>
            <a:ext cx="12198209" cy="830997"/>
          </a:xfrm>
          <a:prstGeom prst="rect">
            <a:avLst/>
          </a:prstGeom>
          <a:noFill/>
        </p:spPr>
        <p:txBody>
          <a:bodyPr wrap="square" rtlCol="0">
            <a:spAutoFit/>
          </a:bodyPr>
          <a:lstStyle/>
          <a:p>
            <a:pPr algn="just"/>
            <a:r>
              <a:rPr lang="en-US" sz="4800" dirty="0" err="1">
                <a:solidFill>
                  <a:schemeClr val="accent1">
                    <a:lumMod val="75000"/>
                  </a:schemeClr>
                </a:solidFill>
                <a:latin typeface="Arial" panose="020B0604020202020204" pitchFamily="34" charset="0"/>
                <a:cs typeface="Arial" panose="020B0604020202020204" pitchFamily="34" charset="0"/>
              </a:rPr>
              <a:t>Biểu</a:t>
            </a:r>
            <a:r>
              <a:rPr lang="en-US" sz="4800" dirty="0">
                <a:solidFill>
                  <a:schemeClr val="accent1">
                    <a:lumMod val="75000"/>
                  </a:schemeClr>
                </a:solidFill>
                <a:latin typeface="Arial" panose="020B0604020202020204" pitchFamily="34" charset="0"/>
                <a:cs typeface="Arial" panose="020B0604020202020204" pitchFamily="34" charset="0"/>
              </a:rPr>
              <a:t> </a:t>
            </a:r>
            <a:r>
              <a:rPr lang="en-US" sz="4800" dirty="0" err="1">
                <a:solidFill>
                  <a:schemeClr val="accent1">
                    <a:lumMod val="75000"/>
                  </a:schemeClr>
                </a:solidFill>
                <a:latin typeface="Arial" panose="020B0604020202020204" pitchFamily="34" charset="0"/>
                <a:cs typeface="Arial" panose="020B0604020202020204" pitchFamily="34" charset="0"/>
              </a:rPr>
              <a:t>diễn</a:t>
            </a:r>
            <a:r>
              <a:rPr lang="en-US" sz="4800" dirty="0">
                <a:solidFill>
                  <a:schemeClr val="accent1">
                    <a:lumMod val="75000"/>
                  </a:schemeClr>
                </a:solidFill>
                <a:latin typeface="Arial" panose="020B0604020202020204" pitchFamily="34" charset="0"/>
                <a:cs typeface="Arial" panose="020B0604020202020204" pitchFamily="34" charset="0"/>
              </a:rPr>
              <a:t> </a:t>
            </a:r>
            <a:r>
              <a:rPr lang="en-US" sz="4800" dirty="0" err="1">
                <a:solidFill>
                  <a:schemeClr val="accent1">
                    <a:lumMod val="75000"/>
                  </a:schemeClr>
                </a:solidFill>
                <a:latin typeface="Arial" panose="020B0604020202020204" pitchFamily="34" charset="0"/>
                <a:cs typeface="Arial" panose="020B0604020202020204" pitchFamily="34" charset="0"/>
              </a:rPr>
              <a:t>dữ</a:t>
            </a:r>
            <a:r>
              <a:rPr lang="en-US" sz="4800" dirty="0">
                <a:solidFill>
                  <a:schemeClr val="accent1">
                    <a:lumMod val="75000"/>
                  </a:schemeClr>
                </a:solidFill>
                <a:latin typeface="Arial" panose="020B0604020202020204" pitchFamily="34" charset="0"/>
                <a:cs typeface="Arial" panose="020B0604020202020204" pitchFamily="34" charset="0"/>
              </a:rPr>
              <a:t> </a:t>
            </a:r>
            <a:r>
              <a:rPr lang="en-US" sz="4800" dirty="0" err="1">
                <a:solidFill>
                  <a:schemeClr val="accent1">
                    <a:lumMod val="75000"/>
                  </a:schemeClr>
                </a:solidFill>
                <a:latin typeface="Arial" panose="020B0604020202020204" pitchFamily="34" charset="0"/>
                <a:cs typeface="Arial" panose="020B0604020202020204" pitchFamily="34" charset="0"/>
              </a:rPr>
              <a:t>liệu</a:t>
            </a:r>
            <a:r>
              <a:rPr lang="en-US" sz="4800" dirty="0">
                <a:solidFill>
                  <a:schemeClr val="accent1">
                    <a:lumMod val="75000"/>
                  </a:schemeClr>
                </a:solidFill>
                <a:latin typeface="Arial" panose="020B0604020202020204" pitchFamily="34" charset="0"/>
                <a:cs typeface="Arial" panose="020B0604020202020204" pitchFamily="34" charset="0"/>
              </a:rPr>
              <a:t> </a:t>
            </a:r>
            <a:r>
              <a:rPr lang="en-US" sz="4800" dirty="0" err="1">
                <a:solidFill>
                  <a:schemeClr val="accent1">
                    <a:lumMod val="75000"/>
                  </a:schemeClr>
                </a:solidFill>
                <a:latin typeface="Arial" panose="020B0604020202020204" pitchFamily="34" charset="0"/>
                <a:cs typeface="Arial" panose="020B0604020202020204" pitchFamily="34" charset="0"/>
              </a:rPr>
              <a:t>vào</a:t>
            </a:r>
            <a:r>
              <a:rPr lang="en-US" sz="4800" dirty="0">
                <a:solidFill>
                  <a:schemeClr val="accent1">
                    <a:lumMod val="75000"/>
                  </a:schemeClr>
                </a:solidFill>
                <a:latin typeface="Arial" panose="020B0604020202020204" pitchFamily="34" charset="0"/>
                <a:cs typeface="Arial" panose="020B0604020202020204" pitchFamily="34" charset="0"/>
              </a:rPr>
              <a:t> </a:t>
            </a:r>
            <a:r>
              <a:rPr lang="en-US" sz="4800" dirty="0" err="1">
                <a:solidFill>
                  <a:schemeClr val="accent1">
                    <a:lumMod val="75000"/>
                  </a:schemeClr>
                </a:solidFill>
                <a:latin typeface="Arial" panose="020B0604020202020204" pitchFamily="34" charset="0"/>
                <a:cs typeface="Arial" panose="020B0604020202020204" pitchFamily="34" charset="0"/>
              </a:rPr>
              <a:t>biểu</a:t>
            </a:r>
            <a:r>
              <a:rPr lang="en-US" sz="4800" dirty="0">
                <a:solidFill>
                  <a:schemeClr val="accent1">
                    <a:lumMod val="75000"/>
                  </a:schemeClr>
                </a:solidFill>
                <a:latin typeface="Arial" panose="020B0604020202020204" pitchFamily="34" charset="0"/>
                <a:cs typeface="Arial" panose="020B0604020202020204" pitchFamily="34" charset="0"/>
              </a:rPr>
              <a:t> </a:t>
            </a:r>
            <a:r>
              <a:rPr lang="en-US" sz="4800" dirty="0" err="1">
                <a:solidFill>
                  <a:schemeClr val="accent1">
                    <a:lumMod val="75000"/>
                  </a:schemeClr>
                </a:solidFill>
                <a:latin typeface="Arial" panose="020B0604020202020204" pitchFamily="34" charset="0"/>
                <a:cs typeface="Arial" panose="020B0604020202020204" pitchFamily="34" charset="0"/>
              </a:rPr>
              <a:t>đồ</a:t>
            </a:r>
            <a:r>
              <a:rPr lang="en-US" sz="4800" dirty="0">
                <a:solidFill>
                  <a:schemeClr val="accent1">
                    <a:lumMod val="75000"/>
                  </a:schemeClr>
                </a:solidFill>
                <a:latin typeface="Arial" panose="020B0604020202020204" pitchFamily="34" charset="0"/>
                <a:cs typeface="Arial" panose="020B0604020202020204" pitchFamily="34" charset="0"/>
              </a:rPr>
              <a:t> </a:t>
            </a:r>
            <a:r>
              <a:rPr lang="en-US" sz="4800" dirty="0" err="1">
                <a:solidFill>
                  <a:schemeClr val="accent1">
                    <a:lumMod val="75000"/>
                  </a:schemeClr>
                </a:solidFill>
                <a:latin typeface="Arial" panose="020B0604020202020204" pitchFamily="34" charset="0"/>
                <a:cs typeface="Arial" panose="020B0604020202020204" pitchFamily="34" charset="0"/>
              </a:rPr>
              <a:t>hình</a:t>
            </a:r>
            <a:r>
              <a:rPr lang="en-US" sz="4800" dirty="0">
                <a:solidFill>
                  <a:schemeClr val="accent1">
                    <a:lumMod val="75000"/>
                  </a:schemeClr>
                </a:solidFill>
                <a:latin typeface="Arial" panose="020B0604020202020204" pitchFamily="34" charset="0"/>
                <a:cs typeface="Arial" panose="020B0604020202020204" pitchFamily="34" charset="0"/>
              </a:rPr>
              <a:t> </a:t>
            </a:r>
            <a:r>
              <a:rPr lang="en-US" sz="4800" dirty="0" err="1">
                <a:solidFill>
                  <a:schemeClr val="accent1">
                    <a:lumMod val="75000"/>
                  </a:schemeClr>
                </a:solidFill>
                <a:latin typeface="Arial" panose="020B0604020202020204" pitchFamily="34" charset="0"/>
                <a:cs typeface="Arial" panose="020B0604020202020204" pitchFamily="34" charset="0"/>
              </a:rPr>
              <a:t>quạt</a:t>
            </a:r>
            <a:r>
              <a:rPr lang="en-US" sz="4800" dirty="0">
                <a:solidFill>
                  <a:schemeClr val="accent1">
                    <a:lumMod val="75000"/>
                  </a:schemeClr>
                </a:solidFill>
                <a:latin typeface="Arial" panose="020B0604020202020204" pitchFamily="34" charset="0"/>
                <a:cs typeface="Arial" panose="020B0604020202020204" pitchFamily="34" charset="0"/>
              </a:rPr>
              <a:t> </a:t>
            </a:r>
            <a:r>
              <a:rPr lang="en-US" sz="4800" dirty="0" err="1">
                <a:solidFill>
                  <a:schemeClr val="accent1">
                    <a:lumMod val="75000"/>
                  </a:schemeClr>
                </a:solidFill>
                <a:latin typeface="Arial" panose="020B0604020202020204" pitchFamily="34" charset="0"/>
                <a:cs typeface="Arial" panose="020B0604020202020204" pitchFamily="34" charset="0"/>
              </a:rPr>
              <a:t>tròn</a:t>
            </a:r>
            <a:endParaRPr lang="en-US" sz="4800" dirty="0">
              <a:solidFill>
                <a:schemeClr val="accent1">
                  <a:lumMod val="75000"/>
                </a:schemeClr>
              </a:solidFill>
              <a:latin typeface="Arial" panose="020B0604020202020204" pitchFamily="34" charset="0"/>
              <a:cs typeface="Arial" panose="020B0604020202020204" pitchFamily="34" charset="0"/>
            </a:endParaRPr>
          </a:p>
        </p:txBody>
      </p:sp>
      <p:sp>
        <p:nvSpPr>
          <p:cNvPr id="25" name="TextBox 24">
            <a:extLst>
              <a:ext uri="{FF2B5EF4-FFF2-40B4-BE49-F238E27FC236}">
                <a16:creationId xmlns:a16="http://schemas.microsoft.com/office/drawing/2014/main" id="{E278D841-D3FC-DB41-2D3F-014C7008107A}"/>
              </a:ext>
            </a:extLst>
          </p:cNvPr>
          <p:cNvSpPr txBox="1"/>
          <p:nvPr/>
        </p:nvSpPr>
        <p:spPr>
          <a:xfrm>
            <a:off x="3448717" y="7548252"/>
            <a:ext cx="12516902" cy="830997"/>
          </a:xfrm>
          <a:prstGeom prst="rect">
            <a:avLst/>
          </a:prstGeom>
          <a:noFill/>
        </p:spPr>
        <p:txBody>
          <a:bodyPr wrap="square" rtlCol="0">
            <a:spAutoFit/>
          </a:bodyPr>
          <a:lstStyle/>
          <a:p>
            <a:pPr algn="just"/>
            <a:r>
              <a:rPr lang="en-US" sz="4800" dirty="0" err="1">
                <a:solidFill>
                  <a:schemeClr val="accent1">
                    <a:lumMod val="75000"/>
                  </a:schemeClr>
                </a:solidFill>
                <a:latin typeface="Arial" panose="020B0604020202020204" pitchFamily="34" charset="0"/>
                <a:cs typeface="Arial" panose="020B0604020202020204" pitchFamily="34" charset="0"/>
              </a:rPr>
              <a:t>Phân</a:t>
            </a:r>
            <a:r>
              <a:rPr lang="en-US" sz="4800" dirty="0">
                <a:solidFill>
                  <a:schemeClr val="accent1">
                    <a:lumMod val="75000"/>
                  </a:schemeClr>
                </a:solidFill>
                <a:latin typeface="Arial" panose="020B0604020202020204" pitchFamily="34" charset="0"/>
                <a:cs typeface="Arial" panose="020B0604020202020204" pitchFamily="34" charset="0"/>
              </a:rPr>
              <a:t> </a:t>
            </a:r>
            <a:r>
              <a:rPr lang="en-US" sz="4800" dirty="0" err="1">
                <a:solidFill>
                  <a:schemeClr val="accent1">
                    <a:lumMod val="75000"/>
                  </a:schemeClr>
                </a:solidFill>
                <a:latin typeface="Arial" panose="020B0604020202020204" pitchFamily="34" charset="0"/>
                <a:cs typeface="Arial" panose="020B0604020202020204" pitchFamily="34" charset="0"/>
              </a:rPr>
              <a:t>tích</a:t>
            </a:r>
            <a:r>
              <a:rPr lang="en-US" sz="4800" dirty="0">
                <a:solidFill>
                  <a:schemeClr val="accent1">
                    <a:lumMod val="75000"/>
                  </a:schemeClr>
                </a:solidFill>
                <a:latin typeface="Arial" panose="020B0604020202020204" pitchFamily="34" charset="0"/>
                <a:cs typeface="Arial" panose="020B0604020202020204" pitchFamily="34" charset="0"/>
              </a:rPr>
              <a:t> </a:t>
            </a:r>
            <a:r>
              <a:rPr lang="en-US" sz="4800" dirty="0" err="1">
                <a:solidFill>
                  <a:schemeClr val="accent1">
                    <a:lumMod val="75000"/>
                  </a:schemeClr>
                </a:solidFill>
                <a:latin typeface="Arial" panose="020B0604020202020204" pitchFamily="34" charset="0"/>
                <a:cs typeface="Arial" panose="020B0604020202020204" pitchFamily="34" charset="0"/>
              </a:rPr>
              <a:t>dữ</a:t>
            </a:r>
            <a:r>
              <a:rPr lang="en-US" sz="4800" dirty="0">
                <a:solidFill>
                  <a:schemeClr val="accent1">
                    <a:lumMod val="75000"/>
                  </a:schemeClr>
                </a:solidFill>
                <a:latin typeface="Arial" panose="020B0604020202020204" pitchFamily="34" charset="0"/>
                <a:cs typeface="Arial" panose="020B0604020202020204" pitchFamily="34" charset="0"/>
              </a:rPr>
              <a:t> </a:t>
            </a:r>
            <a:r>
              <a:rPr lang="en-US" sz="4800" dirty="0" err="1">
                <a:solidFill>
                  <a:schemeClr val="accent1">
                    <a:lumMod val="75000"/>
                  </a:schemeClr>
                </a:solidFill>
                <a:latin typeface="Arial" panose="020B0604020202020204" pitchFamily="34" charset="0"/>
                <a:cs typeface="Arial" panose="020B0604020202020204" pitchFamily="34" charset="0"/>
              </a:rPr>
              <a:t>liệu</a:t>
            </a:r>
            <a:r>
              <a:rPr lang="en-US" sz="4800" dirty="0">
                <a:solidFill>
                  <a:schemeClr val="accent1">
                    <a:lumMod val="75000"/>
                  </a:schemeClr>
                </a:solidFill>
                <a:latin typeface="Arial" panose="020B0604020202020204" pitchFamily="34" charset="0"/>
                <a:cs typeface="Arial" panose="020B0604020202020204" pitchFamily="34" charset="0"/>
              </a:rPr>
              <a:t> </a:t>
            </a:r>
            <a:r>
              <a:rPr lang="en-US" sz="4800" dirty="0" err="1">
                <a:solidFill>
                  <a:schemeClr val="accent1">
                    <a:lumMod val="75000"/>
                  </a:schemeClr>
                </a:solidFill>
                <a:latin typeface="Arial" panose="020B0604020202020204" pitchFamily="34" charset="0"/>
                <a:cs typeface="Arial" panose="020B0604020202020204" pitchFamily="34" charset="0"/>
              </a:rPr>
              <a:t>trong</a:t>
            </a:r>
            <a:r>
              <a:rPr lang="en-US" sz="4800" dirty="0">
                <a:solidFill>
                  <a:schemeClr val="accent1">
                    <a:lumMod val="75000"/>
                  </a:schemeClr>
                </a:solidFill>
                <a:latin typeface="Arial" panose="020B0604020202020204" pitchFamily="34" charset="0"/>
                <a:cs typeface="Arial" panose="020B0604020202020204" pitchFamily="34" charset="0"/>
              </a:rPr>
              <a:t> </a:t>
            </a:r>
            <a:r>
              <a:rPr lang="en-US" sz="4800" dirty="0" err="1">
                <a:solidFill>
                  <a:schemeClr val="accent1">
                    <a:lumMod val="75000"/>
                  </a:schemeClr>
                </a:solidFill>
                <a:latin typeface="Arial" panose="020B0604020202020204" pitchFamily="34" charset="0"/>
                <a:cs typeface="Arial" panose="020B0604020202020204" pitchFamily="34" charset="0"/>
              </a:rPr>
              <a:t>biểu</a:t>
            </a:r>
            <a:r>
              <a:rPr lang="en-US" sz="4800" dirty="0">
                <a:solidFill>
                  <a:schemeClr val="accent1">
                    <a:lumMod val="75000"/>
                  </a:schemeClr>
                </a:solidFill>
                <a:latin typeface="Arial" panose="020B0604020202020204" pitchFamily="34" charset="0"/>
                <a:cs typeface="Arial" panose="020B0604020202020204" pitchFamily="34" charset="0"/>
              </a:rPr>
              <a:t> </a:t>
            </a:r>
            <a:r>
              <a:rPr lang="en-US" sz="4800" dirty="0" err="1">
                <a:solidFill>
                  <a:schemeClr val="accent1">
                    <a:lumMod val="75000"/>
                  </a:schemeClr>
                </a:solidFill>
                <a:latin typeface="Arial" panose="020B0604020202020204" pitchFamily="34" charset="0"/>
                <a:cs typeface="Arial" panose="020B0604020202020204" pitchFamily="34" charset="0"/>
              </a:rPr>
              <a:t>đồ</a:t>
            </a:r>
            <a:r>
              <a:rPr lang="en-US" sz="4800" dirty="0">
                <a:solidFill>
                  <a:schemeClr val="accent1">
                    <a:lumMod val="75000"/>
                  </a:schemeClr>
                </a:solidFill>
                <a:latin typeface="Arial" panose="020B0604020202020204" pitchFamily="34" charset="0"/>
                <a:cs typeface="Arial" panose="020B0604020202020204" pitchFamily="34" charset="0"/>
              </a:rPr>
              <a:t> </a:t>
            </a:r>
            <a:r>
              <a:rPr lang="en-US" sz="4800" dirty="0" err="1">
                <a:solidFill>
                  <a:schemeClr val="accent1">
                    <a:lumMod val="75000"/>
                  </a:schemeClr>
                </a:solidFill>
                <a:latin typeface="Arial" panose="020B0604020202020204" pitchFamily="34" charset="0"/>
                <a:cs typeface="Arial" panose="020B0604020202020204" pitchFamily="34" charset="0"/>
              </a:rPr>
              <a:t>hình</a:t>
            </a:r>
            <a:r>
              <a:rPr lang="en-US" sz="4800" dirty="0">
                <a:solidFill>
                  <a:schemeClr val="accent1">
                    <a:lumMod val="75000"/>
                  </a:schemeClr>
                </a:solidFill>
                <a:latin typeface="Arial" panose="020B0604020202020204" pitchFamily="34" charset="0"/>
                <a:cs typeface="Arial" panose="020B0604020202020204" pitchFamily="34" charset="0"/>
              </a:rPr>
              <a:t> </a:t>
            </a:r>
            <a:r>
              <a:rPr lang="en-US" sz="4800" dirty="0" err="1">
                <a:solidFill>
                  <a:schemeClr val="accent1">
                    <a:lumMod val="75000"/>
                  </a:schemeClr>
                </a:solidFill>
                <a:latin typeface="Arial" panose="020B0604020202020204" pitchFamily="34" charset="0"/>
                <a:cs typeface="Arial" panose="020B0604020202020204" pitchFamily="34" charset="0"/>
              </a:rPr>
              <a:t>quạt</a:t>
            </a:r>
            <a:r>
              <a:rPr lang="en-US" sz="4800" dirty="0">
                <a:solidFill>
                  <a:schemeClr val="accent1">
                    <a:lumMod val="75000"/>
                  </a:schemeClr>
                </a:solidFill>
                <a:latin typeface="Arial" panose="020B0604020202020204" pitchFamily="34" charset="0"/>
                <a:cs typeface="Arial" panose="020B0604020202020204" pitchFamily="34" charset="0"/>
              </a:rPr>
              <a:t> </a:t>
            </a:r>
            <a:r>
              <a:rPr lang="en-US" sz="4800" dirty="0" err="1">
                <a:solidFill>
                  <a:schemeClr val="accent1">
                    <a:lumMod val="75000"/>
                  </a:schemeClr>
                </a:solidFill>
                <a:latin typeface="Arial" panose="020B0604020202020204" pitchFamily="34" charset="0"/>
                <a:cs typeface="Arial" panose="020B0604020202020204" pitchFamily="34" charset="0"/>
              </a:rPr>
              <a:t>tròn</a:t>
            </a:r>
            <a:endParaRPr lang="en-US" sz="4800" dirty="0">
              <a:solidFill>
                <a:schemeClr val="accent1">
                  <a:lumMod val="75000"/>
                </a:schemeClr>
              </a:solidFill>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Effect transition="in" filter="barn(inVertical)">
                                      <p:cBhvr>
                                        <p:cTn id="7" dur="500"/>
                                        <p:tgtEl>
                                          <p:spTgt spid="19">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fade">
                                      <p:cBhvr>
                                        <p:cTn id="11" dur="500"/>
                                        <p:tgtEl>
                                          <p:spTgt spid="20"/>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fade">
                                      <p:cBhvr>
                                        <p:cTn id="15" dur="500"/>
                                        <p:tgtEl>
                                          <p:spTgt spid="23"/>
                                        </p:tgtEl>
                                      </p:cBhvr>
                                    </p:animEffect>
                                  </p:childTnLst>
                                </p:cTn>
                              </p:par>
                            </p:childTnLst>
                          </p:cTn>
                        </p:par>
                        <p:par>
                          <p:cTn id="16" fill="hold">
                            <p:stCondLst>
                              <p:cond delay="1500"/>
                            </p:stCondLst>
                            <p:childTnLst>
                              <p:par>
                                <p:cTn id="17" presetID="14" presetClass="entr" presetSubtype="10" fill="hold" grpId="0" nodeType="after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randombar(horizontal)">
                                      <p:cBhvr>
                                        <p:cTn id="19" dur="500"/>
                                        <p:tgtEl>
                                          <p:spTgt spid="21"/>
                                        </p:tgtEl>
                                      </p:cBhvr>
                                    </p:animEffect>
                                  </p:childTnLst>
                                </p:cTn>
                              </p:par>
                            </p:childTnLst>
                          </p:cTn>
                        </p:par>
                        <p:par>
                          <p:cTn id="20" fill="hold">
                            <p:stCondLst>
                              <p:cond delay="2000"/>
                            </p:stCondLst>
                            <p:childTnLst>
                              <p:par>
                                <p:cTn id="21" presetID="14" presetClass="entr" presetSubtype="10" fill="hold" grpId="0" nodeType="after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randombar(horizontal)">
                                      <p:cBhvr>
                                        <p:cTn id="23" dur="500"/>
                                        <p:tgtEl>
                                          <p:spTgt spid="24"/>
                                        </p:tgtEl>
                                      </p:cBhvr>
                                    </p:animEffect>
                                  </p:childTnLst>
                                </p:cTn>
                              </p:par>
                            </p:childTnLst>
                          </p:cTn>
                        </p:par>
                        <p:par>
                          <p:cTn id="24" fill="hold">
                            <p:stCondLst>
                              <p:cond delay="2500"/>
                            </p:stCondLst>
                            <p:childTnLst>
                              <p:par>
                                <p:cTn id="25" presetID="22" presetClass="entr" presetSubtype="4" fill="hold" grpId="0" nodeType="after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wipe(down)">
                                      <p:cBhvr>
                                        <p:cTn id="27" dur="500"/>
                                        <p:tgtEl>
                                          <p:spTgt spid="22"/>
                                        </p:tgtEl>
                                      </p:cBhvr>
                                    </p:animEffect>
                                  </p:childTnLst>
                                </p:cTn>
                              </p:par>
                            </p:childTnLst>
                          </p:cTn>
                        </p:par>
                        <p:par>
                          <p:cTn id="28" fill="hold">
                            <p:stCondLst>
                              <p:cond delay="3000"/>
                            </p:stCondLst>
                            <p:childTnLst>
                              <p:par>
                                <p:cTn id="29" presetID="22" presetClass="entr" presetSubtype="4" fill="hold" grpId="0" nodeType="after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wipe(down)">
                                      <p:cBhvr>
                                        <p:cTn id="31"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2" grpId="0"/>
      <p:bldP spid="23" grpId="0"/>
      <p:bldP spid="24" grpId="0"/>
      <p:bldP spid="25"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b="31506"/>
          <a:stretch>
            <a:fillRect/>
          </a:stretch>
        </p:blipFill>
        <p:spPr>
          <a:xfrm>
            <a:off x="0" y="0"/>
            <a:ext cx="18288000" cy="10287000"/>
          </a:xfrm>
          <a:prstGeom prst="rect">
            <a:avLst/>
          </a:prstGeom>
        </p:spPr>
      </p:pic>
      <p:pic>
        <p:nvPicPr>
          <p:cNvPr id="3" name="Picture 3"/>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0963129" y="9258300"/>
            <a:ext cx="660389" cy="626544"/>
          </a:xfrm>
          <a:prstGeom prst="rect">
            <a:avLst/>
          </a:prstGeom>
        </p:spPr>
      </p:pic>
      <p:pic>
        <p:nvPicPr>
          <p:cNvPr id="4" name="Picture 4"/>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5991541" y="3892352"/>
            <a:ext cx="646015" cy="694640"/>
          </a:xfrm>
          <a:prstGeom prst="rect">
            <a:avLst/>
          </a:prstGeom>
        </p:spPr>
      </p:pic>
      <p:pic>
        <p:nvPicPr>
          <p:cNvPr id="5" name="Picture 5"/>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289625" y="5463540"/>
            <a:ext cx="1143000" cy="1143000"/>
          </a:xfrm>
          <a:prstGeom prst="rect">
            <a:avLst/>
          </a:prstGeom>
        </p:spPr>
      </p:pic>
      <p:pic>
        <p:nvPicPr>
          <p:cNvPr id="6" name="Picture 6"/>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5124901" y="662018"/>
            <a:ext cx="600999" cy="632630"/>
          </a:xfrm>
          <a:prstGeom prst="rect">
            <a:avLst/>
          </a:prstGeom>
        </p:spPr>
      </p:pic>
      <p:sp>
        <p:nvSpPr>
          <p:cNvPr id="8" name="Freeform 8"/>
          <p:cNvSpPr/>
          <p:nvPr/>
        </p:nvSpPr>
        <p:spPr>
          <a:xfrm>
            <a:off x="1535920" y="1542299"/>
            <a:ext cx="15216155" cy="7418821"/>
          </a:xfrm>
          <a:custGeom>
            <a:avLst/>
            <a:gdLst/>
            <a:ahLst/>
            <a:cxnLst/>
            <a:rect l="l" t="t" r="r" b="b"/>
            <a:pathLst>
              <a:path w="3359055" h="1736984">
                <a:moveTo>
                  <a:pt x="0" y="0"/>
                </a:moveTo>
                <a:lnTo>
                  <a:pt x="3359055" y="0"/>
                </a:lnTo>
                <a:lnTo>
                  <a:pt x="3359055" y="1736984"/>
                </a:lnTo>
                <a:lnTo>
                  <a:pt x="0" y="1736984"/>
                </a:lnTo>
                <a:close/>
              </a:path>
            </a:pathLst>
          </a:custGeom>
          <a:solidFill>
            <a:schemeClr val="bg1"/>
          </a:solidFill>
        </p:spPr>
      </p:sp>
      <p:pic>
        <p:nvPicPr>
          <p:cNvPr id="11" name="Picture 11"/>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1311878" y="7200900"/>
            <a:ext cx="3903916" cy="4114800"/>
          </a:xfrm>
          <a:prstGeom prst="rect">
            <a:avLst/>
          </a:prstGeom>
        </p:spPr>
      </p:pic>
      <p:pic>
        <p:nvPicPr>
          <p:cNvPr id="12" name="Picture 12"/>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rot="-10800000">
            <a:off x="15686706" y="-1028700"/>
            <a:ext cx="3903916" cy="4114800"/>
          </a:xfrm>
          <a:prstGeom prst="rect">
            <a:avLst/>
          </a:prstGeom>
        </p:spPr>
      </p:pic>
      <p:pic>
        <p:nvPicPr>
          <p:cNvPr id="13" name="Picture 13"/>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rot="-5400000">
            <a:off x="-278369" y="-70926"/>
            <a:ext cx="2402599" cy="2410130"/>
          </a:xfrm>
          <a:prstGeom prst="rect">
            <a:avLst/>
          </a:prstGeom>
        </p:spPr>
      </p:pic>
      <p:pic>
        <p:nvPicPr>
          <p:cNvPr id="14" name="Picture 14"/>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xmlns="" r:embed="rId18"/>
              </a:ext>
            </a:extLst>
          </a:blip>
          <a:srcRect/>
          <a:stretch>
            <a:fillRect/>
          </a:stretch>
        </p:blipFill>
        <p:spPr>
          <a:xfrm rot="5400000">
            <a:off x="16165897" y="7910874"/>
            <a:ext cx="2402599" cy="2410130"/>
          </a:xfrm>
          <a:prstGeom prst="rect">
            <a:avLst/>
          </a:prstGeom>
        </p:spPr>
      </p:pic>
      <p:sp>
        <p:nvSpPr>
          <p:cNvPr id="15" name="Speech Bubble: Oval 14">
            <a:extLst>
              <a:ext uri="{FF2B5EF4-FFF2-40B4-BE49-F238E27FC236}">
                <a16:creationId xmlns:a16="http://schemas.microsoft.com/office/drawing/2014/main" id="{C3EDA869-BC03-D51B-4893-E24F2041740B}"/>
              </a:ext>
            </a:extLst>
          </p:cNvPr>
          <p:cNvSpPr/>
          <p:nvPr/>
        </p:nvSpPr>
        <p:spPr>
          <a:xfrm>
            <a:off x="7886697" y="1662524"/>
            <a:ext cx="2514600" cy="1391786"/>
          </a:xfrm>
          <a:prstGeom prst="wedgeEllipseCallou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400" b="1">
                <a:latin typeface="Arial" panose="020B0604020202020204" pitchFamily="34" charset="0"/>
                <a:cs typeface="Arial" panose="020B0604020202020204" pitchFamily="34" charset="0"/>
              </a:rPr>
              <a:t>Giải</a:t>
            </a:r>
            <a:endParaRPr lang="en-US" sz="4400" b="1"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9F3BF2EC-9956-8252-67D3-A95640A111EB}"/>
                  </a:ext>
                </a:extLst>
              </p:cNvPr>
              <p:cNvSpPr txBox="1"/>
              <p:nvPr/>
            </p:nvSpPr>
            <p:spPr>
              <a:xfrm>
                <a:off x="1959427" y="3747811"/>
                <a:ext cx="14369143" cy="4133247"/>
              </a:xfrm>
              <a:prstGeom prst="rect">
                <a:avLst/>
              </a:prstGeom>
              <a:noFill/>
            </p:spPr>
            <p:txBody>
              <a:bodyPr wrap="square">
                <a:spAutoFit/>
              </a:bodyPr>
              <a:lstStyle/>
              <a:p>
                <a:pPr marL="0" marR="0" algn="just">
                  <a:lnSpc>
                    <a:spcPct val="150000"/>
                  </a:lnSpc>
                  <a:spcBef>
                    <a:spcPts val="0"/>
                  </a:spcBef>
                  <a:spcAft>
                    <a:spcPts val="1200"/>
                  </a:spcAft>
                </a:pPr>
                <a:r>
                  <a:rPr lang="nl-NL" sz="4000" dirty="0">
                    <a:effectLst/>
                    <a:latin typeface="Arial" panose="020B0604020202020204" pitchFamily="34" charset="0"/>
                    <a:ea typeface="Times New Roman" panose="02020603050405020304" pitchFamily="18" charset="0"/>
                    <a:cs typeface="Arial" panose="020B0604020202020204" pitchFamily="34" charset="0"/>
                  </a:rPr>
                  <a:t>a) Số người có nhóm máu A là: </a:t>
                </a:r>
                <a14:m>
                  <m:oMath xmlns:m="http://schemas.openxmlformats.org/officeDocument/2006/math">
                    <m:r>
                      <a:rPr lang="nl-NL" sz="4000" i="1">
                        <a:effectLst/>
                        <a:latin typeface="Cambria Math" panose="02040503050406030204" pitchFamily="18" charset="0"/>
                        <a:ea typeface="Cambria Math" panose="02040503050406030204" pitchFamily="18" charset="0"/>
                        <a:cs typeface="Cambria Math" panose="02040503050406030204" pitchFamily="18" charset="0"/>
                      </a:rPr>
                      <m:t>200⋅20%=40</m:t>
                    </m:r>
                  </m:oMath>
                </a14:m>
                <a:r>
                  <a:rPr lang="nl-NL" sz="4000" dirty="0">
                    <a:effectLst/>
                    <a:latin typeface="Arial" panose="020B0604020202020204" pitchFamily="34" charset="0"/>
                    <a:ea typeface="Times New Roman" panose="02020603050405020304" pitchFamily="18" charset="0"/>
                    <a:cs typeface="Arial" panose="020B0604020202020204" pitchFamily="34" charset="0"/>
                  </a:rPr>
                  <a:t> (người);</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a:p>
                <a:pPr marL="0" marR="0" algn="just">
                  <a:lnSpc>
                    <a:spcPct val="150000"/>
                  </a:lnSpc>
                  <a:spcBef>
                    <a:spcPts val="0"/>
                  </a:spcBef>
                  <a:spcAft>
                    <a:spcPts val="1200"/>
                  </a:spcAft>
                </a:pPr>
                <a:r>
                  <a:rPr lang="nl-NL" sz="4000" dirty="0">
                    <a:effectLst/>
                    <a:latin typeface="Arial" panose="020B0604020202020204" pitchFamily="34" charset="0"/>
                    <a:ea typeface="Times New Roman" panose="02020603050405020304" pitchFamily="18" charset="0"/>
                    <a:cs typeface="Arial" panose="020B0604020202020204" pitchFamily="34" charset="0"/>
                  </a:rPr>
                  <a:t>Số người có nhóm máu B là </a:t>
                </a:r>
                <a14:m>
                  <m:oMath xmlns:m="http://schemas.openxmlformats.org/officeDocument/2006/math">
                    <m:r>
                      <a:rPr lang="nl-NL" sz="4000" i="1">
                        <a:effectLst/>
                        <a:latin typeface="Cambria Math" panose="02040503050406030204" pitchFamily="18" charset="0"/>
                        <a:ea typeface="Cambria Math" panose="02040503050406030204" pitchFamily="18" charset="0"/>
                        <a:cs typeface="Cambria Math" panose="02040503050406030204" pitchFamily="18" charset="0"/>
                      </a:rPr>
                      <m:t>200⋅30%=60</m:t>
                    </m:r>
                  </m:oMath>
                </a14:m>
                <a:r>
                  <a:rPr lang="nl-NL" sz="4000" dirty="0">
                    <a:effectLst/>
                    <a:latin typeface="Arial" panose="020B0604020202020204" pitchFamily="34" charset="0"/>
                    <a:ea typeface="Times New Roman" panose="02020603050405020304" pitchFamily="18" charset="0"/>
                    <a:cs typeface="Arial" panose="020B0604020202020204" pitchFamily="34" charset="0"/>
                  </a:rPr>
                  <a:t> (người).</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a:p>
                <a:pPr marL="0" marR="0" algn="just">
                  <a:lnSpc>
                    <a:spcPct val="150000"/>
                  </a:lnSpc>
                  <a:spcBef>
                    <a:spcPts val="0"/>
                  </a:spcBef>
                  <a:spcAft>
                    <a:spcPts val="1200"/>
                  </a:spcAft>
                </a:pPr>
                <a:r>
                  <a:rPr lang="nl-NL" sz="4000" dirty="0">
                    <a:effectLst/>
                    <a:latin typeface="Arial" panose="020B0604020202020204" pitchFamily="34" charset="0"/>
                    <a:ea typeface="Times New Roman" panose="02020603050405020304" pitchFamily="18" charset="0"/>
                    <a:cs typeface="Arial" panose="020B0604020202020204" pitchFamily="34" charset="0"/>
                  </a:rPr>
                  <a:t>b) Tỉ lệ người có nhóm máu </a:t>
                </a:r>
                <a14:m>
                  <m:oMath xmlns:m="http://schemas.openxmlformats.org/officeDocument/2006/math">
                    <m:r>
                      <a:rPr lang="nl-NL" sz="4000" i="1">
                        <a:effectLst/>
                        <a:latin typeface="Cambria Math" panose="02040503050406030204" pitchFamily="18" charset="0"/>
                        <a:ea typeface="Cambria Math" panose="02040503050406030204" pitchFamily="18" charset="0"/>
                        <a:cs typeface="Cambria Math" panose="02040503050406030204" pitchFamily="18" charset="0"/>
                      </a:rPr>
                      <m:t>𝐴</m:t>
                    </m:r>
                  </m:oMath>
                </a14:m>
                <a:r>
                  <a:rPr lang="nl-NL" sz="4000" dirty="0">
                    <a:effectLst/>
                    <a:latin typeface="Arial" panose="020B0604020202020204" pitchFamily="34" charset="0"/>
                    <a:ea typeface="Times New Roman" panose="02020603050405020304" pitchFamily="18" charset="0"/>
                    <a:cs typeface="Arial" panose="020B0604020202020204" pitchFamily="34" charset="0"/>
                  </a:rPr>
                  <a:t> hoặc </a:t>
                </a:r>
                <a14:m>
                  <m:oMath xmlns:m="http://schemas.openxmlformats.org/officeDocument/2006/math">
                    <m:r>
                      <a:rPr lang="nl-NL" sz="4000" i="1">
                        <a:effectLst/>
                        <a:latin typeface="Cambria Math" panose="02040503050406030204" pitchFamily="18" charset="0"/>
                        <a:ea typeface="Cambria Math" panose="02040503050406030204" pitchFamily="18" charset="0"/>
                        <a:cs typeface="Cambria Math" panose="02040503050406030204" pitchFamily="18" charset="0"/>
                      </a:rPr>
                      <m:t>𝑂</m:t>
                    </m:r>
                  </m:oMath>
                </a14:m>
                <a:r>
                  <a:rPr lang="nl-NL" sz="4000" dirty="0">
                    <a:effectLst/>
                    <a:latin typeface="Arial" panose="020B0604020202020204" pitchFamily="34" charset="0"/>
                    <a:ea typeface="Times New Roman" panose="02020603050405020304" pitchFamily="18" charset="0"/>
                    <a:cs typeface="Arial" panose="020B0604020202020204" pitchFamily="34" charset="0"/>
                  </a:rPr>
                  <a:t> là: </a:t>
                </a:r>
                <a14:m>
                  <m:oMath xmlns:m="http://schemas.openxmlformats.org/officeDocument/2006/math">
                    <m:r>
                      <a:rPr lang="nl-NL" sz="4000" i="1">
                        <a:effectLst/>
                        <a:latin typeface="Cambria Math" panose="02040503050406030204" pitchFamily="18" charset="0"/>
                        <a:ea typeface="Cambria Math" panose="02040503050406030204" pitchFamily="18" charset="0"/>
                        <a:cs typeface="Cambria Math" panose="02040503050406030204" pitchFamily="18" charset="0"/>
                      </a:rPr>
                      <m:t>20%+40%=60%</m:t>
                    </m:r>
                  </m:oMath>
                </a14:m>
                <a:r>
                  <a:rPr lang="nl-NL" sz="4000" dirty="0">
                    <a:effectLst/>
                    <a:latin typeface="Arial" panose="020B0604020202020204" pitchFamily="34" charset="0"/>
                    <a:ea typeface="Times New Roman" panose="02020603050405020304" pitchFamily="18" charset="0"/>
                    <a:cs typeface="Arial" panose="020B0604020202020204" pitchFamily="34" charset="0"/>
                  </a:rPr>
                  <a:t>.</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a:p>
                <a:pPr marL="0" marR="0" algn="just">
                  <a:lnSpc>
                    <a:spcPct val="150000"/>
                  </a:lnSpc>
                  <a:spcBef>
                    <a:spcPts val="0"/>
                  </a:spcBef>
                  <a:spcAft>
                    <a:spcPts val="1200"/>
                  </a:spcAft>
                </a:pPr>
                <a:r>
                  <a:rPr lang="nl-NL" sz="4000" dirty="0">
                    <a:effectLst/>
                    <a:latin typeface="Arial" panose="020B0604020202020204" pitchFamily="34" charset="0"/>
                    <a:ea typeface="Times New Roman" panose="02020603050405020304" pitchFamily="18" charset="0"/>
                    <a:cs typeface="Arial" panose="020B0604020202020204" pitchFamily="34" charset="0"/>
                  </a:rPr>
                  <a:t>Số người có nhóm máu </a:t>
                </a:r>
                <a14:m>
                  <m:oMath xmlns:m="http://schemas.openxmlformats.org/officeDocument/2006/math">
                    <m:r>
                      <a:rPr lang="nl-NL" sz="4000" i="1">
                        <a:effectLst/>
                        <a:latin typeface="Cambria Math" panose="02040503050406030204" pitchFamily="18" charset="0"/>
                        <a:ea typeface="Cambria Math" panose="02040503050406030204" pitchFamily="18" charset="0"/>
                        <a:cs typeface="Cambria Math" panose="02040503050406030204" pitchFamily="18" charset="0"/>
                      </a:rPr>
                      <m:t>𝐴</m:t>
                    </m:r>
                  </m:oMath>
                </a14:m>
                <a:r>
                  <a:rPr lang="nl-NL" sz="4000" dirty="0">
                    <a:effectLst/>
                    <a:latin typeface="Arial" panose="020B0604020202020204" pitchFamily="34" charset="0"/>
                    <a:ea typeface="Times New Roman" panose="02020603050405020304" pitchFamily="18" charset="0"/>
                    <a:cs typeface="Arial" panose="020B0604020202020204" pitchFamily="34" charset="0"/>
                  </a:rPr>
                  <a:t> hoặc </a:t>
                </a:r>
                <a14:m>
                  <m:oMath xmlns:m="http://schemas.openxmlformats.org/officeDocument/2006/math">
                    <m:r>
                      <a:rPr lang="nl-NL" sz="4000" i="1">
                        <a:effectLst/>
                        <a:latin typeface="Cambria Math" panose="02040503050406030204" pitchFamily="18" charset="0"/>
                        <a:ea typeface="Cambria Math" panose="02040503050406030204" pitchFamily="18" charset="0"/>
                        <a:cs typeface="Cambria Math" panose="02040503050406030204" pitchFamily="18" charset="0"/>
                      </a:rPr>
                      <m:t>𝑂</m:t>
                    </m:r>
                  </m:oMath>
                </a14:m>
                <a:r>
                  <a:rPr lang="nl-NL" sz="4000" dirty="0">
                    <a:effectLst/>
                    <a:latin typeface="Arial" panose="020B0604020202020204" pitchFamily="34" charset="0"/>
                    <a:ea typeface="Times New Roman" panose="02020603050405020304" pitchFamily="18" charset="0"/>
                    <a:cs typeface="Arial" panose="020B0604020202020204" pitchFamily="34" charset="0"/>
                  </a:rPr>
                  <a:t> là: </a:t>
                </a:r>
                <a14:m>
                  <m:oMath xmlns:m="http://schemas.openxmlformats.org/officeDocument/2006/math">
                    <m:r>
                      <a:rPr lang="nl-NL" sz="4000" i="1">
                        <a:effectLst/>
                        <a:latin typeface="Cambria Math" panose="02040503050406030204" pitchFamily="18" charset="0"/>
                        <a:ea typeface="Cambria Math" panose="02040503050406030204" pitchFamily="18" charset="0"/>
                        <a:cs typeface="Cambria Math" panose="02040503050406030204" pitchFamily="18" charset="0"/>
                      </a:rPr>
                      <m:t>200⋅60%=120</m:t>
                    </m:r>
                  </m:oMath>
                </a14:m>
                <a:r>
                  <a:rPr lang="nl-NL" sz="4000" dirty="0">
                    <a:effectLst/>
                    <a:latin typeface="Arial" panose="020B0604020202020204" pitchFamily="34" charset="0"/>
                    <a:ea typeface="Times New Roman" panose="02020603050405020304" pitchFamily="18" charset="0"/>
                    <a:cs typeface="Arial" panose="020B0604020202020204" pitchFamily="34" charset="0"/>
                  </a:rPr>
                  <a:t> (người).</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22" name="TextBox 21">
                <a:extLst>
                  <a:ext uri="{FF2B5EF4-FFF2-40B4-BE49-F238E27FC236}">
                    <a16:creationId xmlns:a16="http://schemas.microsoft.com/office/drawing/2014/main" id="{9F3BF2EC-9956-8252-67D3-A95640A111EB}"/>
                  </a:ext>
                </a:extLst>
              </p:cNvPr>
              <p:cNvSpPr txBox="1">
                <a:spLocks noRot="1" noChangeAspect="1" noMove="1" noResize="1" noEditPoints="1" noAdjustHandles="1" noChangeArrowheads="1" noChangeShapeType="1" noTextEdit="1"/>
              </p:cNvSpPr>
              <p:nvPr/>
            </p:nvSpPr>
            <p:spPr>
              <a:xfrm>
                <a:off x="1959427" y="3747811"/>
                <a:ext cx="14369143" cy="4133247"/>
              </a:xfrm>
              <a:prstGeom prst="rect">
                <a:avLst/>
              </a:prstGeom>
              <a:blipFill>
                <a:blip r:embed="rId19"/>
                <a:stretch>
                  <a:fillRect l="-1484" r="-594" b="-5457"/>
                </a:stretch>
              </a:blipFill>
            </p:spPr>
            <p:txBody>
              <a:bodyPr/>
              <a:lstStyle/>
              <a:p>
                <a:r>
                  <a:rPr lang="en-US">
                    <a:noFill/>
                  </a:rPr>
                  <a:t> </a:t>
                </a:r>
              </a:p>
            </p:txBody>
          </p:sp>
        </mc:Fallback>
      </mc:AlternateContent>
    </p:spTree>
    <p:extLst>
      <p:ext uri="{BB962C8B-B14F-4D97-AF65-F5344CB8AC3E}">
        <p14:creationId xmlns:p14="http://schemas.microsoft.com/office/powerpoint/2010/main" val="4128317104"/>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2">
                                            <p:txEl>
                                              <p:pRg st="0" end="0"/>
                                            </p:txEl>
                                          </p:spTgt>
                                        </p:tgtEl>
                                        <p:attrNameLst>
                                          <p:attrName>style.visibility</p:attrName>
                                        </p:attrNameLst>
                                      </p:cBhvr>
                                      <p:to>
                                        <p:strVal val="visible"/>
                                      </p:to>
                                    </p:set>
                                    <p:animEffect transition="in" filter="randombar(horizontal)">
                                      <p:cBhvr>
                                        <p:cTn id="12" dur="500"/>
                                        <p:tgtEl>
                                          <p:spTgt spid="2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22">
                                            <p:txEl>
                                              <p:pRg st="1" end="1"/>
                                            </p:txEl>
                                          </p:spTgt>
                                        </p:tgtEl>
                                        <p:attrNameLst>
                                          <p:attrName>style.visibility</p:attrName>
                                        </p:attrNameLst>
                                      </p:cBhvr>
                                      <p:to>
                                        <p:strVal val="visible"/>
                                      </p:to>
                                    </p:set>
                                    <p:animEffect transition="in" filter="randombar(horizontal)">
                                      <p:cBhvr>
                                        <p:cTn id="17" dur="500"/>
                                        <p:tgtEl>
                                          <p:spTgt spid="2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22">
                                            <p:txEl>
                                              <p:pRg st="2" end="2"/>
                                            </p:txEl>
                                          </p:spTgt>
                                        </p:tgtEl>
                                        <p:attrNameLst>
                                          <p:attrName>style.visibility</p:attrName>
                                        </p:attrNameLst>
                                      </p:cBhvr>
                                      <p:to>
                                        <p:strVal val="visible"/>
                                      </p:to>
                                    </p:set>
                                    <p:animEffect transition="in" filter="randombar(horizontal)">
                                      <p:cBhvr>
                                        <p:cTn id="22" dur="500"/>
                                        <p:tgtEl>
                                          <p:spTgt spid="22">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22">
                                            <p:txEl>
                                              <p:pRg st="3" end="3"/>
                                            </p:txEl>
                                          </p:spTgt>
                                        </p:tgtEl>
                                        <p:attrNameLst>
                                          <p:attrName>style.visibility</p:attrName>
                                        </p:attrNameLst>
                                      </p:cBhvr>
                                      <p:to>
                                        <p:strVal val="visible"/>
                                      </p:to>
                                    </p:set>
                                    <p:animEffect transition="in" filter="randombar(horizontal)">
                                      <p:cBhvr>
                                        <p:cTn id="27" dur="500"/>
                                        <p:tgtEl>
                                          <p:spTgt spid="2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084278" y="7726680"/>
            <a:ext cx="3448717" cy="4114800"/>
          </a:xfrm>
          <a:prstGeom prst="rect">
            <a:avLst/>
          </a:prstGeom>
        </p:spPr>
      </p:pic>
      <p:pic>
        <p:nvPicPr>
          <p:cNvPr id="7" name="Picture 7"/>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6083371" y="-1346765"/>
            <a:ext cx="3449137" cy="4114800"/>
          </a:xfrm>
          <a:prstGeom prst="rect">
            <a:avLst/>
          </a:prstGeom>
        </p:spPr>
      </p:pic>
      <p:pic>
        <p:nvPicPr>
          <p:cNvPr id="8" name="Picture 8"/>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5934468" y="8042710"/>
            <a:ext cx="2649664" cy="2431180"/>
          </a:xfrm>
          <a:prstGeom prst="rect">
            <a:avLst/>
          </a:prstGeom>
        </p:spPr>
      </p:pic>
      <p:pic>
        <p:nvPicPr>
          <p:cNvPr id="9" name="Picture 9"/>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444594" y="-186890"/>
            <a:ext cx="2649664" cy="2431180"/>
          </a:xfrm>
          <a:prstGeom prst="rect">
            <a:avLst/>
          </a:prstGeom>
        </p:spPr>
      </p:pic>
      <p:pic>
        <p:nvPicPr>
          <p:cNvPr id="10" name="Picture 10"/>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2832064" y="710635"/>
            <a:ext cx="824274" cy="684147"/>
          </a:xfrm>
          <a:prstGeom prst="rect">
            <a:avLst/>
          </a:prstGeom>
        </p:spPr>
      </p:pic>
      <p:pic>
        <p:nvPicPr>
          <p:cNvPr id="11" name="Picture 11"/>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3503298">
            <a:off x="1158103" y="6955919"/>
            <a:ext cx="824274" cy="684147"/>
          </a:xfrm>
          <a:prstGeom prst="rect">
            <a:avLst/>
          </a:prstGeom>
        </p:spPr>
      </p:pic>
      <p:pic>
        <p:nvPicPr>
          <p:cNvPr id="12" name="Picture 12"/>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397952" y="5933393"/>
            <a:ext cx="1014079" cy="997600"/>
          </a:xfrm>
          <a:prstGeom prst="rect">
            <a:avLst/>
          </a:prstGeom>
        </p:spPr>
      </p:pic>
      <p:pic>
        <p:nvPicPr>
          <p:cNvPr id="13" name="Picture 13"/>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16795460" y="4169576"/>
            <a:ext cx="927680" cy="950248"/>
          </a:xfrm>
          <a:prstGeom prst="rect">
            <a:avLst/>
          </a:prstGeom>
        </p:spPr>
      </p:pic>
      <p:pic>
        <p:nvPicPr>
          <p:cNvPr id="15" name="Picture 15"/>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2364439" y="174244"/>
            <a:ext cx="316418" cy="342074"/>
          </a:xfrm>
          <a:prstGeom prst="rect">
            <a:avLst/>
          </a:prstGeom>
        </p:spPr>
      </p:pic>
      <p:pic>
        <p:nvPicPr>
          <p:cNvPr id="17" name="Picture 17"/>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17491521" y="6614501"/>
            <a:ext cx="316418" cy="342074"/>
          </a:xfrm>
          <a:prstGeom prst="rect">
            <a:avLst/>
          </a:prstGeom>
        </p:spPr>
      </p:pic>
      <p:sp>
        <p:nvSpPr>
          <p:cNvPr id="20" name="TextBox 19">
            <a:extLst>
              <a:ext uri="{FF2B5EF4-FFF2-40B4-BE49-F238E27FC236}">
                <a16:creationId xmlns:a16="http://schemas.microsoft.com/office/drawing/2014/main" id="{FC317994-C620-34F0-9AAF-AA37ECD9ADEF}"/>
              </a:ext>
            </a:extLst>
          </p:cNvPr>
          <p:cNvSpPr txBox="1"/>
          <p:nvPr/>
        </p:nvSpPr>
        <p:spPr>
          <a:xfrm>
            <a:off x="3276600" y="1565538"/>
            <a:ext cx="10312400" cy="901593"/>
          </a:xfrm>
          <a:prstGeom prst="rect">
            <a:avLst/>
          </a:prstGeom>
          <a:noFill/>
        </p:spPr>
        <p:txBody>
          <a:bodyPr wrap="square">
            <a:spAutoFit/>
          </a:bodyPr>
          <a:lstStyle/>
          <a:p>
            <a:pPr marL="0" marR="0">
              <a:lnSpc>
                <a:spcPct val="150000"/>
              </a:lnSpc>
              <a:spcBef>
                <a:spcPts val="0"/>
              </a:spcBef>
              <a:spcAft>
                <a:spcPts val="800"/>
              </a:spcAft>
            </a:pPr>
            <a:r>
              <a:rPr lang="nl-NL" sz="4000" b="1" dirty="0">
                <a:effectLst/>
                <a:latin typeface="Arial" panose="020B0604020202020204" pitchFamily="34" charset="0"/>
                <a:ea typeface="Times New Roman" panose="02020603050405020304" pitchFamily="18" charset="0"/>
                <a:cs typeface="Arial" panose="020B0604020202020204" pitchFamily="34" charset="0"/>
              </a:rPr>
              <a:t>Bài tập:</a:t>
            </a:r>
            <a:r>
              <a:rPr lang="nl-NL" sz="4000" dirty="0">
                <a:effectLst/>
                <a:latin typeface="Arial" panose="020B0604020202020204" pitchFamily="34" charset="0"/>
                <a:ea typeface="Times New Roman" panose="02020603050405020304" pitchFamily="18" charset="0"/>
                <a:cs typeface="Arial" panose="020B0604020202020204" pitchFamily="34" charset="0"/>
              </a:rPr>
              <a:t> Cho bảng</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p:txBody>
      </p:sp>
      <p:graphicFrame>
        <p:nvGraphicFramePr>
          <p:cNvPr id="22" name="Table 21">
            <a:extLst>
              <a:ext uri="{FF2B5EF4-FFF2-40B4-BE49-F238E27FC236}">
                <a16:creationId xmlns:a16="http://schemas.microsoft.com/office/drawing/2014/main" id="{90E51DD1-2157-70FF-1B4E-B828B569BE03}"/>
              </a:ext>
            </a:extLst>
          </p:cNvPr>
          <p:cNvGraphicFramePr>
            <a:graphicFrameLocks noGrp="1"/>
          </p:cNvGraphicFramePr>
          <p:nvPr>
            <p:extLst>
              <p:ext uri="{D42A27DB-BD31-4B8C-83A1-F6EECF244321}">
                <p14:modId xmlns:p14="http://schemas.microsoft.com/office/powerpoint/2010/main" val="2260410147"/>
              </p:ext>
            </p:extLst>
          </p:nvPr>
        </p:nvGraphicFramePr>
        <p:xfrm>
          <a:off x="1689956" y="2857606"/>
          <a:ext cx="15569344" cy="3648457"/>
        </p:xfrm>
        <a:graphic>
          <a:graphicData uri="http://schemas.openxmlformats.org/drawingml/2006/table">
            <a:tbl>
              <a:tblPr bandRow="1">
                <a:tableStyleId>{5940675A-B579-460E-94D1-54222C63F5DA}</a:tableStyleId>
              </a:tblPr>
              <a:tblGrid>
                <a:gridCol w="9691162">
                  <a:extLst>
                    <a:ext uri="{9D8B030D-6E8A-4147-A177-3AD203B41FA5}">
                      <a16:colId xmlns:a16="http://schemas.microsoft.com/office/drawing/2014/main" val="952553556"/>
                    </a:ext>
                  </a:extLst>
                </a:gridCol>
                <a:gridCol w="5878182">
                  <a:extLst>
                    <a:ext uri="{9D8B030D-6E8A-4147-A177-3AD203B41FA5}">
                      <a16:colId xmlns:a16="http://schemas.microsoft.com/office/drawing/2014/main" val="374495332"/>
                    </a:ext>
                  </a:extLst>
                </a:gridCol>
              </a:tblGrid>
              <a:tr h="0">
                <a:tc gridSpan="2">
                  <a:txBody>
                    <a:bodyPr/>
                    <a:lstStyle/>
                    <a:p>
                      <a:pPr marL="0" marR="0" algn="just">
                        <a:lnSpc>
                          <a:spcPct val="150000"/>
                        </a:lnSpc>
                        <a:spcBef>
                          <a:spcPts val="0"/>
                        </a:spcBef>
                        <a:spcAft>
                          <a:spcPts val="800"/>
                        </a:spcAft>
                      </a:pPr>
                      <a:r>
                        <a:rPr lang="nl-NL" sz="3600" b="1" dirty="0">
                          <a:effectLst/>
                          <a:latin typeface="Arial" panose="020B0604020202020204" pitchFamily="34" charset="0"/>
                          <a:cs typeface="Arial" panose="020B0604020202020204" pitchFamily="34" charset="0"/>
                        </a:rPr>
                        <a:t>Tỉ lệ ngân sách cấp cho các dự án bảo vệ môi trường của thành phố H</a:t>
                      </a:r>
                      <a:endParaRPr lang="en-US" sz="3600" b="1"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hMerge="1">
                  <a:txBody>
                    <a:bodyPr/>
                    <a:lstStyle/>
                    <a:p>
                      <a:endParaRPr lang="en-US"/>
                    </a:p>
                  </a:txBody>
                  <a:tcPr/>
                </a:tc>
                <a:extLst>
                  <a:ext uri="{0D108BD9-81ED-4DB2-BD59-A6C34878D82A}">
                    <a16:rowId xmlns:a16="http://schemas.microsoft.com/office/drawing/2014/main" val="1972561023"/>
                  </a:ext>
                </a:extLst>
              </a:tr>
              <a:tr h="0">
                <a:tc>
                  <a:txBody>
                    <a:bodyPr/>
                    <a:lstStyle/>
                    <a:p>
                      <a:pPr marL="0" marR="0" algn="just">
                        <a:lnSpc>
                          <a:spcPct val="150000"/>
                        </a:lnSpc>
                        <a:spcBef>
                          <a:spcPts val="0"/>
                        </a:spcBef>
                        <a:spcAft>
                          <a:spcPts val="800"/>
                        </a:spcAft>
                      </a:pPr>
                      <a:r>
                        <a:rPr lang="nl-NL" sz="3600">
                          <a:effectLst/>
                          <a:latin typeface="Arial" panose="020B0604020202020204" pitchFamily="34" charset="0"/>
                          <a:cs typeface="Arial" panose="020B0604020202020204" pitchFamily="34" charset="0"/>
                        </a:rPr>
                        <a:t>Dự án</a:t>
                      </a:r>
                      <a:endParaRPr lang="en-US" sz="36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just">
                        <a:lnSpc>
                          <a:spcPct val="150000"/>
                        </a:lnSpc>
                        <a:spcBef>
                          <a:spcPts val="0"/>
                        </a:spcBef>
                        <a:spcAft>
                          <a:spcPts val="800"/>
                        </a:spcAft>
                      </a:pPr>
                      <a:r>
                        <a:rPr lang="nl-NL" sz="3600">
                          <a:effectLst/>
                          <a:latin typeface="Arial" panose="020B0604020202020204" pitchFamily="34" charset="0"/>
                          <a:cs typeface="Arial" panose="020B0604020202020204" pitchFamily="34" charset="0"/>
                        </a:rPr>
                        <a:t>Tỉ lệ ngân sách</a:t>
                      </a:r>
                      <a:endParaRPr lang="en-US" sz="36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297622758"/>
                  </a:ext>
                </a:extLst>
              </a:tr>
              <a:tr h="0">
                <a:tc>
                  <a:txBody>
                    <a:bodyPr/>
                    <a:lstStyle/>
                    <a:p>
                      <a:pPr marL="0" marR="0" algn="just">
                        <a:lnSpc>
                          <a:spcPct val="150000"/>
                        </a:lnSpc>
                        <a:spcBef>
                          <a:spcPts val="0"/>
                        </a:spcBef>
                        <a:spcAft>
                          <a:spcPts val="800"/>
                        </a:spcAft>
                      </a:pPr>
                      <a:r>
                        <a:rPr lang="nl-NL" sz="3600" dirty="0">
                          <a:effectLst/>
                          <a:latin typeface="Arial" panose="020B0604020202020204" pitchFamily="34" charset="0"/>
                          <a:cs typeface="Arial" panose="020B0604020202020204" pitchFamily="34" charset="0"/>
                        </a:rPr>
                        <a:t>Xử lí chất thải sinh hoạt</a:t>
                      </a:r>
                      <a:endParaRPr lang="en-US" sz="3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just">
                        <a:lnSpc>
                          <a:spcPct val="150000"/>
                        </a:lnSpc>
                        <a:spcBef>
                          <a:spcPts val="0"/>
                        </a:spcBef>
                        <a:spcAft>
                          <a:spcPts val="800"/>
                        </a:spcAft>
                      </a:pPr>
                      <a:r>
                        <a:rPr lang="nl-NL" sz="3600">
                          <a:effectLst/>
                          <a:latin typeface="Arial" panose="020B0604020202020204" pitchFamily="34" charset="0"/>
                          <a:cs typeface="Arial" panose="020B0604020202020204" pitchFamily="34" charset="0"/>
                        </a:rPr>
                        <a:t>50%</a:t>
                      </a:r>
                      <a:endParaRPr lang="en-US" sz="36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2434772613"/>
                  </a:ext>
                </a:extLst>
              </a:tr>
              <a:tr h="0">
                <a:tc>
                  <a:txBody>
                    <a:bodyPr/>
                    <a:lstStyle/>
                    <a:p>
                      <a:pPr marL="0" marR="0" algn="just">
                        <a:lnSpc>
                          <a:spcPct val="150000"/>
                        </a:lnSpc>
                        <a:spcBef>
                          <a:spcPts val="0"/>
                        </a:spcBef>
                        <a:spcAft>
                          <a:spcPts val="800"/>
                        </a:spcAft>
                      </a:pPr>
                      <a:r>
                        <a:rPr lang="nl-NL" sz="3600">
                          <a:effectLst/>
                          <a:latin typeface="Arial" panose="020B0604020202020204" pitchFamily="34" charset="0"/>
                          <a:cs typeface="Arial" panose="020B0604020202020204" pitchFamily="34" charset="0"/>
                        </a:rPr>
                        <a:t>Xử lí chất thải công nghiệp và nguy hại</a:t>
                      </a:r>
                      <a:endParaRPr lang="en-US" sz="36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just">
                        <a:lnSpc>
                          <a:spcPct val="150000"/>
                        </a:lnSpc>
                        <a:spcBef>
                          <a:spcPts val="0"/>
                        </a:spcBef>
                        <a:spcAft>
                          <a:spcPts val="800"/>
                        </a:spcAft>
                      </a:pPr>
                      <a:r>
                        <a:rPr lang="nl-NL" sz="3600" dirty="0">
                          <a:effectLst/>
                          <a:latin typeface="Arial" panose="020B0604020202020204" pitchFamily="34" charset="0"/>
                          <a:cs typeface="Arial" panose="020B0604020202020204" pitchFamily="34" charset="0"/>
                        </a:rPr>
                        <a:t>40%</a:t>
                      </a:r>
                      <a:endParaRPr lang="en-US" sz="3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2611697370"/>
                  </a:ext>
                </a:extLst>
              </a:tr>
              <a:tr h="763269">
                <a:tc>
                  <a:txBody>
                    <a:bodyPr/>
                    <a:lstStyle/>
                    <a:p>
                      <a:pPr marL="0" marR="0" algn="just">
                        <a:lnSpc>
                          <a:spcPct val="150000"/>
                        </a:lnSpc>
                        <a:spcBef>
                          <a:spcPts val="0"/>
                        </a:spcBef>
                        <a:spcAft>
                          <a:spcPts val="800"/>
                        </a:spcAft>
                      </a:pPr>
                      <a:r>
                        <a:rPr lang="nl-NL" sz="3600" dirty="0">
                          <a:effectLst/>
                          <a:latin typeface="Arial" panose="020B0604020202020204" pitchFamily="34" charset="0"/>
                          <a:cs typeface="Arial" panose="020B0604020202020204" pitchFamily="34" charset="0"/>
                        </a:rPr>
                        <a:t>Phương tiện thu gom và vận chuyển chất thải</a:t>
                      </a:r>
                      <a:endParaRPr lang="en-US" sz="3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just">
                        <a:lnSpc>
                          <a:spcPct val="150000"/>
                        </a:lnSpc>
                        <a:spcBef>
                          <a:spcPts val="0"/>
                        </a:spcBef>
                        <a:spcAft>
                          <a:spcPts val="800"/>
                        </a:spcAft>
                      </a:pPr>
                      <a:r>
                        <a:rPr lang="nl-NL" sz="3600" dirty="0">
                          <a:effectLst/>
                          <a:latin typeface="Arial" panose="020B0604020202020204" pitchFamily="34" charset="0"/>
                          <a:cs typeface="Arial" panose="020B0604020202020204" pitchFamily="34" charset="0"/>
                        </a:rPr>
                        <a:t>10%</a:t>
                      </a:r>
                      <a:endParaRPr lang="en-US" sz="3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3409269954"/>
                  </a:ext>
                </a:extLst>
              </a:tr>
            </a:tbl>
          </a:graphicData>
        </a:graphic>
      </p:graphicFrame>
      <p:sp>
        <p:nvSpPr>
          <p:cNvPr id="25" name="TextBox 24">
            <a:extLst>
              <a:ext uri="{FF2B5EF4-FFF2-40B4-BE49-F238E27FC236}">
                <a16:creationId xmlns:a16="http://schemas.microsoft.com/office/drawing/2014/main" id="{6A17FBA3-D3AE-1213-6B83-455BA617E2DE}"/>
              </a:ext>
            </a:extLst>
          </p:cNvPr>
          <p:cNvSpPr txBox="1"/>
          <p:nvPr/>
        </p:nvSpPr>
        <p:spPr>
          <a:xfrm>
            <a:off x="3276600" y="7518092"/>
            <a:ext cx="12239171" cy="1824923"/>
          </a:xfrm>
          <a:prstGeom prst="rect">
            <a:avLst/>
          </a:prstGeom>
          <a:noFill/>
        </p:spPr>
        <p:txBody>
          <a:bodyPr wrap="square">
            <a:spAutoFit/>
          </a:bodyPr>
          <a:lstStyle/>
          <a:p>
            <a:pPr marL="0" marR="0" algn="just">
              <a:lnSpc>
                <a:spcPct val="150000"/>
              </a:lnSpc>
              <a:spcBef>
                <a:spcPts val="0"/>
              </a:spcBef>
              <a:spcAft>
                <a:spcPts val="800"/>
              </a:spcAft>
            </a:pPr>
            <a:r>
              <a:rPr lang="nl-NL" sz="4000" dirty="0">
                <a:effectLst/>
                <a:latin typeface="Arial" panose="020B0604020202020204" pitchFamily="34" charset="0"/>
                <a:ea typeface="Times New Roman" panose="02020603050405020304" pitchFamily="18" charset="0"/>
                <a:cs typeface="Arial" panose="020B0604020202020204" pitchFamily="34" charset="0"/>
              </a:rPr>
              <a:t>a) Hãy biểu diễn dữ liệu từ bảng thống kê vào biểu đồ dưới, bằng cách điền vào phần …..</a:t>
            </a:r>
          </a:p>
        </p:txBody>
      </p:sp>
    </p:spTree>
    <p:extLst>
      <p:ext uri="{BB962C8B-B14F-4D97-AF65-F5344CB8AC3E}">
        <p14:creationId xmlns:p14="http://schemas.microsoft.com/office/powerpoint/2010/main" val="142462186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xEl>
                                              <p:pRg st="0" end="0"/>
                                            </p:txEl>
                                          </p:spTgt>
                                        </p:tgtEl>
                                        <p:attrNameLst>
                                          <p:attrName>style.visibility</p:attrName>
                                        </p:attrNameLst>
                                      </p:cBhvr>
                                      <p:to>
                                        <p:strVal val="visible"/>
                                      </p:to>
                                    </p:set>
                                    <p:animEffect transition="in" filter="fade">
                                      <p:cBhvr>
                                        <p:cTn id="7" dur="500"/>
                                        <p:tgtEl>
                                          <p:spTgt spid="2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barn(inVertical)">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5">
                                            <p:txEl>
                                              <p:pRg st="0" end="0"/>
                                            </p:txEl>
                                          </p:spTgt>
                                        </p:tgtEl>
                                        <p:attrNameLst>
                                          <p:attrName>style.visibility</p:attrName>
                                        </p:attrNameLst>
                                      </p:cBhvr>
                                      <p:to>
                                        <p:strVal val="visible"/>
                                      </p:to>
                                    </p:set>
                                    <p:animEffect transition="in" filter="fade">
                                      <p:cBhvr>
                                        <p:cTn id="17" dur="500"/>
                                        <p:tgtEl>
                                          <p:spTgt spid="2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595783" y="4997517"/>
            <a:ext cx="651623" cy="675257"/>
          </a:xfrm>
          <a:prstGeom prst="rect">
            <a:avLst/>
          </a:prstGeom>
        </p:spPr>
      </p:pic>
      <p:pic>
        <p:nvPicPr>
          <p:cNvPr id="7" name="Picture 7"/>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2014975">
            <a:off x="15875143" y="9480419"/>
            <a:ext cx="501090" cy="703284"/>
          </a:xfrm>
          <a:prstGeom prst="rect">
            <a:avLst/>
          </a:prstGeom>
        </p:spPr>
      </p:pic>
      <p:pic>
        <p:nvPicPr>
          <p:cNvPr id="8" name="Picture 8"/>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1142145">
            <a:off x="16984818" y="3521075"/>
            <a:ext cx="548964" cy="548964"/>
          </a:xfrm>
          <a:prstGeom prst="rect">
            <a:avLst/>
          </a:prstGeom>
        </p:spPr>
      </p:pic>
      <p:pic>
        <p:nvPicPr>
          <p:cNvPr id="9" name="Picture 9"/>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977631">
            <a:off x="1530037" y="6089188"/>
            <a:ext cx="456209" cy="422564"/>
          </a:xfrm>
          <a:prstGeom prst="rect">
            <a:avLst/>
          </a:prstGeom>
        </p:spPr>
      </p:pic>
      <p:pic>
        <p:nvPicPr>
          <p:cNvPr id="10" name="Picture 10"/>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flipV="1">
            <a:off x="16528923" y="6172200"/>
            <a:ext cx="1759077" cy="4114800"/>
          </a:xfrm>
          <a:prstGeom prst="rect">
            <a:avLst/>
          </a:prstGeom>
        </p:spPr>
      </p:pic>
      <p:pic>
        <p:nvPicPr>
          <p:cNvPr id="11" name="Picture 11"/>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0" y="0"/>
            <a:ext cx="1758142" cy="4114800"/>
          </a:xfrm>
          <a:prstGeom prst="rect">
            <a:avLst/>
          </a:prstGeom>
        </p:spPr>
      </p:pic>
      <p:pic>
        <p:nvPicPr>
          <p:cNvPr id="12" name="Picture 12"/>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rot="-8290900">
            <a:off x="14915237" y="-623864"/>
            <a:ext cx="4688125" cy="3305128"/>
          </a:xfrm>
          <a:prstGeom prst="rect">
            <a:avLst/>
          </a:prstGeom>
        </p:spPr>
      </p:pic>
      <p:pic>
        <p:nvPicPr>
          <p:cNvPr id="13" name="Picture 13"/>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rot="-2937354">
            <a:off x="-1004712" y="8625711"/>
            <a:ext cx="3852615" cy="2412700"/>
          </a:xfrm>
          <a:prstGeom prst="rect">
            <a:avLst/>
          </a:prstGeom>
        </p:spPr>
      </p:pic>
      <p:sp>
        <p:nvSpPr>
          <p:cNvPr id="3" name="TextBox 2">
            <a:extLst>
              <a:ext uri="{FF2B5EF4-FFF2-40B4-BE49-F238E27FC236}">
                <a16:creationId xmlns:a16="http://schemas.microsoft.com/office/drawing/2014/main" id="{CAE222E3-9EEF-162D-C99E-2D3D0CBD1E22}"/>
              </a:ext>
            </a:extLst>
          </p:cNvPr>
          <p:cNvSpPr txBox="1"/>
          <p:nvPr/>
        </p:nvSpPr>
        <p:spPr>
          <a:xfrm>
            <a:off x="3370031" y="2883800"/>
            <a:ext cx="12104913" cy="4902689"/>
          </a:xfrm>
          <a:prstGeom prst="rect">
            <a:avLst/>
          </a:prstGeom>
          <a:noFill/>
        </p:spPr>
        <p:txBody>
          <a:bodyPr wrap="square">
            <a:spAutoFit/>
          </a:bodyPr>
          <a:lstStyle/>
          <a:p>
            <a:pPr algn="just">
              <a:lnSpc>
                <a:spcPct val="150000"/>
              </a:lnSpc>
              <a:spcAft>
                <a:spcPts val="800"/>
              </a:spcAft>
            </a:pPr>
            <a:r>
              <a:rPr lang="nl-NL" sz="4000" dirty="0">
                <a:effectLst/>
                <a:latin typeface="Arial" panose="020B0604020202020204" pitchFamily="34" charset="0"/>
                <a:ea typeface="Times New Roman" panose="02020603050405020304" pitchFamily="18" charset="0"/>
                <a:cs typeface="Arial" panose="020B0604020202020204" pitchFamily="34" charset="0"/>
              </a:rPr>
              <a:t>b) Hãy hoàn thành biểu đồ hình quạt tròn bằng cách chọn màu thích hợp của từng ô (1), (2), (3).</a:t>
            </a:r>
          </a:p>
          <a:p>
            <a:pPr algn="just">
              <a:lnSpc>
                <a:spcPct val="150000"/>
              </a:lnSpc>
              <a:spcAft>
                <a:spcPts val="800"/>
              </a:spcAft>
            </a:pPr>
            <a:r>
              <a:rPr lang="nl-NL" sz="4000" dirty="0">
                <a:latin typeface="Arial" panose="020B0604020202020204" pitchFamily="34" charset="0"/>
                <a:ea typeface="Times New Roman" panose="02020603050405020304" pitchFamily="18" charset="0"/>
                <a:cs typeface="Arial" panose="020B0604020202020204" pitchFamily="34" charset="0"/>
              </a:rPr>
              <a:t>(1) Xử lí chất thải sinh hoạt</a:t>
            </a:r>
          </a:p>
          <a:p>
            <a:pPr algn="just">
              <a:lnSpc>
                <a:spcPct val="150000"/>
              </a:lnSpc>
              <a:spcAft>
                <a:spcPts val="800"/>
              </a:spcAft>
            </a:pPr>
            <a:r>
              <a:rPr lang="en-US" sz="4000" dirty="0">
                <a:effectLst/>
                <a:latin typeface="Arial" panose="020B0604020202020204" pitchFamily="34" charset="0"/>
                <a:ea typeface="Times New Roman" panose="02020603050405020304" pitchFamily="18" charset="0"/>
                <a:cs typeface="Arial" panose="020B0604020202020204" pitchFamily="34" charset="0"/>
              </a:rPr>
              <a:t>(2) </a:t>
            </a:r>
            <a:r>
              <a:rPr lang="en-US" sz="4000" dirty="0" err="1">
                <a:effectLst/>
                <a:latin typeface="Arial" panose="020B0604020202020204" pitchFamily="34" charset="0"/>
                <a:ea typeface="Times New Roman" panose="02020603050405020304" pitchFamily="18" charset="0"/>
                <a:cs typeface="Arial" panose="020B0604020202020204" pitchFamily="34" charset="0"/>
              </a:rPr>
              <a:t>Xử</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lí</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chất</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thải</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công</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nghiệp</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và</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nguy</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hại</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Aft>
                <a:spcPts val="800"/>
              </a:spcAft>
            </a:pPr>
            <a:r>
              <a:rPr lang="en-US" sz="4000" dirty="0">
                <a:latin typeface="Arial" panose="020B0604020202020204" pitchFamily="34" charset="0"/>
                <a:ea typeface="Times New Roman" panose="02020603050405020304" pitchFamily="18" charset="0"/>
                <a:cs typeface="Arial" panose="020B0604020202020204" pitchFamily="34" charset="0"/>
              </a:rPr>
              <a:t>(3) </a:t>
            </a:r>
            <a:r>
              <a:rPr lang="en-US" sz="4000" dirty="0" err="1">
                <a:latin typeface="Arial" panose="020B0604020202020204" pitchFamily="34" charset="0"/>
                <a:ea typeface="Times New Roman" panose="02020603050405020304" pitchFamily="18" charset="0"/>
                <a:cs typeface="Arial" panose="020B0604020202020204" pitchFamily="34" charset="0"/>
              </a:rPr>
              <a:t>Phương</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tiện</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thu</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gom</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và</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vận</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chuyển</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chất</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thải</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3378538016"/>
      </p:ext>
    </p:extLst>
  </p:cSld>
  <p:clrMapOvr>
    <a:masterClrMapping/>
  </p:clrMapOvr>
  <p:transition spd="med">
    <p:pull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b="31506"/>
          <a:stretch>
            <a:fillRect/>
          </a:stretch>
        </p:blipFill>
        <p:spPr>
          <a:xfrm>
            <a:off x="0" y="0"/>
            <a:ext cx="18288000" cy="10287000"/>
          </a:xfrm>
          <a:prstGeom prst="rect">
            <a:avLst/>
          </a:prstGeom>
        </p:spPr>
      </p:pic>
      <p:grpSp>
        <p:nvGrpSpPr>
          <p:cNvPr id="3" name="Group 3"/>
          <p:cNvGrpSpPr/>
          <p:nvPr/>
        </p:nvGrpSpPr>
        <p:grpSpPr>
          <a:xfrm>
            <a:off x="1574022" y="1411346"/>
            <a:ext cx="15139955" cy="8141406"/>
            <a:chOff x="0" y="0"/>
            <a:chExt cx="3359055" cy="1736984"/>
          </a:xfrm>
        </p:grpSpPr>
        <p:sp>
          <p:nvSpPr>
            <p:cNvPr id="4" name="Freeform 4"/>
            <p:cNvSpPr/>
            <p:nvPr/>
          </p:nvSpPr>
          <p:spPr>
            <a:xfrm>
              <a:off x="0" y="0"/>
              <a:ext cx="3359055" cy="1736984"/>
            </a:xfrm>
            <a:custGeom>
              <a:avLst/>
              <a:gdLst/>
              <a:ahLst/>
              <a:cxnLst/>
              <a:rect l="l" t="t" r="r" b="b"/>
              <a:pathLst>
                <a:path w="3359055" h="1736984">
                  <a:moveTo>
                    <a:pt x="0" y="0"/>
                  </a:moveTo>
                  <a:lnTo>
                    <a:pt x="3359055" y="0"/>
                  </a:lnTo>
                  <a:lnTo>
                    <a:pt x="3359055" y="1736984"/>
                  </a:lnTo>
                  <a:lnTo>
                    <a:pt x="0" y="1736984"/>
                  </a:lnTo>
                  <a:close/>
                </a:path>
              </a:pathLst>
            </a:custGeom>
            <a:solidFill>
              <a:srgbClr val="FFF9DA"/>
            </a:solidFill>
          </p:spPr>
        </p:sp>
        <p:sp>
          <p:nvSpPr>
            <p:cNvPr id="5" name="TextBox 5"/>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8" name="Picture 8"/>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3637668" flipV="1">
            <a:off x="-2986104" y="-1824742"/>
            <a:ext cx="5579783" cy="5763495"/>
          </a:xfrm>
          <a:prstGeom prst="rect">
            <a:avLst/>
          </a:prstGeom>
        </p:spPr>
      </p:pic>
      <p:pic>
        <p:nvPicPr>
          <p:cNvPr id="9" name="Picture 9"/>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1318438">
            <a:off x="15593950" y="7429338"/>
            <a:ext cx="4515107" cy="4663764"/>
          </a:xfrm>
          <a:prstGeom prst="rect">
            <a:avLst/>
          </a:prstGeom>
        </p:spPr>
      </p:pic>
      <p:pic>
        <p:nvPicPr>
          <p:cNvPr id="10" name="Picture 10"/>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7829047" flipH="1">
            <a:off x="16251015" y="-1752223"/>
            <a:ext cx="2843287" cy="4902219"/>
          </a:xfrm>
          <a:prstGeom prst="rect">
            <a:avLst/>
          </a:prstGeom>
        </p:spPr>
      </p:pic>
      <p:pic>
        <p:nvPicPr>
          <p:cNvPr id="11" name="Picture 11"/>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rot="2633170">
            <a:off x="-2761072" y="8608348"/>
            <a:ext cx="6110853" cy="1888809"/>
          </a:xfrm>
          <a:prstGeom prst="rect">
            <a:avLst/>
          </a:prstGeom>
        </p:spPr>
      </p:pic>
      <p:pic>
        <p:nvPicPr>
          <p:cNvPr id="12" name="Picture 12"/>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rot="-1053252">
            <a:off x="8670709" y="9081210"/>
            <a:ext cx="946582" cy="550069"/>
          </a:xfrm>
          <a:prstGeom prst="rect">
            <a:avLst/>
          </a:prstGeom>
        </p:spPr>
      </p:pic>
      <p:pic>
        <p:nvPicPr>
          <p:cNvPr id="13" name="Picture 13"/>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rot="-1053252">
            <a:off x="8670709" y="651585"/>
            <a:ext cx="946582" cy="550069"/>
          </a:xfrm>
          <a:prstGeom prst="rect">
            <a:avLst/>
          </a:prstGeom>
        </p:spPr>
      </p:pic>
      <p:pic>
        <p:nvPicPr>
          <p:cNvPr id="14" name="Picture 14"/>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16878149" y="3961468"/>
            <a:ext cx="762302" cy="600313"/>
          </a:xfrm>
          <a:prstGeom prst="rect">
            <a:avLst/>
          </a:prstGeom>
        </p:spPr>
      </p:pic>
      <p:pic>
        <p:nvPicPr>
          <p:cNvPr id="15" name="Picture 15"/>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a:off x="1028700" y="6198498"/>
            <a:ext cx="676405" cy="555498"/>
          </a:xfrm>
          <a:prstGeom prst="rect">
            <a:avLst/>
          </a:prstGeom>
        </p:spPr>
      </p:pic>
      <p:pic>
        <p:nvPicPr>
          <p:cNvPr id="16" name="Picture 16"/>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xmlns="" r:embed="rId18"/>
              </a:ext>
            </a:extLst>
          </a:blip>
          <a:srcRect/>
          <a:stretch>
            <a:fillRect/>
          </a:stretch>
        </p:blipFill>
        <p:spPr>
          <a:xfrm>
            <a:off x="6702936" y="660769"/>
            <a:ext cx="5220899" cy="1272002"/>
          </a:xfrm>
          <a:prstGeom prst="rect">
            <a:avLst/>
          </a:prstGeom>
        </p:spPr>
      </p:pic>
      <p:sp>
        <p:nvSpPr>
          <p:cNvPr id="6" name="TextBox 5">
            <a:extLst>
              <a:ext uri="{FF2B5EF4-FFF2-40B4-BE49-F238E27FC236}">
                <a16:creationId xmlns:a16="http://schemas.microsoft.com/office/drawing/2014/main" id="{99C2CCBC-3402-F846-15C4-BB7F902BA333}"/>
              </a:ext>
            </a:extLst>
          </p:cNvPr>
          <p:cNvSpPr txBox="1"/>
          <p:nvPr/>
        </p:nvSpPr>
        <p:spPr>
          <a:xfrm>
            <a:off x="7620000" y="958484"/>
            <a:ext cx="366345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Giải</a:t>
            </a:r>
            <a:endParaRPr kumimoji="0" lang="en-US" sz="4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aphicFrame>
        <p:nvGraphicFramePr>
          <p:cNvPr id="7" name="Chart 6">
            <a:extLst>
              <a:ext uri="{FF2B5EF4-FFF2-40B4-BE49-F238E27FC236}">
                <a16:creationId xmlns:a16="http://schemas.microsoft.com/office/drawing/2014/main" id="{09A8C9A2-AF53-0EA8-7AFF-BBE40C61BD59}"/>
              </a:ext>
            </a:extLst>
          </p:cNvPr>
          <p:cNvGraphicFramePr/>
          <p:nvPr>
            <p:extLst>
              <p:ext uri="{D42A27DB-BD31-4B8C-83A1-F6EECF244321}">
                <p14:modId xmlns:p14="http://schemas.microsoft.com/office/powerpoint/2010/main" val="1436620948"/>
              </p:ext>
            </p:extLst>
          </p:nvPr>
        </p:nvGraphicFramePr>
        <p:xfrm>
          <a:off x="2601145" y="1853239"/>
          <a:ext cx="13701168" cy="7401754"/>
        </p:xfrm>
        <a:graphic>
          <a:graphicData uri="http://schemas.openxmlformats.org/drawingml/2006/chart">
            <c:chart xmlns:c="http://schemas.openxmlformats.org/drawingml/2006/chart" xmlns:r="http://schemas.openxmlformats.org/officeDocument/2006/relationships" r:id="rId19"/>
          </a:graphicData>
        </a:graphic>
      </p:graphicFrame>
    </p:spTree>
    <p:extLst>
      <p:ext uri="{BB962C8B-B14F-4D97-AF65-F5344CB8AC3E}">
        <p14:creationId xmlns:p14="http://schemas.microsoft.com/office/powerpoint/2010/main" val="1508105807"/>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arn(inVertical)">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p:tgtEl>
                                          <p:spTgt spid="7"/>
                                        </p:tgtEl>
                                        <p:attrNameLst>
                                          <p:attrName>ppt_y</p:attrName>
                                        </p:attrNameLst>
                                      </p:cBhvr>
                                      <p:tavLst>
                                        <p:tav tm="0">
                                          <p:val>
                                            <p:strVal val="#ppt_y+#ppt_h*1.125000"/>
                                          </p:val>
                                        </p:tav>
                                        <p:tav tm="100000">
                                          <p:val>
                                            <p:strVal val="#ppt_y"/>
                                          </p:val>
                                        </p:tav>
                                      </p:tavLst>
                                    </p:anim>
                                    <p:animEffect transition="in" filter="wipe(up)">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AsOne/>
      </p:bldGraphic>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256329" y="-233288"/>
            <a:ext cx="3679057" cy="2938647"/>
          </a:xfrm>
          <a:prstGeom prst="rect">
            <a:avLst/>
          </a:prstGeom>
        </p:spPr>
      </p:pic>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7047679" y="4018671"/>
            <a:ext cx="3679057" cy="2938647"/>
          </a:xfrm>
          <a:prstGeom prst="rect">
            <a:avLst/>
          </a:prstGeom>
        </p:spPr>
      </p:pic>
      <p:pic>
        <p:nvPicPr>
          <p:cNvPr id="9"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5670835" y="-1531620"/>
            <a:ext cx="4182770" cy="4114800"/>
          </a:xfrm>
          <a:prstGeom prst="rect">
            <a:avLst/>
          </a:prstGeom>
        </p:spPr>
      </p:pic>
      <p:pic>
        <p:nvPicPr>
          <p:cNvPr id="10" name="Picture 10"/>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158251">
            <a:off x="-1508185" y="7959320"/>
            <a:ext cx="4182770" cy="4114800"/>
          </a:xfrm>
          <a:prstGeom prst="rect">
            <a:avLst/>
          </a:prstGeom>
        </p:spPr>
      </p:pic>
      <p:pic>
        <p:nvPicPr>
          <p:cNvPr id="11" name="Picture 11"/>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6429056" y="3216685"/>
            <a:ext cx="830244" cy="791845"/>
          </a:xfrm>
          <a:prstGeom prst="rect">
            <a:avLst/>
          </a:prstGeom>
        </p:spPr>
      </p:pic>
      <p:pic>
        <p:nvPicPr>
          <p:cNvPr id="12" name="Picture 12"/>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238908" y="6570544"/>
            <a:ext cx="688581" cy="677391"/>
          </a:xfrm>
          <a:prstGeom prst="rect">
            <a:avLst/>
          </a:prstGeom>
        </p:spPr>
      </p:pic>
      <p:pic>
        <p:nvPicPr>
          <p:cNvPr id="13" name="Picture 13"/>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15773124" y="8960349"/>
            <a:ext cx="372167" cy="414671"/>
          </a:xfrm>
          <a:prstGeom prst="rect">
            <a:avLst/>
          </a:prstGeom>
        </p:spPr>
      </p:pic>
      <p:pic>
        <p:nvPicPr>
          <p:cNvPr id="16" name="Picture 16"/>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13841028" y="821365"/>
            <a:ext cx="372167" cy="414671"/>
          </a:xfrm>
          <a:prstGeom prst="rect">
            <a:avLst/>
          </a:prstGeom>
        </p:spPr>
      </p:pic>
      <p:pic>
        <p:nvPicPr>
          <p:cNvPr id="17" name="Picture 17"/>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16114147" y="8524294"/>
            <a:ext cx="372167" cy="414671"/>
          </a:xfrm>
          <a:prstGeom prst="rect">
            <a:avLst/>
          </a:prstGeom>
        </p:spPr>
      </p:pic>
      <p:pic>
        <p:nvPicPr>
          <p:cNvPr id="18" name="Picture 18"/>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13208076" y="821365"/>
            <a:ext cx="372167" cy="414671"/>
          </a:xfrm>
          <a:prstGeom prst="rect">
            <a:avLst/>
          </a:prstGeom>
        </p:spPr>
      </p:pic>
      <p:sp>
        <p:nvSpPr>
          <p:cNvPr id="8" name="TextBox 7">
            <a:extLst>
              <a:ext uri="{FF2B5EF4-FFF2-40B4-BE49-F238E27FC236}">
                <a16:creationId xmlns:a16="http://schemas.microsoft.com/office/drawing/2014/main" id="{28D94991-955A-EDDF-BC1C-23DE6597F19D}"/>
              </a:ext>
            </a:extLst>
          </p:cNvPr>
          <p:cNvSpPr txBox="1"/>
          <p:nvPr/>
        </p:nvSpPr>
        <p:spPr>
          <a:xfrm>
            <a:off x="4114800" y="1028700"/>
            <a:ext cx="9726228" cy="1107996"/>
          </a:xfrm>
          <a:prstGeom prst="rect">
            <a:avLst/>
          </a:prstGeom>
          <a:noFill/>
        </p:spPr>
        <p:txBody>
          <a:bodyPr wrap="square" rtlCol="0">
            <a:spAutoFit/>
          </a:bodyPr>
          <a:lstStyle/>
          <a:p>
            <a:pPr algn="ctr"/>
            <a:r>
              <a:rPr lang="en-US" sz="6600" b="1" dirty="0">
                <a:solidFill>
                  <a:schemeClr val="tx2">
                    <a:lumMod val="50000"/>
                  </a:schemeClr>
                </a:solidFill>
                <a:latin typeface="Arial" panose="020B0604020202020204" pitchFamily="34" charset="0"/>
                <a:cs typeface="Arial" panose="020B0604020202020204" pitchFamily="34" charset="0"/>
              </a:rPr>
              <a:t>HƯỚNG DẪN VỀ NHÀ</a:t>
            </a:r>
          </a:p>
        </p:txBody>
      </p:sp>
      <p:sp>
        <p:nvSpPr>
          <p:cNvPr id="23" name="TextBox 22">
            <a:extLst>
              <a:ext uri="{FF2B5EF4-FFF2-40B4-BE49-F238E27FC236}">
                <a16:creationId xmlns:a16="http://schemas.microsoft.com/office/drawing/2014/main" id="{DCFF3FBB-FDB6-4EB6-E47C-B0C035881FCF}"/>
              </a:ext>
            </a:extLst>
          </p:cNvPr>
          <p:cNvSpPr txBox="1"/>
          <p:nvPr/>
        </p:nvSpPr>
        <p:spPr>
          <a:xfrm>
            <a:off x="1262442" y="6892335"/>
            <a:ext cx="4321629" cy="1824923"/>
          </a:xfrm>
          <a:prstGeom prst="rect">
            <a:avLst/>
          </a:prstGeom>
          <a:noFill/>
        </p:spPr>
        <p:txBody>
          <a:bodyPr wrap="square">
            <a:spAutoFit/>
          </a:bodyPr>
          <a:lstStyle/>
          <a:p>
            <a:pPr algn="ctr">
              <a:lnSpc>
                <a:spcPct val="150000"/>
              </a:lnSpc>
            </a:pPr>
            <a:r>
              <a:rPr lang="nl-NL"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Ghi nhớ kiến thức trong bài.</a:t>
            </a:r>
            <a:endParaRPr lang="en-US" sz="4000" dirty="0">
              <a:latin typeface="Arial" panose="020B0604020202020204" pitchFamily="34" charset="0"/>
              <a:cs typeface="Arial" panose="020B0604020202020204" pitchFamily="34" charset="0"/>
            </a:endParaRPr>
          </a:p>
        </p:txBody>
      </p:sp>
      <p:sp>
        <p:nvSpPr>
          <p:cNvPr id="26" name="TextBox 25">
            <a:extLst>
              <a:ext uri="{FF2B5EF4-FFF2-40B4-BE49-F238E27FC236}">
                <a16:creationId xmlns:a16="http://schemas.microsoft.com/office/drawing/2014/main" id="{9EEBA278-997F-3B50-F417-A801D82BCDAC}"/>
              </a:ext>
            </a:extLst>
          </p:cNvPr>
          <p:cNvSpPr txBox="1"/>
          <p:nvPr/>
        </p:nvSpPr>
        <p:spPr>
          <a:xfrm>
            <a:off x="6868885" y="6913345"/>
            <a:ext cx="4550229" cy="1824923"/>
          </a:xfrm>
          <a:prstGeom prst="rect">
            <a:avLst/>
          </a:prstGeom>
          <a:noFill/>
        </p:spPr>
        <p:txBody>
          <a:bodyPr wrap="square">
            <a:spAutoFit/>
          </a:bodyPr>
          <a:lstStyle/>
          <a:p>
            <a:pPr algn="ctr">
              <a:lnSpc>
                <a:spcPct val="150000"/>
              </a:lnSpc>
            </a:pPr>
            <a:r>
              <a:rPr lang="nl-NL"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Hoàn thành bài tập trong SBT.</a:t>
            </a:r>
            <a:endParaRPr lang="en-US" sz="4000" dirty="0">
              <a:latin typeface="Arial" panose="020B0604020202020204" pitchFamily="34" charset="0"/>
              <a:cs typeface="Arial" panose="020B0604020202020204" pitchFamily="34" charset="0"/>
            </a:endParaRPr>
          </a:p>
        </p:txBody>
      </p:sp>
      <p:sp>
        <p:nvSpPr>
          <p:cNvPr id="29" name="TextBox 28">
            <a:extLst>
              <a:ext uri="{FF2B5EF4-FFF2-40B4-BE49-F238E27FC236}">
                <a16:creationId xmlns:a16="http://schemas.microsoft.com/office/drawing/2014/main" id="{5D65F482-231F-CEE1-A8E3-139954E3B488}"/>
              </a:ext>
            </a:extLst>
          </p:cNvPr>
          <p:cNvSpPr txBox="1"/>
          <p:nvPr/>
        </p:nvSpPr>
        <p:spPr>
          <a:xfrm>
            <a:off x="12058769" y="6913345"/>
            <a:ext cx="5236029" cy="1824923"/>
          </a:xfrm>
          <a:prstGeom prst="rect">
            <a:avLst/>
          </a:prstGeom>
          <a:noFill/>
        </p:spPr>
        <p:txBody>
          <a:bodyPr wrap="square">
            <a:spAutoFit/>
          </a:bodyPr>
          <a:lstStyle/>
          <a:p>
            <a:pPr algn="ctr">
              <a:lnSpc>
                <a:spcPct val="150000"/>
              </a:lnSpc>
            </a:pPr>
            <a:r>
              <a:rPr lang="nl-NL"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Chuẩn bị bài mới “Biểu đồ đoạn thẳng”.</a:t>
            </a:r>
            <a:endParaRPr lang="en-US" sz="4000" dirty="0">
              <a:latin typeface="Arial" panose="020B0604020202020204" pitchFamily="34" charset="0"/>
              <a:cs typeface="Arial" panose="020B0604020202020204" pitchFamily="34" charset="0"/>
            </a:endParaRPr>
          </a:p>
        </p:txBody>
      </p:sp>
      <p:pic>
        <p:nvPicPr>
          <p:cNvPr id="30" name="Picture 8">
            <a:extLst>
              <a:ext uri="{FF2B5EF4-FFF2-40B4-BE49-F238E27FC236}">
                <a16:creationId xmlns:a16="http://schemas.microsoft.com/office/drawing/2014/main" id="{37FDF04E-316B-766E-D933-05C7098A921E}"/>
              </a:ext>
            </a:extLst>
          </p:cNvPr>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a:off x="2171604" y="4241036"/>
            <a:ext cx="2503304" cy="2493916"/>
          </a:xfrm>
          <a:prstGeom prst="rect">
            <a:avLst/>
          </a:prstGeom>
        </p:spPr>
      </p:pic>
      <p:pic>
        <p:nvPicPr>
          <p:cNvPr id="31" name="Picture 9">
            <a:extLst>
              <a:ext uri="{FF2B5EF4-FFF2-40B4-BE49-F238E27FC236}">
                <a16:creationId xmlns:a16="http://schemas.microsoft.com/office/drawing/2014/main" id="{B95BC094-A9EB-6E76-D6CE-A65FE10B465F}"/>
              </a:ext>
            </a:extLst>
          </p:cNvPr>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xmlns="" r:embed="rId19"/>
              </a:ext>
            </a:extLst>
          </a:blip>
          <a:srcRect/>
          <a:stretch>
            <a:fillRect/>
          </a:stretch>
        </p:blipFill>
        <p:spPr>
          <a:xfrm>
            <a:off x="7726261" y="4241035"/>
            <a:ext cx="2503305" cy="2493917"/>
          </a:xfrm>
          <a:prstGeom prst="rect">
            <a:avLst/>
          </a:prstGeom>
        </p:spPr>
      </p:pic>
      <p:pic>
        <p:nvPicPr>
          <p:cNvPr id="32" name="Picture 9">
            <a:extLst>
              <a:ext uri="{FF2B5EF4-FFF2-40B4-BE49-F238E27FC236}">
                <a16:creationId xmlns:a16="http://schemas.microsoft.com/office/drawing/2014/main" id="{6E346777-E6F1-6401-45F3-4CD7067FD731}"/>
              </a:ext>
            </a:extLst>
          </p:cNvPr>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xmlns="" r:embed="rId21"/>
              </a:ext>
            </a:extLst>
          </a:blip>
          <a:srcRect/>
          <a:stretch>
            <a:fillRect/>
          </a:stretch>
        </p:blipFill>
        <p:spPr>
          <a:xfrm>
            <a:off x="13610842" y="4408736"/>
            <a:ext cx="2503305" cy="2493917"/>
          </a:xfrm>
          <a:prstGeom prst="rect">
            <a:avLst/>
          </a:prstGeom>
        </p:spPr>
      </p:pic>
    </p:spTree>
    <p:extLst>
      <p:ext uri="{BB962C8B-B14F-4D97-AF65-F5344CB8AC3E}">
        <p14:creationId xmlns:p14="http://schemas.microsoft.com/office/powerpoint/2010/main" val="206010942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barn(inVertical)">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500"/>
                                        <p:tgtEl>
                                          <p:spTgt spid="30"/>
                                        </p:tgtEl>
                                      </p:cBhvr>
                                    </p:animEffect>
                                    <p:anim calcmode="lin" valueType="num">
                                      <p:cBhvr>
                                        <p:cTn id="13" dur="500" fill="hold"/>
                                        <p:tgtEl>
                                          <p:spTgt spid="30"/>
                                        </p:tgtEl>
                                        <p:attrNameLst>
                                          <p:attrName>ppt_x</p:attrName>
                                        </p:attrNameLst>
                                      </p:cBhvr>
                                      <p:tavLst>
                                        <p:tav tm="0">
                                          <p:val>
                                            <p:strVal val="#ppt_x"/>
                                          </p:val>
                                        </p:tav>
                                        <p:tav tm="100000">
                                          <p:val>
                                            <p:strVal val="#ppt_x"/>
                                          </p:val>
                                        </p:tav>
                                      </p:tavLst>
                                    </p:anim>
                                    <p:anim calcmode="lin" valueType="num">
                                      <p:cBhvr>
                                        <p:cTn id="14" dur="500" fill="hold"/>
                                        <p:tgtEl>
                                          <p:spTgt spid="30"/>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500"/>
                                        <p:tgtEl>
                                          <p:spTgt spid="23"/>
                                        </p:tgtEl>
                                      </p:cBhvr>
                                    </p:animEffect>
                                    <p:anim calcmode="lin" valueType="num">
                                      <p:cBhvr>
                                        <p:cTn id="18" dur="500" fill="hold"/>
                                        <p:tgtEl>
                                          <p:spTgt spid="23"/>
                                        </p:tgtEl>
                                        <p:attrNameLst>
                                          <p:attrName>ppt_x</p:attrName>
                                        </p:attrNameLst>
                                      </p:cBhvr>
                                      <p:tavLst>
                                        <p:tav tm="0">
                                          <p:val>
                                            <p:strVal val="#ppt_x"/>
                                          </p:val>
                                        </p:tav>
                                        <p:tav tm="100000">
                                          <p:val>
                                            <p:strVal val="#ppt_x"/>
                                          </p:val>
                                        </p:tav>
                                      </p:tavLst>
                                    </p:anim>
                                    <p:anim calcmode="lin" valueType="num">
                                      <p:cBhvr>
                                        <p:cTn id="19" dur="5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fade">
                                      <p:cBhvr>
                                        <p:cTn id="24" dur="500"/>
                                        <p:tgtEl>
                                          <p:spTgt spid="31"/>
                                        </p:tgtEl>
                                      </p:cBhvr>
                                    </p:animEffect>
                                    <p:anim calcmode="lin" valueType="num">
                                      <p:cBhvr>
                                        <p:cTn id="25" dur="500" fill="hold"/>
                                        <p:tgtEl>
                                          <p:spTgt spid="31"/>
                                        </p:tgtEl>
                                        <p:attrNameLst>
                                          <p:attrName>ppt_x</p:attrName>
                                        </p:attrNameLst>
                                      </p:cBhvr>
                                      <p:tavLst>
                                        <p:tav tm="0">
                                          <p:val>
                                            <p:strVal val="#ppt_x"/>
                                          </p:val>
                                        </p:tav>
                                        <p:tav tm="100000">
                                          <p:val>
                                            <p:strVal val="#ppt_x"/>
                                          </p:val>
                                        </p:tav>
                                      </p:tavLst>
                                    </p:anim>
                                    <p:anim calcmode="lin" valueType="num">
                                      <p:cBhvr>
                                        <p:cTn id="26" dur="500" fill="hold"/>
                                        <p:tgtEl>
                                          <p:spTgt spid="31"/>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26"/>
                                        </p:tgtEl>
                                        <p:attrNameLst>
                                          <p:attrName>style.visibility</p:attrName>
                                        </p:attrNameLst>
                                      </p:cBhvr>
                                      <p:to>
                                        <p:strVal val="visible"/>
                                      </p:to>
                                    </p:set>
                                    <p:animEffect transition="in" filter="fade">
                                      <p:cBhvr>
                                        <p:cTn id="29" dur="500"/>
                                        <p:tgtEl>
                                          <p:spTgt spid="26"/>
                                        </p:tgtEl>
                                      </p:cBhvr>
                                    </p:animEffect>
                                    <p:anim calcmode="lin" valueType="num">
                                      <p:cBhvr>
                                        <p:cTn id="30" dur="500" fill="hold"/>
                                        <p:tgtEl>
                                          <p:spTgt spid="26"/>
                                        </p:tgtEl>
                                        <p:attrNameLst>
                                          <p:attrName>ppt_x</p:attrName>
                                        </p:attrNameLst>
                                      </p:cBhvr>
                                      <p:tavLst>
                                        <p:tav tm="0">
                                          <p:val>
                                            <p:strVal val="#ppt_x"/>
                                          </p:val>
                                        </p:tav>
                                        <p:tav tm="100000">
                                          <p:val>
                                            <p:strVal val="#ppt_x"/>
                                          </p:val>
                                        </p:tav>
                                      </p:tavLst>
                                    </p:anim>
                                    <p:anim calcmode="lin" valueType="num">
                                      <p:cBhvr>
                                        <p:cTn id="31" dur="5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32"/>
                                        </p:tgtEl>
                                        <p:attrNameLst>
                                          <p:attrName>style.visibility</p:attrName>
                                        </p:attrNameLst>
                                      </p:cBhvr>
                                      <p:to>
                                        <p:strVal val="visible"/>
                                      </p:to>
                                    </p:set>
                                    <p:animEffect transition="in" filter="fade">
                                      <p:cBhvr>
                                        <p:cTn id="36" dur="500"/>
                                        <p:tgtEl>
                                          <p:spTgt spid="32"/>
                                        </p:tgtEl>
                                      </p:cBhvr>
                                    </p:animEffect>
                                    <p:anim calcmode="lin" valueType="num">
                                      <p:cBhvr>
                                        <p:cTn id="37" dur="500" fill="hold"/>
                                        <p:tgtEl>
                                          <p:spTgt spid="32"/>
                                        </p:tgtEl>
                                        <p:attrNameLst>
                                          <p:attrName>ppt_x</p:attrName>
                                        </p:attrNameLst>
                                      </p:cBhvr>
                                      <p:tavLst>
                                        <p:tav tm="0">
                                          <p:val>
                                            <p:strVal val="#ppt_x"/>
                                          </p:val>
                                        </p:tav>
                                        <p:tav tm="100000">
                                          <p:val>
                                            <p:strVal val="#ppt_x"/>
                                          </p:val>
                                        </p:tav>
                                      </p:tavLst>
                                    </p:anim>
                                    <p:anim calcmode="lin" valueType="num">
                                      <p:cBhvr>
                                        <p:cTn id="38" dur="500" fill="hold"/>
                                        <p:tgtEl>
                                          <p:spTgt spid="32"/>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29"/>
                                        </p:tgtEl>
                                        <p:attrNameLst>
                                          <p:attrName>style.visibility</p:attrName>
                                        </p:attrNameLst>
                                      </p:cBhvr>
                                      <p:to>
                                        <p:strVal val="visible"/>
                                      </p:to>
                                    </p:set>
                                    <p:animEffect transition="in" filter="fade">
                                      <p:cBhvr>
                                        <p:cTn id="41" dur="500"/>
                                        <p:tgtEl>
                                          <p:spTgt spid="29"/>
                                        </p:tgtEl>
                                      </p:cBhvr>
                                    </p:animEffect>
                                    <p:anim calcmode="lin" valueType="num">
                                      <p:cBhvr>
                                        <p:cTn id="42" dur="500" fill="hold"/>
                                        <p:tgtEl>
                                          <p:spTgt spid="29"/>
                                        </p:tgtEl>
                                        <p:attrNameLst>
                                          <p:attrName>ppt_x</p:attrName>
                                        </p:attrNameLst>
                                      </p:cBhvr>
                                      <p:tavLst>
                                        <p:tav tm="0">
                                          <p:val>
                                            <p:strVal val="#ppt_x"/>
                                          </p:val>
                                        </p:tav>
                                        <p:tav tm="100000">
                                          <p:val>
                                            <p:strVal val="#ppt_x"/>
                                          </p:val>
                                        </p:tav>
                                      </p:tavLst>
                                    </p:anim>
                                    <p:anim calcmode="lin" valueType="num">
                                      <p:cBhvr>
                                        <p:cTn id="43" dur="5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6" grpId="0"/>
      <p:bldP spid="29"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b="31506"/>
          <a:stretch>
            <a:fillRect/>
          </a:stretch>
        </p:blipFill>
        <p:spPr>
          <a:xfrm>
            <a:off x="0" y="0"/>
            <a:ext cx="18288000" cy="10287000"/>
          </a:xfrm>
          <a:prstGeom prst="rect">
            <a:avLst/>
          </a:prstGeom>
        </p:spPr>
      </p:pic>
      <p:grpSp>
        <p:nvGrpSpPr>
          <p:cNvPr id="3" name="Group 3"/>
          <p:cNvGrpSpPr/>
          <p:nvPr/>
        </p:nvGrpSpPr>
        <p:grpSpPr>
          <a:xfrm>
            <a:off x="1945600" y="1629299"/>
            <a:ext cx="14301755" cy="7634444"/>
            <a:chOff x="0" y="0"/>
            <a:chExt cx="3359055" cy="1736984"/>
          </a:xfrm>
        </p:grpSpPr>
        <p:sp>
          <p:nvSpPr>
            <p:cNvPr id="4" name="Freeform 4"/>
            <p:cNvSpPr/>
            <p:nvPr/>
          </p:nvSpPr>
          <p:spPr>
            <a:xfrm>
              <a:off x="0" y="0"/>
              <a:ext cx="3359055" cy="1736984"/>
            </a:xfrm>
            <a:custGeom>
              <a:avLst/>
              <a:gdLst/>
              <a:ahLst/>
              <a:cxnLst/>
              <a:rect l="l" t="t" r="r" b="b"/>
              <a:pathLst>
                <a:path w="3359055" h="1736984">
                  <a:moveTo>
                    <a:pt x="0" y="0"/>
                  </a:moveTo>
                  <a:lnTo>
                    <a:pt x="3359055" y="0"/>
                  </a:lnTo>
                  <a:lnTo>
                    <a:pt x="3359055" y="1736984"/>
                  </a:lnTo>
                  <a:lnTo>
                    <a:pt x="0" y="1736984"/>
                  </a:lnTo>
                  <a:close/>
                </a:path>
              </a:pathLst>
            </a:custGeom>
            <a:solidFill>
              <a:srgbClr val="FFF9DA"/>
            </a:solidFill>
          </p:spPr>
        </p:sp>
        <p:sp>
          <p:nvSpPr>
            <p:cNvPr id="5" name="TextBox 5"/>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7" name="Picture 7"/>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6529858" y="0"/>
            <a:ext cx="1758142" cy="4114800"/>
          </a:xfrm>
          <a:prstGeom prst="rect">
            <a:avLst/>
          </a:prstGeom>
        </p:spPr>
      </p:pic>
      <p:pic>
        <p:nvPicPr>
          <p:cNvPr id="8" name="Picture 8"/>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0" y="0"/>
            <a:ext cx="1780586" cy="4114800"/>
          </a:xfrm>
          <a:prstGeom prst="rect">
            <a:avLst/>
          </a:prstGeom>
        </p:spPr>
      </p:pic>
      <p:pic>
        <p:nvPicPr>
          <p:cNvPr id="9" name="Picture 9"/>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198789" y="7840980"/>
            <a:ext cx="3449137" cy="4114800"/>
          </a:xfrm>
          <a:prstGeom prst="rect">
            <a:avLst/>
          </a:prstGeom>
        </p:spPr>
      </p:pic>
      <p:pic>
        <p:nvPicPr>
          <p:cNvPr id="10" name="Picture 10"/>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6035305" y="7998966"/>
            <a:ext cx="3449137" cy="4114800"/>
          </a:xfrm>
          <a:prstGeom prst="rect">
            <a:avLst/>
          </a:prstGeom>
        </p:spPr>
      </p:pic>
      <p:pic>
        <p:nvPicPr>
          <p:cNvPr id="11" name="Picture 11"/>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11934594" y="8716171"/>
            <a:ext cx="773891" cy="764218"/>
          </a:xfrm>
          <a:prstGeom prst="rect">
            <a:avLst/>
          </a:prstGeom>
        </p:spPr>
      </p:pic>
      <p:pic>
        <p:nvPicPr>
          <p:cNvPr id="12" name="Picture 12"/>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5564274" y="646591"/>
            <a:ext cx="773891" cy="764218"/>
          </a:xfrm>
          <a:prstGeom prst="rect">
            <a:avLst/>
          </a:prstGeom>
        </p:spPr>
      </p:pic>
      <p:pic>
        <p:nvPicPr>
          <p:cNvPr id="13" name="Picture 13"/>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2974089" y="8783176"/>
            <a:ext cx="463840" cy="475124"/>
          </a:xfrm>
          <a:prstGeom prst="rect">
            <a:avLst/>
          </a:prstGeom>
        </p:spPr>
      </p:pic>
      <p:pic>
        <p:nvPicPr>
          <p:cNvPr id="16" name="Picture 16"/>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14749023" y="1028700"/>
            <a:ext cx="476582" cy="488176"/>
          </a:xfrm>
          <a:prstGeom prst="rect">
            <a:avLst/>
          </a:prstGeom>
        </p:spPr>
      </p:pic>
      <p:sp>
        <p:nvSpPr>
          <p:cNvPr id="6" name="TextBox 5">
            <a:extLst>
              <a:ext uri="{FF2B5EF4-FFF2-40B4-BE49-F238E27FC236}">
                <a16:creationId xmlns:a16="http://schemas.microsoft.com/office/drawing/2014/main" id="{44091B01-101C-F958-B8DA-1790BC37FF3C}"/>
              </a:ext>
            </a:extLst>
          </p:cNvPr>
          <p:cNvSpPr txBox="1"/>
          <p:nvPr/>
        </p:nvSpPr>
        <p:spPr>
          <a:xfrm>
            <a:off x="3344521" y="2859950"/>
            <a:ext cx="11503911" cy="5404172"/>
          </a:xfrm>
          <a:prstGeom prst="rect">
            <a:avLst/>
          </a:prstGeom>
          <a:noFill/>
        </p:spPr>
        <p:txBody>
          <a:bodyPr wrap="square" rtlCol="0">
            <a:spAutoFit/>
          </a:bodyPr>
          <a:lstStyle/>
          <a:p>
            <a:pPr algn="ctr">
              <a:lnSpc>
                <a:spcPct val="150000"/>
              </a:lnSpc>
            </a:pPr>
            <a:r>
              <a:rPr lang="en-US" sz="8000" b="1" dirty="0">
                <a:latin typeface="Arial" panose="020B0604020202020204" pitchFamily="34" charset="0"/>
                <a:cs typeface="Arial" panose="020B0604020202020204" pitchFamily="34" charset="0"/>
              </a:rPr>
              <a:t>HẸN GẶP LẠI CÁC EM TRONG BUỔI HỌC TIẾP THEO</a:t>
            </a:r>
          </a:p>
        </p:txBody>
      </p:sp>
    </p:spTree>
    <p:extLst>
      <p:ext uri="{BB962C8B-B14F-4D97-AF65-F5344CB8AC3E}">
        <p14:creationId xmlns:p14="http://schemas.microsoft.com/office/powerpoint/2010/main" val="257464757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p:cTn id="7" dur="500" fill="hold"/>
                                        <p:tgtEl>
                                          <p:spTgt spid="6">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6">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b="31506"/>
          <a:stretch>
            <a:fillRect/>
          </a:stretch>
        </p:blipFill>
        <p:spPr>
          <a:xfrm>
            <a:off x="0" y="0"/>
            <a:ext cx="18288000" cy="10287000"/>
          </a:xfrm>
          <a:prstGeom prst="rect">
            <a:avLst/>
          </a:prstGeom>
        </p:spPr>
      </p:pic>
      <p:grpSp>
        <p:nvGrpSpPr>
          <p:cNvPr id="3" name="Group 3"/>
          <p:cNvGrpSpPr/>
          <p:nvPr/>
        </p:nvGrpSpPr>
        <p:grpSpPr>
          <a:xfrm>
            <a:off x="1574022" y="952501"/>
            <a:ext cx="15139955" cy="8743688"/>
            <a:chOff x="0" y="0"/>
            <a:chExt cx="3359055" cy="1736984"/>
          </a:xfrm>
        </p:grpSpPr>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sp>
          <p:nvSpPr>
            <p:cNvPr id="4" name="Freeform 4"/>
            <p:cNvSpPr/>
            <p:nvPr/>
          </p:nvSpPr>
          <p:spPr>
            <a:xfrm>
              <a:off x="0" y="0"/>
              <a:ext cx="3359055" cy="1736984"/>
            </a:xfrm>
            <a:custGeom>
              <a:avLst/>
              <a:gdLst/>
              <a:ahLst/>
              <a:cxnLst/>
              <a:rect l="l" t="t" r="r" b="b"/>
              <a:pathLst>
                <a:path w="3359055" h="1736984">
                  <a:moveTo>
                    <a:pt x="0" y="0"/>
                  </a:moveTo>
                  <a:lnTo>
                    <a:pt x="3359055" y="0"/>
                  </a:lnTo>
                  <a:lnTo>
                    <a:pt x="3359055" y="1736984"/>
                  </a:lnTo>
                  <a:lnTo>
                    <a:pt x="0" y="1736984"/>
                  </a:lnTo>
                  <a:close/>
                </a:path>
              </a:pathLst>
            </a:custGeom>
            <a:solidFill>
              <a:srgbClr val="FFF9DA"/>
            </a:solidFill>
          </p:spPr>
        </p:sp>
      </p:grpSp>
      <p:pic>
        <p:nvPicPr>
          <p:cNvPr id="8" name="Picture 8"/>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3637668" flipV="1">
            <a:off x="-2986104" y="-1824742"/>
            <a:ext cx="5579783" cy="5763495"/>
          </a:xfrm>
          <a:prstGeom prst="rect">
            <a:avLst/>
          </a:prstGeom>
        </p:spPr>
      </p:pic>
      <p:pic>
        <p:nvPicPr>
          <p:cNvPr id="9" name="Picture 9"/>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1318438">
            <a:off x="15593950" y="7429338"/>
            <a:ext cx="4515107" cy="4663764"/>
          </a:xfrm>
          <a:prstGeom prst="rect">
            <a:avLst/>
          </a:prstGeom>
        </p:spPr>
      </p:pic>
      <p:pic>
        <p:nvPicPr>
          <p:cNvPr id="10" name="Picture 10"/>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7829047" flipH="1">
            <a:off x="16251015" y="-1752223"/>
            <a:ext cx="2843287" cy="4902219"/>
          </a:xfrm>
          <a:prstGeom prst="rect">
            <a:avLst/>
          </a:prstGeom>
        </p:spPr>
      </p:pic>
      <p:pic>
        <p:nvPicPr>
          <p:cNvPr id="11" name="Picture 11"/>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rot="2633170">
            <a:off x="-2761072" y="8608348"/>
            <a:ext cx="6110853" cy="1888809"/>
          </a:xfrm>
          <a:prstGeom prst="rect">
            <a:avLst/>
          </a:prstGeom>
        </p:spPr>
      </p:pic>
      <p:pic>
        <p:nvPicPr>
          <p:cNvPr id="12" name="Picture 12"/>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rot="-1053252">
            <a:off x="8670709" y="9081210"/>
            <a:ext cx="946582" cy="550069"/>
          </a:xfrm>
          <a:prstGeom prst="rect">
            <a:avLst/>
          </a:prstGeom>
        </p:spPr>
      </p:pic>
      <p:pic>
        <p:nvPicPr>
          <p:cNvPr id="13" name="Picture 13"/>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rot="-1053252">
            <a:off x="8670709" y="651585"/>
            <a:ext cx="946582" cy="550069"/>
          </a:xfrm>
          <a:prstGeom prst="rect">
            <a:avLst/>
          </a:prstGeom>
        </p:spPr>
      </p:pic>
      <p:pic>
        <p:nvPicPr>
          <p:cNvPr id="14" name="Picture 14"/>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16878149" y="3961468"/>
            <a:ext cx="762302" cy="600313"/>
          </a:xfrm>
          <a:prstGeom prst="rect">
            <a:avLst/>
          </a:prstGeom>
        </p:spPr>
      </p:pic>
      <p:pic>
        <p:nvPicPr>
          <p:cNvPr id="15" name="Picture 15"/>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a:off x="1028700" y="6198498"/>
            <a:ext cx="676405" cy="555498"/>
          </a:xfrm>
          <a:prstGeom prst="rect">
            <a:avLst/>
          </a:prstGeom>
        </p:spPr>
      </p:pic>
      <p:sp>
        <p:nvSpPr>
          <p:cNvPr id="17" name="TextBox 16">
            <a:extLst>
              <a:ext uri="{FF2B5EF4-FFF2-40B4-BE49-F238E27FC236}">
                <a16:creationId xmlns:a16="http://schemas.microsoft.com/office/drawing/2014/main" id="{F7FB731E-B7E2-9797-F550-2E26E3BA991B}"/>
              </a:ext>
            </a:extLst>
          </p:cNvPr>
          <p:cNvSpPr txBox="1"/>
          <p:nvPr/>
        </p:nvSpPr>
        <p:spPr>
          <a:xfrm>
            <a:off x="2146972" y="1523384"/>
            <a:ext cx="13487400" cy="830997"/>
          </a:xfrm>
          <a:prstGeom prst="rect">
            <a:avLst/>
          </a:prstGeom>
          <a:noFill/>
        </p:spPr>
        <p:txBody>
          <a:bodyPr wrap="square" rtlCol="0">
            <a:spAutoFit/>
          </a:bodyPr>
          <a:lstStyle/>
          <a:p>
            <a:pPr algn="just"/>
            <a:r>
              <a:rPr lang="en-US" sz="4800" b="1" dirty="0">
                <a:solidFill>
                  <a:schemeClr val="accent2">
                    <a:lumMod val="50000"/>
                  </a:schemeClr>
                </a:solidFill>
                <a:latin typeface="Arial" panose="020B0604020202020204" pitchFamily="34" charset="0"/>
                <a:cs typeface="Arial" panose="020B0604020202020204" pitchFamily="34" charset="0"/>
              </a:rPr>
              <a:t>I. ĐỌC VÀ MÔ TẢ BIỂU ĐỒ HÌNH QUẠT TRÒN</a:t>
            </a:r>
          </a:p>
        </p:txBody>
      </p:sp>
      <p:sp>
        <p:nvSpPr>
          <p:cNvPr id="20" name="TextBox 19">
            <a:extLst>
              <a:ext uri="{FF2B5EF4-FFF2-40B4-BE49-F238E27FC236}">
                <a16:creationId xmlns:a16="http://schemas.microsoft.com/office/drawing/2014/main" id="{ADE9CC5F-468E-B43E-EB2B-742360D04F70}"/>
              </a:ext>
            </a:extLst>
          </p:cNvPr>
          <p:cNvSpPr txBox="1"/>
          <p:nvPr/>
        </p:nvSpPr>
        <p:spPr>
          <a:xfrm>
            <a:off x="2377922" y="2713391"/>
            <a:ext cx="13022943" cy="6621108"/>
          </a:xfrm>
          <a:prstGeom prst="rect">
            <a:avLst/>
          </a:prstGeom>
          <a:noFill/>
        </p:spPr>
        <p:txBody>
          <a:bodyPr wrap="square">
            <a:spAutoFit/>
          </a:bodyPr>
          <a:lstStyle/>
          <a:p>
            <a:pPr marL="285750" marR="0" indent="-285750" algn="just">
              <a:lnSpc>
                <a:spcPct val="150000"/>
              </a:lnSpc>
              <a:spcBef>
                <a:spcPts val="600"/>
              </a:spcBef>
              <a:spcAft>
                <a:spcPts val="800"/>
              </a:spcAft>
              <a:buFont typeface="Symbol" panose="05050102010706020507" pitchFamily="18" charset="2"/>
              <a:buChar char="-"/>
              <a:tabLst>
                <a:tab pos="360045" algn="l"/>
                <a:tab pos="720090" algn="l"/>
              </a:tabLst>
            </a:pPr>
            <a:r>
              <a:rPr lang="nl-NL" sz="4000" dirty="0">
                <a:effectLst/>
                <a:latin typeface="Arial" panose="020B0604020202020204" pitchFamily="34" charset="0"/>
                <a:ea typeface="Times New Roman" panose="02020603050405020304" pitchFamily="18" charset="0"/>
                <a:cs typeface="Arial" panose="020B0604020202020204" pitchFamily="34" charset="0"/>
              </a:rPr>
              <a:t> </a:t>
            </a:r>
            <a:r>
              <a:rPr lang="nl-NL" sz="4000"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Biểu đồ hình quạt tròn</a:t>
            </a:r>
            <a:r>
              <a:rPr lang="nl-NL" sz="4000" dirty="0">
                <a:effectLst/>
                <a:latin typeface="Arial" panose="020B0604020202020204" pitchFamily="34" charset="0"/>
                <a:ea typeface="Times New Roman" panose="02020603050405020304" pitchFamily="18" charset="0"/>
                <a:cs typeface="Arial" panose="020B0604020202020204" pitchFamily="34" charset="0"/>
              </a:rPr>
              <a:t> dùng để so sánh các phần trong toàn bộ dữ liệu.</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a:p>
            <a:pPr marL="285750" marR="0" indent="-285750" algn="just">
              <a:lnSpc>
                <a:spcPct val="150000"/>
              </a:lnSpc>
              <a:spcBef>
                <a:spcPts val="600"/>
              </a:spcBef>
              <a:spcAft>
                <a:spcPts val="800"/>
              </a:spcAft>
              <a:buFont typeface="Symbol" panose="05050102010706020507" pitchFamily="18" charset="2"/>
              <a:buChar char="-"/>
              <a:tabLst>
                <a:tab pos="360045" algn="l"/>
                <a:tab pos="720090" algn="l"/>
              </a:tabLst>
            </a:pPr>
            <a:r>
              <a:rPr lang="nl-NL" sz="4000" dirty="0">
                <a:effectLst/>
                <a:latin typeface="Arial" panose="020B0604020202020204" pitchFamily="34" charset="0"/>
                <a:ea typeface="Times New Roman" panose="02020603050405020304" pitchFamily="18" charset="0"/>
                <a:cs typeface="Arial" panose="020B0604020202020204" pitchFamily="34" charset="0"/>
              </a:rPr>
              <a:t> Trong biểu đồ hình quạt tròn, phần chính là hình tròn biểu diễn dữ kiệu được chia thành nhiều hình quạt. Mỗi hình quạt biểu diễn tỉ lệ của một phân so với toàn bộ dữ liệu. Cả hình tròn biểu diển toàn bộ dữ liệu, tức là ứng với 100%.</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childTnLst>
                                </p:cTn>
                              </p:par>
                            </p:childTnLst>
                          </p:cTn>
                        </p:par>
                        <p:par>
                          <p:cTn id="7" fill="hold">
                            <p:stCondLst>
                              <p:cond delay="0"/>
                            </p:stCondLst>
                            <p:childTnLst>
                              <p:par>
                                <p:cTn id="8" presetID="10" presetClass="entr" presetSubtype="0" fill="hold" nodeType="afterEffect">
                                  <p:stCondLst>
                                    <p:cond delay="0"/>
                                  </p:stCondLst>
                                  <p:childTnLst>
                                    <p:set>
                                      <p:cBhvr>
                                        <p:cTn id="9" dur="1" fill="hold">
                                          <p:stCondLst>
                                            <p:cond delay="0"/>
                                          </p:stCondLst>
                                        </p:cTn>
                                        <p:tgtEl>
                                          <p:spTgt spid="20">
                                            <p:txEl>
                                              <p:pRg st="0" end="0"/>
                                            </p:txEl>
                                          </p:spTgt>
                                        </p:tgtEl>
                                        <p:attrNameLst>
                                          <p:attrName>style.visibility</p:attrName>
                                        </p:attrNameLst>
                                      </p:cBhvr>
                                      <p:to>
                                        <p:strVal val="visible"/>
                                      </p:to>
                                    </p:set>
                                    <p:animEffect transition="in" filter="fade">
                                      <p:cBhvr>
                                        <p:cTn id="10" dur="500"/>
                                        <p:tgtEl>
                                          <p:spTgt spid="20">
                                            <p:txEl>
                                              <p:pRg st="0" end="0"/>
                                            </p:txEl>
                                          </p:spTgt>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20">
                                            <p:txEl>
                                              <p:pRg st="1" end="1"/>
                                            </p:txEl>
                                          </p:spTgt>
                                        </p:tgtEl>
                                        <p:attrNameLst>
                                          <p:attrName>style.visibility</p:attrName>
                                        </p:attrNameLst>
                                      </p:cBhvr>
                                      <p:to>
                                        <p:strVal val="visible"/>
                                      </p:to>
                                    </p:set>
                                    <p:animEffect transition="in" filter="fade">
                                      <p:cBhvr>
                                        <p:cTn id="14" dur="500"/>
                                        <p:tgtEl>
                                          <p:spTgt spid="2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352331" y="-185202"/>
            <a:ext cx="3679057" cy="2938647"/>
          </a:xfrm>
          <a:prstGeom prst="rect">
            <a:avLst/>
          </a:prstGeom>
        </p:spPr>
      </p:pic>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6031051" y="8411706"/>
            <a:ext cx="3679057" cy="2938647"/>
          </a:xfrm>
          <a:prstGeom prst="rect">
            <a:avLst/>
          </a:prstGeom>
        </p:spPr>
      </p:pic>
      <p:pic>
        <p:nvPicPr>
          <p:cNvPr id="9" name="Picture 9"/>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5670835" y="-1531620"/>
            <a:ext cx="4182770" cy="4114800"/>
          </a:xfrm>
          <a:prstGeom prst="rect">
            <a:avLst/>
          </a:prstGeom>
        </p:spPr>
      </p:pic>
      <p:pic>
        <p:nvPicPr>
          <p:cNvPr id="10" name="Picture 10"/>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158251">
            <a:off x="-1508185" y="7959320"/>
            <a:ext cx="4182770" cy="4114800"/>
          </a:xfrm>
          <a:prstGeom prst="rect">
            <a:avLst/>
          </a:prstGeom>
        </p:spPr>
      </p:pic>
      <p:pic>
        <p:nvPicPr>
          <p:cNvPr id="11" name="Picture 11"/>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6429056" y="3216685"/>
            <a:ext cx="830244" cy="791845"/>
          </a:xfrm>
          <a:prstGeom prst="rect">
            <a:avLst/>
          </a:prstGeom>
        </p:spPr>
      </p:pic>
      <p:pic>
        <p:nvPicPr>
          <p:cNvPr id="12" name="Picture 12"/>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4541767" y="9110168"/>
            <a:ext cx="688581" cy="677391"/>
          </a:xfrm>
          <a:prstGeom prst="rect">
            <a:avLst/>
          </a:prstGeom>
        </p:spPr>
      </p:pic>
      <p:pic>
        <p:nvPicPr>
          <p:cNvPr id="13" name="Picture 13"/>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6451663" y="9050965"/>
            <a:ext cx="372167" cy="414671"/>
          </a:xfrm>
          <a:prstGeom prst="rect">
            <a:avLst/>
          </a:prstGeom>
        </p:spPr>
      </p:pic>
      <p:pic>
        <p:nvPicPr>
          <p:cNvPr id="16" name="Picture 16"/>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13841028" y="821365"/>
            <a:ext cx="372167" cy="414671"/>
          </a:xfrm>
          <a:prstGeom prst="rect">
            <a:avLst/>
          </a:prstGeom>
        </p:spPr>
      </p:pic>
      <p:pic>
        <p:nvPicPr>
          <p:cNvPr id="17" name="Picture 17"/>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a:off x="7087364" y="9050965"/>
            <a:ext cx="372167" cy="414671"/>
          </a:xfrm>
          <a:prstGeom prst="rect">
            <a:avLst/>
          </a:prstGeom>
        </p:spPr>
      </p:pic>
      <p:pic>
        <p:nvPicPr>
          <p:cNvPr id="18" name="Picture 18"/>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a:off x="13208076" y="821365"/>
            <a:ext cx="372167" cy="414671"/>
          </a:xfrm>
          <a:prstGeom prst="rect">
            <a:avLst/>
          </a:prstGeom>
        </p:spPr>
      </p:pic>
      <p:graphicFrame>
        <p:nvGraphicFramePr>
          <p:cNvPr id="19" name="Chart 18">
            <a:extLst>
              <a:ext uri="{FF2B5EF4-FFF2-40B4-BE49-F238E27FC236}">
                <a16:creationId xmlns:a16="http://schemas.microsoft.com/office/drawing/2014/main" id="{A67F575D-10F0-B030-4B46-159B18B4B894}"/>
              </a:ext>
            </a:extLst>
          </p:cNvPr>
          <p:cNvGraphicFramePr/>
          <p:nvPr>
            <p:extLst>
              <p:ext uri="{D42A27DB-BD31-4B8C-83A1-F6EECF244321}">
                <p14:modId xmlns:p14="http://schemas.microsoft.com/office/powerpoint/2010/main" val="2966970433"/>
              </p:ext>
            </p:extLst>
          </p:nvPr>
        </p:nvGraphicFramePr>
        <p:xfrm>
          <a:off x="2868228" y="821364"/>
          <a:ext cx="13019326" cy="8081469"/>
        </p:xfrm>
        <a:graphic>
          <a:graphicData uri="http://schemas.openxmlformats.org/drawingml/2006/chart">
            <c:chart xmlns:c="http://schemas.openxmlformats.org/drawingml/2006/chart" xmlns:r="http://schemas.openxmlformats.org/officeDocument/2006/relationships" r:id="rId17"/>
          </a:graphicData>
        </a:graphic>
      </p:graphicFrame>
      <p:sp>
        <p:nvSpPr>
          <p:cNvPr id="20" name="Rectangle 19">
            <a:extLst>
              <a:ext uri="{FF2B5EF4-FFF2-40B4-BE49-F238E27FC236}">
                <a16:creationId xmlns:a16="http://schemas.microsoft.com/office/drawing/2014/main" id="{2B6A6B8D-29B8-6814-2A78-ABE14F967216}"/>
              </a:ext>
            </a:extLst>
          </p:cNvPr>
          <p:cNvSpPr/>
          <p:nvPr/>
        </p:nvSpPr>
        <p:spPr>
          <a:xfrm>
            <a:off x="4114800" y="1028700"/>
            <a:ext cx="10591800" cy="1554480"/>
          </a:xfrm>
          <a:prstGeom prst="rect">
            <a:avLst/>
          </a:prstGeom>
          <a:noFill/>
          <a:ln w="28575"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US"/>
          </a:p>
        </p:txBody>
      </p:sp>
      <p:cxnSp>
        <p:nvCxnSpPr>
          <p:cNvPr id="22" name="Straight Arrow Connector 21">
            <a:extLst>
              <a:ext uri="{FF2B5EF4-FFF2-40B4-BE49-F238E27FC236}">
                <a16:creationId xmlns:a16="http://schemas.microsoft.com/office/drawing/2014/main" id="{4328FDF6-236B-4C88-45B3-AF5A585BCCAC}"/>
              </a:ext>
            </a:extLst>
          </p:cNvPr>
          <p:cNvCxnSpPr/>
          <p:nvPr/>
        </p:nvCxnSpPr>
        <p:spPr>
          <a:xfrm flipV="1">
            <a:off x="9372600" y="647700"/>
            <a:ext cx="0" cy="381000"/>
          </a:xfrm>
          <a:prstGeom prst="straightConnector1">
            <a:avLst/>
          </a:prstGeom>
          <a:ln w="38100">
            <a:tailEnd type="triangle"/>
          </a:ln>
        </p:spPr>
        <p:style>
          <a:lnRef idx="1">
            <a:schemeClr val="accent2"/>
          </a:lnRef>
          <a:fillRef idx="0">
            <a:schemeClr val="accent2"/>
          </a:fillRef>
          <a:effectRef idx="0">
            <a:schemeClr val="accent2"/>
          </a:effectRef>
          <a:fontRef idx="minor">
            <a:schemeClr val="tx1"/>
          </a:fontRef>
        </p:style>
      </p:cxnSp>
      <p:sp>
        <p:nvSpPr>
          <p:cNvPr id="23" name="TextBox 22">
            <a:extLst>
              <a:ext uri="{FF2B5EF4-FFF2-40B4-BE49-F238E27FC236}">
                <a16:creationId xmlns:a16="http://schemas.microsoft.com/office/drawing/2014/main" id="{C407DCBB-24F1-7A16-C38E-5ECF0C67CBB0}"/>
              </a:ext>
            </a:extLst>
          </p:cNvPr>
          <p:cNvSpPr txBox="1"/>
          <p:nvPr/>
        </p:nvSpPr>
        <p:spPr>
          <a:xfrm>
            <a:off x="8191500" y="0"/>
            <a:ext cx="2362200" cy="707886"/>
          </a:xfrm>
          <a:prstGeom prst="rect">
            <a:avLst/>
          </a:prstGeom>
          <a:noFill/>
        </p:spPr>
        <p:txBody>
          <a:bodyPr wrap="square" rtlCol="0">
            <a:spAutoFit/>
          </a:bodyPr>
          <a:lstStyle/>
          <a:p>
            <a:pPr algn="ctr"/>
            <a:r>
              <a:rPr lang="en-US" sz="4000" dirty="0" err="1">
                <a:solidFill>
                  <a:srgbClr val="FF0000"/>
                </a:solidFill>
                <a:latin typeface="Arial" panose="020B0604020202020204" pitchFamily="34" charset="0"/>
                <a:cs typeface="Arial" panose="020B0604020202020204" pitchFamily="34" charset="0"/>
              </a:rPr>
              <a:t>Tiêu</a:t>
            </a:r>
            <a:r>
              <a:rPr lang="en-US" sz="4000" dirty="0">
                <a:solidFill>
                  <a:srgbClr val="FF0000"/>
                </a:solidFill>
                <a:latin typeface="Arial" panose="020B0604020202020204" pitchFamily="34" charset="0"/>
                <a:cs typeface="Arial" panose="020B0604020202020204" pitchFamily="34" charset="0"/>
              </a:rPr>
              <a:t> </a:t>
            </a:r>
            <a:r>
              <a:rPr lang="en-US" sz="4000" dirty="0" err="1">
                <a:solidFill>
                  <a:srgbClr val="FF0000"/>
                </a:solidFill>
                <a:latin typeface="Arial" panose="020B0604020202020204" pitchFamily="34" charset="0"/>
                <a:cs typeface="Arial" panose="020B0604020202020204" pitchFamily="34" charset="0"/>
              </a:rPr>
              <a:t>đề</a:t>
            </a:r>
            <a:endParaRPr lang="en-US" sz="4000" dirty="0">
              <a:solidFill>
                <a:srgbClr val="FF0000"/>
              </a:solidFill>
              <a:latin typeface="Arial" panose="020B0604020202020204" pitchFamily="34" charset="0"/>
              <a:cs typeface="Arial" panose="020B0604020202020204" pitchFamily="34" charset="0"/>
            </a:endParaRPr>
          </a:p>
        </p:txBody>
      </p:sp>
      <p:sp>
        <p:nvSpPr>
          <p:cNvPr id="24" name="Rectangle 23">
            <a:extLst>
              <a:ext uri="{FF2B5EF4-FFF2-40B4-BE49-F238E27FC236}">
                <a16:creationId xmlns:a16="http://schemas.microsoft.com/office/drawing/2014/main" id="{67921EC6-9997-6523-E52C-9435FDBAA217}"/>
              </a:ext>
            </a:extLst>
          </p:cNvPr>
          <p:cNvSpPr/>
          <p:nvPr/>
        </p:nvSpPr>
        <p:spPr>
          <a:xfrm>
            <a:off x="2868228" y="2696658"/>
            <a:ext cx="6885372" cy="6104442"/>
          </a:xfrm>
          <a:prstGeom prst="rect">
            <a:avLst/>
          </a:prstGeom>
          <a:noFill/>
          <a:ln w="28575"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US"/>
          </a:p>
        </p:txBody>
      </p:sp>
      <p:cxnSp>
        <p:nvCxnSpPr>
          <p:cNvPr id="25" name="Straight Arrow Connector 24">
            <a:extLst>
              <a:ext uri="{FF2B5EF4-FFF2-40B4-BE49-F238E27FC236}">
                <a16:creationId xmlns:a16="http://schemas.microsoft.com/office/drawing/2014/main" id="{54D59206-5256-5492-3F17-A7838DC2ED53}"/>
              </a:ext>
            </a:extLst>
          </p:cNvPr>
          <p:cNvCxnSpPr>
            <a:cxnSpLocks/>
            <a:stCxn id="24" idx="1"/>
          </p:cNvCxnSpPr>
          <p:nvPr/>
        </p:nvCxnSpPr>
        <p:spPr>
          <a:xfrm flipH="1">
            <a:off x="2133600" y="5748879"/>
            <a:ext cx="734628" cy="0"/>
          </a:xfrm>
          <a:prstGeom prst="straightConnector1">
            <a:avLst/>
          </a:prstGeom>
          <a:ln w="38100">
            <a:tailEnd type="triangle"/>
          </a:ln>
        </p:spPr>
        <p:style>
          <a:lnRef idx="1">
            <a:schemeClr val="accent2"/>
          </a:lnRef>
          <a:fillRef idx="0">
            <a:schemeClr val="accent2"/>
          </a:fillRef>
          <a:effectRef idx="0">
            <a:schemeClr val="accent2"/>
          </a:effectRef>
          <a:fontRef idx="minor">
            <a:schemeClr val="tx1"/>
          </a:fontRef>
        </p:style>
      </p:cxnSp>
      <p:sp>
        <p:nvSpPr>
          <p:cNvPr id="29" name="TextBox 28">
            <a:extLst>
              <a:ext uri="{FF2B5EF4-FFF2-40B4-BE49-F238E27FC236}">
                <a16:creationId xmlns:a16="http://schemas.microsoft.com/office/drawing/2014/main" id="{38C39532-47B3-A31E-F779-0775818C5E4E}"/>
              </a:ext>
            </a:extLst>
          </p:cNvPr>
          <p:cNvSpPr txBox="1"/>
          <p:nvPr/>
        </p:nvSpPr>
        <p:spPr>
          <a:xfrm>
            <a:off x="-35474" y="4609953"/>
            <a:ext cx="2362200" cy="2748253"/>
          </a:xfrm>
          <a:prstGeom prst="rect">
            <a:avLst/>
          </a:prstGeom>
          <a:noFill/>
        </p:spPr>
        <p:txBody>
          <a:bodyPr wrap="square" rtlCol="0">
            <a:spAutoFit/>
          </a:bodyPr>
          <a:lstStyle/>
          <a:p>
            <a:pPr algn="ctr">
              <a:lnSpc>
                <a:spcPct val="150000"/>
              </a:lnSpc>
            </a:pPr>
            <a:r>
              <a:rPr lang="en-US" sz="4000" dirty="0" err="1">
                <a:solidFill>
                  <a:srgbClr val="FF0000"/>
                </a:solidFill>
                <a:latin typeface="Arial" panose="020B0604020202020204" pitchFamily="34" charset="0"/>
                <a:cs typeface="Arial" panose="020B0604020202020204" pitchFamily="34" charset="0"/>
              </a:rPr>
              <a:t>Hình</a:t>
            </a:r>
            <a:r>
              <a:rPr lang="en-US" sz="4000" dirty="0">
                <a:solidFill>
                  <a:srgbClr val="FF0000"/>
                </a:solidFill>
                <a:latin typeface="Arial" panose="020B0604020202020204" pitchFamily="34" charset="0"/>
                <a:cs typeface="Arial" panose="020B0604020202020204" pitchFamily="34" charset="0"/>
              </a:rPr>
              <a:t> </a:t>
            </a:r>
            <a:r>
              <a:rPr lang="en-US" sz="4000" dirty="0" err="1">
                <a:solidFill>
                  <a:srgbClr val="FF0000"/>
                </a:solidFill>
                <a:latin typeface="Arial" panose="020B0604020202020204" pitchFamily="34" charset="0"/>
                <a:cs typeface="Arial" panose="020B0604020202020204" pitchFamily="34" charset="0"/>
              </a:rPr>
              <a:t>tròn</a:t>
            </a:r>
            <a:r>
              <a:rPr lang="en-US" sz="4000" dirty="0">
                <a:solidFill>
                  <a:srgbClr val="FF0000"/>
                </a:solidFill>
                <a:latin typeface="Arial" panose="020B0604020202020204" pitchFamily="34" charset="0"/>
                <a:cs typeface="Arial" panose="020B0604020202020204" pitchFamily="34" charset="0"/>
              </a:rPr>
              <a:t> </a:t>
            </a:r>
            <a:r>
              <a:rPr lang="en-US" sz="4000" dirty="0" err="1">
                <a:solidFill>
                  <a:srgbClr val="FF0000"/>
                </a:solidFill>
                <a:latin typeface="Arial" panose="020B0604020202020204" pitchFamily="34" charset="0"/>
                <a:cs typeface="Arial" panose="020B0604020202020204" pitchFamily="34" charset="0"/>
              </a:rPr>
              <a:t>biểu</a:t>
            </a:r>
            <a:r>
              <a:rPr lang="en-US" sz="4000" dirty="0">
                <a:solidFill>
                  <a:srgbClr val="FF0000"/>
                </a:solidFill>
                <a:latin typeface="Arial" panose="020B0604020202020204" pitchFamily="34" charset="0"/>
                <a:cs typeface="Arial" panose="020B0604020202020204" pitchFamily="34" charset="0"/>
              </a:rPr>
              <a:t> </a:t>
            </a:r>
            <a:r>
              <a:rPr lang="en-US" sz="4000" dirty="0" err="1">
                <a:solidFill>
                  <a:srgbClr val="FF0000"/>
                </a:solidFill>
                <a:latin typeface="Arial" panose="020B0604020202020204" pitchFamily="34" charset="0"/>
                <a:cs typeface="Arial" panose="020B0604020202020204" pitchFamily="34" charset="0"/>
              </a:rPr>
              <a:t>diễn</a:t>
            </a:r>
            <a:r>
              <a:rPr lang="en-US" sz="4000" dirty="0">
                <a:solidFill>
                  <a:srgbClr val="FF0000"/>
                </a:solidFill>
                <a:latin typeface="Arial" panose="020B0604020202020204" pitchFamily="34" charset="0"/>
                <a:cs typeface="Arial" panose="020B0604020202020204" pitchFamily="34" charset="0"/>
              </a:rPr>
              <a:t> </a:t>
            </a:r>
            <a:r>
              <a:rPr lang="en-US" sz="4000" dirty="0" err="1">
                <a:solidFill>
                  <a:srgbClr val="FF0000"/>
                </a:solidFill>
                <a:latin typeface="Arial" panose="020B0604020202020204" pitchFamily="34" charset="0"/>
                <a:cs typeface="Arial" panose="020B0604020202020204" pitchFamily="34" charset="0"/>
              </a:rPr>
              <a:t>dữ</a:t>
            </a:r>
            <a:r>
              <a:rPr lang="en-US" sz="4000" dirty="0">
                <a:solidFill>
                  <a:srgbClr val="FF0000"/>
                </a:solidFill>
                <a:latin typeface="Arial" panose="020B0604020202020204" pitchFamily="34" charset="0"/>
                <a:cs typeface="Arial" panose="020B0604020202020204" pitchFamily="34" charset="0"/>
              </a:rPr>
              <a:t> </a:t>
            </a:r>
            <a:r>
              <a:rPr lang="en-US" sz="4000" dirty="0" err="1">
                <a:solidFill>
                  <a:srgbClr val="FF0000"/>
                </a:solidFill>
                <a:latin typeface="Arial" panose="020B0604020202020204" pitchFamily="34" charset="0"/>
                <a:cs typeface="Arial" panose="020B0604020202020204" pitchFamily="34" charset="0"/>
              </a:rPr>
              <a:t>liệu</a:t>
            </a:r>
            <a:endParaRPr lang="en-US" sz="4000" dirty="0">
              <a:solidFill>
                <a:srgbClr val="FF0000"/>
              </a:solidFill>
              <a:latin typeface="Arial" panose="020B0604020202020204" pitchFamily="34" charset="0"/>
              <a:cs typeface="Arial" panose="020B0604020202020204" pitchFamily="34" charset="0"/>
            </a:endParaRPr>
          </a:p>
        </p:txBody>
      </p:sp>
      <p:sp>
        <p:nvSpPr>
          <p:cNvPr id="30" name="Rectangle 29">
            <a:extLst>
              <a:ext uri="{FF2B5EF4-FFF2-40B4-BE49-F238E27FC236}">
                <a16:creationId xmlns:a16="http://schemas.microsoft.com/office/drawing/2014/main" id="{A32E1309-6361-18D7-5C1D-EE87F36F4837}"/>
              </a:ext>
            </a:extLst>
          </p:cNvPr>
          <p:cNvSpPr/>
          <p:nvPr/>
        </p:nvSpPr>
        <p:spPr>
          <a:xfrm>
            <a:off x="10755198" y="3086100"/>
            <a:ext cx="4591303" cy="4995369"/>
          </a:xfrm>
          <a:prstGeom prst="rect">
            <a:avLst/>
          </a:prstGeom>
          <a:noFill/>
          <a:ln w="28575"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US"/>
          </a:p>
        </p:txBody>
      </p:sp>
      <p:cxnSp>
        <p:nvCxnSpPr>
          <p:cNvPr id="31" name="Straight Arrow Connector 30">
            <a:extLst>
              <a:ext uri="{FF2B5EF4-FFF2-40B4-BE49-F238E27FC236}">
                <a16:creationId xmlns:a16="http://schemas.microsoft.com/office/drawing/2014/main" id="{244D2E61-4383-3A37-C6F8-ED8704DAC63E}"/>
              </a:ext>
            </a:extLst>
          </p:cNvPr>
          <p:cNvCxnSpPr>
            <a:cxnSpLocks/>
            <a:stCxn id="30" idx="3"/>
          </p:cNvCxnSpPr>
          <p:nvPr/>
        </p:nvCxnSpPr>
        <p:spPr>
          <a:xfrm flipV="1">
            <a:off x="15346501" y="5583784"/>
            <a:ext cx="822977" cy="1"/>
          </a:xfrm>
          <a:prstGeom prst="straightConnector1">
            <a:avLst/>
          </a:prstGeom>
          <a:ln w="38100">
            <a:tailEnd type="triangle"/>
          </a:ln>
        </p:spPr>
        <p:style>
          <a:lnRef idx="1">
            <a:schemeClr val="accent2"/>
          </a:lnRef>
          <a:fillRef idx="0">
            <a:schemeClr val="accent2"/>
          </a:fillRef>
          <a:effectRef idx="0">
            <a:schemeClr val="accent2"/>
          </a:effectRef>
          <a:fontRef idx="minor">
            <a:schemeClr val="tx1"/>
          </a:fontRef>
        </p:style>
      </p:cxnSp>
      <p:sp>
        <p:nvSpPr>
          <p:cNvPr id="34" name="TextBox 33">
            <a:extLst>
              <a:ext uri="{FF2B5EF4-FFF2-40B4-BE49-F238E27FC236}">
                <a16:creationId xmlns:a16="http://schemas.microsoft.com/office/drawing/2014/main" id="{56E65CC0-807F-A4B7-FCEE-49438F594DF4}"/>
              </a:ext>
            </a:extLst>
          </p:cNvPr>
          <p:cNvSpPr txBox="1"/>
          <p:nvPr/>
        </p:nvSpPr>
        <p:spPr>
          <a:xfrm>
            <a:off x="15988736" y="5143500"/>
            <a:ext cx="2362200" cy="707886"/>
          </a:xfrm>
          <a:prstGeom prst="rect">
            <a:avLst/>
          </a:prstGeom>
          <a:noFill/>
        </p:spPr>
        <p:txBody>
          <a:bodyPr wrap="square" rtlCol="0">
            <a:spAutoFit/>
          </a:bodyPr>
          <a:lstStyle/>
          <a:p>
            <a:pPr algn="ctr"/>
            <a:r>
              <a:rPr lang="en-US" sz="4000" dirty="0" err="1">
                <a:solidFill>
                  <a:srgbClr val="FF0000"/>
                </a:solidFill>
                <a:latin typeface="Arial" panose="020B0604020202020204" pitchFamily="34" charset="0"/>
                <a:cs typeface="Arial" panose="020B0604020202020204" pitchFamily="34" charset="0"/>
              </a:rPr>
              <a:t>Chú</a:t>
            </a:r>
            <a:r>
              <a:rPr lang="en-US" sz="4000" dirty="0">
                <a:solidFill>
                  <a:srgbClr val="FF0000"/>
                </a:solidFill>
                <a:latin typeface="Arial" panose="020B0604020202020204" pitchFamily="34" charset="0"/>
                <a:cs typeface="Arial" panose="020B0604020202020204" pitchFamily="34" charset="0"/>
              </a:rPr>
              <a:t> </a:t>
            </a:r>
            <a:r>
              <a:rPr lang="en-US" sz="4000" dirty="0" err="1">
                <a:solidFill>
                  <a:srgbClr val="FF0000"/>
                </a:solidFill>
                <a:latin typeface="Arial" panose="020B0604020202020204" pitchFamily="34" charset="0"/>
                <a:cs typeface="Arial" panose="020B0604020202020204" pitchFamily="34" charset="0"/>
              </a:rPr>
              <a:t>giải</a:t>
            </a:r>
            <a:endParaRPr lang="en-US" sz="4000" dirty="0">
              <a:solidFill>
                <a:srgbClr val="FF0000"/>
              </a:solidFill>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randombar(horizontal)">
                                      <p:cBhvr>
                                        <p:cTn id="12" dur="500"/>
                                        <p:tgtEl>
                                          <p:spTgt spid="20"/>
                                        </p:tgtEl>
                                      </p:cBhvr>
                                    </p:animEffect>
                                  </p:childTnLst>
                                </p:cTn>
                              </p:par>
                              <p:par>
                                <p:cTn id="13" presetID="14" presetClass="entr" presetSubtype="10" fill="hold" nodeType="with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randombar(horizontal)">
                                      <p:cBhvr>
                                        <p:cTn id="15" dur="500"/>
                                        <p:tgtEl>
                                          <p:spTgt spid="22"/>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randombar(horizontal)">
                                      <p:cBhvr>
                                        <p:cTn id="18" dur="500"/>
                                        <p:tgtEl>
                                          <p:spTgt spid="2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2" fill="hold" grpId="0" nodeType="clickEffect">
                                  <p:stCondLst>
                                    <p:cond delay="0"/>
                                  </p:stCondLst>
                                  <p:childTnLst>
                                    <p:set>
                                      <p:cBhvr>
                                        <p:cTn id="22" dur="1" fill="hold">
                                          <p:stCondLst>
                                            <p:cond delay="0"/>
                                          </p:stCondLst>
                                        </p:cTn>
                                        <p:tgtEl>
                                          <p:spTgt spid="29"/>
                                        </p:tgtEl>
                                        <p:attrNameLst>
                                          <p:attrName>style.visibility</p:attrName>
                                        </p:attrNameLst>
                                      </p:cBhvr>
                                      <p:to>
                                        <p:strVal val="visible"/>
                                      </p:to>
                                    </p:set>
                                    <p:animEffect transition="in" filter="wipe(right)">
                                      <p:cBhvr>
                                        <p:cTn id="23" dur="500"/>
                                        <p:tgtEl>
                                          <p:spTgt spid="29"/>
                                        </p:tgtEl>
                                      </p:cBhvr>
                                    </p:animEffect>
                                  </p:childTnLst>
                                </p:cTn>
                              </p:par>
                              <p:par>
                                <p:cTn id="24" presetID="22" presetClass="entr" presetSubtype="2" fill="hold" nodeType="with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wipe(right)">
                                      <p:cBhvr>
                                        <p:cTn id="26" dur="500"/>
                                        <p:tgtEl>
                                          <p:spTgt spid="25"/>
                                        </p:tgtEl>
                                      </p:cBhvr>
                                    </p:animEffect>
                                  </p:childTnLst>
                                </p:cTn>
                              </p:par>
                              <p:par>
                                <p:cTn id="27" presetID="22" presetClass="entr" presetSubtype="2" fill="hold" grpId="0" nodeType="withEffect">
                                  <p:stCondLst>
                                    <p:cond delay="0"/>
                                  </p:stCondLst>
                                  <p:childTnLst>
                                    <p:set>
                                      <p:cBhvr>
                                        <p:cTn id="28" dur="1" fill="hold">
                                          <p:stCondLst>
                                            <p:cond delay="0"/>
                                          </p:stCondLst>
                                        </p:cTn>
                                        <p:tgtEl>
                                          <p:spTgt spid="24"/>
                                        </p:tgtEl>
                                        <p:attrNameLst>
                                          <p:attrName>style.visibility</p:attrName>
                                        </p:attrNameLst>
                                      </p:cBhvr>
                                      <p:to>
                                        <p:strVal val="visible"/>
                                      </p:to>
                                    </p:set>
                                    <p:animEffect transition="in" filter="wipe(right)">
                                      <p:cBhvr>
                                        <p:cTn id="29" dur="500"/>
                                        <p:tgtEl>
                                          <p:spTgt spid="24"/>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30"/>
                                        </p:tgtEl>
                                        <p:attrNameLst>
                                          <p:attrName>style.visibility</p:attrName>
                                        </p:attrNameLst>
                                      </p:cBhvr>
                                      <p:to>
                                        <p:strVal val="visible"/>
                                      </p:to>
                                    </p:set>
                                    <p:animEffect transition="in" filter="fade">
                                      <p:cBhvr>
                                        <p:cTn id="34" dur="500"/>
                                        <p:tgtEl>
                                          <p:spTgt spid="30"/>
                                        </p:tgtEl>
                                      </p:cBhvr>
                                    </p:animEffect>
                                  </p:childTnLst>
                                </p:cTn>
                              </p:par>
                              <p:par>
                                <p:cTn id="35" presetID="10" presetClass="entr" presetSubtype="0" fill="hold" nodeType="withEffect">
                                  <p:stCondLst>
                                    <p:cond delay="0"/>
                                  </p:stCondLst>
                                  <p:childTnLst>
                                    <p:set>
                                      <p:cBhvr>
                                        <p:cTn id="36" dur="1" fill="hold">
                                          <p:stCondLst>
                                            <p:cond delay="0"/>
                                          </p:stCondLst>
                                        </p:cTn>
                                        <p:tgtEl>
                                          <p:spTgt spid="31"/>
                                        </p:tgtEl>
                                        <p:attrNameLst>
                                          <p:attrName>style.visibility</p:attrName>
                                        </p:attrNameLst>
                                      </p:cBhvr>
                                      <p:to>
                                        <p:strVal val="visible"/>
                                      </p:to>
                                    </p:set>
                                    <p:animEffect transition="in" filter="fade">
                                      <p:cBhvr>
                                        <p:cTn id="37" dur="500"/>
                                        <p:tgtEl>
                                          <p:spTgt spid="31"/>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34"/>
                                        </p:tgtEl>
                                        <p:attrNameLst>
                                          <p:attrName>style.visibility</p:attrName>
                                        </p:attrNameLst>
                                      </p:cBhvr>
                                      <p:to>
                                        <p:strVal val="visible"/>
                                      </p:to>
                                    </p:set>
                                    <p:animEffect transition="in" filter="fade">
                                      <p:cBhvr>
                                        <p:cTn id="40"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9" grpId="0">
        <p:bldAsOne/>
      </p:bldGraphic>
      <p:bldP spid="20" grpId="0" animBg="1"/>
      <p:bldP spid="23" grpId="0"/>
      <p:bldP spid="24" grpId="0" animBg="1"/>
      <p:bldP spid="29" grpId="0"/>
      <p:bldP spid="30" grpId="0" animBg="1"/>
      <p:bldP spid="3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7"/>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2249744">
            <a:off x="-1189434" y="784360"/>
            <a:ext cx="4340279" cy="1033775"/>
          </a:xfrm>
          <a:prstGeom prst="rect">
            <a:avLst/>
          </a:prstGeom>
        </p:spPr>
      </p:pic>
      <p:pic>
        <p:nvPicPr>
          <p:cNvPr id="8" name="Picture 8"/>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2249744" flipV="1">
            <a:off x="14470064" y="8359085"/>
            <a:ext cx="4340279" cy="1033775"/>
          </a:xfrm>
          <a:prstGeom prst="rect">
            <a:avLst/>
          </a:prstGeom>
        </p:spPr>
      </p:pic>
      <p:pic>
        <p:nvPicPr>
          <p:cNvPr id="9"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5450207" y="-972705"/>
            <a:ext cx="5675586" cy="4114800"/>
          </a:xfrm>
          <a:prstGeom prst="rect">
            <a:avLst/>
          </a:prstGeom>
        </p:spPr>
      </p:pic>
      <p:pic>
        <p:nvPicPr>
          <p:cNvPr id="10" name="Picture 10"/>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2256512">
            <a:off x="-2418693" y="8129136"/>
            <a:ext cx="5675586" cy="4114800"/>
          </a:xfrm>
          <a:prstGeom prst="rect">
            <a:avLst/>
          </a:prstGeom>
        </p:spPr>
      </p:pic>
      <p:pic>
        <p:nvPicPr>
          <p:cNvPr id="11" name="Picture 11"/>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5560096" y="9070283"/>
            <a:ext cx="376034" cy="376034"/>
          </a:xfrm>
          <a:prstGeom prst="rect">
            <a:avLst/>
          </a:prstGeom>
        </p:spPr>
      </p:pic>
      <p:pic>
        <p:nvPicPr>
          <p:cNvPr id="12" name="Picture 12"/>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3155058" y="840683"/>
            <a:ext cx="376034" cy="376034"/>
          </a:xfrm>
          <a:prstGeom prst="rect">
            <a:avLst/>
          </a:prstGeom>
        </p:spPr>
      </p:pic>
      <p:pic>
        <p:nvPicPr>
          <p:cNvPr id="13" name="Picture 13"/>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560070" y="6356236"/>
            <a:ext cx="937260" cy="937260"/>
          </a:xfrm>
          <a:prstGeom prst="rect">
            <a:avLst/>
          </a:prstGeom>
        </p:spPr>
      </p:pic>
      <p:pic>
        <p:nvPicPr>
          <p:cNvPr id="16" name="Picture 16"/>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16640204" y="3087519"/>
            <a:ext cx="937260" cy="937260"/>
          </a:xfrm>
          <a:prstGeom prst="rect">
            <a:avLst/>
          </a:prstGeom>
        </p:spPr>
      </p:pic>
      <p:sp>
        <p:nvSpPr>
          <p:cNvPr id="17" name="Speech Bubble: Rectangle with Corners Rounded 16">
            <a:extLst>
              <a:ext uri="{FF2B5EF4-FFF2-40B4-BE49-F238E27FC236}">
                <a16:creationId xmlns:a16="http://schemas.microsoft.com/office/drawing/2014/main" id="{AB7E8846-807F-F8F2-F684-137EB03619F7}"/>
              </a:ext>
            </a:extLst>
          </p:cNvPr>
          <p:cNvSpPr/>
          <p:nvPr/>
        </p:nvSpPr>
        <p:spPr>
          <a:xfrm>
            <a:off x="1955886" y="933985"/>
            <a:ext cx="1261545" cy="935356"/>
          </a:xfrm>
          <a:prstGeom prst="wedgeRoundRectCallout">
            <a:avLst>
              <a:gd name="adj1" fmla="val 33452"/>
              <a:gd name="adj2" fmla="val 70260"/>
              <a:gd name="adj3" fmla="val 16667"/>
            </a:avLst>
          </a:prstGeom>
          <a:solidFill>
            <a:srgbClr val="FF5050"/>
          </a:solidFill>
          <a:ln>
            <a:solidFill>
              <a:srgbClr val="FF5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latin typeface="Arial" panose="020B0604020202020204" pitchFamily="34" charset="0"/>
                <a:cs typeface="Arial" panose="020B0604020202020204" pitchFamily="34" charset="0"/>
              </a:rPr>
              <a:t>?</a:t>
            </a:r>
          </a:p>
        </p:txBody>
      </p:sp>
      <p:sp>
        <p:nvSpPr>
          <p:cNvPr id="18" name="TextBox 17">
            <a:extLst>
              <a:ext uri="{FF2B5EF4-FFF2-40B4-BE49-F238E27FC236}">
                <a16:creationId xmlns:a16="http://schemas.microsoft.com/office/drawing/2014/main" id="{828A95FE-3708-4227-5D05-EB0B657CFAA7}"/>
              </a:ext>
            </a:extLst>
          </p:cNvPr>
          <p:cNvSpPr txBox="1"/>
          <p:nvPr/>
        </p:nvSpPr>
        <p:spPr>
          <a:xfrm>
            <a:off x="3391227" y="652776"/>
            <a:ext cx="13114020" cy="1824923"/>
          </a:xfrm>
          <a:prstGeom prst="rect">
            <a:avLst/>
          </a:prstGeom>
          <a:noFill/>
        </p:spPr>
        <p:txBody>
          <a:bodyPr wrap="square" rtlCol="0">
            <a:spAutoFit/>
          </a:bodyPr>
          <a:lstStyle/>
          <a:p>
            <a:pPr algn="just">
              <a:lnSpc>
                <a:spcPct val="150000"/>
              </a:lnSpc>
            </a:pPr>
            <a:r>
              <a:rPr lang="en-US" sz="4000" dirty="0" err="1">
                <a:latin typeface="Arial" panose="020B0604020202020204" pitchFamily="34" charset="0"/>
                <a:cs typeface="Arial" panose="020B0604020202020204" pitchFamily="34" charset="0"/>
              </a:rPr>
              <a:t>Từ</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biểu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đồ</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Hình</a:t>
            </a:r>
            <a:r>
              <a:rPr lang="en-US" sz="4000" dirty="0">
                <a:latin typeface="Arial" panose="020B0604020202020204" pitchFamily="34" charset="0"/>
                <a:cs typeface="Arial" panose="020B0604020202020204" pitchFamily="34" charset="0"/>
              </a:rPr>
              <a:t> 5.4, </a:t>
            </a:r>
            <a:r>
              <a:rPr lang="en-US" sz="4000" dirty="0" err="1">
                <a:latin typeface="Arial" panose="020B0604020202020204" pitchFamily="34" charset="0"/>
                <a:cs typeface="Arial" panose="020B0604020202020204" pitchFamily="34" charset="0"/>
              </a:rPr>
              <a:t>em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hãy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lập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bảng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thống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kê</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tỉ</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lệ</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nguyên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nhân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gây</a:t>
            </a:r>
            <a:r>
              <a:rPr lang="en-US" sz="4000" dirty="0">
                <a:latin typeface="Arial" panose="020B0604020202020204" pitchFamily="34" charset="0"/>
                <a:cs typeface="Arial" panose="020B0604020202020204" pitchFamily="34" charset="0"/>
              </a:rPr>
              <a:t> tai </a:t>
            </a:r>
            <a:r>
              <a:rPr lang="en-US" sz="4000" dirty="0" err="1">
                <a:latin typeface="Arial" panose="020B0604020202020204" pitchFamily="34" charset="0"/>
                <a:cs typeface="Arial" panose="020B0604020202020204" pitchFamily="34" charset="0"/>
              </a:rPr>
              <a:t>nạn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thương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tích</a:t>
            </a:r>
            <a:r>
              <a:rPr lang="en-US" sz="4000" dirty="0">
                <a:latin typeface="Arial" panose="020B0604020202020204" pitchFamily="34" charset="0"/>
                <a:cs typeface="Arial" panose="020B0604020202020204" pitchFamily="34" charset="0"/>
              </a:rPr>
              <a:t> ở </a:t>
            </a:r>
            <a:r>
              <a:rPr lang="en-US" sz="4000" dirty="0" err="1">
                <a:latin typeface="Arial" panose="020B0604020202020204" pitchFamily="34" charset="0"/>
                <a:cs typeface="Arial" panose="020B0604020202020204" pitchFamily="34" charset="0"/>
              </a:rPr>
              <a:t>trẻ</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em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Việt</a:t>
            </a:r>
            <a:r>
              <a:rPr lang="en-US" sz="4000" dirty="0">
                <a:latin typeface="Arial" panose="020B0604020202020204" pitchFamily="34" charset="0"/>
                <a:cs typeface="Arial" panose="020B0604020202020204" pitchFamily="34" charset="0"/>
              </a:rPr>
              <a:t> Nam.</a:t>
            </a:r>
          </a:p>
        </p:txBody>
      </p:sp>
      <p:graphicFrame>
        <p:nvGraphicFramePr>
          <p:cNvPr id="20" name="Table 19">
            <a:extLst>
              <a:ext uri="{FF2B5EF4-FFF2-40B4-BE49-F238E27FC236}">
                <a16:creationId xmlns:a16="http://schemas.microsoft.com/office/drawing/2014/main" id="{1A919B8B-5D48-1C53-BB1D-FDA34461C671}"/>
              </a:ext>
            </a:extLst>
          </p:cNvPr>
          <p:cNvGraphicFramePr>
            <a:graphicFrameLocks noGrp="1"/>
          </p:cNvGraphicFramePr>
          <p:nvPr>
            <p:extLst>
              <p:ext uri="{D42A27DB-BD31-4B8C-83A1-F6EECF244321}">
                <p14:modId xmlns:p14="http://schemas.microsoft.com/office/powerpoint/2010/main" val="1312953014"/>
              </p:ext>
            </p:extLst>
          </p:nvPr>
        </p:nvGraphicFramePr>
        <p:xfrm>
          <a:off x="2453458" y="3156895"/>
          <a:ext cx="13381083" cy="6511108"/>
        </p:xfrm>
        <a:graphic>
          <a:graphicData uri="http://schemas.openxmlformats.org/drawingml/2006/table">
            <a:tbl>
              <a:tblPr bandRow="1">
                <a:tableStyleId>{5940675A-B579-460E-94D1-54222C63F5DA}</a:tableStyleId>
              </a:tblPr>
              <a:tblGrid>
                <a:gridCol w="10254875">
                  <a:extLst>
                    <a:ext uri="{9D8B030D-6E8A-4147-A177-3AD203B41FA5}">
                      <a16:colId xmlns:a16="http://schemas.microsoft.com/office/drawing/2014/main" val="4124060815"/>
                    </a:ext>
                  </a:extLst>
                </a:gridCol>
                <a:gridCol w="3126208">
                  <a:extLst>
                    <a:ext uri="{9D8B030D-6E8A-4147-A177-3AD203B41FA5}">
                      <a16:colId xmlns:a16="http://schemas.microsoft.com/office/drawing/2014/main" val="2902503933"/>
                    </a:ext>
                  </a:extLst>
                </a:gridCol>
              </a:tblGrid>
              <a:tr h="1024708">
                <a:tc>
                  <a:txBody>
                    <a:bodyPr/>
                    <a:lstStyle/>
                    <a:p>
                      <a:pPr marL="0" marR="0" algn="ctr">
                        <a:lnSpc>
                          <a:spcPct val="150000"/>
                        </a:lnSpc>
                        <a:spcBef>
                          <a:spcPts val="600"/>
                        </a:spcBef>
                        <a:spcAft>
                          <a:spcPts val="800"/>
                        </a:spcAft>
                        <a:tabLst>
                          <a:tab pos="360045" algn="l"/>
                          <a:tab pos="720090" algn="l"/>
                        </a:tabLst>
                      </a:pPr>
                      <a:r>
                        <a:rPr lang="nl-NL" sz="4000" b="1" dirty="0">
                          <a:effectLst/>
                          <a:latin typeface="Arial" panose="020B0604020202020204" pitchFamily="34" charset="0"/>
                          <a:cs typeface="Arial" panose="020B0604020202020204" pitchFamily="34" charset="0"/>
                        </a:rPr>
                        <a:t>Nguyên nhân gây tại nạn thương tích</a:t>
                      </a:r>
                      <a:endParaRPr lang="en-US" sz="4000" b="1"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lnSpc>
                          <a:spcPct val="150000"/>
                        </a:lnSpc>
                        <a:spcBef>
                          <a:spcPts val="600"/>
                        </a:spcBef>
                        <a:spcAft>
                          <a:spcPts val="800"/>
                        </a:spcAft>
                        <a:tabLst>
                          <a:tab pos="360045" algn="l"/>
                          <a:tab pos="720090" algn="l"/>
                        </a:tabLst>
                      </a:pPr>
                      <a:r>
                        <a:rPr lang="nl-NL" sz="4000" b="1" dirty="0">
                          <a:effectLst/>
                          <a:latin typeface="Arial" panose="020B0604020202020204" pitchFamily="34" charset="0"/>
                          <a:cs typeface="Arial" panose="020B0604020202020204" pitchFamily="34" charset="0"/>
                        </a:rPr>
                        <a:t>Tỉ lệ (%)</a:t>
                      </a:r>
                      <a:endParaRPr lang="en-US" sz="4000" b="1"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3852180173"/>
                  </a:ext>
                </a:extLst>
              </a:tr>
              <a:tr h="316317">
                <a:tc>
                  <a:txBody>
                    <a:bodyPr/>
                    <a:lstStyle/>
                    <a:p>
                      <a:pPr marL="0" marR="0">
                        <a:lnSpc>
                          <a:spcPct val="150000"/>
                        </a:lnSpc>
                        <a:spcBef>
                          <a:spcPts val="600"/>
                        </a:spcBef>
                        <a:spcAft>
                          <a:spcPts val="800"/>
                        </a:spcAft>
                        <a:tabLst>
                          <a:tab pos="360045" algn="l"/>
                          <a:tab pos="720090" algn="l"/>
                        </a:tabLst>
                      </a:pPr>
                      <a:endParaRPr lang="en-US" sz="40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lnSpc>
                          <a:spcPct val="150000"/>
                        </a:lnSpc>
                        <a:spcBef>
                          <a:spcPts val="600"/>
                        </a:spcBef>
                        <a:spcAft>
                          <a:spcPts val="800"/>
                        </a:spcAft>
                        <a:tabLst>
                          <a:tab pos="360045" algn="l"/>
                          <a:tab pos="720090" algn="l"/>
                        </a:tabLst>
                      </a:pPr>
                      <a:endParaRPr lang="en-US" sz="40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1133681918"/>
                  </a:ext>
                </a:extLst>
              </a:tr>
              <a:tr h="670513">
                <a:tc>
                  <a:txBody>
                    <a:bodyPr/>
                    <a:lstStyle/>
                    <a:p>
                      <a:pPr marL="0" marR="0">
                        <a:lnSpc>
                          <a:spcPct val="150000"/>
                        </a:lnSpc>
                        <a:spcBef>
                          <a:spcPts val="600"/>
                        </a:spcBef>
                        <a:spcAft>
                          <a:spcPts val="800"/>
                        </a:spcAft>
                        <a:tabLst>
                          <a:tab pos="360045" algn="l"/>
                          <a:tab pos="720090" algn="l"/>
                        </a:tabLst>
                      </a:pP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lnSpc>
                          <a:spcPct val="150000"/>
                        </a:lnSpc>
                        <a:spcBef>
                          <a:spcPts val="600"/>
                        </a:spcBef>
                        <a:spcAft>
                          <a:spcPts val="800"/>
                        </a:spcAft>
                        <a:tabLst>
                          <a:tab pos="360045" algn="l"/>
                          <a:tab pos="720090" algn="l"/>
                        </a:tabLst>
                      </a:pPr>
                      <a:endParaRPr lang="en-US" sz="40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2023976586"/>
                  </a:ext>
                </a:extLst>
              </a:tr>
              <a:tr h="316317">
                <a:tc>
                  <a:txBody>
                    <a:bodyPr/>
                    <a:lstStyle/>
                    <a:p>
                      <a:pPr marL="0" marR="0">
                        <a:lnSpc>
                          <a:spcPct val="150000"/>
                        </a:lnSpc>
                        <a:spcBef>
                          <a:spcPts val="600"/>
                        </a:spcBef>
                        <a:spcAft>
                          <a:spcPts val="800"/>
                        </a:spcAft>
                        <a:tabLst>
                          <a:tab pos="360045" algn="l"/>
                          <a:tab pos="720090" algn="l"/>
                        </a:tabLst>
                      </a:pPr>
                      <a:endParaRPr lang="en-US" sz="40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lnSpc>
                          <a:spcPct val="150000"/>
                        </a:lnSpc>
                        <a:spcBef>
                          <a:spcPts val="600"/>
                        </a:spcBef>
                        <a:spcAft>
                          <a:spcPts val="800"/>
                        </a:spcAft>
                        <a:tabLst>
                          <a:tab pos="360045" algn="l"/>
                          <a:tab pos="720090" algn="l"/>
                        </a:tabLst>
                      </a:pPr>
                      <a:endParaRPr lang="en-US" sz="40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2737921355"/>
                  </a:ext>
                </a:extLst>
              </a:tr>
              <a:tr h="316317">
                <a:tc>
                  <a:txBody>
                    <a:bodyPr/>
                    <a:lstStyle/>
                    <a:p>
                      <a:pPr marL="0" marR="0">
                        <a:lnSpc>
                          <a:spcPct val="150000"/>
                        </a:lnSpc>
                        <a:spcBef>
                          <a:spcPts val="600"/>
                        </a:spcBef>
                        <a:spcAft>
                          <a:spcPts val="800"/>
                        </a:spcAft>
                        <a:tabLst>
                          <a:tab pos="360045" algn="l"/>
                          <a:tab pos="720090" algn="l"/>
                        </a:tabLst>
                      </a:pPr>
                      <a:endParaRPr lang="en-US" sz="40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lnSpc>
                          <a:spcPct val="150000"/>
                        </a:lnSpc>
                        <a:spcBef>
                          <a:spcPts val="600"/>
                        </a:spcBef>
                        <a:spcAft>
                          <a:spcPts val="800"/>
                        </a:spcAft>
                        <a:tabLst>
                          <a:tab pos="360045" algn="l"/>
                          <a:tab pos="720090" algn="l"/>
                        </a:tabLst>
                      </a:pPr>
                      <a:endParaRPr lang="en-US" sz="40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3670041308"/>
                  </a:ext>
                </a:extLst>
              </a:tr>
              <a:tr h="670513">
                <a:tc>
                  <a:txBody>
                    <a:bodyPr/>
                    <a:lstStyle/>
                    <a:p>
                      <a:pPr marL="0" marR="0">
                        <a:lnSpc>
                          <a:spcPct val="150000"/>
                        </a:lnSpc>
                        <a:spcBef>
                          <a:spcPts val="600"/>
                        </a:spcBef>
                        <a:spcAft>
                          <a:spcPts val="800"/>
                        </a:spcAft>
                        <a:tabLst>
                          <a:tab pos="360045" algn="l"/>
                          <a:tab pos="720090" algn="l"/>
                        </a:tabLst>
                      </a:pPr>
                      <a:endParaRPr lang="en-US" sz="40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lnSpc>
                          <a:spcPct val="150000"/>
                        </a:lnSpc>
                        <a:spcBef>
                          <a:spcPts val="600"/>
                        </a:spcBef>
                        <a:spcAft>
                          <a:spcPts val="800"/>
                        </a:spcAft>
                        <a:tabLst>
                          <a:tab pos="360045" algn="l"/>
                          <a:tab pos="720090" algn="l"/>
                        </a:tabLst>
                      </a:pPr>
                      <a:endParaRPr lang="en-US" sz="40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1584920540"/>
                  </a:ext>
                </a:extLst>
              </a:tr>
              <a:tr h="316317">
                <a:tc>
                  <a:txBody>
                    <a:bodyPr/>
                    <a:lstStyle/>
                    <a:p>
                      <a:pPr marL="0" marR="0">
                        <a:lnSpc>
                          <a:spcPct val="150000"/>
                        </a:lnSpc>
                        <a:spcBef>
                          <a:spcPts val="600"/>
                        </a:spcBef>
                        <a:spcAft>
                          <a:spcPts val="800"/>
                        </a:spcAft>
                        <a:tabLst>
                          <a:tab pos="360045" algn="l"/>
                          <a:tab pos="720090" algn="l"/>
                        </a:tabLst>
                      </a:pPr>
                      <a:endParaRPr lang="en-US" sz="40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lnSpc>
                          <a:spcPct val="150000"/>
                        </a:lnSpc>
                        <a:spcBef>
                          <a:spcPts val="600"/>
                        </a:spcBef>
                        <a:spcAft>
                          <a:spcPts val="800"/>
                        </a:spcAft>
                        <a:tabLst>
                          <a:tab pos="360045" algn="l"/>
                          <a:tab pos="720090" algn="l"/>
                        </a:tabLst>
                      </a:pP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4228042374"/>
                  </a:ext>
                </a:extLst>
              </a:tr>
            </a:tbl>
          </a:graphicData>
        </a:graphic>
      </p:graphicFrame>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wipe(down)">
                                      <p:cBhvr>
                                        <p:cTn id="10" dur="5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randombar(horizontal)">
                                      <p:cBhvr>
                                        <p:cTn id="1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7"/>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2249744">
            <a:off x="-1189434" y="784360"/>
            <a:ext cx="4340279" cy="1033775"/>
          </a:xfrm>
          <a:prstGeom prst="rect">
            <a:avLst/>
          </a:prstGeom>
        </p:spPr>
      </p:pic>
      <p:pic>
        <p:nvPicPr>
          <p:cNvPr id="8" name="Picture 8"/>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2249744" flipV="1">
            <a:off x="14470064" y="8359085"/>
            <a:ext cx="4340279" cy="1033775"/>
          </a:xfrm>
          <a:prstGeom prst="rect">
            <a:avLst/>
          </a:prstGeom>
        </p:spPr>
      </p:pic>
      <p:pic>
        <p:nvPicPr>
          <p:cNvPr id="9"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5450207" y="-972705"/>
            <a:ext cx="5675586" cy="4114800"/>
          </a:xfrm>
          <a:prstGeom prst="rect">
            <a:avLst/>
          </a:prstGeom>
        </p:spPr>
      </p:pic>
      <p:pic>
        <p:nvPicPr>
          <p:cNvPr id="10" name="Picture 10"/>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2256512">
            <a:off x="-2418693" y="8129136"/>
            <a:ext cx="5675586" cy="4114800"/>
          </a:xfrm>
          <a:prstGeom prst="rect">
            <a:avLst/>
          </a:prstGeom>
        </p:spPr>
      </p:pic>
      <p:pic>
        <p:nvPicPr>
          <p:cNvPr id="11" name="Picture 11"/>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5560096" y="9070283"/>
            <a:ext cx="376034" cy="376034"/>
          </a:xfrm>
          <a:prstGeom prst="rect">
            <a:avLst/>
          </a:prstGeom>
        </p:spPr>
      </p:pic>
      <p:pic>
        <p:nvPicPr>
          <p:cNvPr id="12" name="Picture 12"/>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3155058" y="840683"/>
            <a:ext cx="376034" cy="376034"/>
          </a:xfrm>
          <a:prstGeom prst="rect">
            <a:avLst/>
          </a:prstGeom>
        </p:spPr>
      </p:pic>
      <p:pic>
        <p:nvPicPr>
          <p:cNvPr id="13" name="Picture 13"/>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560070" y="6356236"/>
            <a:ext cx="937260" cy="937260"/>
          </a:xfrm>
          <a:prstGeom prst="rect">
            <a:avLst/>
          </a:prstGeom>
        </p:spPr>
      </p:pic>
      <p:pic>
        <p:nvPicPr>
          <p:cNvPr id="16" name="Picture 16"/>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16640204" y="3087519"/>
            <a:ext cx="937260" cy="937260"/>
          </a:xfrm>
          <a:prstGeom prst="rect">
            <a:avLst/>
          </a:prstGeom>
        </p:spPr>
      </p:pic>
      <p:sp>
        <p:nvSpPr>
          <p:cNvPr id="17" name="Speech Bubble: Rectangle with Corners Rounded 16">
            <a:extLst>
              <a:ext uri="{FF2B5EF4-FFF2-40B4-BE49-F238E27FC236}">
                <a16:creationId xmlns:a16="http://schemas.microsoft.com/office/drawing/2014/main" id="{AB7E8846-807F-F8F2-F684-137EB03619F7}"/>
              </a:ext>
            </a:extLst>
          </p:cNvPr>
          <p:cNvSpPr/>
          <p:nvPr/>
        </p:nvSpPr>
        <p:spPr>
          <a:xfrm>
            <a:off x="1955886" y="933985"/>
            <a:ext cx="1261545" cy="935356"/>
          </a:xfrm>
          <a:prstGeom prst="wedgeRoundRectCallout">
            <a:avLst>
              <a:gd name="adj1" fmla="val 33452"/>
              <a:gd name="adj2" fmla="val 70260"/>
              <a:gd name="adj3" fmla="val 16667"/>
            </a:avLst>
          </a:prstGeom>
          <a:solidFill>
            <a:srgbClr val="FF5050"/>
          </a:solidFill>
          <a:ln>
            <a:solidFill>
              <a:srgbClr val="FF5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latin typeface="Arial" panose="020B0604020202020204" pitchFamily="34" charset="0"/>
                <a:cs typeface="Arial" panose="020B0604020202020204" pitchFamily="34" charset="0"/>
              </a:rPr>
              <a:t>?</a:t>
            </a:r>
          </a:p>
        </p:txBody>
      </p:sp>
      <p:graphicFrame>
        <p:nvGraphicFramePr>
          <p:cNvPr id="20" name="Table 19">
            <a:extLst>
              <a:ext uri="{FF2B5EF4-FFF2-40B4-BE49-F238E27FC236}">
                <a16:creationId xmlns:a16="http://schemas.microsoft.com/office/drawing/2014/main" id="{1A919B8B-5D48-1C53-BB1D-FDA34461C671}"/>
              </a:ext>
            </a:extLst>
          </p:cNvPr>
          <p:cNvGraphicFramePr>
            <a:graphicFrameLocks noGrp="1"/>
          </p:cNvGraphicFramePr>
          <p:nvPr>
            <p:extLst>
              <p:ext uri="{D42A27DB-BD31-4B8C-83A1-F6EECF244321}">
                <p14:modId xmlns:p14="http://schemas.microsoft.com/office/powerpoint/2010/main" val="1705367717"/>
              </p:ext>
            </p:extLst>
          </p:nvPr>
        </p:nvGraphicFramePr>
        <p:xfrm>
          <a:off x="2298721" y="2364303"/>
          <a:ext cx="13381083" cy="6511108"/>
        </p:xfrm>
        <a:graphic>
          <a:graphicData uri="http://schemas.openxmlformats.org/drawingml/2006/table">
            <a:tbl>
              <a:tblPr bandRow="1">
                <a:tableStyleId>{5940675A-B579-460E-94D1-54222C63F5DA}</a:tableStyleId>
              </a:tblPr>
              <a:tblGrid>
                <a:gridCol w="10254875">
                  <a:extLst>
                    <a:ext uri="{9D8B030D-6E8A-4147-A177-3AD203B41FA5}">
                      <a16:colId xmlns:a16="http://schemas.microsoft.com/office/drawing/2014/main" val="4124060815"/>
                    </a:ext>
                  </a:extLst>
                </a:gridCol>
                <a:gridCol w="3126208">
                  <a:extLst>
                    <a:ext uri="{9D8B030D-6E8A-4147-A177-3AD203B41FA5}">
                      <a16:colId xmlns:a16="http://schemas.microsoft.com/office/drawing/2014/main" val="2902503933"/>
                    </a:ext>
                  </a:extLst>
                </a:gridCol>
              </a:tblGrid>
              <a:tr h="1024708">
                <a:tc>
                  <a:txBody>
                    <a:bodyPr/>
                    <a:lstStyle/>
                    <a:p>
                      <a:pPr marL="0" marR="0" algn="ctr">
                        <a:lnSpc>
                          <a:spcPct val="150000"/>
                        </a:lnSpc>
                        <a:spcBef>
                          <a:spcPts val="600"/>
                        </a:spcBef>
                        <a:spcAft>
                          <a:spcPts val="800"/>
                        </a:spcAft>
                        <a:tabLst>
                          <a:tab pos="360045" algn="l"/>
                          <a:tab pos="720090" algn="l"/>
                        </a:tabLst>
                      </a:pPr>
                      <a:r>
                        <a:rPr lang="nl-NL" sz="4000" b="1" dirty="0">
                          <a:effectLst/>
                          <a:latin typeface="Arial" panose="020B0604020202020204" pitchFamily="34" charset="0"/>
                          <a:cs typeface="Arial" panose="020B0604020202020204" pitchFamily="34" charset="0"/>
                        </a:rPr>
                        <a:t>Nguyên nhân gây tại nạn thương tích</a:t>
                      </a:r>
                      <a:endParaRPr lang="en-US" sz="4000" b="1"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lnSpc>
                          <a:spcPct val="150000"/>
                        </a:lnSpc>
                        <a:spcBef>
                          <a:spcPts val="600"/>
                        </a:spcBef>
                        <a:spcAft>
                          <a:spcPts val="800"/>
                        </a:spcAft>
                        <a:tabLst>
                          <a:tab pos="360045" algn="l"/>
                          <a:tab pos="720090" algn="l"/>
                        </a:tabLst>
                      </a:pPr>
                      <a:r>
                        <a:rPr lang="nl-NL" sz="4000" b="1" dirty="0">
                          <a:effectLst/>
                          <a:latin typeface="Arial" panose="020B0604020202020204" pitchFamily="34" charset="0"/>
                          <a:cs typeface="Arial" panose="020B0604020202020204" pitchFamily="34" charset="0"/>
                        </a:rPr>
                        <a:t>Tỉ lệ (%)</a:t>
                      </a:r>
                      <a:endParaRPr lang="en-US" sz="4000" b="1"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3852180173"/>
                  </a:ext>
                </a:extLst>
              </a:tr>
              <a:tr h="316317">
                <a:tc>
                  <a:txBody>
                    <a:bodyPr/>
                    <a:lstStyle/>
                    <a:p>
                      <a:pPr marL="0" marR="0">
                        <a:lnSpc>
                          <a:spcPct val="150000"/>
                        </a:lnSpc>
                        <a:spcBef>
                          <a:spcPts val="600"/>
                        </a:spcBef>
                        <a:spcAft>
                          <a:spcPts val="800"/>
                        </a:spcAft>
                        <a:tabLst>
                          <a:tab pos="360045" algn="l"/>
                          <a:tab pos="720090" algn="l"/>
                        </a:tabLst>
                      </a:pPr>
                      <a:r>
                        <a:rPr lang="nl-NL" sz="4000" smtClean="0">
                          <a:effectLst/>
                          <a:latin typeface="Arial" panose="020B0604020202020204" pitchFamily="34" charset="0"/>
                          <a:cs typeface="Arial" panose="020B0604020202020204" pitchFamily="34" charset="0"/>
                        </a:rPr>
                        <a:t>Đuối nước</a:t>
                      </a:r>
                      <a:endParaRPr lang="en-US" sz="40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lnSpc>
                          <a:spcPct val="150000"/>
                        </a:lnSpc>
                        <a:spcBef>
                          <a:spcPts val="600"/>
                        </a:spcBef>
                        <a:spcAft>
                          <a:spcPts val="800"/>
                        </a:spcAft>
                        <a:tabLst>
                          <a:tab pos="360045" algn="l"/>
                          <a:tab pos="720090" algn="l"/>
                        </a:tabLst>
                      </a:pPr>
                      <a:r>
                        <a:rPr lang="nl-NL" sz="4000">
                          <a:effectLst/>
                          <a:latin typeface="Arial" panose="020B0604020202020204" pitchFamily="34" charset="0"/>
                          <a:cs typeface="Arial" panose="020B0604020202020204" pitchFamily="34" charset="0"/>
                        </a:rPr>
                        <a:t>48</a:t>
                      </a:r>
                      <a:endParaRPr lang="en-US" sz="40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1133681918"/>
                  </a:ext>
                </a:extLst>
              </a:tr>
              <a:tr h="670513">
                <a:tc>
                  <a:txBody>
                    <a:bodyPr/>
                    <a:lstStyle/>
                    <a:p>
                      <a:pPr marL="0" marR="0">
                        <a:lnSpc>
                          <a:spcPct val="150000"/>
                        </a:lnSpc>
                        <a:spcBef>
                          <a:spcPts val="600"/>
                        </a:spcBef>
                        <a:spcAft>
                          <a:spcPts val="800"/>
                        </a:spcAft>
                        <a:tabLst>
                          <a:tab pos="360045" algn="l"/>
                          <a:tab pos="720090" algn="l"/>
                        </a:tabLst>
                      </a:pPr>
                      <a:r>
                        <a:rPr lang="nl-NL" sz="4000" dirty="0">
                          <a:effectLst/>
                          <a:latin typeface="Arial" panose="020B0604020202020204" pitchFamily="34" charset="0"/>
                          <a:cs typeface="Arial" panose="020B0604020202020204" pitchFamily="34" charset="0"/>
                        </a:rPr>
                        <a:t>Tai nạn giao thông</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lnSpc>
                          <a:spcPct val="150000"/>
                        </a:lnSpc>
                        <a:spcBef>
                          <a:spcPts val="600"/>
                        </a:spcBef>
                        <a:spcAft>
                          <a:spcPts val="800"/>
                        </a:spcAft>
                        <a:tabLst>
                          <a:tab pos="360045" algn="l"/>
                          <a:tab pos="720090" algn="l"/>
                        </a:tabLst>
                      </a:pPr>
                      <a:r>
                        <a:rPr lang="nl-NL" sz="4000">
                          <a:effectLst/>
                          <a:latin typeface="Arial" panose="020B0604020202020204" pitchFamily="34" charset="0"/>
                          <a:cs typeface="Arial" panose="020B0604020202020204" pitchFamily="34" charset="0"/>
                        </a:rPr>
                        <a:t>28</a:t>
                      </a:r>
                      <a:endParaRPr lang="en-US" sz="40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2023976586"/>
                  </a:ext>
                </a:extLst>
              </a:tr>
              <a:tr h="316317">
                <a:tc>
                  <a:txBody>
                    <a:bodyPr/>
                    <a:lstStyle/>
                    <a:p>
                      <a:pPr marL="0" marR="0">
                        <a:lnSpc>
                          <a:spcPct val="150000"/>
                        </a:lnSpc>
                        <a:spcBef>
                          <a:spcPts val="600"/>
                        </a:spcBef>
                        <a:spcAft>
                          <a:spcPts val="800"/>
                        </a:spcAft>
                        <a:tabLst>
                          <a:tab pos="360045" algn="l"/>
                          <a:tab pos="720090" algn="l"/>
                        </a:tabLst>
                      </a:pPr>
                      <a:r>
                        <a:rPr lang="nl-NL" sz="4000">
                          <a:effectLst/>
                          <a:latin typeface="Arial" panose="020B0604020202020204" pitchFamily="34" charset="0"/>
                          <a:cs typeface="Arial" panose="020B0604020202020204" pitchFamily="34" charset="0"/>
                        </a:rPr>
                        <a:t>Ngã</a:t>
                      </a:r>
                      <a:endParaRPr lang="en-US" sz="40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lnSpc>
                          <a:spcPct val="150000"/>
                        </a:lnSpc>
                        <a:spcBef>
                          <a:spcPts val="600"/>
                        </a:spcBef>
                        <a:spcAft>
                          <a:spcPts val="800"/>
                        </a:spcAft>
                        <a:tabLst>
                          <a:tab pos="360045" algn="l"/>
                          <a:tab pos="720090" algn="l"/>
                        </a:tabLst>
                      </a:pPr>
                      <a:r>
                        <a:rPr lang="nl-NL" sz="4000">
                          <a:effectLst/>
                          <a:latin typeface="Arial" panose="020B0604020202020204" pitchFamily="34" charset="0"/>
                          <a:cs typeface="Arial" panose="020B0604020202020204" pitchFamily="34" charset="0"/>
                        </a:rPr>
                        <a:t>2</a:t>
                      </a:r>
                      <a:endParaRPr lang="en-US" sz="40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2737921355"/>
                  </a:ext>
                </a:extLst>
              </a:tr>
              <a:tr h="316317">
                <a:tc>
                  <a:txBody>
                    <a:bodyPr/>
                    <a:lstStyle/>
                    <a:p>
                      <a:pPr marL="0" marR="0">
                        <a:lnSpc>
                          <a:spcPct val="150000"/>
                        </a:lnSpc>
                        <a:spcBef>
                          <a:spcPts val="600"/>
                        </a:spcBef>
                        <a:spcAft>
                          <a:spcPts val="800"/>
                        </a:spcAft>
                        <a:tabLst>
                          <a:tab pos="360045" algn="l"/>
                          <a:tab pos="720090" algn="l"/>
                        </a:tabLst>
                      </a:pPr>
                      <a:r>
                        <a:rPr lang="nl-NL" sz="4000">
                          <a:effectLst/>
                          <a:latin typeface="Arial" panose="020B0604020202020204" pitchFamily="34" charset="0"/>
                          <a:cs typeface="Arial" panose="020B0604020202020204" pitchFamily="34" charset="0"/>
                        </a:rPr>
                        <a:t>Ngộ độc</a:t>
                      </a:r>
                      <a:endParaRPr lang="en-US" sz="40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lnSpc>
                          <a:spcPct val="150000"/>
                        </a:lnSpc>
                        <a:spcBef>
                          <a:spcPts val="600"/>
                        </a:spcBef>
                        <a:spcAft>
                          <a:spcPts val="800"/>
                        </a:spcAft>
                        <a:tabLst>
                          <a:tab pos="360045" algn="l"/>
                          <a:tab pos="720090" algn="l"/>
                        </a:tabLst>
                      </a:pPr>
                      <a:r>
                        <a:rPr lang="nl-NL" sz="4000">
                          <a:effectLst/>
                          <a:latin typeface="Arial" panose="020B0604020202020204" pitchFamily="34" charset="0"/>
                          <a:cs typeface="Arial" panose="020B0604020202020204" pitchFamily="34" charset="0"/>
                        </a:rPr>
                        <a:t>2</a:t>
                      </a:r>
                      <a:endParaRPr lang="en-US" sz="40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3670041308"/>
                  </a:ext>
                </a:extLst>
              </a:tr>
              <a:tr h="670513">
                <a:tc>
                  <a:txBody>
                    <a:bodyPr/>
                    <a:lstStyle/>
                    <a:p>
                      <a:pPr marL="0" marR="0">
                        <a:lnSpc>
                          <a:spcPct val="150000"/>
                        </a:lnSpc>
                        <a:spcBef>
                          <a:spcPts val="600"/>
                        </a:spcBef>
                        <a:spcAft>
                          <a:spcPts val="800"/>
                        </a:spcAft>
                        <a:tabLst>
                          <a:tab pos="360045" algn="l"/>
                          <a:tab pos="720090" algn="l"/>
                        </a:tabLst>
                      </a:pPr>
                      <a:r>
                        <a:rPr lang="nl-NL" sz="4000">
                          <a:effectLst/>
                          <a:latin typeface="Arial" panose="020B0604020202020204" pitchFamily="34" charset="0"/>
                          <a:cs typeface="Arial" panose="020B0604020202020204" pitchFamily="34" charset="0"/>
                        </a:rPr>
                        <a:t>Thương tích khác</a:t>
                      </a:r>
                      <a:endParaRPr lang="en-US" sz="40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lnSpc>
                          <a:spcPct val="150000"/>
                        </a:lnSpc>
                        <a:spcBef>
                          <a:spcPts val="600"/>
                        </a:spcBef>
                        <a:spcAft>
                          <a:spcPts val="800"/>
                        </a:spcAft>
                        <a:tabLst>
                          <a:tab pos="360045" algn="l"/>
                          <a:tab pos="720090" algn="l"/>
                        </a:tabLst>
                      </a:pPr>
                      <a:r>
                        <a:rPr lang="nl-NL" sz="4000">
                          <a:effectLst/>
                          <a:latin typeface="Arial" panose="020B0604020202020204" pitchFamily="34" charset="0"/>
                          <a:cs typeface="Arial" panose="020B0604020202020204" pitchFamily="34" charset="0"/>
                        </a:rPr>
                        <a:t>20</a:t>
                      </a:r>
                      <a:endParaRPr lang="en-US" sz="40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1584920540"/>
                  </a:ext>
                </a:extLst>
              </a:tr>
              <a:tr h="316317">
                <a:tc>
                  <a:txBody>
                    <a:bodyPr/>
                    <a:lstStyle/>
                    <a:p>
                      <a:pPr marL="0" marR="0">
                        <a:lnSpc>
                          <a:spcPct val="150000"/>
                        </a:lnSpc>
                        <a:spcBef>
                          <a:spcPts val="600"/>
                        </a:spcBef>
                        <a:spcAft>
                          <a:spcPts val="800"/>
                        </a:spcAft>
                        <a:tabLst>
                          <a:tab pos="360045" algn="l"/>
                          <a:tab pos="720090" algn="l"/>
                        </a:tabLst>
                      </a:pPr>
                      <a:r>
                        <a:rPr lang="nl-NL" sz="4000">
                          <a:effectLst/>
                          <a:latin typeface="Arial" panose="020B0604020202020204" pitchFamily="34" charset="0"/>
                          <a:cs typeface="Arial" panose="020B0604020202020204" pitchFamily="34" charset="0"/>
                        </a:rPr>
                        <a:t>Tổng</a:t>
                      </a:r>
                      <a:endParaRPr lang="en-US" sz="40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lnSpc>
                          <a:spcPct val="150000"/>
                        </a:lnSpc>
                        <a:spcBef>
                          <a:spcPts val="600"/>
                        </a:spcBef>
                        <a:spcAft>
                          <a:spcPts val="800"/>
                        </a:spcAft>
                        <a:tabLst>
                          <a:tab pos="360045" algn="l"/>
                          <a:tab pos="720090" algn="l"/>
                        </a:tabLst>
                      </a:pPr>
                      <a:r>
                        <a:rPr lang="nl-NL" sz="4000" dirty="0">
                          <a:effectLst/>
                          <a:latin typeface="Arial" panose="020B0604020202020204" pitchFamily="34" charset="0"/>
                          <a:cs typeface="Arial" panose="020B0604020202020204" pitchFamily="34" charset="0"/>
                        </a:rPr>
                        <a:t>100%</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4228042374"/>
                  </a:ext>
                </a:extLst>
              </a:tr>
            </a:tbl>
          </a:graphicData>
        </a:graphic>
      </p:graphicFrame>
    </p:spTree>
    <p:extLst>
      <p:ext uri="{BB962C8B-B14F-4D97-AF65-F5344CB8AC3E}">
        <p14:creationId xmlns:p14="http://schemas.microsoft.com/office/powerpoint/2010/main" val="3521890392"/>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par>
                                <p:cTn id="8" presetID="14" presetClass="entr" presetSubtype="10"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randombar(horizontal)">
                                      <p:cBhvr>
                                        <p:cTn id="1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111859787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487</TotalTime>
  <Words>2486</Words>
  <Application>Microsoft Office PowerPoint</Application>
  <PresentationFormat>Custom</PresentationFormat>
  <Paragraphs>321</Paragraphs>
  <Slides>55</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55</vt:i4>
      </vt:variant>
    </vt:vector>
  </HeadingPairs>
  <TitlesOfParts>
    <vt:vector size="61" baseType="lpstr">
      <vt:lpstr>Arial</vt:lpstr>
      <vt:lpstr>Cambria Math</vt:lpstr>
      <vt:lpstr>Times New Roman</vt:lpstr>
      <vt:lpstr>Calibri</vt:lpstr>
      <vt:lpstr>Symbol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Cute Colorfull Passive Voice Presentation</dc:title>
  <dc:creator>Lê Thảo</dc:creator>
  <cp:lastModifiedBy>Admin</cp:lastModifiedBy>
  <cp:revision>12</cp:revision>
  <dcterms:created xsi:type="dcterms:W3CDTF">2006-08-16T00:00:00Z</dcterms:created>
  <dcterms:modified xsi:type="dcterms:W3CDTF">2022-12-07T03:16:15Z</dcterms:modified>
  <dc:identifier>DAFPjy546jU</dc:identifier>
</cp:coreProperties>
</file>