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3" r:id="rId3"/>
    <p:sldMasterId id="2147483774" r:id="rId4"/>
  </p:sldMasterIdLst>
  <p:notesMasterIdLst>
    <p:notesMasterId r:id="rId26"/>
  </p:notesMasterIdLst>
  <p:sldIdLst>
    <p:sldId id="310" r:id="rId5"/>
    <p:sldId id="256" r:id="rId6"/>
    <p:sldId id="283" r:id="rId7"/>
    <p:sldId id="307" r:id="rId8"/>
    <p:sldId id="284" r:id="rId9"/>
    <p:sldId id="278" r:id="rId10"/>
    <p:sldId id="312" r:id="rId11"/>
    <p:sldId id="296" r:id="rId12"/>
    <p:sldId id="297" r:id="rId13"/>
    <p:sldId id="313" r:id="rId14"/>
    <p:sldId id="314" r:id="rId15"/>
    <p:sldId id="298" r:id="rId16"/>
    <p:sldId id="299" r:id="rId17"/>
    <p:sldId id="285" r:id="rId18"/>
    <p:sldId id="300" r:id="rId19"/>
    <p:sldId id="287" r:id="rId20"/>
    <p:sldId id="288" r:id="rId21"/>
    <p:sldId id="289" r:id="rId22"/>
    <p:sldId id="290" r:id="rId23"/>
    <p:sldId id="258" r:id="rId24"/>
    <p:sldId id="291" r:id="rId25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FAFA"/>
    <a:srgbClr val="E6E6E6"/>
    <a:srgbClr val="F7F7F7"/>
    <a:srgbClr val="F8F8F8"/>
    <a:srgbClr val="F5F5F5"/>
    <a:srgbClr val="163629"/>
    <a:srgbClr val="FCFCFC"/>
    <a:srgbClr val="FDFDF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70" d="100"/>
          <a:sy n="70" d="100"/>
        </p:scale>
        <p:origin x="-1806" y="-35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28D4-0581-4C37-A161-DB02CC82B52A}" type="datetimeFigureOut">
              <a:rPr lang="vi-VN" smtClean="0"/>
              <a:t>08/03/2023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6DA22-3FDD-4924-A9D7-B555A12DC33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6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621753f2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621753f2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1621753f28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1621753f28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621753f2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621753f2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cd5ba567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cd5ba567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cd5ba567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cd5ba567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73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cd5ba567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cd5ba567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67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260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39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1621753f28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1621753f28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1621753f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1621753f2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45763" y="2445450"/>
            <a:ext cx="356647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032325" y="1395825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516725" y="3438675"/>
            <a:ext cx="3824550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348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65430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2"/>
          </p:nvPr>
        </p:nvSpPr>
        <p:spPr>
          <a:xfrm>
            <a:off x="65430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255285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4"/>
          </p:nvPr>
        </p:nvSpPr>
        <p:spPr>
          <a:xfrm>
            <a:off x="445140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5"/>
          </p:nvPr>
        </p:nvSpPr>
        <p:spPr>
          <a:xfrm>
            <a:off x="255285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6"/>
          </p:nvPr>
        </p:nvSpPr>
        <p:spPr>
          <a:xfrm>
            <a:off x="445140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42" name="Google Shape;142;p24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4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3277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0454" y="-584196"/>
            <a:ext cx="7995266" cy="6379001"/>
            <a:chOff x="-667273" y="-584197"/>
            <a:chExt cx="10660355" cy="6379001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-667273" y="-528547"/>
              <a:ext cx="4371280" cy="6323351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rgbClr val="FFF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621802" y="-584197"/>
              <a:ext cx="4371280" cy="6323351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rgbClr val="FFF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0700" y="1157300"/>
            <a:ext cx="5556600" cy="25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52350" y="3699450"/>
            <a:ext cx="4353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-1484982">
            <a:off x="4910917" y="3125795"/>
            <a:ext cx="1926503" cy="2547746"/>
            <a:chOff x="4922850" y="1564900"/>
            <a:chExt cx="1275969" cy="1265575"/>
          </a:xfrm>
        </p:grpSpPr>
        <p:sp>
          <p:nvSpPr>
            <p:cNvPr id="15" name="Google Shape;15;p2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" name="Google Shape;20;p2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" name="Google Shape;21;p2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-1275195" y="3274688"/>
            <a:ext cx="3054698" cy="2474245"/>
            <a:chOff x="2616200" y="509975"/>
            <a:chExt cx="1577738" cy="958490"/>
          </a:xfrm>
        </p:grpSpPr>
        <p:sp>
          <p:nvSpPr>
            <p:cNvPr id="49" name="Google Shape;49;p2"/>
            <p:cNvSpPr/>
            <p:nvPr/>
          </p:nvSpPr>
          <p:spPr>
            <a:xfrm>
              <a:off x="2616200" y="509975"/>
              <a:ext cx="1356000" cy="945700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78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72" y="6172"/>
                    <a:pt x="46667" y="0"/>
                    <a:pt x="36994" y="4504"/>
                  </a:cubicBezTo>
                  <a:cubicBezTo>
                    <a:pt x="28988" y="8240"/>
                    <a:pt x="33725" y="37828"/>
                    <a:pt x="1" y="26086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51238" y="909474"/>
              <a:ext cx="242700" cy="183375"/>
            </a:xfrm>
            <a:custGeom>
              <a:avLst/>
              <a:gdLst/>
              <a:ahLst/>
              <a:cxnLst/>
              <a:rect l="l" t="t" r="r" b="b"/>
              <a:pathLst>
                <a:path w="9708" h="7335" extrusionOk="0">
                  <a:moveTo>
                    <a:pt x="1303" y="0"/>
                  </a:moveTo>
                  <a:cubicBezTo>
                    <a:pt x="964" y="0"/>
                    <a:pt x="643" y="46"/>
                    <a:pt x="367" y="158"/>
                  </a:cubicBezTo>
                  <a:cubicBezTo>
                    <a:pt x="1" y="1026"/>
                    <a:pt x="1" y="3894"/>
                    <a:pt x="2602" y="5762"/>
                  </a:cubicBezTo>
                  <a:cubicBezTo>
                    <a:pt x="2602" y="5762"/>
                    <a:pt x="4652" y="7334"/>
                    <a:pt x="7680" y="7334"/>
                  </a:cubicBezTo>
                  <a:cubicBezTo>
                    <a:pt x="8316" y="7334"/>
                    <a:pt x="8995" y="7265"/>
                    <a:pt x="9707" y="7097"/>
                  </a:cubicBezTo>
                  <a:cubicBezTo>
                    <a:pt x="9707" y="7097"/>
                    <a:pt x="9507" y="3661"/>
                    <a:pt x="4604" y="859"/>
                  </a:cubicBezTo>
                  <a:cubicBezTo>
                    <a:pt x="4604" y="859"/>
                    <a:pt x="2776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12188" y="1030999"/>
              <a:ext cx="47550" cy="53400"/>
            </a:xfrm>
            <a:custGeom>
              <a:avLst/>
              <a:gdLst/>
              <a:ahLst/>
              <a:cxnLst/>
              <a:rect l="l" t="t" r="r" b="b"/>
              <a:pathLst>
                <a:path w="1902" h="2136" fill="none" extrusionOk="0">
                  <a:moveTo>
                    <a:pt x="267" y="2136"/>
                  </a:moveTo>
                  <a:cubicBezTo>
                    <a:pt x="267" y="2136"/>
                    <a:pt x="0" y="1168"/>
                    <a:pt x="67" y="801"/>
                  </a:cubicBezTo>
                  <a:cubicBezTo>
                    <a:pt x="101" y="4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067988" y="998474"/>
              <a:ext cx="50900" cy="70075"/>
            </a:xfrm>
            <a:custGeom>
              <a:avLst/>
              <a:gdLst/>
              <a:ahLst/>
              <a:cxnLst/>
              <a:rect l="l" t="t" r="r" b="b"/>
              <a:pathLst>
                <a:path w="2036" h="2803" fill="none" extrusionOk="0">
                  <a:moveTo>
                    <a:pt x="167" y="2803"/>
                  </a:moveTo>
                  <a:cubicBezTo>
                    <a:pt x="167" y="2803"/>
                    <a:pt x="1" y="1635"/>
                    <a:pt x="67" y="1168"/>
                  </a:cubicBezTo>
                  <a:cubicBezTo>
                    <a:pt x="167" y="701"/>
                    <a:pt x="2035" y="1"/>
                    <a:pt x="20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031288" y="972624"/>
              <a:ext cx="47575" cy="59250"/>
            </a:xfrm>
            <a:custGeom>
              <a:avLst/>
              <a:gdLst/>
              <a:ahLst/>
              <a:cxnLst/>
              <a:rect l="l" t="t" r="r" b="b"/>
              <a:pathLst>
                <a:path w="1903" h="2370" fill="none" extrusionOk="0">
                  <a:moveTo>
                    <a:pt x="201" y="2369"/>
                  </a:moveTo>
                  <a:cubicBezTo>
                    <a:pt x="201" y="2369"/>
                    <a:pt x="1" y="1335"/>
                    <a:pt x="34" y="901"/>
                  </a:cubicBezTo>
                  <a:cubicBezTo>
                    <a:pt x="68" y="5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92938" y="934274"/>
              <a:ext cx="51725" cy="71750"/>
            </a:xfrm>
            <a:custGeom>
              <a:avLst/>
              <a:gdLst/>
              <a:ahLst/>
              <a:cxnLst/>
              <a:rect l="l" t="t" r="r" b="b"/>
              <a:pathLst>
                <a:path w="2069" h="2870" fill="none" extrusionOk="0">
                  <a:moveTo>
                    <a:pt x="167" y="2869"/>
                  </a:moveTo>
                  <a:cubicBezTo>
                    <a:pt x="167" y="2869"/>
                    <a:pt x="0" y="1668"/>
                    <a:pt x="67" y="1201"/>
                  </a:cubicBezTo>
                  <a:cubicBezTo>
                    <a:pt x="167" y="734"/>
                    <a:pt x="2069" y="0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968763" y="920099"/>
              <a:ext cx="214325" cy="160975"/>
            </a:xfrm>
            <a:custGeom>
              <a:avLst/>
              <a:gdLst/>
              <a:ahLst/>
              <a:cxnLst/>
              <a:rect l="l" t="t" r="r" b="b"/>
              <a:pathLst>
                <a:path w="8573" h="6439" fill="none" extrusionOk="0">
                  <a:moveTo>
                    <a:pt x="8573" y="6438"/>
                  </a:moveTo>
                  <a:cubicBezTo>
                    <a:pt x="8573" y="6438"/>
                    <a:pt x="2135" y="3903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739541" y="705152"/>
              <a:ext cx="220200" cy="225950"/>
            </a:xfrm>
            <a:custGeom>
              <a:avLst/>
              <a:gdLst/>
              <a:ahLst/>
              <a:cxnLst/>
              <a:rect l="l" t="t" r="r" b="b"/>
              <a:pathLst>
                <a:path w="8808" h="9038" extrusionOk="0">
                  <a:moveTo>
                    <a:pt x="652" y="0"/>
                  </a:moveTo>
                  <a:cubicBezTo>
                    <a:pt x="640" y="0"/>
                    <a:pt x="635" y="1"/>
                    <a:pt x="635" y="1"/>
                  </a:cubicBezTo>
                  <a:cubicBezTo>
                    <a:pt x="1" y="4170"/>
                    <a:pt x="2536" y="6939"/>
                    <a:pt x="2536" y="6939"/>
                  </a:cubicBezTo>
                  <a:cubicBezTo>
                    <a:pt x="3905" y="8568"/>
                    <a:pt x="5585" y="9037"/>
                    <a:pt x="6830" y="9037"/>
                  </a:cubicBezTo>
                  <a:cubicBezTo>
                    <a:pt x="7496" y="9037"/>
                    <a:pt x="8038" y="8903"/>
                    <a:pt x="8340" y="8740"/>
                  </a:cubicBezTo>
                  <a:cubicBezTo>
                    <a:pt x="8807" y="7239"/>
                    <a:pt x="7306" y="4537"/>
                    <a:pt x="7306" y="4537"/>
                  </a:cubicBezTo>
                  <a:cubicBezTo>
                    <a:pt x="4204" y="92"/>
                    <a:pt x="919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64566" y="736002"/>
              <a:ext cx="48400" cy="49225"/>
            </a:xfrm>
            <a:custGeom>
              <a:avLst/>
              <a:gdLst/>
              <a:ahLst/>
              <a:cxnLst/>
              <a:rect l="l" t="t" r="r" b="b"/>
              <a:pathLst>
                <a:path w="1936" h="1969" fill="none" extrusionOk="0">
                  <a:moveTo>
                    <a:pt x="1" y="1802"/>
                  </a:moveTo>
                  <a:cubicBezTo>
                    <a:pt x="1" y="1802"/>
                    <a:pt x="968" y="1969"/>
                    <a:pt x="1335" y="1869"/>
                  </a:cubicBezTo>
                  <a:cubicBezTo>
                    <a:pt x="1702" y="1802"/>
                    <a:pt x="1935" y="1"/>
                    <a:pt x="19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84591" y="773527"/>
              <a:ext cx="65050" cy="54250"/>
            </a:xfrm>
            <a:custGeom>
              <a:avLst/>
              <a:gdLst/>
              <a:ahLst/>
              <a:cxnLst/>
              <a:rect l="l" t="t" r="r" b="b"/>
              <a:pathLst>
                <a:path w="2602" h="2170" fill="none" extrusionOk="0">
                  <a:moveTo>
                    <a:pt x="0" y="2102"/>
                  </a:moveTo>
                  <a:cubicBezTo>
                    <a:pt x="0" y="2102"/>
                    <a:pt x="1168" y="2169"/>
                    <a:pt x="1601" y="2036"/>
                  </a:cubicBezTo>
                  <a:cubicBezTo>
                    <a:pt x="2068" y="1936"/>
                    <a:pt x="2602" y="1"/>
                    <a:pt x="26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22941" y="810227"/>
              <a:ext cx="55075" cy="50900"/>
            </a:xfrm>
            <a:custGeom>
              <a:avLst/>
              <a:gdLst/>
              <a:ahLst/>
              <a:cxnLst/>
              <a:rect l="l" t="t" r="r" b="b"/>
              <a:pathLst>
                <a:path w="2203" h="2036" fill="none" extrusionOk="0">
                  <a:moveTo>
                    <a:pt x="1" y="1902"/>
                  </a:moveTo>
                  <a:cubicBezTo>
                    <a:pt x="1" y="1902"/>
                    <a:pt x="1035" y="2035"/>
                    <a:pt x="1468" y="1969"/>
                  </a:cubicBezTo>
                  <a:cubicBezTo>
                    <a:pt x="1835" y="1869"/>
                    <a:pt x="2202" y="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52141" y="842752"/>
              <a:ext cx="67550" cy="55075"/>
            </a:xfrm>
            <a:custGeom>
              <a:avLst/>
              <a:gdLst/>
              <a:ahLst/>
              <a:cxnLst/>
              <a:rect l="l" t="t" r="r" b="b"/>
              <a:pathLst>
                <a:path w="2702" h="2203" fill="none" extrusionOk="0">
                  <a:moveTo>
                    <a:pt x="0" y="2102"/>
                  </a:moveTo>
                  <a:cubicBezTo>
                    <a:pt x="0" y="2102"/>
                    <a:pt x="1201" y="2202"/>
                    <a:pt x="1668" y="2069"/>
                  </a:cubicBezTo>
                  <a:cubicBezTo>
                    <a:pt x="2135" y="1935"/>
                    <a:pt x="2702" y="0"/>
                    <a:pt x="2702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762066" y="716002"/>
              <a:ext cx="178475" cy="201000"/>
            </a:xfrm>
            <a:custGeom>
              <a:avLst/>
              <a:gdLst/>
              <a:ahLst/>
              <a:cxnLst/>
              <a:rect l="l" t="t" r="r" b="b"/>
              <a:pathLst>
                <a:path w="7139" h="8040" fill="none" extrusionOk="0">
                  <a:moveTo>
                    <a:pt x="0" y="0"/>
                  </a:moveTo>
                  <a:cubicBezTo>
                    <a:pt x="0" y="0"/>
                    <a:pt x="3103" y="6238"/>
                    <a:pt x="7139" y="8039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69100" y="1145425"/>
              <a:ext cx="288575" cy="131950"/>
            </a:xfrm>
            <a:custGeom>
              <a:avLst/>
              <a:gdLst/>
              <a:ahLst/>
              <a:cxnLst/>
              <a:rect l="l" t="t" r="r" b="b"/>
              <a:pathLst>
                <a:path w="11543" h="5278" extrusionOk="0">
                  <a:moveTo>
                    <a:pt x="4037" y="1"/>
                  </a:moveTo>
                  <a:cubicBezTo>
                    <a:pt x="4037" y="1"/>
                    <a:pt x="935" y="234"/>
                    <a:pt x="1" y="1502"/>
                  </a:cubicBezTo>
                  <a:cubicBezTo>
                    <a:pt x="67" y="2402"/>
                    <a:pt x="1435" y="4904"/>
                    <a:pt x="4704" y="5238"/>
                  </a:cubicBezTo>
                  <a:cubicBezTo>
                    <a:pt x="4704" y="5238"/>
                    <a:pt x="4983" y="5278"/>
                    <a:pt x="5453" y="5278"/>
                  </a:cubicBezTo>
                  <a:cubicBezTo>
                    <a:pt x="6700" y="5278"/>
                    <a:pt x="9288" y="4996"/>
                    <a:pt x="11542" y="2936"/>
                  </a:cubicBezTo>
                  <a:cubicBezTo>
                    <a:pt x="11542" y="2936"/>
                    <a:pt x="9674" y="34"/>
                    <a:pt x="4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65900" y="1187125"/>
              <a:ext cx="33400" cy="65075"/>
            </a:xfrm>
            <a:custGeom>
              <a:avLst/>
              <a:gdLst/>
              <a:ahLst/>
              <a:cxnLst/>
              <a:rect l="l" t="t" r="r" b="b"/>
              <a:pathLst>
                <a:path w="1336" h="2603" fill="none" extrusionOk="0">
                  <a:moveTo>
                    <a:pt x="968" y="2602"/>
                  </a:moveTo>
                  <a:cubicBezTo>
                    <a:pt x="968" y="2602"/>
                    <a:pt x="234" y="1902"/>
                    <a:pt x="134" y="1568"/>
                  </a:cubicBezTo>
                  <a:cubicBezTo>
                    <a:pt x="1" y="1235"/>
                    <a:pt x="1335" y="1"/>
                    <a:pt x="13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15050" y="1178775"/>
              <a:ext cx="33375" cy="83425"/>
            </a:xfrm>
            <a:custGeom>
              <a:avLst/>
              <a:gdLst/>
              <a:ahLst/>
              <a:cxnLst/>
              <a:rect l="l" t="t" r="r" b="b"/>
              <a:pathLst>
                <a:path w="1335" h="3337" fill="none" extrusionOk="0">
                  <a:moveTo>
                    <a:pt x="1034" y="3337"/>
                  </a:moveTo>
                  <a:cubicBezTo>
                    <a:pt x="1034" y="3337"/>
                    <a:pt x="334" y="2403"/>
                    <a:pt x="167" y="1936"/>
                  </a:cubicBezTo>
                  <a:cubicBezTo>
                    <a:pt x="0" y="1502"/>
                    <a:pt x="1334" y="1"/>
                    <a:pt x="13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67500" y="1175450"/>
              <a:ext cx="35050" cy="71750"/>
            </a:xfrm>
            <a:custGeom>
              <a:avLst/>
              <a:gdLst/>
              <a:ahLst/>
              <a:cxnLst/>
              <a:rect l="l" t="t" r="r" b="b"/>
              <a:pathLst>
                <a:path w="1402" h="2870" fill="none" extrusionOk="0">
                  <a:moveTo>
                    <a:pt x="1001" y="2869"/>
                  </a:moveTo>
                  <a:cubicBezTo>
                    <a:pt x="1001" y="2869"/>
                    <a:pt x="301" y="2069"/>
                    <a:pt x="167" y="1702"/>
                  </a:cubicBezTo>
                  <a:cubicBezTo>
                    <a:pt x="1" y="1335"/>
                    <a:pt x="1402" y="1"/>
                    <a:pt x="14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19975" y="1158775"/>
              <a:ext cx="33375" cy="85075"/>
            </a:xfrm>
            <a:custGeom>
              <a:avLst/>
              <a:gdLst/>
              <a:ahLst/>
              <a:cxnLst/>
              <a:rect l="l" t="t" r="r" b="b"/>
              <a:pathLst>
                <a:path w="1335" h="3403" fill="none" extrusionOk="0">
                  <a:moveTo>
                    <a:pt x="1034" y="3403"/>
                  </a:moveTo>
                  <a:cubicBezTo>
                    <a:pt x="1034" y="3403"/>
                    <a:pt x="267" y="2469"/>
                    <a:pt x="167" y="2002"/>
                  </a:cubicBezTo>
                  <a:cubicBezTo>
                    <a:pt x="0" y="1535"/>
                    <a:pt x="1335" y="0"/>
                    <a:pt x="13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178275" y="1183800"/>
              <a:ext cx="266050" cy="57550"/>
            </a:xfrm>
            <a:custGeom>
              <a:avLst/>
              <a:gdLst/>
              <a:ahLst/>
              <a:cxnLst/>
              <a:rect l="l" t="t" r="r" b="b"/>
              <a:pathLst>
                <a:path w="10642" h="2302" fill="none" extrusionOk="0">
                  <a:moveTo>
                    <a:pt x="10641" y="1368"/>
                  </a:moveTo>
                  <a:cubicBezTo>
                    <a:pt x="10641" y="1368"/>
                    <a:pt x="3736" y="2302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324200" y="929825"/>
              <a:ext cx="285250" cy="140100"/>
            </a:xfrm>
            <a:custGeom>
              <a:avLst/>
              <a:gdLst/>
              <a:ahLst/>
              <a:cxnLst/>
              <a:rect l="l" t="t" r="r" b="b"/>
              <a:pathLst>
                <a:path w="11410" h="5604" extrusionOk="0">
                  <a:moveTo>
                    <a:pt x="7267" y="1"/>
                  </a:moveTo>
                  <a:cubicBezTo>
                    <a:pt x="6182" y="1"/>
                    <a:pt x="4883" y="173"/>
                    <a:pt x="3370" y="652"/>
                  </a:cubicBezTo>
                  <a:cubicBezTo>
                    <a:pt x="3370" y="652"/>
                    <a:pt x="535" y="1853"/>
                    <a:pt x="1" y="3321"/>
                  </a:cubicBezTo>
                  <a:cubicBezTo>
                    <a:pt x="286" y="4061"/>
                    <a:pt x="1834" y="5604"/>
                    <a:pt x="4294" y="5604"/>
                  </a:cubicBezTo>
                  <a:cubicBezTo>
                    <a:pt x="4716" y="5604"/>
                    <a:pt x="5165" y="5558"/>
                    <a:pt x="5638" y="5456"/>
                  </a:cubicBezTo>
                  <a:cubicBezTo>
                    <a:pt x="5638" y="5456"/>
                    <a:pt x="9341" y="4789"/>
                    <a:pt x="11409" y="1119"/>
                  </a:cubicBezTo>
                  <a:cubicBezTo>
                    <a:pt x="11409" y="1119"/>
                    <a:pt x="10033" y="1"/>
                    <a:pt x="7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520175" y="945275"/>
              <a:ext cx="34225" cy="65075"/>
            </a:xfrm>
            <a:custGeom>
              <a:avLst/>
              <a:gdLst/>
              <a:ahLst/>
              <a:cxnLst/>
              <a:rect l="l" t="t" r="r" b="b"/>
              <a:pathLst>
                <a:path w="1369" h="2603" fill="none" extrusionOk="0">
                  <a:moveTo>
                    <a:pt x="1369" y="2603"/>
                  </a:moveTo>
                  <a:cubicBezTo>
                    <a:pt x="1369" y="2603"/>
                    <a:pt x="501" y="2169"/>
                    <a:pt x="234" y="1869"/>
                  </a:cubicBezTo>
                  <a:cubicBezTo>
                    <a:pt x="1" y="1569"/>
                    <a:pt x="902" y="1"/>
                    <a:pt x="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73475" y="952800"/>
              <a:ext cx="38400" cy="82575"/>
            </a:xfrm>
            <a:custGeom>
              <a:avLst/>
              <a:gdLst/>
              <a:ahLst/>
              <a:cxnLst/>
              <a:rect l="l" t="t" r="r" b="b"/>
              <a:pathLst>
                <a:path w="1536" h="3303" fill="none" extrusionOk="0">
                  <a:moveTo>
                    <a:pt x="1535" y="3302"/>
                  </a:moveTo>
                  <a:cubicBezTo>
                    <a:pt x="1535" y="3302"/>
                    <a:pt x="535" y="2635"/>
                    <a:pt x="268" y="2268"/>
                  </a:cubicBezTo>
                  <a:cubicBezTo>
                    <a:pt x="1" y="1901"/>
                    <a:pt x="735" y="0"/>
                    <a:pt x="7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25125" y="966125"/>
              <a:ext cx="35875" cy="70075"/>
            </a:xfrm>
            <a:custGeom>
              <a:avLst/>
              <a:gdLst/>
              <a:ahLst/>
              <a:cxnLst/>
              <a:rect l="l" t="t" r="r" b="b"/>
              <a:pathLst>
                <a:path w="1435" h="2803" fill="none" extrusionOk="0">
                  <a:moveTo>
                    <a:pt x="1435" y="2803"/>
                  </a:moveTo>
                  <a:cubicBezTo>
                    <a:pt x="1435" y="2803"/>
                    <a:pt x="501" y="2269"/>
                    <a:pt x="267" y="1969"/>
                  </a:cubicBezTo>
                  <a:cubicBezTo>
                    <a:pt x="0" y="1669"/>
                    <a:pt x="834" y="1"/>
                    <a:pt x="8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75925" y="9636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fill="none" extrusionOk="0">
                  <a:moveTo>
                    <a:pt x="1601" y="3370"/>
                  </a:moveTo>
                  <a:cubicBezTo>
                    <a:pt x="1601" y="3370"/>
                    <a:pt x="601" y="2703"/>
                    <a:pt x="300" y="2302"/>
                  </a:cubicBezTo>
                  <a:cubicBezTo>
                    <a:pt x="0" y="1935"/>
                    <a:pt x="767" y="1"/>
                    <a:pt x="767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332550" y="961975"/>
              <a:ext cx="263550" cy="75900"/>
            </a:xfrm>
            <a:custGeom>
              <a:avLst/>
              <a:gdLst/>
              <a:ahLst/>
              <a:cxnLst/>
              <a:rect l="l" t="t" r="r" b="b"/>
              <a:pathLst>
                <a:path w="10542" h="3036" fill="none" extrusionOk="0">
                  <a:moveTo>
                    <a:pt x="10541" y="0"/>
                  </a:moveTo>
                  <a:cubicBezTo>
                    <a:pt x="10541" y="0"/>
                    <a:pt x="4304" y="3036"/>
                    <a:pt x="1" y="203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70850" y="672600"/>
              <a:ext cx="145950" cy="291050"/>
            </a:xfrm>
            <a:custGeom>
              <a:avLst/>
              <a:gdLst/>
              <a:ahLst/>
              <a:cxnLst/>
              <a:rect l="l" t="t" r="r" b="b"/>
              <a:pathLst>
                <a:path w="5838" h="11642" extrusionOk="0">
                  <a:moveTo>
                    <a:pt x="3136" y="0"/>
                  </a:moveTo>
                  <a:cubicBezTo>
                    <a:pt x="0" y="2802"/>
                    <a:pt x="167" y="6605"/>
                    <a:pt x="167" y="6605"/>
                  </a:cubicBezTo>
                  <a:cubicBezTo>
                    <a:pt x="167" y="9840"/>
                    <a:pt x="2535" y="11475"/>
                    <a:pt x="3469" y="11642"/>
                  </a:cubicBezTo>
                  <a:cubicBezTo>
                    <a:pt x="4804" y="10808"/>
                    <a:pt x="5337" y="7772"/>
                    <a:pt x="5337" y="7772"/>
                  </a:cubicBezTo>
                  <a:cubicBezTo>
                    <a:pt x="5838" y="2135"/>
                    <a:pt x="3136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08375" y="734300"/>
              <a:ext cx="66725" cy="30050"/>
            </a:xfrm>
            <a:custGeom>
              <a:avLst/>
              <a:gdLst/>
              <a:ahLst/>
              <a:cxnLst/>
              <a:rect l="l" t="t" r="r" b="b"/>
              <a:pathLst>
                <a:path w="2669" h="1202" fill="none" extrusionOk="0">
                  <a:moveTo>
                    <a:pt x="0" y="134"/>
                  </a:moveTo>
                  <a:cubicBezTo>
                    <a:pt x="0" y="134"/>
                    <a:pt x="634" y="868"/>
                    <a:pt x="968" y="1035"/>
                  </a:cubicBezTo>
                  <a:cubicBezTo>
                    <a:pt x="1301" y="1201"/>
                    <a:pt x="2669" y="1"/>
                    <a:pt x="2669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95025" y="784325"/>
              <a:ext cx="84250" cy="30050"/>
            </a:xfrm>
            <a:custGeom>
              <a:avLst/>
              <a:gdLst/>
              <a:ahLst/>
              <a:cxnLst/>
              <a:rect l="l" t="t" r="r" b="b"/>
              <a:pathLst>
                <a:path w="3370" h="1202" fill="none" extrusionOk="0">
                  <a:moveTo>
                    <a:pt x="0" y="1"/>
                  </a:moveTo>
                  <a:cubicBezTo>
                    <a:pt x="0" y="1"/>
                    <a:pt x="868" y="835"/>
                    <a:pt x="1301" y="1002"/>
                  </a:cubicBezTo>
                  <a:cubicBezTo>
                    <a:pt x="1702" y="1202"/>
                    <a:pt x="3370" y="34"/>
                    <a:pt x="3370" y="3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04200" y="833550"/>
              <a:ext cx="73400" cy="29200"/>
            </a:xfrm>
            <a:custGeom>
              <a:avLst/>
              <a:gdLst/>
              <a:ahLst/>
              <a:cxnLst/>
              <a:rect l="l" t="t" r="r" b="b"/>
              <a:pathLst>
                <a:path w="2936" h="1168" fill="none" extrusionOk="0">
                  <a:moveTo>
                    <a:pt x="0" y="33"/>
                  </a:moveTo>
                  <a:cubicBezTo>
                    <a:pt x="0" y="33"/>
                    <a:pt x="701" y="834"/>
                    <a:pt x="1101" y="1001"/>
                  </a:cubicBezTo>
                  <a:cubicBezTo>
                    <a:pt x="1468" y="1168"/>
                    <a:pt x="2936" y="0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302525" y="881075"/>
              <a:ext cx="85925" cy="31700"/>
            </a:xfrm>
            <a:custGeom>
              <a:avLst/>
              <a:gdLst/>
              <a:ahLst/>
              <a:cxnLst/>
              <a:rect l="l" t="t" r="r" b="b"/>
              <a:pathLst>
                <a:path w="3437" h="1268" fill="none" extrusionOk="0">
                  <a:moveTo>
                    <a:pt x="1" y="0"/>
                  </a:moveTo>
                  <a:cubicBezTo>
                    <a:pt x="1" y="0"/>
                    <a:pt x="868" y="834"/>
                    <a:pt x="1335" y="1068"/>
                  </a:cubicBezTo>
                  <a:cubicBezTo>
                    <a:pt x="1735" y="1268"/>
                    <a:pt x="3436" y="100"/>
                    <a:pt x="3436" y="10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307525" y="686775"/>
              <a:ext cx="49225" cy="267700"/>
            </a:xfrm>
            <a:custGeom>
              <a:avLst/>
              <a:gdLst/>
              <a:ahLst/>
              <a:cxnLst/>
              <a:rect l="l" t="t" r="r" b="b"/>
              <a:pathLst>
                <a:path w="1969" h="10708" fill="none" extrusionOk="0">
                  <a:moveTo>
                    <a:pt x="1635" y="0"/>
                  </a:moveTo>
                  <a:cubicBezTo>
                    <a:pt x="1635" y="0"/>
                    <a:pt x="1" y="6738"/>
                    <a:pt x="1969" y="1070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2"/>
            <p:cNvSpPr/>
            <p:nvPr/>
          </p:nvSpPr>
          <p:spPr>
            <a:xfrm rot="2155198">
              <a:off x="2877896" y="1233773"/>
              <a:ext cx="221867" cy="187429"/>
            </a:xfrm>
            <a:custGeom>
              <a:avLst/>
              <a:gdLst/>
              <a:ahLst/>
              <a:cxnLst/>
              <a:rect l="l" t="t" r="r" b="b"/>
              <a:pathLst>
                <a:path w="8874" h="7497" extrusionOk="0">
                  <a:moveTo>
                    <a:pt x="1320" y="1"/>
                  </a:moveTo>
                  <a:cubicBezTo>
                    <a:pt x="1113" y="1"/>
                    <a:pt x="915" y="25"/>
                    <a:pt x="734" y="79"/>
                  </a:cubicBezTo>
                  <a:cubicBezTo>
                    <a:pt x="334" y="780"/>
                    <a:pt x="1" y="3449"/>
                    <a:pt x="2235" y="5450"/>
                  </a:cubicBezTo>
                  <a:cubicBezTo>
                    <a:pt x="2235" y="5450"/>
                    <a:pt x="4424" y="7496"/>
                    <a:pt x="7804" y="7496"/>
                  </a:cubicBezTo>
                  <a:cubicBezTo>
                    <a:pt x="8086" y="7496"/>
                    <a:pt x="8376" y="7482"/>
                    <a:pt x="8673" y="7451"/>
                  </a:cubicBezTo>
                  <a:cubicBezTo>
                    <a:pt x="8673" y="7451"/>
                    <a:pt x="8874" y="4249"/>
                    <a:pt x="4637" y="1147"/>
                  </a:cubicBezTo>
                  <a:cubicBezTo>
                    <a:pt x="4637" y="1147"/>
                    <a:pt x="2753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2"/>
            <p:cNvSpPr/>
            <p:nvPr/>
          </p:nvSpPr>
          <p:spPr>
            <a:xfrm rot="2155198">
              <a:off x="2976856" y="1384574"/>
              <a:ext cx="47579" cy="45076"/>
            </a:xfrm>
            <a:custGeom>
              <a:avLst/>
              <a:gdLst/>
              <a:ahLst/>
              <a:cxnLst/>
              <a:rect l="l" t="t" r="r" b="b"/>
              <a:pathLst>
                <a:path w="1903" h="1803" fill="none" extrusionOk="0">
                  <a:moveTo>
                    <a:pt x="134" y="1802"/>
                  </a:moveTo>
                  <a:cubicBezTo>
                    <a:pt x="134" y="1802"/>
                    <a:pt x="1" y="868"/>
                    <a:pt x="101" y="534"/>
                  </a:cubicBezTo>
                  <a:cubicBezTo>
                    <a:pt x="168" y="201"/>
                    <a:pt x="1902" y="1"/>
                    <a:pt x="1902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 rot="2155198">
              <a:off x="2959908" y="1335201"/>
              <a:ext cx="51729" cy="58401"/>
            </a:xfrm>
            <a:custGeom>
              <a:avLst/>
              <a:gdLst/>
              <a:ahLst/>
              <a:cxnLst/>
              <a:rect l="l" t="t" r="r" b="b"/>
              <a:pathLst>
                <a:path w="2069" h="2336" fill="none" extrusionOk="0">
                  <a:moveTo>
                    <a:pt x="34" y="2336"/>
                  </a:moveTo>
                  <a:cubicBezTo>
                    <a:pt x="34" y="2336"/>
                    <a:pt x="0" y="1268"/>
                    <a:pt x="134" y="835"/>
                  </a:cubicBezTo>
                  <a:cubicBezTo>
                    <a:pt x="234" y="434"/>
                    <a:pt x="2068" y="1"/>
                    <a:pt x="2068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 rot="2155198">
              <a:off x="2955554" y="1293528"/>
              <a:ext cx="47554" cy="50051"/>
            </a:xfrm>
            <a:custGeom>
              <a:avLst/>
              <a:gdLst/>
              <a:ahLst/>
              <a:cxnLst/>
              <a:rect l="l" t="t" r="r" b="b"/>
              <a:pathLst>
                <a:path w="1902" h="2002" fill="none" extrusionOk="0">
                  <a:moveTo>
                    <a:pt x="67" y="2002"/>
                  </a:moveTo>
                  <a:cubicBezTo>
                    <a:pt x="67" y="2002"/>
                    <a:pt x="0" y="1001"/>
                    <a:pt x="67" y="667"/>
                  </a:cubicBezTo>
                  <a:cubicBezTo>
                    <a:pt x="167" y="301"/>
                    <a:pt x="1902" y="0"/>
                    <a:pt x="1902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" name="Google Shape;84;p2"/>
            <p:cNvSpPr/>
            <p:nvPr/>
          </p:nvSpPr>
          <p:spPr>
            <a:xfrm rot="2155198">
              <a:off x="2947648" y="1244250"/>
              <a:ext cx="51729" cy="60901"/>
            </a:xfrm>
            <a:custGeom>
              <a:avLst/>
              <a:gdLst/>
              <a:ahLst/>
              <a:cxnLst/>
              <a:rect l="l" t="t" r="r" b="b"/>
              <a:pathLst>
                <a:path w="2069" h="2436" fill="none" extrusionOk="0">
                  <a:moveTo>
                    <a:pt x="34" y="2435"/>
                  </a:moveTo>
                  <a:cubicBezTo>
                    <a:pt x="34" y="2435"/>
                    <a:pt x="0" y="1301"/>
                    <a:pt x="134" y="901"/>
                  </a:cubicBezTo>
                  <a:cubicBezTo>
                    <a:pt x="234" y="467"/>
                    <a:pt x="2069" y="0"/>
                    <a:pt x="2069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" name="Google Shape;85;p2"/>
            <p:cNvSpPr/>
            <p:nvPr/>
          </p:nvSpPr>
          <p:spPr>
            <a:xfrm rot="2155198">
              <a:off x="2902782" y="1243677"/>
              <a:ext cx="180989" cy="170978"/>
            </a:xfrm>
            <a:custGeom>
              <a:avLst/>
              <a:gdLst/>
              <a:ahLst/>
              <a:cxnLst/>
              <a:rect l="l" t="t" r="r" b="b"/>
              <a:pathLst>
                <a:path w="7239" h="6839" fill="none" extrusionOk="0">
                  <a:moveTo>
                    <a:pt x="7239" y="6839"/>
                  </a:moveTo>
                  <a:cubicBezTo>
                    <a:pt x="7239" y="6839"/>
                    <a:pt x="1568" y="3803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" name="Google Shape;86;p2"/>
            <p:cNvSpPr/>
            <p:nvPr/>
          </p:nvSpPr>
          <p:spPr>
            <a:xfrm rot="2155198">
              <a:off x="2732435" y="1089518"/>
              <a:ext cx="269421" cy="122452"/>
            </a:xfrm>
            <a:custGeom>
              <a:avLst/>
              <a:gdLst/>
              <a:ahLst/>
              <a:cxnLst/>
              <a:rect l="l" t="t" r="r" b="b"/>
              <a:pathLst>
                <a:path w="10776" h="4898" extrusionOk="0">
                  <a:moveTo>
                    <a:pt x="6424" y="0"/>
                  </a:moveTo>
                  <a:cubicBezTo>
                    <a:pt x="1683" y="0"/>
                    <a:pt x="1" y="2417"/>
                    <a:pt x="1" y="2417"/>
                  </a:cubicBezTo>
                  <a:cubicBezTo>
                    <a:pt x="2210" y="4680"/>
                    <a:pt x="4920" y="4897"/>
                    <a:pt x="5880" y="4897"/>
                  </a:cubicBezTo>
                  <a:cubicBezTo>
                    <a:pt x="6109" y="4897"/>
                    <a:pt x="6239" y="4885"/>
                    <a:pt x="6239" y="4885"/>
                  </a:cubicBezTo>
                  <a:cubicBezTo>
                    <a:pt x="9241" y="4718"/>
                    <a:pt x="10675" y="2483"/>
                    <a:pt x="10775" y="1549"/>
                  </a:cubicBezTo>
                  <a:cubicBezTo>
                    <a:pt x="9908" y="382"/>
                    <a:pt x="7072" y="15"/>
                    <a:pt x="7072" y="15"/>
                  </a:cubicBezTo>
                  <a:cubicBezTo>
                    <a:pt x="6850" y="5"/>
                    <a:pt x="6634" y="0"/>
                    <a:pt x="6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 rot="2155198">
              <a:off x="2797979" y="1085836"/>
              <a:ext cx="30052" cy="61751"/>
            </a:xfrm>
            <a:custGeom>
              <a:avLst/>
              <a:gdLst/>
              <a:ahLst/>
              <a:cxnLst/>
              <a:rect l="l" t="t" r="r" b="b"/>
              <a:pathLst>
                <a:path w="1202" h="2470" fill="none" extrusionOk="0">
                  <a:moveTo>
                    <a:pt x="201" y="2469"/>
                  </a:moveTo>
                  <a:cubicBezTo>
                    <a:pt x="201" y="2469"/>
                    <a:pt x="868" y="1835"/>
                    <a:pt x="1035" y="1502"/>
                  </a:cubicBezTo>
                  <a:cubicBezTo>
                    <a:pt x="1202" y="1201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" name="Google Shape;88;p2"/>
            <p:cNvSpPr/>
            <p:nvPr/>
          </p:nvSpPr>
          <p:spPr>
            <a:xfrm rot="2155198">
              <a:off x="2834902" y="1106003"/>
              <a:ext cx="29227" cy="78426"/>
            </a:xfrm>
            <a:custGeom>
              <a:avLst/>
              <a:gdLst/>
              <a:ahLst/>
              <a:cxnLst/>
              <a:rect l="l" t="t" r="r" b="b"/>
              <a:pathLst>
                <a:path w="1169" h="3137" fill="none" extrusionOk="0">
                  <a:moveTo>
                    <a:pt x="134" y="3136"/>
                  </a:moveTo>
                  <a:cubicBezTo>
                    <a:pt x="134" y="3136"/>
                    <a:pt x="835" y="2302"/>
                    <a:pt x="1001" y="1902"/>
                  </a:cubicBezTo>
                  <a:cubicBezTo>
                    <a:pt x="1168" y="14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2"/>
            <p:cNvSpPr/>
            <p:nvPr/>
          </p:nvSpPr>
          <p:spPr>
            <a:xfrm rot="2155198">
              <a:off x="2874042" y="1132462"/>
              <a:ext cx="30052" cy="68401"/>
            </a:xfrm>
            <a:custGeom>
              <a:avLst/>
              <a:gdLst/>
              <a:ahLst/>
              <a:cxnLst/>
              <a:rect l="l" t="t" r="r" b="b"/>
              <a:pathLst>
                <a:path w="1202" h="2736" fill="none" extrusionOk="0">
                  <a:moveTo>
                    <a:pt x="201" y="2736"/>
                  </a:moveTo>
                  <a:cubicBezTo>
                    <a:pt x="201" y="2736"/>
                    <a:pt x="901" y="2002"/>
                    <a:pt x="1035" y="1668"/>
                  </a:cubicBezTo>
                  <a:cubicBezTo>
                    <a:pt x="1201" y="1335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2"/>
            <p:cNvSpPr/>
            <p:nvPr/>
          </p:nvSpPr>
          <p:spPr>
            <a:xfrm rot="2155198">
              <a:off x="2915838" y="1146722"/>
              <a:ext cx="27552" cy="80077"/>
            </a:xfrm>
            <a:custGeom>
              <a:avLst/>
              <a:gdLst/>
              <a:ahLst/>
              <a:cxnLst/>
              <a:rect l="l" t="t" r="r" b="b"/>
              <a:pathLst>
                <a:path w="1102" h="3203" fill="none" extrusionOk="0">
                  <a:moveTo>
                    <a:pt x="67" y="3203"/>
                  </a:moveTo>
                  <a:cubicBezTo>
                    <a:pt x="67" y="3203"/>
                    <a:pt x="767" y="2336"/>
                    <a:pt x="934" y="1935"/>
                  </a:cubicBezTo>
                  <a:cubicBezTo>
                    <a:pt x="1101" y="1502"/>
                    <a:pt x="0" y="1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 rot="2155198">
              <a:off x="2740924" y="1130519"/>
              <a:ext cx="248569" cy="50051"/>
            </a:xfrm>
            <a:custGeom>
              <a:avLst/>
              <a:gdLst/>
              <a:ahLst/>
              <a:cxnLst/>
              <a:rect l="l" t="t" r="r" b="b"/>
              <a:pathLst>
                <a:path w="9942" h="2002" fill="none" extrusionOk="0">
                  <a:moveTo>
                    <a:pt x="1" y="834"/>
                  </a:moveTo>
                  <a:cubicBezTo>
                    <a:pt x="1" y="834"/>
                    <a:pt x="6339" y="2002"/>
                    <a:pt x="994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-873946" y="-407621"/>
            <a:ext cx="1747891" cy="3064677"/>
            <a:chOff x="-246866" y="16"/>
            <a:chExt cx="1650628" cy="2170605"/>
          </a:xfrm>
        </p:grpSpPr>
        <p:sp>
          <p:nvSpPr>
            <p:cNvPr id="93" name="Google Shape;93;p2"/>
            <p:cNvSpPr/>
            <p:nvPr/>
          </p:nvSpPr>
          <p:spPr>
            <a:xfrm rot="156123">
              <a:off x="-225606" y="1200130"/>
              <a:ext cx="757824" cy="953780"/>
            </a:xfrm>
            <a:custGeom>
              <a:avLst/>
              <a:gdLst/>
              <a:ahLst/>
              <a:cxnLst/>
              <a:rect l="l" t="t" r="r" b="b"/>
              <a:pathLst>
                <a:path w="30312" h="38150" extrusionOk="0">
                  <a:moveTo>
                    <a:pt x="0" y="0"/>
                  </a:moveTo>
                  <a:cubicBezTo>
                    <a:pt x="2741" y="1170"/>
                    <a:pt x="12132" y="4445"/>
                    <a:pt x="16443" y="7018"/>
                  </a:cubicBezTo>
                  <a:cubicBezTo>
                    <a:pt x="20754" y="9591"/>
                    <a:pt x="23561" y="11730"/>
                    <a:pt x="25867" y="15440"/>
                  </a:cubicBezTo>
                  <a:cubicBezTo>
                    <a:pt x="28173" y="19150"/>
                    <a:pt x="30145" y="25934"/>
                    <a:pt x="30279" y="29276"/>
                  </a:cubicBezTo>
                  <a:cubicBezTo>
                    <a:pt x="30413" y="32618"/>
                    <a:pt x="28408" y="34022"/>
                    <a:pt x="26670" y="35493"/>
                  </a:cubicBezTo>
                  <a:cubicBezTo>
                    <a:pt x="24932" y="36964"/>
                    <a:pt x="21690" y="37900"/>
                    <a:pt x="19852" y="38100"/>
                  </a:cubicBezTo>
                  <a:cubicBezTo>
                    <a:pt x="18014" y="38301"/>
                    <a:pt x="16744" y="37632"/>
                    <a:pt x="15641" y="36696"/>
                  </a:cubicBezTo>
                  <a:cubicBezTo>
                    <a:pt x="14538" y="35760"/>
                    <a:pt x="13535" y="33956"/>
                    <a:pt x="13234" y="32485"/>
                  </a:cubicBezTo>
                  <a:cubicBezTo>
                    <a:pt x="12933" y="31015"/>
                    <a:pt x="12967" y="29043"/>
                    <a:pt x="13836" y="27873"/>
                  </a:cubicBezTo>
                  <a:cubicBezTo>
                    <a:pt x="14705" y="26703"/>
                    <a:pt x="17679" y="25867"/>
                    <a:pt x="18448" y="25466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4" name="Google Shape;94;p2"/>
            <p:cNvGrpSpPr/>
            <p:nvPr/>
          </p:nvGrpSpPr>
          <p:grpSpPr>
            <a:xfrm>
              <a:off x="64202" y="16"/>
              <a:ext cx="1339560" cy="1892071"/>
              <a:chOff x="1570450" y="504975"/>
              <a:chExt cx="1051625" cy="1485375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1930725" y="504975"/>
                <a:ext cx="514550" cy="1211725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48469" fill="none" extrusionOk="0">
                    <a:moveTo>
                      <a:pt x="19447" y="0"/>
                    </a:moveTo>
                    <a:cubicBezTo>
                      <a:pt x="20582" y="22350"/>
                      <a:pt x="0" y="31490"/>
                      <a:pt x="6538" y="43665"/>
                    </a:cubicBezTo>
                    <a:cubicBezTo>
                      <a:pt x="7706" y="45333"/>
                      <a:pt x="13009" y="48468"/>
                      <a:pt x="16045" y="44065"/>
                    </a:cubicBezTo>
                    <a:cubicBezTo>
                      <a:pt x="19547" y="39062"/>
                      <a:pt x="13743" y="36693"/>
                      <a:pt x="13743" y="36693"/>
                    </a:cubicBezTo>
                  </a:path>
                </a:pathLst>
              </a:custGeom>
              <a:noFill/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58175" y="1704775"/>
                <a:ext cx="577100" cy="285575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423" extrusionOk="0">
                    <a:moveTo>
                      <a:pt x="7398" y="0"/>
                    </a:moveTo>
                    <a:cubicBezTo>
                      <a:pt x="5386" y="0"/>
                      <a:pt x="1799" y="228"/>
                      <a:pt x="167" y="1744"/>
                    </a:cubicBezTo>
                    <a:cubicBezTo>
                      <a:pt x="0" y="3679"/>
                      <a:pt x="2002" y="9183"/>
                      <a:pt x="8473" y="10884"/>
                    </a:cubicBezTo>
                    <a:cubicBezTo>
                      <a:pt x="8473" y="10884"/>
                      <a:pt x="10240" y="11423"/>
                      <a:pt x="12883" y="11423"/>
                    </a:cubicBezTo>
                    <a:cubicBezTo>
                      <a:pt x="15661" y="11423"/>
                      <a:pt x="19407" y="10827"/>
                      <a:pt x="23083" y="8382"/>
                    </a:cubicBezTo>
                    <a:cubicBezTo>
                      <a:pt x="23083" y="8382"/>
                      <a:pt x="20248" y="1911"/>
                      <a:pt x="8840" y="43"/>
                    </a:cubicBezTo>
                    <a:cubicBezTo>
                      <a:pt x="8840" y="43"/>
                      <a:pt x="8265" y="0"/>
                      <a:pt x="7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245950" y="1830925"/>
                <a:ext cx="784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204" fill="none" extrusionOk="0">
                    <a:moveTo>
                      <a:pt x="1568" y="5204"/>
                    </a:moveTo>
                    <a:cubicBezTo>
                      <a:pt x="1568" y="5204"/>
                      <a:pt x="400" y="3536"/>
                      <a:pt x="167" y="2836"/>
                    </a:cubicBezTo>
                    <a:cubicBezTo>
                      <a:pt x="0" y="2102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147550" y="1797550"/>
                <a:ext cx="77575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673" fill="none" extrusionOk="0">
                    <a:moveTo>
                      <a:pt x="1501" y="6672"/>
                    </a:moveTo>
                    <a:cubicBezTo>
                      <a:pt x="1501" y="6672"/>
                      <a:pt x="334" y="4538"/>
                      <a:pt x="167" y="3637"/>
                    </a:cubicBezTo>
                    <a:cubicBezTo>
                      <a:pt x="0" y="2670"/>
                      <a:pt x="3102" y="1"/>
                      <a:pt x="3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052475" y="1776725"/>
                <a:ext cx="78400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771" fill="none" extrusionOk="0">
                    <a:moveTo>
                      <a:pt x="1535" y="5771"/>
                    </a:moveTo>
                    <a:cubicBezTo>
                      <a:pt x="1535" y="5771"/>
                      <a:pt x="367" y="3936"/>
                      <a:pt x="167" y="3136"/>
                    </a:cubicBezTo>
                    <a:cubicBezTo>
                      <a:pt x="0" y="2335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59900" y="1727500"/>
                <a:ext cx="775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840" fill="none" extrusionOk="0">
                    <a:moveTo>
                      <a:pt x="1502" y="6839"/>
                    </a:moveTo>
                    <a:cubicBezTo>
                      <a:pt x="1502" y="6839"/>
                      <a:pt x="334" y="4671"/>
                      <a:pt x="167" y="3737"/>
                    </a:cubicBezTo>
                    <a:cubicBezTo>
                      <a:pt x="1" y="2770"/>
                      <a:pt x="3103" y="1"/>
                      <a:pt x="3103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880675" y="1755025"/>
                <a:ext cx="52625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6172" fill="none" extrusionOk="0">
                    <a:moveTo>
                      <a:pt x="21049" y="6172"/>
                    </a:moveTo>
                    <a:cubicBezTo>
                      <a:pt x="21049" y="6172"/>
                      <a:pt x="6839" y="5872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70450" y="1037850"/>
                <a:ext cx="404500" cy="567100"/>
              </a:xfrm>
              <a:custGeom>
                <a:avLst/>
                <a:gdLst/>
                <a:ahLst/>
                <a:cxnLst/>
                <a:rect l="l" t="t" r="r" b="b"/>
                <a:pathLst>
                  <a:path w="16180" h="22684" extrusionOk="0">
                    <a:moveTo>
                      <a:pt x="12410" y="1"/>
                    </a:moveTo>
                    <a:cubicBezTo>
                      <a:pt x="4437" y="3303"/>
                      <a:pt x="2169" y="10708"/>
                      <a:pt x="2169" y="10708"/>
                    </a:cubicBezTo>
                    <a:cubicBezTo>
                      <a:pt x="1" y="17013"/>
                      <a:pt x="3437" y="21749"/>
                      <a:pt x="5138" y="22683"/>
                    </a:cubicBezTo>
                    <a:cubicBezTo>
                      <a:pt x="8273" y="21983"/>
                      <a:pt x="11409" y="16479"/>
                      <a:pt x="11409" y="16479"/>
                    </a:cubicBezTo>
                    <a:cubicBezTo>
                      <a:pt x="16179" y="5972"/>
                      <a:pt x="12410" y="1"/>
                      <a:pt x="12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58100" y="1135425"/>
                <a:ext cx="130950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003" fill="none" extrusionOk="0">
                    <a:moveTo>
                      <a:pt x="0" y="0"/>
                    </a:moveTo>
                    <a:cubicBezTo>
                      <a:pt x="0" y="0"/>
                      <a:pt x="734" y="1935"/>
                      <a:pt x="1234" y="2469"/>
                    </a:cubicBezTo>
                    <a:cubicBezTo>
                      <a:pt x="1735" y="3003"/>
                      <a:pt x="5237" y="1602"/>
                      <a:pt x="5237" y="16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98875" y="1217150"/>
                <a:ext cx="161825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503" fill="none" extrusionOk="0">
                    <a:moveTo>
                      <a:pt x="1" y="0"/>
                    </a:moveTo>
                    <a:cubicBezTo>
                      <a:pt x="1" y="0"/>
                      <a:pt x="1102" y="2169"/>
                      <a:pt x="1802" y="2836"/>
                    </a:cubicBezTo>
                    <a:cubicBezTo>
                      <a:pt x="2469" y="3503"/>
                      <a:pt x="6472" y="2402"/>
                      <a:pt x="6472" y="24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83050" y="1318875"/>
                <a:ext cx="14177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170" fill="none" extrusionOk="0">
                    <a:moveTo>
                      <a:pt x="0" y="1"/>
                    </a:moveTo>
                    <a:cubicBezTo>
                      <a:pt x="0" y="1"/>
                      <a:pt x="901" y="2002"/>
                      <a:pt x="1434" y="2603"/>
                    </a:cubicBezTo>
                    <a:cubicBezTo>
                      <a:pt x="2002" y="3170"/>
                      <a:pt x="5671" y="1902"/>
                      <a:pt x="5671" y="19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648850" y="1408950"/>
                <a:ext cx="1651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537" fill="none" extrusionOk="0">
                    <a:moveTo>
                      <a:pt x="0" y="1"/>
                    </a:moveTo>
                    <a:cubicBezTo>
                      <a:pt x="0" y="1"/>
                      <a:pt x="1168" y="2202"/>
                      <a:pt x="1835" y="2869"/>
                    </a:cubicBezTo>
                    <a:cubicBezTo>
                      <a:pt x="2536" y="3536"/>
                      <a:pt x="6605" y="2502"/>
                      <a:pt x="6605" y="25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678025" y="1063700"/>
                <a:ext cx="191850" cy="52372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0949" fill="none" extrusionOk="0">
                    <a:moveTo>
                      <a:pt x="7673" y="1"/>
                    </a:moveTo>
                    <a:cubicBezTo>
                      <a:pt x="7673" y="1"/>
                      <a:pt x="1" y="11943"/>
                      <a:pt x="1002" y="2094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333500" y="751625"/>
                <a:ext cx="2885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12017" extrusionOk="0">
                    <a:moveTo>
                      <a:pt x="2150" y="1"/>
                    </a:moveTo>
                    <a:cubicBezTo>
                      <a:pt x="2089" y="1"/>
                      <a:pt x="2028" y="3"/>
                      <a:pt x="1969" y="8"/>
                    </a:cubicBezTo>
                    <a:cubicBezTo>
                      <a:pt x="1135" y="842"/>
                      <a:pt x="1" y="4278"/>
                      <a:pt x="2436" y="7613"/>
                    </a:cubicBezTo>
                    <a:cubicBezTo>
                      <a:pt x="2436" y="7613"/>
                      <a:pt x="5138" y="11583"/>
                      <a:pt x="10441" y="12017"/>
                    </a:cubicBezTo>
                    <a:cubicBezTo>
                      <a:pt x="10441" y="12017"/>
                      <a:pt x="11542" y="7814"/>
                      <a:pt x="6806" y="2510"/>
                    </a:cubicBezTo>
                    <a:cubicBezTo>
                      <a:pt x="6806" y="2510"/>
                      <a:pt x="4108" y="1"/>
                      <a:pt x="2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504450" y="964475"/>
                <a:ext cx="692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102" fill="none" extrusionOk="0">
                    <a:moveTo>
                      <a:pt x="1" y="2102"/>
                    </a:moveTo>
                    <a:cubicBezTo>
                      <a:pt x="1" y="2102"/>
                      <a:pt x="101" y="834"/>
                      <a:pt x="268" y="434"/>
                    </a:cubicBezTo>
                    <a:cubicBezTo>
                      <a:pt x="468" y="0"/>
                      <a:pt x="2770" y="234"/>
                      <a:pt x="2770" y="234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454425" y="916100"/>
                <a:ext cx="85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569" fill="none" extrusionOk="0">
                    <a:moveTo>
                      <a:pt x="0" y="2569"/>
                    </a:moveTo>
                    <a:cubicBezTo>
                      <a:pt x="0" y="2569"/>
                      <a:pt x="267" y="1101"/>
                      <a:pt x="568" y="567"/>
                    </a:cubicBezTo>
                    <a:cubicBezTo>
                      <a:pt x="834" y="67"/>
                      <a:pt x="3403" y="0"/>
                      <a:pt x="3403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426900" y="866050"/>
                <a:ext cx="750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36" fill="none" extrusionOk="0">
                    <a:moveTo>
                      <a:pt x="1" y="2236"/>
                    </a:moveTo>
                    <a:cubicBezTo>
                      <a:pt x="1" y="2236"/>
                      <a:pt x="101" y="902"/>
                      <a:pt x="368" y="435"/>
                    </a:cubicBezTo>
                    <a:cubicBezTo>
                      <a:pt x="568" y="1"/>
                      <a:pt x="3003" y="68"/>
                      <a:pt x="3003" y="68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389375" y="809350"/>
                <a:ext cx="85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670" fill="none" extrusionOk="0">
                    <a:moveTo>
                      <a:pt x="1" y="2669"/>
                    </a:moveTo>
                    <a:cubicBezTo>
                      <a:pt x="1" y="2669"/>
                      <a:pt x="267" y="1168"/>
                      <a:pt x="568" y="634"/>
                    </a:cubicBezTo>
                    <a:cubicBezTo>
                      <a:pt x="868" y="101"/>
                      <a:pt x="3436" y="1"/>
                      <a:pt x="34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389375" y="761825"/>
                <a:ext cx="1935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1075" fill="none" extrusionOk="0">
                    <a:moveTo>
                      <a:pt x="7739" y="11075"/>
                    </a:moveTo>
                    <a:cubicBezTo>
                      <a:pt x="7739" y="11075"/>
                      <a:pt x="1035" y="5438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190075" y="1083525"/>
                <a:ext cx="289400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2017" extrusionOk="0">
                    <a:moveTo>
                      <a:pt x="2183" y="1"/>
                    </a:moveTo>
                    <a:cubicBezTo>
                      <a:pt x="2122" y="1"/>
                      <a:pt x="2061" y="3"/>
                      <a:pt x="2002" y="8"/>
                    </a:cubicBezTo>
                    <a:cubicBezTo>
                      <a:pt x="1168" y="876"/>
                      <a:pt x="0" y="4311"/>
                      <a:pt x="2469" y="7580"/>
                    </a:cubicBezTo>
                    <a:cubicBezTo>
                      <a:pt x="2469" y="7580"/>
                      <a:pt x="5171" y="11550"/>
                      <a:pt x="10474" y="12017"/>
                    </a:cubicBezTo>
                    <a:cubicBezTo>
                      <a:pt x="10474" y="12017"/>
                      <a:pt x="11575" y="7814"/>
                      <a:pt x="6838" y="2510"/>
                    </a:cubicBezTo>
                    <a:cubicBezTo>
                      <a:pt x="6838" y="2510"/>
                      <a:pt x="4141" y="1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361025" y="1297200"/>
                <a:ext cx="6840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103" fill="none" extrusionOk="0">
                    <a:moveTo>
                      <a:pt x="0" y="2102"/>
                    </a:moveTo>
                    <a:cubicBezTo>
                      <a:pt x="0" y="2102"/>
                      <a:pt x="67" y="835"/>
                      <a:pt x="234" y="434"/>
                    </a:cubicBezTo>
                    <a:cubicBezTo>
                      <a:pt x="467" y="1"/>
                      <a:pt x="2736" y="201"/>
                      <a:pt x="2736" y="20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311000" y="1247175"/>
                <a:ext cx="8425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03" fill="none" extrusionOk="0">
                    <a:moveTo>
                      <a:pt x="0" y="2602"/>
                    </a:moveTo>
                    <a:cubicBezTo>
                      <a:pt x="0" y="2602"/>
                      <a:pt x="234" y="1134"/>
                      <a:pt x="534" y="601"/>
                    </a:cubicBezTo>
                    <a:cubicBezTo>
                      <a:pt x="834" y="100"/>
                      <a:pt x="3369" y="0"/>
                      <a:pt x="33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282625" y="1197975"/>
                <a:ext cx="75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2269" fill="none" extrusionOk="0">
                    <a:moveTo>
                      <a:pt x="1" y="2268"/>
                    </a:moveTo>
                    <a:cubicBezTo>
                      <a:pt x="1" y="2268"/>
                      <a:pt x="134" y="934"/>
                      <a:pt x="368" y="467"/>
                    </a:cubicBezTo>
                    <a:cubicBezTo>
                      <a:pt x="601" y="0"/>
                      <a:pt x="3003" y="100"/>
                      <a:pt x="3003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45950" y="1142100"/>
                <a:ext cx="867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669" fill="none" extrusionOk="0">
                    <a:moveTo>
                      <a:pt x="0" y="2669"/>
                    </a:moveTo>
                    <a:cubicBezTo>
                      <a:pt x="0" y="2669"/>
                      <a:pt x="300" y="1168"/>
                      <a:pt x="601" y="601"/>
                    </a:cubicBezTo>
                    <a:cubicBezTo>
                      <a:pt x="901" y="67"/>
                      <a:pt x="3469" y="0"/>
                      <a:pt x="34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45950" y="1093725"/>
                <a:ext cx="1943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1109" fill="none" extrusionOk="0">
                    <a:moveTo>
                      <a:pt x="7772" y="11108"/>
                    </a:moveTo>
                    <a:cubicBezTo>
                      <a:pt x="7772" y="11108"/>
                      <a:pt x="1068" y="547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1951575" y="947775"/>
                <a:ext cx="35945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856" extrusionOk="0">
                    <a:moveTo>
                      <a:pt x="9095" y="1"/>
                    </a:moveTo>
                    <a:cubicBezTo>
                      <a:pt x="9081" y="1"/>
                      <a:pt x="9073" y="1"/>
                      <a:pt x="9073" y="1"/>
                    </a:cubicBezTo>
                    <a:cubicBezTo>
                      <a:pt x="2002" y="668"/>
                      <a:pt x="0" y="4571"/>
                      <a:pt x="0" y="4571"/>
                    </a:cubicBezTo>
                    <a:cubicBezTo>
                      <a:pt x="2491" y="6469"/>
                      <a:pt x="5145" y="6855"/>
                      <a:pt x="6895" y="6855"/>
                    </a:cubicBezTo>
                    <a:cubicBezTo>
                      <a:pt x="8098" y="6855"/>
                      <a:pt x="8873" y="6672"/>
                      <a:pt x="8873" y="6672"/>
                    </a:cubicBezTo>
                    <a:cubicBezTo>
                      <a:pt x="12876" y="5939"/>
                      <a:pt x="14377" y="2603"/>
                      <a:pt x="14344" y="1435"/>
                    </a:cubicBezTo>
                    <a:cubicBezTo>
                      <a:pt x="13067" y="31"/>
                      <a:pt x="9411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0775" y="1015325"/>
                <a:ext cx="459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270" fill="none" extrusionOk="0">
                    <a:moveTo>
                      <a:pt x="801" y="3270"/>
                    </a:moveTo>
                    <a:cubicBezTo>
                      <a:pt x="801" y="3270"/>
                      <a:pt x="1602" y="2303"/>
                      <a:pt x="1735" y="1869"/>
                    </a:cubicBezTo>
                    <a:cubicBezTo>
                      <a:pt x="1835" y="1402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85000" y="999500"/>
                <a:ext cx="458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70" fill="none" extrusionOk="0">
                    <a:moveTo>
                      <a:pt x="701" y="4170"/>
                    </a:moveTo>
                    <a:cubicBezTo>
                      <a:pt x="701" y="4170"/>
                      <a:pt x="1501" y="2902"/>
                      <a:pt x="1668" y="2302"/>
                    </a:cubicBezTo>
                    <a:cubicBezTo>
                      <a:pt x="1835" y="1735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143375" y="989475"/>
                <a:ext cx="458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37" fill="none" extrusionOk="0">
                    <a:moveTo>
                      <a:pt x="734" y="3637"/>
                    </a:moveTo>
                    <a:cubicBezTo>
                      <a:pt x="734" y="3637"/>
                      <a:pt x="1535" y="2569"/>
                      <a:pt x="1701" y="2069"/>
                    </a:cubicBezTo>
                    <a:cubicBezTo>
                      <a:pt x="1835" y="15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02575" y="963625"/>
                <a:ext cx="459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304" fill="none" extrusionOk="0">
                    <a:moveTo>
                      <a:pt x="701" y="4304"/>
                    </a:moveTo>
                    <a:cubicBezTo>
                      <a:pt x="701" y="4304"/>
                      <a:pt x="1502" y="3003"/>
                      <a:pt x="1668" y="2436"/>
                    </a:cubicBezTo>
                    <a:cubicBezTo>
                      <a:pt x="1835" y="18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1967400" y="986975"/>
                <a:ext cx="3311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244" h="3337" fill="none" extrusionOk="0">
                    <a:moveTo>
                      <a:pt x="1" y="2903"/>
                    </a:moveTo>
                    <a:cubicBezTo>
                      <a:pt x="1" y="2903"/>
                      <a:pt x="8774" y="3336"/>
                      <a:pt x="1324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26" name="Google Shape;126;p2"/>
          <p:cNvGrpSpPr/>
          <p:nvPr/>
        </p:nvGrpSpPr>
        <p:grpSpPr>
          <a:xfrm>
            <a:off x="5374390" y="-332697"/>
            <a:ext cx="2196889" cy="1896649"/>
            <a:chOff x="6995008" y="-60984"/>
            <a:chExt cx="2141843" cy="1386845"/>
          </a:xfrm>
        </p:grpSpPr>
        <p:sp>
          <p:nvSpPr>
            <p:cNvPr id="127" name="Google Shape;127;p2"/>
            <p:cNvSpPr/>
            <p:nvPr/>
          </p:nvSpPr>
          <p:spPr>
            <a:xfrm rot="10800000">
              <a:off x="7300691" y="45383"/>
              <a:ext cx="1836160" cy="1280478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44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39" y="6171"/>
                    <a:pt x="46634" y="0"/>
                    <a:pt x="36960" y="4504"/>
                  </a:cubicBezTo>
                  <a:cubicBezTo>
                    <a:pt x="28955" y="8206"/>
                    <a:pt x="33725" y="37827"/>
                    <a:pt x="1" y="26052"/>
                  </a:cubicBezTo>
                </a:path>
              </a:pathLst>
            </a:custGeom>
            <a:solidFill>
              <a:schemeClr val="accent6"/>
            </a:solidFill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8" name="Google Shape;128;p2"/>
            <p:cNvGrpSpPr/>
            <p:nvPr/>
          </p:nvGrpSpPr>
          <p:grpSpPr>
            <a:xfrm rot="10800000">
              <a:off x="6995008" y="-60984"/>
              <a:ext cx="1934709" cy="1162810"/>
              <a:chOff x="1746993" y="2110275"/>
              <a:chExt cx="1428779" cy="858796"/>
            </a:xfrm>
          </p:grpSpPr>
          <p:sp>
            <p:nvSpPr>
              <p:cNvPr id="129" name="Google Shape;129;p2"/>
              <p:cNvSpPr/>
              <p:nvPr/>
            </p:nvSpPr>
            <p:spPr>
              <a:xfrm rot="3980052">
                <a:off x="1718796" y="2492218"/>
                <a:ext cx="311074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5670" extrusionOk="0">
                    <a:moveTo>
                      <a:pt x="7914" y="1"/>
                    </a:moveTo>
                    <a:cubicBezTo>
                      <a:pt x="1992" y="1"/>
                      <a:pt x="0" y="3038"/>
                      <a:pt x="0" y="3038"/>
                    </a:cubicBezTo>
                    <a:cubicBezTo>
                      <a:pt x="2472" y="5383"/>
                      <a:pt x="5401" y="5669"/>
                      <a:pt x="6683" y="5669"/>
                    </a:cubicBezTo>
                    <a:cubicBezTo>
                      <a:pt x="7097" y="5669"/>
                      <a:pt x="7339" y="5639"/>
                      <a:pt x="7339" y="5639"/>
                    </a:cubicBezTo>
                    <a:cubicBezTo>
                      <a:pt x="10775" y="5339"/>
                      <a:pt x="12343" y="2671"/>
                      <a:pt x="12443" y="1670"/>
                    </a:cubicBezTo>
                    <a:cubicBezTo>
                      <a:pt x="11442" y="336"/>
                      <a:pt x="8106" y="2"/>
                      <a:pt x="8106" y="2"/>
                    </a:cubicBezTo>
                    <a:cubicBezTo>
                      <a:pt x="8042" y="1"/>
                      <a:pt x="7977" y="1"/>
                      <a:pt x="7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 rot="3980052">
                <a:off x="1819801" y="2462921"/>
                <a:ext cx="36725" cy="7089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836" fill="none" extrusionOk="0">
                    <a:moveTo>
                      <a:pt x="367" y="2836"/>
                    </a:moveTo>
                    <a:cubicBezTo>
                      <a:pt x="367" y="2836"/>
                      <a:pt x="1135" y="2102"/>
                      <a:pt x="1301" y="1735"/>
                    </a:cubicBezTo>
                    <a:cubicBezTo>
                      <a:pt x="1468" y="1335"/>
                      <a:pt x="1" y="0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 rot="3980052">
                <a:off x="1841512" y="2503090"/>
                <a:ext cx="34200" cy="9009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604" fill="none" extrusionOk="0">
                    <a:moveTo>
                      <a:pt x="267" y="3603"/>
                    </a:moveTo>
                    <a:cubicBezTo>
                      <a:pt x="267" y="3603"/>
                      <a:pt x="1034" y="2603"/>
                      <a:pt x="1201" y="2136"/>
                    </a:cubicBezTo>
                    <a:cubicBezTo>
                      <a:pt x="1368" y="16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 rot="3980052">
                <a:off x="1869442" y="2553189"/>
                <a:ext cx="35900" cy="7756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103" fill="none" extrusionOk="0">
                    <a:moveTo>
                      <a:pt x="301" y="3103"/>
                    </a:moveTo>
                    <a:cubicBezTo>
                      <a:pt x="301" y="3103"/>
                      <a:pt x="1102" y="2269"/>
                      <a:pt x="1268" y="1869"/>
                    </a:cubicBezTo>
                    <a:cubicBezTo>
                      <a:pt x="1435" y="14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 rot="3980052">
                <a:off x="1899430" y="2589365"/>
                <a:ext cx="34225" cy="9259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704" fill="none" extrusionOk="0">
                    <a:moveTo>
                      <a:pt x="201" y="3703"/>
                    </a:moveTo>
                    <a:cubicBezTo>
                      <a:pt x="201" y="3703"/>
                      <a:pt x="1001" y="2669"/>
                      <a:pt x="1201" y="2202"/>
                    </a:cubicBezTo>
                    <a:cubicBezTo>
                      <a:pt x="1368" y="1702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 rot="3980052">
                <a:off x="1729051" y="2534403"/>
                <a:ext cx="286874" cy="61719"/>
              </a:xfrm>
              <a:custGeom>
                <a:avLst/>
                <a:gdLst/>
                <a:ahLst/>
                <a:cxnLst/>
                <a:rect l="l" t="t" r="r" b="b"/>
                <a:pathLst>
                  <a:path w="11475" h="2469" fill="none" extrusionOk="0">
                    <a:moveTo>
                      <a:pt x="0" y="1335"/>
                    </a:moveTo>
                    <a:cubicBezTo>
                      <a:pt x="0" y="1335"/>
                      <a:pt x="7372" y="2469"/>
                      <a:pt x="1147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 rot="3980052">
                <a:off x="1790417" y="2702052"/>
                <a:ext cx="257724" cy="212630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506" extrusionOk="0">
                    <a:moveTo>
                      <a:pt x="1498" y="0"/>
                    </a:moveTo>
                    <a:cubicBezTo>
                      <a:pt x="1249" y="0"/>
                      <a:pt x="1014" y="29"/>
                      <a:pt x="801" y="95"/>
                    </a:cubicBezTo>
                    <a:cubicBezTo>
                      <a:pt x="301" y="963"/>
                      <a:pt x="1" y="4065"/>
                      <a:pt x="2736" y="6300"/>
                    </a:cubicBezTo>
                    <a:cubicBezTo>
                      <a:pt x="2736" y="6300"/>
                      <a:pt x="5154" y="8505"/>
                      <a:pt x="8851" y="8505"/>
                    </a:cubicBezTo>
                    <a:cubicBezTo>
                      <a:pt x="9297" y="8505"/>
                      <a:pt x="9761" y="8473"/>
                      <a:pt x="10241" y="8401"/>
                    </a:cubicBezTo>
                    <a:cubicBezTo>
                      <a:pt x="10241" y="8401"/>
                      <a:pt x="10308" y="4665"/>
                      <a:pt x="5305" y="1230"/>
                    </a:cubicBezTo>
                    <a:cubicBezTo>
                      <a:pt x="5305" y="1230"/>
                      <a:pt x="3122" y="0"/>
                      <a:pt x="1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 rot="3980052">
                <a:off x="1858932" y="2869739"/>
                <a:ext cx="53400" cy="533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36" fill="none" extrusionOk="0">
                    <a:moveTo>
                      <a:pt x="200" y="2136"/>
                    </a:moveTo>
                    <a:cubicBezTo>
                      <a:pt x="200" y="2136"/>
                      <a:pt x="0" y="1102"/>
                      <a:pt x="67" y="668"/>
                    </a:cubicBezTo>
                    <a:cubicBezTo>
                      <a:pt x="167" y="268"/>
                      <a:pt x="2135" y="1"/>
                      <a:pt x="21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 rot="3980052">
                <a:off x="1865749" y="2809955"/>
                <a:ext cx="58400" cy="700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803" fill="none" extrusionOk="0">
                    <a:moveTo>
                      <a:pt x="67" y="2803"/>
                    </a:moveTo>
                    <a:cubicBezTo>
                      <a:pt x="67" y="2803"/>
                      <a:pt x="1" y="1502"/>
                      <a:pt x="134" y="1068"/>
                    </a:cubicBezTo>
                    <a:cubicBezTo>
                      <a:pt x="234" y="568"/>
                      <a:pt x="2336" y="1"/>
                      <a:pt x="23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 rot="3980052">
                <a:off x="1885486" y="2766115"/>
                <a:ext cx="56750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369" fill="none" extrusionOk="0">
                    <a:moveTo>
                      <a:pt x="168" y="2369"/>
                    </a:moveTo>
                    <a:cubicBezTo>
                      <a:pt x="168" y="2369"/>
                      <a:pt x="1" y="1234"/>
                      <a:pt x="134" y="834"/>
                    </a:cubicBezTo>
                    <a:cubicBezTo>
                      <a:pt x="201" y="400"/>
                      <a:pt x="2269" y="0"/>
                      <a:pt x="22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3980052">
                <a:off x="1904495" y="2710041"/>
                <a:ext cx="59225" cy="72568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903" fill="none" extrusionOk="0">
                    <a:moveTo>
                      <a:pt x="67" y="2903"/>
                    </a:moveTo>
                    <a:cubicBezTo>
                      <a:pt x="67" y="2903"/>
                      <a:pt x="0" y="1635"/>
                      <a:pt x="134" y="1135"/>
                    </a:cubicBezTo>
                    <a:cubicBezTo>
                      <a:pt x="234" y="635"/>
                      <a:pt x="2369" y="1"/>
                      <a:pt x="2369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 rot="3980052">
                <a:off x="1814193" y="2718741"/>
                <a:ext cx="216849" cy="191807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673" fill="none" extrusionOk="0">
                    <a:moveTo>
                      <a:pt x="8673" y="7673"/>
                    </a:moveTo>
                    <a:cubicBezTo>
                      <a:pt x="8673" y="7673"/>
                      <a:pt x="1969" y="4337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932221" y="2328612"/>
                <a:ext cx="2435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7353" extrusionOk="0">
                    <a:moveTo>
                      <a:pt x="1294" y="1"/>
                    </a:moveTo>
                    <a:cubicBezTo>
                      <a:pt x="969" y="1"/>
                      <a:pt x="664" y="42"/>
                      <a:pt x="401" y="144"/>
                    </a:cubicBezTo>
                    <a:cubicBezTo>
                      <a:pt x="34" y="1045"/>
                      <a:pt x="1" y="3913"/>
                      <a:pt x="2669" y="5781"/>
                    </a:cubicBezTo>
                    <a:cubicBezTo>
                      <a:pt x="2669" y="5781"/>
                      <a:pt x="4719" y="7353"/>
                      <a:pt x="7728" y="7353"/>
                    </a:cubicBezTo>
                    <a:cubicBezTo>
                      <a:pt x="8360" y="7353"/>
                      <a:pt x="9034" y="7284"/>
                      <a:pt x="9741" y="7116"/>
                    </a:cubicBezTo>
                    <a:cubicBezTo>
                      <a:pt x="9741" y="7116"/>
                      <a:pt x="9541" y="3646"/>
                      <a:pt x="4671" y="878"/>
                    </a:cubicBezTo>
                    <a:cubicBezTo>
                      <a:pt x="4671" y="878"/>
                      <a:pt x="2782" y="1"/>
                      <a:pt x="1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3094021" y="2450612"/>
                <a:ext cx="467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03" fill="none" extrusionOk="0">
                    <a:moveTo>
                      <a:pt x="234" y="2102"/>
                    </a:moveTo>
                    <a:cubicBezTo>
                      <a:pt x="234" y="2102"/>
                      <a:pt x="0" y="1168"/>
                      <a:pt x="33" y="768"/>
                    </a:cubicBezTo>
                    <a:cubicBezTo>
                      <a:pt x="67" y="401"/>
                      <a:pt x="1868" y="1"/>
                      <a:pt x="18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3048971" y="2418087"/>
                <a:ext cx="509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fill="none" extrusionOk="0">
                    <a:moveTo>
                      <a:pt x="168" y="2803"/>
                    </a:moveTo>
                    <a:cubicBezTo>
                      <a:pt x="168" y="2803"/>
                      <a:pt x="1" y="1635"/>
                      <a:pt x="68" y="1168"/>
                    </a:cubicBezTo>
                    <a:cubicBezTo>
                      <a:pt x="168" y="701"/>
                      <a:pt x="2036" y="1"/>
                      <a:pt x="20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3013121" y="2392237"/>
                <a:ext cx="4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9" fill="none" extrusionOk="0">
                    <a:moveTo>
                      <a:pt x="234" y="2369"/>
                    </a:moveTo>
                    <a:cubicBezTo>
                      <a:pt x="234" y="2369"/>
                      <a:pt x="0" y="1335"/>
                      <a:pt x="67" y="901"/>
                    </a:cubicBezTo>
                    <a:cubicBezTo>
                      <a:pt x="101" y="501"/>
                      <a:pt x="1935" y="1"/>
                      <a:pt x="19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974771" y="2353037"/>
                <a:ext cx="5255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03" fill="none" extrusionOk="0">
                    <a:moveTo>
                      <a:pt x="167" y="2903"/>
                    </a:moveTo>
                    <a:cubicBezTo>
                      <a:pt x="167" y="2903"/>
                      <a:pt x="0" y="1669"/>
                      <a:pt x="100" y="1235"/>
                    </a:cubicBezTo>
                    <a:cubicBezTo>
                      <a:pt x="167" y="768"/>
                      <a:pt x="2102" y="1"/>
                      <a:pt x="2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949746" y="2339712"/>
                <a:ext cx="2151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6439" fill="none" extrusionOk="0">
                    <a:moveTo>
                      <a:pt x="8606" y="6438"/>
                    </a:moveTo>
                    <a:cubicBezTo>
                      <a:pt x="8606" y="6438"/>
                      <a:pt x="2135" y="387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705599" y="2164905"/>
                <a:ext cx="2201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9023" extrusionOk="0">
                    <a:moveTo>
                      <a:pt x="651" y="1"/>
                    </a:moveTo>
                    <a:cubicBezTo>
                      <a:pt x="640" y="1"/>
                      <a:pt x="634" y="1"/>
                      <a:pt x="634" y="1"/>
                    </a:cubicBezTo>
                    <a:cubicBezTo>
                      <a:pt x="0" y="4170"/>
                      <a:pt x="2535" y="6939"/>
                      <a:pt x="2535" y="6939"/>
                    </a:cubicBezTo>
                    <a:cubicBezTo>
                      <a:pt x="3925" y="8567"/>
                      <a:pt x="5611" y="9023"/>
                      <a:pt x="6849" y="9023"/>
                    </a:cubicBezTo>
                    <a:cubicBezTo>
                      <a:pt x="7513" y="9023"/>
                      <a:pt x="8048" y="8892"/>
                      <a:pt x="8339" y="8740"/>
                    </a:cubicBezTo>
                    <a:cubicBezTo>
                      <a:pt x="8806" y="7239"/>
                      <a:pt x="7305" y="4537"/>
                      <a:pt x="7305" y="4537"/>
                    </a:cubicBezTo>
                    <a:cubicBezTo>
                      <a:pt x="4236" y="93"/>
                      <a:pt x="921" y="1"/>
                      <a:pt x="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731449" y="2194930"/>
                <a:ext cx="4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69" fill="none" extrusionOk="0">
                    <a:moveTo>
                      <a:pt x="0" y="1802"/>
                    </a:moveTo>
                    <a:cubicBezTo>
                      <a:pt x="0" y="1802"/>
                      <a:pt x="968" y="1969"/>
                      <a:pt x="1334" y="1869"/>
                    </a:cubicBezTo>
                    <a:cubicBezTo>
                      <a:pt x="1701" y="1802"/>
                      <a:pt x="1968" y="1"/>
                      <a:pt x="19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50624" y="2233305"/>
                <a:ext cx="65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169" fill="none" extrusionOk="0">
                    <a:moveTo>
                      <a:pt x="0" y="2102"/>
                    </a:moveTo>
                    <a:cubicBezTo>
                      <a:pt x="0" y="2102"/>
                      <a:pt x="1168" y="2168"/>
                      <a:pt x="1635" y="2035"/>
                    </a:cubicBezTo>
                    <a:cubicBezTo>
                      <a:pt x="2069" y="1935"/>
                      <a:pt x="2636" y="0"/>
                      <a:pt x="26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789824" y="2269980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fill="none" extrusionOk="0">
                    <a:moveTo>
                      <a:pt x="0" y="1902"/>
                    </a:moveTo>
                    <a:cubicBezTo>
                      <a:pt x="0" y="1902"/>
                      <a:pt x="1034" y="2036"/>
                      <a:pt x="1468" y="1969"/>
                    </a:cubicBezTo>
                    <a:cubicBezTo>
                      <a:pt x="1835" y="1869"/>
                      <a:pt x="2235" y="1"/>
                      <a:pt x="22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818999" y="2300830"/>
                <a:ext cx="684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36" fill="none" extrusionOk="0">
                    <a:moveTo>
                      <a:pt x="1" y="2136"/>
                    </a:moveTo>
                    <a:cubicBezTo>
                      <a:pt x="1" y="2136"/>
                      <a:pt x="1235" y="2236"/>
                      <a:pt x="1669" y="2102"/>
                    </a:cubicBezTo>
                    <a:cubicBezTo>
                      <a:pt x="2136" y="1969"/>
                      <a:pt x="2736" y="1"/>
                      <a:pt x="27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728949" y="2174930"/>
                <a:ext cx="17765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8040" fill="none" extrusionOk="0">
                    <a:moveTo>
                      <a:pt x="0" y="0"/>
                    </a:moveTo>
                    <a:cubicBezTo>
                      <a:pt x="0" y="0"/>
                      <a:pt x="3069" y="6204"/>
                      <a:pt x="7105" y="803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140875" y="2582300"/>
                <a:ext cx="288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11" extrusionOk="0">
                    <a:moveTo>
                      <a:pt x="4036" y="0"/>
                    </a:moveTo>
                    <a:cubicBezTo>
                      <a:pt x="4036" y="0"/>
                      <a:pt x="968" y="267"/>
                      <a:pt x="0" y="1501"/>
                    </a:cubicBezTo>
                    <a:cubicBezTo>
                      <a:pt x="100" y="2435"/>
                      <a:pt x="1468" y="4937"/>
                      <a:pt x="4704" y="5271"/>
                    </a:cubicBezTo>
                    <a:cubicBezTo>
                      <a:pt x="4704" y="5271"/>
                      <a:pt x="4985" y="5310"/>
                      <a:pt x="5458" y="5310"/>
                    </a:cubicBezTo>
                    <a:cubicBezTo>
                      <a:pt x="6713" y="5310"/>
                      <a:pt x="9312" y="5029"/>
                      <a:pt x="11542" y="2969"/>
                    </a:cubicBezTo>
                    <a:cubicBezTo>
                      <a:pt x="11542" y="2969"/>
                      <a:pt x="9674" y="67"/>
                      <a:pt x="4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337675" y="2623975"/>
                <a:ext cx="3337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37" fill="none" extrusionOk="0">
                    <a:moveTo>
                      <a:pt x="968" y="2636"/>
                    </a:moveTo>
                    <a:cubicBezTo>
                      <a:pt x="968" y="2636"/>
                      <a:pt x="267" y="1936"/>
                      <a:pt x="134" y="1602"/>
                    </a:cubicBezTo>
                    <a:cubicBezTo>
                      <a:pt x="0" y="1269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286800" y="2615650"/>
                <a:ext cx="333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37" fill="none" extrusionOk="0">
                    <a:moveTo>
                      <a:pt x="1035" y="3336"/>
                    </a:moveTo>
                    <a:cubicBezTo>
                      <a:pt x="1035" y="3336"/>
                      <a:pt x="334" y="2435"/>
                      <a:pt x="167" y="1968"/>
                    </a:cubicBezTo>
                    <a:cubicBezTo>
                      <a:pt x="1" y="1501"/>
                      <a:pt x="1335" y="0"/>
                      <a:pt x="13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0100" y="2613975"/>
                <a:ext cx="342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70" fill="none" extrusionOk="0">
                    <a:moveTo>
                      <a:pt x="1001" y="2869"/>
                    </a:moveTo>
                    <a:cubicBezTo>
                      <a:pt x="1001" y="2869"/>
                      <a:pt x="301" y="2069"/>
                      <a:pt x="167" y="1702"/>
                    </a:cubicBezTo>
                    <a:cubicBezTo>
                      <a:pt x="1" y="1335"/>
                      <a:pt x="1368" y="1"/>
                      <a:pt x="13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191725" y="2597300"/>
                <a:ext cx="334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403" fill="none" extrusionOk="0">
                    <a:moveTo>
                      <a:pt x="1068" y="3403"/>
                    </a:moveTo>
                    <a:cubicBezTo>
                      <a:pt x="1068" y="3403"/>
                      <a:pt x="301" y="2469"/>
                      <a:pt x="168" y="2002"/>
                    </a:cubicBezTo>
                    <a:cubicBezTo>
                      <a:pt x="1" y="1535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150050" y="2621475"/>
                <a:ext cx="2660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2270" fill="none" extrusionOk="0">
                    <a:moveTo>
                      <a:pt x="10641" y="1369"/>
                    </a:moveTo>
                    <a:cubicBezTo>
                      <a:pt x="10641" y="1369"/>
                      <a:pt x="3769" y="2269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95150" y="2367000"/>
                <a:ext cx="2860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5606" extrusionOk="0">
                    <a:moveTo>
                      <a:pt x="7333" y="1"/>
                    </a:moveTo>
                    <a:cubicBezTo>
                      <a:pt x="6234" y="1"/>
                      <a:pt x="4913" y="178"/>
                      <a:pt x="3369" y="673"/>
                    </a:cubicBezTo>
                    <a:cubicBezTo>
                      <a:pt x="3369" y="673"/>
                      <a:pt x="534" y="1874"/>
                      <a:pt x="0" y="3342"/>
                    </a:cubicBezTo>
                    <a:cubicBezTo>
                      <a:pt x="282" y="4104"/>
                      <a:pt x="1854" y="5606"/>
                      <a:pt x="4250" y="5606"/>
                    </a:cubicBezTo>
                    <a:cubicBezTo>
                      <a:pt x="4686" y="5606"/>
                      <a:pt x="5150" y="5556"/>
                      <a:pt x="5638" y="5443"/>
                    </a:cubicBezTo>
                    <a:cubicBezTo>
                      <a:pt x="5638" y="5443"/>
                      <a:pt x="9340" y="4776"/>
                      <a:pt x="11442" y="1107"/>
                    </a:cubicBezTo>
                    <a:cubicBezTo>
                      <a:pt x="11442" y="1107"/>
                      <a:pt x="10080" y="1"/>
                      <a:pt x="7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491950" y="2383825"/>
                <a:ext cx="3422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2" fill="none" extrusionOk="0">
                    <a:moveTo>
                      <a:pt x="1368" y="2602"/>
                    </a:moveTo>
                    <a:cubicBezTo>
                      <a:pt x="1368" y="2602"/>
                      <a:pt x="501" y="2168"/>
                      <a:pt x="267" y="1868"/>
                    </a:cubicBezTo>
                    <a:cubicBezTo>
                      <a:pt x="1" y="1568"/>
                      <a:pt x="935" y="0"/>
                      <a:pt x="9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445250" y="2390475"/>
                <a:ext cx="3837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04" fill="none" extrusionOk="0">
                    <a:moveTo>
                      <a:pt x="1535" y="3303"/>
                    </a:moveTo>
                    <a:cubicBezTo>
                      <a:pt x="1535" y="3303"/>
                      <a:pt x="534" y="2636"/>
                      <a:pt x="301" y="2269"/>
                    </a:cubicBezTo>
                    <a:cubicBezTo>
                      <a:pt x="1" y="1902"/>
                      <a:pt x="734" y="1"/>
                      <a:pt x="73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397725" y="2404675"/>
                <a:ext cx="35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836" fill="none" extrusionOk="0">
                    <a:moveTo>
                      <a:pt x="1401" y="2835"/>
                    </a:moveTo>
                    <a:cubicBezTo>
                      <a:pt x="1401" y="2835"/>
                      <a:pt x="501" y="2268"/>
                      <a:pt x="234" y="2001"/>
                    </a:cubicBezTo>
                    <a:cubicBezTo>
                      <a:pt x="0" y="1668"/>
                      <a:pt x="834" y="0"/>
                      <a:pt x="834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347675" y="2402150"/>
                <a:ext cx="392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71" fill="none" extrusionOk="0">
                    <a:moveTo>
                      <a:pt x="1569" y="3370"/>
                    </a:moveTo>
                    <a:cubicBezTo>
                      <a:pt x="1569" y="3370"/>
                      <a:pt x="568" y="2703"/>
                      <a:pt x="268" y="2303"/>
                    </a:cubicBezTo>
                    <a:cubicBezTo>
                      <a:pt x="1" y="1936"/>
                      <a:pt x="735" y="1"/>
                      <a:pt x="7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304325" y="2398825"/>
                <a:ext cx="2635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070" fill="none" extrusionOk="0">
                    <a:moveTo>
                      <a:pt x="10541" y="1"/>
                    </a:moveTo>
                    <a:cubicBezTo>
                      <a:pt x="10541" y="1"/>
                      <a:pt x="4303" y="3069"/>
                      <a:pt x="0" y="206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243450" y="2110275"/>
                <a:ext cx="14595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1643" extrusionOk="0">
                    <a:moveTo>
                      <a:pt x="3102" y="1"/>
                    </a:moveTo>
                    <a:cubicBezTo>
                      <a:pt x="0" y="2803"/>
                      <a:pt x="167" y="6606"/>
                      <a:pt x="167" y="6606"/>
                    </a:cubicBezTo>
                    <a:cubicBezTo>
                      <a:pt x="167" y="9841"/>
                      <a:pt x="2502" y="11476"/>
                      <a:pt x="3436" y="11643"/>
                    </a:cubicBezTo>
                    <a:cubicBezTo>
                      <a:pt x="4770" y="10809"/>
                      <a:pt x="5337" y="7773"/>
                      <a:pt x="5337" y="7773"/>
                    </a:cubicBezTo>
                    <a:cubicBezTo>
                      <a:pt x="5838" y="2136"/>
                      <a:pt x="3102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80975" y="2172000"/>
                <a:ext cx="65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202" fill="none" extrusionOk="0">
                    <a:moveTo>
                      <a:pt x="0" y="134"/>
                    </a:moveTo>
                    <a:cubicBezTo>
                      <a:pt x="0" y="134"/>
                      <a:pt x="601" y="868"/>
                      <a:pt x="934" y="1034"/>
                    </a:cubicBezTo>
                    <a:cubicBezTo>
                      <a:pt x="1268" y="1201"/>
                      <a:pt x="2635" y="0"/>
                      <a:pt x="26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65950" y="2222025"/>
                <a:ext cx="842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02" fill="none" extrusionOk="0">
                    <a:moveTo>
                      <a:pt x="1" y="1"/>
                    </a:moveTo>
                    <a:cubicBezTo>
                      <a:pt x="1" y="1"/>
                      <a:pt x="868" y="835"/>
                      <a:pt x="1302" y="1002"/>
                    </a:cubicBezTo>
                    <a:cubicBezTo>
                      <a:pt x="1702" y="1202"/>
                      <a:pt x="3370" y="34"/>
                      <a:pt x="3370" y="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75125" y="2271225"/>
                <a:ext cx="73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69" fill="none" extrusionOk="0">
                    <a:moveTo>
                      <a:pt x="1" y="34"/>
                    </a:moveTo>
                    <a:cubicBezTo>
                      <a:pt x="1" y="34"/>
                      <a:pt x="735" y="835"/>
                      <a:pt x="1101" y="1002"/>
                    </a:cubicBezTo>
                    <a:cubicBezTo>
                      <a:pt x="1468" y="1168"/>
                      <a:pt x="2936" y="1"/>
                      <a:pt x="29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4300" y="2318775"/>
                <a:ext cx="867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268" fill="none" extrusionOk="0">
                    <a:moveTo>
                      <a:pt x="0" y="0"/>
                    </a:moveTo>
                    <a:cubicBezTo>
                      <a:pt x="0" y="0"/>
                      <a:pt x="868" y="834"/>
                      <a:pt x="1335" y="1034"/>
                    </a:cubicBezTo>
                    <a:cubicBezTo>
                      <a:pt x="1768" y="1268"/>
                      <a:pt x="3469" y="100"/>
                      <a:pt x="3469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279300" y="2123625"/>
                <a:ext cx="4922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742" fill="none" extrusionOk="0">
                    <a:moveTo>
                      <a:pt x="1635" y="1"/>
                    </a:moveTo>
                    <a:cubicBezTo>
                      <a:pt x="1635" y="1"/>
                      <a:pt x="0" y="6772"/>
                      <a:pt x="1969" y="1074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728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4"/>
          <p:cNvGrpSpPr/>
          <p:nvPr/>
        </p:nvGrpSpPr>
        <p:grpSpPr>
          <a:xfrm>
            <a:off x="-1501866" y="-1118053"/>
            <a:ext cx="9145872" cy="6975048"/>
            <a:chOff x="-2002488" y="-1118053"/>
            <a:chExt cx="12194496" cy="6975048"/>
          </a:xfrm>
        </p:grpSpPr>
        <p:sp>
          <p:nvSpPr>
            <p:cNvPr id="307" name="Google Shape;307;p4"/>
            <p:cNvSpPr/>
            <p:nvPr/>
          </p:nvSpPr>
          <p:spPr>
            <a:xfrm rot="1019769">
              <a:off x="-1204964" y="-775655"/>
              <a:ext cx="3230164" cy="5939388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5554036" y="-378942"/>
              <a:ext cx="4637973" cy="6235937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09" name="Google Shape;309;p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5778000" cy="7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11" name="Google Shape;311;p4"/>
          <p:cNvGrpSpPr/>
          <p:nvPr/>
        </p:nvGrpSpPr>
        <p:grpSpPr>
          <a:xfrm rot="-6062108">
            <a:off x="4778516" y="226538"/>
            <a:ext cx="380475" cy="429092"/>
            <a:chOff x="2344350" y="3382875"/>
            <a:chExt cx="167650" cy="252100"/>
          </a:xfrm>
        </p:grpSpPr>
        <p:sp>
          <p:nvSpPr>
            <p:cNvPr id="312" name="Google Shape;312;p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18" name="Google Shape;318;p4"/>
          <p:cNvGrpSpPr/>
          <p:nvPr/>
        </p:nvGrpSpPr>
        <p:grpSpPr>
          <a:xfrm rot="-5400000">
            <a:off x="5544380" y="-161125"/>
            <a:ext cx="1054029" cy="1573196"/>
            <a:chOff x="1351125" y="3434650"/>
            <a:chExt cx="768075" cy="1528525"/>
          </a:xfrm>
        </p:grpSpPr>
        <p:sp>
          <p:nvSpPr>
            <p:cNvPr id="319" name="Google Shape;319;p4"/>
            <p:cNvSpPr/>
            <p:nvPr/>
          </p:nvSpPr>
          <p:spPr>
            <a:xfrm>
              <a:off x="1360300" y="3532975"/>
              <a:ext cx="758900" cy="1430200"/>
            </a:xfrm>
            <a:custGeom>
              <a:avLst/>
              <a:gdLst/>
              <a:ahLst/>
              <a:cxnLst/>
              <a:rect l="l" t="t" r="r" b="b"/>
              <a:pathLst>
                <a:path w="30356" h="57208" fill="none" extrusionOk="0">
                  <a:moveTo>
                    <a:pt x="11542" y="14511"/>
                  </a:moveTo>
                  <a:cubicBezTo>
                    <a:pt x="20015" y="16546"/>
                    <a:pt x="23885" y="5571"/>
                    <a:pt x="14711" y="2135"/>
                  </a:cubicBezTo>
                  <a:cubicBezTo>
                    <a:pt x="8307" y="0"/>
                    <a:pt x="1" y="4237"/>
                    <a:pt x="568" y="14911"/>
                  </a:cubicBezTo>
                  <a:cubicBezTo>
                    <a:pt x="1068" y="23684"/>
                    <a:pt x="30356" y="30189"/>
                    <a:pt x="6973" y="57208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814800" y="3434650"/>
              <a:ext cx="249375" cy="180450"/>
            </a:xfrm>
            <a:custGeom>
              <a:avLst/>
              <a:gdLst/>
              <a:ahLst/>
              <a:cxnLst/>
              <a:rect l="l" t="t" r="r" b="b"/>
              <a:pathLst>
                <a:path w="9975" h="7218" extrusionOk="0">
                  <a:moveTo>
                    <a:pt x="8623" y="0"/>
                  </a:moveTo>
                  <a:cubicBezTo>
                    <a:pt x="7256" y="0"/>
                    <a:pt x="4960" y="415"/>
                    <a:pt x="2235" y="2566"/>
                  </a:cubicBezTo>
                  <a:cubicBezTo>
                    <a:pt x="2235" y="2566"/>
                    <a:pt x="1" y="4701"/>
                    <a:pt x="34" y="6268"/>
                  </a:cubicBezTo>
                  <a:cubicBezTo>
                    <a:pt x="431" y="6666"/>
                    <a:pt x="1539" y="7217"/>
                    <a:pt x="2941" y="7217"/>
                  </a:cubicBezTo>
                  <a:cubicBezTo>
                    <a:pt x="3892" y="7217"/>
                    <a:pt x="4979" y="6963"/>
                    <a:pt x="6072" y="6235"/>
                  </a:cubicBezTo>
                  <a:cubicBezTo>
                    <a:pt x="6072" y="6235"/>
                    <a:pt x="9341" y="4267"/>
                    <a:pt x="9974" y="164"/>
                  </a:cubicBezTo>
                  <a:cubicBezTo>
                    <a:pt x="9974" y="164"/>
                    <a:pt x="9482" y="0"/>
                    <a:pt x="8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991600" y="3449575"/>
              <a:ext cx="40875" cy="57575"/>
            </a:xfrm>
            <a:custGeom>
              <a:avLst/>
              <a:gdLst/>
              <a:ahLst/>
              <a:cxnLst/>
              <a:rect l="l" t="t" r="r" b="b"/>
              <a:pathLst>
                <a:path w="1635" h="2303" fill="none" extrusionOk="0">
                  <a:moveTo>
                    <a:pt x="1635" y="2302"/>
                  </a:moveTo>
                  <a:cubicBezTo>
                    <a:pt x="1635" y="2302"/>
                    <a:pt x="634" y="2169"/>
                    <a:pt x="334" y="2002"/>
                  </a:cubicBezTo>
                  <a:cubicBezTo>
                    <a:pt x="0" y="1835"/>
                    <a:pt x="300" y="1"/>
                    <a:pt x="30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951575" y="3476275"/>
              <a:ext cx="48375" cy="68400"/>
            </a:xfrm>
            <a:custGeom>
              <a:avLst/>
              <a:gdLst/>
              <a:ahLst/>
              <a:cxnLst/>
              <a:rect l="l" t="t" r="r" b="b"/>
              <a:pathLst>
                <a:path w="1935" h="2736" fill="none" extrusionOk="0">
                  <a:moveTo>
                    <a:pt x="1935" y="2735"/>
                  </a:moveTo>
                  <a:cubicBezTo>
                    <a:pt x="1935" y="2735"/>
                    <a:pt x="767" y="2468"/>
                    <a:pt x="400" y="2235"/>
                  </a:cubicBezTo>
                  <a:cubicBezTo>
                    <a:pt x="0" y="1968"/>
                    <a:pt x="67" y="0"/>
                    <a:pt x="67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909875" y="3502950"/>
              <a:ext cx="43375" cy="61725"/>
            </a:xfrm>
            <a:custGeom>
              <a:avLst/>
              <a:gdLst/>
              <a:ahLst/>
              <a:cxnLst/>
              <a:rect l="l" t="t" r="r" b="b"/>
              <a:pathLst>
                <a:path w="1735" h="2469" fill="none" extrusionOk="0">
                  <a:moveTo>
                    <a:pt x="1735" y="2469"/>
                  </a:moveTo>
                  <a:cubicBezTo>
                    <a:pt x="1735" y="2469"/>
                    <a:pt x="701" y="2302"/>
                    <a:pt x="334" y="2102"/>
                  </a:cubicBezTo>
                  <a:cubicBezTo>
                    <a:pt x="0" y="1868"/>
                    <a:pt x="134" y="0"/>
                    <a:pt x="134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864825" y="3520450"/>
              <a:ext cx="50075" cy="70925"/>
            </a:xfrm>
            <a:custGeom>
              <a:avLst/>
              <a:gdLst/>
              <a:ahLst/>
              <a:cxnLst/>
              <a:rect l="l" t="t" r="r" b="b"/>
              <a:pathLst>
                <a:path w="2003" h="2837" fill="none" extrusionOk="0">
                  <a:moveTo>
                    <a:pt x="2002" y="2836"/>
                  </a:moveTo>
                  <a:cubicBezTo>
                    <a:pt x="2002" y="2836"/>
                    <a:pt x="835" y="2569"/>
                    <a:pt x="401" y="2303"/>
                  </a:cubicBezTo>
                  <a:cubicBezTo>
                    <a:pt x="1" y="2036"/>
                    <a:pt x="34" y="1"/>
                    <a:pt x="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824800" y="3445400"/>
              <a:ext cx="228525" cy="140975"/>
            </a:xfrm>
            <a:custGeom>
              <a:avLst/>
              <a:gdLst/>
              <a:ahLst/>
              <a:cxnLst/>
              <a:rect l="l" t="t" r="r" b="b"/>
              <a:pathLst>
                <a:path w="9141" h="5639" fill="none" extrusionOk="0">
                  <a:moveTo>
                    <a:pt x="9141" y="1"/>
                  </a:moveTo>
                  <a:cubicBezTo>
                    <a:pt x="9141" y="1"/>
                    <a:pt x="4371" y="5071"/>
                    <a:pt x="1" y="563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516250" y="3642375"/>
              <a:ext cx="277725" cy="144575"/>
            </a:xfrm>
            <a:custGeom>
              <a:avLst/>
              <a:gdLst/>
              <a:ahLst/>
              <a:cxnLst/>
              <a:rect l="l" t="t" r="r" b="b"/>
              <a:pathLst>
                <a:path w="11109" h="5783" extrusionOk="0">
                  <a:moveTo>
                    <a:pt x="8177" y="1"/>
                  </a:moveTo>
                  <a:cubicBezTo>
                    <a:pt x="7341" y="1"/>
                    <a:pt x="6672" y="94"/>
                    <a:pt x="6672" y="94"/>
                  </a:cubicBezTo>
                  <a:cubicBezTo>
                    <a:pt x="1168" y="1328"/>
                    <a:pt x="1" y="4597"/>
                    <a:pt x="1" y="4597"/>
                  </a:cubicBezTo>
                  <a:cubicBezTo>
                    <a:pt x="1602" y="5523"/>
                    <a:pt x="3185" y="5782"/>
                    <a:pt x="4454" y="5782"/>
                  </a:cubicBezTo>
                  <a:cubicBezTo>
                    <a:pt x="6066" y="5782"/>
                    <a:pt x="7172" y="5365"/>
                    <a:pt x="7172" y="5365"/>
                  </a:cubicBezTo>
                  <a:cubicBezTo>
                    <a:pt x="10308" y="4364"/>
                    <a:pt x="11109" y="1595"/>
                    <a:pt x="10975" y="661"/>
                  </a:cubicBezTo>
                  <a:cubicBezTo>
                    <a:pt x="10332" y="125"/>
                    <a:pt x="9143" y="1"/>
                    <a:pt x="8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566300" y="3712275"/>
              <a:ext cx="40875" cy="62550"/>
            </a:xfrm>
            <a:custGeom>
              <a:avLst/>
              <a:gdLst/>
              <a:ahLst/>
              <a:cxnLst/>
              <a:rect l="l" t="t" r="r" b="b"/>
              <a:pathLst>
                <a:path w="1635" h="2502" fill="none" extrusionOk="0">
                  <a:moveTo>
                    <a:pt x="967" y="2502"/>
                  </a:moveTo>
                  <a:cubicBezTo>
                    <a:pt x="967" y="2502"/>
                    <a:pt x="1501" y="1668"/>
                    <a:pt x="1535" y="1301"/>
                  </a:cubicBezTo>
                  <a:cubicBezTo>
                    <a:pt x="1635" y="934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1615500" y="3693925"/>
              <a:ext cx="40050" cy="80075"/>
            </a:xfrm>
            <a:custGeom>
              <a:avLst/>
              <a:gdLst/>
              <a:ahLst/>
              <a:cxnLst/>
              <a:rect l="l" t="t" r="r" b="b"/>
              <a:pathLst>
                <a:path w="1602" h="3203" fill="none" extrusionOk="0">
                  <a:moveTo>
                    <a:pt x="968" y="3203"/>
                  </a:moveTo>
                  <a:cubicBezTo>
                    <a:pt x="968" y="3203"/>
                    <a:pt x="1468" y="2135"/>
                    <a:pt x="1535" y="1668"/>
                  </a:cubicBezTo>
                  <a:cubicBezTo>
                    <a:pt x="1601" y="1201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1660525" y="3681400"/>
              <a:ext cx="39225" cy="68425"/>
            </a:xfrm>
            <a:custGeom>
              <a:avLst/>
              <a:gdLst/>
              <a:ahLst/>
              <a:cxnLst/>
              <a:rect l="l" t="t" r="r" b="b"/>
              <a:pathLst>
                <a:path w="1569" h="2737" fill="none" extrusionOk="0">
                  <a:moveTo>
                    <a:pt x="968" y="2736"/>
                  </a:moveTo>
                  <a:cubicBezTo>
                    <a:pt x="968" y="2736"/>
                    <a:pt x="1468" y="1836"/>
                    <a:pt x="1535" y="1402"/>
                  </a:cubicBezTo>
                  <a:cubicBezTo>
                    <a:pt x="1568" y="1002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1703900" y="3653900"/>
              <a:ext cx="40050" cy="82575"/>
            </a:xfrm>
            <a:custGeom>
              <a:avLst/>
              <a:gdLst/>
              <a:ahLst/>
              <a:cxnLst/>
              <a:rect l="l" t="t" r="r" b="b"/>
              <a:pathLst>
                <a:path w="1602" h="3303" fill="none" extrusionOk="0">
                  <a:moveTo>
                    <a:pt x="1001" y="3303"/>
                  </a:moveTo>
                  <a:cubicBezTo>
                    <a:pt x="1001" y="3303"/>
                    <a:pt x="1501" y="2235"/>
                    <a:pt x="1568" y="1735"/>
                  </a:cubicBezTo>
                  <a:cubicBezTo>
                    <a:pt x="1601" y="1268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1530425" y="3662225"/>
              <a:ext cx="251875" cy="91750"/>
            </a:xfrm>
            <a:custGeom>
              <a:avLst/>
              <a:gdLst/>
              <a:ahLst/>
              <a:cxnLst/>
              <a:rect l="l" t="t" r="r" b="b"/>
              <a:pathLst>
                <a:path w="10075" h="3670" fill="none" extrusionOk="0">
                  <a:moveTo>
                    <a:pt x="1" y="3670"/>
                  </a:moveTo>
                  <a:cubicBezTo>
                    <a:pt x="1" y="3670"/>
                    <a:pt x="6906" y="3103"/>
                    <a:pt x="1007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1737250" y="4202625"/>
              <a:ext cx="198500" cy="256925"/>
            </a:xfrm>
            <a:custGeom>
              <a:avLst/>
              <a:gdLst/>
              <a:ahLst/>
              <a:cxnLst/>
              <a:rect l="l" t="t" r="r" b="b"/>
              <a:pathLst>
                <a:path w="7940" h="10277" extrusionOk="0">
                  <a:moveTo>
                    <a:pt x="6438" y="0"/>
                  </a:moveTo>
                  <a:cubicBezTo>
                    <a:pt x="6438" y="0"/>
                    <a:pt x="3069" y="667"/>
                    <a:pt x="934" y="5871"/>
                  </a:cubicBezTo>
                  <a:cubicBezTo>
                    <a:pt x="934" y="5871"/>
                    <a:pt x="0" y="8840"/>
                    <a:pt x="801" y="10207"/>
                  </a:cubicBezTo>
                  <a:cubicBezTo>
                    <a:pt x="954" y="10251"/>
                    <a:pt x="1158" y="10277"/>
                    <a:pt x="1399" y="10277"/>
                  </a:cubicBezTo>
                  <a:cubicBezTo>
                    <a:pt x="2628" y="10277"/>
                    <a:pt x="4816" y="9604"/>
                    <a:pt x="6071" y="7205"/>
                  </a:cubicBezTo>
                  <a:cubicBezTo>
                    <a:pt x="6071" y="7205"/>
                    <a:pt x="7939" y="3903"/>
                    <a:pt x="6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1845650" y="4245150"/>
              <a:ext cx="58400" cy="42550"/>
            </a:xfrm>
            <a:custGeom>
              <a:avLst/>
              <a:gdLst/>
              <a:ahLst/>
              <a:cxnLst/>
              <a:rect l="l" t="t" r="r" b="b"/>
              <a:pathLst>
                <a:path w="2336" h="1702" fill="none" extrusionOk="0">
                  <a:moveTo>
                    <a:pt x="2336" y="1335"/>
                  </a:moveTo>
                  <a:cubicBezTo>
                    <a:pt x="2336" y="1335"/>
                    <a:pt x="1435" y="1702"/>
                    <a:pt x="1068" y="1702"/>
                  </a:cubicBezTo>
                  <a:cubicBezTo>
                    <a:pt x="668" y="17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1819800" y="4290175"/>
              <a:ext cx="75075" cy="45050"/>
            </a:xfrm>
            <a:custGeom>
              <a:avLst/>
              <a:gdLst/>
              <a:ahLst/>
              <a:cxnLst/>
              <a:rect l="l" t="t" r="r" b="b"/>
              <a:pathLst>
                <a:path w="3003" h="1802" fill="none" extrusionOk="0">
                  <a:moveTo>
                    <a:pt x="3003" y="1468"/>
                  </a:moveTo>
                  <a:cubicBezTo>
                    <a:pt x="3003" y="1468"/>
                    <a:pt x="1869" y="1802"/>
                    <a:pt x="1435" y="1802"/>
                  </a:cubicBezTo>
                  <a:cubicBezTo>
                    <a:pt x="968" y="1802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799800" y="4332700"/>
              <a:ext cx="65050" cy="44225"/>
            </a:xfrm>
            <a:custGeom>
              <a:avLst/>
              <a:gdLst/>
              <a:ahLst/>
              <a:cxnLst/>
              <a:rect l="l" t="t" r="r" b="b"/>
              <a:pathLst>
                <a:path w="2602" h="1769" fill="none" extrusionOk="0">
                  <a:moveTo>
                    <a:pt x="2602" y="1369"/>
                  </a:moveTo>
                  <a:cubicBezTo>
                    <a:pt x="2602" y="1369"/>
                    <a:pt x="1601" y="1769"/>
                    <a:pt x="1168" y="1769"/>
                  </a:cubicBezTo>
                  <a:cubicBezTo>
                    <a:pt x="767" y="1769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1766425" y="4371075"/>
              <a:ext cx="77600" cy="45875"/>
            </a:xfrm>
            <a:custGeom>
              <a:avLst/>
              <a:gdLst/>
              <a:ahLst/>
              <a:cxnLst/>
              <a:rect l="l" t="t" r="r" b="b"/>
              <a:pathLst>
                <a:path w="3104" h="1835" fill="none" extrusionOk="0">
                  <a:moveTo>
                    <a:pt x="3103" y="1501"/>
                  </a:moveTo>
                  <a:cubicBezTo>
                    <a:pt x="3103" y="1501"/>
                    <a:pt x="1936" y="1835"/>
                    <a:pt x="1469" y="1802"/>
                  </a:cubicBezTo>
                  <a:cubicBezTo>
                    <a:pt x="1002" y="18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1762275" y="4215125"/>
              <a:ext cx="130950" cy="234350"/>
            </a:xfrm>
            <a:custGeom>
              <a:avLst/>
              <a:gdLst/>
              <a:ahLst/>
              <a:cxnLst/>
              <a:rect l="l" t="t" r="r" b="b"/>
              <a:pathLst>
                <a:path w="5238" h="9374" fill="none" extrusionOk="0">
                  <a:moveTo>
                    <a:pt x="5237" y="1"/>
                  </a:moveTo>
                  <a:cubicBezTo>
                    <a:pt x="5237" y="1"/>
                    <a:pt x="3569" y="6739"/>
                    <a:pt x="0" y="937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1627175" y="3965775"/>
              <a:ext cx="150950" cy="286075"/>
            </a:xfrm>
            <a:custGeom>
              <a:avLst/>
              <a:gdLst/>
              <a:ahLst/>
              <a:cxnLst/>
              <a:rect l="l" t="t" r="r" b="b"/>
              <a:pathLst>
                <a:path w="6038" h="11443" extrusionOk="0">
                  <a:moveTo>
                    <a:pt x="3369" y="1"/>
                  </a:moveTo>
                  <a:cubicBezTo>
                    <a:pt x="3369" y="1"/>
                    <a:pt x="367" y="1669"/>
                    <a:pt x="0" y="7306"/>
                  </a:cubicBezTo>
                  <a:cubicBezTo>
                    <a:pt x="0" y="7306"/>
                    <a:pt x="67" y="10375"/>
                    <a:pt x="1234" y="11442"/>
                  </a:cubicBezTo>
                  <a:cubicBezTo>
                    <a:pt x="2168" y="11442"/>
                    <a:pt x="4737" y="10175"/>
                    <a:pt x="5304" y="6972"/>
                  </a:cubicBezTo>
                  <a:cubicBezTo>
                    <a:pt x="5304" y="6972"/>
                    <a:pt x="6038" y="3270"/>
                    <a:pt x="3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1677200" y="40233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2569" y="501"/>
                  </a:moveTo>
                  <a:cubicBezTo>
                    <a:pt x="2569" y="501"/>
                    <a:pt x="1835" y="1168"/>
                    <a:pt x="1502" y="1301"/>
                  </a:cubicBezTo>
                  <a:cubicBezTo>
                    <a:pt x="1168" y="1401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1664700" y="4073350"/>
              <a:ext cx="83400" cy="34225"/>
            </a:xfrm>
            <a:custGeom>
              <a:avLst/>
              <a:gdLst/>
              <a:ahLst/>
              <a:cxnLst/>
              <a:rect l="l" t="t" r="r" b="b"/>
              <a:pathLst>
                <a:path w="3336" h="1369" fill="none" extrusionOk="0">
                  <a:moveTo>
                    <a:pt x="3336" y="468"/>
                  </a:moveTo>
                  <a:cubicBezTo>
                    <a:pt x="3336" y="468"/>
                    <a:pt x="2369" y="1135"/>
                    <a:pt x="1902" y="1235"/>
                  </a:cubicBezTo>
                  <a:cubicBezTo>
                    <a:pt x="1468" y="1368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1658025" y="4120050"/>
              <a:ext cx="72575" cy="35900"/>
            </a:xfrm>
            <a:custGeom>
              <a:avLst/>
              <a:gdLst/>
              <a:ahLst/>
              <a:cxnLst/>
              <a:rect l="l" t="t" r="r" b="b"/>
              <a:pathLst>
                <a:path w="2903" h="1436" fill="none" extrusionOk="0">
                  <a:moveTo>
                    <a:pt x="2902" y="501"/>
                  </a:moveTo>
                  <a:cubicBezTo>
                    <a:pt x="2902" y="501"/>
                    <a:pt x="2069" y="1168"/>
                    <a:pt x="1668" y="1302"/>
                  </a:cubicBezTo>
                  <a:cubicBezTo>
                    <a:pt x="1301" y="1435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1639675" y="4168425"/>
              <a:ext cx="85075" cy="34225"/>
            </a:xfrm>
            <a:custGeom>
              <a:avLst/>
              <a:gdLst/>
              <a:ahLst/>
              <a:cxnLst/>
              <a:rect l="l" t="t" r="r" b="b"/>
              <a:pathLst>
                <a:path w="3403" h="1369" fill="none" extrusionOk="0">
                  <a:moveTo>
                    <a:pt x="3403" y="434"/>
                  </a:moveTo>
                  <a:cubicBezTo>
                    <a:pt x="3403" y="434"/>
                    <a:pt x="2402" y="1101"/>
                    <a:pt x="1969" y="1235"/>
                  </a:cubicBezTo>
                  <a:cubicBezTo>
                    <a:pt x="1502" y="1368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660525" y="3979125"/>
              <a:ext cx="63400" cy="264375"/>
            </a:xfrm>
            <a:custGeom>
              <a:avLst/>
              <a:gdLst/>
              <a:ahLst/>
              <a:cxnLst/>
              <a:rect l="l" t="t" r="r" b="b"/>
              <a:pathLst>
                <a:path w="2536" h="10575" fill="none" extrusionOk="0">
                  <a:moveTo>
                    <a:pt x="2002" y="0"/>
                  </a:moveTo>
                  <a:cubicBezTo>
                    <a:pt x="2002" y="0"/>
                    <a:pt x="2536" y="6939"/>
                    <a:pt x="0" y="1057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1351125" y="4087050"/>
              <a:ext cx="272725" cy="155700"/>
            </a:xfrm>
            <a:custGeom>
              <a:avLst/>
              <a:gdLst/>
              <a:ahLst/>
              <a:cxnLst/>
              <a:rect l="l" t="t" r="r" b="b"/>
              <a:pathLst>
                <a:path w="10909" h="6228" extrusionOk="0">
                  <a:moveTo>
                    <a:pt x="2799" y="0"/>
                  </a:moveTo>
                  <a:cubicBezTo>
                    <a:pt x="997" y="0"/>
                    <a:pt x="1" y="587"/>
                    <a:pt x="1" y="587"/>
                  </a:cubicBezTo>
                  <a:cubicBezTo>
                    <a:pt x="1435" y="4523"/>
                    <a:pt x="5038" y="5791"/>
                    <a:pt x="5038" y="5791"/>
                  </a:cubicBezTo>
                  <a:cubicBezTo>
                    <a:pt x="5817" y="6102"/>
                    <a:pt x="6555" y="6227"/>
                    <a:pt x="7230" y="6227"/>
                  </a:cubicBezTo>
                  <a:cubicBezTo>
                    <a:pt x="9156" y="6227"/>
                    <a:pt x="10563" y="5207"/>
                    <a:pt x="10909" y="4590"/>
                  </a:cubicBezTo>
                  <a:cubicBezTo>
                    <a:pt x="10609" y="3022"/>
                    <a:pt x="8007" y="1421"/>
                    <a:pt x="8007" y="1421"/>
                  </a:cubicBezTo>
                  <a:cubicBezTo>
                    <a:pt x="5886" y="318"/>
                    <a:pt x="4124" y="0"/>
                    <a:pt x="2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1395325" y="4101700"/>
              <a:ext cx="37550" cy="62575"/>
            </a:xfrm>
            <a:custGeom>
              <a:avLst/>
              <a:gdLst/>
              <a:ahLst/>
              <a:cxnLst/>
              <a:rect l="l" t="t" r="r" b="b"/>
              <a:pathLst>
                <a:path w="1502" h="2503" fill="none" extrusionOk="0">
                  <a:moveTo>
                    <a:pt x="1" y="2503"/>
                  </a:moveTo>
                  <a:cubicBezTo>
                    <a:pt x="1" y="2503"/>
                    <a:pt x="968" y="2169"/>
                    <a:pt x="1235" y="1936"/>
                  </a:cubicBezTo>
                  <a:cubicBezTo>
                    <a:pt x="1502" y="1702"/>
                    <a:pt x="868" y="1"/>
                    <a:pt x="8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1435375" y="41159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fill="none" extrusionOk="0">
                  <a:moveTo>
                    <a:pt x="0" y="3136"/>
                  </a:moveTo>
                  <a:cubicBezTo>
                    <a:pt x="0" y="3136"/>
                    <a:pt x="1067" y="2635"/>
                    <a:pt x="1401" y="2302"/>
                  </a:cubicBezTo>
                  <a:cubicBezTo>
                    <a:pt x="1735" y="1968"/>
                    <a:pt x="1301" y="0"/>
                    <a:pt x="130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1484575" y="4134225"/>
              <a:ext cx="39200" cy="69250"/>
            </a:xfrm>
            <a:custGeom>
              <a:avLst/>
              <a:gdLst/>
              <a:ahLst/>
              <a:cxnLst/>
              <a:rect l="l" t="t" r="r" b="b"/>
              <a:pathLst>
                <a:path w="1568" h="2770" fill="none" extrusionOk="0">
                  <a:moveTo>
                    <a:pt x="0" y="2770"/>
                  </a:moveTo>
                  <a:cubicBezTo>
                    <a:pt x="0" y="2770"/>
                    <a:pt x="1001" y="2403"/>
                    <a:pt x="1268" y="2102"/>
                  </a:cubicBezTo>
                  <a:cubicBezTo>
                    <a:pt x="1568" y="1836"/>
                    <a:pt x="1034" y="1"/>
                    <a:pt x="10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1527925" y="4143400"/>
              <a:ext cx="45050" cy="79250"/>
            </a:xfrm>
            <a:custGeom>
              <a:avLst/>
              <a:gdLst/>
              <a:ahLst/>
              <a:cxnLst/>
              <a:rect l="l" t="t" r="r" b="b"/>
              <a:pathLst>
                <a:path w="1802" h="3170" fill="none" extrusionOk="0">
                  <a:moveTo>
                    <a:pt x="1" y="3170"/>
                  </a:moveTo>
                  <a:cubicBezTo>
                    <a:pt x="1" y="3170"/>
                    <a:pt x="1101" y="2669"/>
                    <a:pt x="1468" y="2336"/>
                  </a:cubicBezTo>
                  <a:cubicBezTo>
                    <a:pt x="1802" y="2002"/>
                    <a:pt x="1368" y="1"/>
                    <a:pt x="13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363650" y="4107550"/>
              <a:ext cx="251875" cy="100100"/>
            </a:xfrm>
            <a:custGeom>
              <a:avLst/>
              <a:gdLst/>
              <a:ahLst/>
              <a:cxnLst/>
              <a:rect l="l" t="t" r="r" b="b"/>
              <a:pathLst>
                <a:path w="10075" h="4004" fill="none" extrusionOk="0">
                  <a:moveTo>
                    <a:pt x="0" y="0"/>
                  </a:moveTo>
                  <a:cubicBezTo>
                    <a:pt x="0" y="0"/>
                    <a:pt x="5671" y="4003"/>
                    <a:pt x="10074" y="367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0" name="Google Shape;350;p4"/>
          <p:cNvGrpSpPr/>
          <p:nvPr/>
        </p:nvGrpSpPr>
        <p:grpSpPr>
          <a:xfrm rot="1224392">
            <a:off x="65882" y="3600236"/>
            <a:ext cx="285352" cy="572116"/>
            <a:chOff x="2344350" y="3382875"/>
            <a:chExt cx="167650" cy="252100"/>
          </a:xfrm>
        </p:grpSpPr>
        <p:sp>
          <p:nvSpPr>
            <p:cNvPr id="351" name="Google Shape;351;p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7" name="Google Shape;357;p4"/>
          <p:cNvGrpSpPr/>
          <p:nvPr/>
        </p:nvGrpSpPr>
        <p:grpSpPr>
          <a:xfrm rot="4970458">
            <a:off x="107129" y="4179892"/>
            <a:ext cx="280215" cy="316019"/>
            <a:chOff x="2344350" y="3382875"/>
            <a:chExt cx="167650" cy="252100"/>
          </a:xfrm>
        </p:grpSpPr>
        <p:sp>
          <p:nvSpPr>
            <p:cNvPr id="358" name="Google Shape;358;p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95984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5"/>
          <p:cNvGrpSpPr/>
          <p:nvPr/>
        </p:nvGrpSpPr>
        <p:grpSpPr>
          <a:xfrm>
            <a:off x="-921318" y="-1108601"/>
            <a:ext cx="8594149" cy="7284506"/>
            <a:chOff x="-872045" y="-70598"/>
            <a:chExt cx="8756583" cy="5566641"/>
          </a:xfrm>
        </p:grpSpPr>
        <p:sp>
          <p:nvSpPr>
            <p:cNvPr id="366" name="Google Shape;366;p5"/>
            <p:cNvSpPr/>
            <p:nvPr/>
          </p:nvSpPr>
          <p:spPr>
            <a:xfrm rot="340549">
              <a:off x="-633286" y="385185"/>
              <a:ext cx="2976608" cy="4975863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5"/>
            <p:cNvSpPr/>
            <p:nvPr/>
          </p:nvSpPr>
          <p:spPr>
            <a:xfrm rot="10329600" flipH="1">
              <a:off x="4230350" y="134637"/>
              <a:ext cx="3340247" cy="4831892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68" name="Google Shape;368;p5"/>
          <p:cNvSpPr txBox="1">
            <a:spLocks noGrp="1"/>
          </p:cNvSpPr>
          <p:nvPr>
            <p:ph type="subTitle" idx="1"/>
          </p:nvPr>
        </p:nvSpPr>
        <p:spPr>
          <a:xfrm>
            <a:off x="1225461" y="2420050"/>
            <a:ext cx="16659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9" name="Google Shape;369;p5"/>
          <p:cNvSpPr txBox="1">
            <a:spLocks noGrp="1"/>
          </p:cNvSpPr>
          <p:nvPr>
            <p:ph type="subTitle" idx="2"/>
          </p:nvPr>
        </p:nvSpPr>
        <p:spPr>
          <a:xfrm>
            <a:off x="3966617" y="2420050"/>
            <a:ext cx="1665900" cy="47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subTitle" idx="3"/>
          </p:nvPr>
        </p:nvSpPr>
        <p:spPr>
          <a:xfrm>
            <a:off x="1225471" y="2864475"/>
            <a:ext cx="16659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subTitle" idx="4"/>
          </p:nvPr>
        </p:nvSpPr>
        <p:spPr>
          <a:xfrm>
            <a:off x="3966627" y="2864475"/>
            <a:ext cx="1665900" cy="10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3" name="Google Shape;373;p5"/>
          <p:cNvGrpSpPr/>
          <p:nvPr/>
        </p:nvGrpSpPr>
        <p:grpSpPr>
          <a:xfrm rot="-8565543" flipH="1">
            <a:off x="6242867" y="276030"/>
            <a:ext cx="404617" cy="811249"/>
            <a:chOff x="2344350" y="3382875"/>
            <a:chExt cx="167650" cy="252100"/>
          </a:xfrm>
        </p:grpSpPr>
        <p:sp>
          <p:nvSpPr>
            <p:cNvPr id="374" name="Google Shape;374;p5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-10299890" flipH="1">
            <a:off x="6011443" y="218812"/>
            <a:ext cx="274264" cy="549891"/>
            <a:chOff x="2344350" y="3382875"/>
            <a:chExt cx="167650" cy="252100"/>
          </a:xfrm>
        </p:grpSpPr>
        <p:sp>
          <p:nvSpPr>
            <p:cNvPr id="381" name="Google Shape;381;p5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6562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7"/>
          <p:cNvGrpSpPr/>
          <p:nvPr/>
        </p:nvGrpSpPr>
        <p:grpSpPr>
          <a:xfrm flipH="1">
            <a:off x="-1027619" y="-1308293"/>
            <a:ext cx="8712645" cy="6847331"/>
            <a:chOff x="-458220" y="339907"/>
            <a:chExt cx="8084668" cy="4765350"/>
          </a:xfrm>
        </p:grpSpPr>
        <p:sp>
          <p:nvSpPr>
            <p:cNvPr id="467" name="Google Shape;467;p7"/>
            <p:cNvSpPr/>
            <p:nvPr/>
          </p:nvSpPr>
          <p:spPr>
            <a:xfrm>
              <a:off x="-458220" y="653129"/>
              <a:ext cx="2955258" cy="4395876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rgbClr val="FFF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4082224" y="339907"/>
              <a:ext cx="3544225" cy="4765350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rgbClr val="FFF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9" name="Google Shape;469;p7"/>
          <p:cNvSpPr txBox="1">
            <a:spLocks noGrp="1"/>
          </p:cNvSpPr>
          <p:nvPr>
            <p:ph type="title"/>
          </p:nvPr>
        </p:nvSpPr>
        <p:spPr>
          <a:xfrm>
            <a:off x="536325" y="773050"/>
            <a:ext cx="2740950" cy="8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7"/>
          <p:cNvSpPr txBox="1">
            <a:spLocks noGrp="1"/>
          </p:cNvSpPr>
          <p:nvPr>
            <p:ph type="subTitle" idx="1"/>
          </p:nvPr>
        </p:nvSpPr>
        <p:spPr>
          <a:xfrm>
            <a:off x="536325" y="1646225"/>
            <a:ext cx="2740950" cy="27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legreya Sans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800"/>
              <a:buFont typeface="Open Sans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800"/>
              <a:buFont typeface="Open Sans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800"/>
              <a:buFont typeface="Open Sans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1200"/>
              <a:buFont typeface="Open Sans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1200"/>
              <a:buFont typeface="Open Sans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700"/>
              <a:buFont typeface="Open Sans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700"/>
              <a:buFont typeface="Open Sans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4F3C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933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8"/>
          <p:cNvGrpSpPr/>
          <p:nvPr/>
        </p:nvGrpSpPr>
        <p:grpSpPr>
          <a:xfrm rot="10800000" flipH="1">
            <a:off x="-746684" y="-1007445"/>
            <a:ext cx="8611460" cy="7158385"/>
            <a:chOff x="-694110" y="-51520"/>
            <a:chExt cx="8774222" cy="5470262"/>
          </a:xfrm>
        </p:grpSpPr>
        <p:sp>
          <p:nvSpPr>
            <p:cNvPr id="473" name="Google Shape;473;p8"/>
            <p:cNvSpPr/>
            <p:nvPr/>
          </p:nvSpPr>
          <p:spPr>
            <a:xfrm rot="691136" flipH="1">
              <a:off x="4636525" y="195582"/>
              <a:ext cx="2976725" cy="4976059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8"/>
            <p:cNvSpPr/>
            <p:nvPr/>
          </p:nvSpPr>
          <p:spPr>
            <a:xfrm rot="181960" flipH="1">
              <a:off x="-568639" y="370827"/>
              <a:ext cx="3340092" cy="4831668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75" name="Google Shape;475;p8"/>
          <p:cNvSpPr txBox="1">
            <a:spLocks noGrp="1"/>
          </p:cNvSpPr>
          <p:nvPr>
            <p:ph type="title"/>
          </p:nvPr>
        </p:nvSpPr>
        <p:spPr>
          <a:xfrm>
            <a:off x="1041075" y="1307100"/>
            <a:ext cx="477585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684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"/>
          <p:cNvSpPr txBox="1">
            <a:spLocks noGrp="1"/>
          </p:cNvSpPr>
          <p:nvPr>
            <p:ph type="subTitle" idx="1"/>
          </p:nvPr>
        </p:nvSpPr>
        <p:spPr>
          <a:xfrm>
            <a:off x="1041150" y="3574900"/>
            <a:ext cx="4775850" cy="4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9"/>
          <p:cNvSpPr txBox="1">
            <a:spLocks noGrp="1"/>
          </p:cNvSpPr>
          <p:nvPr>
            <p:ph type="title"/>
          </p:nvPr>
        </p:nvSpPr>
        <p:spPr>
          <a:xfrm>
            <a:off x="1041075" y="934800"/>
            <a:ext cx="4775850" cy="25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22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"/>
          <p:cNvSpPr/>
          <p:nvPr/>
        </p:nvSpPr>
        <p:spPr>
          <a:xfrm rot="10573628">
            <a:off x="-290864" y="4265903"/>
            <a:ext cx="3184941" cy="6316345"/>
          </a:xfrm>
          <a:custGeom>
            <a:avLst/>
            <a:gdLst/>
            <a:ahLst/>
            <a:cxnLst/>
            <a:rect l="l" t="t" r="r" b="b"/>
            <a:pathLst>
              <a:path w="98739" h="181554" extrusionOk="0">
                <a:moveTo>
                  <a:pt x="38647" y="1"/>
                </a:moveTo>
                <a:cubicBezTo>
                  <a:pt x="33936" y="1"/>
                  <a:pt x="29225" y="284"/>
                  <a:pt x="24836" y="1355"/>
                </a:cubicBezTo>
                <a:cubicBezTo>
                  <a:pt x="16990" y="3283"/>
                  <a:pt x="9370" y="7629"/>
                  <a:pt x="5298" y="14606"/>
                </a:cubicBezTo>
                <a:cubicBezTo>
                  <a:pt x="1619" y="20917"/>
                  <a:pt x="1226" y="28537"/>
                  <a:pt x="988" y="35835"/>
                </a:cubicBezTo>
                <a:cubicBezTo>
                  <a:pt x="0" y="66101"/>
                  <a:pt x="393" y="96438"/>
                  <a:pt x="2131" y="126680"/>
                </a:cubicBezTo>
                <a:cubicBezTo>
                  <a:pt x="2953" y="140931"/>
                  <a:pt x="4691" y="156528"/>
                  <a:pt x="14942" y="166446"/>
                </a:cubicBezTo>
                <a:cubicBezTo>
                  <a:pt x="20800" y="172102"/>
                  <a:pt x="28694" y="175090"/>
                  <a:pt x="36540" y="177245"/>
                </a:cubicBezTo>
                <a:cubicBezTo>
                  <a:pt x="47347" y="180204"/>
                  <a:pt x="58529" y="181554"/>
                  <a:pt x="69738" y="181554"/>
                </a:cubicBezTo>
                <a:cubicBezTo>
                  <a:pt x="79461" y="181554"/>
                  <a:pt x="89204" y="180538"/>
                  <a:pt x="98739" y="178674"/>
                </a:cubicBezTo>
                <a:cubicBezTo>
                  <a:pt x="97846" y="170102"/>
                  <a:pt x="93643" y="161922"/>
                  <a:pt x="87213" y="156171"/>
                </a:cubicBezTo>
                <a:cubicBezTo>
                  <a:pt x="80865" y="150527"/>
                  <a:pt x="72400" y="147323"/>
                  <a:pt x="63916" y="147323"/>
                </a:cubicBezTo>
                <a:cubicBezTo>
                  <a:pt x="63792" y="147323"/>
                  <a:pt x="63668" y="147324"/>
                  <a:pt x="63544" y="147325"/>
                </a:cubicBezTo>
                <a:cubicBezTo>
                  <a:pt x="55757" y="147432"/>
                  <a:pt x="48208" y="150111"/>
                  <a:pt x="40457" y="150802"/>
                </a:cubicBezTo>
                <a:cubicBezTo>
                  <a:pt x="39515" y="150884"/>
                  <a:pt x="38555" y="150927"/>
                  <a:pt x="37589" y="150927"/>
                </a:cubicBezTo>
                <a:cubicBezTo>
                  <a:pt x="30615" y="150927"/>
                  <a:pt x="23323" y="148681"/>
                  <a:pt x="19788" y="142824"/>
                </a:cubicBezTo>
                <a:cubicBezTo>
                  <a:pt x="15264" y="135359"/>
                  <a:pt x="18669" y="125882"/>
                  <a:pt x="21134" y="117524"/>
                </a:cubicBezTo>
                <a:cubicBezTo>
                  <a:pt x="23741" y="108713"/>
                  <a:pt x="25182" y="99545"/>
                  <a:pt x="25408" y="90354"/>
                </a:cubicBezTo>
                <a:cubicBezTo>
                  <a:pt x="25694" y="78805"/>
                  <a:pt x="24086" y="67256"/>
                  <a:pt x="24789" y="55730"/>
                </a:cubicBezTo>
                <a:cubicBezTo>
                  <a:pt x="26051" y="35073"/>
                  <a:pt x="35064" y="14963"/>
                  <a:pt x="49661" y="283"/>
                </a:cubicBezTo>
                <a:cubicBezTo>
                  <a:pt x="46097" y="178"/>
                  <a:pt x="42372" y="1"/>
                  <a:pt x="38647" y="1"/>
                </a:cubicBezTo>
                <a:close/>
              </a:path>
            </a:pathLst>
          </a:custGeom>
          <a:solidFill>
            <a:srgbClr val="FFF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1" name="Google Shape;481;p10"/>
          <p:cNvSpPr txBox="1">
            <a:spLocks noGrp="1"/>
          </p:cNvSpPr>
          <p:nvPr>
            <p:ph type="title"/>
          </p:nvPr>
        </p:nvSpPr>
        <p:spPr>
          <a:xfrm>
            <a:off x="3583106" y="559350"/>
            <a:ext cx="2738475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947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1"/>
          <p:cNvGrpSpPr/>
          <p:nvPr/>
        </p:nvGrpSpPr>
        <p:grpSpPr>
          <a:xfrm>
            <a:off x="-1038605" y="-1592506"/>
            <a:ext cx="9225406" cy="9063571"/>
            <a:chOff x="-991549" y="-498609"/>
            <a:chExt cx="9399771" cy="6926158"/>
          </a:xfrm>
        </p:grpSpPr>
        <p:sp>
          <p:nvSpPr>
            <p:cNvPr id="484" name="Google Shape;484;p11"/>
            <p:cNvSpPr/>
            <p:nvPr/>
          </p:nvSpPr>
          <p:spPr>
            <a:xfrm rot="-10017756">
              <a:off x="4016555" y="-157743"/>
              <a:ext cx="3735480" cy="6244437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11"/>
            <p:cNvSpPr/>
            <p:nvPr/>
          </p:nvSpPr>
          <p:spPr>
            <a:xfrm rot="10653277">
              <a:off x="-866815" y="-413792"/>
              <a:ext cx="4102437" cy="5934452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86" name="Google Shape;486;p11"/>
          <p:cNvSpPr txBox="1">
            <a:spLocks noGrp="1"/>
          </p:cNvSpPr>
          <p:nvPr>
            <p:ph type="title" hasCustomPrompt="1"/>
          </p:nvPr>
        </p:nvSpPr>
        <p:spPr>
          <a:xfrm>
            <a:off x="963000" y="1482275"/>
            <a:ext cx="4932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87" name="Google Shape;487;p11"/>
          <p:cNvSpPr txBox="1">
            <a:spLocks noGrp="1"/>
          </p:cNvSpPr>
          <p:nvPr>
            <p:ph type="subTitle" idx="1"/>
          </p:nvPr>
        </p:nvSpPr>
        <p:spPr>
          <a:xfrm>
            <a:off x="1911713" y="3069625"/>
            <a:ext cx="3034575" cy="7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11"/>
          <p:cNvGrpSpPr/>
          <p:nvPr/>
        </p:nvGrpSpPr>
        <p:grpSpPr>
          <a:xfrm rot="6431691" flipH="1">
            <a:off x="-11771" y="2032390"/>
            <a:ext cx="686022" cy="270155"/>
            <a:chOff x="1637819" y="2888161"/>
            <a:chExt cx="588347" cy="308921"/>
          </a:xfrm>
        </p:grpSpPr>
        <p:sp>
          <p:nvSpPr>
            <p:cNvPr id="489" name="Google Shape;489;p11"/>
            <p:cNvSpPr/>
            <p:nvPr/>
          </p:nvSpPr>
          <p:spPr>
            <a:xfrm rot="10659720">
              <a:off x="1643404" y="2899815"/>
              <a:ext cx="577176" cy="285613"/>
            </a:xfrm>
            <a:custGeom>
              <a:avLst/>
              <a:gdLst/>
              <a:ahLst/>
              <a:cxnLst/>
              <a:rect l="l" t="t" r="r" b="b"/>
              <a:pathLst>
                <a:path w="23084" h="11423" extrusionOk="0">
                  <a:moveTo>
                    <a:pt x="7398" y="0"/>
                  </a:moveTo>
                  <a:cubicBezTo>
                    <a:pt x="5386" y="0"/>
                    <a:pt x="1799" y="228"/>
                    <a:pt x="167" y="1744"/>
                  </a:cubicBezTo>
                  <a:cubicBezTo>
                    <a:pt x="0" y="3679"/>
                    <a:pt x="2002" y="9183"/>
                    <a:pt x="8473" y="10884"/>
                  </a:cubicBezTo>
                  <a:cubicBezTo>
                    <a:pt x="8473" y="10884"/>
                    <a:pt x="10240" y="11423"/>
                    <a:pt x="12883" y="11423"/>
                  </a:cubicBezTo>
                  <a:cubicBezTo>
                    <a:pt x="15661" y="11423"/>
                    <a:pt x="19407" y="10827"/>
                    <a:pt x="23083" y="8382"/>
                  </a:cubicBezTo>
                  <a:cubicBezTo>
                    <a:pt x="23083" y="8382"/>
                    <a:pt x="20248" y="1911"/>
                    <a:pt x="8840" y="43"/>
                  </a:cubicBezTo>
                  <a:cubicBezTo>
                    <a:pt x="8840" y="43"/>
                    <a:pt x="8265" y="0"/>
                    <a:pt x="7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11"/>
            <p:cNvSpPr/>
            <p:nvPr/>
          </p:nvSpPr>
          <p:spPr>
            <a:xfrm rot="10659720">
              <a:off x="1672386" y="2980725"/>
              <a:ext cx="526320" cy="154320"/>
            </a:xfrm>
            <a:custGeom>
              <a:avLst/>
              <a:gdLst/>
              <a:ahLst/>
              <a:cxnLst/>
              <a:rect l="l" t="t" r="r" b="b"/>
              <a:pathLst>
                <a:path w="21050" h="6172" fill="none" extrusionOk="0">
                  <a:moveTo>
                    <a:pt x="21049" y="6172"/>
                  </a:moveTo>
                  <a:cubicBezTo>
                    <a:pt x="21049" y="6172"/>
                    <a:pt x="6839" y="5872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11"/>
            <p:cNvSpPr/>
            <p:nvPr/>
          </p:nvSpPr>
          <p:spPr>
            <a:xfrm rot="10659720">
              <a:off x="1752534" y="2934854"/>
              <a:ext cx="78410" cy="130117"/>
            </a:xfrm>
            <a:custGeom>
              <a:avLst/>
              <a:gdLst/>
              <a:ahLst/>
              <a:cxnLst/>
              <a:rect l="l" t="t" r="r" b="b"/>
              <a:pathLst>
                <a:path w="3136" h="5204" fill="none" extrusionOk="0">
                  <a:moveTo>
                    <a:pt x="1568" y="5204"/>
                  </a:moveTo>
                  <a:cubicBezTo>
                    <a:pt x="1568" y="5204"/>
                    <a:pt x="400" y="3536"/>
                    <a:pt x="167" y="2836"/>
                  </a:cubicBezTo>
                  <a:cubicBezTo>
                    <a:pt x="0" y="2102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11"/>
            <p:cNvSpPr/>
            <p:nvPr/>
          </p:nvSpPr>
          <p:spPr>
            <a:xfrm rot="10659720">
              <a:off x="1852290" y="2927453"/>
              <a:ext cx="77585" cy="166847"/>
            </a:xfrm>
            <a:custGeom>
              <a:avLst/>
              <a:gdLst/>
              <a:ahLst/>
              <a:cxnLst/>
              <a:rect l="l" t="t" r="r" b="b"/>
              <a:pathLst>
                <a:path w="3103" h="6673" fill="none" extrusionOk="0">
                  <a:moveTo>
                    <a:pt x="1501" y="6672"/>
                  </a:moveTo>
                  <a:cubicBezTo>
                    <a:pt x="1501" y="6672"/>
                    <a:pt x="334" y="4538"/>
                    <a:pt x="167" y="3637"/>
                  </a:cubicBezTo>
                  <a:cubicBezTo>
                    <a:pt x="0" y="2670"/>
                    <a:pt x="3102" y="1"/>
                    <a:pt x="31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11"/>
            <p:cNvSpPr/>
            <p:nvPr/>
          </p:nvSpPr>
          <p:spPr>
            <a:xfrm rot="10659720">
              <a:off x="1947771" y="2966941"/>
              <a:ext cx="78410" cy="144294"/>
            </a:xfrm>
            <a:custGeom>
              <a:avLst/>
              <a:gdLst/>
              <a:ahLst/>
              <a:cxnLst/>
              <a:rect l="l" t="t" r="r" b="b"/>
              <a:pathLst>
                <a:path w="3136" h="5771" fill="none" extrusionOk="0">
                  <a:moveTo>
                    <a:pt x="1535" y="5771"/>
                  </a:moveTo>
                  <a:cubicBezTo>
                    <a:pt x="1535" y="5771"/>
                    <a:pt x="367" y="3936"/>
                    <a:pt x="167" y="3136"/>
                  </a:cubicBezTo>
                  <a:cubicBezTo>
                    <a:pt x="0" y="2335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11"/>
            <p:cNvSpPr/>
            <p:nvPr/>
          </p:nvSpPr>
          <p:spPr>
            <a:xfrm rot="10659720">
              <a:off x="2042557" y="2985613"/>
              <a:ext cx="77585" cy="171023"/>
            </a:xfrm>
            <a:custGeom>
              <a:avLst/>
              <a:gdLst/>
              <a:ahLst/>
              <a:cxnLst/>
              <a:rect l="l" t="t" r="r" b="b"/>
              <a:pathLst>
                <a:path w="3103" h="6840" fill="none" extrusionOk="0">
                  <a:moveTo>
                    <a:pt x="1502" y="6839"/>
                  </a:moveTo>
                  <a:cubicBezTo>
                    <a:pt x="1502" y="6839"/>
                    <a:pt x="334" y="4671"/>
                    <a:pt x="167" y="3737"/>
                  </a:cubicBezTo>
                  <a:cubicBezTo>
                    <a:pt x="1" y="2770"/>
                    <a:pt x="3103" y="1"/>
                    <a:pt x="3103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95" name="Google Shape;495;p11"/>
          <p:cNvGrpSpPr/>
          <p:nvPr/>
        </p:nvGrpSpPr>
        <p:grpSpPr>
          <a:xfrm rot="10136958" flipH="1">
            <a:off x="6191614" y="1987381"/>
            <a:ext cx="514519" cy="360208"/>
            <a:chOff x="1637819" y="2888161"/>
            <a:chExt cx="588347" cy="308921"/>
          </a:xfrm>
        </p:grpSpPr>
        <p:sp>
          <p:nvSpPr>
            <p:cNvPr id="496" name="Google Shape;496;p11"/>
            <p:cNvSpPr/>
            <p:nvPr/>
          </p:nvSpPr>
          <p:spPr>
            <a:xfrm rot="10659720">
              <a:off x="1643404" y="2899815"/>
              <a:ext cx="577176" cy="285613"/>
            </a:xfrm>
            <a:custGeom>
              <a:avLst/>
              <a:gdLst/>
              <a:ahLst/>
              <a:cxnLst/>
              <a:rect l="l" t="t" r="r" b="b"/>
              <a:pathLst>
                <a:path w="23084" h="11423" extrusionOk="0">
                  <a:moveTo>
                    <a:pt x="7398" y="0"/>
                  </a:moveTo>
                  <a:cubicBezTo>
                    <a:pt x="5386" y="0"/>
                    <a:pt x="1799" y="228"/>
                    <a:pt x="167" y="1744"/>
                  </a:cubicBezTo>
                  <a:cubicBezTo>
                    <a:pt x="0" y="3679"/>
                    <a:pt x="2002" y="9183"/>
                    <a:pt x="8473" y="10884"/>
                  </a:cubicBezTo>
                  <a:cubicBezTo>
                    <a:pt x="8473" y="10884"/>
                    <a:pt x="10240" y="11423"/>
                    <a:pt x="12883" y="11423"/>
                  </a:cubicBezTo>
                  <a:cubicBezTo>
                    <a:pt x="15661" y="11423"/>
                    <a:pt x="19407" y="10827"/>
                    <a:pt x="23083" y="8382"/>
                  </a:cubicBezTo>
                  <a:cubicBezTo>
                    <a:pt x="23083" y="8382"/>
                    <a:pt x="20248" y="1911"/>
                    <a:pt x="8840" y="43"/>
                  </a:cubicBezTo>
                  <a:cubicBezTo>
                    <a:pt x="8840" y="43"/>
                    <a:pt x="8265" y="0"/>
                    <a:pt x="7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11"/>
            <p:cNvSpPr/>
            <p:nvPr/>
          </p:nvSpPr>
          <p:spPr>
            <a:xfrm rot="10659720">
              <a:off x="1672386" y="2980725"/>
              <a:ext cx="526320" cy="154320"/>
            </a:xfrm>
            <a:custGeom>
              <a:avLst/>
              <a:gdLst/>
              <a:ahLst/>
              <a:cxnLst/>
              <a:rect l="l" t="t" r="r" b="b"/>
              <a:pathLst>
                <a:path w="21050" h="6172" fill="none" extrusionOk="0">
                  <a:moveTo>
                    <a:pt x="21049" y="6172"/>
                  </a:moveTo>
                  <a:cubicBezTo>
                    <a:pt x="21049" y="6172"/>
                    <a:pt x="6839" y="5872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11"/>
            <p:cNvSpPr/>
            <p:nvPr/>
          </p:nvSpPr>
          <p:spPr>
            <a:xfrm rot="10659720">
              <a:off x="1752534" y="2934854"/>
              <a:ext cx="78410" cy="130117"/>
            </a:xfrm>
            <a:custGeom>
              <a:avLst/>
              <a:gdLst/>
              <a:ahLst/>
              <a:cxnLst/>
              <a:rect l="l" t="t" r="r" b="b"/>
              <a:pathLst>
                <a:path w="3136" h="5204" fill="none" extrusionOk="0">
                  <a:moveTo>
                    <a:pt x="1568" y="5204"/>
                  </a:moveTo>
                  <a:cubicBezTo>
                    <a:pt x="1568" y="5204"/>
                    <a:pt x="400" y="3536"/>
                    <a:pt x="167" y="2836"/>
                  </a:cubicBezTo>
                  <a:cubicBezTo>
                    <a:pt x="0" y="2102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11"/>
            <p:cNvSpPr/>
            <p:nvPr/>
          </p:nvSpPr>
          <p:spPr>
            <a:xfrm rot="10659720">
              <a:off x="1852290" y="2927453"/>
              <a:ext cx="77585" cy="166847"/>
            </a:xfrm>
            <a:custGeom>
              <a:avLst/>
              <a:gdLst/>
              <a:ahLst/>
              <a:cxnLst/>
              <a:rect l="l" t="t" r="r" b="b"/>
              <a:pathLst>
                <a:path w="3103" h="6673" fill="none" extrusionOk="0">
                  <a:moveTo>
                    <a:pt x="1501" y="6672"/>
                  </a:moveTo>
                  <a:cubicBezTo>
                    <a:pt x="1501" y="6672"/>
                    <a:pt x="334" y="4538"/>
                    <a:pt x="167" y="3637"/>
                  </a:cubicBezTo>
                  <a:cubicBezTo>
                    <a:pt x="0" y="2670"/>
                    <a:pt x="3102" y="1"/>
                    <a:pt x="31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11"/>
            <p:cNvSpPr/>
            <p:nvPr/>
          </p:nvSpPr>
          <p:spPr>
            <a:xfrm rot="10659720">
              <a:off x="1947771" y="2966941"/>
              <a:ext cx="78410" cy="144294"/>
            </a:xfrm>
            <a:custGeom>
              <a:avLst/>
              <a:gdLst/>
              <a:ahLst/>
              <a:cxnLst/>
              <a:rect l="l" t="t" r="r" b="b"/>
              <a:pathLst>
                <a:path w="3136" h="5771" fill="none" extrusionOk="0">
                  <a:moveTo>
                    <a:pt x="1535" y="5771"/>
                  </a:moveTo>
                  <a:cubicBezTo>
                    <a:pt x="1535" y="5771"/>
                    <a:pt x="367" y="3936"/>
                    <a:pt x="167" y="3136"/>
                  </a:cubicBezTo>
                  <a:cubicBezTo>
                    <a:pt x="0" y="2335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11"/>
            <p:cNvSpPr/>
            <p:nvPr/>
          </p:nvSpPr>
          <p:spPr>
            <a:xfrm rot="10659720">
              <a:off x="2042557" y="2985613"/>
              <a:ext cx="77585" cy="171023"/>
            </a:xfrm>
            <a:custGeom>
              <a:avLst/>
              <a:gdLst/>
              <a:ahLst/>
              <a:cxnLst/>
              <a:rect l="l" t="t" r="r" b="b"/>
              <a:pathLst>
                <a:path w="3103" h="6840" fill="none" extrusionOk="0">
                  <a:moveTo>
                    <a:pt x="1502" y="6839"/>
                  </a:moveTo>
                  <a:cubicBezTo>
                    <a:pt x="1502" y="6839"/>
                    <a:pt x="334" y="4671"/>
                    <a:pt x="167" y="3737"/>
                  </a:cubicBezTo>
                  <a:cubicBezTo>
                    <a:pt x="1" y="2770"/>
                    <a:pt x="3103" y="1"/>
                    <a:pt x="3103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4621126" y="3131800"/>
            <a:ext cx="2549810" cy="2201339"/>
            <a:chOff x="6995008" y="-60984"/>
            <a:chExt cx="2141843" cy="1386845"/>
          </a:xfrm>
        </p:grpSpPr>
        <p:sp>
          <p:nvSpPr>
            <p:cNvPr id="503" name="Google Shape;503;p11"/>
            <p:cNvSpPr/>
            <p:nvPr/>
          </p:nvSpPr>
          <p:spPr>
            <a:xfrm rot="10800000">
              <a:off x="7300691" y="45383"/>
              <a:ext cx="1836160" cy="1280478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44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39" y="6171"/>
                    <a:pt x="46634" y="0"/>
                    <a:pt x="36960" y="4504"/>
                  </a:cubicBezTo>
                  <a:cubicBezTo>
                    <a:pt x="28955" y="8206"/>
                    <a:pt x="33725" y="37827"/>
                    <a:pt x="1" y="26052"/>
                  </a:cubicBezTo>
                </a:path>
              </a:pathLst>
            </a:custGeom>
            <a:solidFill>
              <a:schemeClr val="accent6"/>
            </a:solidFill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04" name="Google Shape;504;p11"/>
            <p:cNvGrpSpPr/>
            <p:nvPr/>
          </p:nvGrpSpPr>
          <p:grpSpPr>
            <a:xfrm rot="10800000">
              <a:off x="6995008" y="-60984"/>
              <a:ext cx="1934709" cy="1162810"/>
              <a:chOff x="1746993" y="2110275"/>
              <a:chExt cx="1428779" cy="858796"/>
            </a:xfrm>
          </p:grpSpPr>
          <p:sp>
            <p:nvSpPr>
              <p:cNvPr id="505" name="Google Shape;505;p11"/>
              <p:cNvSpPr/>
              <p:nvPr/>
            </p:nvSpPr>
            <p:spPr>
              <a:xfrm rot="3980052">
                <a:off x="1718796" y="2492218"/>
                <a:ext cx="311074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5670" extrusionOk="0">
                    <a:moveTo>
                      <a:pt x="7914" y="1"/>
                    </a:moveTo>
                    <a:cubicBezTo>
                      <a:pt x="1992" y="1"/>
                      <a:pt x="0" y="3038"/>
                      <a:pt x="0" y="3038"/>
                    </a:cubicBezTo>
                    <a:cubicBezTo>
                      <a:pt x="2472" y="5383"/>
                      <a:pt x="5401" y="5669"/>
                      <a:pt x="6683" y="5669"/>
                    </a:cubicBezTo>
                    <a:cubicBezTo>
                      <a:pt x="7097" y="5669"/>
                      <a:pt x="7339" y="5639"/>
                      <a:pt x="7339" y="5639"/>
                    </a:cubicBezTo>
                    <a:cubicBezTo>
                      <a:pt x="10775" y="5339"/>
                      <a:pt x="12343" y="2671"/>
                      <a:pt x="12443" y="1670"/>
                    </a:cubicBezTo>
                    <a:cubicBezTo>
                      <a:pt x="11442" y="336"/>
                      <a:pt x="8106" y="2"/>
                      <a:pt x="8106" y="2"/>
                    </a:cubicBezTo>
                    <a:cubicBezTo>
                      <a:pt x="8042" y="1"/>
                      <a:pt x="7977" y="1"/>
                      <a:pt x="7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11"/>
              <p:cNvSpPr/>
              <p:nvPr/>
            </p:nvSpPr>
            <p:spPr>
              <a:xfrm rot="3980052">
                <a:off x="1819801" y="2462921"/>
                <a:ext cx="36725" cy="7089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836" fill="none" extrusionOk="0">
                    <a:moveTo>
                      <a:pt x="367" y="2836"/>
                    </a:moveTo>
                    <a:cubicBezTo>
                      <a:pt x="367" y="2836"/>
                      <a:pt x="1135" y="2102"/>
                      <a:pt x="1301" y="1735"/>
                    </a:cubicBezTo>
                    <a:cubicBezTo>
                      <a:pt x="1468" y="1335"/>
                      <a:pt x="1" y="0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11"/>
              <p:cNvSpPr/>
              <p:nvPr/>
            </p:nvSpPr>
            <p:spPr>
              <a:xfrm rot="3980052">
                <a:off x="1841512" y="2503090"/>
                <a:ext cx="34200" cy="9009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604" fill="none" extrusionOk="0">
                    <a:moveTo>
                      <a:pt x="267" y="3603"/>
                    </a:moveTo>
                    <a:cubicBezTo>
                      <a:pt x="267" y="3603"/>
                      <a:pt x="1034" y="2603"/>
                      <a:pt x="1201" y="2136"/>
                    </a:cubicBezTo>
                    <a:cubicBezTo>
                      <a:pt x="1368" y="16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11"/>
              <p:cNvSpPr/>
              <p:nvPr/>
            </p:nvSpPr>
            <p:spPr>
              <a:xfrm rot="3980052">
                <a:off x="1869442" y="2553189"/>
                <a:ext cx="35900" cy="7756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103" fill="none" extrusionOk="0">
                    <a:moveTo>
                      <a:pt x="301" y="3103"/>
                    </a:moveTo>
                    <a:cubicBezTo>
                      <a:pt x="301" y="3103"/>
                      <a:pt x="1102" y="2269"/>
                      <a:pt x="1268" y="1869"/>
                    </a:cubicBezTo>
                    <a:cubicBezTo>
                      <a:pt x="1435" y="14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11"/>
              <p:cNvSpPr/>
              <p:nvPr/>
            </p:nvSpPr>
            <p:spPr>
              <a:xfrm rot="3980052">
                <a:off x="1899430" y="2589365"/>
                <a:ext cx="34225" cy="9259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704" fill="none" extrusionOk="0">
                    <a:moveTo>
                      <a:pt x="201" y="3703"/>
                    </a:moveTo>
                    <a:cubicBezTo>
                      <a:pt x="201" y="3703"/>
                      <a:pt x="1001" y="2669"/>
                      <a:pt x="1201" y="2202"/>
                    </a:cubicBezTo>
                    <a:cubicBezTo>
                      <a:pt x="1368" y="1702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11"/>
              <p:cNvSpPr/>
              <p:nvPr/>
            </p:nvSpPr>
            <p:spPr>
              <a:xfrm rot="3980052">
                <a:off x="1729051" y="2534403"/>
                <a:ext cx="286874" cy="61719"/>
              </a:xfrm>
              <a:custGeom>
                <a:avLst/>
                <a:gdLst/>
                <a:ahLst/>
                <a:cxnLst/>
                <a:rect l="l" t="t" r="r" b="b"/>
                <a:pathLst>
                  <a:path w="11475" h="2469" fill="none" extrusionOk="0">
                    <a:moveTo>
                      <a:pt x="0" y="1335"/>
                    </a:moveTo>
                    <a:cubicBezTo>
                      <a:pt x="0" y="1335"/>
                      <a:pt x="7372" y="2469"/>
                      <a:pt x="1147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11"/>
              <p:cNvSpPr/>
              <p:nvPr/>
            </p:nvSpPr>
            <p:spPr>
              <a:xfrm rot="3980052">
                <a:off x="1790417" y="2702052"/>
                <a:ext cx="257724" cy="212630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506" extrusionOk="0">
                    <a:moveTo>
                      <a:pt x="1498" y="0"/>
                    </a:moveTo>
                    <a:cubicBezTo>
                      <a:pt x="1249" y="0"/>
                      <a:pt x="1014" y="29"/>
                      <a:pt x="801" y="95"/>
                    </a:cubicBezTo>
                    <a:cubicBezTo>
                      <a:pt x="301" y="963"/>
                      <a:pt x="1" y="4065"/>
                      <a:pt x="2736" y="6300"/>
                    </a:cubicBezTo>
                    <a:cubicBezTo>
                      <a:pt x="2736" y="6300"/>
                      <a:pt x="5154" y="8505"/>
                      <a:pt x="8851" y="8505"/>
                    </a:cubicBezTo>
                    <a:cubicBezTo>
                      <a:pt x="9297" y="8505"/>
                      <a:pt x="9761" y="8473"/>
                      <a:pt x="10241" y="8401"/>
                    </a:cubicBezTo>
                    <a:cubicBezTo>
                      <a:pt x="10241" y="8401"/>
                      <a:pt x="10308" y="4665"/>
                      <a:pt x="5305" y="1230"/>
                    </a:cubicBezTo>
                    <a:cubicBezTo>
                      <a:pt x="5305" y="1230"/>
                      <a:pt x="3122" y="0"/>
                      <a:pt x="1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 rot="3980052">
                <a:off x="1858932" y="2869739"/>
                <a:ext cx="53400" cy="533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36" fill="none" extrusionOk="0">
                    <a:moveTo>
                      <a:pt x="200" y="2136"/>
                    </a:moveTo>
                    <a:cubicBezTo>
                      <a:pt x="200" y="2136"/>
                      <a:pt x="0" y="1102"/>
                      <a:pt x="67" y="668"/>
                    </a:cubicBezTo>
                    <a:cubicBezTo>
                      <a:pt x="167" y="268"/>
                      <a:pt x="2135" y="1"/>
                      <a:pt x="21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 rot="3980052">
                <a:off x="1865749" y="2809955"/>
                <a:ext cx="58400" cy="700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803" fill="none" extrusionOk="0">
                    <a:moveTo>
                      <a:pt x="67" y="2803"/>
                    </a:moveTo>
                    <a:cubicBezTo>
                      <a:pt x="67" y="2803"/>
                      <a:pt x="1" y="1502"/>
                      <a:pt x="134" y="1068"/>
                    </a:cubicBezTo>
                    <a:cubicBezTo>
                      <a:pt x="234" y="568"/>
                      <a:pt x="2336" y="1"/>
                      <a:pt x="23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 rot="3980052">
                <a:off x="1885486" y="2766115"/>
                <a:ext cx="56750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369" fill="none" extrusionOk="0">
                    <a:moveTo>
                      <a:pt x="168" y="2369"/>
                    </a:moveTo>
                    <a:cubicBezTo>
                      <a:pt x="168" y="2369"/>
                      <a:pt x="1" y="1234"/>
                      <a:pt x="134" y="834"/>
                    </a:cubicBezTo>
                    <a:cubicBezTo>
                      <a:pt x="201" y="400"/>
                      <a:pt x="2269" y="0"/>
                      <a:pt x="22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3980052">
                <a:off x="1904495" y="2710041"/>
                <a:ext cx="59225" cy="72568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903" fill="none" extrusionOk="0">
                    <a:moveTo>
                      <a:pt x="67" y="2903"/>
                    </a:moveTo>
                    <a:cubicBezTo>
                      <a:pt x="67" y="2903"/>
                      <a:pt x="0" y="1635"/>
                      <a:pt x="134" y="1135"/>
                    </a:cubicBezTo>
                    <a:cubicBezTo>
                      <a:pt x="234" y="635"/>
                      <a:pt x="2369" y="1"/>
                      <a:pt x="2369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3980052">
                <a:off x="1814193" y="2718741"/>
                <a:ext cx="216849" cy="191807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673" fill="none" extrusionOk="0">
                    <a:moveTo>
                      <a:pt x="8673" y="7673"/>
                    </a:moveTo>
                    <a:cubicBezTo>
                      <a:pt x="8673" y="7673"/>
                      <a:pt x="1969" y="4337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2932221" y="2328612"/>
                <a:ext cx="2435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7353" extrusionOk="0">
                    <a:moveTo>
                      <a:pt x="1294" y="1"/>
                    </a:moveTo>
                    <a:cubicBezTo>
                      <a:pt x="969" y="1"/>
                      <a:pt x="664" y="42"/>
                      <a:pt x="401" y="144"/>
                    </a:cubicBezTo>
                    <a:cubicBezTo>
                      <a:pt x="34" y="1045"/>
                      <a:pt x="1" y="3913"/>
                      <a:pt x="2669" y="5781"/>
                    </a:cubicBezTo>
                    <a:cubicBezTo>
                      <a:pt x="2669" y="5781"/>
                      <a:pt x="4719" y="7353"/>
                      <a:pt x="7728" y="7353"/>
                    </a:cubicBezTo>
                    <a:cubicBezTo>
                      <a:pt x="8360" y="7353"/>
                      <a:pt x="9034" y="7284"/>
                      <a:pt x="9741" y="7116"/>
                    </a:cubicBezTo>
                    <a:cubicBezTo>
                      <a:pt x="9741" y="7116"/>
                      <a:pt x="9541" y="3646"/>
                      <a:pt x="4671" y="878"/>
                    </a:cubicBezTo>
                    <a:cubicBezTo>
                      <a:pt x="4671" y="878"/>
                      <a:pt x="2782" y="1"/>
                      <a:pt x="1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3094021" y="2450612"/>
                <a:ext cx="467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03" fill="none" extrusionOk="0">
                    <a:moveTo>
                      <a:pt x="234" y="2102"/>
                    </a:moveTo>
                    <a:cubicBezTo>
                      <a:pt x="234" y="2102"/>
                      <a:pt x="0" y="1168"/>
                      <a:pt x="33" y="768"/>
                    </a:cubicBezTo>
                    <a:cubicBezTo>
                      <a:pt x="67" y="401"/>
                      <a:pt x="1868" y="1"/>
                      <a:pt x="18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3048971" y="2418087"/>
                <a:ext cx="509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fill="none" extrusionOk="0">
                    <a:moveTo>
                      <a:pt x="168" y="2803"/>
                    </a:moveTo>
                    <a:cubicBezTo>
                      <a:pt x="168" y="2803"/>
                      <a:pt x="1" y="1635"/>
                      <a:pt x="68" y="1168"/>
                    </a:cubicBezTo>
                    <a:cubicBezTo>
                      <a:pt x="168" y="701"/>
                      <a:pt x="2036" y="1"/>
                      <a:pt x="20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013121" y="2392237"/>
                <a:ext cx="4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9" fill="none" extrusionOk="0">
                    <a:moveTo>
                      <a:pt x="234" y="2369"/>
                    </a:moveTo>
                    <a:cubicBezTo>
                      <a:pt x="234" y="2369"/>
                      <a:pt x="0" y="1335"/>
                      <a:pt x="67" y="901"/>
                    </a:cubicBezTo>
                    <a:cubicBezTo>
                      <a:pt x="101" y="501"/>
                      <a:pt x="1935" y="1"/>
                      <a:pt x="19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2974771" y="2353037"/>
                <a:ext cx="5255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03" fill="none" extrusionOk="0">
                    <a:moveTo>
                      <a:pt x="167" y="2903"/>
                    </a:moveTo>
                    <a:cubicBezTo>
                      <a:pt x="167" y="2903"/>
                      <a:pt x="0" y="1669"/>
                      <a:pt x="100" y="1235"/>
                    </a:cubicBezTo>
                    <a:cubicBezTo>
                      <a:pt x="167" y="768"/>
                      <a:pt x="2102" y="1"/>
                      <a:pt x="2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2949746" y="2339712"/>
                <a:ext cx="2151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6439" fill="none" extrusionOk="0">
                    <a:moveTo>
                      <a:pt x="8606" y="6438"/>
                    </a:moveTo>
                    <a:cubicBezTo>
                      <a:pt x="8606" y="6438"/>
                      <a:pt x="2135" y="387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2705599" y="2164905"/>
                <a:ext cx="2201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9023" extrusionOk="0">
                    <a:moveTo>
                      <a:pt x="651" y="1"/>
                    </a:moveTo>
                    <a:cubicBezTo>
                      <a:pt x="640" y="1"/>
                      <a:pt x="634" y="1"/>
                      <a:pt x="634" y="1"/>
                    </a:cubicBezTo>
                    <a:cubicBezTo>
                      <a:pt x="0" y="4170"/>
                      <a:pt x="2535" y="6939"/>
                      <a:pt x="2535" y="6939"/>
                    </a:cubicBezTo>
                    <a:cubicBezTo>
                      <a:pt x="3925" y="8567"/>
                      <a:pt x="5611" y="9023"/>
                      <a:pt x="6849" y="9023"/>
                    </a:cubicBezTo>
                    <a:cubicBezTo>
                      <a:pt x="7513" y="9023"/>
                      <a:pt x="8048" y="8892"/>
                      <a:pt x="8339" y="8740"/>
                    </a:cubicBezTo>
                    <a:cubicBezTo>
                      <a:pt x="8806" y="7239"/>
                      <a:pt x="7305" y="4537"/>
                      <a:pt x="7305" y="4537"/>
                    </a:cubicBezTo>
                    <a:cubicBezTo>
                      <a:pt x="4236" y="93"/>
                      <a:pt x="921" y="1"/>
                      <a:pt x="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2731449" y="2194930"/>
                <a:ext cx="4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69" fill="none" extrusionOk="0">
                    <a:moveTo>
                      <a:pt x="0" y="1802"/>
                    </a:moveTo>
                    <a:cubicBezTo>
                      <a:pt x="0" y="1802"/>
                      <a:pt x="968" y="1969"/>
                      <a:pt x="1334" y="1869"/>
                    </a:cubicBezTo>
                    <a:cubicBezTo>
                      <a:pt x="1701" y="1802"/>
                      <a:pt x="1968" y="1"/>
                      <a:pt x="19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2750624" y="2233305"/>
                <a:ext cx="65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169" fill="none" extrusionOk="0">
                    <a:moveTo>
                      <a:pt x="0" y="2102"/>
                    </a:moveTo>
                    <a:cubicBezTo>
                      <a:pt x="0" y="2102"/>
                      <a:pt x="1168" y="2168"/>
                      <a:pt x="1635" y="2035"/>
                    </a:cubicBezTo>
                    <a:cubicBezTo>
                      <a:pt x="2069" y="1935"/>
                      <a:pt x="2636" y="0"/>
                      <a:pt x="26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2789824" y="2269980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fill="none" extrusionOk="0">
                    <a:moveTo>
                      <a:pt x="0" y="1902"/>
                    </a:moveTo>
                    <a:cubicBezTo>
                      <a:pt x="0" y="1902"/>
                      <a:pt x="1034" y="2036"/>
                      <a:pt x="1468" y="1969"/>
                    </a:cubicBezTo>
                    <a:cubicBezTo>
                      <a:pt x="1835" y="1869"/>
                      <a:pt x="2235" y="1"/>
                      <a:pt x="22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2818999" y="2300830"/>
                <a:ext cx="684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36" fill="none" extrusionOk="0">
                    <a:moveTo>
                      <a:pt x="1" y="2136"/>
                    </a:moveTo>
                    <a:cubicBezTo>
                      <a:pt x="1" y="2136"/>
                      <a:pt x="1235" y="2236"/>
                      <a:pt x="1669" y="2102"/>
                    </a:cubicBezTo>
                    <a:cubicBezTo>
                      <a:pt x="2136" y="1969"/>
                      <a:pt x="2736" y="1"/>
                      <a:pt x="27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2728949" y="2174930"/>
                <a:ext cx="17765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8040" fill="none" extrusionOk="0">
                    <a:moveTo>
                      <a:pt x="0" y="0"/>
                    </a:moveTo>
                    <a:cubicBezTo>
                      <a:pt x="0" y="0"/>
                      <a:pt x="3069" y="6204"/>
                      <a:pt x="7105" y="803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2140875" y="2582300"/>
                <a:ext cx="288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11" extrusionOk="0">
                    <a:moveTo>
                      <a:pt x="4036" y="0"/>
                    </a:moveTo>
                    <a:cubicBezTo>
                      <a:pt x="4036" y="0"/>
                      <a:pt x="968" y="267"/>
                      <a:pt x="0" y="1501"/>
                    </a:cubicBezTo>
                    <a:cubicBezTo>
                      <a:pt x="100" y="2435"/>
                      <a:pt x="1468" y="4937"/>
                      <a:pt x="4704" y="5271"/>
                    </a:cubicBezTo>
                    <a:cubicBezTo>
                      <a:pt x="4704" y="5271"/>
                      <a:pt x="4985" y="5310"/>
                      <a:pt x="5458" y="5310"/>
                    </a:cubicBezTo>
                    <a:cubicBezTo>
                      <a:pt x="6713" y="5310"/>
                      <a:pt x="9312" y="5029"/>
                      <a:pt x="11542" y="2969"/>
                    </a:cubicBezTo>
                    <a:cubicBezTo>
                      <a:pt x="11542" y="2969"/>
                      <a:pt x="9674" y="67"/>
                      <a:pt x="4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337675" y="2623975"/>
                <a:ext cx="3337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37" fill="none" extrusionOk="0">
                    <a:moveTo>
                      <a:pt x="968" y="2636"/>
                    </a:moveTo>
                    <a:cubicBezTo>
                      <a:pt x="968" y="2636"/>
                      <a:pt x="267" y="1936"/>
                      <a:pt x="134" y="1602"/>
                    </a:cubicBezTo>
                    <a:cubicBezTo>
                      <a:pt x="0" y="1269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286800" y="2615650"/>
                <a:ext cx="333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37" fill="none" extrusionOk="0">
                    <a:moveTo>
                      <a:pt x="1035" y="3336"/>
                    </a:moveTo>
                    <a:cubicBezTo>
                      <a:pt x="1035" y="3336"/>
                      <a:pt x="334" y="2435"/>
                      <a:pt x="167" y="1968"/>
                    </a:cubicBezTo>
                    <a:cubicBezTo>
                      <a:pt x="1" y="1501"/>
                      <a:pt x="1335" y="0"/>
                      <a:pt x="13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240100" y="2613975"/>
                <a:ext cx="342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70" fill="none" extrusionOk="0">
                    <a:moveTo>
                      <a:pt x="1001" y="2869"/>
                    </a:moveTo>
                    <a:cubicBezTo>
                      <a:pt x="1001" y="2869"/>
                      <a:pt x="301" y="2069"/>
                      <a:pt x="167" y="1702"/>
                    </a:cubicBezTo>
                    <a:cubicBezTo>
                      <a:pt x="1" y="1335"/>
                      <a:pt x="1368" y="1"/>
                      <a:pt x="13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2191725" y="2597300"/>
                <a:ext cx="334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403" fill="none" extrusionOk="0">
                    <a:moveTo>
                      <a:pt x="1068" y="3403"/>
                    </a:moveTo>
                    <a:cubicBezTo>
                      <a:pt x="1068" y="3403"/>
                      <a:pt x="301" y="2469"/>
                      <a:pt x="168" y="2002"/>
                    </a:cubicBezTo>
                    <a:cubicBezTo>
                      <a:pt x="1" y="1535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2150050" y="2621475"/>
                <a:ext cx="2660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2270" fill="none" extrusionOk="0">
                    <a:moveTo>
                      <a:pt x="10641" y="1369"/>
                    </a:moveTo>
                    <a:cubicBezTo>
                      <a:pt x="10641" y="1369"/>
                      <a:pt x="3769" y="2269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2295150" y="2367000"/>
                <a:ext cx="2860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5606" extrusionOk="0">
                    <a:moveTo>
                      <a:pt x="7333" y="1"/>
                    </a:moveTo>
                    <a:cubicBezTo>
                      <a:pt x="6234" y="1"/>
                      <a:pt x="4913" y="178"/>
                      <a:pt x="3369" y="673"/>
                    </a:cubicBezTo>
                    <a:cubicBezTo>
                      <a:pt x="3369" y="673"/>
                      <a:pt x="534" y="1874"/>
                      <a:pt x="0" y="3342"/>
                    </a:cubicBezTo>
                    <a:cubicBezTo>
                      <a:pt x="282" y="4104"/>
                      <a:pt x="1854" y="5606"/>
                      <a:pt x="4250" y="5606"/>
                    </a:cubicBezTo>
                    <a:cubicBezTo>
                      <a:pt x="4686" y="5606"/>
                      <a:pt x="5150" y="5556"/>
                      <a:pt x="5638" y="5443"/>
                    </a:cubicBezTo>
                    <a:cubicBezTo>
                      <a:pt x="5638" y="5443"/>
                      <a:pt x="9340" y="4776"/>
                      <a:pt x="11442" y="1107"/>
                    </a:cubicBezTo>
                    <a:cubicBezTo>
                      <a:pt x="11442" y="1107"/>
                      <a:pt x="10080" y="1"/>
                      <a:pt x="7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2491950" y="2383825"/>
                <a:ext cx="3422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2" fill="none" extrusionOk="0">
                    <a:moveTo>
                      <a:pt x="1368" y="2602"/>
                    </a:moveTo>
                    <a:cubicBezTo>
                      <a:pt x="1368" y="2602"/>
                      <a:pt x="501" y="2168"/>
                      <a:pt x="267" y="1868"/>
                    </a:cubicBezTo>
                    <a:cubicBezTo>
                      <a:pt x="1" y="1568"/>
                      <a:pt x="935" y="0"/>
                      <a:pt x="9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445250" y="2390475"/>
                <a:ext cx="3837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04" fill="none" extrusionOk="0">
                    <a:moveTo>
                      <a:pt x="1535" y="3303"/>
                    </a:moveTo>
                    <a:cubicBezTo>
                      <a:pt x="1535" y="3303"/>
                      <a:pt x="534" y="2636"/>
                      <a:pt x="301" y="2269"/>
                    </a:cubicBezTo>
                    <a:cubicBezTo>
                      <a:pt x="1" y="1902"/>
                      <a:pt x="734" y="1"/>
                      <a:pt x="73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2397725" y="2404675"/>
                <a:ext cx="35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836" fill="none" extrusionOk="0">
                    <a:moveTo>
                      <a:pt x="1401" y="2835"/>
                    </a:moveTo>
                    <a:cubicBezTo>
                      <a:pt x="1401" y="2835"/>
                      <a:pt x="501" y="2268"/>
                      <a:pt x="234" y="2001"/>
                    </a:cubicBezTo>
                    <a:cubicBezTo>
                      <a:pt x="0" y="1668"/>
                      <a:pt x="834" y="0"/>
                      <a:pt x="834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347675" y="2402150"/>
                <a:ext cx="392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71" fill="none" extrusionOk="0">
                    <a:moveTo>
                      <a:pt x="1569" y="3370"/>
                    </a:moveTo>
                    <a:cubicBezTo>
                      <a:pt x="1569" y="3370"/>
                      <a:pt x="568" y="2703"/>
                      <a:pt x="268" y="2303"/>
                    </a:cubicBezTo>
                    <a:cubicBezTo>
                      <a:pt x="1" y="1936"/>
                      <a:pt x="735" y="1"/>
                      <a:pt x="7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2304325" y="2398825"/>
                <a:ext cx="2635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070" fill="none" extrusionOk="0">
                    <a:moveTo>
                      <a:pt x="10541" y="1"/>
                    </a:moveTo>
                    <a:cubicBezTo>
                      <a:pt x="10541" y="1"/>
                      <a:pt x="4303" y="3069"/>
                      <a:pt x="0" y="206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2243450" y="2110275"/>
                <a:ext cx="14595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1643" extrusionOk="0">
                    <a:moveTo>
                      <a:pt x="3102" y="1"/>
                    </a:moveTo>
                    <a:cubicBezTo>
                      <a:pt x="0" y="2803"/>
                      <a:pt x="167" y="6606"/>
                      <a:pt x="167" y="6606"/>
                    </a:cubicBezTo>
                    <a:cubicBezTo>
                      <a:pt x="167" y="9841"/>
                      <a:pt x="2502" y="11476"/>
                      <a:pt x="3436" y="11643"/>
                    </a:cubicBezTo>
                    <a:cubicBezTo>
                      <a:pt x="4770" y="10809"/>
                      <a:pt x="5337" y="7773"/>
                      <a:pt x="5337" y="7773"/>
                    </a:cubicBezTo>
                    <a:cubicBezTo>
                      <a:pt x="5838" y="2136"/>
                      <a:pt x="3102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280975" y="2172000"/>
                <a:ext cx="65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202" fill="none" extrusionOk="0">
                    <a:moveTo>
                      <a:pt x="0" y="134"/>
                    </a:moveTo>
                    <a:cubicBezTo>
                      <a:pt x="0" y="134"/>
                      <a:pt x="601" y="868"/>
                      <a:pt x="934" y="1034"/>
                    </a:cubicBezTo>
                    <a:cubicBezTo>
                      <a:pt x="1268" y="1201"/>
                      <a:pt x="2635" y="0"/>
                      <a:pt x="26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2265950" y="2222025"/>
                <a:ext cx="842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02" fill="none" extrusionOk="0">
                    <a:moveTo>
                      <a:pt x="1" y="1"/>
                    </a:moveTo>
                    <a:cubicBezTo>
                      <a:pt x="1" y="1"/>
                      <a:pt x="868" y="835"/>
                      <a:pt x="1302" y="1002"/>
                    </a:cubicBezTo>
                    <a:cubicBezTo>
                      <a:pt x="1702" y="1202"/>
                      <a:pt x="3370" y="34"/>
                      <a:pt x="3370" y="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275125" y="2271225"/>
                <a:ext cx="73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69" fill="none" extrusionOk="0">
                    <a:moveTo>
                      <a:pt x="1" y="34"/>
                    </a:moveTo>
                    <a:cubicBezTo>
                      <a:pt x="1" y="34"/>
                      <a:pt x="735" y="835"/>
                      <a:pt x="1101" y="1002"/>
                    </a:cubicBezTo>
                    <a:cubicBezTo>
                      <a:pt x="1468" y="1168"/>
                      <a:pt x="2936" y="1"/>
                      <a:pt x="29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2274300" y="2318775"/>
                <a:ext cx="867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268" fill="none" extrusionOk="0">
                    <a:moveTo>
                      <a:pt x="0" y="0"/>
                    </a:moveTo>
                    <a:cubicBezTo>
                      <a:pt x="0" y="0"/>
                      <a:pt x="868" y="834"/>
                      <a:pt x="1335" y="1034"/>
                    </a:cubicBezTo>
                    <a:cubicBezTo>
                      <a:pt x="1768" y="1268"/>
                      <a:pt x="3469" y="100"/>
                      <a:pt x="3469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2279300" y="2123625"/>
                <a:ext cx="4922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742" fill="none" extrusionOk="0">
                    <a:moveTo>
                      <a:pt x="1635" y="1"/>
                    </a:moveTo>
                    <a:cubicBezTo>
                      <a:pt x="1635" y="1"/>
                      <a:pt x="0" y="6772"/>
                      <a:pt x="1969" y="1074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47" name="Google Shape;547;p11"/>
          <p:cNvGrpSpPr/>
          <p:nvPr/>
        </p:nvGrpSpPr>
        <p:grpSpPr>
          <a:xfrm rot="-5400000" flipH="1">
            <a:off x="4759461" y="680667"/>
            <a:ext cx="2957470" cy="1347445"/>
            <a:chOff x="2616200" y="509975"/>
            <a:chExt cx="1577738" cy="958490"/>
          </a:xfrm>
        </p:grpSpPr>
        <p:sp>
          <p:nvSpPr>
            <p:cNvPr id="548" name="Google Shape;548;p11"/>
            <p:cNvSpPr/>
            <p:nvPr/>
          </p:nvSpPr>
          <p:spPr>
            <a:xfrm>
              <a:off x="2616200" y="509975"/>
              <a:ext cx="1356000" cy="945700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78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72" y="6172"/>
                    <a:pt x="46667" y="0"/>
                    <a:pt x="36994" y="4504"/>
                  </a:cubicBezTo>
                  <a:cubicBezTo>
                    <a:pt x="28988" y="8240"/>
                    <a:pt x="33725" y="37828"/>
                    <a:pt x="1" y="26086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3951238" y="909474"/>
              <a:ext cx="242700" cy="183375"/>
            </a:xfrm>
            <a:custGeom>
              <a:avLst/>
              <a:gdLst/>
              <a:ahLst/>
              <a:cxnLst/>
              <a:rect l="l" t="t" r="r" b="b"/>
              <a:pathLst>
                <a:path w="9708" h="7335" extrusionOk="0">
                  <a:moveTo>
                    <a:pt x="1303" y="0"/>
                  </a:moveTo>
                  <a:cubicBezTo>
                    <a:pt x="964" y="0"/>
                    <a:pt x="643" y="46"/>
                    <a:pt x="367" y="158"/>
                  </a:cubicBezTo>
                  <a:cubicBezTo>
                    <a:pt x="1" y="1026"/>
                    <a:pt x="1" y="3894"/>
                    <a:pt x="2602" y="5762"/>
                  </a:cubicBezTo>
                  <a:cubicBezTo>
                    <a:pt x="2602" y="5762"/>
                    <a:pt x="4652" y="7334"/>
                    <a:pt x="7680" y="7334"/>
                  </a:cubicBezTo>
                  <a:cubicBezTo>
                    <a:pt x="8316" y="7334"/>
                    <a:pt x="8995" y="7265"/>
                    <a:pt x="9707" y="7097"/>
                  </a:cubicBezTo>
                  <a:cubicBezTo>
                    <a:pt x="9707" y="7097"/>
                    <a:pt x="9507" y="3661"/>
                    <a:pt x="4604" y="859"/>
                  </a:cubicBezTo>
                  <a:cubicBezTo>
                    <a:pt x="4604" y="859"/>
                    <a:pt x="2776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4112188" y="1030999"/>
              <a:ext cx="47550" cy="53400"/>
            </a:xfrm>
            <a:custGeom>
              <a:avLst/>
              <a:gdLst/>
              <a:ahLst/>
              <a:cxnLst/>
              <a:rect l="l" t="t" r="r" b="b"/>
              <a:pathLst>
                <a:path w="1902" h="2136" fill="none" extrusionOk="0">
                  <a:moveTo>
                    <a:pt x="267" y="2136"/>
                  </a:moveTo>
                  <a:cubicBezTo>
                    <a:pt x="267" y="2136"/>
                    <a:pt x="0" y="1168"/>
                    <a:pt x="67" y="801"/>
                  </a:cubicBezTo>
                  <a:cubicBezTo>
                    <a:pt x="101" y="4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4067988" y="998474"/>
              <a:ext cx="50900" cy="70075"/>
            </a:xfrm>
            <a:custGeom>
              <a:avLst/>
              <a:gdLst/>
              <a:ahLst/>
              <a:cxnLst/>
              <a:rect l="l" t="t" r="r" b="b"/>
              <a:pathLst>
                <a:path w="2036" h="2803" fill="none" extrusionOk="0">
                  <a:moveTo>
                    <a:pt x="167" y="2803"/>
                  </a:moveTo>
                  <a:cubicBezTo>
                    <a:pt x="167" y="2803"/>
                    <a:pt x="1" y="1635"/>
                    <a:pt x="67" y="1168"/>
                  </a:cubicBezTo>
                  <a:cubicBezTo>
                    <a:pt x="167" y="701"/>
                    <a:pt x="2035" y="1"/>
                    <a:pt x="20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4031288" y="972624"/>
              <a:ext cx="47575" cy="59250"/>
            </a:xfrm>
            <a:custGeom>
              <a:avLst/>
              <a:gdLst/>
              <a:ahLst/>
              <a:cxnLst/>
              <a:rect l="l" t="t" r="r" b="b"/>
              <a:pathLst>
                <a:path w="1903" h="2370" fill="none" extrusionOk="0">
                  <a:moveTo>
                    <a:pt x="201" y="2369"/>
                  </a:moveTo>
                  <a:cubicBezTo>
                    <a:pt x="201" y="2369"/>
                    <a:pt x="1" y="1335"/>
                    <a:pt x="34" y="901"/>
                  </a:cubicBezTo>
                  <a:cubicBezTo>
                    <a:pt x="68" y="5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3992938" y="934274"/>
              <a:ext cx="51725" cy="71750"/>
            </a:xfrm>
            <a:custGeom>
              <a:avLst/>
              <a:gdLst/>
              <a:ahLst/>
              <a:cxnLst/>
              <a:rect l="l" t="t" r="r" b="b"/>
              <a:pathLst>
                <a:path w="2069" h="2870" fill="none" extrusionOk="0">
                  <a:moveTo>
                    <a:pt x="167" y="2869"/>
                  </a:moveTo>
                  <a:cubicBezTo>
                    <a:pt x="167" y="2869"/>
                    <a:pt x="0" y="1668"/>
                    <a:pt x="67" y="1201"/>
                  </a:cubicBezTo>
                  <a:cubicBezTo>
                    <a:pt x="167" y="734"/>
                    <a:pt x="2069" y="0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3968763" y="920099"/>
              <a:ext cx="214325" cy="160975"/>
            </a:xfrm>
            <a:custGeom>
              <a:avLst/>
              <a:gdLst/>
              <a:ahLst/>
              <a:cxnLst/>
              <a:rect l="l" t="t" r="r" b="b"/>
              <a:pathLst>
                <a:path w="8573" h="6439" fill="none" extrusionOk="0">
                  <a:moveTo>
                    <a:pt x="8573" y="6438"/>
                  </a:moveTo>
                  <a:cubicBezTo>
                    <a:pt x="8573" y="6438"/>
                    <a:pt x="2135" y="3903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3739541" y="705152"/>
              <a:ext cx="220200" cy="225950"/>
            </a:xfrm>
            <a:custGeom>
              <a:avLst/>
              <a:gdLst/>
              <a:ahLst/>
              <a:cxnLst/>
              <a:rect l="l" t="t" r="r" b="b"/>
              <a:pathLst>
                <a:path w="8808" h="9038" extrusionOk="0">
                  <a:moveTo>
                    <a:pt x="652" y="0"/>
                  </a:moveTo>
                  <a:cubicBezTo>
                    <a:pt x="640" y="0"/>
                    <a:pt x="635" y="1"/>
                    <a:pt x="635" y="1"/>
                  </a:cubicBezTo>
                  <a:cubicBezTo>
                    <a:pt x="1" y="4170"/>
                    <a:pt x="2536" y="6939"/>
                    <a:pt x="2536" y="6939"/>
                  </a:cubicBezTo>
                  <a:cubicBezTo>
                    <a:pt x="3905" y="8568"/>
                    <a:pt x="5585" y="9037"/>
                    <a:pt x="6830" y="9037"/>
                  </a:cubicBezTo>
                  <a:cubicBezTo>
                    <a:pt x="7496" y="9037"/>
                    <a:pt x="8038" y="8903"/>
                    <a:pt x="8340" y="8740"/>
                  </a:cubicBezTo>
                  <a:cubicBezTo>
                    <a:pt x="8807" y="7239"/>
                    <a:pt x="7306" y="4537"/>
                    <a:pt x="7306" y="4537"/>
                  </a:cubicBezTo>
                  <a:cubicBezTo>
                    <a:pt x="4204" y="92"/>
                    <a:pt x="919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3764566" y="736002"/>
              <a:ext cx="48400" cy="49225"/>
            </a:xfrm>
            <a:custGeom>
              <a:avLst/>
              <a:gdLst/>
              <a:ahLst/>
              <a:cxnLst/>
              <a:rect l="l" t="t" r="r" b="b"/>
              <a:pathLst>
                <a:path w="1936" h="1969" fill="none" extrusionOk="0">
                  <a:moveTo>
                    <a:pt x="1" y="1802"/>
                  </a:moveTo>
                  <a:cubicBezTo>
                    <a:pt x="1" y="1802"/>
                    <a:pt x="968" y="1969"/>
                    <a:pt x="1335" y="1869"/>
                  </a:cubicBezTo>
                  <a:cubicBezTo>
                    <a:pt x="1702" y="1802"/>
                    <a:pt x="1935" y="1"/>
                    <a:pt x="19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784591" y="773527"/>
              <a:ext cx="65050" cy="54250"/>
            </a:xfrm>
            <a:custGeom>
              <a:avLst/>
              <a:gdLst/>
              <a:ahLst/>
              <a:cxnLst/>
              <a:rect l="l" t="t" r="r" b="b"/>
              <a:pathLst>
                <a:path w="2602" h="2170" fill="none" extrusionOk="0">
                  <a:moveTo>
                    <a:pt x="0" y="2102"/>
                  </a:moveTo>
                  <a:cubicBezTo>
                    <a:pt x="0" y="2102"/>
                    <a:pt x="1168" y="2169"/>
                    <a:pt x="1601" y="2036"/>
                  </a:cubicBezTo>
                  <a:cubicBezTo>
                    <a:pt x="2068" y="1936"/>
                    <a:pt x="2602" y="1"/>
                    <a:pt x="26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3822941" y="810227"/>
              <a:ext cx="55075" cy="50900"/>
            </a:xfrm>
            <a:custGeom>
              <a:avLst/>
              <a:gdLst/>
              <a:ahLst/>
              <a:cxnLst/>
              <a:rect l="l" t="t" r="r" b="b"/>
              <a:pathLst>
                <a:path w="2203" h="2036" fill="none" extrusionOk="0">
                  <a:moveTo>
                    <a:pt x="1" y="1902"/>
                  </a:moveTo>
                  <a:cubicBezTo>
                    <a:pt x="1" y="1902"/>
                    <a:pt x="1035" y="2035"/>
                    <a:pt x="1468" y="1969"/>
                  </a:cubicBezTo>
                  <a:cubicBezTo>
                    <a:pt x="1835" y="1869"/>
                    <a:pt x="2202" y="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852141" y="842752"/>
              <a:ext cx="67550" cy="55075"/>
            </a:xfrm>
            <a:custGeom>
              <a:avLst/>
              <a:gdLst/>
              <a:ahLst/>
              <a:cxnLst/>
              <a:rect l="l" t="t" r="r" b="b"/>
              <a:pathLst>
                <a:path w="2702" h="2203" fill="none" extrusionOk="0">
                  <a:moveTo>
                    <a:pt x="0" y="2102"/>
                  </a:moveTo>
                  <a:cubicBezTo>
                    <a:pt x="0" y="2102"/>
                    <a:pt x="1201" y="2202"/>
                    <a:pt x="1668" y="2069"/>
                  </a:cubicBezTo>
                  <a:cubicBezTo>
                    <a:pt x="2135" y="1935"/>
                    <a:pt x="2702" y="0"/>
                    <a:pt x="2702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762066" y="716002"/>
              <a:ext cx="178475" cy="201000"/>
            </a:xfrm>
            <a:custGeom>
              <a:avLst/>
              <a:gdLst/>
              <a:ahLst/>
              <a:cxnLst/>
              <a:rect l="l" t="t" r="r" b="b"/>
              <a:pathLst>
                <a:path w="7139" h="8040" fill="none" extrusionOk="0">
                  <a:moveTo>
                    <a:pt x="0" y="0"/>
                  </a:moveTo>
                  <a:cubicBezTo>
                    <a:pt x="0" y="0"/>
                    <a:pt x="3103" y="6238"/>
                    <a:pt x="7139" y="8039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3169100" y="1145425"/>
              <a:ext cx="288575" cy="131950"/>
            </a:xfrm>
            <a:custGeom>
              <a:avLst/>
              <a:gdLst/>
              <a:ahLst/>
              <a:cxnLst/>
              <a:rect l="l" t="t" r="r" b="b"/>
              <a:pathLst>
                <a:path w="11543" h="5278" extrusionOk="0">
                  <a:moveTo>
                    <a:pt x="4037" y="1"/>
                  </a:moveTo>
                  <a:cubicBezTo>
                    <a:pt x="4037" y="1"/>
                    <a:pt x="935" y="234"/>
                    <a:pt x="1" y="1502"/>
                  </a:cubicBezTo>
                  <a:cubicBezTo>
                    <a:pt x="67" y="2402"/>
                    <a:pt x="1435" y="4904"/>
                    <a:pt x="4704" y="5238"/>
                  </a:cubicBezTo>
                  <a:cubicBezTo>
                    <a:pt x="4704" y="5238"/>
                    <a:pt x="4983" y="5278"/>
                    <a:pt x="5453" y="5278"/>
                  </a:cubicBezTo>
                  <a:cubicBezTo>
                    <a:pt x="6700" y="5278"/>
                    <a:pt x="9288" y="4996"/>
                    <a:pt x="11542" y="2936"/>
                  </a:cubicBezTo>
                  <a:cubicBezTo>
                    <a:pt x="11542" y="2936"/>
                    <a:pt x="9674" y="34"/>
                    <a:pt x="4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365900" y="1187125"/>
              <a:ext cx="33400" cy="65075"/>
            </a:xfrm>
            <a:custGeom>
              <a:avLst/>
              <a:gdLst/>
              <a:ahLst/>
              <a:cxnLst/>
              <a:rect l="l" t="t" r="r" b="b"/>
              <a:pathLst>
                <a:path w="1336" h="2603" fill="none" extrusionOk="0">
                  <a:moveTo>
                    <a:pt x="968" y="2602"/>
                  </a:moveTo>
                  <a:cubicBezTo>
                    <a:pt x="968" y="2602"/>
                    <a:pt x="234" y="1902"/>
                    <a:pt x="134" y="1568"/>
                  </a:cubicBezTo>
                  <a:cubicBezTo>
                    <a:pt x="1" y="1235"/>
                    <a:pt x="1335" y="1"/>
                    <a:pt x="13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3315050" y="1178775"/>
              <a:ext cx="33375" cy="83425"/>
            </a:xfrm>
            <a:custGeom>
              <a:avLst/>
              <a:gdLst/>
              <a:ahLst/>
              <a:cxnLst/>
              <a:rect l="l" t="t" r="r" b="b"/>
              <a:pathLst>
                <a:path w="1335" h="3337" fill="none" extrusionOk="0">
                  <a:moveTo>
                    <a:pt x="1034" y="3337"/>
                  </a:moveTo>
                  <a:cubicBezTo>
                    <a:pt x="1034" y="3337"/>
                    <a:pt x="334" y="2403"/>
                    <a:pt x="167" y="1936"/>
                  </a:cubicBezTo>
                  <a:cubicBezTo>
                    <a:pt x="0" y="1502"/>
                    <a:pt x="1334" y="1"/>
                    <a:pt x="13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267500" y="1175450"/>
              <a:ext cx="35050" cy="71750"/>
            </a:xfrm>
            <a:custGeom>
              <a:avLst/>
              <a:gdLst/>
              <a:ahLst/>
              <a:cxnLst/>
              <a:rect l="l" t="t" r="r" b="b"/>
              <a:pathLst>
                <a:path w="1402" h="2870" fill="none" extrusionOk="0">
                  <a:moveTo>
                    <a:pt x="1001" y="2869"/>
                  </a:moveTo>
                  <a:cubicBezTo>
                    <a:pt x="1001" y="2869"/>
                    <a:pt x="301" y="2069"/>
                    <a:pt x="167" y="1702"/>
                  </a:cubicBezTo>
                  <a:cubicBezTo>
                    <a:pt x="1" y="1335"/>
                    <a:pt x="1402" y="1"/>
                    <a:pt x="14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3219975" y="1158775"/>
              <a:ext cx="33375" cy="85075"/>
            </a:xfrm>
            <a:custGeom>
              <a:avLst/>
              <a:gdLst/>
              <a:ahLst/>
              <a:cxnLst/>
              <a:rect l="l" t="t" r="r" b="b"/>
              <a:pathLst>
                <a:path w="1335" h="3403" fill="none" extrusionOk="0">
                  <a:moveTo>
                    <a:pt x="1034" y="3403"/>
                  </a:moveTo>
                  <a:cubicBezTo>
                    <a:pt x="1034" y="3403"/>
                    <a:pt x="267" y="2469"/>
                    <a:pt x="167" y="2002"/>
                  </a:cubicBezTo>
                  <a:cubicBezTo>
                    <a:pt x="0" y="1535"/>
                    <a:pt x="1335" y="0"/>
                    <a:pt x="13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3178275" y="1183800"/>
              <a:ext cx="266050" cy="57550"/>
            </a:xfrm>
            <a:custGeom>
              <a:avLst/>
              <a:gdLst/>
              <a:ahLst/>
              <a:cxnLst/>
              <a:rect l="l" t="t" r="r" b="b"/>
              <a:pathLst>
                <a:path w="10642" h="2302" fill="none" extrusionOk="0">
                  <a:moveTo>
                    <a:pt x="10641" y="1368"/>
                  </a:moveTo>
                  <a:cubicBezTo>
                    <a:pt x="10641" y="1368"/>
                    <a:pt x="3736" y="2302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3324200" y="929825"/>
              <a:ext cx="285250" cy="140100"/>
            </a:xfrm>
            <a:custGeom>
              <a:avLst/>
              <a:gdLst/>
              <a:ahLst/>
              <a:cxnLst/>
              <a:rect l="l" t="t" r="r" b="b"/>
              <a:pathLst>
                <a:path w="11410" h="5604" extrusionOk="0">
                  <a:moveTo>
                    <a:pt x="7267" y="1"/>
                  </a:moveTo>
                  <a:cubicBezTo>
                    <a:pt x="6182" y="1"/>
                    <a:pt x="4883" y="173"/>
                    <a:pt x="3370" y="652"/>
                  </a:cubicBezTo>
                  <a:cubicBezTo>
                    <a:pt x="3370" y="652"/>
                    <a:pt x="535" y="1853"/>
                    <a:pt x="1" y="3321"/>
                  </a:cubicBezTo>
                  <a:cubicBezTo>
                    <a:pt x="286" y="4061"/>
                    <a:pt x="1834" y="5604"/>
                    <a:pt x="4294" y="5604"/>
                  </a:cubicBezTo>
                  <a:cubicBezTo>
                    <a:pt x="4716" y="5604"/>
                    <a:pt x="5165" y="5558"/>
                    <a:pt x="5638" y="5456"/>
                  </a:cubicBezTo>
                  <a:cubicBezTo>
                    <a:pt x="5638" y="5456"/>
                    <a:pt x="9341" y="4789"/>
                    <a:pt x="11409" y="1119"/>
                  </a:cubicBezTo>
                  <a:cubicBezTo>
                    <a:pt x="11409" y="1119"/>
                    <a:pt x="10033" y="1"/>
                    <a:pt x="7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3520175" y="945275"/>
              <a:ext cx="34225" cy="65075"/>
            </a:xfrm>
            <a:custGeom>
              <a:avLst/>
              <a:gdLst/>
              <a:ahLst/>
              <a:cxnLst/>
              <a:rect l="l" t="t" r="r" b="b"/>
              <a:pathLst>
                <a:path w="1369" h="2603" fill="none" extrusionOk="0">
                  <a:moveTo>
                    <a:pt x="1369" y="2603"/>
                  </a:moveTo>
                  <a:cubicBezTo>
                    <a:pt x="1369" y="2603"/>
                    <a:pt x="501" y="2169"/>
                    <a:pt x="234" y="1869"/>
                  </a:cubicBezTo>
                  <a:cubicBezTo>
                    <a:pt x="1" y="1569"/>
                    <a:pt x="902" y="1"/>
                    <a:pt x="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3473475" y="952800"/>
              <a:ext cx="38400" cy="82575"/>
            </a:xfrm>
            <a:custGeom>
              <a:avLst/>
              <a:gdLst/>
              <a:ahLst/>
              <a:cxnLst/>
              <a:rect l="l" t="t" r="r" b="b"/>
              <a:pathLst>
                <a:path w="1536" h="3303" fill="none" extrusionOk="0">
                  <a:moveTo>
                    <a:pt x="1535" y="3302"/>
                  </a:moveTo>
                  <a:cubicBezTo>
                    <a:pt x="1535" y="3302"/>
                    <a:pt x="535" y="2635"/>
                    <a:pt x="268" y="2268"/>
                  </a:cubicBezTo>
                  <a:cubicBezTo>
                    <a:pt x="1" y="1901"/>
                    <a:pt x="735" y="0"/>
                    <a:pt x="7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3425125" y="966125"/>
              <a:ext cx="35875" cy="70075"/>
            </a:xfrm>
            <a:custGeom>
              <a:avLst/>
              <a:gdLst/>
              <a:ahLst/>
              <a:cxnLst/>
              <a:rect l="l" t="t" r="r" b="b"/>
              <a:pathLst>
                <a:path w="1435" h="2803" fill="none" extrusionOk="0">
                  <a:moveTo>
                    <a:pt x="1435" y="2803"/>
                  </a:moveTo>
                  <a:cubicBezTo>
                    <a:pt x="1435" y="2803"/>
                    <a:pt x="501" y="2269"/>
                    <a:pt x="267" y="1969"/>
                  </a:cubicBezTo>
                  <a:cubicBezTo>
                    <a:pt x="0" y="1669"/>
                    <a:pt x="834" y="1"/>
                    <a:pt x="8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3375925" y="9636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fill="none" extrusionOk="0">
                  <a:moveTo>
                    <a:pt x="1601" y="3370"/>
                  </a:moveTo>
                  <a:cubicBezTo>
                    <a:pt x="1601" y="3370"/>
                    <a:pt x="601" y="2703"/>
                    <a:pt x="300" y="2302"/>
                  </a:cubicBezTo>
                  <a:cubicBezTo>
                    <a:pt x="0" y="1935"/>
                    <a:pt x="767" y="1"/>
                    <a:pt x="767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3332550" y="961975"/>
              <a:ext cx="263550" cy="75900"/>
            </a:xfrm>
            <a:custGeom>
              <a:avLst/>
              <a:gdLst/>
              <a:ahLst/>
              <a:cxnLst/>
              <a:rect l="l" t="t" r="r" b="b"/>
              <a:pathLst>
                <a:path w="10542" h="3036" fill="none" extrusionOk="0">
                  <a:moveTo>
                    <a:pt x="10541" y="0"/>
                  </a:moveTo>
                  <a:cubicBezTo>
                    <a:pt x="10541" y="0"/>
                    <a:pt x="4304" y="3036"/>
                    <a:pt x="1" y="203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3270850" y="672600"/>
              <a:ext cx="145950" cy="291050"/>
            </a:xfrm>
            <a:custGeom>
              <a:avLst/>
              <a:gdLst/>
              <a:ahLst/>
              <a:cxnLst/>
              <a:rect l="l" t="t" r="r" b="b"/>
              <a:pathLst>
                <a:path w="5838" h="11642" extrusionOk="0">
                  <a:moveTo>
                    <a:pt x="3136" y="0"/>
                  </a:moveTo>
                  <a:cubicBezTo>
                    <a:pt x="0" y="2802"/>
                    <a:pt x="167" y="6605"/>
                    <a:pt x="167" y="6605"/>
                  </a:cubicBezTo>
                  <a:cubicBezTo>
                    <a:pt x="167" y="9840"/>
                    <a:pt x="2535" y="11475"/>
                    <a:pt x="3469" y="11642"/>
                  </a:cubicBezTo>
                  <a:cubicBezTo>
                    <a:pt x="4804" y="10808"/>
                    <a:pt x="5337" y="7772"/>
                    <a:pt x="5337" y="7772"/>
                  </a:cubicBezTo>
                  <a:cubicBezTo>
                    <a:pt x="5838" y="2135"/>
                    <a:pt x="3136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3308375" y="734300"/>
              <a:ext cx="66725" cy="30050"/>
            </a:xfrm>
            <a:custGeom>
              <a:avLst/>
              <a:gdLst/>
              <a:ahLst/>
              <a:cxnLst/>
              <a:rect l="l" t="t" r="r" b="b"/>
              <a:pathLst>
                <a:path w="2669" h="1202" fill="none" extrusionOk="0">
                  <a:moveTo>
                    <a:pt x="0" y="134"/>
                  </a:moveTo>
                  <a:cubicBezTo>
                    <a:pt x="0" y="134"/>
                    <a:pt x="634" y="868"/>
                    <a:pt x="968" y="1035"/>
                  </a:cubicBezTo>
                  <a:cubicBezTo>
                    <a:pt x="1301" y="1201"/>
                    <a:pt x="2669" y="1"/>
                    <a:pt x="2669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3295025" y="784325"/>
              <a:ext cx="84250" cy="30050"/>
            </a:xfrm>
            <a:custGeom>
              <a:avLst/>
              <a:gdLst/>
              <a:ahLst/>
              <a:cxnLst/>
              <a:rect l="l" t="t" r="r" b="b"/>
              <a:pathLst>
                <a:path w="3370" h="1202" fill="none" extrusionOk="0">
                  <a:moveTo>
                    <a:pt x="0" y="1"/>
                  </a:moveTo>
                  <a:cubicBezTo>
                    <a:pt x="0" y="1"/>
                    <a:pt x="868" y="835"/>
                    <a:pt x="1301" y="1002"/>
                  </a:cubicBezTo>
                  <a:cubicBezTo>
                    <a:pt x="1702" y="1202"/>
                    <a:pt x="3370" y="34"/>
                    <a:pt x="3370" y="3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3304200" y="833550"/>
              <a:ext cx="73400" cy="29200"/>
            </a:xfrm>
            <a:custGeom>
              <a:avLst/>
              <a:gdLst/>
              <a:ahLst/>
              <a:cxnLst/>
              <a:rect l="l" t="t" r="r" b="b"/>
              <a:pathLst>
                <a:path w="2936" h="1168" fill="none" extrusionOk="0">
                  <a:moveTo>
                    <a:pt x="0" y="33"/>
                  </a:moveTo>
                  <a:cubicBezTo>
                    <a:pt x="0" y="33"/>
                    <a:pt x="701" y="834"/>
                    <a:pt x="1101" y="1001"/>
                  </a:cubicBezTo>
                  <a:cubicBezTo>
                    <a:pt x="1468" y="1168"/>
                    <a:pt x="2936" y="0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302525" y="881075"/>
              <a:ext cx="85925" cy="31700"/>
            </a:xfrm>
            <a:custGeom>
              <a:avLst/>
              <a:gdLst/>
              <a:ahLst/>
              <a:cxnLst/>
              <a:rect l="l" t="t" r="r" b="b"/>
              <a:pathLst>
                <a:path w="3437" h="1268" fill="none" extrusionOk="0">
                  <a:moveTo>
                    <a:pt x="1" y="0"/>
                  </a:moveTo>
                  <a:cubicBezTo>
                    <a:pt x="1" y="0"/>
                    <a:pt x="868" y="834"/>
                    <a:pt x="1335" y="1068"/>
                  </a:cubicBezTo>
                  <a:cubicBezTo>
                    <a:pt x="1735" y="1268"/>
                    <a:pt x="3436" y="100"/>
                    <a:pt x="3436" y="10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307525" y="686775"/>
              <a:ext cx="49225" cy="267700"/>
            </a:xfrm>
            <a:custGeom>
              <a:avLst/>
              <a:gdLst/>
              <a:ahLst/>
              <a:cxnLst/>
              <a:rect l="l" t="t" r="r" b="b"/>
              <a:pathLst>
                <a:path w="1969" h="10708" fill="none" extrusionOk="0">
                  <a:moveTo>
                    <a:pt x="1635" y="0"/>
                  </a:moveTo>
                  <a:cubicBezTo>
                    <a:pt x="1635" y="0"/>
                    <a:pt x="1" y="6738"/>
                    <a:pt x="1969" y="1070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11"/>
            <p:cNvSpPr/>
            <p:nvPr/>
          </p:nvSpPr>
          <p:spPr>
            <a:xfrm rot="2155198">
              <a:off x="2877896" y="1233773"/>
              <a:ext cx="221867" cy="187429"/>
            </a:xfrm>
            <a:custGeom>
              <a:avLst/>
              <a:gdLst/>
              <a:ahLst/>
              <a:cxnLst/>
              <a:rect l="l" t="t" r="r" b="b"/>
              <a:pathLst>
                <a:path w="8874" h="7497" extrusionOk="0">
                  <a:moveTo>
                    <a:pt x="1320" y="1"/>
                  </a:moveTo>
                  <a:cubicBezTo>
                    <a:pt x="1113" y="1"/>
                    <a:pt x="915" y="25"/>
                    <a:pt x="734" y="79"/>
                  </a:cubicBezTo>
                  <a:cubicBezTo>
                    <a:pt x="334" y="780"/>
                    <a:pt x="1" y="3449"/>
                    <a:pt x="2235" y="5450"/>
                  </a:cubicBezTo>
                  <a:cubicBezTo>
                    <a:pt x="2235" y="5450"/>
                    <a:pt x="4424" y="7496"/>
                    <a:pt x="7804" y="7496"/>
                  </a:cubicBezTo>
                  <a:cubicBezTo>
                    <a:pt x="8086" y="7496"/>
                    <a:pt x="8376" y="7482"/>
                    <a:pt x="8673" y="7451"/>
                  </a:cubicBezTo>
                  <a:cubicBezTo>
                    <a:pt x="8673" y="7451"/>
                    <a:pt x="8874" y="4249"/>
                    <a:pt x="4637" y="1147"/>
                  </a:cubicBezTo>
                  <a:cubicBezTo>
                    <a:pt x="4637" y="1147"/>
                    <a:pt x="2753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11"/>
            <p:cNvSpPr/>
            <p:nvPr/>
          </p:nvSpPr>
          <p:spPr>
            <a:xfrm rot="2155198">
              <a:off x="2976856" y="1384574"/>
              <a:ext cx="47579" cy="45076"/>
            </a:xfrm>
            <a:custGeom>
              <a:avLst/>
              <a:gdLst/>
              <a:ahLst/>
              <a:cxnLst/>
              <a:rect l="l" t="t" r="r" b="b"/>
              <a:pathLst>
                <a:path w="1903" h="1803" fill="none" extrusionOk="0">
                  <a:moveTo>
                    <a:pt x="134" y="1802"/>
                  </a:moveTo>
                  <a:cubicBezTo>
                    <a:pt x="134" y="1802"/>
                    <a:pt x="1" y="868"/>
                    <a:pt x="101" y="534"/>
                  </a:cubicBezTo>
                  <a:cubicBezTo>
                    <a:pt x="168" y="201"/>
                    <a:pt x="1902" y="1"/>
                    <a:pt x="1902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11"/>
            <p:cNvSpPr/>
            <p:nvPr/>
          </p:nvSpPr>
          <p:spPr>
            <a:xfrm rot="2155198">
              <a:off x="2959908" y="1335201"/>
              <a:ext cx="51729" cy="58401"/>
            </a:xfrm>
            <a:custGeom>
              <a:avLst/>
              <a:gdLst/>
              <a:ahLst/>
              <a:cxnLst/>
              <a:rect l="l" t="t" r="r" b="b"/>
              <a:pathLst>
                <a:path w="2069" h="2336" fill="none" extrusionOk="0">
                  <a:moveTo>
                    <a:pt x="34" y="2336"/>
                  </a:moveTo>
                  <a:cubicBezTo>
                    <a:pt x="34" y="2336"/>
                    <a:pt x="0" y="1268"/>
                    <a:pt x="134" y="835"/>
                  </a:cubicBezTo>
                  <a:cubicBezTo>
                    <a:pt x="234" y="434"/>
                    <a:pt x="2068" y="1"/>
                    <a:pt x="2068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11"/>
            <p:cNvSpPr/>
            <p:nvPr/>
          </p:nvSpPr>
          <p:spPr>
            <a:xfrm rot="2155198">
              <a:off x="2955554" y="1293528"/>
              <a:ext cx="47554" cy="50051"/>
            </a:xfrm>
            <a:custGeom>
              <a:avLst/>
              <a:gdLst/>
              <a:ahLst/>
              <a:cxnLst/>
              <a:rect l="l" t="t" r="r" b="b"/>
              <a:pathLst>
                <a:path w="1902" h="2002" fill="none" extrusionOk="0">
                  <a:moveTo>
                    <a:pt x="67" y="2002"/>
                  </a:moveTo>
                  <a:cubicBezTo>
                    <a:pt x="67" y="2002"/>
                    <a:pt x="0" y="1001"/>
                    <a:pt x="67" y="667"/>
                  </a:cubicBezTo>
                  <a:cubicBezTo>
                    <a:pt x="167" y="301"/>
                    <a:pt x="1902" y="0"/>
                    <a:pt x="1902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11"/>
            <p:cNvSpPr/>
            <p:nvPr/>
          </p:nvSpPr>
          <p:spPr>
            <a:xfrm rot="2155198">
              <a:off x="2947648" y="1244250"/>
              <a:ext cx="51729" cy="60901"/>
            </a:xfrm>
            <a:custGeom>
              <a:avLst/>
              <a:gdLst/>
              <a:ahLst/>
              <a:cxnLst/>
              <a:rect l="l" t="t" r="r" b="b"/>
              <a:pathLst>
                <a:path w="2069" h="2436" fill="none" extrusionOk="0">
                  <a:moveTo>
                    <a:pt x="34" y="2435"/>
                  </a:moveTo>
                  <a:cubicBezTo>
                    <a:pt x="34" y="2435"/>
                    <a:pt x="0" y="1301"/>
                    <a:pt x="134" y="901"/>
                  </a:cubicBezTo>
                  <a:cubicBezTo>
                    <a:pt x="234" y="467"/>
                    <a:pt x="2069" y="0"/>
                    <a:pt x="2069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11"/>
            <p:cNvSpPr/>
            <p:nvPr/>
          </p:nvSpPr>
          <p:spPr>
            <a:xfrm rot="2155198">
              <a:off x="2902782" y="1243677"/>
              <a:ext cx="180989" cy="170978"/>
            </a:xfrm>
            <a:custGeom>
              <a:avLst/>
              <a:gdLst/>
              <a:ahLst/>
              <a:cxnLst/>
              <a:rect l="l" t="t" r="r" b="b"/>
              <a:pathLst>
                <a:path w="7239" h="6839" fill="none" extrusionOk="0">
                  <a:moveTo>
                    <a:pt x="7239" y="6839"/>
                  </a:moveTo>
                  <a:cubicBezTo>
                    <a:pt x="7239" y="6839"/>
                    <a:pt x="1568" y="3803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11"/>
            <p:cNvSpPr/>
            <p:nvPr/>
          </p:nvSpPr>
          <p:spPr>
            <a:xfrm rot="2155198">
              <a:off x="2732435" y="1089518"/>
              <a:ext cx="269421" cy="122452"/>
            </a:xfrm>
            <a:custGeom>
              <a:avLst/>
              <a:gdLst/>
              <a:ahLst/>
              <a:cxnLst/>
              <a:rect l="l" t="t" r="r" b="b"/>
              <a:pathLst>
                <a:path w="10776" h="4898" extrusionOk="0">
                  <a:moveTo>
                    <a:pt x="6424" y="0"/>
                  </a:moveTo>
                  <a:cubicBezTo>
                    <a:pt x="1683" y="0"/>
                    <a:pt x="1" y="2417"/>
                    <a:pt x="1" y="2417"/>
                  </a:cubicBezTo>
                  <a:cubicBezTo>
                    <a:pt x="2210" y="4680"/>
                    <a:pt x="4920" y="4897"/>
                    <a:pt x="5880" y="4897"/>
                  </a:cubicBezTo>
                  <a:cubicBezTo>
                    <a:pt x="6109" y="4897"/>
                    <a:pt x="6239" y="4885"/>
                    <a:pt x="6239" y="4885"/>
                  </a:cubicBezTo>
                  <a:cubicBezTo>
                    <a:pt x="9241" y="4718"/>
                    <a:pt x="10675" y="2483"/>
                    <a:pt x="10775" y="1549"/>
                  </a:cubicBezTo>
                  <a:cubicBezTo>
                    <a:pt x="9908" y="382"/>
                    <a:pt x="7072" y="15"/>
                    <a:pt x="7072" y="15"/>
                  </a:cubicBezTo>
                  <a:cubicBezTo>
                    <a:pt x="6850" y="5"/>
                    <a:pt x="6634" y="0"/>
                    <a:pt x="6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11"/>
            <p:cNvSpPr/>
            <p:nvPr/>
          </p:nvSpPr>
          <p:spPr>
            <a:xfrm rot="2155198">
              <a:off x="2797979" y="1085836"/>
              <a:ext cx="30052" cy="61751"/>
            </a:xfrm>
            <a:custGeom>
              <a:avLst/>
              <a:gdLst/>
              <a:ahLst/>
              <a:cxnLst/>
              <a:rect l="l" t="t" r="r" b="b"/>
              <a:pathLst>
                <a:path w="1202" h="2470" fill="none" extrusionOk="0">
                  <a:moveTo>
                    <a:pt x="201" y="2469"/>
                  </a:moveTo>
                  <a:cubicBezTo>
                    <a:pt x="201" y="2469"/>
                    <a:pt x="868" y="1835"/>
                    <a:pt x="1035" y="1502"/>
                  </a:cubicBezTo>
                  <a:cubicBezTo>
                    <a:pt x="1202" y="1201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11"/>
            <p:cNvSpPr/>
            <p:nvPr/>
          </p:nvSpPr>
          <p:spPr>
            <a:xfrm rot="2155198">
              <a:off x="2834902" y="1106003"/>
              <a:ext cx="29227" cy="78426"/>
            </a:xfrm>
            <a:custGeom>
              <a:avLst/>
              <a:gdLst/>
              <a:ahLst/>
              <a:cxnLst/>
              <a:rect l="l" t="t" r="r" b="b"/>
              <a:pathLst>
                <a:path w="1169" h="3137" fill="none" extrusionOk="0">
                  <a:moveTo>
                    <a:pt x="134" y="3136"/>
                  </a:moveTo>
                  <a:cubicBezTo>
                    <a:pt x="134" y="3136"/>
                    <a:pt x="835" y="2302"/>
                    <a:pt x="1001" y="1902"/>
                  </a:cubicBezTo>
                  <a:cubicBezTo>
                    <a:pt x="1168" y="14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11"/>
            <p:cNvSpPr/>
            <p:nvPr/>
          </p:nvSpPr>
          <p:spPr>
            <a:xfrm rot="2155198">
              <a:off x="2874042" y="1132462"/>
              <a:ext cx="30052" cy="68401"/>
            </a:xfrm>
            <a:custGeom>
              <a:avLst/>
              <a:gdLst/>
              <a:ahLst/>
              <a:cxnLst/>
              <a:rect l="l" t="t" r="r" b="b"/>
              <a:pathLst>
                <a:path w="1202" h="2736" fill="none" extrusionOk="0">
                  <a:moveTo>
                    <a:pt x="201" y="2736"/>
                  </a:moveTo>
                  <a:cubicBezTo>
                    <a:pt x="201" y="2736"/>
                    <a:pt x="901" y="2002"/>
                    <a:pt x="1035" y="1668"/>
                  </a:cubicBezTo>
                  <a:cubicBezTo>
                    <a:pt x="1201" y="1335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11"/>
            <p:cNvSpPr/>
            <p:nvPr/>
          </p:nvSpPr>
          <p:spPr>
            <a:xfrm rot="2155198">
              <a:off x="2915838" y="1146722"/>
              <a:ext cx="27552" cy="80077"/>
            </a:xfrm>
            <a:custGeom>
              <a:avLst/>
              <a:gdLst/>
              <a:ahLst/>
              <a:cxnLst/>
              <a:rect l="l" t="t" r="r" b="b"/>
              <a:pathLst>
                <a:path w="1102" h="3203" fill="none" extrusionOk="0">
                  <a:moveTo>
                    <a:pt x="67" y="3203"/>
                  </a:moveTo>
                  <a:cubicBezTo>
                    <a:pt x="67" y="3203"/>
                    <a:pt x="767" y="2336"/>
                    <a:pt x="934" y="1935"/>
                  </a:cubicBezTo>
                  <a:cubicBezTo>
                    <a:pt x="1101" y="1502"/>
                    <a:pt x="0" y="1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11"/>
            <p:cNvSpPr/>
            <p:nvPr/>
          </p:nvSpPr>
          <p:spPr>
            <a:xfrm rot="2155198">
              <a:off x="2740924" y="1130519"/>
              <a:ext cx="248569" cy="50051"/>
            </a:xfrm>
            <a:custGeom>
              <a:avLst/>
              <a:gdLst/>
              <a:ahLst/>
              <a:cxnLst/>
              <a:rect l="l" t="t" r="r" b="b"/>
              <a:pathLst>
                <a:path w="9942" h="2002" fill="none" extrusionOk="0">
                  <a:moveTo>
                    <a:pt x="1" y="834"/>
                  </a:moveTo>
                  <a:cubicBezTo>
                    <a:pt x="1" y="834"/>
                    <a:pt x="6339" y="2002"/>
                    <a:pt x="994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591" name="Google Shape;591;p11"/>
          <p:cNvGrpSpPr/>
          <p:nvPr/>
        </p:nvGrpSpPr>
        <p:grpSpPr>
          <a:xfrm flipH="1">
            <a:off x="4103" y="-86121"/>
            <a:ext cx="1484236" cy="5168162"/>
            <a:chOff x="150016" y="593684"/>
            <a:chExt cx="1401644" cy="3660430"/>
          </a:xfrm>
        </p:grpSpPr>
        <p:grpSp>
          <p:nvGrpSpPr>
            <p:cNvPr id="592" name="Google Shape;592;p11"/>
            <p:cNvGrpSpPr/>
            <p:nvPr/>
          </p:nvGrpSpPr>
          <p:grpSpPr>
            <a:xfrm>
              <a:off x="150016" y="593684"/>
              <a:ext cx="1253746" cy="3660430"/>
              <a:chOff x="1637819" y="971036"/>
              <a:chExt cx="984256" cy="2873630"/>
            </a:xfrm>
          </p:grpSpPr>
          <p:sp>
            <p:nvSpPr>
              <p:cNvPr id="593" name="Google Shape;593;p11"/>
              <p:cNvSpPr/>
              <p:nvPr/>
            </p:nvSpPr>
            <p:spPr>
              <a:xfrm>
                <a:off x="1930725" y="971036"/>
                <a:ext cx="514550" cy="1211725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48469" fill="none" extrusionOk="0">
                    <a:moveTo>
                      <a:pt x="19447" y="0"/>
                    </a:moveTo>
                    <a:cubicBezTo>
                      <a:pt x="20582" y="22350"/>
                      <a:pt x="0" y="31490"/>
                      <a:pt x="6538" y="43665"/>
                    </a:cubicBezTo>
                    <a:cubicBezTo>
                      <a:pt x="7706" y="45333"/>
                      <a:pt x="13009" y="48468"/>
                      <a:pt x="16045" y="44065"/>
                    </a:cubicBezTo>
                    <a:cubicBezTo>
                      <a:pt x="19547" y="39062"/>
                      <a:pt x="13743" y="36693"/>
                      <a:pt x="13743" y="36693"/>
                    </a:cubicBezTo>
                  </a:path>
                </a:pathLst>
              </a:custGeom>
              <a:noFill/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2333500" y="1217686"/>
                <a:ext cx="2885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12017" extrusionOk="0">
                    <a:moveTo>
                      <a:pt x="2150" y="1"/>
                    </a:moveTo>
                    <a:cubicBezTo>
                      <a:pt x="2089" y="1"/>
                      <a:pt x="2028" y="3"/>
                      <a:pt x="1969" y="8"/>
                    </a:cubicBezTo>
                    <a:cubicBezTo>
                      <a:pt x="1135" y="842"/>
                      <a:pt x="1" y="4278"/>
                      <a:pt x="2436" y="7613"/>
                    </a:cubicBezTo>
                    <a:cubicBezTo>
                      <a:pt x="2436" y="7613"/>
                      <a:pt x="5138" y="11583"/>
                      <a:pt x="10441" y="12017"/>
                    </a:cubicBezTo>
                    <a:cubicBezTo>
                      <a:pt x="10441" y="12017"/>
                      <a:pt x="11542" y="7814"/>
                      <a:pt x="6806" y="2510"/>
                    </a:cubicBezTo>
                    <a:cubicBezTo>
                      <a:pt x="6806" y="2510"/>
                      <a:pt x="4108" y="1"/>
                      <a:pt x="2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2504450" y="1430536"/>
                <a:ext cx="692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102" fill="none" extrusionOk="0">
                    <a:moveTo>
                      <a:pt x="1" y="2102"/>
                    </a:moveTo>
                    <a:cubicBezTo>
                      <a:pt x="1" y="2102"/>
                      <a:pt x="101" y="834"/>
                      <a:pt x="268" y="434"/>
                    </a:cubicBezTo>
                    <a:cubicBezTo>
                      <a:pt x="468" y="0"/>
                      <a:pt x="2770" y="234"/>
                      <a:pt x="2770" y="234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2454425" y="1382161"/>
                <a:ext cx="85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569" fill="none" extrusionOk="0">
                    <a:moveTo>
                      <a:pt x="0" y="2569"/>
                    </a:moveTo>
                    <a:cubicBezTo>
                      <a:pt x="0" y="2569"/>
                      <a:pt x="267" y="1101"/>
                      <a:pt x="568" y="567"/>
                    </a:cubicBezTo>
                    <a:cubicBezTo>
                      <a:pt x="834" y="67"/>
                      <a:pt x="3403" y="0"/>
                      <a:pt x="3403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2426900" y="1332111"/>
                <a:ext cx="750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36" fill="none" extrusionOk="0">
                    <a:moveTo>
                      <a:pt x="1" y="2236"/>
                    </a:moveTo>
                    <a:cubicBezTo>
                      <a:pt x="1" y="2236"/>
                      <a:pt x="101" y="902"/>
                      <a:pt x="368" y="435"/>
                    </a:cubicBezTo>
                    <a:cubicBezTo>
                      <a:pt x="568" y="1"/>
                      <a:pt x="3003" y="68"/>
                      <a:pt x="3003" y="68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2389375" y="1275411"/>
                <a:ext cx="85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670" fill="none" extrusionOk="0">
                    <a:moveTo>
                      <a:pt x="1" y="2669"/>
                    </a:moveTo>
                    <a:cubicBezTo>
                      <a:pt x="1" y="2669"/>
                      <a:pt x="267" y="1168"/>
                      <a:pt x="568" y="634"/>
                    </a:cubicBezTo>
                    <a:cubicBezTo>
                      <a:pt x="868" y="101"/>
                      <a:pt x="3436" y="1"/>
                      <a:pt x="34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2389375" y="1227886"/>
                <a:ext cx="1935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1075" fill="none" extrusionOk="0">
                    <a:moveTo>
                      <a:pt x="7739" y="11075"/>
                    </a:moveTo>
                    <a:cubicBezTo>
                      <a:pt x="7739" y="11075"/>
                      <a:pt x="1035" y="5438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2190075" y="1549586"/>
                <a:ext cx="289400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2017" extrusionOk="0">
                    <a:moveTo>
                      <a:pt x="2183" y="1"/>
                    </a:moveTo>
                    <a:cubicBezTo>
                      <a:pt x="2122" y="1"/>
                      <a:pt x="2061" y="3"/>
                      <a:pt x="2002" y="8"/>
                    </a:cubicBezTo>
                    <a:cubicBezTo>
                      <a:pt x="1168" y="876"/>
                      <a:pt x="0" y="4311"/>
                      <a:pt x="2469" y="7580"/>
                    </a:cubicBezTo>
                    <a:cubicBezTo>
                      <a:pt x="2469" y="7580"/>
                      <a:pt x="5171" y="11550"/>
                      <a:pt x="10474" y="12017"/>
                    </a:cubicBezTo>
                    <a:cubicBezTo>
                      <a:pt x="10474" y="12017"/>
                      <a:pt x="11575" y="7814"/>
                      <a:pt x="6838" y="2510"/>
                    </a:cubicBezTo>
                    <a:cubicBezTo>
                      <a:pt x="6838" y="2510"/>
                      <a:pt x="4141" y="1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2361025" y="1763261"/>
                <a:ext cx="6840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103" fill="none" extrusionOk="0">
                    <a:moveTo>
                      <a:pt x="0" y="2102"/>
                    </a:moveTo>
                    <a:cubicBezTo>
                      <a:pt x="0" y="2102"/>
                      <a:pt x="67" y="835"/>
                      <a:pt x="234" y="434"/>
                    </a:cubicBezTo>
                    <a:cubicBezTo>
                      <a:pt x="467" y="1"/>
                      <a:pt x="2736" y="201"/>
                      <a:pt x="2736" y="20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2311000" y="1713236"/>
                <a:ext cx="8425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03" fill="none" extrusionOk="0">
                    <a:moveTo>
                      <a:pt x="0" y="2602"/>
                    </a:moveTo>
                    <a:cubicBezTo>
                      <a:pt x="0" y="2602"/>
                      <a:pt x="234" y="1134"/>
                      <a:pt x="534" y="601"/>
                    </a:cubicBezTo>
                    <a:cubicBezTo>
                      <a:pt x="834" y="100"/>
                      <a:pt x="3369" y="0"/>
                      <a:pt x="33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2282625" y="1664036"/>
                <a:ext cx="75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2269" fill="none" extrusionOk="0">
                    <a:moveTo>
                      <a:pt x="1" y="2268"/>
                    </a:moveTo>
                    <a:cubicBezTo>
                      <a:pt x="1" y="2268"/>
                      <a:pt x="134" y="934"/>
                      <a:pt x="368" y="467"/>
                    </a:cubicBezTo>
                    <a:cubicBezTo>
                      <a:pt x="601" y="0"/>
                      <a:pt x="3003" y="100"/>
                      <a:pt x="3003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2245950" y="1608161"/>
                <a:ext cx="867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669" fill="none" extrusionOk="0">
                    <a:moveTo>
                      <a:pt x="0" y="2669"/>
                    </a:moveTo>
                    <a:cubicBezTo>
                      <a:pt x="0" y="2669"/>
                      <a:pt x="300" y="1168"/>
                      <a:pt x="601" y="601"/>
                    </a:cubicBezTo>
                    <a:cubicBezTo>
                      <a:pt x="901" y="67"/>
                      <a:pt x="3469" y="0"/>
                      <a:pt x="34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>
                <a:off x="2245950" y="1559786"/>
                <a:ext cx="1943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1109" fill="none" extrusionOk="0">
                    <a:moveTo>
                      <a:pt x="7772" y="11108"/>
                    </a:moveTo>
                    <a:cubicBezTo>
                      <a:pt x="7772" y="11108"/>
                      <a:pt x="1068" y="547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1951575" y="1413836"/>
                <a:ext cx="35945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856" extrusionOk="0">
                    <a:moveTo>
                      <a:pt x="9095" y="1"/>
                    </a:moveTo>
                    <a:cubicBezTo>
                      <a:pt x="9081" y="1"/>
                      <a:pt x="9073" y="1"/>
                      <a:pt x="9073" y="1"/>
                    </a:cubicBezTo>
                    <a:cubicBezTo>
                      <a:pt x="2002" y="668"/>
                      <a:pt x="0" y="4571"/>
                      <a:pt x="0" y="4571"/>
                    </a:cubicBezTo>
                    <a:cubicBezTo>
                      <a:pt x="2491" y="6469"/>
                      <a:pt x="5145" y="6855"/>
                      <a:pt x="6895" y="6855"/>
                    </a:cubicBezTo>
                    <a:cubicBezTo>
                      <a:pt x="8098" y="6855"/>
                      <a:pt x="8873" y="6672"/>
                      <a:pt x="8873" y="6672"/>
                    </a:cubicBezTo>
                    <a:cubicBezTo>
                      <a:pt x="12876" y="5939"/>
                      <a:pt x="14377" y="2603"/>
                      <a:pt x="14344" y="1435"/>
                    </a:cubicBezTo>
                    <a:cubicBezTo>
                      <a:pt x="13067" y="31"/>
                      <a:pt x="9411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2020775" y="1481386"/>
                <a:ext cx="459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270" fill="none" extrusionOk="0">
                    <a:moveTo>
                      <a:pt x="801" y="3270"/>
                    </a:moveTo>
                    <a:cubicBezTo>
                      <a:pt x="801" y="3270"/>
                      <a:pt x="1602" y="2303"/>
                      <a:pt x="1735" y="1869"/>
                    </a:cubicBezTo>
                    <a:cubicBezTo>
                      <a:pt x="1835" y="1402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2085000" y="1465561"/>
                <a:ext cx="458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70" fill="none" extrusionOk="0">
                    <a:moveTo>
                      <a:pt x="701" y="4170"/>
                    </a:moveTo>
                    <a:cubicBezTo>
                      <a:pt x="701" y="4170"/>
                      <a:pt x="1501" y="2902"/>
                      <a:pt x="1668" y="2302"/>
                    </a:cubicBezTo>
                    <a:cubicBezTo>
                      <a:pt x="1835" y="1735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2143375" y="1455536"/>
                <a:ext cx="458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37" fill="none" extrusionOk="0">
                    <a:moveTo>
                      <a:pt x="734" y="3637"/>
                    </a:moveTo>
                    <a:cubicBezTo>
                      <a:pt x="734" y="3637"/>
                      <a:pt x="1535" y="2569"/>
                      <a:pt x="1701" y="2069"/>
                    </a:cubicBezTo>
                    <a:cubicBezTo>
                      <a:pt x="1835" y="15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2202575" y="1429686"/>
                <a:ext cx="459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304" fill="none" extrusionOk="0">
                    <a:moveTo>
                      <a:pt x="701" y="4304"/>
                    </a:moveTo>
                    <a:cubicBezTo>
                      <a:pt x="701" y="4304"/>
                      <a:pt x="1502" y="3003"/>
                      <a:pt x="1668" y="2436"/>
                    </a:cubicBezTo>
                    <a:cubicBezTo>
                      <a:pt x="1835" y="18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1967400" y="1453036"/>
                <a:ext cx="3311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244" h="3337" fill="none" extrusionOk="0">
                    <a:moveTo>
                      <a:pt x="1" y="2903"/>
                    </a:moveTo>
                    <a:cubicBezTo>
                      <a:pt x="1" y="2903"/>
                      <a:pt x="8774" y="3336"/>
                      <a:pt x="1324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 rot="10659720">
                <a:off x="2124916" y="3269475"/>
                <a:ext cx="404554" cy="567175"/>
              </a:xfrm>
              <a:custGeom>
                <a:avLst/>
                <a:gdLst/>
                <a:ahLst/>
                <a:cxnLst/>
                <a:rect l="l" t="t" r="r" b="b"/>
                <a:pathLst>
                  <a:path w="16180" h="22684" extrusionOk="0">
                    <a:moveTo>
                      <a:pt x="12410" y="1"/>
                    </a:moveTo>
                    <a:cubicBezTo>
                      <a:pt x="4437" y="3303"/>
                      <a:pt x="2169" y="10708"/>
                      <a:pt x="2169" y="10708"/>
                    </a:cubicBezTo>
                    <a:cubicBezTo>
                      <a:pt x="1" y="17013"/>
                      <a:pt x="3437" y="21749"/>
                      <a:pt x="5138" y="22683"/>
                    </a:cubicBezTo>
                    <a:cubicBezTo>
                      <a:pt x="8273" y="21983"/>
                      <a:pt x="11409" y="16479"/>
                      <a:pt x="11409" y="16479"/>
                    </a:cubicBezTo>
                    <a:cubicBezTo>
                      <a:pt x="16179" y="5972"/>
                      <a:pt x="12410" y="1"/>
                      <a:pt x="12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 rot="10659720">
                <a:off x="1643404" y="2899815"/>
                <a:ext cx="577176" cy="285613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423" extrusionOk="0">
                    <a:moveTo>
                      <a:pt x="7398" y="0"/>
                    </a:moveTo>
                    <a:cubicBezTo>
                      <a:pt x="5386" y="0"/>
                      <a:pt x="1799" y="228"/>
                      <a:pt x="167" y="1744"/>
                    </a:cubicBezTo>
                    <a:cubicBezTo>
                      <a:pt x="0" y="3679"/>
                      <a:pt x="2002" y="9183"/>
                      <a:pt x="8473" y="10884"/>
                    </a:cubicBezTo>
                    <a:cubicBezTo>
                      <a:pt x="8473" y="10884"/>
                      <a:pt x="10240" y="11423"/>
                      <a:pt x="12883" y="11423"/>
                    </a:cubicBezTo>
                    <a:cubicBezTo>
                      <a:pt x="15661" y="11423"/>
                      <a:pt x="19407" y="10827"/>
                      <a:pt x="23083" y="8382"/>
                    </a:cubicBezTo>
                    <a:cubicBezTo>
                      <a:pt x="23083" y="8382"/>
                      <a:pt x="20248" y="1911"/>
                      <a:pt x="8840" y="43"/>
                    </a:cubicBezTo>
                    <a:cubicBezTo>
                      <a:pt x="8840" y="43"/>
                      <a:pt x="8265" y="0"/>
                      <a:pt x="7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 rot="10659720">
                <a:off x="1672386" y="2980725"/>
                <a:ext cx="526320" cy="15432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6172" fill="none" extrusionOk="0">
                    <a:moveTo>
                      <a:pt x="21049" y="6172"/>
                    </a:moveTo>
                    <a:cubicBezTo>
                      <a:pt x="21049" y="6172"/>
                      <a:pt x="6839" y="5872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 rot="10659720">
                <a:off x="1752534" y="2934854"/>
                <a:ext cx="78410" cy="130117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204" fill="none" extrusionOk="0">
                    <a:moveTo>
                      <a:pt x="1568" y="5204"/>
                    </a:moveTo>
                    <a:cubicBezTo>
                      <a:pt x="1568" y="5204"/>
                      <a:pt x="400" y="3536"/>
                      <a:pt x="167" y="2836"/>
                    </a:cubicBezTo>
                    <a:cubicBezTo>
                      <a:pt x="0" y="2102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 rot="10659720">
                <a:off x="1852290" y="2927453"/>
                <a:ext cx="77585" cy="16684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673" fill="none" extrusionOk="0">
                    <a:moveTo>
                      <a:pt x="1501" y="6672"/>
                    </a:moveTo>
                    <a:cubicBezTo>
                      <a:pt x="1501" y="6672"/>
                      <a:pt x="334" y="4538"/>
                      <a:pt x="167" y="3637"/>
                    </a:cubicBezTo>
                    <a:cubicBezTo>
                      <a:pt x="0" y="2670"/>
                      <a:pt x="3102" y="1"/>
                      <a:pt x="3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 rot="10659720">
                <a:off x="1947771" y="2966941"/>
                <a:ext cx="78410" cy="144294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771" fill="none" extrusionOk="0">
                    <a:moveTo>
                      <a:pt x="1535" y="5771"/>
                    </a:moveTo>
                    <a:cubicBezTo>
                      <a:pt x="1535" y="5771"/>
                      <a:pt x="367" y="3936"/>
                      <a:pt x="167" y="3136"/>
                    </a:cubicBezTo>
                    <a:cubicBezTo>
                      <a:pt x="0" y="2335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 rot="10659720">
                <a:off x="2042557" y="2985613"/>
                <a:ext cx="77585" cy="171023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840" fill="none" extrusionOk="0">
                    <a:moveTo>
                      <a:pt x="1502" y="6839"/>
                    </a:moveTo>
                    <a:cubicBezTo>
                      <a:pt x="1502" y="6839"/>
                      <a:pt x="334" y="4671"/>
                      <a:pt x="167" y="3737"/>
                    </a:cubicBezTo>
                    <a:cubicBezTo>
                      <a:pt x="1" y="2770"/>
                      <a:pt x="3103" y="1"/>
                      <a:pt x="3103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 rot="10659720">
                <a:off x="2216950" y="3665945"/>
                <a:ext cx="130967" cy="7508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003" fill="none" extrusionOk="0">
                    <a:moveTo>
                      <a:pt x="0" y="0"/>
                    </a:moveTo>
                    <a:cubicBezTo>
                      <a:pt x="0" y="0"/>
                      <a:pt x="734" y="1935"/>
                      <a:pt x="1234" y="2469"/>
                    </a:cubicBezTo>
                    <a:cubicBezTo>
                      <a:pt x="1735" y="3003"/>
                      <a:pt x="5237" y="1602"/>
                      <a:pt x="5237" y="16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 rot="10659720">
                <a:off x="2229851" y="3287062"/>
                <a:ext cx="191875" cy="523794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0949" fill="none" extrusionOk="0">
                    <a:moveTo>
                      <a:pt x="7673" y="1"/>
                    </a:moveTo>
                    <a:cubicBezTo>
                      <a:pt x="7673" y="1"/>
                      <a:pt x="1" y="11943"/>
                      <a:pt x="1002" y="2094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 rot="10659720">
                <a:off x="2241669" y="3570004"/>
                <a:ext cx="161846" cy="87587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503" fill="none" extrusionOk="0">
                    <a:moveTo>
                      <a:pt x="1" y="0"/>
                    </a:moveTo>
                    <a:cubicBezTo>
                      <a:pt x="1" y="0"/>
                      <a:pt x="1102" y="2169"/>
                      <a:pt x="1802" y="2836"/>
                    </a:cubicBezTo>
                    <a:cubicBezTo>
                      <a:pt x="2469" y="3503"/>
                      <a:pt x="6472" y="2402"/>
                      <a:pt x="6472" y="24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 rot="10659720">
                <a:off x="2273543" y="3475632"/>
                <a:ext cx="141794" cy="79261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170" fill="none" extrusionOk="0">
                    <a:moveTo>
                      <a:pt x="0" y="1"/>
                    </a:moveTo>
                    <a:cubicBezTo>
                      <a:pt x="0" y="1"/>
                      <a:pt x="901" y="2002"/>
                      <a:pt x="1434" y="2603"/>
                    </a:cubicBezTo>
                    <a:cubicBezTo>
                      <a:pt x="2002" y="3170"/>
                      <a:pt x="5671" y="1902"/>
                      <a:pt x="5671" y="19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rot="10659720">
                <a:off x="2280483" y="3375541"/>
                <a:ext cx="165172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537" fill="none" extrusionOk="0">
                    <a:moveTo>
                      <a:pt x="0" y="1"/>
                    </a:moveTo>
                    <a:cubicBezTo>
                      <a:pt x="0" y="1"/>
                      <a:pt x="1168" y="2202"/>
                      <a:pt x="1835" y="2869"/>
                    </a:cubicBezTo>
                    <a:cubicBezTo>
                      <a:pt x="2536" y="3536"/>
                      <a:pt x="6605" y="2502"/>
                      <a:pt x="6605" y="25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24" name="Google Shape;624;p11"/>
            <p:cNvSpPr/>
            <p:nvPr/>
          </p:nvSpPr>
          <p:spPr>
            <a:xfrm rot="-10784186">
              <a:off x="791663" y="2762458"/>
              <a:ext cx="757808" cy="953760"/>
            </a:xfrm>
            <a:custGeom>
              <a:avLst/>
              <a:gdLst/>
              <a:ahLst/>
              <a:cxnLst/>
              <a:rect l="l" t="t" r="r" b="b"/>
              <a:pathLst>
                <a:path w="30312" h="38150" extrusionOk="0">
                  <a:moveTo>
                    <a:pt x="0" y="0"/>
                  </a:moveTo>
                  <a:cubicBezTo>
                    <a:pt x="2741" y="1170"/>
                    <a:pt x="12132" y="4445"/>
                    <a:pt x="16443" y="7018"/>
                  </a:cubicBezTo>
                  <a:cubicBezTo>
                    <a:pt x="20754" y="9591"/>
                    <a:pt x="23561" y="11730"/>
                    <a:pt x="25867" y="15440"/>
                  </a:cubicBezTo>
                  <a:cubicBezTo>
                    <a:pt x="28173" y="19150"/>
                    <a:pt x="30145" y="25934"/>
                    <a:pt x="30279" y="29276"/>
                  </a:cubicBezTo>
                  <a:cubicBezTo>
                    <a:pt x="30413" y="32618"/>
                    <a:pt x="28408" y="34022"/>
                    <a:pt x="26670" y="35493"/>
                  </a:cubicBezTo>
                  <a:cubicBezTo>
                    <a:pt x="24932" y="36964"/>
                    <a:pt x="21690" y="37900"/>
                    <a:pt x="19852" y="38100"/>
                  </a:cubicBezTo>
                  <a:cubicBezTo>
                    <a:pt x="18014" y="38301"/>
                    <a:pt x="16744" y="37632"/>
                    <a:pt x="15641" y="36696"/>
                  </a:cubicBezTo>
                  <a:cubicBezTo>
                    <a:pt x="14538" y="35760"/>
                    <a:pt x="13535" y="33956"/>
                    <a:pt x="13234" y="32485"/>
                  </a:cubicBezTo>
                  <a:cubicBezTo>
                    <a:pt x="12933" y="31015"/>
                    <a:pt x="12967" y="29043"/>
                    <a:pt x="13836" y="27873"/>
                  </a:cubicBezTo>
                  <a:cubicBezTo>
                    <a:pt x="14705" y="26703"/>
                    <a:pt x="17679" y="25867"/>
                    <a:pt x="18448" y="25466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25" name="Google Shape;625;p11"/>
          <p:cNvGrpSpPr/>
          <p:nvPr/>
        </p:nvGrpSpPr>
        <p:grpSpPr>
          <a:xfrm rot="8620474" flipH="1">
            <a:off x="1388470" y="4345442"/>
            <a:ext cx="514507" cy="360199"/>
            <a:chOff x="1637819" y="2888161"/>
            <a:chExt cx="588347" cy="308921"/>
          </a:xfrm>
        </p:grpSpPr>
        <p:sp>
          <p:nvSpPr>
            <p:cNvPr id="626" name="Google Shape;626;p11"/>
            <p:cNvSpPr/>
            <p:nvPr/>
          </p:nvSpPr>
          <p:spPr>
            <a:xfrm rot="10659720">
              <a:off x="1643404" y="2899815"/>
              <a:ext cx="577176" cy="285613"/>
            </a:xfrm>
            <a:custGeom>
              <a:avLst/>
              <a:gdLst/>
              <a:ahLst/>
              <a:cxnLst/>
              <a:rect l="l" t="t" r="r" b="b"/>
              <a:pathLst>
                <a:path w="23084" h="11423" extrusionOk="0">
                  <a:moveTo>
                    <a:pt x="7398" y="0"/>
                  </a:moveTo>
                  <a:cubicBezTo>
                    <a:pt x="5386" y="0"/>
                    <a:pt x="1799" y="228"/>
                    <a:pt x="167" y="1744"/>
                  </a:cubicBezTo>
                  <a:cubicBezTo>
                    <a:pt x="0" y="3679"/>
                    <a:pt x="2002" y="9183"/>
                    <a:pt x="8473" y="10884"/>
                  </a:cubicBezTo>
                  <a:cubicBezTo>
                    <a:pt x="8473" y="10884"/>
                    <a:pt x="10240" y="11423"/>
                    <a:pt x="12883" y="11423"/>
                  </a:cubicBezTo>
                  <a:cubicBezTo>
                    <a:pt x="15661" y="11423"/>
                    <a:pt x="19407" y="10827"/>
                    <a:pt x="23083" y="8382"/>
                  </a:cubicBezTo>
                  <a:cubicBezTo>
                    <a:pt x="23083" y="8382"/>
                    <a:pt x="20248" y="1911"/>
                    <a:pt x="8840" y="43"/>
                  </a:cubicBezTo>
                  <a:cubicBezTo>
                    <a:pt x="8840" y="43"/>
                    <a:pt x="8265" y="0"/>
                    <a:pt x="7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11"/>
            <p:cNvSpPr/>
            <p:nvPr/>
          </p:nvSpPr>
          <p:spPr>
            <a:xfrm rot="10659720">
              <a:off x="1672386" y="2980725"/>
              <a:ext cx="526320" cy="154320"/>
            </a:xfrm>
            <a:custGeom>
              <a:avLst/>
              <a:gdLst/>
              <a:ahLst/>
              <a:cxnLst/>
              <a:rect l="l" t="t" r="r" b="b"/>
              <a:pathLst>
                <a:path w="21050" h="6172" fill="none" extrusionOk="0">
                  <a:moveTo>
                    <a:pt x="21049" y="6172"/>
                  </a:moveTo>
                  <a:cubicBezTo>
                    <a:pt x="21049" y="6172"/>
                    <a:pt x="6839" y="5872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11"/>
            <p:cNvSpPr/>
            <p:nvPr/>
          </p:nvSpPr>
          <p:spPr>
            <a:xfrm rot="10659720">
              <a:off x="1752534" y="2934854"/>
              <a:ext cx="78410" cy="130117"/>
            </a:xfrm>
            <a:custGeom>
              <a:avLst/>
              <a:gdLst/>
              <a:ahLst/>
              <a:cxnLst/>
              <a:rect l="l" t="t" r="r" b="b"/>
              <a:pathLst>
                <a:path w="3136" h="5204" fill="none" extrusionOk="0">
                  <a:moveTo>
                    <a:pt x="1568" y="5204"/>
                  </a:moveTo>
                  <a:cubicBezTo>
                    <a:pt x="1568" y="5204"/>
                    <a:pt x="400" y="3536"/>
                    <a:pt x="167" y="2836"/>
                  </a:cubicBezTo>
                  <a:cubicBezTo>
                    <a:pt x="0" y="2102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11"/>
            <p:cNvSpPr/>
            <p:nvPr/>
          </p:nvSpPr>
          <p:spPr>
            <a:xfrm rot="10659720">
              <a:off x="1852290" y="2927453"/>
              <a:ext cx="77585" cy="166847"/>
            </a:xfrm>
            <a:custGeom>
              <a:avLst/>
              <a:gdLst/>
              <a:ahLst/>
              <a:cxnLst/>
              <a:rect l="l" t="t" r="r" b="b"/>
              <a:pathLst>
                <a:path w="3103" h="6673" fill="none" extrusionOk="0">
                  <a:moveTo>
                    <a:pt x="1501" y="6672"/>
                  </a:moveTo>
                  <a:cubicBezTo>
                    <a:pt x="1501" y="6672"/>
                    <a:pt x="334" y="4538"/>
                    <a:pt x="167" y="3637"/>
                  </a:cubicBezTo>
                  <a:cubicBezTo>
                    <a:pt x="0" y="2670"/>
                    <a:pt x="3102" y="1"/>
                    <a:pt x="31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11"/>
            <p:cNvSpPr/>
            <p:nvPr/>
          </p:nvSpPr>
          <p:spPr>
            <a:xfrm rot="10659720">
              <a:off x="1947771" y="2966941"/>
              <a:ext cx="78410" cy="144294"/>
            </a:xfrm>
            <a:custGeom>
              <a:avLst/>
              <a:gdLst/>
              <a:ahLst/>
              <a:cxnLst/>
              <a:rect l="l" t="t" r="r" b="b"/>
              <a:pathLst>
                <a:path w="3136" h="5771" fill="none" extrusionOk="0">
                  <a:moveTo>
                    <a:pt x="1535" y="5771"/>
                  </a:moveTo>
                  <a:cubicBezTo>
                    <a:pt x="1535" y="5771"/>
                    <a:pt x="367" y="3936"/>
                    <a:pt x="167" y="3136"/>
                  </a:cubicBezTo>
                  <a:cubicBezTo>
                    <a:pt x="0" y="2335"/>
                    <a:pt x="3136" y="0"/>
                    <a:pt x="31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11"/>
            <p:cNvSpPr/>
            <p:nvPr/>
          </p:nvSpPr>
          <p:spPr>
            <a:xfrm rot="10659720">
              <a:off x="2042557" y="2985613"/>
              <a:ext cx="77585" cy="171023"/>
            </a:xfrm>
            <a:custGeom>
              <a:avLst/>
              <a:gdLst/>
              <a:ahLst/>
              <a:cxnLst/>
              <a:rect l="l" t="t" r="r" b="b"/>
              <a:pathLst>
                <a:path w="3103" h="6840" fill="none" extrusionOk="0">
                  <a:moveTo>
                    <a:pt x="1502" y="6839"/>
                  </a:moveTo>
                  <a:cubicBezTo>
                    <a:pt x="1502" y="6839"/>
                    <a:pt x="334" y="4671"/>
                    <a:pt x="167" y="3737"/>
                  </a:cubicBezTo>
                  <a:cubicBezTo>
                    <a:pt x="1" y="2770"/>
                    <a:pt x="3103" y="1"/>
                    <a:pt x="3103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60552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8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3"/>
          <p:cNvGrpSpPr/>
          <p:nvPr/>
        </p:nvGrpSpPr>
        <p:grpSpPr>
          <a:xfrm>
            <a:off x="-469487" y="-1683060"/>
            <a:ext cx="9303109" cy="7463421"/>
            <a:chOff x="-358002" y="-415248"/>
            <a:chExt cx="9478943" cy="5703363"/>
          </a:xfrm>
        </p:grpSpPr>
        <p:sp>
          <p:nvSpPr>
            <p:cNvPr id="635" name="Google Shape;635;p13"/>
            <p:cNvSpPr/>
            <p:nvPr/>
          </p:nvSpPr>
          <p:spPr>
            <a:xfrm>
              <a:off x="-358002" y="678925"/>
              <a:ext cx="2468475" cy="4538850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13"/>
            <p:cNvSpPr/>
            <p:nvPr/>
          </p:nvSpPr>
          <p:spPr>
            <a:xfrm rot="-1227448">
              <a:off x="4855852" y="53840"/>
              <a:ext cx="3544104" cy="4765188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37" name="Google Shape;637;p1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3"/>
          <p:cNvSpPr txBox="1">
            <a:spLocks noGrp="1"/>
          </p:cNvSpPr>
          <p:nvPr>
            <p:ph type="title" idx="2" hasCustomPrompt="1"/>
          </p:nvPr>
        </p:nvSpPr>
        <p:spPr>
          <a:xfrm>
            <a:off x="2140969" y="1302000"/>
            <a:ext cx="561375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1"/>
          </p:nvPr>
        </p:nvSpPr>
        <p:spPr>
          <a:xfrm>
            <a:off x="1545506" y="2292885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3" hasCustomPrompt="1"/>
          </p:nvPr>
        </p:nvSpPr>
        <p:spPr>
          <a:xfrm>
            <a:off x="4155656" y="1302000"/>
            <a:ext cx="561375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4"/>
          </p:nvPr>
        </p:nvSpPr>
        <p:spPr>
          <a:xfrm>
            <a:off x="3560194" y="2292885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5" hasCustomPrompt="1"/>
          </p:nvPr>
        </p:nvSpPr>
        <p:spPr>
          <a:xfrm>
            <a:off x="1133625" y="2939000"/>
            <a:ext cx="561375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6"/>
          </p:nvPr>
        </p:nvSpPr>
        <p:spPr>
          <a:xfrm>
            <a:off x="538163" y="3942837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13"/>
          <p:cNvSpPr txBox="1">
            <a:spLocks noGrp="1"/>
          </p:cNvSpPr>
          <p:nvPr>
            <p:ph type="title" idx="7" hasCustomPrompt="1"/>
          </p:nvPr>
        </p:nvSpPr>
        <p:spPr>
          <a:xfrm>
            <a:off x="3148313" y="2939000"/>
            <a:ext cx="561375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8"/>
          </p:nvPr>
        </p:nvSpPr>
        <p:spPr>
          <a:xfrm>
            <a:off x="2552850" y="3942837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9"/>
          </p:nvPr>
        </p:nvSpPr>
        <p:spPr>
          <a:xfrm>
            <a:off x="1545506" y="1762300"/>
            <a:ext cx="1752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13"/>
          </p:nvPr>
        </p:nvSpPr>
        <p:spPr>
          <a:xfrm>
            <a:off x="3560194" y="1762300"/>
            <a:ext cx="1752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subTitle" idx="14"/>
          </p:nvPr>
        </p:nvSpPr>
        <p:spPr>
          <a:xfrm>
            <a:off x="538163" y="3416075"/>
            <a:ext cx="1752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5"/>
          </p:nvPr>
        </p:nvSpPr>
        <p:spPr>
          <a:xfrm>
            <a:off x="2552850" y="3416075"/>
            <a:ext cx="1752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16" hasCustomPrompt="1"/>
          </p:nvPr>
        </p:nvSpPr>
        <p:spPr>
          <a:xfrm>
            <a:off x="5163000" y="2939000"/>
            <a:ext cx="561375" cy="59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17"/>
          </p:nvPr>
        </p:nvSpPr>
        <p:spPr>
          <a:xfrm>
            <a:off x="4567538" y="3942837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18"/>
          </p:nvPr>
        </p:nvSpPr>
        <p:spPr>
          <a:xfrm>
            <a:off x="4567538" y="3416075"/>
            <a:ext cx="1752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 rot="618538">
            <a:off x="116613" y="3185543"/>
            <a:ext cx="219357" cy="439813"/>
            <a:chOff x="2344350" y="3382875"/>
            <a:chExt cx="167650" cy="252100"/>
          </a:xfrm>
        </p:grpSpPr>
        <p:sp>
          <p:nvSpPr>
            <p:cNvPr id="654" name="Google Shape;654;p13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60" name="Google Shape;660;p13"/>
          <p:cNvGrpSpPr/>
          <p:nvPr/>
        </p:nvGrpSpPr>
        <p:grpSpPr>
          <a:xfrm rot="1350448" flipH="1">
            <a:off x="-109181" y="3630524"/>
            <a:ext cx="1046964" cy="1384581"/>
            <a:chOff x="4922850" y="1564900"/>
            <a:chExt cx="1275969" cy="1265575"/>
          </a:xfrm>
        </p:grpSpPr>
        <p:sp>
          <p:nvSpPr>
            <p:cNvPr id="661" name="Google Shape;661;p13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13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13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13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13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13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13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94" name="Google Shape;694;p13"/>
          <p:cNvGrpSpPr/>
          <p:nvPr/>
        </p:nvGrpSpPr>
        <p:grpSpPr>
          <a:xfrm rot="-8565537" flipH="1">
            <a:off x="6288774" y="756311"/>
            <a:ext cx="295432" cy="592336"/>
            <a:chOff x="2344350" y="3382875"/>
            <a:chExt cx="167650" cy="252100"/>
          </a:xfrm>
        </p:grpSpPr>
        <p:sp>
          <p:nvSpPr>
            <p:cNvPr id="695" name="Google Shape;695;p13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1" name="Google Shape;701;p13"/>
          <p:cNvGrpSpPr/>
          <p:nvPr/>
        </p:nvGrpSpPr>
        <p:grpSpPr>
          <a:xfrm rot="-10299831" flipH="1">
            <a:off x="6119861" y="714729"/>
            <a:ext cx="200253" cy="401501"/>
            <a:chOff x="2344350" y="3382875"/>
            <a:chExt cx="167650" cy="252100"/>
          </a:xfrm>
        </p:grpSpPr>
        <p:sp>
          <p:nvSpPr>
            <p:cNvPr id="702" name="Google Shape;702;p13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08" name="Google Shape;708;p13"/>
          <p:cNvGrpSpPr/>
          <p:nvPr/>
        </p:nvGrpSpPr>
        <p:grpSpPr>
          <a:xfrm rot="8813704">
            <a:off x="5764997" y="135972"/>
            <a:ext cx="315533" cy="632641"/>
            <a:chOff x="2344350" y="3382875"/>
            <a:chExt cx="167650" cy="252100"/>
          </a:xfrm>
        </p:grpSpPr>
        <p:sp>
          <p:nvSpPr>
            <p:cNvPr id="709" name="Google Shape;709;p13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79266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746684" y="-1007445"/>
            <a:ext cx="8611460" cy="7158385"/>
            <a:chOff x="-694110" y="-51520"/>
            <a:chExt cx="8774222" cy="5470262"/>
          </a:xfrm>
        </p:grpSpPr>
        <p:sp>
          <p:nvSpPr>
            <p:cNvPr id="717" name="Google Shape;717;p14"/>
            <p:cNvSpPr/>
            <p:nvPr/>
          </p:nvSpPr>
          <p:spPr>
            <a:xfrm rot="10108864">
              <a:off x="4636525" y="195582"/>
              <a:ext cx="2976725" cy="4976059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14"/>
            <p:cNvSpPr/>
            <p:nvPr/>
          </p:nvSpPr>
          <p:spPr>
            <a:xfrm rot="10618040">
              <a:off x="-568639" y="267778"/>
              <a:ext cx="3340092" cy="4831668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19" name="Google Shape;719;p14"/>
          <p:cNvSpPr txBox="1">
            <a:spLocks noGrp="1"/>
          </p:cNvSpPr>
          <p:nvPr>
            <p:ph type="title"/>
          </p:nvPr>
        </p:nvSpPr>
        <p:spPr>
          <a:xfrm>
            <a:off x="1504950" y="3268100"/>
            <a:ext cx="384795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0" name="Google Shape;720;p14"/>
          <p:cNvSpPr txBox="1">
            <a:spLocks noGrp="1"/>
          </p:cNvSpPr>
          <p:nvPr>
            <p:ph type="subTitle" idx="1"/>
          </p:nvPr>
        </p:nvSpPr>
        <p:spPr>
          <a:xfrm>
            <a:off x="1505100" y="1525700"/>
            <a:ext cx="3847950" cy="17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21" name="Google Shape;721;p14"/>
          <p:cNvGrpSpPr/>
          <p:nvPr/>
        </p:nvGrpSpPr>
        <p:grpSpPr>
          <a:xfrm rot="-1325701" flipH="1">
            <a:off x="5831585" y="397779"/>
            <a:ext cx="404613" cy="811257"/>
            <a:chOff x="2344350" y="3382875"/>
            <a:chExt cx="167650" cy="252100"/>
          </a:xfrm>
        </p:grpSpPr>
        <p:sp>
          <p:nvSpPr>
            <p:cNvPr id="722" name="Google Shape;722;p1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28" name="Google Shape;728;p14"/>
          <p:cNvGrpSpPr/>
          <p:nvPr/>
        </p:nvGrpSpPr>
        <p:grpSpPr>
          <a:xfrm rot="-3559761" flipH="1">
            <a:off x="6361927" y="533560"/>
            <a:ext cx="467058" cy="526775"/>
            <a:chOff x="2344350" y="3382875"/>
            <a:chExt cx="167650" cy="252100"/>
          </a:xfrm>
        </p:grpSpPr>
        <p:sp>
          <p:nvSpPr>
            <p:cNvPr id="729" name="Google Shape;729;p1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1258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15"/>
          <p:cNvGrpSpPr/>
          <p:nvPr/>
        </p:nvGrpSpPr>
        <p:grpSpPr>
          <a:xfrm>
            <a:off x="-1158018" y="-1002017"/>
            <a:ext cx="8842631" cy="7136233"/>
            <a:chOff x="-1065365" y="99037"/>
            <a:chExt cx="9009762" cy="5453334"/>
          </a:xfrm>
        </p:grpSpPr>
        <p:sp>
          <p:nvSpPr>
            <p:cNvPr id="737" name="Google Shape;737;p15"/>
            <p:cNvSpPr/>
            <p:nvPr/>
          </p:nvSpPr>
          <p:spPr>
            <a:xfrm rot="646302">
              <a:off x="-626597" y="342094"/>
              <a:ext cx="2976662" cy="4975953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15"/>
            <p:cNvSpPr/>
            <p:nvPr/>
          </p:nvSpPr>
          <p:spPr>
            <a:xfrm rot="10519177" flipH="1">
              <a:off x="4412274" y="227270"/>
              <a:ext cx="3340541" cy="4832318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9" name="Google Shape;739;p15"/>
          <p:cNvSpPr txBox="1">
            <a:spLocks noGrp="1"/>
          </p:cNvSpPr>
          <p:nvPr>
            <p:ph type="subTitle" idx="1"/>
          </p:nvPr>
        </p:nvSpPr>
        <p:spPr>
          <a:xfrm>
            <a:off x="1506488" y="2269200"/>
            <a:ext cx="2198475" cy="17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15"/>
          <p:cNvSpPr txBox="1">
            <a:spLocks noGrp="1"/>
          </p:cNvSpPr>
          <p:nvPr>
            <p:ph type="title" idx="2"/>
          </p:nvPr>
        </p:nvSpPr>
        <p:spPr>
          <a:xfrm>
            <a:off x="1506544" y="1721175"/>
            <a:ext cx="2198475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95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16"/>
          <p:cNvGrpSpPr/>
          <p:nvPr/>
        </p:nvGrpSpPr>
        <p:grpSpPr>
          <a:xfrm rot="10800000">
            <a:off x="-691116" y="-1175667"/>
            <a:ext cx="8185965" cy="6930018"/>
            <a:chOff x="-589675" y="418325"/>
            <a:chExt cx="8340684" cy="5295750"/>
          </a:xfrm>
        </p:grpSpPr>
        <p:sp>
          <p:nvSpPr>
            <p:cNvPr id="744" name="Google Shape;744;p16"/>
            <p:cNvSpPr/>
            <p:nvPr/>
          </p:nvSpPr>
          <p:spPr>
            <a:xfrm>
              <a:off x="-589675" y="738225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4410584" y="418325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46" name="Google Shape;746;p1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16"/>
          <p:cNvSpPr txBox="1">
            <a:spLocks noGrp="1"/>
          </p:cNvSpPr>
          <p:nvPr>
            <p:ph type="subTitle" idx="1"/>
          </p:nvPr>
        </p:nvSpPr>
        <p:spPr>
          <a:xfrm>
            <a:off x="540000" y="2576500"/>
            <a:ext cx="17523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8" name="Google Shape;748;p16"/>
          <p:cNvSpPr txBox="1">
            <a:spLocks noGrp="1"/>
          </p:cNvSpPr>
          <p:nvPr>
            <p:ph type="subTitle" idx="2"/>
          </p:nvPr>
        </p:nvSpPr>
        <p:spPr>
          <a:xfrm>
            <a:off x="540000" y="3057150"/>
            <a:ext cx="17523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6"/>
          <p:cNvSpPr txBox="1">
            <a:spLocks noGrp="1"/>
          </p:cNvSpPr>
          <p:nvPr>
            <p:ph type="subTitle" idx="3"/>
          </p:nvPr>
        </p:nvSpPr>
        <p:spPr>
          <a:xfrm>
            <a:off x="2552850" y="3057150"/>
            <a:ext cx="1752300" cy="10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4"/>
          </p:nvPr>
        </p:nvSpPr>
        <p:spPr>
          <a:xfrm>
            <a:off x="4565700" y="3102699"/>
            <a:ext cx="1752300" cy="9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6"/>
          <p:cNvSpPr txBox="1">
            <a:spLocks noGrp="1"/>
          </p:cNvSpPr>
          <p:nvPr>
            <p:ph type="subTitle" idx="5"/>
          </p:nvPr>
        </p:nvSpPr>
        <p:spPr>
          <a:xfrm>
            <a:off x="2552850" y="2576500"/>
            <a:ext cx="17523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2" name="Google Shape;752;p16"/>
          <p:cNvSpPr txBox="1">
            <a:spLocks noGrp="1"/>
          </p:cNvSpPr>
          <p:nvPr>
            <p:ph type="subTitle" idx="6"/>
          </p:nvPr>
        </p:nvSpPr>
        <p:spPr>
          <a:xfrm>
            <a:off x="4565700" y="2576500"/>
            <a:ext cx="17523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3" name="Google Shape;753;p16"/>
          <p:cNvGrpSpPr/>
          <p:nvPr/>
        </p:nvGrpSpPr>
        <p:grpSpPr>
          <a:xfrm rot="4746445" flipH="1">
            <a:off x="-836350" y="3518586"/>
            <a:ext cx="1828885" cy="2137145"/>
            <a:chOff x="1351125" y="3532975"/>
            <a:chExt cx="917932" cy="1430200"/>
          </a:xfrm>
        </p:grpSpPr>
        <p:sp>
          <p:nvSpPr>
            <p:cNvPr id="754" name="Google Shape;754;p16"/>
            <p:cNvSpPr/>
            <p:nvPr/>
          </p:nvSpPr>
          <p:spPr>
            <a:xfrm>
              <a:off x="1360300" y="3532975"/>
              <a:ext cx="758900" cy="1430200"/>
            </a:xfrm>
            <a:custGeom>
              <a:avLst/>
              <a:gdLst/>
              <a:ahLst/>
              <a:cxnLst/>
              <a:rect l="l" t="t" r="r" b="b"/>
              <a:pathLst>
                <a:path w="30356" h="57208" fill="none" extrusionOk="0">
                  <a:moveTo>
                    <a:pt x="11542" y="14511"/>
                  </a:moveTo>
                  <a:cubicBezTo>
                    <a:pt x="20015" y="16546"/>
                    <a:pt x="23885" y="5571"/>
                    <a:pt x="14711" y="2135"/>
                  </a:cubicBezTo>
                  <a:cubicBezTo>
                    <a:pt x="8307" y="0"/>
                    <a:pt x="1" y="4237"/>
                    <a:pt x="568" y="14911"/>
                  </a:cubicBezTo>
                  <a:cubicBezTo>
                    <a:pt x="1068" y="23684"/>
                    <a:pt x="30356" y="30189"/>
                    <a:pt x="6973" y="57208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2019682" y="4029941"/>
              <a:ext cx="249375" cy="180450"/>
            </a:xfrm>
            <a:custGeom>
              <a:avLst/>
              <a:gdLst/>
              <a:ahLst/>
              <a:cxnLst/>
              <a:rect l="l" t="t" r="r" b="b"/>
              <a:pathLst>
                <a:path w="9975" h="7218" extrusionOk="0">
                  <a:moveTo>
                    <a:pt x="8623" y="0"/>
                  </a:moveTo>
                  <a:cubicBezTo>
                    <a:pt x="7256" y="0"/>
                    <a:pt x="4960" y="415"/>
                    <a:pt x="2235" y="2566"/>
                  </a:cubicBezTo>
                  <a:cubicBezTo>
                    <a:pt x="2235" y="2566"/>
                    <a:pt x="1" y="4701"/>
                    <a:pt x="34" y="6268"/>
                  </a:cubicBezTo>
                  <a:cubicBezTo>
                    <a:pt x="431" y="6666"/>
                    <a:pt x="1539" y="7217"/>
                    <a:pt x="2941" y="7217"/>
                  </a:cubicBezTo>
                  <a:cubicBezTo>
                    <a:pt x="3892" y="7217"/>
                    <a:pt x="4979" y="6963"/>
                    <a:pt x="6072" y="6235"/>
                  </a:cubicBezTo>
                  <a:cubicBezTo>
                    <a:pt x="6072" y="6235"/>
                    <a:pt x="9341" y="4267"/>
                    <a:pt x="9974" y="164"/>
                  </a:cubicBezTo>
                  <a:cubicBezTo>
                    <a:pt x="9974" y="164"/>
                    <a:pt x="9482" y="0"/>
                    <a:pt x="8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2196482" y="4044866"/>
              <a:ext cx="40875" cy="57575"/>
            </a:xfrm>
            <a:custGeom>
              <a:avLst/>
              <a:gdLst/>
              <a:ahLst/>
              <a:cxnLst/>
              <a:rect l="l" t="t" r="r" b="b"/>
              <a:pathLst>
                <a:path w="1635" h="2303" fill="none" extrusionOk="0">
                  <a:moveTo>
                    <a:pt x="1635" y="2302"/>
                  </a:moveTo>
                  <a:cubicBezTo>
                    <a:pt x="1635" y="2302"/>
                    <a:pt x="634" y="2169"/>
                    <a:pt x="334" y="2002"/>
                  </a:cubicBezTo>
                  <a:cubicBezTo>
                    <a:pt x="0" y="1835"/>
                    <a:pt x="300" y="1"/>
                    <a:pt x="30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2156457" y="4071566"/>
              <a:ext cx="48375" cy="68400"/>
            </a:xfrm>
            <a:custGeom>
              <a:avLst/>
              <a:gdLst/>
              <a:ahLst/>
              <a:cxnLst/>
              <a:rect l="l" t="t" r="r" b="b"/>
              <a:pathLst>
                <a:path w="1935" h="2736" fill="none" extrusionOk="0">
                  <a:moveTo>
                    <a:pt x="1935" y="2735"/>
                  </a:moveTo>
                  <a:cubicBezTo>
                    <a:pt x="1935" y="2735"/>
                    <a:pt x="767" y="2468"/>
                    <a:pt x="400" y="2235"/>
                  </a:cubicBezTo>
                  <a:cubicBezTo>
                    <a:pt x="0" y="1968"/>
                    <a:pt x="67" y="0"/>
                    <a:pt x="67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2114757" y="4098241"/>
              <a:ext cx="43375" cy="61725"/>
            </a:xfrm>
            <a:custGeom>
              <a:avLst/>
              <a:gdLst/>
              <a:ahLst/>
              <a:cxnLst/>
              <a:rect l="l" t="t" r="r" b="b"/>
              <a:pathLst>
                <a:path w="1735" h="2469" fill="none" extrusionOk="0">
                  <a:moveTo>
                    <a:pt x="1735" y="2469"/>
                  </a:moveTo>
                  <a:cubicBezTo>
                    <a:pt x="1735" y="2469"/>
                    <a:pt x="701" y="2302"/>
                    <a:pt x="334" y="2102"/>
                  </a:cubicBezTo>
                  <a:cubicBezTo>
                    <a:pt x="0" y="1868"/>
                    <a:pt x="134" y="0"/>
                    <a:pt x="134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2069707" y="4115741"/>
              <a:ext cx="50075" cy="70925"/>
            </a:xfrm>
            <a:custGeom>
              <a:avLst/>
              <a:gdLst/>
              <a:ahLst/>
              <a:cxnLst/>
              <a:rect l="l" t="t" r="r" b="b"/>
              <a:pathLst>
                <a:path w="2003" h="2837" fill="none" extrusionOk="0">
                  <a:moveTo>
                    <a:pt x="2002" y="2836"/>
                  </a:moveTo>
                  <a:cubicBezTo>
                    <a:pt x="2002" y="2836"/>
                    <a:pt x="835" y="2569"/>
                    <a:pt x="401" y="2303"/>
                  </a:cubicBezTo>
                  <a:cubicBezTo>
                    <a:pt x="1" y="2036"/>
                    <a:pt x="34" y="1"/>
                    <a:pt x="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2029682" y="4040691"/>
              <a:ext cx="228525" cy="140975"/>
            </a:xfrm>
            <a:custGeom>
              <a:avLst/>
              <a:gdLst/>
              <a:ahLst/>
              <a:cxnLst/>
              <a:rect l="l" t="t" r="r" b="b"/>
              <a:pathLst>
                <a:path w="9141" h="5639" fill="none" extrusionOk="0">
                  <a:moveTo>
                    <a:pt x="9141" y="1"/>
                  </a:moveTo>
                  <a:cubicBezTo>
                    <a:pt x="9141" y="1"/>
                    <a:pt x="4371" y="5071"/>
                    <a:pt x="1" y="563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1516250" y="3642375"/>
              <a:ext cx="277725" cy="144575"/>
            </a:xfrm>
            <a:custGeom>
              <a:avLst/>
              <a:gdLst/>
              <a:ahLst/>
              <a:cxnLst/>
              <a:rect l="l" t="t" r="r" b="b"/>
              <a:pathLst>
                <a:path w="11109" h="5783" extrusionOk="0">
                  <a:moveTo>
                    <a:pt x="8177" y="1"/>
                  </a:moveTo>
                  <a:cubicBezTo>
                    <a:pt x="7341" y="1"/>
                    <a:pt x="6672" y="94"/>
                    <a:pt x="6672" y="94"/>
                  </a:cubicBezTo>
                  <a:cubicBezTo>
                    <a:pt x="1168" y="1328"/>
                    <a:pt x="1" y="4597"/>
                    <a:pt x="1" y="4597"/>
                  </a:cubicBezTo>
                  <a:cubicBezTo>
                    <a:pt x="1602" y="5523"/>
                    <a:pt x="3185" y="5782"/>
                    <a:pt x="4454" y="5782"/>
                  </a:cubicBezTo>
                  <a:cubicBezTo>
                    <a:pt x="6066" y="5782"/>
                    <a:pt x="7172" y="5365"/>
                    <a:pt x="7172" y="5365"/>
                  </a:cubicBezTo>
                  <a:cubicBezTo>
                    <a:pt x="10308" y="4364"/>
                    <a:pt x="11109" y="1595"/>
                    <a:pt x="10975" y="661"/>
                  </a:cubicBezTo>
                  <a:cubicBezTo>
                    <a:pt x="10332" y="125"/>
                    <a:pt x="9143" y="1"/>
                    <a:pt x="8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1566300" y="3712275"/>
              <a:ext cx="40875" cy="62550"/>
            </a:xfrm>
            <a:custGeom>
              <a:avLst/>
              <a:gdLst/>
              <a:ahLst/>
              <a:cxnLst/>
              <a:rect l="l" t="t" r="r" b="b"/>
              <a:pathLst>
                <a:path w="1635" h="2502" fill="none" extrusionOk="0">
                  <a:moveTo>
                    <a:pt x="967" y="2502"/>
                  </a:moveTo>
                  <a:cubicBezTo>
                    <a:pt x="967" y="2502"/>
                    <a:pt x="1501" y="1668"/>
                    <a:pt x="1535" y="1301"/>
                  </a:cubicBezTo>
                  <a:cubicBezTo>
                    <a:pt x="1635" y="934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1615500" y="3693925"/>
              <a:ext cx="40050" cy="80075"/>
            </a:xfrm>
            <a:custGeom>
              <a:avLst/>
              <a:gdLst/>
              <a:ahLst/>
              <a:cxnLst/>
              <a:rect l="l" t="t" r="r" b="b"/>
              <a:pathLst>
                <a:path w="1602" h="3203" fill="none" extrusionOk="0">
                  <a:moveTo>
                    <a:pt x="968" y="3203"/>
                  </a:moveTo>
                  <a:cubicBezTo>
                    <a:pt x="968" y="3203"/>
                    <a:pt x="1468" y="2135"/>
                    <a:pt x="1535" y="1668"/>
                  </a:cubicBezTo>
                  <a:cubicBezTo>
                    <a:pt x="1601" y="1201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1660525" y="3681400"/>
              <a:ext cx="39225" cy="68425"/>
            </a:xfrm>
            <a:custGeom>
              <a:avLst/>
              <a:gdLst/>
              <a:ahLst/>
              <a:cxnLst/>
              <a:rect l="l" t="t" r="r" b="b"/>
              <a:pathLst>
                <a:path w="1569" h="2737" fill="none" extrusionOk="0">
                  <a:moveTo>
                    <a:pt x="968" y="2736"/>
                  </a:moveTo>
                  <a:cubicBezTo>
                    <a:pt x="968" y="2736"/>
                    <a:pt x="1468" y="1836"/>
                    <a:pt x="1535" y="1402"/>
                  </a:cubicBezTo>
                  <a:cubicBezTo>
                    <a:pt x="1568" y="1002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1703900" y="3653900"/>
              <a:ext cx="40050" cy="82575"/>
            </a:xfrm>
            <a:custGeom>
              <a:avLst/>
              <a:gdLst/>
              <a:ahLst/>
              <a:cxnLst/>
              <a:rect l="l" t="t" r="r" b="b"/>
              <a:pathLst>
                <a:path w="1602" h="3303" fill="none" extrusionOk="0">
                  <a:moveTo>
                    <a:pt x="1001" y="3303"/>
                  </a:moveTo>
                  <a:cubicBezTo>
                    <a:pt x="1001" y="3303"/>
                    <a:pt x="1501" y="2235"/>
                    <a:pt x="1568" y="1735"/>
                  </a:cubicBezTo>
                  <a:cubicBezTo>
                    <a:pt x="1601" y="1268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1530425" y="3662225"/>
              <a:ext cx="251875" cy="91750"/>
            </a:xfrm>
            <a:custGeom>
              <a:avLst/>
              <a:gdLst/>
              <a:ahLst/>
              <a:cxnLst/>
              <a:rect l="l" t="t" r="r" b="b"/>
              <a:pathLst>
                <a:path w="10075" h="3670" fill="none" extrusionOk="0">
                  <a:moveTo>
                    <a:pt x="1" y="3670"/>
                  </a:moveTo>
                  <a:cubicBezTo>
                    <a:pt x="1" y="3670"/>
                    <a:pt x="6906" y="3103"/>
                    <a:pt x="1007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1737250" y="4202625"/>
              <a:ext cx="198500" cy="256925"/>
            </a:xfrm>
            <a:custGeom>
              <a:avLst/>
              <a:gdLst/>
              <a:ahLst/>
              <a:cxnLst/>
              <a:rect l="l" t="t" r="r" b="b"/>
              <a:pathLst>
                <a:path w="7940" h="10277" extrusionOk="0">
                  <a:moveTo>
                    <a:pt x="6438" y="0"/>
                  </a:moveTo>
                  <a:cubicBezTo>
                    <a:pt x="6438" y="0"/>
                    <a:pt x="3069" y="667"/>
                    <a:pt x="934" y="5871"/>
                  </a:cubicBezTo>
                  <a:cubicBezTo>
                    <a:pt x="934" y="5871"/>
                    <a:pt x="0" y="8840"/>
                    <a:pt x="801" y="10207"/>
                  </a:cubicBezTo>
                  <a:cubicBezTo>
                    <a:pt x="954" y="10251"/>
                    <a:pt x="1158" y="10277"/>
                    <a:pt x="1399" y="10277"/>
                  </a:cubicBezTo>
                  <a:cubicBezTo>
                    <a:pt x="2628" y="10277"/>
                    <a:pt x="4816" y="9604"/>
                    <a:pt x="6071" y="7205"/>
                  </a:cubicBezTo>
                  <a:cubicBezTo>
                    <a:pt x="6071" y="7205"/>
                    <a:pt x="7939" y="3903"/>
                    <a:pt x="6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1845650" y="4245150"/>
              <a:ext cx="58400" cy="42550"/>
            </a:xfrm>
            <a:custGeom>
              <a:avLst/>
              <a:gdLst/>
              <a:ahLst/>
              <a:cxnLst/>
              <a:rect l="l" t="t" r="r" b="b"/>
              <a:pathLst>
                <a:path w="2336" h="1702" fill="none" extrusionOk="0">
                  <a:moveTo>
                    <a:pt x="2336" y="1335"/>
                  </a:moveTo>
                  <a:cubicBezTo>
                    <a:pt x="2336" y="1335"/>
                    <a:pt x="1435" y="1702"/>
                    <a:pt x="1068" y="1702"/>
                  </a:cubicBezTo>
                  <a:cubicBezTo>
                    <a:pt x="668" y="17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1819800" y="4290175"/>
              <a:ext cx="75075" cy="45050"/>
            </a:xfrm>
            <a:custGeom>
              <a:avLst/>
              <a:gdLst/>
              <a:ahLst/>
              <a:cxnLst/>
              <a:rect l="l" t="t" r="r" b="b"/>
              <a:pathLst>
                <a:path w="3003" h="1802" fill="none" extrusionOk="0">
                  <a:moveTo>
                    <a:pt x="3003" y="1468"/>
                  </a:moveTo>
                  <a:cubicBezTo>
                    <a:pt x="3003" y="1468"/>
                    <a:pt x="1869" y="1802"/>
                    <a:pt x="1435" y="1802"/>
                  </a:cubicBezTo>
                  <a:cubicBezTo>
                    <a:pt x="968" y="1802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1799800" y="4332700"/>
              <a:ext cx="65050" cy="44225"/>
            </a:xfrm>
            <a:custGeom>
              <a:avLst/>
              <a:gdLst/>
              <a:ahLst/>
              <a:cxnLst/>
              <a:rect l="l" t="t" r="r" b="b"/>
              <a:pathLst>
                <a:path w="2602" h="1769" fill="none" extrusionOk="0">
                  <a:moveTo>
                    <a:pt x="2602" y="1369"/>
                  </a:moveTo>
                  <a:cubicBezTo>
                    <a:pt x="2602" y="1369"/>
                    <a:pt x="1601" y="1769"/>
                    <a:pt x="1168" y="1769"/>
                  </a:cubicBezTo>
                  <a:cubicBezTo>
                    <a:pt x="767" y="1769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1766425" y="4371075"/>
              <a:ext cx="77600" cy="45875"/>
            </a:xfrm>
            <a:custGeom>
              <a:avLst/>
              <a:gdLst/>
              <a:ahLst/>
              <a:cxnLst/>
              <a:rect l="l" t="t" r="r" b="b"/>
              <a:pathLst>
                <a:path w="3104" h="1835" fill="none" extrusionOk="0">
                  <a:moveTo>
                    <a:pt x="3103" y="1501"/>
                  </a:moveTo>
                  <a:cubicBezTo>
                    <a:pt x="3103" y="1501"/>
                    <a:pt x="1936" y="1835"/>
                    <a:pt x="1469" y="1802"/>
                  </a:cubicBezTo>
                  <a:cubicBezTo>
                    <a:pt x="1002" y="18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1762275" y="4215125"/>
              <a:ext cx="130950" cy="234350"/>
            </a:xfrm>
            <a:custGeom>
              <a:avLst/>
              <a:gdLst/>
              <a:ahLst/>
              <a:cxnLst/>
              <a:rect l="l" t="t" r="r" b="b"/>
              <a:pathLst>
                <a:path w="5238" h="9374" fill="none" extrusionOk="0">
                  <a:moveTo>
                    <a:pt x="5237" y="1"/>
                  </a:moveTo>
                  <a:cubicBezTo>
                    <a:pt x="5237" y="1"/>
                    <a:pt x="3569" y="6739"/>
                    <a:pt x="0" y="937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1627175" y="3965775"/>
              <a:ext cx="150950" cy="286075"/>
            </a:xfrm>
            <a:custGeom>
              <a:avLst/>
              <a:gdLst/>
              <a:ahLst/>
              <a:cxnLst/>
              <a:rect l="l" t="t" r="r" b="b"/>
              <a:pathLst>
                <a:path w="6038" h="11443" extrusionOk="0">
                  <a:moveTo>
                    <a:pt x="3369" y="1"/>
                  </a:moveTo>
                  <a:cubicBezTo>
                    <a:pt x="3369" y="1"/>
                    <a:pt x="367" y="1669"/>
                    <a:pt x="0" y="7306"/>
                  </a:cubicBezTo>
                  <a:cubicBezTo>
                    <a:pt x="0" y="7306"/>
                    <a:pt x="67" y="10375"/>
                    <a:pt x="1234" y="11442"/>
                  </a:cubicBezTo>
                  <a:cubicBezTo>
                    <a:pt x="2168" y="11442"/>
                    <a:pt x="4737" y="10175"/>
                    <a:pt x="5304" y="6972"/>
                  </a:cubicBezTo>
                  <a:cubicBezTo>
                    <a:pt x="5304" y="6972"/>
                    <a:pt x="6038" y="3270"/>
                    <a:pt x="3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1677200" y="40233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2569" y="501"/>
                  </a:moveTo>
                  <a:cubicBezTo>
                    <a:pt x="2569" y="501"/>
                    <a:pt x="1835" y="1168"/>
                    <a:pt x="1502" y="1301"/>
                  </a:cubicBezTo>
                  <a:cubicBezTo>
                    <a:pt x="1168" y="1401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1664700" y="4073350"/>
              <a:ext cx="83400" cy="34225"/>
            </a:xfrm>
            <a:custGeom>
              <a:avLst/>
              <a:gdLst/>
              <a:ahLst/>
              <a:cxnLst/>
              <a:rect l="l" t="t" r="r" b="b"/>
              <a:pathLst>
                <a:path w="3336" h="1369" fill="none" extrusionOk="0">
                  <a:moveTo>
                    <a:pt x="3336" y="468"/>
                  </a:moveTo>
                  <a:cubicBezTo>
                    <a:pt x="3336" y="468"/>
                    <a:pt x="2369" y="1135"/>
                    <a:pt x="1902" y="1235"/>
                  </a:cubicBezTo>
                  <a:cubicBezTo>
                    <a:pt x="1468" y="1368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1658025" y="4120050"/>
              <a:ext cx="72575" cy="35900"/>
            </a:xfrm>
            <a:custGeom>
              <a:avLst/>
              <a:gdLst/>
              <a:ahLst/>
              <a:cxnLst/>
              <a:rect l="l" t="t" r="r" b="b"/>
              <a:pathLst>
                <a:path w="2903" h="1436" fill="none" extrusionOk="0">
                  <a:moveTo>
                    <a:pt x="2902" y="501"/>
                  </a:moveTo>
                  <a:cubicBezTo>
                    <a:pt x="2902" y="501"/>
                    <a:pt x="2069" y="1168"/>
                    <a:pt x="1668" y="1302"/>
                  </a:cubicBezTo>
                  <a:cubicBezTo>
                    <a:pt x="1301" y="1435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1639675" y="4168425"/>
              <a:ext cx="85075" cy="34225"/>
            </a:xfrm>
            <a:custGeom>
              <a:avLst/>
              <a:gdLst/>
              <a:ahLst/>
              <a:cxnLst/>
              <a:rect l="l" t="t" r="r" b="b"/>
              <a:pathLst>
                <a:path w="3403" h="1369" fill="none" extrusionOk="0">
                  <a:moveTo>
                    <a:pt x="3403" y="434"/>
                  </a:moveTo>
                  <a:cubicBezTo>
                    <a:pt x="3403" y="434"/>
                    <a:pt x="2402" y="1101"/>
                    <a:pt x="1969" y="1235"/>
                  </a:cubicBezTo>
                  <a:cubicBezTo>
                    <a:pt x="1502" y="1368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1660525" y="3979125"/>
              <a:ext cx="63400" cy="264375"/>
            </a:xfrm>
            <a:custGeom>
              <a:avLst/>
              <a:gdLst/>
              <a:ahLst/>
              <a:cxnLst/>
              <a:rect l="l" t="t" r="r" b="b"/>
              <a:pathLst>
                <a:path w="2536" h="10575" fill="none" extrusionOk="0">
                  <a:moveTo>
                    <a:pt x="2002" y="0"/>
                  </a:moveTo>
                  <a:cubicBezTo>
                    <a:pt x="2002" y="0"/>
                    <a:pt x="2536" y="6939"/>
                    <a:pt x="0" y="1057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1351125" y="4087050"/>
              <a:ext cx="272725" cy="155700"/>
            </a:xfrm>
            <a:custGeom>
              <a:avLst/>
              <a:gdLst/>
              <a:ahLst/>
              <a:cxnLst/>
              <a:rect l="l" t="t" r="r" b="b"/>
              <a:pathLst>
                <a:path w="10909" h="6228" extrusionOk="0">
                  <a:moveTo>
                    <a:pt x="2799" y="0"/>
                  </a:moveTo>
                  <a:cubicBezTo>
                    <a:pt x="997" y="0"/>
                    <a:pt x="1" y="587"/>
                    <a:pt x="1" y="587"/>
                  </a:cubicBezTo>
                  <a:cubicBezTo>
                    <a:pt x="1435" y="4523"/>
                    <a:pt x="5038" y="5791"/>
                    <a:pt x="5038" y="5791"/>
                  </a:cubicBezTo>
                  <a:cubicBezTo>
                    <a:pt x="5817" y="6102"/>
                    <a:pt x="6555" y="6227"/>
                    <a:pt x="7230" y="6227"/>
                  </a:cubicBezTo>
                  <a:cubicBezTo>
                    <a:pt x="9156" y="6227"/>
                    <a:pt x="10563" y="5207"/>
                    <a:pt x="10909" y="4590"/>
                  </a:cubicBezTo>
                  <a:cubicBezTo>
                    <a:pt x="10609" y="3022"/>
                    <a:pt x="8007" y="1421"/>
                    <a:pt x="8007" y="1421"/>
                  </a:cubicBezTo>
                  <a:cubicBezTo>
                    <a:pt x="5886" y="318"/>
                    <a:pt x="4124" y="0"/>
                    <a:pt x="2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1395325" y="4101700"/>
              <a:ext cx="37550" cy="62575"/>
            </a:xfrm>
            <a:custGeom>
              <a:avLst/>
              <a:gdLst/>
              <a:ahLst/>
              <a:cxnLst/>
              <a:rect l="l" t="t" r="r" b="b"/>
              <a:pathLst>
                <a:path w="1502" h="2503" fill="none" extrusionOk="0">
                  <a:moveTo>
                    <a:pt x="1" y="2503"/>
                  </a:moveTo>
                  <a:cubicBezTo>
                    <a:pt x="1" y="2503"/>
                    <a:pt x="968" y="2169"/>
                    <a:pt x="1235" y="1936"/>
                  </a:cubicBezTo>
                  <a:cubicBezTo>
                    <a:pt x="1502" y="1702"/>
                    <a:pt x="868" y="1"/>
                    <a:pt x="8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1435375" y="41159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fill="none" extrusionOk="0">
                  <a:moveTo>
                    <a:pt x="0" y="3136"/>
                  </a:moveTo>
                  <a:cubicBezTo>
                    <a:pt x="0" y="3136"/>
                    <a:pt x="1067" y="2635"/>
                    <a:pt x="1401" y="2302"/>
                  </a:cubicBezTo>
                  <a:cubicBezTo>
                    <a:pt x="1735" y="1968"/>
                    <a:pt x="1301" y="0"/>
                    <a:pt x="130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1484575" y="4134225"/>
              <a:ext cx="39200" cy="69250"/>
            </a:xfrm>
            <a:custGeom>
              <a:avLst/>
              <a:gdLst/>
              <a:ahLst/>
              <a:cxnLst/>
              <a:rect l="l" t="t" r="r" b="b"/>
              <a:pathLst>
                <a:path w="1568" h="2770" fill="none" extrusionOk="0">
                  <a:moveTo>
                    <a:pt x="0" y="2770"/>
                  </a:moveTo>
                  <a:cubicBezTo>
                    <a:pt x="0" y="2770"/>
                    <a:pt x="1001" y="2403"/>
                    <a:pt x="1268" y="2102"/>
                  </a:cubicBezTo>
                  <a:cubicBezTo>
                    <a:pt x="1568" y="1836"/>
                    <a:pt x="1034" y="1"/>
                    <a:pt x="10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1527925" y="4143400"/>
              <a:ext cx="45050" cy="79250"/>
            </a:xfrm>
            <a:custGeom>
              <a:avLst/>
              <a:gdLst/>
              <a:ahLst/>
              <a:cxnLst/>
              <a:rect l="l" t="t" r="r" b="b"/>
              <a:pathLst>
                <a:path w="1802" h="3170" fill="none" extrusionOk="0">
                  <a:moveTo>
                    <a:pt x="1" y="3170"/>
                  </a:moveTo>
                  <a:cubicBezTo>
                    <a:pt x="1" y="3170"/>
                    <a:pt x="1101" y="2669"/>
                    <a:pt x="1468" y="2336"/>
                  </a:cubicBezTo>
                  <a:cubicBezTo>
                    <a:pt x="1802" y="2002"/>
                    <a:pt x="1368" y="1"/>
                    <a:pt x="13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1363650" y="4107550"/>
              <a:ext cx="251875" cy="100100"/>
            </a:xfrm>
            <a:custGeom>
              <a:avLst/>
              <a:gdLst/>
              <a:ahLst/>
              <a:cxnLst/>
              <a:rect l="l" t="t" r="r" b="b"/>
              <a:pathLst>
                <a:path w="10075" h="4004" fill="none" extrusionOk="0">
                  <a:moveTo>
                    <a:pt x="0" y="0"/>
                  </a:moveTo>
                  <a:cubicBezTo>
                    <a:pt x="0" y="0"/>
                    <a:pt x="5671" y="4003"/>
                    <a:pt x="10074" y="367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8010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17"/>
          <p:cNvGrpSpPr/>
          <p:nvPr/>
        </p:nvGrpSpPr>
        <p:grpSpPr>
          <a:xfrm>
            <a:off x="-1924698" y="-1334184"/>
            <a:ext cx="9648695" cy="7468486"/>
            <a:chOff x="-2566265" y="-1334184"/>
            <a:chExt cx="12864927" cy="7468486"/>
          </a:xfrm>
        </p:grpSpPr>
        <p:grpSp>
          <p:nvGrpSpPr>
            <p:cNvPr id="787" name="Google Shape;787;p17"/>
            <p:cNvGrpSpPr/>
            <p:nvPr/>
          </p:nvGrpSpPr>
          <p:grpSpPr>
            <a:xfrm rot="10800000" flipH="1">
              <a:off x="-2566265" y="-1334184"/>
              <a:ext cx="12864927" cy="7468486"/>
              <a:chOff x="-996768" y="-68760"/>
              <a:chExt cx="9831062" cy="5707234"/>
            </a:xfrm>
          </p:grpSpPr>
          <p:sp>
            <p:nvSpPr>
              <p:cNvPr id="788" name="Google Shape;788;p17"/>
              <p:cNvSpPr/>
              <p:nvPr/>
            </p:nvSpPr>
            <p:spPr>
              <a:xfrm rot="9557222" flipH="1">
                <a:off x="-212990" y="296836"/>
                <a:ext cx="2976714" cy="4976041"/>
              </a:xfrm>
              <a:custGeom>
                <a:avLst/>
                <a:gdLst/>
                <a:ahLst/>
                <a:cxnLst/>
                <a:rect l="l" t="t" r="r" b="b"/>
                <a:pathLst>
                  <a:path w="119064" h="199034" extrusionOk="0">
                    <a:moveTo>
                      <a:pt x="29442" y="1"/>
                    </a:moveTo>
                    <a:cubicBezTo>
                      <a:pt x="27053" y="1"/>
                      <a:pt x="24693" y="441"/>
                      <a:pt x="22682" y="1254"/>
                    </a:cubicBezTo>
                    <a:cubicBezTo>
                      <a:pt x="16479" y="3790"/>
                      <a:pt x="11919" y="9291"/>
                      <a:pt x="8752" y="15185"/>
                    </a:cubicBezTo>
                    <a:cubicBezTo>
                      <a:pt x="1" y="31484"/>
                      <a:pt x="263" y="50939"/>
                      <a:pt x="751" y="69441"/>
                    </a:cubicBezTo>
                    <a:cubicBezTo>
                      <a:pt x="1429" y="94932"/>
                      <a:pt x="2108" y="120436"/>
                      <a:pt x="2775" y="145939"/>
                    </a:cubicBezTo>
                    <a:cubicBezTo>
                      <a:pt x="3037" y="155416"/>
                      <a:pt x="3370" y="165286"/>
                      <a:pt x="7811" y="173680"/>
                    </a:cubicBezTo>
                    <a:cubicBezTo>
                      <a:pt x="13217" y="183884"/>
                      <a:pt x="23885" y="190266"/>
                      <a:pt x="34791" y="194064"/>
                    </a:cubicBezTo>
                    <a:cubicBezTo>
                      <a:pt x="44361" y="197388"/>
                      <a:pt x="54485" y="199034"/>
                      <a:pt x="64610" y="199034"/>
                    </a:cubicBezTo>
                    <a:cubicBezTo>
                      <a:pt x="78709" y="199034"/>
                      <a:pt x="92812" y="195843"/>
                      <a:pt x="105431" y="189551"/>
                    </a:cubicBezTo>
                    <a:cubicBezTo>
                      <a:pt x="110384" y="187099"/>
                      <a:pt x="115456" y="183753"/>
                      <a:pt x="117158" y="178478"/>
                    </a:cubicBezTo>
                    <a:cubicBezTo>
                      <a:pt x="119063" y="172525"/>
                      <a:pt x="115777" y="165798"/>
                      <a:pt x="110657" y="162203"/>
                    </a:cubicBezTo>
                    <a:cubicBezTo>
                      <a:pt x="105538" y="158595"/>
                      <a:pt x="99013" y="157607"/>
                      <a:pt x="92762" y="157583"/>
                    </a:cubicBezTo>
                    <a:cubicBezTo>
                      <a:pt x="92734" y="157583"/>
                      <a:pt x="92706" y="157583"/>
                      <a:pt x="92678" y="157583"/>
                    </a:cubicBezTo>
                    <a:cubicBezTo>
                      <a:pt x="84494" y="157583"/>
                      <a:pt x="76336" y="159067"/>
                      <a:pt x="68167" y="159067"/>
                    </a:cubicBezTo>
                    <a:cubicBezTo>
                      <a:pt x="66857" y="159067"/>
                      <a:pt x="65546" y="159029"/>
                      <a:pt x="64235" y="158940"/>
                    </a:cubicBezTo>
                    <a:cubicBezTo>
                      <a:pt x="54722" y="158297"/>
                      <a:pt x="44590" y="154237"/>
                      <a:pt x="40387" y="145677"/>
                    </a:cubicBezTo>
                    <a:cubicBezTo>
                      <a:pt x="36636" y="137997"/>
                      <a:pt x="38541" y="128937"/>
                      <a:pt x="39053" y="120412"/>
                    </a:cubicBezTo>
                    <a:cubicBezTo>
                      <a:pt x="40542" y="95254"/>
                      <a:pt x="28992" y="69679"/>
                      <a:pt x="35577" y="45355"/>
                    </a:cubicBezTo>
                    <a:cubicBezTo>
                      <a:pt x="37470" y="38378"/>
                      <a:pt x="40803" y="31841"/>
                      <a:pt x="42613" y="24852"/>
                    </a:cubicBezTo>
                    <a:cubicBezTo>
                      <a:pt x="44173" y="18804"/>
                      <a:pt x="45006" y="9612"/>
                      <a:pt x="40553" y="4433"/>
                    </a:cubicBezTo>
                    <a:cubicBezTo>
                      <a:pt x="37907" y="1355"/>
                      <a:pt x="33630" y="1"/>
                      <a:pt x="29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-10359066" flipH="1">
                <a:off x="5198860" y="237789"/>
                <a:ext cx="3340137" cy="4831733"/>
              </a:xfrm>
              <a:custGeom>
                <a:avLst/>
                <a:gdLst/>
                <a:ahLst/>
                <a:cxnLst/>
                <a:rect l="l" t="t" r="r" b="b"/>
                <a:pathLst>
                  <a:path w="133617" h="193286" extrusionOk="0">
                    <a:moveTo>
                      <a:pt x="82410" y="1"/>
                    </a:moveTo>
                    <a:cubicBezTo>
                      <a:pt x="75437" y="1"/>
                      <a:pt x="68212" y="1283"/>
                      <a:pt x="61393" y="2632"/>
                    </a:cubicBezTo>
                    <a:cubicBezTo>
                      <a:pt x="47606" y="5371"/>
                      <a:pt x="33807" y="8109"/>
                      <a:pt x="20007" y="10871"/>
                    </a:cubicBezTo>
                    <a:cubicBezTo>
                      <a:pt x="16566" y="11550"/>
                      <a:pt x="3755" y="12062"/>
                      <a:pt x="2124" y="15610"/>
                    </a:cubicBezTo>
                    <a:cubicBezTo>
                      <a:pt x="0" y="20197"/>
                      <a:pt x="9551" y="22007"/>
                      <a:pt x="13249" y="22007"/>
                    </a:cubicBezTo>
                    <a:cubicBezTo>
                      <a:pt x="13448" y="22007"/>
                      <a:pt x="13630" y="22002"/>
                      <a:pt x="13792" y="21992"/>
                    </a:cubicBezTo>
                    <a:cubicBezTo>
                      <a:pt x="20055" y="21587"/>
                      <a:pt x="25949" y="18777"/>
                      <a:pt x="32199" y="18182"/>
                    </a:cubicBezTo>
                    <a:cubicBezTo>
                      <a:pt x="32751" y="18129"/>
                      <a:pt x="33313" y="18103"/>
                      <a:pt x="33879" y="18103"/>
                    </a:cubicBezTo>
                    <a:cubicBezTo>
                      <a:pt x="39725" y="18103"/>
                      <a:pt x="46052" y="20904"/>
                      <a:pt x="47213" y="26516"/>
                    </a:cubicBezTo>
                    <a:cubicBezTo>
                      <a:pt x="47808" y="29409"/>
                      <a:pt x="46904" y="32553"/>
                      <a:pt x="47963" y="35327"/>
                    </a:cubicBezTo>
                    <a:cubicBezTo>
                      <a:pt x="49166" y="38482"/>
                      <a:pt x="52690" y="40220"/>
                      <a:pt x="56059" y="40482"/>
                    </a:cubicBezTo>
                    <a:cubicBezTo>
                      <a:pt x="56493" y="40517"/>
                      <a:pt x="56925" y="40534"/>
                      <a:pt x="57358" y="40534"/>
                    </a:cubicBezTo>
                    <a:cubicBezTo>
                      <a:pt x="60277" y="40534"/>
                      <a:pt x="63181" y="39800"/>
                      <a:pt x="66084" y="39291"/>
                    </a:cubicBezTo>
                    <a:cubicBezTo>
                      <a:pt x="68616" y="38848"/>
                      <a:pt x="71204" y="38587"/>
                      <a:pt x="73779" y="38587"/>
                    </a:cubicBezTo>
                    <a:cubicBezTo>
                      <a:pt x="77842" y="38587"/>
                      <a:pt x="81870" y="39236"/>
                      <a:pt x="85587" y="40839"/>
                    </a:cubicBezTo>
                    <a:cubicBezTo>
                      <a:pt x="91659" y="43459"/>
                      <a:pt x="96731" y="48959"/>
                      <a:pt x="97612" y="55508"/>
                    </a:cubicBezTo>
                    <a:cubicBezTo>
                      <a:pt x="98410" y="61473"/>
                      <a:pt x="95779" y="67319"/>
                      <a:pt x="94945" y="73308"/>
                    </a:cubicBezTo>
                    <a:cubicBezTo>
                      <a:pt x="93302" y="85214"/>
                      <a:pt x="98839" y="96739"/>
                      <a:pt x="102982" y="108026"/>
                    </a:cubicBezTo>
                    <a:cubicBezTo>
                      <a:pt x="107113" y="119301"/>
                      <a:pt x="109697" y="132743"/>
                      <a:pt x="102934" y="142685"/>
                    </a:cubicBezTo>
                    <a:cubicBezTo>
                      <a:pt x="99612" y="147567"/>
                      <a:pt x="94517" y="150853"/>
                      <a:pt x="90076" y="154746"/>
                    </a:cubicBezTo>
                    <a:cubicBezTo>
                      <a:pt x="85646" y="158628"/>
                      <a:pt x="81575" y="163759"/>
                      <a:pt x="81670" y="169665"/>
                    </a:cubicBezTo>
                    <a:cubicBezTo>
                      <a:pt x="81777" y="176499"/>
                      <a:pt x="87337" y="181916"/>
                      <a:pt x="92909" y="185857"/>
                    </a:cubicBezTo>
                    <a:cubicBezTo>
                      <a:pt x="98538" y="189844"/>
                      <a:pt x="105201" y="193286"/>
                      <a:pt x="111924" y="193286"/>
                    </a:cubicBezTo>
                    <a:cubicBezTo>
                      <a:pt x="113393" y="193286"/>
                      <a:pt x="114865" y="193121"/>
                      <a:pt x="116329" y="192763"/>
                    </a:cubicBezTo>
                    <a:cubicBezTo>
                      <a:pt x="125925" y="190429"/>
                      <a:pt x="131902" y="180237"/>
                      <a:pt x="132759" y="170379"/>
                    </a:cubicBezTo>
                    <a:cubicBezTo>
                      <a:pt x="133617" y="160533"/>
                      <a:pt x="130569" y="150829"/>
                      <a:pt x="128033" y="141268"/>
                    </a:cubicBezTo>
                    <a:cubicBezTo>
                      <a:pt x="120889" y="114539"/>
                      <a:pt x="117448" y="86845"/>
                      <a:pt x="117829" y="59175"/>
                    </a:cubicBezTo>
                    <a:cubicBezTo>
                      <a:pt x="117972" y="49376"/>
                      <a:pt x="124830" y="35124"/>
                      <a:pt x="122996" y="25480"/>
                    </a:cubicBezTo>
                    <a:cubicBezTo>
                      <a:pt x="121163" y="15836"/>
                      <a:pt x="110292" y="10609"/>
                      <a:pt x="102113" y="5192"/>
                    </a:cubicBezTo>
                    <a:cubicBezTo>
                      <a:pt x="96257" y="1312"/>
                      <a:pt x="89462" y="1"/>
                      <a:pt x="824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90" name="Google Shape;790;p17"/>
            <p:cNvSpPr/>
            <p:nvPr/>
          </p:nvSpPr>
          <p:spPr>
            <a:xfrm rot="-475398" flipH="1">
              <a:off x="5972974" y="-684176"/>
              <a:ext cx="3895457" cy="6511862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91" name="Google Shape;791;p17"/>
          <p:cNvSpPr txBox="1">
            <a:spLocks noGrp="1"/>
          </p:cNvSpPr>
          <p:nvPr>
            <p:ph type="subTitle" idx="1"/>
          </p:nvPr>
        </p:nvSpPr>
        <p:spPr>
          <a:xfrm>
            <a:off x="540000" y="1876275"/>
            <a:ext cx="3326175" cy="4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2" name="Google Shape;792;p17"/>
          <p:cNvSpPr txBox="1">
            <a:spLocks noGrp="1"/>
          </p:cNvSpPr>
          <p:nvPr>
            <p:ph type="subTitle" idx="2"/>
          </p:nvPr>
        </p:nvSpPr>
        <p:spPr>
          <a:xfrm>
            <a:off x="540000" y="3019850"/>
            <a:ext cx="3326175" cy="4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3" name="Google Shape;793;p17"/>
          <p:cNvSpPr txBox="1">
            <a:spLocks noGrp="1"/>
          </p:cNvSpPr>
          <p:nvPr>
            <p:ph type="subTitle" idx="3"/>
          </p:nvPr>
        </p:nvSpPr>
        <p:spPr>
          <a:xfrm>
            <a:off x="540000" y="4163275"/>
            <a:ext cx="3326175" cy="4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4" name="Google Shape;794;p17"/>
          <p:cNvSpPr txBox="1">
            <a:spLocks noGrp="1"/>
          </p:cNvSpPr>
          <p:nvPr>
            <p:ph type="subTitle" idx="4"/>
          </p:nvPr>
        </p:nvSpPr>
        <p:spPr>
          <a:xfrm>
            <a:off x="540000" y="1301625"/>
            <a:ext cx="3326175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7"/>
          <p:cNvSpPr txBox="1">
            <a:spLocks noGrp="1"/>
          </p:cNvSpPr>
          <p:nvPr>
            <p:ph type="subTitle" idx="5"/>
          </p:nvPr>
        </p:nvSpPr>
        <p:spPr>
          <a:xfrm>
            <a:off x="540000" y="2445131"/>
            <a:ext cx="3326175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7"/>
          <p:cNvSpPr txBox="1">
            <a:spLocks noGrp="1"/>
          </p:cNvSpPr>
          <p:nvPr>
            <p:ph type="subTitle" idx="6"/>
          </p:nvPr>
        </p:nvSpPr>
        <p:spPr>
          <a:xfrm>
            <a:off x="540000" y="3588636"/>
            <a:ext cx="3326175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98" name="Google Shape;798;p17"/>
          <p:cNvGrpSpPr/>
          <p:nvPr/>
        </p:nvGrpSpPr>
        <p:grpSpPr>
          <a:xfrm rot="-2700000">
            <a:off x="4913463" y="2337411"/>
            <a:ext cx="1935048" cy="2559047"/>
            <a:chOff x="4922850" y="1564900"/>
            <a:chExt cx="1275969" cy="1265575"/>
          </a:xfrm>
        </p:grpSpPr>
        <p:sp>
          <p:nvSpPr>
            <p:cNvPr id="799" name="Google Shape;799;p17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17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17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17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17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6" name="Google Shape;806;p17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7" name="Google Shape;807;p17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0" name="Google Shape;810;p17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32" name="Google Shape;832;p17"/>
          <p:cNvGrpSpPr/>
          <p:nvPr/>
        </p:nvGrpSpPr>
        <p:grpSpPr>
          <a:xfrm rot="-417526" flipH="1">
            <a:off x="4783313" y="4217312"/>
            <a:ext cx="390221" cy="782383"/>
            <a:chOff x="2344350" y="3382875"/>
            <a:chExt cx="167650" cy="252100"/>
          </a:xfrm>
        </p:grpSpPr>
        <p:sp>
          <p:nvSpPr>
            <p:cNvPr id="833" name="Google Shape;833;p17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39" name="Google Shape;839;p17"/>
          <p:cNvGrpSpPr/>
          <p:nvPr/>
        </p:nvGrpSpPr>
        <p:grpSpPr>
          <a:xfrm rot="10436081" flipH="1">
            <a:off x="5744412" y="196672"/>
            <a:ext cx="337483" cy="676643"/>
            <a:chOff x="2344350" y="3382875"/>
            <a:chExt cx="167650" cy="252100"/>
          </a:xfrm>
        </p:grpSpPr>
        <p:sp>
          <p:nvSpPr>
            <p:cNvPr id="840" name="Google Shape;840;p17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846" name="Google Shape;846;p17"/>
          <p:cNvGrpSpPr/>
          <p:nvPr/>
        </p:nvGrpSpPr>
        <p:grpSpPr>
          <a:xfrm rot="-423779" flipH="1">
            <a:off x="6346089" y="1845887"/>
            <a:ext cx="316900" cy="635346"/>
            <a:chOff x="2344350" y="3382875"/>
            <a:chExt cx="167650" cy="252100"/>
          </a:xfrm>
        </p:grpSpPr>
        <p:sp>
          <p:nvSpPr>
            <p:cNvPr id="847" name="Google Shape;847;p17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71682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8"/>
          <p:cNvGrpSpPr/>
          <p:nvPr/>
        </p:nvGrpSpPr>
        <p:grpSpPr>
          <a:xfrm rot="10800000">
            <a:off x="-1534409" y="-1494789"/>
            <a:ext cx="9038471" cy="7446678"/>
            <a:chOff x="-599100" y="70635"/>
            <a:chExt cx="9209303" cy="5690569"/>
          </a:xfrm>
        </p:grpSpPr>
        <p:sp>
          <p:nvSpPr>
            <p:cNvPr id="855" name="Google Shape;855;p18"/>
            <p:cNvSpPr/>
            <p:nvPr/>
          </p:nvSpPr>
          <p:spPr>
            <a:xfrm rot="340549">
              <a:off x="-360341" y="427988"/>
              <a:ext cx="2976608" cy="4975863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56" name="Google Shape;856;p18"/>
            <p:cNvSpPr/>
            <p:nvPr/>
          </p:nvSpPr>
          <p:spPr>
            <a:xfrm rot="9581245" flipH="1">
              <a:off x="4535413" y="500135"/>
              <a:ext cx="3340024" cy="4831569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57" name="Google Shape;857;p18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8"/>
          <p:cNvSpPr txBox="1">
            <a:spLocks noGrp="1"/>
          </p:cNvSpPr>
          <p:nvPr>
            <p:ph type="subTitle" idx="1"/>
          </p:nvPr>
        </p:nvSpPr>
        <p:spPr>
          <a:xfrm>
            <a:off x="1125496" y="1518900"/>
            <a:ext cx="2150325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9" name="Google Shape;859;p18"/>
          <p:cNvSpPr txBox="1">
            <a:spLocks noGrp="1"/>
          </p:cNvSpPr>
          <p:nvPr>
            <p:ph type="subTitle" idx="2"/>
          </p:nvPr>
        </p:nvSpPr>
        <p:spPr>
          <a:xfrm>
            <a:off x="1125496" y="2000150"/>
            <a:ext cx="2150325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8"/>
          <p:cNvSpPr txBox="1">
            <a:spLocks noGrp="1"/>
          </p:cNvSpPr>
          <p:nvPr>
            <p:ph type="subTitle" idx="3"/>
          </p:nvPr>
        </p:nvSpPr>
        <p:spPr>
          <a:xfrm>
            <a:off x="3582179" y="2000150"/>
            <a:ext cx="2150325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8"/>
          <p:cNvSpPr txBox="1">
            <a:spLocks noGrp="1"/>
          </p:cNvSpPr>
          <p:nvPr>
            <p:ph type="subTitle" idx="4"/>
          </p:nvPr>
        </p:nvSpPr>
        <p:spPr>
          <a:xfrm>
            <a:off x="1125496" y="3638050"/>
            <a:ext cx="2150325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8"/>
          <p:cNvSpPr txBox="1">
            <a:spLocks noGrp="1"/>
          </p:cNvSpPr>
          <p:nvPr>
            <p:ph type="subTitle" idx="5"/>
          </p:nvPr>
        </p:nvSpPr>
        <p:spPr>
          <a:xfrm>
            <a:off x="3582179" y="3638050"/>
            <a:ext cx="2150325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8"/>
          <p:cNvSpPr txBox="1">
            <a:spLocks noGrp="1"/>
          </p:cNvSpPr>
          <p:nvPr>
            <p:ph type="subTitle" idx="6"/>
          </p:nvPr>
        </p:nvSpPr>
        <p:spPr>
          <a:xfrm>
            <a:off x="1125496" y="3156800"/>
            <a:ext cx="2150325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4" name="Google Shape;864;p18"/>
          <p:cNvSpPr txBox="1">
            <a:spLocks noGrp="1"/>
          </p:cNvSpPr>
          <p:nvPr>
            <p:ph type="subTitle" idx="7"/>
          </p:nvPr>
        </p:nvSpPr>
        <p:spPr>
          <a:xfrm>
            <a:off x="3582177" y="1518900"/>
            <a:ext cx="2150325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5" name="Google Shape;865;p18"/>
          <p:cNvSpPr txBox="1">
            <a:spLocks noGrp="1"/>
          </p:cNvSpPr>
          <p:nvPr>
            <p:ph type="subTitle" idx="8"/>
          </p:nvPr>
        </p:nvSpPr>
        <p:spPr>
          <a:xfrm>
            <a:off x="3582177" y="3156800"/>
            <a:ext cx="2150325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866" name="Google Shape;866;p18"/>
          <p:cNvGrpSpPr/>
          <p:nvPr/>
        </p:nvGrpSpPr>
        <p:grpSpPr>
          <a:xfrm rot="-6470356">
            <a:off x="5272412" y="168076"/>
            <a:ext cx="1719353" cy="1279010"/>
            <a:chOff x="4922850" y="1564900"/>
            <a:chExt cx="1275969" cy="1265575"/>
          </a:xfrm>
        </p:grpSpPr>
        <p:sp>
          <p:nvSpPr>
            <p:cNvPr id="867" name="Google Shape;867;p18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0" name="Google Shape;870;p18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1" name="Google Shape;871;p18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2" name="Google Shape;872;p18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3" name="Google Shape;873;p18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4" name="Google Shape;874;p18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5" name="Google Shape;875;p18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00" name="Google Shape;900;p18"/>
          <p:cNvGrpSpPr/>
          <p:nvPr/>
        </p:nvGrpSpPr>
        <p:grpSpPr>
          <a:xfrm rot="-1333993" flipH="1">
            <a:off x="334017" y="4146983"/>
            <a:ext cx="404617" cy="811255"/>
            <a:chOff x="2344350" y="3382875"/>
            <a:chExt cx="167650" cy="252100"/>
          </a:xfrm>
        </p:grpSpPr>
        <p:sp>
          <p:nvSpPr>
            <p:cNvPr id="901" name="Google Shape;901;p18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07" name="Google Shape;907;p18"/>
          <p:cNvGrpSpPr/>
          <p:nvPr/>
        </p:nvGrpSpPr>
        <p:grpSpPr>
          <a:xfrm rot="1709593" flipH="1">
            <a:off x="313484" y="3184252"/>
            <a:ext cx="404607" cy="811257"/>
            <a:chOff x="2344350" y="3382875"/>
            <a:chExt cx="167650" cy="252100"/>
          </a:xfrm>
        </p:grpSpPr>
        <p:sp>
          <p:nvSpPr>
            <p:cNvPr id="908" name="Google Shape;908;p18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4" name="Google Shape;914;p18"/>
          <p:cNvGrpSpPr/>
          <p:nvPr/>
        </p:nvGrpSpPr>
        <p:grpSpPr>
          <a:xfrm rot="3358595" flipH="1">
            <a:off x="95585" y="2242171"/>
            <a:ext cx="539476" cy="608440"/>
            <a:chOff x="2344350" y="3382875"/>
            <a:chExt cx="167650" cy="252100"/>
          </a:xfrm>
        </p:grpSpPr>
        <p:sp>
          <p:nvSpPr>
            <p:cNvPr id="915" name="Google Shape;915;p18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49186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19"/>
          <p:cNvGrpSpPr/>
          <p:nvPr/>
        </p:nvGrpSpPr>
        <p:grpSpPr>
          <a:xfrm rot="-10209413">
            <a:off x="-1111682" y="-991110"/>
            <a:ext cx="8649557" cy="7296022"/>
            <a:chOff x="-599100" y="-36753"/>
            <a:chExt cx="8813290" cy="5575600"/>
          </a:xfrm>
        </p:grpSpPr>
        <p:sp>
          <p:nvSpPr>
            <p:cNvPr id="923" name="Google Shape;923;p19"/>
            <p:cNvSpPr/>
            <p:nvPr/>
          </p:nvSpPr>
          <p:spPr>
            <a:xfrm rot="340549">
              <a:off x="-360341" y="427988"/>
              <a:ext cx="2976608" cy="4975863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4" name="Google Shape;924;p19"/>
            <p:cNvSpPr/>
            <p:nvPr/>
          </p:nvSpPr>
          <p:spPr>
            <a:xfrm rot="10209539" flipH="1">
              <a:off x="4485722" y="213139"/>
              <a:ext cx="3340134" cy="4831729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5" name="Google Shape;925;p19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19"/>
          <p:cNvSpPr txBox="1">
            <a:spLocks noGrp="1"/>
          </p:cNvSpPr>
          <p:nvPr>
            <p:ph type="subTitle" idx="1"/>
          </p:nvPr>
        </p:nvSpPr>
        <p:spPr>
          <a:xfrm>
            <a:off x="760126" y="2216285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19"/>
          <p:cNvSpPr txBox="1">
            <a:spLocks noGrp="1"/>
          </p:cNvSpPr>
          <p:nvPr>
            <p:ph type="subTitle" idx="2"/>
          </p:nvPr>
        </p:nvSpPr>
        <p:spPr>
          <a:xfrm>
            <a:off x="2659725" y="2216285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9"/>
          <p:cNvSpPr txBox="1">
            <a:spLocks noGrp="1"/>
          </p:cNvSpPr>
          <p:nvPr>
            <p:ph type="subTitle" idx="3"/>
          </p:nvPr>
        </p:nvSpPr>
        <p:spPr>
          <a:xfrm>
            <a:off x="4562474" y="2216285"/>
            <a:ext cx="1535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9"/>
          <p:cNvSpPr txBox="1">
            <a:spLocks noGrp="1"/>
          </p:cNvSpPr>
          <p:nvPr>
            <p:ph type="subTitle" idx="4"/>
          </p:nvPr>
        </p:nvSpPr>
        <p:spPr>
          <a:xfrm>
            <a:off x="760126" y="3642301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9"/>
          <p:cNvSpPr txBox="1">
            <a:spLocks noGrp="1"/>
          </p:cNvSpPr>
          <p:nvPr>
            <p:ph type="subTitle" idx="5"/>
          </p:nvPr>
        </p:nvSpPr>
        <p:spPr>
          <a:xfrm>
            <a:off x="2659725" y="3642301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9"/>
          <p:cNvSpPr txBox="1">
            <a:spLocks noGrp="1"/>
          </p:cNvSpPr>
          <p:nvPr>
            <p:ph type="subTitle" idx="6"/>
          </p:nvPr>
        </p:nvSpPr>
        <p:spPr>
          <a:xfrm>
            <a:off x="4562474" y="3642301"/>
            <a:ext cx="1535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9"/>
          <p:cNvSpPr txBox="1">
            <a:spLocks noGrp="1"/>
          </p:cNvSpPr>
          <p:nvPr>
            <p:ph type="subTitle" idx="7"/>
          </p:nvPr>
        </p:nvSpPr>
        <p:spPr>
          <a:xfrm>
            <a:off x="760126" y="1776800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933" name="Google Shape;933;p19"/>
          <p:cNvSpPr txBox="1">
            <a:spLocks noGrp="1"/>
          </p:cNvSpPr>
          <p:nvPr>
            <p:ph type="subTitle" idx="8"/>
          </p:nvPr>
        </p:nvSpPr>
        <p:spPr>
          <a:xfrm>
            <a:off x="2659725" y="1776800"/>
            <a:ext cx="15385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934" name="Google Shape;934;p19"/>
          <p:cNvSpPr txBox="1">
            <a:spLocks noGrp="1"/>
          </p:cNvSpPr>
          <p:nvPr>
            <p:ph type="subTitle" idx="9"/>
          </p:nvPr>
        </p:nvSpPr>
        <p:spPr>
          <a:xfrm>
            <a:off x="4562474" y="1776800"/>
            <a:ext cx="1535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935" name="Google Shape;935;p19"/>
          <p:cNvSpPr txBox="1">
            <a:spLocks noGrp="1"/>
          </p:cNvSpPr>
          <p:nvPr>
            <p:ph type="subTitle" idx="13"/>
          </p:nvPr>
        </p:nvSpPr>
        <p:spPr>
          <a:xfrm>
            <a:off x="760126" y="3110375"/>
            <a:ext cx="153855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936" name="Google Shape;936;p19"/>
          <p:cNvSpPr txBox="1">
            <a:spLocks noGrp="1"/>
          </p:cNvSpPr>
          <p:nvPr>
            <p:ph type="subTitle" idx="14"/>
          </p:nvPr>
        </p:nvSpPr>
        <p:spPr>
          <a:xfrm>
            <a:off x="2659725" y="3110375"/>
            <a:ext cx="153855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sp>
        <p:nvSpPr>
          <p:cNvPr id="937" name="Google Shape;937;p19"/>
          <p:cNvSpPr txBox="1">
            <a:spLocks noGrp="1"/>
          </p:cNvSpPr>
          <p:nvPr>
            <p:ph type="subTitle" idx="15"/>
          </p:nvPr>
        </p:nvSpPr>
        <p:spPr>
          <a:xfrm>
            <a:off x="4562474" y="3110375"/>
            <a:ext cx="1535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adea"/>
              <a:buNone/>
              <a:defRPr sz="24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9pPr>
          </a:lstStyle>
          <a:p>
            <a:endParaRPr/>
          </a:p>
        </p:txBody>
      </p:sp>
      <p:grpSp>
        <p:nvGrpSpPr>
          <p:cNvPr id="938" name="Google Shape;938;p19"/>
          <p:cNvGrpSpPr/>
          <p:nvPr/>
        </p:nvGrpSpPr>
        <p:grpSpPr>
          <a:xfrm rot="-9746153">
            <a:off x="165248" y="-1295113"/>
            <a:ext cx="6409754" cy="7197289"/>
            <a:chOff x="-4754433" y="-37526"/>
            <a:chExt cx="6158195" cy="5186117"/>
          </a:xfrm>
        </p:grpSpPr>
        <p:sp>
          <p:nvSpPr>
            <p:cNvPr id="939" name="Google Shape;939;p19"/>
            <p:cNvSpPr/>
            <p:nvPr/>
          </p:nvSpPr>
          <p:spPr>
            <a:xfrm rot="-3430959">
              <a:off x="-4306946" y="4256339"/>
              <a:ext cx="641657" cy="807576"/>
            </a:xfrm>
            <a:custGeom>
              <a:avLst/>
              <a:gdLst/>
              <a:ahLst/>
              <a:cxnLst/>
              <a:rect l="l" t="t" r="r" b="b"/>
              <a:pathLst>
                <a:path w="30312" h="38150" extrusionOk="0">
                  <a:moveTo>
                    <a:pt x="0" y="0"/>
                  </a:moveTo>
                  <a:cubicBezTo>
                    <a:pt x="2741" y="1170"/>
                    <a:pt x="12132" y="4445"/>
                    <a:pt x="16443" y="7018"/>
                  </a:cubicBezTo>
                  <a:cubicBezTo>
                    <a:pt x="20754" y="9591"/>
                    <a:pt x="23561" y="11730"/>
                    <a:pt x="25867" y="15440"/>
                  </a:cubicBezTo>
                  <a:cubicBezTo>
                    <a:pt x="28173" y="19150"/>
                    <a:pt x="30145" y="25934"/>
                    <a:pt x="30279" y="29276"/>
                  </a:cubicBezTo>
                  <a:cubicBezTo>
                    <a:pt x="30413" y="32618"/>
                    <a:pt x="28408" y="34022"/>
                    <a:pt x="26670" y="35493"/>
                  </a:cubicBezTo>
                  <a:cubicBezTo>
                    <a:pt x="24932" y="36964"/>
                    <a:pt x="21690" y="37900"/>
                    <a:pt x="19852" y="38100"/>
                  </a:cubicBezTo>
                  <a:cubicBezTo>
                    <a:pt x="18014" y="38301"/>
                    <a:pt x="16744" y="37632"/>
                    <a:pt x="15641" y="36696"/>
                  </a:cubicBezTo>
                  <a:cubicBezTo>
                    <a:pt x="14538" y="35760"/>
                    <a:pt x="13535" y="33956"/>
                    <a:pt x="13234" y="32485"/>
                  </a:cubicBezTo>
                  <a:cubicBezTo>
                    <a:pt x="12933" y="31015"/>
                    <a:pt x="12967" y="29043"/>
                    <a:pt x="13836" y="27873"/>
                  </a:cubicBezTo>
                  <a:cubicBezTo>
                    <a:pt x="14705" y="26703"/>
                    <a:pt x="17679" y="25867"/>
                    <a:pt x="18448" y="25466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40" name="Google Shape;940;p19"/>
            <p:cNvGrpSpPr/>
            <p:nvPr/>
          </p:nvGrpSpPr>
          <p:grpSpPr>
            <a:xfrm>
              <a:off x="-4754433" y="-37526"/>
              <a:ext cx="6158195" cy="4645317"/>
              <a:chOff x="-2212432" y="475503"/>
              <a:chExt cx="4834507" cy="3646818"/>
            </a:xfrm>
          </p:grpSpPr>
          <p:sp>
            <p:nvSpPr>
              <p:cNvPr id="941" name="Google Shape;941;p19"/>
              <p:cNvSpPr/>
              <p:nvPr/>
            </p:nvSpPr>
            <p:spPr>
              <a:xfrm>
                <a:off x="1947534" y="475503"/>
                <a:ext cx="514550" cy="1211725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48469" fill="none" extrusionOk="0">
                    <a:moveTo>
                      <a:pt x="19447" y="0"/>
                    </a:moveTo>
                    <a:cubicBezTo>
                      <a:pt x="20582" y="22350"/>
                      <a:pt x="0" y="31490"/>
                      <a:pt x="6538" y="43665"/>
                    </a:cubicBezTo>
                    <a:cubicBezTo>
                      <a:pt x="7706" y="45333"/>
                      <a:pt x="13009" y="48468"/>
                      <a:pt x="16045" y="44065"/>
                    </a:cubicBezTo>
                    <a:cubicBezTo>
                      <a:pt x="19547" y="39062"/>
                      <a:pt x="13743" y="36693"/>
                      <a:pt x="13743" y="36693"/>
                    </a:cubicBezTo>
                  </a:path>
                </a:pathLst>
              </a:custGeom>
              <a:noFill/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2" name="Google Shape;942;p19"/>
              <p:cNvSpPr/>
              <p:nvPr/>
            </p:nvSpPr>
            <p:spPr>
              <a:xfrm rot="-3587099">
                <a:off x="-1618863" y="3683239"/>
                <a:ext cx="488517" cy="241740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423" extrusionOk="0">
                    <a:moveTo>
                      <a:pt x="7398" y="0"/>
                    </a:moveTo>
                    <a:cubicBezTo>
                      <a:pt x="5386" y="0"/>
                      <a:pt x="1799" y="228"/>
                      <a:pt x="167" y="1744"/>
                    </a:cubicBezTo>
                    <a:cubicBezTo>
                      <a:pt x="0" y="3679"/>
                      <a:pt x="2002" y="9183"/>
                      <a:pt x="8473" y="10884"/>
                    </a:cubicBezTo>
                    <a:cubicBezTo>
                      <a:pt x="8473" y="10884"/>
                      <a:pt x="10240" y="11423"/>
                      <a:pt x="12883" y="11423"/>
                    </a:cubicBezTo>
                    <a:cubicBezTo>
                      <a:pt x="15661" y="11423"/>
                      <a:pt x="19407" y="10827"/>
                      <a:pt x="23083" y="8382"/>
                    </a:cubicBezTo>
                    <a:cubicBezTo>
                      <a:pt x="23083" y="8382"/>
                      <a:pt x="20248" y="1911"/>
                      <a:pt x="8840" y="43"/>
                    </a:cubicBezTo>
                    <a:cubicBezTo>
                      <a:pt x="8840" y="43"/>
                      <a:pt x="8265" y="0"/>
                      <a:pt x="7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3" name="Google Shape;943;p19"/>
              <p:cNvSpPr/>
              <p:nvPr/>
            </p:nvSpPr>
            <p:spPr>
              <a:xfrm rot="-3587099">
                <a:off x="-1313402" y="3668388"/>
                <a:ext cx="66366" cy="11013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204" fill="none" extrusionOk="0">
                    <a:moveTo>
                      <a:pt x="1568" y="5204"/>
                    </a:moveTo>
                    <a:cubicBezTo>
                      <a:pt x="1568" y="5204"/>
                      <a:pt x="400" y="3536"/>
                      <a:pt x="167" y="2836"/>
                    </a:cubicBezTo>
                    <a:cubicBezTo>
                      <a:pt x="0" y="2102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 rot="-3587099">
                <a:off x="-1366129" y="3718736"/>
                <a:ext cx="65668" cy="141218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673" fill="none" extrusionOk="0">
                    <a:moveTo>
                      <a:pt x="1501" y="6672"/>
                    </a:moveTo>
                    <a:cubicBezTo>
                      <a:pt x="1501" y="6672"/>
                      <a:pt x="334" y="4538"/>
                      <a:pt x="167" y="3637"/>
                    </a:cubicBezTo>
                    <a:cubicBezTo>
                      <a:pt x="0" y="2670"/>
                      <a:pt x="3102" y="1"/>
                      <a:pt x="3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 rot="-3587099">
                <a:off x="-1430286" y="3783856"/>
                <a:ext cx="66366" cy="122129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771" fill="none" extrusionOk="0">
                    <a:moveTo>
                      <a:pt x="1535" y="5771"/>
                    </a:moveTo>
                    <a:cubicBezTo>
                      <a:pt x="1535" y="5771"/>
                      <a:pt x="367" y="3936"/>
                      <a:pt x="167" y="3136"/>
                    </a:cubicBezTo>
                    <a:cubicBezTo>
                      <a:pt x="0" y="2335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 rot="-3587099">
                <a:off x="-1495784" y="3825293"/>
                <a:ext cx="65668" cy="14475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840" fill="none" extrusionOk="0">
                    <a:moveTo>
                      <a:pt x="1502" y="6839"/>
                    </a:moveTo>
                    <a:cubicBezTo>
                      <a:pt x="1502" y="6839"/>
                      <a:pt x="334" y="4671"/>
                      <a:pt x="167" y="3737"/>
                    </a:cubicBezTo>
                    <a:cubicBezTo>
                      <a:pt x="1" y="2770"/>
                      <a:pt x="3103" y="1"/>
                      <a:pt x="3103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 rot="-3587099">
                <a:off x="-1609840" y="3734384"/>
                <a:ext cx="445472" cy="130615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6172" fill="none" extrusionOk="0">
                    <a:moveTo>
                      <a:pt x="21049" y="6172"/>
                    </a:moveTo>
                    <a:cubicBezTo>
                      <a:pt x="21049" y="6172"/>
                      <a:pt x="6839" y="5872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 rot="-3587099">
                <a:off x="-2090062" y="3613557"/>
                <a:ext cx="342411" cy="480052"/>
              </a:xfrm>
              <a:custGeom>
                <a:avLst/>
                <a:gdLst/>
                <a:ahLst/>
                <a:cxnLst/>
                <a:rect l="l" t="t" r="r" b="b"/>
                <a:pathLst>
                  <a:path w="16180" h="22684" extrusionOk="0">
                    <a:moveTo>
                      <a:pt x="12410" y="1"/>
                    </a:moveTo>
                    <a:cubicBezTo>
                      <a:pt x="4437" y="3303"/>
                      <a:pt x="2169" y="10708"/>
                      <a:pt x="2169" y="10708"/>
                    </a:cubicBezTo>
                    <a:cubicBezTo>
                      <a:pt x="1" y="17013"/>
                      <a:pt x="3437" y="21749"/>
                      <a:pt x="5138" y="22683"/>
                    </a:cubicBezTo>
                    <a:cubicBezTo>
                      <a:pt x="8273" y="21983"/>
                      <a:pt x="11409" y="16479"/>
                      <a:pt x="11409" y="16479"/>
                    </a:cubicBezTo>
                    <a:cubicBezTo>
                      <a:pt x="16179" y="5972"/>
                      <a:pt x="12410" y="1"/>
                      <a:pt x="12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 rot="-3587099">
                <a:off x="-2061188" y="3721347"/>
                <a:ext cx="110850" cy="6355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003" fill="none" extrusionOk="0">
                    <a:moveTo>
                      <a:pt x="0" y="0"/>
                    </a:moveTo>
                    <a:cubicBezTo>
                      <a:pt x="0" y="0"/>
                      <a:pt x="734" y="1935"/>
                      <a:pt x="1234" y="2469"/>
                    </a:cubicBezTo>
                    <a:cubicBezTo>
                      <a:pt x="1735" y="3003"/>
                      <a:pt x="5237" y="1602"/>
                      <a:pt x="5237" y="16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 rot="-3587099">
                <a:off x="-2028551" y="3785567"/>
                <a:ext cx="136985" cy="74133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503" fill="none" extrusionOk="0">
                    <a:moveTo>
                      <a:pt x="1" y="0"/>
                    </a:moveTo>
                    <a:cubicBezTo>
                      <a:pt x="1" y="0"/>
                      <a:pt x="1102" y="2169"/>
                      <a:pt x="1802" y="2836"/>
                    </a:cubicBezTo>
                    <a:cubicBezTo>
                      <a:pt x="2469" y="3503"/>
                      <a:pt x="6472" y="2402"/>
                      <a:pt x="6472" y="24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 rot="-3587099">
                <a:off x="-1959705" y="3849562"/>
                <a:ext cx="120013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170" fill="none" extrusionOk="0">
                    <a:moveTo>
                      <a:pt x="0" y="1"/>
                    </a:moveTo>
                    <a:cubicBezTo>
                      <a:pt x="0" y="1"/>
                      <a:pt x="901" y="2002"/>
                      <a:pt x="1434" y="2603"/>
                    </a:cubicBezTo>
                    <a:cubicBezTo>
                      <a:pt x="2002" y="3170"/>
                      <a:pt x="5671" y="1902"/>
                      <a:pt x="5671" y="19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 rot="-3587099">
                <a:off x="-1909938" y="3902474"/>
                <a:ext cx="139800" cy="74852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537" fill="none" extrusionOk="0">
                    <a:moveTo>
                      <a:pt x="0" y="1"/>
                    </a:moveTo>
                    <a:cubicBezTo>
                      <a:pt x="0" y="1"/>
                      <a:pt x="1168" y="2202"/>
                      <a:pt x="1835" y="2869"/>
                    </a:cubicBezTo>
                    <a:cubicBezTo>
                      <a:pt x="2536" y="3536"/>
                      <a:pt x="6605" y="2502"/>
                      <a:pt x="6605" y="25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 rot="-3587099">
                <a:off x="-1996480" y="3632768"/>
                <a:ext cx="162402" cy="44333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0949" fill="none" extrusionOk="0">
                    <a:moveTo>
                      <a:pt x="7673" y="1"/>
                    </a:moveTo>
                    <a:cubicBezTo>
                      <a:pt x="7673" y="1"/>
                      <a:pt x="1" y="11943"/>
                      <a:pt x="1002" y="2094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2333500" y="751625"/>
                <a:ext cx="2885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12017" extrusionOk="0">
                    <a:moveTo>
                      <a:pt x="2150" y="1"/>
                    </a:moveTo>
                    <a:cubicBezTo>
                      <a:pt x="2089" y="1"/>
                      <a:pt x="2028" y="3"/>
                      <a:pt x="1969" y="8"/>
                    </a:cubicBezTo>
                    <a:cubicBezTo>
                      <a:pt x="1135" y="842"/>
                      <a:pt x="1" y="4278"/>
                      <a:pt x="2436" y="7613"/>
                    </a:cubicBezTo>
                    <a:cubicBezTo>
                      <a:pt x="2436" y="7613"/>
                      <a:pt x="5138" y="11583"/>
                      <a:pt x="10441" y="12017"/>
                    </a:cubicBezTo>
                    <a:cubicBezTo>
                      <a:pt x="10441" y="12017"/>
                      <a:pt x="11542" y="7814"/>
                      <a:pt x="6806" y="2510"/>
                    </a:cubicBezTo>
                    <a:cubicBezTo>
                      <a:pt x="6806" y="2510"/>
                      <a:pt x="4108" y="1"/>
                      <a:pt x="2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2504450" y="964475"/>
                <a:ext cx="692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102" fill="none" extrusionOk="0">
                    <a:moveTo>
                      <a:pt x="1" y="2102"/>
                    </a:moveTo>
                    <a:cubicBezTo>
                      <a:pt x="1" y="2102"/>
                      <a:pt x="101" y="834"/>
                      <a:pt x="268" y="434"/>
                    </a:cubicBezTo>
                    <a:cubicBezTo>
                      <a:pt x="468" y="0"/>
                      <a:pt x="2770" y="234"/>
                      <a:pt x="2770" y="234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2454425" y="916100"/>
                <a:ext cx="85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569" fill="none" extrusionOk="0">
                    <a:moveTo>
                      <a:pt x="0" y="2569"/>
                    </a:moveTo>
                    <a:cubicBezTo>
                      <a:pt x="0" y="2569"/>
                      <a:pt x="267" y="1101"/>
                      <a:pt x="568" y="567"/>
                    </a:cubicBezTo>
                    <a:cubicBezTo>
                      <a:pt x="834" y="67"/>
                      <a:pt x="3403" y="0"/>
                      <a:pt x="3403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2426900" y="866050"/>
                <a:ext cx="750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36" fill="none" extrusionOk="0">
                    <a:moveTo>
                      <a:pt x="1" y="2236"/>
                    </a:moveTo>
                    <a:cubicBezTo>
                      <a:pt x="1" y="2236"/>
                      <a:pt x="101" y="902"/>
                      <a:pt x="368" y="435"/>
                    </a:cubicBezTo>
                    <a:cubicBezTo>
                      <a:pt x="568" y="1"/>
                      <a:pt x="3003" y="68"/>
                      <a:pt x="3003" y="68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2389375" y="809350"/>
                <a:ext cx="85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670" fill="none" extrusionOk="0">
                    <a:moveTo>
                      <a:pt x="1" y="2669"/>
                    </a:moveTo>
                    <a:cubicBezTo>
                      <a:pt x="1" y="2669"/>
                      <a:pt x="267" y="1168"/>
                      <a:pt x="568" y="634"/>
                    </a:cubicBezTo>
                    <a:cubicBezTo>
                      <a:pt x="868" y="101"/>
                      <a:pt x="3436" y="1"/>
                      <a:pt x="34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9" name="Google Shape;959;p19"/>
              <p:cNvSpPr/>
              <p:nvPr/>
            </p:nvSpPr>
            <p:spPr>
              <a:xfrm>
                <a:off x="2389375" y="761825"/>
                <a:ext cx="1935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1075" fill="none" extrusionOk="0">
                    <a:moveTo>
                      <a:pt x="7739" y="11075"/>
                    </a:moveTo>
                    <a:cubicBezTo>
                      <a:pt x="7739" y="11075"/>
                      <a:pt x="1035" y="5438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>
                <a:off x="2190075" y="1083525"/>
                <a:ext cx="289400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2017" extrusionOk="0">
                    <a:moveTo>
                      <a:pt x="2183" y="1"/>
                    </a:moveTo>
                    <a:cubicBezTo>
                      <a:pt x="2122" y="1"/>
                      <a:pt x="2061" y="3"/>
                      <a:pt x="2002" y="8"/>
                    </a:cubicBezTo>
                    <a:cubicBezTo>
                      <a:pt x="1168" y="876"/>
                      <a:pt x="0" y="4311"/>
                      <a:pt x="2469" y="7580"/>
                    </a:cubicBezTo>
                    <a:cubicBezTo>
                      <a:pt x="2469" y="7580"/>
                      <a:pt x="5171" y="11550"/>
                      <a:pt x="10474" y="12017"/>
                    </a:cubicBezTo>
                    <a:cubicBezTo>
                      <a:pt x="10474" y="12017"/>
                      <a:pt x="11575" y="7814"/>
                      <a:pt x="6838" y="2510"/>
                    </a:cubicBezTo>
                    <a:cubicBezTo>
                      <a:pt x="6838" y="2510"/>
                      <a:pt x="4141" y="1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>
                <a:off x="2361025" y="1297200"/>
                <a:ext cx="6840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103" fill="none" extrusionOk="0">
                    <a:moveTo>
                      <a:pt x="0" y="2102"/>
                    </a:moveTo>
                    <a:cubicBezTo>
                      <a:pt x="0" y="2102"/>
                      <a:pt x="67" y="835"/>
                      <a:pt x="234" y="434"/>
                    </a:cubicBezTo>
                    <a:cubicBezTo>
                      <a:pt x="467" y="1"/>
                      <a:pt x="2736" y="201"/>
                      <a:pt x="2736" y="20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2" name="Google Shape;962;p19"/>
              <p:cNvSpPr/>
              <p:nvPr/>
            </p:nvSpPr>
            <p:spPr>
              <a:xfrm>
                <a:off x="2311000" y="1247175"/>
                <a:ext cx="8425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03" fill="none" extrusionOk="0">
                    <a:moveTo>
                      <a:pt x="0" y="2602"/>
                    </a:moveTo>
                    <a:cubicBezTo>
                      <a:pt x="0" y="2602"/>
                      <a:pt x="234" y="1134"/>
                      <a:pt x="534" y="601"/>
                    </a:cubicBezTo>
                    <a:cubicBezTo>
                      <a:pt x="834" y="100"/>
                      <a:pt x="3369" y="0"/>
                      <a:pt x="33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>
                <a:off x="2282625" y="1197975"/>
                <a:ext cx="75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2269" fill="none" extrusionOk="0">
                    <a:moveTo>
                      <a:pt x="1" y="2268"/>
                    </a:moveTo>
                    <a:cubicBezTo>
                      <a:pt x="1" y="2268"/>
                      <a:pt x="134" y="934"/>
                      <a:pt x="368" y="467"/>
                    </a:cubicBezTo>
                    <a:cubicBezTo>
                      <a:pt x="601" y="0"/>
                      <a:pt x="3003" y="100"/>
                      <a:pt x="3003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>
                <a:off x="2245950" y="1142100"/>
                <a:ext cx="867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669" fill="none" extrusionOk="0">
                    <a:moveTo>
                      <a:pt x="0" y="2669"/>
                    </a:moveTo>
                    <a:cubicBezTo>
                      <a:pt x="0" y="2669"/>
                      <a:pt x="300" y="1168"/>
                      <a:pt x="601" y="601"/>
                    </a:cubicBezTo>
                    <a:cubicBezTo>
                      <a:pt x="901" y="67"/>
                      <a:pt x="3469" y="0"/>
                      <a:pt x="34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>
                <a:off x="2245950" y="1093725"/>
                <a:ext cx="1943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1109" fill="none" extrusionOk="0">
                    <a:moveTo>
                      <a:pt x="7772" y="11108"/>
                    </a:moveTo>
                    <a:cubicBezTo>
                      <a:pt x="7772" y="11108"/>
                      <a:pt x="1068" y="547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>
                <a:off x="1951575" y="947775"/>
                <a:ext cx="35945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856" extrusionOk="0">
                    <a:moveTo>
                      <a:pt x="9095" y="1"/>
                    </a:moveTo>
                    <a:cubicBezTo>
                      <a:pt x="9081" y="1"/>
                      <a:pt x="9073" y="1"/>
                      <a:pt x="9073" y="1"/>
                    </a:cubicBezTo>
                    <a:cubicBezTo>
                      <a:pt x="2002" y="668"/>
                      <a:pt x="0" y="4571"/>
                      <a:pt x="0" y="4571"/>
                    </a:cubicBezTo>
                    <a:cubicBezTo>
                      <a:pt x="2491" y="6469"/>
                      <a:pt x="5145" y="6855"/>
                      <a:pt x="6895" y="6855"/>
                    </a:cubicBezTo>
                    <a:cubicBezTo>
                      <a:pt x="8098" y="6855"/>
                      <a:pt x="8873" y="6672"/>
                      <a:pt x="8873" y="6672"/>
                    </a:cubicBezTo>
                    <a:cubicBezTo>
                      <a:pt x="12876" y="5939"/>
                      <a:pt x="14377" y="2603"/>
                      <a:pt x="14344" y="1435"/>
                    </a:cubicBezTo>
                    <a:cubicBezTo>
                      <a:pt x="13067" y="31"/>
                      <a:pt x="9411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2020775" y="1015325"/>
                <a:ext cx="459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270" fill="none" extrusionOk="0">
                    <a:moveTo>
                      <a:pt x="801" y="3270"/>
                    </a:moveTo>
                    <a:cubicBezTo>
                      <a:pt x="801" y="3270"/>
                      <a:pt x="1602" y="2303"/>
                      <a:pt x="1735" y="1869"/>
                    </a:cubicBezTo>
                    <a:cubicBezTo>
                      <a:pt x="1835" y="1402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2085000" y="999500"/>
                <a:ext cx="458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70" fill="none" extrusionOk="0">
                    <a:moveTo>
                      <a:pt x="701" y="4170"/>
                    </a:moveTo>
                    <a:cubicBezTo>
                      <a:pt x="701" y="4170"/>
                      <a:pt x="1501" y="2902"/>
                      <a:pt x="1668" y="2302"/>
                    </a:cubicBezTo>
                    <a:cubicBezTo>
                      <a:pt x="1835" y="1735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2143375" y="989475"/>
                <a:ext cx="458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37" fill="none" extrusionOk="0">
                    <a:moveTo>
                      <a:pt x="734" y="3637"/>
                    </a:moveTo>
                    <a:cubicBezTo>
                      <a:pt x="734" y="3637"/>
                      <a:pt x="1535" y="2569"/>
                      <a:pt x="1701" y="2069"/>
                    </a:cubicBezTo>
                    <a:cubicBezTo>
                      <a:pt x="1835" y="15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>
                <a:off x="2202575" y="963625"/>
                <a:ext cx="459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304" fill="none" extrusionOk="0">
                    <a:moveTo>
                      <a:pt x="701" y="4304"/>
                    </a:moveTo>
                    <a:cubicBezTo>
                      <a:pt x="701" y="4304"/>
                      <a:pt x="1502" y="3003"/>
                      <a:pt x="1668" y="2436"/>
                    </a:cubicBezTo>
                    <a:cubicBezTo>
                      <a:pt x="1835" y="18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>
                <a:off x="1967400" y="986975"/>
                <a:ext cx="3311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244" h="3337" fill="none" extrusionOk="0">
                    <a:moveTo>
                      <a:pt x="1" y="2903"/>
                    </a:moveTo>
                    <a:cubicBezTo>
                      <a:pt x="1" y="2903"/>
                      <a:pt x="8774" y="3336"/>
                      <a:pt x="1324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972" name="Google Shape;972;p19"/>
          <p:cNvGrpSpPr/>
          <p:nvPr/>
        </p:nvGrpSpPr>
        <p:grpSpPr>
          <a:xfrm rot="-4277230" flipH="1">
            <a:off x="6061520" y="4356614"/>
            <a:ext cx="520312" cy="586805"/>
            <a:chOff x="2344350" y="3382875"/>
            <a:chExt cx="167650" cy="252100"/>
          </a:xfrm>
        </p:grpSpPr>
        <p:sp>
          <p:nvSpPr>
            <p:cNvPr id="973" name="Google Shape;973;p19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79" name="Google Shape;979;p19"/>
          <p:cNvGrpSpPr/>
          <p:nvPr/>
        </p:nvGrpSpPr>
        <p:grpSpPr>
          <a:xfrm rot="-1260792" flipH="1">
            <a:off x="6247200" y="3591635"/>
            <a:ext cx="368149" cy="738127"/>
            <a:chOff x="2344350" y="3382875"/>
            <a:chExt cx="167650" cy="252100"/>
          </a:xfrm>
        </p:grpSpPr>
        <p:sp>
          <p:nvSpPr>
            <p:cNvPr id="980" name="Google Shape;980;p19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71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20"/>
          <p:cNvGrpSpPr/>
          <p:nvPr/>
        </p:nvGrpSpPr>
        <p:grpSpPr>
          <a:xfrm>
            <a:off x="-2475535" y="-1690956"/>
            <a:ext cx="11412194" cy="8594282"/>
            <a:chOff x="-3300714" y="-1690956"/>
            <a:chExt cx="15216259" cy="8594282"/>
          </a:xfrm>
        </p:grpSpPr>
        <p:sp>
          <p:nvSpPr>
            <p:cNvPr id="988" name="Google Shape;988;p20"/>
            <p:cNvSpPr/>
            <p:nvPr/>
          </p:nvSpPr>
          <p:spPr>
            <a:xfrm rot="6363833" flipH="1">
              <a:off x="-1615113" y="591495"/>
              <a:ext cx="3230236" cy="5939520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89" name="Google Shape;989;p20"/>
            <p:cNvGrpSpPr/>
            <p:nvPr/>
          </p:nvGrpSpPr>
          <p:grpSpPr>
            <a:xfrm>
              <a:off x="-676428" y="-1690956"/>
              <a:ext cx="12591974" cy="8594282"/>
              <a:chOff x="-499008" y="-747279"/>
              <a:chExt cx="9622477" cy="6567540"/>
            </a:xfrm>
          </p:grpSpPr>
          <p:sp>
            <p:nvSpPr>
              <p:cNvPr id="990" name="Google Shape;990;p20"/>
              <p:cNvSpPr/>
              <p:nvPr/>
            </p:nvSpPr>
            <p:spPr>
              <a:xfrm rot="4641298">
                <a:off x="751264" y="-1315576"/>
                <a:ext cx="2468361" cy="4538641"/>
              </a:xfrm>
              <a:custGeom>
                <a:avLst/>
                <a:gdLst/>
                <a:ahLst/>
                <a:cxnLst/>
                <a:rect l="l" t="t" r="r" b="b"/>
                <a:pathLst>
                  <a:path w="98739" h="181554" extrusionOk="0">
                    <a:moveTo>
                      <a:pt x="38647" y="1"/>
                    </a:moveTo>
                    <a:cubicBezTo>
                      <a:pt x="33936" y="1"/>
                      <a:pt x="29225" y="284"/>
                      <a:pt x="24836" y="1355"/>
                    </a:cubicBezTo>
                    <a:cubicBezTo>
                      <a:pt x="16990" y="3283"/>
                      <a:pt x="9370" y="7629"/>
                      <a:pt x="5298" y="14606"/>
                    </a:cubicBezTo>
                    <a:cubicBezTo>
                      <a:pt x="1619" y="20917"/>
                      <a:pt x="1226" y="28537"/>
                      <a:pt x="988" y="35835"/>
                    </a:cubicBezTo>
                    <a:cubicBezTo>
                      <a:pt x="0" y="66101"/>
                      <a:pt x="393" y="96438"/>
                      <a:pt x="2131" y="126680"/>
                    </a:cubicBezTo>
                    <a:cubicBezTo>
                      <a:pt x="2953" y="140931"/>
                      <a:pt x="4691" y="156528"/>
                      <a:pt x="14942" y="166446"/>
                    </a:cubicBezTo>
                    <a:cubicBezTo>
                      <a:pt x="20800" y="172102"/>
                      <a:pt x="28694" y="175090"/>
                      <a:pt x="36540" y="177245"/>
                    </a:cubicBezTo>
                    <a:cubicBezTo>
                      <a:pt x="47347" y="180204"/>
                      <a:pt x="58529" y="181554"/>
                      <a:pt x="69738" y="181554"/>
                    </a:cubicBezTo>
                    <a:cubicBezTo>
                      <a:pt x="79461" y="181554"/>
                      <a:pt x="89204" y="180538"/>
                      <a:pt x="98739" y="178674"/>
                    </a:cubicBezTo>
                    <a:cubicBezTo>
                      <a:pt x="97846" y="170102"/>
                      <a:pt x="93643" y="161922"/>
                      <a:pt x="87213" y="156171"/>
                    </a:cubicBezTo>
                    <a:cubicBezTo>
                      <a:pt x="80865" y="150527"/>
                      <a:pt x="72400" y="147323"/>
                      <a:pt x="63916" y="147323"/>
                    </a:cubicBezTo>
                    <a:cubicBezTo>
                      <a:pt x="63792" y="147323"/>
                      <a:pt x="63668" y="147324"/>
                      <a:pt x="63544" y="147325"/>
                    </a:cubicBezTo>
                    <a:cubicBezTo>
                      <a:pt x="55757" y="147432"/>
                      <a:pt x="48208" y="150111"/>
                      <a:pt x="40457" y="150802"/>
                    </a:cubicBezTo>
                    <a:cubicBezTo>
                      <a:pt x="39515" y="150884"/>
                      <a:pt x="38555" y="150927"/>
                      <a:pt x="37589" y="150927"/>
                    </a:cubicBezTo>
                    <a:cubicBezTo>
                      <a:pt x="30615" y="150927"/>
                      <a:pt x="23323" y="148681"/>
                      <a:pt x="19788" y="142824"/>
                    </a:cubicBezTo>
                    <a:cubicBezTo>
                      <a:pt x="15264" y="135359"/>
                      <a:pt x="18669" y="125882"/>
                      <a:pt x="21134" y="117524"/>
                    </a:cubicBezTo>
                    <a:cubicBezTo>
                      <a:pt x="23741" y="108713"/>
                      <a:pt x="25182" y="99545"/>
                      <a:pt x="25408" y="90354"/>
                    </a:cubicBezTo>
                    <a:cubicBezTo>
                      <a:pt x="25694" y="78805"/>
                      <a:pt x="24086" y="67256"/>
                      <a:pt x="24789" y="55730"/>
                    </a:cubicBezTo>
                    <a:cubicBezTo>
                      <a:pt x="26051" y="35073"/>
                      <a:pt x="35064" y="14963"/>
                      <a:pt x="49661" y="283"/>
                    </a:cubicBezTo>
                    <a:cubicBezTo>
                      <a:pt x="46097" y="178"/>
                      <a:pt x="42372" y="1"/>
                      <a:pt x="3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 rot="2417472">
                <a:off x="4458638" y="473955"/>
                <a:ext cx="3544375" cy="4765552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90614" extrusionOk="0">
                    <a:moveTo>
                      <a:pt x="39024" y="0"/>
                    </a:moveTo>
                    <a:cubicBezTo>
                      <a:pt x="31725" y="0"/>
                      <a:pt x="24442" y="1416"/>
                      <a:pt x="17669" y="4135"/>
                    </a:cubicBezTo>
                    <a:cubicBezTo>
                      <a:pt x="11633" y="6564"/>
                      <a:pt x="5739" y="10326"/>
                      <a:pt x="2858" y="16172"/>
                    </a:cubicBezTo>
                    <a:cubicBezTo>
                      <a:pt x="1" y="22006"/>
                      <a:pt x="1298" y="30210"/>
                      <a:pt x="6990" y="33377"/>
                    </a:cubicBezTo>
                    <a:cubicBezTo>
                      <a:pt x="8923" y="34458"/>
                      <a:pt x="10981" y="34841"/>
                      <a:pt x="13117" y="34841"/>
                    </a:cubicBezTo>
                    <a:cubicBezTo>
                      <a:pt x="18303" y="34841"/>
                      <a:pt x="23944" y="32582"/>
                      <a:pt x="29348" y="32582"/>
                    </a:cubicBezTo>
                    <a:cubicBezTo>
                      <a:pt x="30367" y="32582"/>
                      <a:pt x="31377" y="32662"/>
                      <a:pt x="32374" y="32853"/>
                    </a:cubicBezTo>
                    <a:cubicBezTo>
                      <a:pt x="44613" y="35175"/>
                      <a:pt x="48673" y="52058"/>
                      <a:pt x="60246" y="56594"/>
                    </a:cubicBezTo>
                    <a:cubicBezTo>
                      <a:pt x="62641" y="57531"/>
                      <a:pt x="65141" y="57859"/>
                      <a:pt x="67691" y="57859"/>
                    </a:cubicBezTo>
                    <a:cubicBezTo>
                      <a:pt x="71975" y="57859"/>
                      <a:pt x="76398" y="56935"/>
                      <a:pt x="80689" y="56427"/>
                    </a:cubicBezTo>
                    <a:cubicBezTo>
                      <a:pt x="82011" y="56273"/>
                      <a:pt x="83381" y="56185"/>
                      <a:pt x="84757" y="56185"/>
                    </a:cubicBezTo>
                    <a:cubicBezTo>
                      <a:pt x="90513" y="56185"/>
                      <a:pt x="96383" y="57729"/>
                      <a:pt x="99275" y="62476"/>
                    </a:cubicBezTo>
                    <a:cubicBezTo>
                      <a:pt x="103883" y="70048"/>
                      <a:pt x="97787" y="79668"/>
                      <a:pt x="98263" y="88538"/>
                    </a:cubicBezTo>
                    <a:cubicBezTo>
                      <a:pt x="98918" y="100802"/>
                      <a:pt x="112122" y="110112"/>
                      <a:pt x="111443" y="122376"/>
                    </a:cubicBezTo>
                    <a:cubicBezTo>
                      <a:pt x="111050" y="129710"/>
                      <a:pt x="105657" y="135806"/>
                      <a:pt x="99977" y="140461"/>
                    </a:cubicBezTo>
                    <a:cubicBezTo>
                      <a:pt x="94286" y="145117"/>
                      <a:pt x="87857" y="149189"/>
                      <a:pt x="83856" y="155356"/>
                    </a:cubicBezTo>
                    <a:cubicBezTo>
                      <a:pt x="81296" y="159285"/>
                      <a:pt x="80106" y="164012"/>
                      <a:pt x="80177" y="168679"/>
                    </a:cubicBezTo>
                    <a:cubicBezTo>
                      <a:pt x="80249" y="175704"/>
                      <a:pt x="84190" y="187860"/>
                      <a:pt x="91833" y="190408"/>
                    </a:cubicBezTo>
                    <a:cubicBezTo>
                      <a:pt x="92257" y="190549"/>
                      <a:pt x="92724" y="190613"/>
                      <a:pt x="93225" y="190613"/>
                    </a:cubicBezTo>
                    <a:cubicBezTo>
                      <a:pt x="97202" y="190613"/>
                      <a:pt x="103294" y="186577"/>
                      <a:pt x="106371" y="185086"/>
                    </a:cubicBezTo>
                    <a:cubicBezTo>
                      <a:pt x="111598" y="182550"/>
                      <a:pt x="116694" y="179692"/>
                      <a:pt x="121373" y="176228"/>
                    </a:cubicBezTo>
                    <a:cubicBezTo>
                      <a:pt x="130053" y="169786"/>
                      <a:pt x="137339" y="160833"/>
                      <a:pt x="139661" y="150284"/>
                    </a:cubicBezTo>
                    <a:cubicBezTo>
                      <a:pt x="141768" y="140747"/>
                      <a:pt x="139697" y="130829"/>
                      <a:pt x="137625" y="121280"/>
                    </a:cubicBezTo>
                    <a:cubicBezTo>
                      <a:pt x="134625" y="107410"/>
                      <a:pt x="131624" y="93551"/>
                      <a:pt x="128624" y="79680"/>
                    </a:cubicBezTo>
                    <a:cubicBezTo>
                      <a:pt x="126624" y="70441"/>
                      <a:pt x="124564" y="61047"/>
                      <a:pt x="119932" y="52808"/>
                    </a:cubicBezTo>
                    <a:cubicBezTo>
                      <a:pt x="115777" y="45438"/>
                      <a:pt x="109740" y="39306"/>
                      <a:pt x="103609" y="33472"/>
                    </a:cubicBezTo>
                    <a:cubicBezTo>
                      <a:pt x="86357" y="17041"/>
                      <a:pt x="65949" y="1361"/>
                      <a:pt x="42149" y="87"/>
                    </a:cubicBezTo>
                    <a:cubicBezTo>
                      <a:pt x="41108" y="29"/>
                      <a:pt x="40066" y="0"/>
                      <a:pt x="39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992" name="Google Shape;992;p20"/>
          <p:cNvSpPr txBox="1">
            <a:spLocks noGrp="1"/>
          </p:cNvSpPr>
          <p:nvPr>
            <p:ph type="title"/>
          </p:nvPr>
        </p:nvSpPr>
        <p:spPr>
          <a:xfrm>
            <a:off x="536321" y="2310175"/>
            <a:ext cx="37273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93" name="Google Shape;993;p20"/>
          <p:cNvSpPr txBox="1">
            <a:spLocks noGrp="1"/>
          </p:cNvSpPr>
          <p:nvPr>
            <p:ph type="title" idx="2" hasCustomPrompt="1"/>
          </p:nvPr>
        </p:nvSpPr>
        <p:spPr>
          <a:xfrm>
            <a:off x="1772471" y="1187275"/>
            <a:ext cx="1255050" cy="12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4" name="Google Shape;994;p20"/>
          <p:cNvSpPr txBox="1">
            <a:spLocks noGrp="1"/>
          </p:cNvSpPr>
          <p:nvPr>
            <p:ph type="subTitle" idx="1"/>
          </p:nvPr>
        </p:nvSpPr>
        <p:spPr>
          <a:xfrm>
            <a:off x="536321" y="3338038"/>
            <a:ext cx="372735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5" name="Google Shape;995;p20"/>
          <p:cNvGrpSpPr/>
          <p:nvPr/>
        </p:nvGrpSpPr>
        <p:grpSpPr>
          <a:xfrm rot="10800000" flipH="1">
            <a:off x="4607945" y="250749"/>
            <a:ext cx="2244437" cy="1937700"/>
            <a:chOff x="6995008" y="-60984"/>
            <a:chExt cx="2141843" cy="1386845"/>
          </a:xfrm>
        </p:grpSpPr>
        <p:sp>
          <p:nvSpPr>
            <p:cNvPr id="996" name="Google Shape;996;p20"/>
            <p:cNvSpPr/>
            <p:nvPr/>
          </p:nvSpPr>
          <p:spPr>
            <a:xfrm rot="10800000">
              <a:off x="7300691" y="45383"/>
              <a:ext cx="1836160" cy="1280478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44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39" y="6171"/>
                    <a:pt x="46634" y="0"/>
                    <a:pt x="36960" y="4504"/>
                  </a:cubicBezTo>
                  <a:cubicBezTo>
                    <a:pt x="28955" y="8206"/>
                    <a:pt x="33725" y="37827"/>
                    <a:pt x="1" y="26052"/>
                  </a:cubicBezTo>
                </a:path>
              </a:pathLst>
            </a:custGeom>
            <a:solidFill>
              <a:schemeClr val="accent6"/>
            </a:solidFill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997" name="Google Shape;997;p20"/>
            <p:cNvGrpSpPr/>
            <p:nvPr/>
          </p:nvGrpSpPr>
          <p:grpSpPr>
            <a:xfrm rot="10800000">
              <a:off x="6995008" y="-60984"/>
              <a:ext cx="1934709" cy="1162810"/>
              <a:chOff x="1746993" y="2110275"/>
              <a:chExt cx="1428779" cy="858796"/>
            </a:xfrm>
          </p:grpSpPr>
          <p:sp>
            <p:nvSpPr>
              <p:cNvPr id="998" name="Google Shape;998;p20"/>
              <p:cNvSpPr/>
              <p:nvPr/>
            </p:nvSpPr>
            <p:spPr>
              <a:xfrm rot="3980052">
                <a:off x="1718796" y="2492218"/>
                <a:ext cx="311074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5670" extrusionOk="0">
                    <a:moveTo>
                      <a:pt x="7914" y="1"/>
                    </a:moveTo>
                    <a:cubicBezTo>
                      <a:pt x="1992" y="1"/>
                      <a:pt x="0" y="3038"/>
                      <a:pt x="0" y="3038"/>
                    </a:cubicBezTo>
                    <a:cubicBezTo>
                      <a:pt x="2472" y="5383"/>
                      <a:pt x="5401" y="5669"/>
                      <a:pt x="6683" y="5669"/>
                    </a:cubicBezTo>
                    <a:cubicBezTo>
                      <a:pt x="7097" y="5669"/>
                      <a:pt x="7339" y="5639"/>
                      <a:pt x="7339" y="5639"/>
                    </a:cubicBezTo>
                    <a:cubicBezTo>
                      <a:pt x="10775" y="5339"/>
                      <a:pt x="12343" y="2671"/>
                      <a:pt x="12443" y="1670"/>
                    </a:cubicBezTo>
                    <a:cubicBezTo>
                      <a:pt x="11442" y="336"/>
                      <a:pt x="8106" y="2"/>
                      <a:pt x="8106" y="2"/>
                    </a:cubicBezTo>
                    <a:cubicBezTo>
                      <a:pt x="8042" y="1"/>
                      <a:pt x="7977" y="1"/>
                      <a:pt x="7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 rot="3980052">
                <a:off x="1819801" y="2462921"/>
                <a:ext cx="36725" cy="7089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836" fill="none" extrusionOk="0">
                    <a:moveTo>
                      <a:pt x="367" y="2836"/>
                    </a:moveTo>
                    <a:cubicBezTo>
                      <a:pt x="367" y="2836"/>
                      <a:pt x="1135" y="2102"/>
                      <a:pt x="1301" y="1735"/>
                    </a:cubicBezTo>
                    <a:cubicBezTo>
                      <a:pt x="1468" y="1335"/>
                      <a:pt x="1" y="0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 rot="3980052">
                <a:off x="1841512" y="2503090"/>
                <a:ext cx="34200" cy="9009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604" fill="none" extrusionOk="0">
                    <a:moveTo>
                      <a:pt x="267" y="3603"/>
                    </a:moveTo>
                    <a:cubicBezTo>
                      <a:pt x="267" y="3603"/>
                      <a:pt x="1034" y="2603"/>
                      <a:pt x="1201" y="2136"/>
                    </a:cubicBezTo>
                    <a:cubicBezTo>
                      <a:pt x="1368" y="16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 rot="3980052">
                <a:off x="1869442" y="2553189"/>
                <a:ext cx="35900" cy="7756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103" fill="none" extrusionOk="0">
                    <a:moveTo>
                      <a:pt x="301" y="3103"/>
                    </a:moveTo>
                    <a:cubicBezTo>
                      <a:pt x="301" y="3103"/>
                      <a:pt x="1102" y="2269"/>
                      <a:pt x="1268" y="1869"/>
                    </a:cubicBezTo>
                    <a:cubicBezTo>
                      <a:pt x="1435" y="14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2" name="Google Shape;1002;p20"/>
              <p:cNvSpPr/>
              <p:nvPr/>
            </p:nvSpPr>
            <p:spPr>
              <a:xfrm rot="3980052">
                <a:off x="1899430" y="2589365"/>
                <a:ext cx="34225" cy="9259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704" fill="none" extrusionOk="0">
                    <a:moveTo>
                      <a:pt x="201" y="3703"/>
                    </a:moveTo>
                    <a:cubicBezTo>
                      <a:pt x="201" y="3703"/>
                      <a:pt x="1001" y="2669"/>
                      <a:pt x="1201" y="2202"/>
                    </a:cubicBezTo>
                    <a:cubicBezTo>
                      <a:pt x="1368" y="1702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3" name="Google Shape;1003;p20"/>
              <p:cNvSpPr/>
              <p:nvPr/>
            </p:nvSpPr>
            <p:spPr>
              <a:xfrm rot="3980052">
                <a:off x="1729051" y="2534403"/>
                <a:ext cx="286874" cy="61719"/>
              </a:xfrm>
              <a:custGeom>
                <a:avLst/>
                <a:gdLst/>
                <a:ahLst/>
                <a:cxnLst/>
                <a:rect l="l" t="t" r="r" b="b"/>
                <a:pathLst>
                  <a:path w="11475" h="2469" fill="none" extrusionOk="0">
                    <a:moveTo>
                      <a:pt x="0" y="1335"/>
                    </a:moveTo>
                    <a:cubicBezTo>
                      <a:pt x="0" y="1335"/>
                      <a:pt x="7372" y="2469"/>
                      <a:pt x="1147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 rot="3980052">
                <a:off x="1790417" y="2702052"/>
                <a:ext cx="257724" cy="212630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506" extrusionOk="0">
                    <a:moveTo>
                      <a:pt x="1498" y="0"/>
                    </a:moveTo>
                    <a:cubicBezTo>
                      <a:pt x="1249" y="0"/>
                      <a:pt x="1014" y="29"/>
                      <a:pt x="801" y="95"/>
                    </a:cubicBezTo>
                    <a:cubicBezTo>
                      <a:pt x="301" y="963"/>
                      <a:pt x="1" y="4065"/>
                      <a:pt x="2736" y="6300"/>
                    </a:cubicBezTo>
                    <a:cubicBezTo>
                      <a:pt x="2736" y="6300"/>
                      <a:pt x="5154" y="8505"/>
                      <a:pt x="8851" y="8505"/>
                    </a:cubicBezTo>
                    <a:cubicBezTo>
                      <a:pt x="9297" y="8505"/>
                      <a:pt x="9761" y="8473"/>
                      <a:pt x="10241" y="8401"/>
                    </a:cubicBezTo>
                    <a:cubicBezTo>
                      <a:pt x="10241" y="8401"/>
                      <a:pt x="10308" y="4665"/>
                      <a:pt x="5305" y="1230"/>
                    </a:cubicBezTo>
                    <a:cubicBezTo>
                      <a:pt x="5305" y="1230"/>
                      <a:pt x="3122" y="0"/>
                      <a:pt x="1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 rot="3980052">
                <a:off x="1858932" y="2869739"/>
                <a:ext cx="53400" cy="533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36" fill="none" extrusionOk="0">
                    <a:moveTo>
                      <a:pt x="200" y="2136"/>
                    </a:moveTo>
                    <a:cubicBezTo>
                      <a:pt x="200" y="2136"/>
                      <a:pt x="0" y="1102"/>
                      <a:pt x="67" y="668"/>
                    </a:cubicBezTo>
                    <a:cubicBezTo>
                      <a:pt x="167" y="268"/>
                      <a:pt x="2135" y="1"/>
                      <a:pt x="21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 rot="3980052">
                <a:off x="1865749" y="2809955"/>
                <a:ext cx="58400" cy="700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803" fill="none" extrusionOk="0">
                    <a:moveTo>
                      <a:pt x="67" y="2803"/>
                    </a:moveTo>
                    <a:cubicBezTo>
                      <a:pt x="67" y="2803"/>
                      <a:pt x="1" y="1502"/>
                      <a:pt x="134" y="1068"/>
                    </a:cubicBezTo>
                    <a:cubicBezTo>
                      <a:pt x="234" y="568"/>
                      <a:pt x="2336" y="1"/>
                      <a:pt x="23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 rot="3980052">
                <a:off x="1885486" y="2766115"/>
                <a:ext cx="56750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369" fill="none" extrusionOk="0">
                    <a:moveTo>
                      <a:pt x="168" y="2369"/>
                    </a:moveTo>
                    <a:cubicBezTo>
                      <a:pt x="168" y="2369"/>
                      <a:pt x="1" y="1234"/>
                      <a:pt x="134" y="834"/>
                    </a:cubicBezTo>
                    <a:cubicBezTo>
                      <a:pt x="201" y="400"/>
                      <a:pt x="2269" y="0"/>
                      <a:pt x="22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 rot="3980052">
                <a:off x="1904495" y="2710041"/>
                <a:ext cx="59225" cy="72568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903" fill="none" extrusionOk="0">
                    <a:moveTo>
                      <a:pt x="67" y="2903"/>
                    </a:moveTo>
                    <a:cubicBezTo>
                      <a:pt x="67" y="2903"/>
                      <a:pt x="0" y="1635"/>
                      <a:pt x="134" y="1135"/>
                    </a:cubicBezTo>
                    <a:cubicBezTo>
                      <a:pt x="234" y="635"/>
                      <a:pt x="2369" y="1"/>
                      <a:pt x="2369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 rot="3980052">
                <a:off x="1814193" y="2718741"/>
                <a:ext cx="216849" cy="191807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673" fill="none" extrusionOk="0">
                    <a:moveTo>
                      <a:pt x="8673" y="7673"/>
                    </a:moveTo>
                    <a:cubicBezTo>
                      <a:pt x="8673" y="7673"/>
                      <a:pt x="1969" y="4337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2932221" y="2328612"/>
                <a:ext cx="2435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7353" extrusionOk="0">
                    <a:moveTo>
                      <a:pt x="1294" y="1"/>
                    </a:moveTo>
                    <a:cubicBezTo>
                      <a:pt x="969" y="1"/>
                      <a:pt x="664" y="42"/>
                      <a:pt x="401" y="144"/>
                    </a:cubicBezTo>
                    <a:cubicBezTo>
                      <a:pt x="34" y="1045"/>
                      <a:pt x="1" y="3913"/>
                      <a:pt x="2669" y="5781"/>
                    </a:cubicBezTo>
                    <a:cubicBezTo>
                      <a:pt x="2669" y="5781"/>
                      <a:pt x="4719" y="7353"/>
                      <a:pt x="7728" y="7353"/>
                    </a:cubicBezTo>
                    <a:cubicBezTo>
                      <a:pt x="8360" y="7353"/>
                      <a:pt x="9034" y="7284"/>
                      <a:pt x="9741" y="7116"/>
                    </a:cubicBezTo>
                    <a:cubicBezTo>
                      <a:pt x="9741" y="7116"/>
                      <a:pt x="9541" y="3646"/>
                      <a:pt x="4671" y="878"/>
                    </a:cubicBezTo>
                    <a:cubicBezTo>
                      <a:pt x="4671" y="878"/>
                      <a:pt x="2782" y="1"/>
                      <a:pt x="1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1" name="Google Shape;1011;p20"/>
              <p:cNvSpPr/>
              <p:nvPr/>
            </p:nvSpPr>
            <p:spPr>
              <a:xfrm>
                <a:off x="3094021" y="2450612"/>
                <a:ext cx="467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03" fill="none" extrusionOk="0">
                    <a:moveTo>
                      <a:pt x="234" y="2102"/>
                    </a:moveTo>
                    <a:cubicBezTo>
                      <a:pt x="234" y="2102"/>
                      <a:pt x="0" y="1168"/>
                      <a:pt x="33" y="768"/>
                    </a:cubicBezTo>
                    <a:cubicBezTo>
                      <a:pt x="67" y="401"/>
                      <a:pt x="1868" y="1"/>
                      <a:pt x="18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3048971" y="2418087"/>
                <a:ext cx="509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fill="none" extrusionOk="0">
                    <a:moveTo>
                      <a:pt x="168" y="2803"/>
                    </a:moveTo>
                    <a:cubicBezTo>
                      <a:pt x="168" y="2803"/>
                      <a:pt x="1" y="1635"/>
                      <a:pt x="68" y="1168"/>
                    </a:cubicBezTo>
                    <a:cubicBezTo>
                      <a:pt x="168" y="701"/>
                      <a:pt x="2036" y="1"/>
                      <a:pt x="20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3013121" y="2392237"/>
                <a:ext cx="4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9" fill="none" extrusionOk="0">
                    <a:moveTo>
                      <a:pt x="234" y="2369"/>
                    </a:moveTo>
                    <a:cubicBezTo>
                      <a:pt x="234" y="2369"/>
                      <a:pt x="0" y="1335"/>
                      <a:pt x="67" y="901"/>
                    </a:cubicBezTo>
                    <a:cubicBezTo>
                      <a:pt x="101" y="501"/>
                      <a:pt x="1935" y="1"/>
                      <a:pt x="19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2974771" y="2353037"/>
                <a:ext cx="5255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03" fill="none" extrusionOk="0">
                    <a:moveTo>
                      <a:pt x="167" y="2903"/>
                    </a:moveTo>
                    <a:cubicBezTo>
                      <a:pt x="167" y="2903"/>
                      <a:pt x="0" y="1669"/>
                      <a:pt x="100" y="1235"/>
                    </a:cubicBezTo>
                    <a:cubicBezTo>
                      <a:pt x="167" y="768"/>
                      <a:pt x="2102" y="1"/>
                      <a:pt x="2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2949746" y="2339712"/>
                <a:ext cx="2151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6439" fill="none" extrusionOk="0">
                    <a:moveTo>
                      <a:pt x="8606" y="6438"/>
                    </a:moveTo>
                    <a:cubicBezTo>
                      <a:pt x="8606" y="6438"/>
                      <a:pt x="2135" y="387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2705599" y="2164905"/>
                <a:ext cx="2201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9023" extrusionOk="0">
                    <a:moveTo>
                      <a:pt x="651" y="1"/>
                    </a:moveTo>
                    <a:cubicBezTo>
                      <a:pt x="640" y="1"/>
                      <a:pt x="634" y="1"/>
                      <a:pt x="634" y="1"/>
                    </a:cubicBezTo>
                    <a:cubicBezTo>
                      <a:pt x="0" y="4170"/>
                      <a:pt x="2535" y="6939"/>
                      <a:pt x="2535" y="6939"/>
                    </a:cubicBezTo>
                    <a:cubicBezTo>
                      <a:pt x="3925" y="8567"/>
                      <a:pt x="5611" y="9023"/>
                      <a:pt x="6849" y="9023"/>
                    </a:cubicBezTo>
                    <a:cubicBezTo>
                      <a:pt x="7513" y="9023"/>
                      <a:pt x="8048" y="8892"/>
                      <a:pt x="8339" y="8740"/>
                    </a:cubicBezTo>
                    <a:cubicBezTo>
                      <a:pt x="8806" y="7239"/>
                      <a:pt x="7305" y="4537"/>
                      <a:pt x="7305" y="4537"/>
                    </a:cubicBezTo>
                    <a:cubicBezTo>
                      <a:pt x="4236" y="93"/>
                      <a:pt x="921" y="1"/>
                      <a:pt x="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2731449" y="2194930"/>
                <a:ext cx="4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69" fill="none" extrusionOk="0">
                    <a:moveTo>
                      <a:pt x="0" y="1802"/>
                    </a:moveTo>
                    <a:cubicBezTo>
                      <a:pt x="0" y="1802"/>
                      <a:pt x="968" y="1969"/>
                      <a:pt x="1334" y="1869"/>
                    </a:cubicBezTo>
                    <a:cubicBezTo>
                      <a:pt x="1701" y="1802"/>
                      <a:pt x="1968" y="1"/>
                      <a:pt x="19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2750624" y="2233305"/>
                <a:ext cx="65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169" fill="none" extrusionOk="0">
                    <a:moveTo>
                      <a:pt x="0" y="2102"/>
                    </a:moveTo>
                    <a:cubicBezTo>
                      <a:pt x="0" y="2102"/>
                      <a:pt x="1168" y="2168"/>
                      <a:pt x="1635" y="2035"/>
                    </a:cubicBezTo>
                    <a:cubicBezTo>
                      <a:pt x="2069" y="1935"/>
                      <a:pt x="2636" y="0"/>
                      <a:pt x="26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2789824" y="2269980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fill="none" extrusionOk="0">
                    <a:moveTo>
                      <a:pt x="0" y="1902"/>
                    </a:moveTo>
                    <a:cubicBezTo>
                      <a:pt x="0" y="1902"/>
                      <a:pt x="1034" y="2036"/>
                      <a:pt x="1468" y="1969"/>
                    </a:cubicBezTo>
                    <a:cubicBezTo>
                      <a:pt x="1835" y="1869"/>
                      <a:pt x="2235" y="1"/>
                      <a:pt x="22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>
                <a:off x="2818999" y="2300830"/>
                <a:ext cx="684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36" fill="none" extrusionOk="0">
                    <a:moveTo>
                      <a:pt x="1" y="2136"/>
                    </a:moveTo>
                    <a:cubicBezTo>
                      <a:pt x="1" y="2136"/>
                      <a:pt x="1235" y="2236"/>
                      <a:pt x="1669" y="2102"/>
                    </a:cubicBezTo>
                    <a:cubicBezTo>
                      <a:pt x="2136" y="1969"/>
                      <a:pt x="2736" y="1"/>
                      <a:pt x="27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>
                <a:off x="2728949" y="2174930"/>
                <a:ext cx="17765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8040" fill="none" extrusionOk="0">
                    <a:moveTo>
                      <a:pt x="0" y="0"/>
                    </a:moveTo>
                    <a:cubicBezTo>
                      <a:pt x="0" y="0"/>
                      <a:pt x="3069" y="6204"/>
                      <a:pt x="7105" y="803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>
                <a:off x="2140875" y="2582300"/>
                <a:ext cx="288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11" extrusionOk="0">
                    <a:moveTo>
                      <a:pt x="4036" y="0"/>
                    </a:moveTo>
                    <a:cubicBezTo>
                      <a:pt x="4036" y="0"/>
                      <a:pt x="968" y="267"/>
                      <a:pt x="0" y="1501"/>
                    </a:cubicBezTo>
                    <a:cubicBezTo>
                      <a:pt x="100" y="2435"/>
                      <a:pt x="1468" y="4937"/>
                      <a:pt x="4704" y="5271"/>
                    </a:cubicBezTo>
                    <a:cubicBezTo>
                      <a:pt x="4704" y="5271"/>
                      <a:pt x="4985" y="5310"/>
                      <a:pt x="5458" y="5310"/>
                    </a:cubicBezTo>
                    <a:cubicBezTo>
                      <a:pt x="6713" y="5310"/>
                      <a:pt x="9312" y="5029"/>
                      <a:pt x="11542" y="2969"/>
                    </a:cubicBezTo>
                    <a:cubicBezTo>
                      <a:pt x="11542" y="2969"/>
                      <a:pt x="9674" y="67"/>
                      <a:pt x="4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>
                <a:off x="2337675" y="2623975"/>
                <a:ext cx="3337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37" fill="none" extrusionOk="0">
                    <a:moveTo>
                      <a:pt x="968" y="2636"/>
                    </a:moveTo>
                    <a:cubicBezTo>
                      <a:pt x="968" y="2636"/>
                      <a:pt x="267" y="1936"/>
                      <a:pt x="134" y="1602"/>
                    </a:cubicBezTo>
                    <a:cubicBezTo>
                      <a:pt x="0" y="1269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>
                <a:off x="2286800" y="2615650"/>
                <a:ext cx="333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37" fill="none" extrusionOk="0">
                    <a:moveTo>
                      <a:pt x="1035" y="3336"/>
                    </a:moveTo>
                    <a:cubicBezTo>
                      <a:pt x="1035" y="3336"/>
                      <a:pt x="334" y="2435"/>
                      <a:pt x="167" y="1968"/>
                    </a:cubicBezTo>
                    <a:cubicBezTo>
                      <a:pt x="1" y="1501"/>
                      <a:pt x="1335" y="0"/>
                      <a:pt x="13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>
                <a:off x="2240100" y="2613975"/>
                <a:ext cx="342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70" fill="none" extrusionOk="0">
                    <a:moveTo>
                      <a:pt x="1001" y="2869"/>
                    </a:moveTo>
                    <a:cubicBezTo>
                      <a:pt x="1001" y="2869"/>
                      <a:pt x="301" y="2069"/>
                      <a:pt x="167" y="1702"/>
                    </a:cubicBezTo>
                    <a:cubicBezTo>
                      <a:pt x="1" y="1335"/>
                      <a:pt x="1368" y="1"/>
                      <a:pt x="13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>
                <a:off x="2191725" y="2597300"/>
                <a:ext cx="334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403" fill="none" extrusionOk="0">
                    <a:moveTo>
                      <a:pt x="1068" y="3403"/>
                    </a:moveTo>
                    <a:cubicBezTo>
                      <a:pt x="1068" y="3403"/>
                      <a:pt x="301" y="2469"/>
                      <a:pt x="168" y="2002"/>
                    </a:cubicBezTo>
                    <a:cubicBezTo>
                      <a:pt x="1" y="1535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>
                <a:off x="2150050" y="2621475"/>
                <a:ext cx="2660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2270" fill="none" extrusionOk="0">
                    <a:moveTo>
                      <a:pt x="10641" y="1369"/>
                    </a:moveTo>
                    <a:cubicBezTo>
                      <a:pt x="10641" y="1369"/>
                      <a:pt x="3769" y="2269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>
                <a:off x="2295150" y="2367000"/>
                <a:ext cx="2860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5606" extrusionOk="0">
                    <a:moveTo>
                      <a:pt x="7333" y="1"/>
                    </a:moveTo>
                    <a:cubicBezTo>
                      <a:pt x="6234" y="1"/>
                      <a:pt x="4913" y="178"/>
                      <a:pt x="3369" y="673"/>
                    </a:cubicBezTo>
                    <a:cubicBezTo>
                      <a:pt x="3369" y="673"/>
                      <a:pt x="534" y="1874"/>
                      <a:pt x="0" y="3342"/>
                    </a:cubicBezTo>
                    <a:cubicBezTo>
                      <a:pt x="282" y="4104"/>
                      <a:pt x="1854" y="5606"/>
                      <a:pt x="4250" y="5606"/>
                    </a:cubicBezTo>
                    <a:cubicBezTo>
                      <a:pt x="4686" y="5606"/>
                      <a:pt x="5150" y="5556"/>
                      <a:pt x="5638" y="5443"/>
                    </a:cubicBezTo>
                    <a:cubicBezTo>
                      <a:pt x="5638" y="5443"/>
                      <a:pt x="9340" y="4776"/>
                      <a:pt x="11442" y="1107"/>
                    </a:cubicBezTo>
                    <a:cubicBezTo>
                      <a:pt x="11442" y="1107"/>
                      <a:pt x="10080" y="1"/>
                      <a:pt x="7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>
                <a:off x="2491950" y="2383825"/>
                <a:ext cx="3422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2" fill="none" extrusionOk="0">
                    <a:moveTo>
                      <a:pt x="1368" y="2602"/>
                    </a:moveTo>
                    <a:cubicBezTo>
                      <a:pt x="1368" y="2602"/>
                      <a:pt x="501" y="2168"/>
                      <a:pt x="267" y="1868"/>
                    </a:cubicBezTo>
                    <a:cubicBezTo>
                      <a:pt x="1" y="1568"/>
                      <a:pt x="935" y="0"/>
                      <a:pt x="9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0" name="Google Shape;1030;p20"/>
              <p:cNvSpPr/>
              <p:nvPr/>
            </p:nvSpPr>
            <p:spPr>
              <a:xfrm>
                <a:off x="2445250" y="2390475"/>
                <a:ext cx="3837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04" fill="none" extrusionOk="0">
                    <a:moveTo>
                      <a:pt x="1535" y="3303"/>
                    </a:moveTo>
                    <a:cubicBezTo>
                      <a:pt x="1535" y="3303"/>
                      <a:pt x="534" y="2636"/>
                      <a:pt x="301" y="2269"/>
                    </a:cubicBezTo>
                    <a:cubicBezTo>
                      <a:pt x="1" y="1902"/>
                      <a:pt x="734" y="1"/>
                      <a:pt x="73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1" name="Google Shape;1031;p20"/>
              <p:cNvSpPr/>
              <p:nvPr/>
            </p:nvSpPr>
            <p:spPr>
              <a:xfrm>
                <a:off x="2397725" y="2404675"/>
                <a:ext cx="35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836" fill="none" extrusionOk="0">
                    <a:moveTo>
                      <a:pt x="1401" y="2835"/>
                    </a:moveTo>
                    <a:cubicBezTo>
                      <a:pt x="1401" y="2835"/>
                      <a:pt x="501" y="2268"/>
                      <a:pt x="234" y="2001"/>
                    </a:cubicBezTo>
                    <a:cubicBezTo>
                      <a:pt x="0" y="1668"/>
                      <a:pt x="834" y="0"/>
                      <a:pt x="834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2" name="Google Shape;1032;p20"/>
              <p:cNvSpPr/>
              <p:nvPr/>
            </p:nvSpPr>
            <p:spPr>
              <a:xfrm>
                <a:off x="2347675" y="2402150"/>
                <a:ext cx="392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71" fill="none" extrusionOk="0">
                    <a:moveTo>
                      <a:pt x="1569" y="3370"/>
                    </a:moveTo>
                    <a:cubicBezTo>
                      <a:pt x="1569" y="3370"/>
                      <a:pt x="568" y="2703"/>
                      <a:pt x="268" y="2303"/>
                    </a:cubicBezTo>
                    <a:cubicBezTo>
                      <a:pt x="1" y="1936"/>
                      <a:pt x="735" y="1"/>
                      <a:pt x="7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3" name="Google Shape;1033;p20"/>
              <p:cNvSpPr/>
              <p:nvPr/>
            </p:nvSpPr>
            <p:spPr>
              <a:xfrm>
                <a:off x="2304325" y="2398825"/>
                <a:ext cx="2635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070" fill="none" extrusionOk="0">
                    <a:moveTo>
                      <a:pt x="10541" y="1"/>
                    </a:moveTo>
                    <a:cubicBezTo>
                      <a:pt x="10541" y="1"/>
                      <a:pt x="4303" y="3069"/>
                      <a:pt x="0" y="206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4" name="Google Shape;1034;p20"/>
              <p:cNvSpPr/>
              <p:nvPr/>
            </p:nvSpPr>
            <p:spPr>
              <a:xfrm>
                <a:off x="2243450" y="2110275"/>
                <a:ext cx="14595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1643" extrusionOk="0">
                    <a:moveTo>
                      <a:pt x="3102" y="1"/>
                    </a:moveTo>
                    <a:cubicBezTo>
                      <a:pt x="0" y="2803"/>
                      <a:pt x="167" y="6606"/>
                      <a:pt x="167" y="6606"/>
                    </a:cubicBezTo>
                    <a:cubicBezTo>
                      <a:pt x="167" y="9841"/>
                      <a:pt x="2502" y="11476"/>
                      <a:pt x="3436" y="11643"/>
                    </a:cubicBezTo>
                    <a:cubicBezTo>
                      <a:pt x="4770" y="10809"/>
                      <a:pt x="5337" y="7773"/>
                      <a:pt x="5337" y="7773"/>
                    </a:cubicBezTo>
                    <a:cubicBezTo>
                      <a:pt x="5838" y="2136"/>
                      <a:pt x="3102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5" name="Google Shape;1035;p20"/>
              <p:cNvSpPr/>
              <p:nvPr/>
            </p:nvSpPr>
            <p:spPr>
              <a:xfrm>
                <a:off x="2280975" y="2172000"/>
                <a:ext cx="65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202" fill="none" extrusionOk="0">
                    <a:moveTo>
                      <a:pt x="0" y="134"/>
                    </a:moveTo>
                    <a:cubicBezTo>
                      <a:pt x="0" y="134"/>
                      <a:pt x="601" y="868"/>
                      <a:pt x="934" y="1034"/>
                    </a:cubicBezTo>
                    <a:cubicBezTo>
                      <a:pt x="1268" y="1201"/>
                      <a:pt x="2635" y="0"/>
                      <a:pt x="26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6" name="Google Shape;1036;p20"/>
              <p:cNvSpPr/>
              <p:nvPr/>
            </p:nvSpPr>
            <p:spPr>
              <a:xfrm>
                <a:off x="2265950" y="2222025"/>
                <a:ext cx="842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02" fill="none" extrusionOk="0">
                    <a:moveTo>
                      <a:pt x="1" y="1"/>
                    </a:moveTo>
                    <a:cubicBezTo>
                      <a:pt x="1" y="1"/>
                      <a:pt x="868" y="835"/>
                      <a:pt x="1302" y="1002"/>
                    </a:cubicBezTo>
                    <a:cubicBezTo>
                      <a:pt x="1702" y="1202"/>
                      <a:pt x="3370" y="34"/>
                      <a:pt x="3370" y="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7" name="Google Shape;1037;p20"/>
              <p:cNvSpPr/>
              <p:nvPr/>
            </p:nvSpPr>
            <p:spPr>
              <a:xfrm>
                <a:off x="2275125" y="2271225"/>
                <a:ext cx="73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69" fill="none" extrusionOk="0">
                    <a:moveTo>
                      <a:pt x="1" y="34"/>
                    </a:moveTo>
                    <a:cubicBezTo>
                      <a:pt x="1" y="34"/>
                      <a:pt x="735" y="835"/>
                      <a:pt x="1101" y="1002"/>
                    </a:cubicBezTo>
                    <a:cubicBezTo>
                      <a:pt x="1468" y="1168"/>
                      <a:pt x="2936" y="1"/>
                      <a:pt x="29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8" name="Google Shape;1038;p20"/>
              <p:cNvSpPr/>
              <p:nvPr/>
            </p:nvSpPr>
            <p:spPr>
              <a:xfrm>
                <a:off x="2274300" y="2318775"/>
                <a:ext cx="867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268" fill="none" extrusionOk="0">
                    <a:moveTo>
                      <a:pt x="0" y="0"/>
                    </a:moveTo>
                    <a:cubicBezTo>
                      <a:pt x="0" y="0"/>
                      <a:pt x="868" y="834"/>
                      <a:pt x="1335" y="1034"/>
                    </a:cubicBezTo>
                    <a:cubicBezTo>
                      <a:pt x="1768" y="1268"/>
                      <a:pt x="3469" y="100"/>
                      <a:pt x="3469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9" name="Google Shape;1039;p20"/>
              <p:cNvSpPr/>
              <p:nvPr/>
            </p:nvSpPr>
            <p:spPr>
              <a:xfrm>
                <a:off x="2279300" y="2123625"/>
                <a:ext cx="4922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742" fill="none" extrusionOk="0">
                    <a:moveTo>
                      <a:pt x="1635" y="1"/>
                    </a:moveTo>
                    <a:cubicBezTo>
                      <a:pt x="1635" y="1"/>
                      <a:pt x="0" y="6772"/>
                      <a:pt x="1969" y="1074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40" name="Google Shape;1040;p20"/>
          <p:cNvGrpSpPr/>
          <p:nvPr/>
        </p:nvGrpSpPr>
        <p:grpSpPr>
          <a:xfrm rot="-8565543" flipH="1">
            <a:off x="6119361" y="4090780"/>
            <a:ext cx="404617" cy="811249"/>
            <a:chOff x="2344350" y="3382875"/>
            <a:chExt cx="167650" cy="252100"/>
          </a:xfrm>
        </p:grpSpPr>
        <p:sp>
          <p:nvSpPr>
            <p:cNvPr id="1041" name="Google Shape;1041;p20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47" name="Google Shape;1047;p20"/>
          <p:cNvGrpSpPr/>
          <p:nvPr/>
        </p:nvGrpSpPr>
        <p:grpSpPr>
          <a:xfrm rot="-10799630" flipH="1">
            <a:off x="5855828" y="3504474"/>
            <a:ext cx="350292" cy="702351"/>
            <a:chOff x="2344350" y="3382875"/>
            <a:chExt cx="167650" cy="252100"/>
          </a:xfrm>
        </p:grpSpPr>
        <p:sp>
          <p:nvSpPr>
            <p:cNvPr id="1048" name="Google Shape;1048;p20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54" name="Google Shape;1054;p20"/>
          <p:cNvGrpSpPr/>
          <p:nvPr/>
        </p:nvGrpSpPr>
        <p:grpSpPr>
          <a:xfrm rot="-2699564" flipH="1">
            <a:off x="296138" y="4145226"/>
            <a:ext cx="350296" cy="702351"/>
            <a:chOff x="2344350" y="3382875"/>
            <a:chExt cx="167650" cy="252100"/>
          </a:xfrm>
        </p:grpSpPr>
        <p:sp>
          <p:nvSpPr>
            <p:cNvPr id="1055" name="Google Shape;1055;p20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31725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21"/>
          <p:cNvGrpSpPr/>
          <p:nvPr/>
        </p:nvGrpSpPr>
        <p:grpSpPr>
          <a:xfrm>
            <a:off x="-327347" y="-683951"/>
            <a:ext cx="7822159" cy="6511397"/>
            <a:chOff x="-218993" y="342096"/>
            <a:chExt cx="7970002" cy="4975850"/>
          </a:xfrm>
        </p:grpSpPr>
        <p:sp>
          <p:nvSpPr>
            <p:cNvPr id="1063" name="Google Shape;1063;p21"/>
            <p:cNvSpPr/>
            <p:nvPr/>
          </p:nvSpPr>
          <p:spPr>
            <a:xfrm>
              <a:off x="-218993" y="342096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21"/>
            <p:cNvSpPr/>
            <p:nvPr/>
          </p:nvSpPr>
          <p:spPr>
            <a:xfrm>
              <a:off x="4410584" y="418325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65" name="Google Shape;1065;p21"/>
          <p:cNvSpPr txBox="1">
            <a:spLocks noGrp="1"/>
          </p:cNvSpPr>
          <p:nvPr>
            <p:ph type="title"/>
          </p:nvPr>
        </p:nvSpPr>
        <p:spPr>
          <a:xfrm>
            <a:off x="2594321" y="2287000"/>
            <a:ext cx="37273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title" idx="2" hasCustomPrompt="1"/>
          </p:nvPr>
        </p:nvSpPr>
        <p:spPr>
          <a:xfrm>
            <a:off x="3830471" y="1166400"/>
            <a:ext cx="1255050" cy="12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7" name="Google Shape;1067;p21"/>
          <p:cNvSpPr txBox="1">
            <a:spLocks noGrp="1"/>
          </p:cNvSpPr>
          <p:nvPr>
            <p:ph type="subTitle" idx="1"/>
          </p:nvPr>
        </p:nvSpPr>
        <p:spPr>
          <a:xfrm>
            <a:off x="2594321" y="3325975"/>
            <a:ext cx="372735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68" name="Google Shape;1068;p21"/>
          <p:cNvGrpSpPr/>
          <p:nvPr/>
        </p:nvGrpSpPr>
        <p:grpSpPr>
          <a:xfrm flipH="1">
            <a:off x="4103" y="-619521"/>
            <a:ext cx="1484236" cy="6006362"/>
            <a:chOff x="150016" y="16"/>
            <a:chExt cx="1401644" cy="4254098"/>
          </a:xfrm>
        </p:grpSpPr>
        <p:sp>
          <p:nvSpPr>
            <p:cNvPr id="1069" name="Google Shape;1069;p21"/>
            <p:cNvSpPr/>
            <p:nvPr/>
          </p:nvSpPr>
          <p:spPr>
            <a:xfrm rot="-10784186">
              <a:off x="791663" y="2762458"/>
              <a:ext cx="757808" cy="953760"/>
            </a:xfrm>
            <a:custGeom>
              <a:avLst/>
              <a:gdLst/>
              <a:ahLst/>
              <a:cxnLst/>
              <a:rect l="l" t="t" r="r" b="b"/>
              <a:pathLst>
                <a:path w="30312" h="38150" extrusionOk="0">
                  <a:moveTo>
                    <a:pt x="0" y="0"/>
                  </a:moveTo>
                  <a:cubicBezTo>
                    <a:pt x="2741" y="1170"/>
                    <a:pt x="12132" y="4445"/>
                    <a:pt x="16443" y="7018"/>
                  </a:cubicBezTo>
                  <a:cubicBezTo>
                    <a:pt x="20754" y="9591"/>
                    <a:pt x="23561" y="11730"/>
                    <a:pt x="25867" y="15440"/>
                  </a:cubicBezTo>
                  <a:cubicBezTo>
                    <a:pt x="28173" y="19150"/>
                    <a:pt x="30145" y="25934"/>
                    <a:pt x="30279" y="29276"/>
                  </a:cubicBezTo>
                  <a:cubicBezTo>
                    <a:pt x="30413" y="32618"/>
                    <a:pt x="28408" y="34022"/>
                    <a:pt x="26670" y="35493"/>
                  </a:cubicBezTo>
                  <a:cubicBezTo>
                    <a:pt x="24932" y="36964"/>
                    <a:pt x="21690" y="37900"/>
                    <a:pt x="19852" y="38100"/>
                  </a:cubicBezTo>
                  <a:cubicBezTo>
                    <a:pt x="18014" y="38301"/>
                    <a:pt x="16744" y="37632"/>
                    <a:pt x="15641" y="36696"/>
                  </a:cubicBezTo>
                  <a:cubicBezTo>
                    <a:pt x="14538" y="35760"/>
                    <a:pt x="13535" y="33956"/>
                    <a:pt x="13234" y="32485"/>
                  </a:cubicBezTo>
                  <a:cubicBezTo>
                    <a:pt x="12933" y="31015"/>
                    <a:pt x="12967" y="29043"/>
                    <a:pt x="13836" y="27873"/>
                  </a:cubicBezTo>
                  <a:cubicBezTo>
                    <a:pt x="14705" y="26703"/>
                    <a:pt x="17679" y="25867"/>
                    <a:pt x="18448" y="25466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070" name="Google Shape;1070;p21"/>
            <p:cNvGrpSpPr/>
            <p:nvPr/>
          </p:nvGrpSpPr>
          <p:grpSpPr>
            <a:xfrm>
              <a:off x="150016" y="16"/>
              <a:ext cx="1253746" cy="4254098"/>
              <a:chOff x="1637819" y="504975"/>
              <a:chExt cx="984256" cy="3339691"/>
            </a:xfrm>
          </p:grpSpPr>
          <p:sp>
            <p:nvSpPr>
              <p:cNvPr id="1071" name="Google Shape;1071;p21"/>
              <p:cNvSpPr/>
              <p:nvPr/>
            </p:nvSpPr>
            <p:spPr>
              <a:xfrm>
                <a:off x="1930725" y="504975"/>
                <a:ext cx="514550" cy="1211725"/>
              </a:xfrm>
              <a:custGeom>
                <a:avLst/>
                <a:gdLst/>
                <a:ahLst/>
                <a:cxnLst/>
                <a:rect l="l" t="t" r="r" b="b"/>
                <a:pathLst>
                  <a:path w="20582" h="48469" fill="none" extrusionOk="0">
                    <a:moveTo>
                      <a:pt x="19447" y="0"/>
                    </a:moveTo>
                    <a:cubicBezTo>
                      <a:pt x="20582" y="22350"/>
                      <a:pt x="0" y="31490"/>
                      <a:pt x="6538" y="43665"/>
                    </a:cubicBezTo>
                    <a:cubicBezTo>
                      <a:pt x="7706" y="45333"/>
                      <a:pt x="13009" y="48468"/>
                      <a:pt x="16045" y="44065"/>
                    </a:cubicBezTo>
                    <a:cubicBezTo>
                      <a:pt x="19547" y="39062"/>
                      <a:pt x="13743" y="36693"/>
                      <a:pt x="13743" y="36693"/>
                    </a:cubicBezTo>
                  </a:path>
                </a:pathLst>
              </a:custGeom>
              <a:noFill/>
              <a:ln w="28575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 rot="10659720">
                <a:off x="1643404" y="2899815"/>
                <a:ext cx="577176" cy="285613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423" extrusionOk="0">
                    <a:moveTo>
                      <a:pt x="7398" y="0"/>
                    </a:moveTo>
                    <a:cubicBezTo>
                      <a:pt x="5386" y="0"/>
                      <a:pt x="1799" y="228"/>
                      <a:pt x="167" y="1744"/>
                    </a:cubicBezTo>
                    <a:cubicBezTo>
                      <a:pt x="0" y="3679"/>
                      <a:pt x="2002" y="9183"/>
                      <a:pt x="8473" y="10884"/>
                    </a:cubicBezTo>
                    <a:cubicBezTo>
                      <a:pt x="8473" y="10884"/>
                      <a:pt x="10240" y="11423"/>
                      <a:pt x="12883" y="11423"/>
                    </a:cubicBezTo>
                    <a:cubicBezTo>
                      <a:pt x="15661" y="11423"/>
                      <a:pt x="19407" y="10827"/>
                      <a:pt x="23083" y="8382"/>
                    </a:cubicBezTo>
                    <a:cubicBezTo>
                      <a:pt x="23083" y="8382"/>
                      <a:pt x="20248" y="1911"/>
                      <a:pt x="8840" y="43"/>
                    </a:cubicBezTo>
                    <a:cubicBezTo>
                      <a:pt x="8840" y="43"/>
                      <a:pt x="8265" y="0"/>
                      <a:pt x="7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 rot="10659720">
                <a:off x="1752534" y="2934854"/>
                <a:ext cx="78410" cy="130117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204" fill="none" extrusionOk="0">
                    <a:moveTo>
                      <a:pt x="1568" y="5204"/>
                    </a:moveTo>
                    <a:cubicBezTo>
                      <a:pt x="1568" y="5204"/>
                      <a:pt x="400" y="3536"/>
                      <a:pt x="167" y="2836"/>
                    </a:cubicBezTo>
                    <a:cubicBezTo>
                      <a:pt x="0" y="2102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 rot="10659720">
                <a:off x="1852290" y="2927453"/>
                <a:ext cx="77585" cy="166847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673" fill="none" extrusionOk="0">
                    <a:moveTo>
                      <a:pt x="1501" y="6672"/>
                    </a:moveTo>
                    <a:cubicBezTo>
                      <a:pt x="1501" y="6672"/>
                      <a:pt x="334" y="4538"/>
                      <a:pt x="167" y="3637"/>
                    </a:cubicBezTo>
                    <a:cubicBezTo>
                      <a:pt x="0" y="2670"/>
                      <a:pt x="3102" y="1"/>
                      <a:pt x="3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 rot="10659720">
                <a:off x="1947771" y="2966941"/>
                <a:ext cx="78410" cy="144294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771" fill="none" extrusionOk="0">
                    <a:moveTo>
                      <a:pt x="1535" y="5771"/>
                    </a:moveTo>
                    <a:cubicBezTo>
                      <a:pt x="1535" y="5771"/>
                      <a:pt x="367" y="3936"/>
                      <a:pt x="167" y="3136"/>
                    </a:cubicBezTo>
                    <a:cubicBezTo>
                      <a:pt x="0" y="2335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 rot="10659720">
                <a:off x="2042557" y="2985613"/>
                <a:ext cx="77585" cy="171023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840" fill="none" extrusionOk="0">
                    <a:moveTo>
                      <a:pt x="1502" y="6839"/>
                    </a:moveTo>
                    <a:cubicBezTo>
                      <a:pt x="1502" y="6839"/>
                      <a:pt x="334" y="4671"/>
                      <a:pt x="167" y="3737"/>
                    </a:cubicBezTo>
                    <a:cubicBezTo>
                      <a:pt x="1" y="2770"/>
                      <a:pt x="3103" y="1"/>
                      <a:pt x="3103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 rot="10659720">
                <a:off x="1672386" y="2980725"/>
                <a:ext cx="526320" cy="154320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6172" fill="none" extrusionOk="0">
                    <a:moveTo>
                      <a:pt x="21049" y="6172"/>
                    </a:moveTo>
                    <a:cubicBezTo>
                      <a:pt x="21049" y="6172"/>
                      <a:pt x="6839" y="5872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 rot="10659720">
                <a:off x="2124916" y="3269475"/>
                <a:ext cx="404554" cy="567175"/>
              </a:xfrm>
              <a:custGeom>
                <a:avLst/>
                <a:gdLst/>
                <a:ahLst/>
                <a:cxnLst/>
                <a:rect l="l" t="t" r="r" b="b"/>
                <a:pathLst>
                  <a:path w="16180" h="22684" extrusionOk="0">
                    <a:moveTo>
                      <a:pt x="12410" y="1"/>
                    </a:moveTo>
                    <a:cubicBezTo>
                      <a:pt x="4437" y="3303"/>
                      <a:pt x="2169" y="10708"/>
                      <a:pt x="2169" y="10708"/>
                    </a:cubicBezTo>
                    <a:cubicBezTo>
                      <a:pt x="1" y="17013"/>
                      <a:pt x="3437" y="21749"/>
                      <a:pt x="5138" y="22683"/>
                    </a:cubicBezTo>
                    <a:cubicBezTo>
                      <a:pt x="8273" y="21983"/>
                      <a:pt x="11409" y="16479"/>
                      <a:pt x="11409" y="16479"/>
                    </a:cubicBezTo>
                    <a:cubicBezTo>
                      <a:pt x="16179" y="5972"/>
                      <a:pt x="12410" y="1"/>
                      <a:pt x="12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 rot="10659720">
                <a:off x="2216950" y="3665945"/>
                <a:ext cx="130967" cy="7508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003" fill="none" extrusionOk="0">
                    <a:moveTo>
                      <a:pt x="0" y="0"/>
                    </a:moveTo>
                    <a:cubicBezTo>
                      <a:pt x="0" y="0"/>
                      <a:pt x="734" y="1935"/>
                      <a:pt x="1234" y="2469"/>
                    </a:cubicBezTo>
                    <a:cubicBezTo>
                      <a:pt x="1735" y="3003"/>
                      <a:pt x="5237" y="1602"/>
                      <a:pt x="5237" y="16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 rot="10659720">
                <a:off x="2241669" y="3570004"/>
                <a:ext cx="161846" cy="87587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503" fill="none" extrusionOk="0">
                    <a:moveTo>
                      <a:pt x="1" y="0"/>
                    </a:moveTo>
                    <a:cubicBezTo>
                      <a:pt x="1" y="0"/>
                      <a:pt x="1102" y="2169"/>
                      <a:pt x="1802" y="2836"/>
                    </a:cubicBezTo>
                    <a:cubicBezTo>
                      <a:pt x="2469" y="3503"/>
                      <a:pt x="6472" y="2402"/>
                      <a:pt x="6472" y="24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 rot="10659720">
                <a:off x="2273543" y="3475632"/>
                <a:ext cx="141794" cy="79261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170" fill="none" extrusionOk="0">
                    <a:moveTo>
                      <a:pt x="0" y="1"/>
                    </a:moveTo>
                    <a:cubicBezTo>
                      <a:pt x="0" y="1"/>
                      <a:pt x="901" y="2002"/>
                      <a:pt x="1434" y="2603"/>
                    </a:cubicBezTo>
                    <a:cubicBezTo>
                      <a:pt x="2002" y="3170"/>
                      <a:pt x="5671" y="1902"/>
                      <a:pt x="5671" y="19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 rot="10659720">
                <a:off x="2280483" y="3375541"/>
                <a:ext cx="165172" cy="88437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537" fill="none" extrusionOk="0">
                    <a:moveTo>
                      <a:pt x="0" y="1"/>
                    </a:moveTo>
                    <a:cubicBezTo>
                      <a:pt x="0" y="1"/>
                      <a:pt x="1168" y="2202"/>
                      <a:pt x="1835" y="2869"/>
                    </a:cubicBezTo>
                    <a:cubicBezTo>
                      <a:pt x="2536" y="3536"/>
                      <a:pt x="6605" y="2502"/>
                      <a:pt x="6605" y="25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 rot="10659720">
                <a:off x="2229851" y="3287062"/>
                <a:ext cx="191875" cy="523794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0949" fill="none" extrusionOk="0">
                    <a:moveTo>
                      <a:pt x="7673" y="1"/>
                    </a:moveTo>
                    <a:cubicBezTo>
                      <a:pt x="7673" y="1"/>
                      <a:pt x="1" y="11943"/>
                      <a:pt x="1002" y="2094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>
                <a:off x="2333500" y="751625"/>
                <a:ext cx="2885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12017" extrusionOk="0">
                    <a:moveTo>
                      <a:pt x="2150" y="1"/>
                    </a:moveTo>
                    <a:cubicBezTo>
                      <a:pt x="2089" y="1"/>
                      <a:pt x="2028" y="3"/>
                      <a:pt x="1969" y="8"/>
                    </a:cubicBezTo>
                    <a:cubicBezTo>
                      <a:pt x="1135" y="842"/>
                      <a:pt x="1" y="4278"/>
                      <a:pt x="2436" y="7613"/>
                    </a:cubicBezTo>
                    <a:cubicBezTo>
                      <a:pt x="2436" y="7613"/>
                      <a:pt x="5138" y="11583"/>
                      <a:pt x="10441" y="12017"/>
                    </a:cubicBezTo>
                    <a:cubicBezTo>
                      <a:pt x="10441" y="12017"/>
                      <a:pt x="11542" y="7814"/>
                      <a:pt x="6806" y="2510"/>
                    </a:cubicBezTo>
                    <a:cubicBezTo>
                      <a:pt x="6806" y="2510"/>
                      <a:pt x="4108" y="1"/>
                      <a:pt x="2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>
                <a:off x="2504450" y="964475"/>
                <a:ext cx="692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102" fill="none" extrusionOk="0">
                    <a:moveTo>
                      <a:pt x="1" y="2102"/>
                    </a:moveTo>
                    <a:cubicBezTo>
                      <a:pt x="1" y="2102"/>
                      <a:pt x="101" y="834"/>
                      <a:pt x="268" y="434"/>
                    </a:cubicBezTo>
                    <a:cubicBezTo>
                      <a:pt x="468" y="0"/>
                      <a:pt x="2770" y="234"/>
                      <a:pt x="2770" y="2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2454425" y="916100"/>
                <a:ext cx="85075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2569" fill="none" extrusionOk="0">
                    <a:moveTo>
                      <a:pt x="0" y="2569"/>
                    </a:moveTo>
                    <a:cubicBezTo>
                      <a:pt x="0" y="2569"/>
                      <a:pt x="267" y="1101"/>
                      <a:pt x="568" y="567"/>
                    </a:cubicBezTo>
                    <a:cubicBezTo>
                      <a:pt x="834" y="67"/>
                      <a:pt x="3403" y="0"/>
                      <a:pt x="3403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2426900" y="866050"/>
                <a:ext cx="75075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236" fill="none" extrusionOk="0">
                    <a:moveTo>
                      <a:pt x="1" y="2236"/>
                    </a:moveTo>
                    <a:cubicBezTo>
                      <a:pt x="1" y="2236"/>
                      <a:pt x="101" y="902"/>
                      <a:pt x="368" y="435"/>
                    </a:cubicBezTo>
                    <a:cubicBezTo>
                      <a:pt x="568" y="1"/>
                      <a:pt x="3003" y="68"/>
                      <a:pt x="3003" y="68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2389375" y="809350"/>
                <a:ext cx="85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670" fill="none" extrusionOk="0">
                    <a:moveTo>
                      <a:pt x="1" y="2669"/>
                    </a:moveTo>
                    <a:cubicBezTo>
                      <a:pt x="1" y="2669"/>
                      <a:pt x="267" y="1168"/>
                      <a:pt x="568" y="634"/>
                    </a:cubicBezTo>
                    <a:cubicBezTo>
                      <a:pt x="868" y="101"/>
                      <a:pt x="3436" y="1"/>
                      <a:pt x="34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2389375" y="761825"/>
                <a:ext cx="193500" cy="2768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1075" fill="none" extrusionOk="0">
                    <a:moveTo>
                      <a:pt x="7739" y="11075"/>
                    </a:moveTo>
                    <a:cubicBezTo>
                      <a:pt x="7739" y="11075"/>
                      <a:pt x="1035" y="5438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2190075" y="1083525"/>
                <a:ext cx="289400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2017" extrusionOk="0">
                    <a:moveTo>
                      <a:pt x="2183" y="1"/>
                    </a:moveTo>
                    <a:cubicBezTo>
                      <a:pt x="2122" y="1"/>
                      <a:pt x="2061" y="3"/>
                      <a:pt x="2002" y="8"/>
                    </a:cubicBezTo>
                    <a:cubicBezTo>
                      <a:pt x="1168" y="876"/>
                      <a:pt x="0" y="4311"/>
                      <a:pt x="2469" y="7580"/>
                    </a:cubicBezTo>
                    <a:cubicBezTo>
                      <a:pt x="2469" y="7580"/>
                      <a:pt x="5171" y="11550"/>
                      <a:pt x="10474" y="12017"/>
                    </a:cubicBezTo>
                    <a:cubicBezTo>
                      <a:pt x="10474" y="12017"/>
                      <a:pt x="11575" y="7814"/>
                      <a:pt x="6838" y="2510"/>
                    </a:cubicBezTo>
                    <a:cubicBezTo>
                      <a:pt x="6838" y="2510"/>
                      <a:pt x="4141" y="1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2361025" y="1297200"/>
                <a:ext cx="68400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103" fill="none" extrusionOk="0">
                    <a:moveTo>
                      <a:pt x="0" y="2102"/>
                    </a:moveTo>
                    <a:cubicBezTo>
                      <a:pt x="0" y="2102"/>
                      <a:pt x="67" y="835"/>
                      <a:pt x="234" y="434"/>
                    </a:cubicBezTo>
                    <a:cubicBezTo>
                      <a:pt x="467" y="1"/>
                      <a:pt x="2736" y="201"/>
                      <a:pt x="2736" y="20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2311000" y="1247175"/>
                <a:ext cx="8425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03" fill="none" extrusionOk="0">
                    <a:moveTo>
                      <a:pt x="0" y="2602"/>
                    </a:moveTo>
                    <a:cubicBezTo>
                      <a:pt x="0" y="2602"/>
                      <a:pt x="234" y="1134"/>
                      <a:pt x="534" y="601"/>
                    </a:cubicBezTo>
                    <a:cubicBezTo>
                      <a:pt x="834" y="100"/>
                      <a:pt x="3369" y="0"/>
                      <a:pt x="33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2282625" y="1197975"/>
                <a:ext cx="751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2269" fill="none" extrusionOk="0">
                    <a:moveTo>
                      <a:pt x="1" y="2268"/>
                    </a:moveTo>
                    <a:cubicBezTo>
                      <a:pt x="1" y="2268"/>
                      <a:pt x="134" y="934"/>
                      <a:pt x="368" y="467"/>
                    </a:cubicBezTo>
                    <a:cubicBezTo>
                      <a:pt x="601" y="0"/>
                      <a:pt x="3003" y="100"/>
                      <a:pt x="3003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2245950" y="1142100"/>
                <a:ext cx="867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669" fill="none" extrusionOk="0">
                    <a:moveTo>
                      <a:pt x="0" y="2669"/>
                    </a:moveTo>
                    <a:cubicBezTo>
                      <a:pt x="0" y="2669"/>
                      <a:pt x="300" y="1168"/>
                      <a:pt x="601" y="601"/>
                    </a:cubicBezTo>
                    <a:cubicBezTo>
                      <a:pt x="901" y="67"/>
                      <a:pt x="3469" y="0"/>
                      <a:pt x="34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2245950" y="1093725"/>
                <a:ext cx="1943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11109" fill="none" extrusionOk="0">
                    <a:moveTo>
                      <a:pt x="7772" y="11108"/>
                    </a:moveTo>
                    <a:cubicBezTo>
                      <a:pt x="7772" y="11108"/>
                      <a:pt x="1068" y="547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1951575" y="947775"/>
                <a:ext cx="359450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14378" h="6856" extrusionOk="0">
                    <a:moveTo>
                      <a:pt x="9095" y="1"/>
                    </a:moveTo>
                    <a:cubicBezTo>
                      <a:pt x="9081" y="1"/>
                      <a:pt x="9073" y="1"/>
                      <a:pt x="9073" y="1"/>
                    </a:cubicBezTo>
                    <a:cubicBezTo>
                      <a:pt x="2002" y="668"/>
                      <a:pt x="0" y="4571"/>
                      <a:pt x="0" y="4571"/>
                    </a:cubicBezTo>
                    <a:cubicBezTo>
                      <a:pt x="2491" y="6469"/>
                      <a:pt x="5145" y="6855"/>
                      <a:pt x="6895" y="6855"/>
                    </a:cubicBezTo>
                    <a:cubicBezTo>
                      <a:pt x="8098" y="6855"/>
                      <a:pt x="8873" y="6672"/>
                      <a:pt x="8873" y="6672"/>
                    </a:cubicBezTo>
                    <a:cubicBezTo>
                      <a:pt x="12876" y="5939"/>
                      <a:pt x="14377" y="2603"/>
                      <a:pt x="14344" y="1435"/>
                    </a:cubicBezTo>
                    <a:cubicBezTo>
                      <a:pt x="13067" y="31"/>
                      <a:pt x="9411" y="1"/>
                      <a:pt x="90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2020775" y="1015325"/>
                <a:ext cx="459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3270" fill="none" extrusionOk="0">
                    <a:moveTo>
                      <a:pt x="801" y="3270"/>
                    </a:moveTo>
                    <a:cubicBezTo>
                      <a:pt x="801" y="3270"/>
                      <a:pt x="1602" y="2303"/>
                      <a:pt x="1735" y="1869"/>
                    </a:cubicBezTo>
                    <a:cubicBezTo>
                      <a:pt x="1835" y="1402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2085000" y="999500"/>
                <a:ext cx="458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170" fill="none" extrusionOk="0">
                    <a:moveTo>
                      <a:pt x="701" y="4170"/>
                    </a:moveTo>
                    <a:cubicBezTo>
                      <a:pt x="701" y="4170"/>
                      <a:pt x="1501" y="2902"/>
                      <a:pt x="1668" y="2302"/>
                    </a:cubicBezTo>
                    <a:cubicBezTo>
                      <a:pt x="1835" y="1735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2143375" y="989475"/>
                <a:ext cx="458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3637" fill="none" extrusionOk="0">
                    <a:moveTo>
                      <a:pt x="734" y="3637"/>
                    </a:moveTo>
                    <a:cubicBezTo>
                      <a:pt x="734" y="3637"/>
                      <a:pt x="1535" y="2569"/>
                      <a:pt x="1701" y="2069"/>
                    </a:cubicBezTo>
                    <a:cubicBezTo>
                      <a:pt x="1835" y="15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2202575" y="963625"/>
                <a:ext cx="459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304" fill="none" extrusionOk="0">
                    <a:moveTo>
                      <a:pt x="701" y="4304"/>
                    </a:moveTo>
                    <a:cubicBezTo>
                      <a:pt x="701" y="4304"/>
                      <a:pt x="1502" y="3003"/>
                      <a:pt x="1668" y="2436"/>
                    </a:cubicBezTo>
                    <a:cubicBezTo>
                      <a:pt x="1835" y="18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1967400" y="986975"/>
                <a:ext cx="33110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244" h="3337" fill="none" extrusionOk="0">
                    <a:moveTo>
                      <a:pt x="1" y="2903"/>
                    </a:moveTo>
                    <a:cubicBezTo>
                      <a:pt x="1" y="2903"/>
                      <a:pt x="8774" y="3336"/>
                      <a:pt x="1324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102" name="Google Shape;1102;p21"/>
          <p:cNvGrpSpPr/>
          <p:nvPr/>
        </p:nvGrpSpPr>
        <p:grpSpPr>
          <a:xfrm rot="3590219" flipH="1">
            <a:off x="276172" y="2414500"/>
            <a:ext cx="520305" cy="586798"/>
            <a:chOff x="2344350" y="3382875"/>
            <a:chExt cx="167650" cy="252100"/>
          </a:xfrm>
        </p:grpSpPr>
        <p:sp>
          <p:nvSpPr>
            <p:cNvPr id="1103" name="Google Shape;1103;p2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2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2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2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09" name="Google Shape;1109;p21"/>
          <p:cNvGrpSpPr/>
          <p:nvPr/>
        </p:nvGrpSpPr>
        <p:grpSpPr>
          <a:xfrm rot="-417480" flipH="1">
            <a:off x="193674" y="1647239"/>
            <a:ext cx="315118" cy="631777"/>
            <a:chOff x="2344350" y="3382875"/>
            <a:chExt cx="167650" cy="252100"/>
          </a:xfrm>
        </p:grpSpPr>
        <p:sp>
          <p:nvSpPr>
            <p:cNvPr id="1110" name="Google Shape;1110;p2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2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2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2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2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2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16" name="Google Shape;1116;p21"/>
          <p:cNvGrpSpPr/>
          <p:nvPr/>
        </p:nvGrpSpPr>
        <p:grpSpPr>
          <a:xfrm rot="-9504689" flipH="1">
            <a:off x="6415667" y="1005040"/>
            <a:ext cx="390228" cy="782395"/>
            <a:chOff x="2344350" y="3382875"/>
            <a:chExt cx="167650" cy="252100"/>
          </a:xfrm>
        </p:grpSpPr>
        <p:sp>
          <p:nvSpPr>
            <p:cNvPr id="1117" name="Google Shape;1117;p2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2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2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2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2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2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3" name="Google Shape;1123;p21"/>
          <p:cNvGrpSpPr/>
          <p:nvPr/>
        </p:nvGrpSpPr>
        <p:grpSpPr>
          <a:xfrm rot="7308923" flipH="1">
            <a:off x="6234803" y="354785"/>
            <a:ext cx="420155" cy="473834"/>
            <a:chOff x="2344350" y="3382875"/>
            <a:chExt cx="167650" cy="252100"/>
          </a:xfrm>
        </p:grpSpPr>
        <p:sp>
          <p:nvSpPr>
            <p:cNvPr id="1124" name="Google Shape;1124;p2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29023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Google Shape;1131;p22"/>
          <p:cNvGrpSpPr/>
          <p:nvPr/>
        </p:nvGrpSpPr>
        <p:grpSpPr>
          <a:xfrm>
            <a:off x="-691154" y="-584197"/>
            <a:ext cx="8185965" cy="6930018"/>
            <a:chOff x="-589675" y="418325"/>
            <a:chExt cx="8340684" cy="5295750"/>
          </a:xfrm>
        </p:grpSpPr>
        <p:sp>
          <p:nvSpPr>
            <p:cNvPr id="1132" name="Google Shape;1132;p22"/>
            <p:cNvSpPr/>
            <p:nvPr/>
          </p:nvSpPr>
          <p:spPr>
            <a:xfrm>
              <a:off x="-589675" y="738225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4410584" y="418325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34" name="Google Shape;1134;p22"/>
          <p:cNvSpPr txBox="1">
            <a:spLocks noGrp="1"/>
          </p:cNvSpPr>
          <p:nvPr>
            <p:ph type="title"/>
          </p:nvPr>
        </p:nvSpPr>
        <p:spPr>
          <a:xfrm>
            <a:off x="1565325" y="2277750"/>
            <a:ext cx="37273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title" idx="2" hasCustomPrompt="1"/>
          </p:nvPr>
        </p:nvSpPr>
        <p:spPr>
          <a:xfrm>
            <a:off x="2801475" y="1156725"/>
            <a:ext cx="1255050" cy="126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1"/>
          </p:nvPr>
        </p:nvSpPr>
        <p:spPr>
          <a:xfrm>
            <a:off x="1565316" y="3318850"/>
            <a:ext cx="372735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7" name="Google Shape;1137;p22"/>
          <p:cNvGrpSpPr/>
          <p:nvPr/>
        </p:nvGrpSpPr>
        <p:grpSpPr>
          <a:xfrm rot="9315075">
            <a:off x="-300305" y="142020"/>
            <a:ext cx="1697295" cy="2244625"/>
            <a:chOff x="4922850" y="1564900"/>
            <a:chExt cx="1275969" cy="1265575"/>
          </a:xfrm>
        </p:grpSpPr>
        <p:sp>
          <p:nvSpPr>
            <p:cNvPr id="1138" name="Google Shape;1138;p22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22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22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22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22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22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22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1" name="Google Shape;1171;p22"/>
          <p:cNvGrpSpPr/>
          <p:nvPr/>
        </p:nvGrpSpPr>
        <p:grpSpPr>
          <a:xfrm rot="2484092" flipH="1">
            <a:off x="6060423" y="1703527"/>
            <a:ext cx="288557" cy="578533"/>
            <a:chOff x="2344350" y="3382875"/>
            <a:chExt cx="167650" cy="252100"/>
          </a:xfrm>
        </p:grpSpPr>
        <p:sp>
          <p:nvSpPr>
            <p:cNvPr id="1172" name="Google Shape;1172;p22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78" name="Google Shape;1178;p22"/>
          <p:cNvGrpSpPr/>
          <p:nvPr/>
        </p:nvGrpSpPr>
        <p:grpSpPr>
          <a:xfrm rot="-793836" flipH="1">
            <a:off x="5769214" y="2358729"/>
            <a:ext cx="1294720" cy="3435448"/>
            <a:chOff x="1351125" y="3434650"/>
            <a:chExt cx="768075" cy="1528525"/>
          </a:xfrm>
        </p:grpSpPr>
        <p:sp>
          <p:nvSpPr>
            <p:cNvPr id="1179" name="Google Shape;1179;p22"/>
            <p:cNvSpPr/>
            <p:nvPr/>
          </p:nvSpPr>
          <p:spPr>
            <a:xfrm>
              <a:off x="1360300" y="3532975"/>
              <a:ext cx="758900" cy="1430200"/>
            </a:xfrm>
            <a:custGeom>
              <a:avLst/>
              <a:gdLst/>
              <a:ahLst/>
              <a:cxnLst/>
              <a:rect l="l" t="t" r="r" b="b"/>
              <a:pathLst>
                <a:path w="30356" h="57208" fill="none" extrusionOk="0">
                  <a:moveTo>
                    <a:pt x="11542" y="14511"/>
                  </a:moveTo>
                  <a:cubicBezTo>
                    <a:pt x="20015" y="16546"/>
                    <a:pt x="23885" y="5571"/>
                    <a:pt x="14711" y="2135"/>
                  </a:cubicBezTo>
                  <a:cubicBezTo>
                    <a:pt x="8307" y="0"/>
                    <a:pt x="1" y="4237"/>
                    <a:pt x="568" y="14911"/>
                  </a:cubicBezTo>
                  <a:cubicBezTo>
                    <a:pt x="1068" y="23684"/>
                    <a:pt x="30356" y="30189"/>
                    <a:pt x="6973" y="57208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1814800" y="3434650"/>
              <a:ext cx="249375" cy="180450"/>
            </a:xfrm>
            <a:custGeom>
              <a:avLst/>
              <a:gdLst/>
              <a:ahLst/>
              <a:cxnLst/>
              <a:rect l="l" t="t" r="r" b="b"/>
              <a:pathLst>
                <a:path w="9975" h="7218" extrusionOk="0">
                  <a:moveTo>
                    <a:pt x="8623" y="0"/>
                  </a:moveTo>
                  <a:cubicBezTo>
                    <a:pt x="7256" y="0"/>
                    <a:pt x="4960" y="415"/>
                    <a:pt x="2235" y="2566"/>
                  </a:cubicBezTo>
                  <a:cubicBezTo>
                    <a:pt x="2235" y="2566"/>
                    <a:pt x="1" y="4701"/>
                    <a:pt x="34" y="6268"/>
                  </a:cubicBezTo>
                  <a:cubicBezTo>
                    <a:pt x="431" y="6666"/>
                    <a:pt x="1539" y="7217"/>
                    <a:pt x="2941" y="7217"/>
                  </a:cubicBezTo>
                  <a:cubicBezTo>
                    <a:pt x="3892" y="7217"/>
                    <a:pt x="4979" y="6963"/>
                    <a:pt x="6072" y="6235"/>
                  </a:cubicBezTo>
                  <a:cubicBezTo>
                    <a:pt x="6072" y="6235"/>
                    <a:pt x="9341" y="4267"/>
                    <a:pt x="9974" y="164"/>
                  </a:cubicBezTo>
                  <a:cubicBezTo>
                    <a:pt x="9974" y="164"/>
                    <a:pt x="9482" y="0"/>
                    <a:pt x="8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1991600" y="3449575"/>
              <a:ext cx="40875" cy="57575"/>
            </a:xfrm>
            <a:custGeom>
              <a:avLst/>
              <a:gdLst/>
              <a:ahLst/>
              <a:cxnLst/>
              <a:rect l="l" t="t" r="r" b="b"/>
              <a:pathLst>
                <a:path w="1635" h="2303" fill="none" extrusionOk="0">
                  <a:moveTo>
                    <a:pt x="1635" y="2302"/>
                  </a:moveTo>
                  <a:cubicBezTo>
                    <a:pt x="1635" y="2302"/>
                    <a:pt x="634" y="2169"/>
                    <a:pt x="334" y="2002"/>
                  </a:cubicBezTo>
                  <a:cubicBezTo>
                    <a:pt x="0" y="1835"/>
                    <a:pt x="300" y="1"/>
                    <a:pt x="30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1951575" y="3476275"/>
              <a:ext cx="48375" cy="68400"/>
            </a:xfrm>
            <a:custGeom>
              <a:avLst/>
              <a:gdLst/>
              <a:ahLst/>
              <a:cxnLst/>
              <a:rect l="l" t="t" r="r" b="b"/>
              <a:pathLst>
                <a:path w="1935" h="2736" fill="none" extrusionOk="0">
                  <a:moveTo>
                    <a:pt x="1935" y="2735"/>
                  </a:moveTo>
                  <a:cubicBezTo>
                    <a:pt x="1935" y="2735"/>
                    <a:pt x="767" y="2468"/>
                    <a:pt x="400" y="2235"/>
                  </a:cubicBezTo>
                  <a:cubicBezTo>
                    <a:pt x="0" y="1968"/>
                    <a:pt x="67" y="0"/>
                    <a:pt x="67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1909875" y="3502950"/>
              <a:ext cx="43375" cy="61725"/>
            </a:xfrm>
            <a:custGeom>
              <a:avLst/>
              <a:gdLst/>
              <a:ahLst/>
              <a:cxnLst/>
              <a:rect l="l" t="t" r="r" b="b"/>
              <a:pathLst>
                <a:path w="1735" h="2469" fill="none" extrusionOk="0">
                  <a:moveTo>
                    <a:pt x="1735" y="2469"/>
                  </a:moveTo>
                  <a:cubicBezTo>
                    <a:pt x="1735" y="2469"/>
                    <a:pt x="701" y="2302"/>
                    <a:pt x="334" y="2102"/>
                  </a:cubicBezTo>
                  <a:cubicBezTo>
                    <a:pt x="0" y="1868"/>
                    <a:pt x="134" y="0"/>
                    <a:pt x="134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1864825" y="3520450"/>
              <a:ext cx="50075" cy="70925"/>
            </a:xfrm>
            <a:custGeom>
              <a:avLst/>
              <a:gdLst/>
              <a:ahLst/>
              <a:cxnLst/>
              <a:rect l="l" t="t" r="r" b="b"/>
              <a:pathLst>
                <a:path w="2003" h="2837" fill="none" extrusionOk="0">
                  <a:moveTo>
                    <a:pt x="2002" y="2836"/>
                  </a:moveTo>
                  <a:cubicBezTo>
                    <a:pt x="2002" y="2836"/>
                    <a:pt x="835" y="2569"/>
                    <a:pt x="401" y="2303"/>
                  </a:cubicBezTo>
                  <a:cubicBezTo>
                    <a:pt x="1" y="2036"/>
                    <a:pt x="34" y="1"/>
                    <a:pt x="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1824800" y="3445400"/>
              <a:ext cx="228525" cy="140975"/>
            </a:xfrm>
            <a:custGeom>
              <a:avLst/>
              <a:gdLst/>
              <a:ahLst/>
              <a:cxnLst/>
              <a:rect l="l" t="t" r="r" b="b"/>
              <a:pathLst>
                <a:path w="9141" h="5639" fill="none" extrusionOk="0">
                  <a:moveTo>
                    <a:pt x="9141" y="1"/>
                  </a:moveTo>
                  <a:cubicBezTo>
                    <a:pt x="9141" y="1"/>
                    <a:pt x="4371" y="5071"/>
                    <a:pt x="1" y="563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1516250" y="3642375"/>
              <a:ext cx="277725" cy="144575"/>
            </a:xfrm>
            <a:custGeom>
              <a:avLst/>
              <a:gdLst/>
              <a:ahLst/>
              <a:cxnLst/>
              <a:rect l="l" t="t" r="r" b="b"/>
              <a:pathLst>
                <a:path w="11109" h="5783" extrusionOk="0">
                  <a:moveTo>
                    <a:pt x="8177" y="1"/>
                  </a:moveTo>
                  <a:cubicBezTo>
                    <a:pt x="7341" y="1"/>
                    <a:pt x="6672" y="94"/>
                    <a:pt x="6672" y="94"/>
                  </a:cubicBezTo>
                  <a:cubicBezTo>
                    <a:pt x="1168" y="1328"/>
                    <a:pt x="1" y="4597"/>
                    <a:pt x="1" y="4597"/>
                  </a:cubicBezTo>
                  <a:cubicBezTo>
                    <a:pt x="1602" y="5523"/>
                    <a:pt x="3185" y="5782"/>
                    <a:pt x="4454" y="5782"/>
                  </a:cubicBezTo>
                  <a:cubicBezTo>
                    <a:pt x="6066" y="5782"/>
                    <a:pt x="7172" y="5365"/>
                    <a:pt x="7172" y="5365"/>
                  </a:cubicBezTo>
                  <a:cubicBezTo>
                    <a:pt x="10308" y="4364"/>
                    <a:pt x="11109" y="1595"/>
                    <a:pt x="10975" y="661"/>
                  </a:cubicBezTo>
                  <a:cubicBezTo>
                    <a:pt x="10332" y="125"/>
                    <a:pt x="9143" y="1"/>
                    <a:pt x="8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1566300" y="3712275"/>
              <a:ext cx="40875" cy="62550"/>
            </a:xfrm>
            <a:custGeom>
              <a:avLst/>
              <a:gdLst/>
              <a:ahLst/>
              <a:cxnLst/>
              <a:rect l="l" t="t" r="r" b="b"/>
              <a:pathLst>
                <a:path w="1635" h="2502" fill="none" extrusionOk="0">
                  <a:moveTo>
                    <a:pt x="967" y="2502"/>
                  </a:moveTo>
                  <a:cubicBezTo>
                    <a:pt x="967" y="2502"/>
                    <a:pt x="1501" y="1668"/>
                    <a:pt x="1535" y="1301"/>
                  </a:cubicBezTo>
                  <a:cubicBezTo>
                    <a:pt x="1635" y="934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1615500" y="3693925"/>
              <a:ext cx="40050" cy="80075"/>
            </a:xfrm>
            <a:custGeom>
              <a:avLst/>
              <a:gdLst/>
              <a:ahLst/>
              <a:cxnLst/>
              <a:rect l="l" t="t" r="r" b="b"/>
              <a:pathLst>
                <a:path w="1602" h="3203" fill="none" extrusionOk="0">
                  <a:moveTo>
                    <a:pt x="968" y="3203"/>
                  </a:moveTo>
                  <a:cubicBezTo>
                    <a:pt x="968" y="3203"/>
                    <a:pt x="1468" y="2135"/>
                    <a:pt x="1535" y="1668"/>
                  </a:cubicBezTo>
                  <a:cubicBezTo>
                    <a:pt x="1601" y="1201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1660525" y="3681400"/>
              <a:ext cx="39225" cy="68425"/>
            </a:xfrm>
            <a:custGeom>
              <a:avLst/>
              <a:gdLst/>
              <a:ahLst/>
              <a:cxnLst/>
              <a:rect l="l" t="t" r="r" b="b"/>
              <a:pathLst>
                <a:path w="1569" h="2737" fill="none" extrusionOk="0">
                  <a:moveTo>
                    <a:pt x="968" y="2736"/>
                  </a:moveTo>
                  <a:cubicBezTo>
                    <a:pt x="968" y="2736"/>
                    <a:pt x="1468" y="1836"/>
                    <a:pt x="1535" y="1402"/>
                  </a:cubicBezTo>
                  <a:cubicBezTo>
                    <a:pt x="1568" y="1002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1703900" y="3653900"/>
              <a:ext cx="40050" cy="82575"/>
            </a:xfrm>
            <a:custGeom>
              <a:avLst/>
              <a:gdLst/>
              <a:ahLst/>
              <a:cxnLst/>
              <a:rect l="l" t="t" r="r" b="b"/>
              <a:pathLst>
                <a:path w="1602" h="3303" fill="none" extrusionOk="0">
                  <a:moveTo>
                    <a:pt x="1001" y="3303"/>
                  </a:moveTo>
                  <a:cubicBezTo>
                    <a:pt x="1001" y="3303"/>
                    <a:pt x="1501" y="2235"/>
                    <a:pt x="1568" y="1735"/>
                  </a:cubicBezTo>
                  <a:cubicBezTo>
                    <a:pt x="1601" y="1268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1530425" y="3662225"/>
              <a:ext cx="251875" cy="91750"/>
            </a:xfrm>
            <a:custGeom>
              <a:avLst/>
              <a:gdLst/>
              <a:ahLst/>
              <a:cxnLst/>
              <a:rect l="l" t="t" r="r" b="b"/>
              <a:pathLst>
                <a:path w="10075" h="3670" fill="none" extrusionOk="0">
                  <a:moveTo>
                    <a:pt x="1" y="3670"/>
                  </a:moveTo>
                  <a:cubicBezTo>
                    <a:pt x="1" y="3670"/>
                    <a:pt x="6906" y="3103"/>
                    <a:pt x="1007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1737250" y="4202625"/>
              <a:ext cx="198500" cy="256925"/>
            </a:xfrm>
            <a:custGeom>
              <a:avLst/>
              <a:gdLst/>
              <a:ahLst/>
              <a:cxnLst/>
              <a:rect l="l" t="t" r="r" b="b"/>
              <a:pathLst>
                <a:path w="7940" h="10277" extrusionOk="0">
                  <a:moveTo>
                    <a:pt x="6438" y="0"/>
                  </a:moveTo>
                  <a:cubicBezTo>
                    <a:pt x="6438" y="0"/>
                    <a:pt x="3069" y="667"/>
                    <a:pt x="934" y="5871"/>
                  </a:cubicBezTo>
                  <a:cubicBezTo>
                    <a:pt x="934" y="5871"/>
                    <a:pt x="0" y="8840"/>
                    <a:pt x="801" y="10207"/>
                  </a:cubicBezTo>
                  <a:cubicBezTo>
                    <a:pt x="954" y="10251"/>
                    <a:pt x="1158" y="10277"/>
                    <a:pt x="1399" y="10277"/>
                  </a:cubicBezTo>
                  <a:cubicBezTo>
                    <a:pt x="2628" y="10277"/>
                    <a:pt x="4816" y="9604"/>
                    <a:pt x="6071" y="7205"/>
                  </a:cubicBezTo>
                  <a:cubicBezTo>
                    <a:pt x="6071" y="7205"/>
                    <a:pt x="7939" y="3903"/>
                    <a:pt x="6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1845650" y="4245150"/>
              <a:ext cx="58400" cy="42550"/>
            </a:xfrm>
            <a:custGeom>
              <a:avLst/>
              <a:gdLst/>
              <a:ahLst/>
              <a:cxnLst/>
              <a:rect l="l" t="t" r="r" b="b"/>
              <a:pathLst>
                <a:path w="2336" h="1702" fill="none" extrusionOk="0">
                  <a:moveTo>
                    <a:pt x="2336" y="1335"/>
                  </a:moveTo>
                  <a:cubicBezTo>
                    <a:pt x="2336" y="1335"/>
                    <a:pt x="1435" y="1702"/>
                    <a:pt x="1068" y="1702"/>
                  </a:cubicBezTo>
                  <a:cubicBezTo>
                    <a:pt x="668" y="17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819800" y="4290175"/>
              <a:ext cx="75075" cy="45050"/>
            </a:xfrm>
            <a:custGeom>
              <a:avLst/>
              <a:gdLst/>
              <a:ahLst/>
              <a:cxnLst/>
              <a:rect l="l" t="t" r="r" b="b"/>
              <a:pathLst>
                <a:path w="3003" h="1802" fill="none" extrusionOk="0">
                  <a:moveTo>
                    <a:pt x="3003" y="1468"/>
                  </a:moveTo>
                  <a:cubicBezTo>
                    <a:pt x="3003" y="1468"/>
                    <a:pt x="1869" y="1802"/>
                    <a:pt x="1435" y="1802"/>
                  </a:cubicBezTo>
                  <a:cubicBezTo>
                    <a:pt x="968" y="1802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1799800" y="4332700"/>
              <a:ext cx="65050" cy="44225"/>
            </a:xfrm>
            <a:custGeom>
              <a:avLst/>
              <a:gdLst/>
              <a:ahLst/>
              <a:cxnLst/>
              <a:rect l="l" t="t" r="r" b="b"/>
              <a:pathLst>
                <a:path w="2602" h="1769" fill="none" extrusionOk="0">
                  <a:moveTo>
                    <a:pt x="2602" y="1369"/>
                  </a:moveTo>
                  <a:cubicBezTo>
                    <a:pt x="2602" y="1369"/>
                    <a:pt x="1601" y="1769"/>
                    <a:pt x="1168" y="1769"/>
                  </a:cubicBezTo>
                  <a:cubicBezTo>
                    <a:pt x="767" y="1769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1766425" y="4371075"/>
              <a:ext cx="77600" cy="45875"/>
            </a:xfrm>
            <a:custGeom>
              <a:avLst/>
              <a:gdLst/>
              <a:ahLst/>
              <a:cxnLst/>
              <a:rect l="l" t="t" r="r" b="b"/>
              <a:pathLst>
                <a:path w="3104" h="1835" fill="none" extrusionOk="0">
                  <a:moveTo>
                    <a:pt x="3103" y="1501"/>
                  </a:moveTo>
                  <a:cubicBezTo>
                    <a:pt x="3103" y="1501"/>
                    <a:pt x="1936" y="1835"/>
                    <a:pt x="1469" y="1802"/>
                  </a:cubicBezTo>
                  <a:cubicBezTo>
                    <a:pt x="1002" y="18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1762275" y="4215125"/>
              <a:ext cx="130950" cy="234350"/>
            </a:xfrm>
            <a:custGeom>
              <a:avLst/>
              <a:gdLst/>
              <a:ahLst/>
              <a:cxnLst/>
              <a:rect l="l" t="t" r="r" b="b"/>
              <a:pathLst>
                <a:path w="5238" h="9374" fill="none" extrusionOk="0">
                  <a:moveTo>
                    <a:pt x="5237" y="1"/>
                  </a:moveTo>
                  <a:cubicBezTo>
                    <a:pt x="5237" y="1"/>
                    <a:pt x="3569" y="6739"/>
                    <a:pt x="0" y="937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27175" y="3965775"/>
              <a:ext cx="150950" cy="286075"/>
            </a:xfrm>
            <a:custGeom>
              <a:avLst/>
              <a:gdLst/>
              <a:ahLst/>
              <a:cxnLst/>
              <a:rect l="l" t="t" r="r" b="b"/>
              <a:pathLst>
                <a:path w="6038" h="11443" extrusionOk="0">
                  <a:moveTo>
                    <a:pt x="3369" y="1"/>
                  </a:moveTo>
                  <a:cubicBezTo>
                    <a:pt x="3369" y="1"/>
                    <a:pt x="367" y="1669"/>
                    <a:pt x="0" y="7306"/>
                  </a:cubicBezTo>
                  <a:cubicBezTo>
                    <a:pt x="0" y="7306"/>
                    <a:pt x="67" y="10375"/>
                    <a:pt x="1234" y="11442"/>
                  </a:cubicBezTo>
                  <a:cubicBezTo>
                    <a:pt x="2168" y="11442"/>
                    <a:pt x="4737" y="10175"/>
                    <a:pt x="5304" y="6972"/>
                  </a:cubicBezTo>
                  <a:cubicBezTo>
                    <a:pt x="5304" y="6972"/>
                    <a:pt x="6038" y="3270"/>
                    <a:pt x="3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77200" y="40233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2569" y="501"/>
                  </a:moveTo>
                  <a:cubicBezTo>
                    <a:pt x="2569" y="501"/>
                    <a:pt x="1835" y="1168"/>
                    <a:pt x="1502" y="1301"/>
                  </a:cubicBezTo>
                  <a:cubicBezTo>
                    <a:pt x="1168" y="1401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664700" y="4073350"/>
              <a:ext cx="83400" cy="34225"/>
            </a:xfrm>
            <a:custGeom>
              <a:avLst/>
              <a:gdLst/>
              <a:ahLst/>
              <a:cxnLst/>
              <a:rect l="l" t="t" r="r" b="b"/>
              <a:pathLst>
                <a:path w="3336" h="1369" fill="none" extrusionOk="0">
                  <a:moveTo>
                    <a:pt x="3336" y="468"/>
                  </a:moveTo>
                  <a:cubicBezTo>
                    <a:pt x="3336" y="468"/>
                    <a:pt x="2369" y="1135"/>
                    <a:pt x="1902" y="1235"/>
                  </a:cubicBezTo>
                  <a:cubicBezTo>
                    <a:pt x="1468" y="1368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1658025" y="4120050"/>
              <a:ext cx="72575" cy="35900"/>
            </a:xfrm>
            <a:custGeom>
              <a:avLst/>
              <a:gdLst/>
              <a:ahLst/>
              <a:cxnLst/>
              <a:rect l="l" t="t" r="r" b="b"/>
              <a:pathLst>
                <a:path w="2903" h="1436" fill="none" extrusionOk="0">
                  <a:moveTo>
                    <a:pt x="2902" y="501"/>
                  </a:moveTo>
                  <a:cubicBezTo>
                    <a:pt x="2902" y="501"/>
                    <a:pt x="2069" y="1168"/>
                    <a:pt x="1668" y="1302"/>
                  </a:cubicBezTo>
                  <a:cubicBezTo>
                    <a:pt x="1301" y="1435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39675" y="4168425"/>
              <a:ext cx="85075" cy="34225"/>
            </a:xfrm>
            <a:custGeom>
              <a:avLst/>
              <a:gdLst/>
              <a:ahLst/>
              <a:cxnLst/>
              <a:rect l="l" t="t" r="r" b="b"/>
              <a:pathLst>
                <a:path w="3403" h="1369" fill="none" extrusionOk="0">
                  <a:moveTo>
                    <a:pt x="3403" y="434"/>
                  </a:moveTo>
                  <a:cubicBezTo>
                    <a:pt x="3403" y="434"/>
                    <a:pt x="2402" y="1101"/>
                    <a:pt x="1969" y="1235"/>
                  </a:cubicBezTo>
                  <a:cubicBezTo>
                    <a:pt x="1502" y="1368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1660525" y="3979125"/>
              <a:ext cx="63400" cy="264375"/>
            </a:xfrm>
            <a:custGeom>
              <a:avLst/>
              <a:gdLst/>
              <a:ahLst/>
              <a:cxnLst/>
              <a:rect l="l" t="t" r="r" b="b"/>
              <a:pathLst>
                <a:path w="2536" h="10575" fill="none" extrusionOk="0">
                  <a:moveTo>
                    <a:pt x="2002" y="0"/>
                  </a:moveTo>
                  <a:cubicBezTo>
                    <a:pt x="2002" y="0"/>
                    <a:pt x="2536" y="6939"/>
                    <a:pt x="0" y="1057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1351125" y="4087050"/>
              <a:ext cx="272725" cy="155700"/>
            </a:xfrm>
            <a:custGeom>
              <a:avLst/>
              <a:gdLst/>
              <a:ahLst/>
              <a:cxnLst/>
              <a:rect l="l" t="t" r="r" b="b"/>
              <a:pathLst>
                <a:path w="10909" h="6228" extrusionOk="0">
                  <a:moveTo>
                    <a:pt x="2799" y="0"/>
                  </a:moveTo>
                  <a:cubicBezTo>
                    <a:pt x="997" y="0"/>
                    <a:pt x="1" y="587"/>
                    <a:pt x="1" y="587"/>
                  </a:cubicBezTo>
                  <a:cubicBezTo>
                    <a:pt x="1435" y="4523"/>
                    <a:pt x="5038" y="5791"/>
                    <a:pt x="5038" y="5791"/>
                  </a:cubicBezTo>
                  <a:cubicBezTo>
                    <a:pt x="5817" y="6102"/>
                    <a:pt x="6555" y="6227"/>
                    <a:pt x="7230" y="6227"/>
                  </a:cubicBezTo>
                  <a:cubicBezTo>
                    <a:pt x="9156" y="6227"/>
                    <a:pt x="10563" y="5207"/>
                    <a:pt x="10909" y="4590"/>
                  </a:cubicBezTo>
                  <a:cubicBezTo>
                    <a:pt x="10609" y="3022"/>
                    <a:pt x="8007" y="1421"/>
                    <a:pt x="8007" y="1421"/>
                  </a:cubicBezTo>
                  <a:cubicBezTo>
                    <a:pt x="5886" y="318"/>
                    <a:pt x="4124" y="0"/>
                    <a:pt x="2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1395325" y="4101700"/>
              <a:ext cx="37550" cy="62575"/>
            </a:xfrm>
            <a:custGeom>
              <a:avLst/>
              <a:gdLst/>
              <a:ahLst/>
              <a:cxnLst/>
              <a:rect l="l" t="t" r="r" b="b"/>
              <a:pathLst>
                <a:path w="1502" h="2503" fill="none" extrusionOk="0">
                  <a:moveTo>
                    <a:pt x="1" y="2503"/>
                  </a:moveTo>
                  <a:cubicBezTo>
                    <a:pt x="1" y="2503"/>
                    <a:pt x="968" y="2169"/>
                    <a:pt x="1235" y="1936"/>
                  </a:cubicBezTo>
                  <a:cubicBezTo>
                    <a:pt x="1502" y="1702"/>
                    <a:pt x="868" y="1"/>
                    <a:pt x="8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1435375" y="41159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fill="none" extrusionOk="0">
                  <a:moveTo>
                    <a:pt x="0" y="3136"/>
                  </a:moveTo>
                  <a:cubicBezTo>
                    <a:pt x="0" y="3136"/>
                    <a:pt x="1067" y="2635"/>
                    <a:pt x="1401" y="2302"/>
                  </a:cubicBezTo>
                  <a:cubicBezTo>
                    <a:pt x="1735" y="1968"/>
                    <a:pt x="1301" y="0"/>
                    <a:pt x="130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1484575" y="4134225"/>
              <a:ext cx="39200" cy="69250"/>
            </a:xfrm>
            <a:custGeom>
              <a:avLst/>
              <a:gdLst/>
              <a:ahLst/>
              <a:cxnLst/>
              <a:rect l="l" t="t" r="r" b="b"/>
              <a:pathLst>
                <a:path w="1568" h="2770" fill="none" extrusionOk="0">
                  <a:moveTo>
                    <a:pt x="0" y="2770"/>
                  </a:moveTo>
                  <a:cubicBezTo>
                    <a:pt x="0" y="2770"/>
                    <a:pt x="1001" y="2403"/>
                    <a:pt x="1268" y="2102"/>
                  </a:cubicBezTo>
                  <a:cubicBezTo>
                    <a:pt x="1568" y="1836"/>
                    <a:pt x="1034" y="1"/>
                    <a:pt x="10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1527925" y="4143400"/>
              <a:ext cx="45050" cy="79250"/>
            </a:xfrm>
            <a:custGeom>
              <a:avLst/>
              <a:gdLst/>
              <a:ahLst/>
              <a:cxnLst/>
              <a:rect l="l" t="t" r="r" b="b"/>
              <a:pathLst>
                <a:path w="1802" h="3170" fill="none" extrusionOk="0">
                  <a:moveTo>
                    <a:pt x="1" y="3170"/>
                  </a:moveTo>
                  <a:cubicBezTo>
                    <a:pt x="1" y="3170"/>
                    <a:pt x="1101" y="2669"/>
                    <a:pt x="1468" y="2336"/>
                  </a:cubicBezTo>
                  <a:cubicBezTo>
                    <a:pt x="1802" y="2002"/>
                    <a:pt x="1368" y="1"/>
                    <a:pt x="13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1363650" y="4107550"/>
              <a:ext cx="251875" cy="100100"/>
            </a:xfrm>
            <a:custGeom>
              <a:avLst/>
              <a:gdLst/>
              <a:ahLst/>
              <a:cxnLst/>
              <a:rect l="l" t="t" r="r" b="b"/>
              <a:pathLst>
                <a:path w="10075" h="4004" fill="none" extrusionOk="0">
                  <a:moveTo>
                    <a:pt x="0" y="0"/>
                  </a:moveTo>
                  <a:cubicBezTo>
                    <a:pt x="0" y="0"/>
                    <a:pt x="5671" y="4003"/>
                    <a:pt x="10074" y="367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2911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1" name="Google Shape;1211;p23"/>
          <p:cNvGrpSpPr/>
          <p:nvPr/>
        </p:nvGrpSpPr>
        <p:grpSpPr>
          <a:xfrm>
            <a:off x="-2124999" y="-6432393"/>
            <a:ext cx="11673705" cy="15777616"/>
            <a:chOff x="-2833332" y="-6432393"/>
            <a:chExt cx="15564940" cy="15777616"/>
          </a:xfrm>
        </p:grpSpPr>
        <p:grpSp>
          <p:nvGrpSpPr>
            <p:cNvPr id="1212" name="Google Shape;1212;p23"/>
            <p:cNvGrpSpPr/>
            <p:nvPr/>
          </p:nvGrpSpPr>
          <p:grpSpPr>
            <a:xfrm rot="-2484748">
              <a:off x="-1541" y="-4695930"/>
              <a:ext cx="9901360" cy="12304690"/>
              <a:chOff x="611306" y="-2551361"/>
              <a:chExt cx="7566431" cy="9403010"/>
            </a:xfrm>
          </p:grpSpPr>
          <p:sp>
            <p:nvSpPr>
              <p:cNvPr id="1213" name="Google Shape;1213;p23"/>
              <p:cNvSpPr/>
              <p:nvPr/>
            </p:nvSpPr>
            <p:spPr>
              <a:xfrm rot="-8315353">
                <a:off x="4369234" y="1870915"/>
                <a:ext cx="2567918" cy="4721699"/>
              </a:xfrm>
              <a:custGeom>
                <a:avLst/>
                <a:gdLst/>
                <a:ahLst/>
                <a:cxnLst/>
                <a:rect l="l" t="t" r="r" b="b"/>
                <a:pathLst>
                  <a:path w="98739" h="181554" extrusionOk="0">
                    <a:moveTo>
                      <a:pt x="38647" y="1"/>
                    </a:moveTo>
                    <a:cubicBezTo>
                      <a:pt x="33936" y="1"/>
                      <a:pt x="29225" y="284"/>
                      <a:pt x="24836" y="1355"/>
                    </a:cubicBezTo>
                    <a:cubicBezTo>
                      <a:pt x="16990" y="3283"/>
                      <a:pt x="9370" y="7629"/>
                      <a:pt x="5298" y="14606"/>
                    </a:cubicBezTo>
                    <a:cubicBezTo>
                      <a:pt x="1619" y="20917"/>
                      <a:pt x="1226" y="28537"/>
                      <a:pt x="988" y="35835"/>
                    </a:cubicBezTo>
                    <a:cubicBezTo>
                      <a:pt x="0" y="66101"/>
                      <a:pt x="393" y="96438"/>
                      <a:pt x="2131" y="126680"/>
                    </a:cubicBezTo>
                    <a:cubicBezTo>
                      <a:pt x="2953" y="140931"/>
                      <a:pt x="4691" y="156528"/>
                      <a:pt x="14942" y="166446"/>
                    </a:cubicBezTo>
                    <a:cubicBezTo>
                      <a:pt x="20800" y="172102"/>
                      <a:pt x="28694" y="175090"/>
                      <a:pt x="36540" y="177245"/>
                    </a:cubicBezTo>
                    <a:cubicBezTo>
                      <a:pt x="47347" y="180204"/>
                      <a:pt x="58529" y="181554"/>
                      <a:pt x="69738" y="181554"/>
                    </a:cubicBezTo>
                    <a:cubicBezTo>
                      <a:pt x="79461" y="181554"/>
                      <a:pt x="89204" y="180538"/>
                      <a:pt x="98739" y="178674"/>
                    </a:cubicBezTo>
                    <a:cubicBezTo>
                      <a:pt x="97846" y="170102"/>
                      <a:pt x="93643" y="161922"/>
                      <a:pt x="87213" y="156171"/>
                    </a:cubicBezTo>
                    <a:cubicBezTo>
                      <a:pt x="80865" y="150527"/>
                      <a:pt x="72400" y="147323"/>
                      <a:pt x="63916" y="147323"/>
                    </a:cubicBezTo>
                    <a:cubicBezTo>
                      <a:pt x="63792" y="147323"/>
                      <a:pt x="63668" y="147324"/>
                      <a:pt x="63544" y="147325"/>
                    </a:cubicBezTo>
                    <a:cubicBezTo>
                      <a:pt x="55757" y="147432"/>
                      <a:pt x="48208" y="150111"/>
                      <a:pt x="40457" y="150802"/>
                    </a:cubicBezTo>
                    <a:cubicBezTo>
                      <a:pt x="39515" y="150884"/>
                      <a:pt x="38555" y="150927"/>
                      <a:pt x="37589" y="150927"/>
                    </a:cubicBezTo>
                    <a:cubicBezTo>
                      <a:pt x="30615" y="150927"/>
                      <a:pt x="23323" y="148681"/>
                      <a:pt x="19788" y="142824"/>
                    </a:cubicBezTo>
                    <a:cubicBezTo>
                      <a:pt x="15264" y="135359"/>
                      <a:pt x="18669" y="125882"/>
                      <a:pt x="21134" y="117524"/>
                    </a:cubicBezTo>
                    <a:cubicBezTo>
                      <a:pt x="23741" y="108713"/>
                      <a:pt x="25182" y="99545"/>
                      <a:pt x="25408" y="90354"/>
                    </a:cubicBezTo>
                    <a:cubicBezTo>
                      <a:pt x="25694" y="78805"/>
                      <a:pt x="24086" y="67256"/>
                      <a:pt x="24789" y="55730"/>
                    </a:cubicBezTo>
                    <a:cubicBezTo>
                      <a:pt x="26051" y="35073"/>
                      <a:pt x="35064" y="14963"/>
                      <a:pt x="49661" y="283"/>
                    </a:cubicBezTo>
                    <a:cubicBezTo>
                      <a:pt x="46097" y="178"/>
                      <a:pt x="42372" y="1"/>
                      <a:pt x="3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4" name="Google Shape;1214;p23"/>
              <p:cNvSpPr/>
              <p:nvPr/>
            </p:nvSpPr>
            <p:spPr>
              <a:xfrm rot="-2723581">
                <a:off x="1779898" y="-1999219"/>
                <a:ext cx="3544024" cy="4765079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90614" extrusionOk="0">
                    <a:moveTo>
                      <a:pt x="39024" y="0"/>
                    </a:moveTo>
                    <a:cubicBezTo>
                      <a:pt x="31725" y="0"/>
                      <a:pt x="24442" y="1416"/>
                      <a:pt x="17669" y="4135"/>
                    </a:cubicBezTo>
                    <a:cubicBezTo>
                      <a:pt x="11633" y="6564"/>
                      <a:pt x="5739" y="10326"/>
                      <a:pt x="2858" y="16172"/>
                    </a:cubicBezTo>
                    <a:cubicBezTo>
                      <a:pt x="1" y="22006"/>
                      <a:pt x="1298" y="30210"/>
                      <a:pt x="6990" y="33377"/>
                    </a:cubicBezTo>
                    <a:cubicBezTo>
                      <a:pt x="8923" y="34458"/>
                      <a:pt x="10981" y="34841"/>
                      <a:pt x="13117" y="34841"/>
                    </a:cubicBezTo>
                    <a:cubicBezTo>
                      <a:pt x="18303" y="34841"/>
                      <a:pt x="23944" y="32582"/>
                      <a:pt x="29348" y="32582"/>
                    </a:cubicBezTo>
                    <a:cubicBezTo>
                      <a:pt x="30367" y="32582"/>
                      <a:pt x="31377" y="32662"/>
                      <a:pt x="32374" y="32853"/>
                    </a:cubicBezTo>
                    <a:cubicBezTo>
                      <a:pt x="44613" y="35175"/>
                      <a:pt x="48673" y="52058"/>
                      <a:pt x="60246" y="56594"/>
                    </a:cubicBezTo>
                    <a:cubicBezTo>
                      <a:pt x="62641" y="57531"/>
                      <a:pt x="65141" y="57859"/>
                      <a:pt x="67691" y="57859"/>
                    </a:cubicBezTo>
                    <a:cubicBezTo>
                      <a:pt x="71975" y="57859"/>
                      <a:pt x="76398" y="56935"/>
                      <a:pt x="80689" y="56427"/>
                    </a:cubicBezTo>
                    <a:cubicBezTo>
                      <a:pt x="82011" y="56273"/>
                      <a:pt x="83381" y="56185"/>
                      <a:pt x="84757" y="56185"/>
                    </a:cubicBezTo>
                    <a:cubicBezTo>
                      <a:pt x="90513" y="56185"/>
                      <a:pt x="96383" y="57729"/>
                      <a:pt x="99275" y="62476"/>
                    </a:cubicBezTo>
                    <a:cubicBezTo>
                      <a:pt x="103883" y="70048"/>
                      <a:pt x="97787" y="79668"/>
                      <a:pt x="98263" y="88538"/>
                    </a:cubicBezTo>
                    <a:cubicBezTo>
                      <a:pt x="98918" y="100802"/>
                      <a:pt x="112122" y="110112"/>
                      <a:pt x="111443" y="122376"/>
                    </a:cubicBezTo>
                    <a:cubicBezTo>
                      <a:pt x="111050" y="129710"/>
                      <a:pt x="105657" y="135806"/>
                      <a:pt x="99977" y="140461"/>
                    </a:cubicBezTo>
                    <a:cubicBezTo>
                      <a:pt x="94286" y="145117"/>
                      <a:pt x="87857" y="149189"/>
                      <a:pt x="83856" y="155356"/>
                    </a:cubicBezTo>
                    <a:cubicBezTo>
                      <a:pt x="81296" y="159285"/>
                      <a:pt x="80106" y="164012"/>
                      <a:pt x="80177" y="168679"/>
                    </a:cubicBezTo>
                    <a:cubicBezTo>
                      <a:pt x="80249" y="175704"/>
                      <a:pt x="84190" y="187860"/>
                      <a:pt x="91833" y="190408"/>
                    </a:cubicBezTo>
                    <a:cubicBezTo>
                      <a:pt x="92257" y="190549"/>
                      <a:pt x="92724" y="190613"/>
                      <a:pt x="93225" y="190613"/>
                    </a:cubicBezTo>
                    <a:cubicBezTo>
                      <a:pt x="97202" y="190613"/>
                      <a:pt x="103294" y="186577"/>
                      <a:pt x="106371" y="185086"/>
                    </a:cubicBezTo>
                    <a:cubicBezTo>
                      <a:pt x="111598" y="182550"/>
                      <a:pt x="116694" y="179692"/>
                      <a:pt x="121373" y="176228"/>
                    </a:cubicBezTo>
                    <a:cubicBezTo>
                      <a:pt x="130053" y="169786"/>
                      <a:pt x="137339" y="160833"/>
                      <a:pt x="139661" y="150284"/>
                    </a:cubicBezTo>
                    <a:cubicBezTo>
                      <a:pt x="141768" y="140747"/>
                      <a:pt x="139697" y="130829"/>
                      <a:pt x="137625" y="121280"/>
                    </a:cubicBezTo>
                    <a:cubicBezTo>
                      <a:pt x="134625" y="107410"/>
                      <a:pt x="131624" y="93551"/>
                      <a:pt x="128624" y="79680"/>
                    </a:cubicBezTo>
                    <a:cubicBezTo>
                      <a:pt x="126624" y="70441"/>
                      <a:pt x="124564" y="61047"/>
                      <a:pt x="119932" y="52808"/>
                    </a:cubicBezTo>
                    <a:cubicBezTo>
                      <a:pt x="115777" y="45438"/>
                      <a:pt x="109740" y="39306"/>
                      <a:pt x="103609" y="33472"/>
                    </a:cubicBezTo>
                    <a:cubicBezTo>
                      <a:pt x="86357" y="17041"/>
                      <a:pt x="65949" y="1361"/>
                      <a:pt x="42149" y="87"/>
                    </a:cubicBezTo>
                    <a:cubicBezTo>
                      <a:pt x="41108" y="29"/>
                      <a:pt x="40066" y="0"/>
                      <a:pt x="39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15" name="Google Shape;1215;p23"/>
            <p:cNvSpPr/>
            <p:nvPr/>
          </p:nvSpPr>
          <p:spPr>
            <a:xfrm rot="9220431">
              <a:off x="-1496514" y="487863"/>
              <a:ext cx="4637667" cy="6235525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16" name="Google Shape;1216;p23"/>
          <p:cNvSpPr txBox="1">
            <a:spLocks noGrp="1"/>
          </p:cNvSpPr>
          <p:nvPr>
            <p:ph type="title"/>
          </p:nvPr>
        </p:nvSpPr>
        <p:spPr>
          <a:xfrm>
            <a:off x="1565321" y="2286400"/>
            <a:ext cx="372735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17" name="Google Shape;1217;p23"/>
          <p:cNvSpPr txBox="1">
            <a:spLocks noGrp="1"/>
          </p:cNvSpPr>
          <p:nvPr>
            <p:ph type="title" idx="2" hasCustomPrompt="1"/>
          </p:nvPr>
        </p:nvSpPr>
        <p:spPr>
          <a:xfrm>
            <a:off x="2801471" y="1158975"/>
            <a:ext cx="1255050" cy="12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8" name="Google Shape;1218;p23"/>
          <p:cNvSpPr txBox="1">
            <a:spLocks noGrp="1"/>
          </p:cNvSpPr>
          <p:nvPr>
            <p:ph type="subTitle" idx="1"/>
          </p:nvPr>
        </p:nvSpPr>
        <p:spPr>
          <a:xfrm>
            <a:off x="1565321" y="3324450"/>
            <a:ext cx="372735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3"/>
          <p:cNvGrpSpPr/>
          <p:nvPr/>
        </p:nvGrpSpPr>
        <p:grpSpPr>
          <a:xfrm rot="9300862">
            <a:off x="237600" y="129063"/>
            <a:ext cx="1681847" cy="2724132"/>
            <a:chOff x="1986600" y="3553825"/>
            <a:chExt cx="1137500" cy="1381825"/>
          </a:xfrm>
        </p:grpSpPr>
        <p:sp>
          <p:nvSpPr>
            <p:cNvPr id="1220" name="Google Shape;1220;p23"/>
            <p:cNvSpPr/>
            <p:nvPr/>
          </p:nvSpPr>
          <p:spPr>
            <a:xfrm>
              <a:off x="2568654" y="3936650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23"/>
            <p:cNvSpPr/>
            <p:nvPr/>
          </p:nvSpPr>
          <p:spPr>
            <a:xfrm>
              <a:off x="2649529" y="3981675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2630354" y="4024200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2615354" y="4067575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2590329" y="4106750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2595329" y="3948325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2135875" y="3865700"/>
              <a:ext cx="314400" cy="296925"/>
            </a:xfrm>
            <a:custGeom>
              <a:avLst/>
              <a:gdLst/>
              <a:ahLst/>
              <a:cxnLst/>
              <a:rect l="l" t="t" r="r" b="b"/>
              <a:pathLst>
                <a:path w="12576" h="11877" fill="none" extrusionOk="0">
                  <a:moveTo>
                    <a:pt x="5571" y="11876"/>
                  </a:moveTo>
                  <a:cubicBezTo>
                    <a:pt x="5571" y="11876"/>
                    <a:pt x="0" y="435"/>
                    <a:pt x="7672" y="168"/>
                  </a:cubicBezTo>
                  <a:cubicBezTo>
                    <a:pt x="12576" y="1"/>
                    <a:pt x="11742" y="5605"/>
                    <a:pt x="11742" y="5605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2187575" y="4408600"/>
              <a:ext cx="936525" cy="406975"/>
            </a:xfrm>
            <a:custGeom>
              <a:avLst/>
              <a:gdLst/>
              <a:ahLst/>
              <a:cxnLst/>
              <a:rect l="l" t="t" r="r" b="b"/>
              <a:pathLst>
                <a:path w="37461" h="16279" fill="none" extrusionOk="0">
                  <a:moveTo>
                    <a:pt x="37460" y="16145"/>
                  </a:moveTo>
                  <a:cubicBezTo>
                    <a:pt x="20081" y="16279"/>
                    <a:pt x="13643" y="0"/>
                    <a:pt x="3970" y="4670"/>
                  </a:cubicBezTo>
                  <a:cubicBezTo>
                    <a:pt x="2635" y="5571"/>
                    <a:pt x="0" y="9507"/>
                    <a:pt x="3303" y="12076"/>
                  </a:cubicBezTo>
                  <a:cubicBezTo>
                    <a:pt x="7072" y="14944"/>
                    <a:pt x="9107" y="10508"/>
                    <a:pt x="9107" y="10508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2252625" y="4260150"/>
              <a:ext cx="206000" cy="263550"/>
            </a:xfrm>
            <a:custGeom>
              <a:avLst/>
              <a:gdLst/>
              <a:ahLst/>
              <a:cxnLst/>
              <a:rect l="l" t="t" r="r" b="b"/>
              <a:pathLst>
                <a:path w="8240" h="10542" fill="none" extrusionOk="0">
                  <a:moveTo>
                    <a:pt x="67" y="1"/>
                  </a:moveTo>
                  <a:cubicBezTo>
                    <a:pt x="67" y="1"/>
                    <a:pt x="0" y="7740"/>
                    <a:pt x="8239" y="10542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2005110" y="4250980"/>
              <a:ext cx="275225" cy="439850"/>
            </a:xfrm>
            <a:custGeom>
              <a:avLst/>
              <a:gdLst/>
              <a:ahLst/>
              <a:cxnLst/>
              <a:rect l="l" t="t" r="r" b="b"/>
              <a:pathLst>
                <a:path w="11009" h="17594" extrusionOk="0">
                  <a:moveTo>
                    <a:pt x="9115" y="1"/>
                  </a:moveTo>
                  <a:cubicBezTo>
                    <a:pt x="7425" y="1"/>
                    <a:pt x="3456" y="1476"/>
                    <a:pt x="2002" y="6185"/>
                  </a:cubicBezTo>
                  <a:cubicBezTo>
                    <a:pt x="2002" y="6185"/>
                    <a:pt x="1" y="11856"/>
                    <a:pt x="3436" y="17593"/>
                  </a:cubicBezTo>
                  <a:cubicBezTo>
                    <a:pt x="3436" y="17593"/>
                    <a:pt x="8573" y="15592"/>
                    <a:pt x="10408" y="6819"/>
                  </a:cubicBezTo>
                  <a:cubicBezTo>
                    <a:pt x="10408" y="6819"/>
                    <a:pt x="11008" y="1915"/>
                    <a:pt x="9374" y="14"/>
                  </a:cubicBezTo>
                  <a:cubicBezTo>
                    <a:pt x="9295" y="5"/>
                    <a:pt x="9208" y="1"/>
                    <a:pt x="9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2060160" y="4545705"/>
              <a:ext cx="100075" cy="62550"/>
            </a:xfrm>
            <a:custGeom>
              <a:avLst/>
              <a:gdLst/>
              <a:ahLst/>
              <a:cxnLst/>
              <a:rect l="l" t="t" r="r" b="b"/>
              <a:pathLst>
                <a:path w="4003" h="2502" fill="none" extrusionOk="0">
                  <a:moveTo>
                    <a:pt x="0" y="1101"/>
                  </a:moveTo>
                  <a:cubicBezTo>
                    <a:pt x="0" y="1101"/>
                    <a:pt x="1334" y="234"/>
                    <a:pt x="1901" y="134"/>
                  </a:cubicBezTo>
                  <a:cubicBezTo>
                    <a:pt x="2502" y="0"/>
                    <a:pt x="4003" y="2502"/>
                    <a:pt x="4003" y="25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2060160" y="4468155"/>
              <a:ext cx="128450" cy="63400"/>
            </a:xfrm>
            <a:custGeom>
              <a:avLst/>
              <a:gdLst/>
              <a:ahLst/>
              <a:cxnLst/>
              <a:rect l="l" t="t" r="r" b="b"/>
              <a:pathLst>
                <a:path w="5138" h="2536" fill="none" extrusionOk="0">
                  <a:moveTo>
                    <a:pt x="0" y="1067"/>
                  </a:moveTo>
                  <a:cubicBezTo>
                    <a:pt x="0" y="1067"/>
                    <a:pt x="1668" y="234"/>
                    <a:pt x="2402" y="133"/>
                  </a:cubicBezTo>
                  <a:cubicBezTo>
                    <a:pt x="3169" y="0"/>
                    <a:pt x="5137" y="2535"/>
                    <a:pt x="5137" y="2535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2097685" y="4397255"/>
              <a:ext cx="110100" cy="62575"/>
            </a:xfrm>
            <a:custGeom>
              <a:avLst/>
              <a:gdLst/>
              <a:ahLst/>
              <a:cxnLst/>
              <a:rect l="l" t="t" r="r" b="b"/>
              <a:pathLst>
                <a:path w="4404" h="2503" fill="none" extrusionOk="0">
                  <a:moveTo>
                    <a:pt x="0" y="1068"/>
                  </a:moveTo>
                  <a:cubicBezTo>
                    <a:pt x="0" y="1068"/>
                    <a:pt x="1468" y="234"/>
                    <a:pt x="2068" y="134"/>
                  </a:cubicBezTo>
                  <a:cubicBezTo>
                    <a:pt x="2702" y="1"/>
                    <a:pt x="4403" y="2502"/>
                    <a:pt x="4403" y="25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2117685" y="4323880"/>
              <a:ext cx="131800" cy="64225"/>
            </a:xfrm>
            <a:custGeom>
              <a:avLst/>
              <a:gdLst/>
              <a:ahLst/>
              <a:cxnLst/>
              <a:rect l="l" t="t" r="r" b="b"/>
              <a:pathLst>
                <a:path w="5272" h="2569" fill="none" extrusionOk="0">
                  <a:moveTo>
                    <a:pt x="1" y="1101"/>
                  </a:moveTo>
                  <a:cubicBezTo>
                    <a:pt x="1" y="1101"/>
                    <a:pt x="1735" y="267"/>
                    <a:pt x="2503" y="134"/>
                  </a:cubicBezTo>
                  <a:cubicBezTo>
                    <a:pt x="3236" y="0"/>
                    <a:pt x="5271" y="2569"/>
                    <a:pt x="5271" y="25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2096835" y="4265505"/>
              <a:ext cx="135975" cy="404475"/>
            </a:xfrm>
            <a:custGeom>
              <a:avLst/>
              <a:gdLst/>
              <a:ahLst/>
              <a:cxnLst/>
              <a:rect l="l" t="t" r="r" b="b"/>
              <a:pathLst>
                <a:path w="5439" h="16179" fill="none" extrusionOk="0">
                  <a:moveTo>
                    <a:pt x="1" y="16178"/>
                  </a:moveTo>
                  <a:cubicBezTo>
                    <a:pt x="1" y="16178"/>
                    <a:pt x="701" y="5171"/>
                    <a:pt x="5438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2210390" y="4150725"/>
              <a:ext cx="434500" cy="247625"/>
            </a:xfrm>
            <a:custGeom>
              <a:avLst/>
              <a:gdLst/>
              <a:ahLst/>
              <a:cxnLst/>
              <a:rect l="l" t="t" r="r" b="b"/>
              <a:pathLst>
                <a:path w="17380" h="9905" extrusionOk="0">
                  <a:moveTo>
                    <a:pt x="5936" y="1"/>
                  </a:moveTo>
                  <a:cubicBezTo>
                    <a:pt x="2837" y="1"/>
                    <a:pt x="571" y="1644"/>
                    <a:pt x="1" y="2586"/>
                  </a:cubicBezTo>
                  <a:cubicBezTo>
                    <a:pt x="434" y="5021"/>
                    <a:pt x="4604" y="7656"/>
                    <a:pt x="4604" y="7656"/>
                  </a:cubicBezTo>
                  <a:cubicBezTo>
                    <a:pt x="8011" y="9403"/>
                    <a:pt x="10832" y="9904"/>
                    <a:pt x="12949" y="9904"/>
                  </a:cubicBezTo>
                  <a:cubicBezTo>
                    <a:pt x="15806" y="9904"/>
                    <a:pt x="17380" y="8991"/>
                    <a:pt x="17380" y="8991"/>
                  </a:cubicBezTo>
                  <a:cubicBezTo>
                    <a:pt x="15078" y="2686"/>
                    <a:pt x="9407" y="685"/>
                    <a:pt x="9407" y="685"/>
                  </a:cubicBezTo>
                  <a:cubicBezTo>
                    <a:pt x="8175" y="197"/>
                    <a:pt x="7006" y="1"/>
                    <a:pt x="5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2512265" y="4277900"/>
              <a:ext cx="60900" cy="100100"/>
            </a:xfrm>
            <a:custGeom>
              <a:avLst/>
              <a:gdLst/>
              <a:ahLst/>
              <a:cxnLst/>
              <a:rect l="l" t="t" r="r" b="b"/>
              <a:pathLst>
                <a:path w="2436" h="4004" fill="none" extrusionOk="0">
                  <a:moveTo>
                    <a:pt x="2436" y="1"/>
                  </a:moveTo>
                  <a:cubicBezTo>
                    <a:pt x="2436" y="1"/>
                    <a:pt x="935" y="501"/>
                    <a:pt x="468" y="868"/>
                  </a:cubicBezTo>
                  <a:cubicBezTo>
                    <a:pt x="1" y="1235"/>
                    <a:pt x="1002" y="4004"/>
                    <a:pt x="1002" y="40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2442215" y="4228700"/>
              <a:ext cx="70075" cy="122625"/>
            </a:xfrm>
            <a:custGeom>
              <a:avLst/>
              <a:gdLst/>
              <a:ahLst/>
              <a:cxnLst/>
              <a:rect l="l" t="t" r="r" b="b"/>
              <a:pathLst>
                <a:path w="2803" h="4905" fill="none" extrusionOk="0">
                  <a:moveTo>
                    <a:pt x="2803" y="1"/>
                  </a:moveTo>
                  <a:cubicBezTo>
                    <a:pt x="2803" y="1"/>
                    <a:pt x="1102" y="801"/>
                    <a:pt x="568" y="1302"/>
                  </a:cubicBezTo>
                  <a:cubicBezTo>
                    <a:pt x="1" y="1802"/>
                    <a:pt x="735" y="4904"/>
                    <a:pt x="735" y="49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2368840" y="4212850"/>
              <a:ext cx="64225" cy="108450"/>
            </a:xfrm>
            <a:custGeom>
              <a:avLst/>
              <a:gdLst/>
              <a:ahLst/>
              <a:cxnLst/>
              <a:rect l="l" t="t" r="r" b="b"/>
              <a:pathLst>
                <a:path w="2569" h="4338" fill="none" extrusionOk="0">
                  <a:moveTo>
                    <a:pt x="2569" y="1"/>
                  </a:moveTo>
                  <a:cubicBezTo>
                    <a:pt x="2569" y="1"/>
                    <a:pt x="1001" y="601"/>
                    <a:pt x="501" y="1035"/>
                  </a:cubicBezTo>
                  <a:cubicBezTo>
                    <a:pt x="0" y="1469"/>
                    <a:pt x="901" y="4337"/>
                    <a:pt x="901" y="4337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2293790" y="4182850"/>
              <a:ext cx="70900" cy="125100"/>
            </a:xfrm>
            <a:custGeom>
              <a:avLst/>
              <a:gdLst/>
              <a:ahLst/>
              <a:cxnLst/>
              <a:rect l="l" t="t" r="r" b="b"/>
              <a:pathLst>
                <a:path w="2836" h="5004" fill="none" extrusionOk="0">
                  <a:moveTo>
                    <a:pt x="2836" y="0"/>
                  </a:moveTo>
                  <a:cubicBezTo>
                    <a:pt x="2836" y="0"/>
                    <a:pt x="1068" y="834"/>
                    <a:pt x="534" y="1334"/>
                  </a:cubicBezTo>
                  <a:cubicBezTo>
                    <a:pt x="0" y="1868"/>
                    <a:pt x="667" y="5004"/>
                    <a:pt x="667" y="50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2225390" y="4207025"/>
              <a:ext cx="400325" cy="159300"/>
            </a:xfrm>
            <a:custGeom>
              <a:avLst/>
              <a:gdLst/>
              <a:ahLst/>
              <a:cxnLst/>
              <a:rect l="l" t="t" r="r" b="b"/>
              <a:pathLst>
                <a:path w="16013" h="6372" fill="none" extrusionOk="0">
                  <a:moveTo>
                    <a:pt x="16012" y="6372"/>
                  </a:moveTo>
                  <a:cubicBezTo>
                    <a:pt x="16012" y="6372"/>
                    <a:pt x="7006" y="0"/>
                    <a:pt x="1" y="50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23"/>
            <p:cNvSpPr/>
            <p:nvPr/>
          </p:nvSpPr>
          <p:spPr>
            <a:xfrm>
              <a:off x="2692925" y="4755875"/>
              <a:ext cx="241875" cy="179775"/>
            </a:xfrm>
            <a:custGeom>
              <a:avLst/>
              <a:gdLst/>
              <a:ahLst/>
              <a:cxnLst/>
              <a:rect l="l" t="t" r="r" b="b"/>
              <a:pathLst>
                <a:path w="9675" h="7191" extrusionOk="0">
                  <a:moveTo>
                    <a:pt x="6935" y="1"/>
                  </a:moveTo>
                  <a:cubicBezTo>
                    <a:pt x="5974" y="1"/>
                    <a:pt x="4858" y="263"/>
                    <a:pt x="3737" y="1020"/>
                  </a:cubicBezTo>
                  <a:cubicBezTo>
                    <a:pt x="3737" y="1020"/>
                    <a:pt x="568" y="2955"/>
                    <a:pt x="1" y="7058"/>
                  </a:cubicBezTo>
                  <a:cubicBezTo>
                    <a:pt x="1" y="7058"/>
                    <a:pt x="433" y="7190"/>
                    <a:pt x="1187" y="7190"/>
                  </a:cubicBezTo>
                  <a:cubicBezTo>
                    <a:pt x="2506" y="7190"/>
                    <a:pt x="4810" y="6785"/>
                    <a:pt x="7506" y="4556"/>
                  </a:cubicBezTo>
                  <a:cubicBezTo>
                    <a:pt x="7506" y="4556"/>
                    <a:pt x="9674" y="2421"/>
                    <a:pt x="9641" y="887"/>
                  </a:cubicBezTo>
                  <a:cubicBezTo>
                    <a:pt x="9293" y="500"/>
                    <a:pt x="8261" y="1"/>
                    <a:pt x="6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23"/>
            <p:cNvSpPr/>
            <p:nvPr/>
          </p:nvSpPr>
          <p:spPr>
            <a:xfrm>
              <a:off x="2723775" y="4863100"/>
              <a:ext cx="40900" cy="55900"/>
            </a:xfrm>
            <a:custGeom>
              <a:avLst/>
              <a:gdLst/>
              <a:ahLst/>
              <a:cxnLst/>
              <a:rect l="l" t="t" r="r" b="b"/>
              <a:pathLst>
                <a:path w="1636" h="2236" fill="none" extrusionOk="0">
                  <a:moveTo>
                    <a:pt x="1" y="0"/>
                  </a:moveTo>
                  <a:cubicBezTo>
                    <a:pt x="1" y="0"/>
                    <a:pt x="968" y="100"/>
                    <a:pt x="1268" y="267"/>
                  </a:cubicBezTo>
                  <a:cubicBezTo>
                    <a:pt x="1635" y="434"/>
                    <a:pt x="1368" y="2235"/>
                    <a:pt x="1368" y="2235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2753800" y="4825575"/>
              <a:ext cx="48400" cy="66725"/>
            </a:xfrm>
            <a:custGeom>
              <a:avLst/>
              <a:gdLst/>
              <a:ahLst/>
              <a:cxnLst/>
              <a:rect l="l" t="t" r="r" b="b"/>
              <a:pathLst>
                <a:path w="1936" h="2669" fill="none" extrusionOk="0">
                  <a:moveTo>
                    <a:pt x="1" y="0"/>
                  </a:moveTo>
                  <a:cubicBezTo>
                    <a:pt x="1" y="0"/>
                    <a:pt x="1135" y="267"/>
                    <a:pt x="1535" y="467"/>
                  </a:cubicBezTo>
                  <a:cubicBezTo>
                    <a:pt x="1935" y="734"/>
                    <a:pt x="1935" y="2669"/>
                    <a:pt x="1935" y="26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2799675" y="4806375"/>
              <a:ext cx="42550" cy="59250"/>
            </a:xfrm>
            <a:custGeom>
              <a:avLst/>
              <a:gdLst/>
              <a:ahLst/>
              <a:cxnLst/>
              <a:rect l="l" t="t" r="r" b="b"/>
              <a:pathLst>
                <a:path w="1702" h="2370" fill="none" extrusionOk="0">
                  <a:moveTo>
                    <a:pt x="0" y="1"/>
                  </a:moveTo>
                  <a:cubicBezTo>
                    <a:pt x="0" y="1"/>
                    <a:pt x="1034" y="168"/>
                    <a:pt x="1368" y="334"/>
                  </a:cubicBezTo>
                  <a:cubicBezTo>
                    <a:pt x="1702" y="535"/>
                    <a:pt x="1601" y="2369"/>
                    <a:pt x="1601" y="23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2837200" y="4778875"/>
              <a:ext cx="49225" cy="69225"/>
            </a:xfrm>
            <a:custGeom>
              <a:avLst/>
              <a:gdLst/>
              <a:ahLst/>
              <a:cxnLst/>
              <a:rect l="l" t="t" r="r" b="b"/>
              <a:pathLst>
                <a:path w="1969" h="2769" fill="none" extrusionOk="0">
                  <a:moveTo>
                    <a:pt x="0" y="0"/>
                  </a:moveTo>
                  <a:cubicBezTo>
                    <a:pt x="0" y="0"/>
                    <a:pt x="1168" y="267"/>
                    <a:pt x="1535" y="500"/>
                  </a:cubicBezTo>
                  <a:cubicBezTo>
                    <a:pt x="1968" y="767"/>
                    <a:pt x="1968" y="2769"/>
                    <a:pt x="1968" y="27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2703775" y="4782200"/>
              <a:ext cx="221850" cy="141800"/>
            </a:xfrm>
            <a:custGeom>
              <a:avLst/>
              <a:gdLst/>
              <a:ahLst/>
              <a:cxnLst/>
              <a:rect l="l" t="t" r="r" b="b"/>
              <a:pathLst>
                <a:path w="8874" h="5672" fill="none" extrusionOk="0">
                  <a:moveTo>
                    <a:pt x="0" y="5671"/>
                  </a:moveTo>
                  <a:cubicBezTo>
                    <a:pt x="0" y="5671"/>
                    <a:pt x="4570" y="634"/>
                    <a:pt x="8873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2440250" y="4633975"/>
              <a:ext cx="241850" cy="179900"/>
            </a:xfrm>
            <a:custGeom>
              <a:avLst/>
              <a:gdLst/>
              <a:ahLst/>
              <a:cxnLst/>
              <a:rect l="l" t="t" r="r" b="b"/>
              <a:pathLst>
                <a:path w="9674" h="7196" extrusionOk="0">
                  <a:moveTo>
                    <a:pt x="6863" y="0"/>
                  </a:moveTo>
                  <a:cubicBezTo>
                    <a:pt x="5904" y="0"/>
                    <a:pt x="4800" y="256"/>
                    <a:pt x="3703" y="993"/>
                  </a:cubicBezTo>
                  <a:cubicBezTo>
                    <a:pt x="3703" y="993"/>
                    <a:pt x="534" y="2961"/>
                    <a:pt x="0" y="7064"/>
                  </a:cubicBezTo>
                  <a:cubicBezTo>
                    <a:pt x="0" y="7064"/>
                    <a:pt x="428" y="7196"/>
                    <a:pt x="1178" y="7196"/>
                  </a:cubicBezTo>
                  <a:cubicBezTo>
                    <a:pt x="2490" y="7196"/>
                    <a:pt x="4789" y="6791"/>
                    <a:pt x="7506" y="4562"/>
                  </a:cubicBezTo>
                  <a:cubicBezTo>
                    <a:pt x="7506" y="4562"/>
                    <a:pt x="9674" y="2427"/>
                    <a:pt x="9641" y="893"/>
                  </a:cubicBezTo>
                  <a:cubicBezTo>
                    <a:pt x="9271" y="503"/>
                    <a:pt x="8208" y="0"/>
                    <a:pt x="6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2470275" y="4741325"/>
              <a:ext cx="40875" cy="55075"/>
            </a:xfrm>
            <a:custGeom>
              <a:avLst/>
              <a:gdLst/>
              <a:ahLst/>
              <a:cxnLst/>
              <a:rect l="l" t="t" r="r" b="b"/>
              <a:pathLst>
                <a:path w="1635" h="2203" fill="none" extrusionOk="0">
                  <a:moveTo>
                    <a:pt x="0" y="1"/>
                  </a:moveTo>
                  <a:cubicBezTo>
                    <a:pt x="0" y="1"/>
                    <a:pt x="968" y="101"/>
                    <a:pt x="1301" y="268"/>
                  </a:cubicBezTo>
                  <a:cubicBezTo>
                    <a:pt x="1635" y="435"/>
                    <a:pt x="1368" y="2203"/>
                    <a:pt x="1368" y="2203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2500300" y="4703800"/>
              <a:ext cx="48375" cy="66750"/>
            </a:xfrm>
            <a:custGeom>
              <a:avLst/>
              <a:gdLst/>
              <a:ahLst/>
              <a:cxnLst/>
              <a:rect l="l" t="t" r="r" b="b"/>
              <a:pathLst>
                <a:path w="1935" h="2670" fill="none" extrusionOk="0">
                  <a:moveTo>
                    <a:pt x="0" y="1"/>
                  </a:moveTo>
                  <a:cubicBezTo>
                    <a:pt x="0" y="1"/>
                    <a:pt x="1134" y="268"/>
                    <a:pt x="1568" y="468"/>
                  </a:cubicBezTo>
                  <a:cubicBezTo>
                    <a:pt x="1935" y="701"/>
                    <a:pt x="1935" y="2669"/>
                    <a:pt x="1935" y="26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2546150" y="4683800"/>
              <a:ext cx="43400" cy="60075"/>
            </a:xfrm>
            <a:custGeom>
              <a:avLst/>
              <a:gdLst/>
              <a:ahLst/>
              <a:cxnLst/>
              <a:rect l="l" t="t" r="r" b="b"/>
              <a:pathLst>
                <a:path w="1736" h="2403" fill="none" extrusionOk="0">
                  <a:moveTo>
                    <a:pt x="1" y="0"/>
                  </a:moveTo>
                  <a:cubicBezTo>
                    <a:pt x="1" y="0"/>
                    <a:pt x="1068" y="167"/>
                    <a:pt x="1402" y="334"/>
                  </a:cubicBezTo>
                  <a:cubicBezTo>
                    <a:pt x="1735" y="567"/>
                    <a:pt x="1602" y="2402"/>
                    <a:pt x="1602" y="24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2583675" y="4657100"/>
              <a:ext cx="49225" cy="68425"/>
            </a:xfrm>
            <a:custGeom>
              <a:avLst/>
              <a:gdLst/>
              <a:ahLst/>
              <a:cxnLst/>
              <a:rect l="l" t="t" r="r" b="b"/>
              <a:pathLst>
                <a:path w="1969" h="2737" fill="none" extrusionOk="0">
                  <a:moveTo>
                    <a:pt x="1" y="1"/>
                  </a:moveTo>
                  <a:cubicBezTo>
                    <a:pt x="1" y="1"/>
                    <a:pt x="1168" y="234"/>
                    <a:pt x="1535" y="501"/>
                  </a:cubicBezTo>
                  <a:cubicBezTo>
                    <a:pt x="1969" y="735"/>
                    <a:pt x="1969" y="2736"/>
                    <a:pt x="1969" y="2736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2450250" y="4660450"/>
              <a:ext cx="222700" cy="141800"/>
            </a:xfrm>
            <a:custGeom>
              <a:avLst/>
              <a:gdLst/>
              <a:ahLst/>
              <a:cxnLst/>
              <a:rect l="l" t="t" r="r" b="b"/>
              <a:pathLst>
                <a:path w="8908" h="5672" fill="none" extrusionOk="0">
                  <a:moveTo>
                    <a:pt x="1" y="5671"/>
                  </a:moveTo>
                  <a:cubicBezTo>
                    <a:pt x="1" y="5671"/>
                    <a:pt x="4604" y="601"/>
                    <a:pt x="8907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2640400" y="4431950"/>
              <a:ext cx="147625" cy="281050"/>
            </a:xfrm>
            <a:custGeom>
              <a:avLst/>
              <a:gdLst/>
              <a:ahLst/>
              <a:cxnLst/>
              <a:rect l="l" t="t" r="r" b="b"/>
              <a:pathLst>
                <a:path w="5905" h="11242" extrusionOk="0">
                  <a:moveTo>
                    <a:pt x="2669" y="0"/>
                  </a:moveTo>
                  <a:cubicBezTo>
                    <a:pt x="0" y="3203"/>
                    <a:pt x="701" y="6839"/>
                    <a:pt x="701" y="6839"/>
                  </a:cubicBezTo>
                  <a:cubicBezTo>
                    <a:pt x="1201" y="10008"/>
                    <a:pt x="3703" y="11242"/>
                    <a:pt x="4670" y="11242"/>
                  </a:cubicBezTo>
                  <a:cubicBezTo>
                    <a:pt x="5804" y="10241"/>
                    <a:pt x="5904" y="7206"/>
                    <a:pt x="5904" y="7206"/>
                  </a:cubicBezTo>
                  <a:cubicBezTo>
                    <a:pt x="5637" y="1668"/>
                    <a:pt x="2669" y="0"/>
                    <a:pt x="2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2677075" y="44878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1" y="501"/>
                  </a:moveTo>
                  <a:cubicBezTo>
                    <a:pt x="1" y="501"/>
                    <a:pt x="701" y="1168"/>
                    <a:pt x="1068" y="1268"/>
                  </a:cubicBezTo>
                  <a:cubicBezTo>
                    <a:pt x="1402" y="1401"/>
                    <a:pt x="2569" y="0"/>
                    <a:pt x="2569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2670400" y="4537850"/>
              <a:ext cx="81750" cy="33400"/>
            </a:xfrm>
            <a:custGeom>
              <a:avLst/>
              <a:gdLst/>
              <a:ahLst/>
              <a:cxnLst/>
              <a:rect l="l" t="t" r="r" b="b"/>
              <a:pathLst>
                <a:path w="3270" h="1336" fill="none" extrusionOk="0">
                  <a:moveTo>
                    <a:pt x="1" y="434"/>
                  </a:moveTo>
                  <a:cubicBezTo>
                    <a:pt x="1" y="434"/>
                    <a:pt x="968" y="1102"/>
                    <a:pt x="1369" y="1235"/>
                  </a:cubicBezTo>
                  <a:cubicBezTo>
                    <a:pt x="1836" y="1335"/>
                    <a:pt x="3270" y="1"/>
                    <a:pt x="3270" y="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2686250" y="4583725"/>
              <a:ext cx="70925" cy="35050"/>
            </a:xfrm>
            <a:custGeom>
              <a:avLst/>
              <a:gdLst/>
              <a:ahLst/>
              <a:cxnLst/>
              <a:rect l="l" t="t" r="r" b="b"/>
              <a:pathLst>
                <a:path w="2837" h="1402" fill="none" extrusionOk="0">
                  <a:moveTo>
                    <a:pt x="1" y="467"/>
                  </a:moveTo>
                  <a:cubicBezTo>
                    <a:pt x="1" y="467"/>
                    <a:pt x="801" y="1135"/>
                    <a:pt x="1202" y="1268"/>
                  </a:cubicBezTo>
                  <a:cubicBezTo>
                    <a:pt x="1569" y="1401"/>
                    <a:pt x="2836" y="0"/>
                    <a:pt x="2836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691250" y="4631250"/>
              <a:ext cx="83425" cy="33400"/>
            </a:xfrm>
            <a:custGeom>
              <a:avLst/>
              <a:gdLst/>
              <a:ahLst/>
              <a:cxnLst/>
              <a:rect l="l" t="t" r="r" b="b"/>
              <a:pathLst>
                <a:path w="3337" h="1336" fill="none" extrusionOk="0">
                  <a:moveTo>
                    <a:pt x="1" y="401"/>
                  </a:moveTo>
                  <a:cubicBezTo>
                    <a:pt x="1" y="401"/>
                    <a:pt x="968" y="1068"/>
                    <a:pt x="1435" y="1202"/>
                  </a:cubicBezTo>
                  <a:cubicBezTo>
                    <a:pt x="1869" y="1335"/>
                    <a:pt x="3337" y="1"/>
                    <a:pt x="3337" y="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692925" y="4445300"/>
              <a:ext cx="60900" cy="259375"/>
            </a:xfrm>
            <a:custGeom>
              <a:avLst/>
              <a:gdLst/>
              <a:ahLst/>
              <a:cxnLst/>
              <a:rect l="l" t="t" r="r" b="b"/>
              <a:pathLst>
                <a:path w="2436" h="10375" fill="none" extrusionOk="0">
                  <a:moveTo>
                    <a:pt x="601" y="0"/>
                  </a:moveTo>
                  <a:cubicBezTo>
                    <a:pt x="601" y="0"/>
                    <a:pt x="1" y="6805"/>
                    <a:pt x="2436" y="1037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1986600" y="355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7843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60" name="Google Shape;1260;p23"/>
          <p:cNvGrpSpPr/>
          <p:nvPr/>
        </p:nvGrpSpPr>
        <p:grpSpPr>
          <a:xfrm rot="-7733531" flipH="1">
            <a:off x="627043" y="4484018"/>
            <a:ext cx="520314" cy="586808"/>
            <a:chOff x="2344350" y="3382875"/>
            <a:chExt cx="167650" cy="252100"/>
          </a:xfrm>
        </p:grpSpPr>
        <p:sp>
          <p:nvSpPr>
            <p:cNvPr id="1261" name="Google Shape;1261;p23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23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8193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24"/>
          <p:cNvGrpSpPr/>
          <p:nvPr/>
        </p:nvGrpSpPr>
        <p:grpSpPr>
          <a:xfrm flipH="1">
            <a:off x="-2639349" y="-6418524"/>
            <a:ext cx="11605991" cy="15694903"/>
            <a:chOff x="-2743046" y="-6418524"/>
            <a:chExt cx="15474654" cy="15694903"/>
          </a:xfrm>
        </p:grpSpPr>
        <p:grpSp>
          <p:nvGrpSpPr>
            <p:cNvPr id="1269" name="Google Shape;1269;p24"/>
            <p:cNvGrpSpPr/>
            <p:nvPr/>
          </p:nvGrpSpPr>
          <p:grpSpPr>
            <a:xfrm rot="-2484748">
              <a:off x="95639" y="-4714170"/>
              <a:ext cx="9797284" cy="12286197"/>
              <a:chOff x="690838" y="-2537229"/>
              <a:chExt cx="7486898" cy="9388878"/>
            </a:xfrm>
          </p:grpSpPr>
          <p:sp>
            <p:nvSpPr>
              <p:cNvPr id="1270" name="Google Shape;1270;p24"/>
              <p:cNvSpPr/>
              <p:nvPr/>
            </p:nvSpPr>
            <p:spPr>
              <a:xfrm rot="-8315353">
                <a:off x="4369234" y="1870915"/>
                <a:ext cx="2567918" cy="4721699"/>
              </a:xfrm>
              <a:custGeom>
                <a:avLst/>
                <a:gdLst/>
                <a:ahLst/>
                <a:cxnLst/>
                <a:rect l="l" t="t" r="r" b="b"/>
                <a:pathLst>
                  <a:path w="98739" h="181554" extrusionOk="0">
                    <a:moveTo>
                      <a:pt x="38647" y="1"/>
                    </a:moveTo>
                    <a:cubicBezTo>
                      <a:pt x="33936" y="1"/>
                      <a:pt x="29225" y="284"/>
                      <a:pt x="24836" y="1355"/>
                    </a:cubicBezTo>
                    <a:cubicBezTo>
                      <a:pt x="16990" y="3283"/>
                      <a:pt x="9370" y="7629"/>
                      <a:pt x="5298" y="14606"/>
                    </a:cubicBezTo>
                    <a:cubicBezTo>
                      <a:pt x="1619" y="20917"/>
                      <a:pt x="1226" y="28537"/>
                      <a:pt x="988" y="35835"/>
                    </a:cubicBezTo>
                    <a:cubicBezTo>
                      <a:pt x="0" y="66101"/>
                      <a:pt x="393" y="96438"/>
                      <a:pt x="2131" y="126680"/>
                    </a:cubicBezTo>
                    <a:cubicBezTo>
                      <a:pt x="2953" y="140931"/>
                      <a:pt x="4691" y="156528"/>
                      <a:pt x="14942" y="166446"/>
                    </a:cubicBezTo>
                    <a:cubicBezTo>
                      <a:pt x="20800" y="172102"/>
                      <a:pt x="28694" y="175090"/>
                      <a:pt x="36540" y="177245"/>
                    </a:cubicBezTo>
                    <a:cubicBezTo>
                      <a:pt x="47347" y="180204"/>
                      <a:pt x="58529" y="181554"/>
                      <a:pt x="69738" y="181554"/>
                    </a:cubicBezTo>
                    <a:cubicBezTo>
                      <a:pt x="79461" y="181554"/>
                      <a:pt x="89204" y="180538"/>
                      <a:pt x="98739" y="178674"/>
                    </a:cubicBezTo>
                    <a:cubicBezTo>
                      <a:pt x="97846" y="170102"/>
                      <a:pt x="93643" y="161922"/>
                      <a:pt x="87213" y="156171"/>
                    </a:cubicBezTo>
                    <a:cubicBezTo>
                      <a:pt x="80865" y="150527"/>
                      <a:pt x="72400" y="147323"/>
                      <a:pt x="63916" y="147323"/>
                    </a:cubicBezTo>
                    <a:cubicBezTo>
                      <a:pt x="63792" y="147323"/>
                      <a:pt x="63668" y="147324"/>
                      <a:pt x="63544" y="147325"/>
                    </a:cubicBezTo>
                    <a:cubicBezTo>
                      <a:pt x="55757" y="147432"/>
                      <a:pt x="48208" y="150111"/>
                      <a:pt x="40457" y="150802"/>
                    </a:cubicBezTo>
                    <a:cubicBezTo>
                      <a:pt x="39515" y="150884"/>
                      <a:pt x="38555" y="150927"/>
                      <a:pt x="37589" y="150927"/>
                    </a:cubicBezTo>
                    <a:cubicBezTo>
                      <a:pt x="30615" y="150927"/>
                      <a:pt x="23323" y="148681"/>
                      <a:pt x="19788" y="142824"/>
                    </a:cubicBezTo>
                    <a:cubicBezTo>
                      <a:pt x="15264" y="135359"/>
                      <a:pt x="18669" y="125882"/>
                      <a:pt x="21134" y="117524"/>
                    </a:cubicBezTo>
                    <a:cubicBezTo>
                      <a:pt x="23741" y="108713"/>
                      <a:pt x="25182" y="99545"/>
                      <a:pt x="25408" y="90354"/>
                    </a:cubicBezTo>
                    <a:cubicBezTo>
                      <a:pt x="25694" y="78805"/>
                      <a:pt x="24086" y="67256"/>
                      <a:pt x="24789" y="55730"/>
                    </a:cubicBezTo>
                    <a:cubicBezTo>
                      <a:pt x="26051" y="35073"/>
                      <a:pt x="35064" y="14963"/>
                      <a:pt x="49661" y="283"/>
                    </a:cubicBezTo>
                    <a:cubicBezTo>
                      <a:pt x="46097" y="178"/>
                      <a:pt x="42372" y="1"/>
                      <a:pt x="3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1" name="Google Shape;1271;p24"/>
              <p:cNvSpPr/>
              <p:nvPr/>
            </p:nvSpPr>
            <p:spPr>
              <a:xfrm rot="-2483737">
                <a:off x="1823558" y="-1960742"/>
                <a:ext cx="3543933" cy="4764958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90614" extrusionOk="0">
                    <a:moveTo>
                      <a:pt x="39024" y="0"/>
                    </a:moveTo>
                    <a:cubicBezTo>
                      <a:pt x="31725" y="0"/>
                      <a:pt x="24442" y="1416"/>
                      <a:pt x="17669" y="4135"/>
                    </a:cubicBezTo>
                    <a:cubicBezTo>
                      <a:pt x="11633" y="6564"/>
                      <a:pt x="5739" y="10326"/>
                      <a:pt x="2858" y="16172"/>
                    </a:cubicBezTo>
                    <a:cubicBezTo>
                      <a:pt x="1" y="22006"/>
                      <a:pt x="1298" y="30210"/>
                      <a:pt x="6990" y="33377"/>
                    </a:cubicBezTo>
                    <a:cubicBezTo>
                      <a:pt x="8923" y="34458"/>
                      <a:pt x="10981" y="34841"/>
                      <a:pt x="13117" y="34841"/>
                    </a:cubicBezTo>
                    <a:cubicBezTo>
                      <a:pt x="18303" y="34841"/>
                      <a:pt x="23944" y="32582"/>
                      <a:pt x="29348" y="32582"/>
                    </a:cubicBezTo>
                    <a:cubicBezTo>
                      <a:pt x="30367" y="32582"/>
                      <a:pt x="31377" y="32662"/>
                      <a:pt x="32374" y="32853"/>
                    </a:cubicBezTo>
                    <a:cubicBezTo>
                      <a:pt x="44613" y="35175"/>
                      <a:pt x="48673" y="52058"/>
                      <a:pt x="60246" y="56594"/>
                    </a:cubicBezTo>
                    <a:cubicBezTo>
                      <a:pt x="62641" y="57531"/>
                      <a:pt x="65141" y="57859"/>
                      <a:pt x="67691" y="57859"/>
                    </a:cubicBezTo>
                    <a:cubicBezTo>
                      <a:pt x="71975" y="57859"/>
                      <a:pt x="76398" y="56935"/>
                      <a:pt x="80689" y="56427"/>
                    </a:cubicBezTo>
                    <a:cubicBezTo>
                      <a:pt x="82011" y="56273"/>
                      <a:pt x="83381" y="56185"/>
                      <a:pt x="84757" y="56185"/>
                    </a:cubicBezTo>
                    <a:cubicBezTo>
                      <a:pt x="90513" y="56185"/>
                      <a:pt x="96383" y="57729"/>
                      <a:pt x="99275" y="62476"/>
                    </a:cubicBezTo>
                    <a:cubicBezTo>
                      <a:pt x="103883" y="70048"/>
                      <a:pt x="97787" y="79668"/>
                      <a:pt x="98263" y="88538"/>
                    </a:cubicBezTo>
                    <a:cubicBezTo>
                      <a:pt x="98918" y="100802"/>
                      <a:pt x="112122" y="110112"/>
                      <a:pt x="111443" y="122376"/>
                    </a:cubicBezTo>
                    <a:cubicBezTo>
                      <a:pt x="111050" y="129710"/>
                      <a:pt x="105657" y="135806"/>
                      <a:pt x="99977" y="140461"/>
                    </a:cubicBezTo>
                    <a:cubicBezTo>
                      <a:pt x="94286" y="145117"/>
                      <a:pt x="87857" y="149189"/>
                      <a:pt x="83856" y="155356"/>
                    </a:cubicBezTo>
                    <a:cubicBezTo>
                      <a:pt x="81296" y="159285"/>
                      <a:pt x="80106" y="164012"/>
                      <a:pt x="80177" y="168679"/>
                    </a:cubicBezTo>
                    <a:cubicBezTo>
                      <a:pt x="80249" y="175704"/>
                      <a:pt x="84190" y="187860"/>
                      <a:pt x="91833" y="190408"/>
                    </a:cubicBezTo>
                    <a:cubicBezTo>
                      <a:pt x="92257" y="190549"/>
                      <a:pt x="92724" y="190613"/>
                      <a:pt x="93225" y="190613"/>
                    </a:cubicBezTo>
                    <a:cubicBezTo>
                      <a:pt x="97202" y="190613"/>
                      <a:pt x="103294" y="186577"/>
                      <a:pt x="106371" y="185086"/>
                    </a:cubicBezTo>
                    <a:cubicBezTo>
                      <a:pt x="111598" y="182550"/>
                      <a:pt x="116694" y="179692"/>
                      <a:pt x="121373" y="176228"/>
                    </a:cubicBezTo>
                    <a:cubicBezTo>
                      <a:pt x="130053" y="169786"/>
                      <a:pt x="137339" y="160833"/>
                      <a:pt x="139661" y="150284"/>
                    </a:cubicBezTo>
                    <a:cubicBezTo>
                      <a:pt x="141768" y="140747"/>
                      <a:pt x="139697" y="130829"/>
                      <a:pt x="137625" y="121280"/>
                    </a:cubicBezTo>
                    <a:cubicBezTo>
                      <a:pt x="134625" y="107410"/>
                      <a:pt x="131624" y="93551"/>
                      <a:pt x="128624" y="79680"/>
                    </a:cubicBezTo>
                    <a:cubicBezTo>
                      <a:pt x="126624" y="70441"/>
                      <a:pt x="124564" y="61047"/>
                      <a:pt x="119932" y="52808"/>
                    </a:cubicBezTo>
                    <a:cubicBezTo>
                      <a:pt x="115777" y="45438"/>
                      <a:pt x="109740" y="39306"/>
                      <a:pt x="103609" y="33472"/>
                    </a:cubicBezTo>
                    <a:cubicBezTo>
                      <a:pt x="86357" y="17041"/>
                      <a:pt x="65949" y="1361"/>
                      <a:pt x="42149" y="87"/>
                    </a:cubicBezTo>
                    <a:cubicBezTo>
                      <a:pt x="41108" y="29"/>
                      <a:pt x="40066" y="0"/>
                      <a:pt x="39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272" name="Google Shape;1272;p24"/>
            <p:cNvSpPr/>
            <p:nvPr/>
          </p:nvSpPr>
          <p:spPr>
            <a:xfrm rot="9220431">
              <a:off x="-1496514" y="487863"/>
              <a:ext cx="4637667" cy="6235525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73" name="Google Shape;1273;p24"/>
          <p:cNvSpPr txBox="1">
            <a:spLocks noGrp="1"/>
          </p:cNvSpPr>
          <p:nvPr>
            <p:ph type="title" hasCustomPrompt="1"/>
          </p:nvPr>
        </p:nvSpPr>
        <p:spPr>
          <a:xfrm>
            <a:off x="764681" y="691900"/>
            <a:ext cx="3637575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4" name="Google Shape;1274;p24"/>
          <p:cNvSpPr txBox="1">
            <a:spLocks noGrp="1"/>
          </p:cNvSpPr>
          <p:nvPr>
            <p:ph type="subTitle" idx="1"/>
          </p:nvPr>
        </p:nvSpPr>
        <p:spPr>
          <a:xfrm>
            <a:off x="764681" y="1297500"/>
            <a:ext cx="3637575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75" name="Google Shape;1275;p24"/>
          <p:cNvSpPr txBox="1">
            <a:spLocks noGrp="1"/>
          </p:cNvSpPr>
          <p:nvPr>
            <p:ph type="title" idx="2" hasCustomPrompt="1"/>
          </p:nvPr>
        </p:nvSpPr>
        <p:spPr>
          <a:xfrm>
            <a:off x="764681" y="1975975"/>
            <a:ext cx="3637575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6" name="Google Shape;1276;p24"/>
          <p:cNvSpPr txBox="1">
            <a:spLocks noGrp="1"/>
          </p:cNvSpPr>
          <p:nvPr>
            <p:ph type="subTitle" idx="3"/>
          </p:nvPr>
        </p:nvSpPr>
        <p:spPr>
          <a:xfrm>
            <a:off x="764681" y="2598525"/>
            <a:ext cx="3637575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77" name="Google Shape;1277;p24"/>
          <p:cNvSpPr txBox="1">
            <a:spLocks noGrp="1"/>
          </p:cNvSpPr>
          <p:nvPr>
            <p:ph type="title" idx="4" hasCustomPrompt="1"/>
          </p:nvPr>
        </p:nvSpPr>
        <p:spPr>
          <a:xfrm>
            <a:off x="764681" y="3287325"/>
            <a:ext cx="3637575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8" name="Google Shape;1278;p24"/>
          <p:cNvSpPr txBox="1">
            <a:spLocks noGrp="1"/>
          </p:cNvSpPr>
          <p:nvPr>
            <p:ph type="subTitle" idx="5"/>
          </p:nvPr>
        </p:nvSpPr>
        <p:spPr>
          <a:xfrm>
            <a:off x="764681" y="3918350"/>
            <a:ext cx="3637575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279" name="Google Shape;1279;p24"/>
          <p:cNvGrpSpPr/>
          <p:nvPr/>
        </p:nvGrpSpPr>
        <p:grpSpPr>
          <a:xfrm rot="4981954" flipH="1">
            <a:off x="4326216" y="2599910"/>
            <a:ext cx="3493510" cy="1591539"/>
            <a:chOff x="2616200" y="509975"/>
            <a:chExt cx="1577738" cy="958490"/>
          </a:xfrm>
        </p:grpSpPr>
        <p:sp>
          <p:nvSpPr>
            <p:cNvPr id="1280" name="Google Shape;1280;p24"/>
            <p:cNvSpPr/>
            <p:nvPr/>
          </p:nvSpPr>
          <p:spPr>
            <a:xfrm>
              <a:off x="2616200" y="509975"/>
              <a:ext cx="1356000" cy="945700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78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72" y="6172"/>
                    <a:pt x="46667" y="0"/>
                    <a:pt x="36994" y="4504"/>
                  </a:cubicBezTo>
                  <a:cubicBezTo>
                    <a:pt x="28988" y="8240"/>
                    <a:pt x="33725" y="37828"/>
                    <a:pt x="1" y="26086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3951238" y="909474"/>
              <a:ext cx="242700" cy="183375"/>
            </a:xfrm>
            <a:custGeom>
              <a:avLst/>
              <a:gdLst/>
              <a:ahLst/>
              <a:cxnLst/>
              <a:rect l="l" t="t" r="r" b="b"/>
              <a:pathLst>
                <a:path w="9708" h="7335" extrusionOk="0">
                  <a:moveTo>
                    <a:pt x="1303" y="0"/>
                  </a:moveTo>
                  <a:cubicBezTo>
                    <a:pt x="964" y="0"/>
                    <a:pt x="643" y="46"/>
                    <a:pt x="367" y="158"/>
                  </a:cubicBezTo>
                  <a:cubicBezTo>
                    <a:pt x="1" y="1026"/>
                    <a:pt x="1" y="3894"/>
                    <a:pt x="2602" y="5762"/>
                  </a:cubicBezTo>
                  <a:cubicBezTo>
                    <a:pt x="2602" y="5762"/>
                    <a:pt x="4652" y="7334"/>
                    <a:pt x="7680" y="7334"/>
                  </a:cubicBezTo>
                  <a:cubicBezTo>
                    <a:pt x="8316" y="7334"/>
                    <a:pt x="8995" y="7265"/>
                    <a:pt x="9707" y="7097"/>
                  </a:cubicBezTo>
                  <a:cubicBezTo>
                    <a:pt x="9707" y="7097"/>
                    <a:pt x="9507" y="3661"/>
                    <a:pt x="4604" y="859"/>
                  </a:cubicBezTo>
                  <a:cubicBezTo>
                    <a:pt x="4604" y="859"/>
                    <a:pt x="2776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4112188" y="1030999"/>
              <a:ext cx="47550" cy="53400"/>
            </a:xfrm>
            <a:custGeom>
              <a:avLst/>
              <a:gdLst/>
              <a:ahLst/>
              <a:cxnLst/>
              <a:rect l="l" t="t" r="r" b="b"/>
              <a:pathLst>
                <a:path w="1902" h="2136" fill="none" extrusionOk="0">
                  <a:moveTo>
                    <a:pt x="267" y="2136"/>
                  </a:moveTo>
                  <a:cubicBezTo>
                    <a:pt x="267" y="2136"/>
                    <a:pt x="0" y="1168"/>
                    <a:pt x="67" y="801"/>
                  </a:cubicBezTo>
                  <a:cubicBezTo>
                    <a:pt x="101" y="4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4067988" y="998474"/>
              <a:ext cx="50900" cy="70075"/>
            </a:xfrm>
            <a:custGeom>
              <a:avLst/>
              <a:gdLst/>
              <a:ahLst/>
              <a:cxnLst/>
              <a:rect l="l" t="t" r="r" b="b"/>
              <a:pathLst>
                <a:path w="2036" h="2803" fill="none" extrusionOk="0">
                  <a:moveTo>
                    <a:pt x="167" y="2803"/>
                  </a:moveTo>
                  <a:cubicBezTo>
                    <a:pt x="167" y="2803"/>
                    <a:pt x="1" y="1635"/>
                    <a:pt x="67" y="1168"/>
                  </a:cubicBezTo>
                  <a:cubicBezTo>
                    <a:pt x="167" y="701"/>
                    <a:pt x="2035" y="1"/>
                    <a:pt x="20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4031288" y="972624"/>
              <a:ext cx="47575" cy="59250"/>
            </a:xfrm>
            <a:custGeom>
              <a:avLst/>
              <a:gdLst/>
              <a:ahLst/>
              <a:cxnLst/>
              <a:rect l="l" t="t" r="r" b="b"/>
              <a:pathLst>
                <a:path w="1903" h="2370" fill="none" extrusionOk="0">
                  <a:moveTo>
                    <a:pt x="201" y="2369"/>
                  </a:moveTo>
                  <a:cubicBezTo>
                    <a:pt x="201" y="2369"/>
                    <a:pt x="1" y="1335"/>
                    <a:pt x="34" y="901"/>
                  </a:cubicBezTo>
                  <a:cubicBezTo>
                    <a:pt x="68" y="5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3992938" y="934274"/>
              <a:ext cx="51725" cy="71750"/>
            </a:xfrm>
            <a:custGeom>
              <a:avLst/>
              <a:gdLst/>
              <a:ahLst/>
              <a:cxnLst/>
              <a:rect l="l" t="t" r="r" b="b"/>
              <a:pathLst>
                <a:path w="2069" h="2870" fill="none" extrusionOk="0">
                  <a:moveTo>
                    <a:pt x="167" y="2869"/>
                  </a:moveTo>
                  <a:cubicBezTo>
                    <a:pt x="167" y="2869"/>
                    <a:pt x="0" y="1668"/>
                    <a:pt x="67" y="1201"/>
                  </a:cubicBezTo>
                  <a:cubicBezTo>
                    <a:pt x="167" y="734"/>
                    <a:pt x="2069" y="0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3968763" y="920099"/>
              <a:ext cx="214325" cy="160975"/>
            </a:xfrm>
            <a:custGeom>
              <a:avLst/>
              <a:gdLst/>
              <a:ahLst/>
              <a:cxnLst/>
              <a:rect l="l" t="t" r="r" b="b"/>
              <a:pathLst>
                <a:path w="8573" h="6439" fill="none" extrusionOk="0">
                  <a:moveTo>
                    <a:pt x="8573" y="6438"/>
                  </a:moveTo>
                  <a:cubicBezTo>
                    <a:pt x="8573" y="6438"/>
                    <a:pt x="2135" y="3903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3739541" y="705152"/>
              <a:ext cx="220200" cy="225950"/>
            </a:xfrm>
            <a:custGeom>
              <a:avLst/>
              <a:gdLst/>
              <a:ahLst/>
              <a:cxnLst/>
              <a:rect l="l" t="t" r="r" b="b"/>
              <a:pathLst>
                <a:path w="8808" h="9038" extrusionOk="0">
                  <a:moveTo>
                    <a:pt x="652" y="0"/>
                  </a:moveTo>
                  <a:cubicBezTo>
                    <a:pt x="640" y="0"/>
                    <a:pt x="635" y="1"/>
                    <a:pt x="635" y="1"/>
                  </a:cubicBezTo>
                  <a:cubicBezTo>
                    <a:pt x="1" y="4170"/>
                    <a:pt x="2536" y="6939"/>
                    <a:pt x="2536" y="6939"/>
                  </a:cubicBezTo>
                  <a:cubicBezTo>
                    <a:pt x="3905" y="8568"/>
                    <a:pt x="5585" y="9037"/>
                    <a:pt x="6830" y="9037"/>
                  </a:cubicBezTo>
                  <a:cubicBezTo>
                    <a:pt x="7496" y="9037"/>
                    <a:pt x="8038" y="8903"/>
                    <a:pt x="8340" y="8740"/>
                  </a:cubicBezTo>
                  <a:cubicBezTo>
                    <a:pt x="8807" y="7239"/>
                    <a:pt x="7306" y="4537"/>
                    <a:pt x="7306" y="4537"/>
                  </a:cubicBezTo>
                  <a:cubicBezTo>
                    <a:pt x="4204" y="92"/>
                    <a:pt x="919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3764566" y="736002"/>
              <a:ext cx="48400" cy="49225"/>
            </a:xfrm>
            <a:custGeom>
              <a:avLst/>
              <a:gdLst/>
              <a:ahLst/>
              <a:cxnLst/>
              <a:rect l="l" t="t" r="r" b="b"/>
              <a:pathLst>
                <a:path w="1936" h="1969" fill="none" extrusionOk="0">
                  <a:moveTo>
                    <a:pt x="1" y="1802"/>
                  </a:moveTo>
                  <a:cubicBezTo>
                    <a:pt x="1" y="1802"/>
                    <a:pt x="968" y="1969"/>
                    <a:pt x="1335" y="1869"/>
                  </a:cubicBezTo>
                  <a:cubicBezTo>
                    <a:pt x="1702" y="1802"/>
                    <a:pt x="1935" y="1"/>
                    <a:pt x="19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3784591" y="773527"/>
              <a:ext cx="65050" cy="54250"/>
            </a:xfrm>
            <a:custGeom>
              <a:avLst/>
              <a:gdLst/>
              <a:ahLst/>
              <a:cxnLst/>
              <a:rect l="l" t="t" r="r" b="b"/>
              <a:pathLst>
                <a:path w="2602" h="2170" fill="none" extrusionOk="0">
                  <a:moveTo>
                    <a:pt x="0" y="2102"/>
                  </a:moveTo>
                  <a:cubicBezTo>
                    <a:pt x="0" y="2102"/>
                    <a:pt x="1168" y="2169"/>
                    <a:pt x="1601" y="2036"/>
                  </a:cubicBezTo>
                  <a:cubicBezTo>
                    <a:pt x="2068" y="1936"/>
                    <a:pt x="2602" y="1"/>
                    <a:pt x="26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3822941" y="810227"/>
              <a:ext cx="55075" cy="50900"/>
            </a:xfrm>
            <a:custGeom>
              <a:avLst/>
              <a:gdLst/>
              <a:ahLst/>
              <a:cxnLst/>
              <a:rect l="l" t="t" r="r" b="b"/>
              <a:pathLst>
                <a:path w="2203" h="2036" fill="none" extrusionOk="0">
                  <a:moveTo>
                    <a:pt x="1" y="1902"/>
                  </a:moveTo>
                  <a:cubicBezTo>
                    <a:pt x="1" y="1902"/>
                    <a:pt x="1035" y="2035"/>
                    <a:pt x="1468" y="1969"/>
                  </a:cubicBezTo>
                  <a:cubicBezTo>
                    <a:pt x="1835" y="1869"/>
                    <a:pt x="2202" y="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3852141" y="842752"/>
              <a:ext cx="67550" cy="55075"/>
            </a:xfrm>
            <a:custGeom>
              <a:avLst/>
              <a:gdLst/>
              <a:ahLst/>
              <a:cxnLst/>
              <a:rect l="l" t="t" r="r" b="b"/>
              <a:pathLst>
                <a:path w="2702" h="2203" fill="none" extrusionOk="0">
                  <a:moveTo>
                    <a:pt x="0" y="2102"/>
                  </a:moveTo>
                  <a:cubicBezTo>
                    <a:pt x="0" y="2102"/>
                    <a:pt x="1201" y="2202"/>
                    <a:pt x="1668" y="2069"/>
                  </a:cubicBezTo>
                  <a:cubicBezTo>
                    <a:pt x="2135" y="1935"/>
                    <a:pt x="2702" y="0"/>
                    <a:pt x="2702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3762066" y="716002"/>
              <a:ext cx="178475" cy="201000"/>
            </a:xfrm>
            <a:custGeom>
              <a:avLst/>
              <a:gdLst/>
              <a:ahLst/>
              <a:cxnLst/>
              <a:rect l="l" t="t" r="r" b="b"/>
              <a:pathLst>
                <a:path w="7139" h="8040" fill="none" extrusionOk="0">
                  <a:moveTo>
                    <a:pt x="0" y="0"/>
                  </a:moveTo>
                  <a:cubicBezTo>
                    <a:pt x="0" y="0"/>
                    <a:pt x="3103" y="6238"/>
                    <a:pt x="7139" y="8039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3169100" y="1145425"/>
              <a:ext cx="288575" cy="131950"/>
            </a:xfrm>
            <a:custGeom>
              <a:avLst/>
              <a:gdLst/>
              <a:ahLst/>
              <a:cxnLst/>
              <a:rect l="l" t="t" r="r" b="b"/>
              <a:pathLst>
                <a:path w="11543" h="5278" extrusionOk="0">
                  <a:moveTo>
                    <a:pt x="4037" y="1"/>
                  </a:moveTo>
                  <a:cubicBezTo>
                    <a:pt x="4037" y="1"/>
                    <a:pt x="935" y="234"/>
                    <a:pt x="1" y="1502"/>
                  </a:cubicBezTo>
                  <a:cubicBezTo>
                    <a:pt x="67" y="2402"/>
                    <a:pt x="1435" y="4904"/>
                    <a:pt x="4704" y="5238"/>
                  </a:cubicBezTo>
                  <a:cubicBezTo>
                    <a:pt x="4704" y="5238"/>
                    <a:pt x="4983" y="5278"/>
                    <a:pt x="5453" y="5278"/>
                  </a:cubicBezTo>
                  <a:cubicBezTo>
                    <a:pt x="6700" y="5278"/>
                    <a:pt x="9288" y="4996"/>
                    <a:pt x="11542" y="2936"/>
                  </a:cubicBezTo>
                  <a:cubicBezTo>
                    <a:pt x="11542" y="2936"/>
                    <a:pt x="9674" y="34"/>
                    <a:pt x="4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3365900" y="1187125"/>
              <a:ext cx="33400" cy="65075"/>
            </a:xfrm>
            <a:custGeom>
              <a:avLst/>
              <a:gdLst/>
              <a:ahLst/>
              <a:cxnLst/>
              <a:rect l="l" t="t" r="r" b="b"/>
              <a:pathLst>
                <a:path w="1336" h="2603" fill="none" extrusionOk="0">
                  <a:moveTo>
                    <a:pt x="968" y="2602"/>
                  </a:moveTo>
                  <a:cubicBezTo>
                    <a:pt x="968" y="2602"/>
                    <a:pt x="234" y="1902"/>
                    <a:pt x="134" y="1568"/>
                  </a:cubicBezTo>
                  <a:cubicBezTo>
                    <a:pt x="1" y="1235"/>
                    <a:pt x="1335" y="1"/>
                    <a:pt x="13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3315050" y="1178775"/>
              <a:ext cx="33375" cy="83425"/>
            </a:xfrm>
            <a:custGeom>
              <a:avLst/>
              <a:gdLst/>
              <a:ahLst/>
              <a:cxnLst/>
              <a:rect l="l" t="t" r="r" b="b"/>
              <a:pathLst>
                <a:path w="1335" h="3337" fill="none" extrusionOk="0">
                  <a:moveTo>
                    <a:pt x="1034" y="3337"/>
                  </a:moveTo>
                  <a:cubicBezTo>
                    <a:pt x="1034" y="3337"/>
                    <a:pt x="334" y="2403"/>
                    <a:pt x="167" y="1936"/>
                  </a:cubicBezTo>
                  <a:cubicBezTo>
                    <a:pt x="0" y="1502"/>
                    <a:pt x="1334" y="1"/>
                    <a:pt x="13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3267500" y="1175450"/>
              <a:ext cx="35050" cy="71750"/>
            </a:xfrm>
            <a:custGeom>
              <a:avLst/>
              <a:gdLst/>
              <a:ahLst/>
              <a:cxnLst/>
              <a:rect l="l" t="t" r="r" b="b"/>
              <a:pathLst>
                <a:path w="1402" h="2870" fill="none" extrusionOk="0">
                  <a:moveTo>
                    <a:pt x="1001" y="2869"/>
                  </a:moveTo>
                  <a:cubicBezTo>
                    <a:pt x="1001" y="2869"/>
                    <a:pt x="301" y="2069"/>
                    <a:pt x="167" y="1702"/>
                  </a:cubicBezTo>
                  <a:cubicBezTo>
                    <a:pt x="1" y="1335"/>
                    <a:pt x="1402" y="1"/>
                    <a:pt x="14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3219975" y="1158775"/>
              <a:ext cx="33375" cy="85075"/>
            </a:xfrm>
            <a:custGeom>
              <a:avLst/>
              <a:gdLst/>
              <a:ahLst/>
              <a:cxnLst/>
              <a:rect l="l" t="t" r="r" b="b"/>
              <a:pathLst>
                <a:path w="1335" h="3403" fill="none" extrusionOk="0">
                  <a:moveTo>
                    <a:pt x="1034" y="3403"/>
                  </a:moveTo>
                  <a:cubicBezTo>
                    <a:pt x="1034" y="3403"/>
                    <a:pt x="267" y="2469"/>
                    <a:pt x="167" y="2002"/>
                  </a:cubicBezTo>
                  <a:cubicBezTo>
                    <a:pt x="0" y="1535"/>
                    <a:pt x="1335" y="0"/>
                    <a:pt x="13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3178275" y="1183800"/>
              <a:ext cx="266050" cy="57550"/>
            </a:xfrm>
            <a:custGeom>
              <a:avLst/>
              <a:gdLst/>
              <a:ahLst/>
              <a:cxnLst/>
              <a:rect l="l" t="t" r="r" b="b"/>
              <a:pathLst>
                <a:path w="10642" h="2302" fill="none" extrusionOk="0">
                  <a:moveTo>
                    <a:pt x="10641" y="1368"/>
                  </a:moveTo>
                  <a:cubicBezTo>
                    <a:pt x="10641" y="1368"/>
                    <a:pt x="3736" y="2302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3324200" y="929825"/>
              <a:ext cx="285250" cy="140100"/>
            </a:xfrm>
            <a:custGeom>
              <a:avLst/>
              <a:gdLst/>
              <a:ahLst/>
              <a:cxnLst/>
              <a:rect l="l" t="t" r="r" b="b"/>
              <a:pathLst>
                <a:path w="11410" h="5604" extrusionOk="0">
                  <a:moveTo>
                    <a:pt x="7267" y="1"/>
                  </a:moveTo>
                  <a:cubicBezTo>
                    <a:pt x="6182" y="1"/>
                    <a:pt x="4883" y="173"/>
                    <a:pt x="3370" y="652"/>
                  </a:cubicBezTo>
                  <a:cubicBezTo>
                    <a:pt x="3370" y="652"/>
                    <a:pt x="535" y="1853"/>
                    <a:pt x="1" y="3321"/>
                  </a:cubicBezTo>
                  <a:cubicBezTo>
                    <a:pt x="286" y="4061"/>
                    <a:pt x="1834" y="5604"/>
                    <a:pt x="4294" y="5604"/>
                  </a:cubicBezTo>
                  <a:cubicBezTo>
                    <a:pt x="4716" y="5604"/>
                    <a:pt x="5165" y="5558"/>
                    <a:pt x="5638" y="5456"/>
                  </a:cubicBezTo>
                  <a:cubicBezTo>
                    <a:pt x="5638" y="5456"/>
                    <a:pt x="9341" y="4789"/>
                    <a:pt x="11409" y="1119"/>
                  </a:cubicBezTo>
                  <a:cubicBezTo>
                    <a:pt x="11409" y="1119"/>
                    <a:pt x="10033" y="1"/>
                    <a:pt x="7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3520175" y="945275"/>
              <a:ext cx="34225" cy="65075"/>
            </a:xfrm>
            <a:custGeom>
              <a:avLst/>
              <a:gdLst/>
              <a:ahLst/>
              <a:cxnLst/>
              <a:rect l="l" t="t" r="r" b="b"/>
              <a:pathLst>
                <a:path w="1369" h="2603" fill="none" extrusionOk="0">
                  <a:moveTo>
                    <a:pt x="1369" y="2603"/>
                  </a:moveTo>
                  <a:cubicBezTo>
                    <a:pt x="1369" y="2603"/>
                    <a:pt x="501" y="2169"/>
                    <a:pt x="234" y="1869"/>
                  </a:cubicBezTo>
                  <a:cubicBezTo>
                    <a:pt x="1" y="1569"/>
                    <a:pt x="902" y="1"/>
                    <a:pt x="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3473475" y="952800"/>
              <a:ext cx="38400" cy="82575"/>
            </a:xfrm>
            <a:custGeom>
              <a:avLst/>
              <a:gdLst/>
              <a:ahLst/>
              <a:cxnLst/>
              <a:rect l="l" t="t" r="r" b="b"/>
              <a:pathLst>
                <a:path w="1536" h="3303" fill="none" extrusionOk="0">
                  <a:moveTo>
                    <a:pt x="1535" y="3302"/>
                  </a:moveTo>
                  <a:cubicBezTo>
                    <a:pt x="1535" y="3302"/>
                    <a:pt x="535" y="2635"/>
                    <a:pt x="268" y="2268"/>
                  </a:cubicBezTo>
                  <a:cubicBezTo>
                    <a:pt x="1" y="1901"/>
                    <a:pt x="735" y="0"/>
                    <a:pt x="7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3425125" y="966125"/>
              <a:ext cx="35875" cy="70075"/>
            </a:xfrm>
            <a:custGeom>
              <a:avLst/>
              <a:gdLst/>
              <a:ahLst/>
              <a:cxnLst/>
              <a:rect l="l" t="t" r="r" b="b"/>
              <a:pathLst>
                <a:path w="1435" h="2803" fill="none" extrusionOk="0">
                  <a:moveTo>
                    <a:pt x="1435" y="2803"/>
                  </a:moveTo>
                  <a:cubicBezTo>
                    <a:pt x="1435" y="2803"/>
                    <a:pt x="501" y="2269"/>
                    <a:pt x="267" y="1969"/>
                  </a:cubicBezTo>
                  <a:cubicBezTo>
                    <a:pt x="0" y="1669"/>
                    <a:pt x="834" y="1"/>
                    <a:pt x="8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3375925" y="9636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fill="none" extrusionOk="0">
                  <a:moveTo>
                    <a:pt x="1601" y="3370"/>
                  </a:moveTo>
                  <a:cubicBezTo>
                    <a:pt x="1601" y="3370"/>
                    <a:pt x="601" y="2703"/>
                    <a:pt x="300" y="2302"/>
                  </a:cubicBezTo>
                  <a:cubicBezTo>
                    <a:pt x="0" y="1935"/>
                    <a:pt x="767" y="1"/>
                    <a:pt x="767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3332550" y="961975"/>
              <a:ext cx="263550" cy="75900"/>
            </a:xfrm>
            <a:custGeom>
              <a:avLst/>
              <a:gdLst/>
              <a:ahLst/>
              <a:cxnLst/>
              <a:rect l="l" t="t" r="r" b="b"/>
              <a:pathLst>
                <a:path w="10542" h="3036" fill="none" extrusionOk="0">
                  <a:moveTo>
                    <a:pt x="10541" y="0"/>
                  </a:moveTo>
                  <a:cubicBezTo>
                    <a:pt x="10541" y="0"/>
                    <a:pt x="4304" y="3036"/>
                    <a:pt x="1" y="203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3270850" y="672600"/>
              <a:ext cx="145950" cy="291050"/>
            </a:xfrm>
            <a:custGeom>
              <a:avLst/>
              <a:gdLst/>
              <a:ahLst/>
              <a:cxnLst/>
              <a:rect l="l" t="t" r="r" b="b"/>
              <a:pathLst>
                <a:path w="5838" h="11642" extrusionOk="0">
                  <a:moveTo>
                    <a:pt x="3136" y="0"/>
                  </a:moveTo>
                  <a:cubicBezTo>
                    <a:pt x="0" y="2802"/>
                    <a:pt x="167" y="6605"/>
                    <a:pt x="167" y="6605"/>
                  </a:cubicBezTo>
                  <a:cubicBezTo>
                    <a:pt x="167" y="9840"/>
                    <a:pt x="2535" y="11475"/>
                    <a:pt x="3469" y="11642"/>
                  </a:cubicBezTo>
                  <a:cubicBezTo>
                    <a:pt x="4804" y="10808"/>
                    <a:pt x="5337" y="7772"/>
                    <a:pt x="5337" y="7772"/>
                  </a:cubicBezTo>
                  <a:cubicBezTo>
                    <a:pt x="5838" y="2135"/>
                    <a:pt x="3136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3308375" y="734300"/>
              <a:ext cx="66725" cy="30050"/>
            </a:xfrm>
            <a:custGeom>
              <a:avLst/>
              <a:gdLst/>
              <a:ahLst/>
              <a:cxnLst/>
              <a:rect l="l" t="t" r="r" b="b"/>
              <a:pathLst>
                <a:path w="2669" h="1202" fill="none" extrusionOk="0">
                  <a:moveTo>
                    <a:pt x="0" y="134"/>
                  </a:moveTo>
                  <a:cubicBezTo>
                    <a:pt x="0" y="134"/>
                    <a:pt x="634" y="868"/>
                    <a:pt x="968" y="1035"/>
                  </a:cubicBezTo>
                  <a:cubicBezTo>
                    <a:pt x="1301" y="1201"/>
                    <a:pt x="2669" y="1"/>
                    <a:pt x="2669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3295025" y="784325"/>
              <a:ext cx="84250" cy="30050"/>
            </a:xfrm>
            <a:custGeom>
              <a:avLst/>
              <a:gdLst/>
              <a:ahLst/>
              <a:cxnLst/>
              <a:rect l="l" t="t" r="r" b="b"/>
              <a:pathLst>
                <a:path w="3370" h="1202" fill="none" extrusionOk="0">
                  <a:moveTo>
                    <a:pt x="0" y="1"/>
                  </a:moveTo>
                  <a:cubicBezTo>
                    <a:pt x="0" y="1"/>
                    <a:pt x="868" y="835"/>
                    <a:pt x="1301" y="1002"/>
                  </a:cubicBezTo>
                  <a:cubicBezTo>
                    <a:pt x="1702" y="1202"/>
                    <a:pt x="3370" y="34"/>
                    <a:pt x="3370" y="3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3304200" y="833550"/>
              <a:ext cx="73400" cy="29200"/>
            </a:xfrm>
            <a:custGeom>
              <a:avLst/>
              <a:gdLst/>
              <a:ahLst/>
              <a:cxnLst/>
              <a:rect l="l" t="t" r="r" b="b"/>
              <a:pathLst>
                <a:path w="2936" h="1168" fill="none" extrusionOk="0">
                  <a:moveTo>
                    <a:pt x="0" y="33"/>
                  </a:moveTo>
                  <a:cubicBezTo>
                    <a:pt x="0" y="33"/>
                    <a:pt x="701" y="834"/>
                    <a:pt x="1101" y="1001"/>
                  </a:cubicBezTo>
                  <a:cubicBezTo>
                    <a:pt x="1468" y="1168"/>
                    <a:pt x="2936" y="0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3302525" y="881075"/>
              <a:ext cx="85925" cy="31700"/>
            </a:xfrm>
            <a:custGeom>
              <a:avLst/>
              <a:gdLst/>
              <a:ahLst/>
              <a:cxnLst/>
              <a:rect l="l" t="t" r="r" b="b"/>
              <a:pathLst>
                <a:path w="3437" h="1268" fill="none" extrusionOk="0">
                  <a:moveTo>
                    <a:pt x="1" y="0"/>
                  </a:moveTo>
                  <a:cubicBezTo>
                    <a:pt x="1" y="0"/>
                    <a:pt x="868" y="834"/>
                    <a:pt x="1335" y="1068"/>
                  </a:cubicBezTo>
                  <a:cubicBezTo>
                    <a:pt x="1735" y="1268"/>
                    <a:pt x="3436" y="100"/>
                    <a:pt x="3436" y="10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3307525" y="686775"/>
              <a:ext cx="49225" cy="267700"/>
            </a:xfrm>
            <a:custGeom>
              <a:avLst/>
              <a:gdLst/>
              <a:ahLst/>
              <a:cxnLst/>
              <a:rect l="l" t="t" r="r" b="b"/>
              <a:pathLst>
                <a:path w="1969" h="10708" fill="none" extrusionOk="0">
                  <a:moveTo>
                    <a:pt x="1635" y="0"/>
                  </a:moveTo>
                  <a:cubicBezTo>
                    <a:pt x="1635" y="0"/>
                    <a:pt x="1" y="6738"/>
                    <a:pt x="1969" y="1070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24"/>
            <p:cNvSpPr/>
            <p:nvPr/>
          </p:nvSpPr>
          <p:spPr>
            <a:xfrm rot="2155198">
              <a:off x="2877896" y="1233773"/>
              <a:ext cx="221867" cy="187429"/>
            </a:xfrm>
            <a:custGeom>
              <a:avLst/>
              <a:gdLst/>
              <a:ahLst/>
              <a:cxnLst/>
              <a:rect l="l" t="t" r="r" b="b"/>
              <a:pathLst>
                <a:path w="8874" h="7497" extrusionOk="0">
                  <a:moveTo>
                    <a:pt x="1320" y="1"/>
                  </a:moveTo>
                  <a:cubicBezTo>
                    <a:pt x="1113" y="1"/>
                    <a:pt x="915" y="25"/>
                    <a:pt x="734" y="79"/>
                  </a:cubicBezTo>
                  <a:cubicBezTo>
                    <a:pt x="334" y="780"/>
                    <a:pt x="1" y="3449"/>
                    <a:pt x="2235" y="5450"/>
                  </a:cubicBezTo>
                  <a:cubicBezTo>
                    <a:pt x="2235" y="5450"/>
                    <a:pt x="4424" y="7496"/>
                    <a:pt x="7804" y="7496"/>
                  </a:cubicBezTo>
                  <a:cubicBezTo>
                    <a:pt x="8086" y="7496"/>
                    <a:pt x="8376" y="7482"/>
                    <a:pt x="8673" y="7451"/>
                  </a:cubicBezTo>
                  <a:cubicBezTo>
                    <a:pt x="8673" y="7451"/>
                    <a:pt x="8874" y="4249"/>
                    <a:pt x="4637" y="1147"/>
                  </a:cubicBezTo>
                  <a:cubicBezTo>
                    <a:pt x="4637" y="1147"/>
                    <a:pt x="2753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24"/>
            <p:cNvSpPr/>
            <p:nvPr/>
          </p:nvSpPr>
          <p:spPr>
            <a:xfrm rot="2155198">
              <a:off x="2976856" y="1384574"/>
              <a:ext cx="47579" cy="45076"/>
            </a:xfrm>
            <a:custGeom>
              <a:avLst/>
              <a:gdLst/>
              <a:ahLst/>
              <a:cxnLst/>
              <a:rect l="l" t="t" r="r" b="b"/>
              <a:pathLst>
                <a:path w="1903" h="1803" fill="none" extrusionOk="0">
                  <a:moveTo>
                    <a:pt x="134" y="1802"/>
                  </a:moveTo>
                  <a:cubicBezTo>
                    <a:pt x="134" y="1802"/>
                    <a:pt x="1" y="868"/>
                    <a:pt x="101" y="534"/>
                  </a:cubicBezTo>
                  <a:cubicBezTo>
                    <a:pt x="168" y="201"/>
                    <a:pt x="1902" y="1"/>
                    <a:pt x="1902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24"/>
            <p:cNvSpPr/>
            <p:nvPr/>
          </p:nvSpPr>
          <p:spPr>
            <a:xfrm rot="2155198">
              <a:off x="2959908" y="1335201"/>
              <a:ext cx="51729" cy="58401"/>
            </a:xfrm>
            <a:custGeom>
              <a:avLst/>
              <a:gdLst/>
              <a:ahLst/>
              <a:cxnLst/>
              <a:rect l="l" t="t" r="r" b="b"/>
              <a:pathLst>
                <a:path w="2069" h="2336" fill="none" extrusionOk="0">
                  <a:moveTo>
                    <a:pt x="34" y="2336"/>
                  </a:moveTo>
                  <a:cubicBezTo>
                    <a:pt x="34" y="2336"/>
                    <a:pt x="0" y="1268"/>
                    <a:pt x="134" y="835"/>
                  </a:cubicBezTo>
                  <a:cubicBezTo>
                    <a:pt x="234" y="434"/>
                    <a:pt x="2068" y="1"/>
                    <a:pt x="2068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24"/>
            <p:cNvSpPr/>
            <p:nvPr/>
          </p:nvSpPr>
          <p:spPr>
            <a:xfrm rot="2155198">
              <a:off x="2955554" y="1293528"/>
              <a:ext cx="47554" cy="50051"/>
            </a:xfrm>
            <a:custGeom>
              <a:avLst/>
              <a:gdLst/>
              <a:ahLst/>
              <a:cxnLst/>
              <a:rect l="l" t="t" r="r" b="b"/>
              <a:pathLst>
                <a:path w="1902" h="2002" fill="none" extrusionOk="0">
                  <a:moveTo>
                    <a:pt x="67" y="2002"/>
                  </a:moveTo>
                  <a:cubicBezTo>
                    <a:pt x="67" y="2002"/>
                    <a:pt x="0" y="1001"/>
                    <a:pt x="67" y="667"/>
                  </a:cubicBezTo>
                  <a:cubicBezTo>
                    <a:pt x="167" y="301"/>
                    <a:pt x="1902" y="0"/>
                    <a:pt x="1902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24"/>
            <p:cNvSpPr/>
            <p:nvPr/>
          </p:nvSpPr>
          <p:spPr>
            <a:xfrm rot="2155198">
              <a:off x="2947648" y="1244250"/>
              <a:ext cx="51729" cy="60901"/>
            </a:xfrm>
            <a:custGeom>
              <a:avLst/>
              <a:gdLst/>
              <a:ahLst/>
              <a:cxnLst/>
              <a:rect l="l" t="t" r="r" b="b"/>
              <a:pathLst>
                <a:path w="2069" h="2436" fill="none" extrusionOk="0">
                  <a:moveTo>
                    <a:pt x="34" y="2435"/>
                  </a:moveTo>
                  <a:cubicBezTo>
                    <a:pt x="34" y="2435"/>
                    <a:pt x="0" y="1301"/>
                    <a:pt x="134" y="901"/>
                  </a:cubicBezTo>
                  <a:cubicBezTo>
                    <a:pt x="234" y="467"/>
                    <a:pt x="2069" y="0"/>
                    <a:pt x="2069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24"/>
            <p:cNvSpPr/>
            <p:nvPr/>
          </p:nvSpPr>
          <p:spPr>
            <a:xfrm rot="2155198">
              <a:off x="2902782" y="1243677"/>
              <a:ext cx="180989" cy="170978"/>
            </a:xfrm>
            <a:custGeom>
              <a:avLst/>
              <a:gdLst/>
              <a:ahLst/>
              <a:cxnLst/>
              <a:rect l="l" t="t" r="r" b="b"/>
              <a:pathLst>
                <a:path w="7239" h="6839" fill="none" extrusionOk="0">
                  <a:moveTo>
                    <a:pt x="7239" y="6839"/>
                  </a:moveTo>
                  <a:cubicBezTo>
                    <a:pt x="7239" y="6839"/>
                    <a:pt x="1568" y="3803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24"/>
            <p:cNvSpPr/>
            <p:nvPr/>
          </p:nvSpPr>
          <p:spPr>
            <a:xfrm rot="2155198">
              <a:off x="2732435" y="1089518"/>
              <a:ext cx="269421" cy="122452"/>
            </a:xfrm>
            <a:custGeom>
              <a:avLst/>
              <a:gdLst/>
              <a:ahLst/>
              <a:cxnLst/>
              <a:rect l="l" t="t" r="r" b="b"/>
              <a:pathLst>
                <a:path w="10776" h="4898" extrusionOk="0">
                  <a:moveTo>
                    <a:pt x="6424" y="0"/>
                  </a:moveTo>
                  <a:cubicBezTo>
                    <a:pt x="1683" y="0"/>
                    <a:pt x="1" y="2417"/>
                    <a:pt x="1" y="2417"/>
                  </a:cubicBezTo>
                  <a:cubicBezTo>
                    <a:pt x="2210" y="4680"/>
                    <a:pt x="4920" y="4897"/>
                    <a:pt x="5880" y="4897"/>
                  </a:cubicBezTo>
                  <a:cubicBezTo>
                    <a:pt x="6109" y="4897"/>
                    <a:pt x="6239" y="4885"/>
                    <a:pt x="6239" y="4885"/>
                  </a:cubicBezTo>
                  <a:cubicBezTo>
                    <a:pt x="9241" y="4718"/>
                    <a:pt x="10675" y="2483"/>
                    <a:pt x="10775" y="1549"/>
                  </a:cubicBezTo>
                  <a:cubicBezTo>
                    <a:pt x="9908" y="382"/>
                    <a:pt x="7072" y="15"/>
                    <a:pt x="7072" y="15"/>
                  </a:cubicBezTo>
                  <a:cubicBezTo>
                    <a:pt x="6850" y="5"/>
                    <a:pt x="6634" y="0"/>
                    <a:pt x="6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24"/>
            <p:cNvSpPr/>
            <p:nvPr/>
          </p:nvSpPr>
          <p:spPr>
            <a:xfrm rot="2155198">
              <a:off x="2797979" y="1085836"/>
              <a:ext cx="30052" cy="61751"/>
            </a:xfrm>
            <a:custGeom>
              <a:avLst/>
              <a:gdLst/>
              <a:ahLst/>
              <a:cxnLst/>
              <a:rect l="l" t="t" r="r" b="b"/>
              <a:pathLst>
                <a:path w="1202" h="2470" fill="none" extrusionOk="0">
                  <a:moveTo>
                    <a:pt x="201" y="2469"/>
                  </a:moveTo>
                  <a:cubicBezTo>
                    <a:pt x="201" y="2469"/>
                    <a:pt x="868" y="1835"/>
                    <a:pt x="1035" y="1502"/>
                  </a:cubicBezTo>
                  <a:cubicBezTo>
                    <a:pt x="1202" y="1201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24"/>
            <p:cNvSpPr/>
            <p:nvPr/>
          </p:nvSpPr>
          <p:spPr>
            <a:xfrm rot="2155198">
              <a:off x="2834902" y="1106003"/>
              <a:ext cx="29227" cy="78426"/>
            </a:xfrm>
            <a:custGeom>
              <a:avLst/>
              <a:gdLst/>
              <a:ahLst/>
              <a:cxnLst/>
              <a:rect l="l" t="t" r="r" b="b"/>
              <a:pathLst>
                <a:path w="1169" h="3137" fill="none" extrusionOk="0">
                  <a:moveTo>
                    <a:pt x="134" y="3136"/>
                  </a:moveTo>
                  <a:cubicBezTo>
                    <a:pt x="134" y="3136"/>
                    <a:pt x="835" y="2302"/>
                    <a:pt x="1001" y="1902"/>
                  </a:cubicBezTo>
                  <a:cubicBezTo>
                    <a:pt x="1168" y="14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24"/>
            <p:cNvSpPr/>
            <p:nvPr/>
          </p:nvSpPr>
          <p:spPr>
            <a:xfrm rot="2155198">
              <a:off x="2874042" y="1132462"/>
              <a:ext cx="30052" cy="68401"/>
            </a:xfrm>
            <a:custGeom>
              <a:avLst/>
              <a:gdLst/>
              <a:ahLst/>
              <a:cxnLst/>
              <a:rect l="l" t="t" r="r" b="b"/>
              <a:pathLst>
                <a:path w="1202" h="2736" fill="none" extrusionOk="0">
                  <a:moveTo>
                    <a:pt x="201" y="2736"/>
                  </a:moveTo>
                  <a:cubicBezTo>
                    <a:pt x="201" y="2736"/>
                    <a:pt x="901" y="2002"/>
                    <a:pt x="1035" y="1668"/>
                  </a:cubicBezTo>
                  <a:cubicBezTo>
                    <a:pt x="1201" y="1335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24"/>
            <p:cNvSpPr/>
            <p:nvPr/>
          </p:nvSpPr>
          <p:spPr>
            <a:xfrm rot="2155198">
              <a:off x="2915838" y="1146722"/>
              <a:ext cx="27552" cy="80077"/>
            </a:xfrm>
            <a:custGeom>
              <a:avLst/>
              <a:gdLst/>
              <a:ahLst/>
              <a:cxnLst/>
              <a:rect l="l" t="t" r="r" b="b"/>
              <a:pathLst>
                <a:path w="1102" h="3203" fill="none" extrusionOk="0">
                  <a:moveTo>
                    <a:pt x="67" y="3203"/>
                  </a:moveTo>
                  <a:cubicBezTo>
                    <a:pt x="67" y="3203"/>
                    <a:pt x="767" y="2336"/>
                    <a:pt x="934" y="1935"/>
                  </a:cubicBezTo>
                  <a:cubicBezTo>
                    <a:pt x="1101" y="1502"/>
                    <a:pt x="0" y="1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24"/>
            <p:cNvSpPr/>
            <p:nvPr/>
          </p:nvSpPr>
          <p:spPr>
            <a:xfrm rot="2155198">
              <a:off x="2740924" y="1130519"/>
              <a:ext cx="248569" cy="50051"/>
            </a:xfrm>
            <a:custGeom>
              <a:avLst/>
              <a:gdLst/>
              <a:ahLst/>
              <a:cxnLst/>
              <a:rect l="l" t="t" r="r" b="b"/>
              <a:pathLst>
                <a:path w="9942" h="2002" fill="none" extrusionOk="0">
                  <a:moveTo>
                    <a:pt x="1" y="834"/>
                  </a:moveTo>
                  <a:cubicBezTo>
                    <a:pt x="1" y="834"/>
                    <a:pt x="6339" y="2002"/>
                    <a:pt x="994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23" name="Google Shape;1323;p24"/>
          <p:cNvGrpSpPr/>
          <p:nvPr/>
        </p:nvGrpSpPr>
        <p:grpSpPr>
          <a:xfrm rot="9636594">
            <a:off x="5632369" y="454058"/>
            <a:ext cx="418610" cy="839283"/>
            <a:chOff x="2344350" y="3382875"/>
            <a:chExt cx="167650" cy="252100"/>
          </a:xfrm>
        </p:grpSpPr>
        <p:sp>
          <p:nvSpPr>
            <p:cNvPr id="1324" name="Google Shape;1324;p24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30" name="Google Shape;1330;p24"/>
          <p:cNvGrpSpPr/>
          <p:nvPr/>
        </p:nvGrpSpPr>
        <p:grpSpPr>
          <a:xfrm rot="8456546">
            <a:off x="4522679" y="223631"/>
            <a:ext cx="1289586" cy="1705441"/>
            <a:chOff x="4922850" y="1564900"/>
            <a:chExt cx="1275969" cy="1265575"/>
          </a:xfrm>
        </p:grpSpPr>
        <p:sp>
          <p:nvSpPr>
            <p:cNvPr id="1331" name="Google Shape;1331;p24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24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24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24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24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24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24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24552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5" name="Google Shape;1365;p25"/>
          <p:cNvGrpSpPr/>
          <p:nvPr/>
        </p:nvGrpSpPr>
        <p:grpSpPr>
          <a:xfrm>
            <a:off x="-2000481" y="-870709"/>
            <a:ext cx="11306222" cy="7630909"/>
            <a:chOff x="-2667308" y="-870709"/>
            <a:chExt cx="15074962" cy="7630909"/>
          </a:xfrm>
        </p:grpSpPr>
        <p:grpSp>
          <p:nvGrpSpPr>
            <p:cNvPr id="1366" name="Google Shape;1366;p25"/>
            <p:cNvGrpSpPr/>
            <p:nvPr/>
          </p:nvGrpSpPr>
          <p:grpSpPr>
            <a:xfrm rot="10800000">
              <a:off x="-2667308" y="-870709"/>
              <a:ext cx="12729979" cy="6401785"/>
              <a:chOff x="952934" y="-224752"/>
              <a:chExt cx="9727938" cy="4892087"/>
            </a:xfrm>
          </p:grpSpPr>
          <p:sp>
            <p:nvSpPr>
              <p:cNvPr id="1367" name="Google Shape;1367;p25"/>
              <p:cNvSpPr/>
              <p:nvPr/>
            </p:nvSpPr>
            <p:spPr>
              <a:xfrm rot="-330527">
                <a:off x="1165098" y="-106190"/>
                <a:ext cx="2468521" cy="4538934"/>
              </a:xfrm>
              <a:custGeom>
                <a:avLst/>
                <a:gdLst/>
                <a:ahLst/>
                <a:cxnLst/>
                <a:rect l="l" t="t" r="r" b="b"/>
                <a:pathLst>
                  <a:path w="98739" h="181554" extrusionOk="0">
                    <a:moveTo>
                      <a:pt x="38647" y="1"/>
                    </a:moveTo>
                    <a:cubicBezTo>
                      <a:pt x="33936" y="1"/>
                      <a:pt x="29225" y="284"/>
                      <a:pt x="24836" y="1355"/>
                    </a:cubicBezTo>
                    <a:cubicBezTo>
                      <a:pt x="16990" y="3283"/>
                      <a:pt x="9370" y="7629"/>
                      <a:pt x="5298" y="14606"/>
                    </a:cubicBezTo>
                    <a:cubicBezTo>
                      <a:pt x="1619" y="20917"/>
                      <a:pt x="1226" y="28537"/>
                      <a:pt x="988" y="35835"/>
                    </a:cubicBezTo>
                    <a:cubicBezTo>
                      <a:pt x="0" y="66101"/>
                      <a:pt x="393" y="96438"/>
                      <a:pt x="2131" y="126680"/>
                    </a:cubicBezTo>
                    <a:cubicBezTo>
                      <a:pt x="2953" y="140931"/>
                      <a:pt x="4691" y="156528"/>
                      <a:pt x="14942" y="166446"/>
                    </a:cubicBezTo>
                    <a:cubicBezTo>
                      <a:pt x="20800" y="172102"/>
                      <a:pt x="28694" y="175090"/>
                      <a:pt x="36540" y="177245"/>
                    </a:cubicBezTo>
                    <a:cubicBezTo>
                      <a:pt x="47347" y="180204"/>
                      <a:pt x="58529" y="181554"/>
                      <a:pt x="69738" y="181554"/>
                    </a:cubicBezTo>
                    <a:cubicBezTo>
                      <a:pt x="79461" y="181554"/>
                      <a:pt x="89204" y="180538"/>
                      <a:pt x="98739" y="178674"/>
                    </a:cubicBezTo>
                    <a:cubicBezTo>
                      <a:pt x="97846" y="170102"/>
                      <a:pt x="93643" y="161922"/>
                      <a:pt x="87213" y="156171"/>
                    </a:cubicBezTo>
                    <a:cubicBezTo>
                      <a:pt x="80865" y="150527"/>
                      <a:pt x="72400" y="147323"/>
                      <a:pt x="63916" y="147323"/>
                    </a:cubicBezTo>
                    <a:cubicBezTo>
                      <a:pt x="63792" y="147323"/>
                      <a:pt x="63668" y="147324"/>
                      <a:pt x="63544" y="147325"/>
                    </a:cubicBezTo>
                    <a:cubicBezTo>
                      <a:pt x="55757" y="147432"/>
                      <a:pt x="48208" y="150111"/>
                      <a:pt x="40457" y="150802"/>
                    </a:cubicBezTo>
                    <a:cubicBezTo>
                      <a:pt x="39515" y="150884"/>
                      <a:pt x="38555" y="150927"/>
                      <a:pt x="37589" y="150927"/>
                    </a:cubicBezTo>
                    <a:cubicBezTo>
                      <a:pt x="30615" y="150927"/>
                      <a:pt x="23323" y="148681"/>
                      <a:pt x="19788" y="142824"/>
                    </a:cubicBezTo>
                    <a:cubicBezTo>
                      <a:pt x="15264" y="135359"/>
                      <a:pt x="18669" y="125882"/>
                      <a:pt x="21134" y="117524"/>
                    </a:cubicBezTo>
                    <a:cubicBezTo>
                      <a:pt x="23741" y="108713"/>
                      <a:pt x="25182" y="99545"/>
                      <a:pt x="25408" y="90354"/>
                    </a:cubicBezTo>
                    <a:cubicBezTo>
                      <a:pt x="25694" y="78805"/>
                      <a:pt x="24086" y="67256"/>
                      <a:pt x="24789" y="55730"/>
                    </a:cubicBezTo>
                    <a:cubicBezTo>
                      <a:pt x="26051" y="35073"/>
                      <a:pt x="35064" y="14963"/>
                      <a:pt x="49661" y="283"/>
                    </a:cubicBezTo>
                    <a:cubicBezTo>
                      <a:pt x="46097" y="178"/>
                      <a:pt x="42372" y="1"/>
                      <a:pt x="3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8" name="Google Shape;1368;p25"/>
              <p:cNvSpPr/>
              <p:nvPr/>
            </p:nvSpPr>
            <p:spPr>
              <a:xfrm rot="126197">
                <a:off x="7050489" y="-161320"/>
                <a:ext cx="3544132" cy="4765225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90614" extrusionOk="0">
                    <a:moveTo>
                      <a:pt x="39024" y="0"/>
                    </a:moveTo>
                    <a:cubicBezTo>
                      <a:pt x="31725" y="0"/>
                      <a:pt x="24442" y="1416"/>
                      <a:pt x="17669" y="4135"/>
                    </a:cubicBezTo>
                    <a:cubicBezTo>
                      <a:pt x="11633" y="6564"/>
                      <a:pt x="5739" y="10326"/>
                      <a:pt x="2858" y="16172"/>
                    </a:cubicBezTo>
                    <a:cubicBezTo>
                      <a:pt x="1" y="22006"/>
                      <a:pt x="1298" y="30210"/>
                      <a:pt x="6990" y="33377"/>
                    </a:cubicBezTo>
                    <a:cubicBezTo>
                      <a:pt x="8923" y="34458"/>
                      <a:pt x="10981" y="34841"/>
                      <a:pt x="13117" y="34841"/>
                    </a:cubicBezTo>
                    <a:cubicBezTo>
                      <a:pt x="18303" y="34841"/>
                      <a:pt x="23944" y="32582"/>
                      <a:pt x="29348" y="32582"/>
                    </a:cubicBezTo>
                    <a:cubicBezTo>
                      <a:pt x="30367" y="32582"/>
                      <a:pt x="31377" y="32662"/>
                      <a:pt x="32374" y="32853"/>
                    </a:cubicBezTo>
                    <a:cubicBezTo>
                      <a:pt x="44613" y="35175"/>
                      <a:pt x="48673" y="52058"/>
                      <a:pt x="60246" y="56594"/>
                    </a:cubicBezTo>
                    <a:cubicBezTo>
                      <a:pt x="62641" y="57531"/>
                      <a:pt x="65141" y="57859"/>
                      <a:pt x="67691" y="57859"/>
                    </a:cubicBezTo>
                    <a:cubicBezTo>
                      <a:pt x="71975" y="57859"/>
                      <a:pt x="76398" y="56935"/>
                      <a:pt x="80689" y="56427"/>
                    </a:cubicBezTo>
                    <a:cubicBezTo>
                      <a:pt x="82011" y="56273"/>
                      <a:pt x="83381" y="56185"/>
                      <a:pt x="84757" y="56185"/>
                    </a:cubicBezTo>
                    <a:cubicBezTo>
                      <a:pt x="90513" y="56185"/>
                      <a:pt x="96383" y="57729"/>
                      <a:pt x="99275" y="62476"/>
                    </a:cubicBezTo>
                    <a:cubicBezTo>
                      <a:pt x="103883" y="70048"/>
                      <a:pt x="97787" y="79668"/>
                      <a:pt x="98263" y="88538"/>
                    </a:cubicBezTo>
                    <a:cubicBezTo>
                      <a:pt x="98918" y="100802"/>
                      <a:pt x="112122" y="110112"/>
                      <a:pt x="111443" y="122376"/>
                    </a:cubicBezTo>
                    <a:cubicBezTo>
                      <a:pt x="111050" y="129710"/>
                      <a:pt x="105657" y="135806"/>
                      <a:pt x="99977" y="140461"/>
                    </a:cubicBezTo>
                    <a:cubicBezTo>
                      <a:pt x="94286" y="145117"/>
                      <a:pt x="87857" y="149189"/>
                      <a:pt x="83856" y="155356"/>
                    </a:cubicBezTo>
                    <a:cubicBezTo>
                      <a:pt x="81296" y="159285"/>
                      <a:pt x="80106" y="164012"/>
                      <a:pt x="80177" y="168679"/>
                    </a:cubicBezTo>
                    <a:cubicBezTo>
                      <a:pt x="80249" y="175704"/>
                      <a:pt x="84190" y="187860"/>
                      <a:pt x="91833" y="190408"/>
                    </a:cubicBezTo>
                    <a:cubicBezTo>
                      <a:pt x="92257" y="190549"/>
                      <a:pt x="92724" y="190613"/>
                      <a:pt x="93225" y="190613"/>
                    </a:cubicBezTo>
                    <a:cubicBezTo>
                      <a:pt x="97202" y="190613"/>
                      <a:pt x="103294" y="186577"/>
                      <a:pt x="106371" y="185086"/>
                    </a:cubicBezTo>
                    <a:cubicBezTo>
                      <a:pt x="111598" y="182550"/>
                      <a:pt x="116694" y="179692"/>
                      <a:pt x="121373" y="176228"/>
                    </a:cubicBezTo>
                    <a:cubicBezTo>
                      <a:pt x="130053" y="169786"/>
                      <a:pt x="137339" y="160833"/>
                      <a:pt x="139661" y="150284"/>
                    </a:cubicBezTo>
                    <a:cubicBezTo>
                      <a:pt x="141768" y="140747"/>
                      <a:pt x="139697" y="130829"/>
                      <a:pt x="137625" y="121280"/>
                    </a:cubicBezTo>
                    <a:cubicBezTo>
                      <a:pt x="134625" y="107410"/>
                      <a:pt x="131624" y="93551"/>
                      <a:pt x="128624" y="79680"/>
                    </a:cubicBezTo>
                    <a:cubicBezTo>
                      <a:pt x="126624" y="70441"/>
                      <a:pt x="124564" y="61047"/>
                      <a:pt x="119932" y="52808"/>
                    </a:cubicBezTo>
                    <a:cubicBezTo>
                      <a:pt x="115777" y="45438"/>
                      <a:pt x="109740" y="39306"/>
                      <a:pt x="103609" y="33472"/>
                    </a:cubicBezTo>
                    <a:cubicBezTo>
                      <a:pt x="86357" y="17041"/>
                      <a:pt x="65949" y="1361"/>
                      <a:pt x="42149" y="87"/>
                    </a:cubicBezTo>
                    <a:cubicBezTo>
                      <a:pt x="41108" y="29"/>
                      <a:pt x="40066" y="0"/>
                      <a:pt x="39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369" name="Google Shape;1369;p25"/>
            <p:cNvSpPr/>
            <p:nvPr/>
          </p:nvSpPr>
          <p:spPr>
            <a:xfrm rot="3452414">
              <a:off x="6213517" y="12447"/>
              <a:ext cx="4637740" cy="6235624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0" name="Google Shape;1370;p25"/>
          <p:cNvSpPr txBox="1">
            <a:spLocks noGrp="1"/>
          </p:cNvSpPr>
          <p:nvPr>
            <p:ph type="subTitle" idx="1"/>
          </p:nvPr>
        </p:nvSpPr>
        <p:spPr>
          <a:xfrm>
            <a:off x="3091650" y="2271950"/>
            <a:ext cx="2142900" cy="19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1" name="Google Shape;1371;p2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2" name="Google Shape;1372;p25"/>
          <p:cNvSpPr txBox="1">
            <a:spLocks noGrp="1"/>
          </p:cNvSpPr>
          <p:nvPr>
            <p:ph type="title" idx="2"/>
          </p:nvPr>
        </p:nvSpPr>
        <p:spPr>
          <a:xfrm>
            <a:off x="3091650" y="1744250"/>
            <a:ext cx="214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73" name="Google Shape;1373;p25"/>
          <p:cNvGrpSpPr/>
          <p:nvPr/>
        </p:nvGrpSpPr>
        <p:grpSpPr>
          <a:xfrm rot="-3478531">
            <a:off x="4602382" y="-240217"/>
            <a:ext cx="2242474" cy="2043125"/>
            <a:chOff x="1986600" y="3553825"/>
            <a:chExt cx="1137500" cy="1381825"/>
          </a:xfrm>
        </p:grpSpPr>
        <p:sp>
          <p:nvSpPr>
            <p:cNvPr id="1374" name="Google Shape;1374;p25"/>
            <p:cNvSpPr/>
            <p:nvPr/>
          </p:nvSpPr>
          <p:spPr>
            <a:xfrm>
              <a:off x="2568654" y="3936650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5"/>
            <p:cNvSpPr/>
            <p:nvPr/>
          </p:nvSpPr>
          <p:spPr>
            <a:xfrm>
              <a:off x="2649529" y="3981675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25"/>
            <p:cNvSpPr/>
            <p:nvPr/>
          </p:nvSpPr>
          <p:spPr>
            <a:xfrm>
              <a:off x="2630354" y="4024200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25"/>
            <p:cNvSpPr/>
            <p:nvPr/>
          </p:nvSpPr>
          <p:spPr>
            <a:xfrm>
              <a:off x="2615354" y="4067575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25"/>
            <p:cNvSpPr/>
            <p:nvPr/>
          </p:nvSpPr>
          <p:spPr>
            <a:xfrm>
              <a:off x="2590329" y="4106750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25"/>
            <p:cNvSpPr/>
            <p:nvPr/>
          </p:nvSpPr>
          <p:spPr>
            <a:xfrm>
              <a:off x="2595329" y="3948325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25"/>
            <p:cNvSpPr/>
            <p:nvPr/>
          </p:nvSpPr>
          <p:spPr>
            <a:xfrm>
              <a:off x="2135875" y="3865700"/>
              <a:ext cx="314400" cy="296925"/>
            </a:xfrm>
            <a:custGeom>
              <a:avLst/>
              <a:gdLst/>
              <a:ahLst/>
              <a:cxnLst/>
              <a:rect l="l" t="t" r="r" b="b"/>
              <a:pathLst>
                <a:path w="12576" h="11877" fill="none" extrusionOk="0">
                  <a:moveTo>
                    <a:pt x="5571" y="11876"/>
                  </a:moveTo>
                  <a:cubicBezTo>
                    <a:pt x="5571" y="11876"/>
                    <a:pt x="0" y="435"/>
                    <a:pt x="7672" y="168"/>
                  </a:cubicBezTo>
                  <a:cubicBezTo>
                    <a:pt x="12576" y="1"/>
                    <a:pt x="11742" y="5605"/>
                    <a:pt x="11742" y="5605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25"/>
            <p:cNvSpPr/>
            <p:nvPr/>
          </p:nvSpPr>
          <p:spPr>
            <a:xfrm>
              <a:off x="2187575" y="4408600"/>
              <a:ext cx="936525" cy="406975"/>
            </a:xfrm>
            <a:custGeom>
              <a:avLst/>
              <a:gdLst/>
              <a:ahLst/>
              <a:cxnLst/>
              <a:rect l="l" t="t" r="r" b="b"/>
              <a:pathLst>
                <a:path w="37461" h="16279" fill="none" extrusionOk="0">
                  <a:moveTo>
                    <a:pt x="37460" y="16145"/>
                  </a:moveTo>
                  <a:cubicBezTo>
                    <a:pt x="20081" y="16279"/>
                    <a:pt x="13643" y="0"/>
                    <a:pt x="3970" y="4670"/>
                  </a:cubicBezTo>
                  <a:cubicBezTo>
                    <a:pt x="2635" y="5571"/>
                    <a:pt x="0" y="9507"/>
                    <a:pt x="3303" y="12076"/>
                  </a:cubicBezTo>
                  <a:cubicBezTo>
                    <a:pt x="7072" y="14944"/>
                    <a:pt x="9107" y="10508"/>
                    <a:pt x="9107" y="10508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25"/>
            <p:cNvSpPr/>
            <p:nvPr/>
          </p:nvSpPr>
          <p:spPr>
            <a:xfrm>
              <a:off x="2252625" y="4260150"/>
              <a:ext cx="206000" cy="263550"/>
            </a:xfrm>
            <a:custGeom>
              <a:avLst/>
              <a:gdLst/>
              <a:ahLst/>
              <a:cxnLst/>
              <a:rect l="l" t="t" r="r" b="b"/>
              <a:pathLst>
                <a:path w="8240" h="10542" fill="none" extrusionOk="0">
                  <a:moveTo>
                    <a:pt x="67" y="1"/>
                  </a:moveTo>
                  <a:cubicBezTo>
                    <a:pt x="67" y="1"/>
                    <a:pt x="0" y="7740"/>
                    <a:pt x="8239" y="10542"/>
                  </a:cubicBezTo>
                </a:path>
              </a:pathLst>
            </a:custGeom>
            <a:noFill/>
            <a:ln w="216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25"/>
            <p:cNvSpPr/>
            <p:nvPr/>
          </p:nvSpPr>
          <p:spPr>
            <a:xfrm>
              <a:off x="2005110" y="4250980"/>
              <a:ext cx="275225" cy="439850"/>
            </a:xfrm>
            <a:custGeom>
              <a:avLst/>
              <a:gdLst/>
              <a:ahLst/>
              <a:cxnLst/>
              <a:rect l="l" t="t" r="r" b="b"/>
              <a:pathLst>
                <a:path w="11009" h="17594" extrusionOk="0">
                  <a:moveTo>
                    <a:pt x="9115" y="1"/>
                  </a:moveTo>
                  <a:cubicBezTo>
                    <a:pt x="7425" y="1"/>
                    <a:pt x="3456" y="1476"/>
                    <a:pt x="2002" y="6185"/>
                  </a:cubicBezTo>
                  <a:cubicBezTo>
                    <a:pt x="2002" y="6185"/>
                    <a:pt x="1" y="11856"/>
                    <a:pt x="3436" y="17593"/>
                  </a:cubicBezTo>
                  <a:cubicBezTo>
                    <a:pt x="3436" y="17593"/>
                    <a:pt x="8573" y="15592"/>
                    <a:pt x="10408" y="6819"/>
                  </a:cubicBezTo>
                  <a:cubicBezTo>
                    <a:pt x="10408" y="6819"/>
                    <a:pt x="11008" y="1915"/>
                    <a:pt x="9374" y="14"/>
                  </a:cubicBezTo>
                  <a:cubicBezTo>
                    <a:pt x="9295" y="5"/>
                    <a:pt x="9208" y="1"/>
                    <a:pt x="9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25"/>
            <p:cNvSpPr/>
            <p:nvPr/>
          </p:nvSpPr>
          <p:spPr>
            <a:xfrm>
              <a:off x="2060160" y="4545705"/>
              <a:ext cx="100075" cy="62550"/>
            </a:xfrm>
            <a:custGeom>
              <a:avLst/>
              <a:gdLst/>
              <a:ahLst/>
              <a:cxnLst/>
              <a:rect l="l" t="t" r="r" b="b"/>
              <a:pathLst>
                <a:path w="4003" h="2502" fill="none" extrusionOk="0">
                  <a:moveTo>
                    <a:pt x="0" y="1101"/>
                  </a:moveTo>
                  <a:cubicBezTo>
                    <a:pt x="0" y="1101"/>
                    <a:pt x="1334" y="234"/>
                    <a:pt x="1901" y="134"/>
                  </a:cubicBezTo>
                  <a:cubicBezTo>
                    <a:pt x="2502" y="0"/>
                    <a:pt x="4003" y="2502"/>
                    <a:pt x="4003" y="25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5"/>
            <p:cNvSpPr/>
            <p:nvPr/>
          </p:nvSpPr>
          <p:spPr>
            <a:xfrm>
              <a:off x="2060160" y="4468155"/>
              <a:ext cx="128450" cy="63400"/>
            </a:xfrm>
            <a:custGeom>
              <a:avLst/>
              <a:gdLst/>
              <a:ahLst/>
              <a:cxnLst/>
              <a:rect l="l" t="t" r="r" b="b"/>
              <a:pathLst>
                <a:path w="5138" h="2536" fill="none" extrusionOk="0">
                  <a:moveTo>
                    <a:pt x="0" y="1067"/>
                  </a:moveTo>
                  <a:cubicBezTo>
                    <a:pt x="0" y="1067"/>
                    <a:pt x="1668" y="234"/>
                    <a:pt x="2402" y="133"/>
                  </a:cubicBezTo>
                  <a:cubicBezTo>
                    <a:pt x="3169" y="0"/>
                    <a:pt x="5137" y="2535"/>
                    <a:pt x="5137" y="2535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5"/>
            <p:cNvSpPr/>
            <p:nvPr/>
          </p:nvSpPr>
          <p:spPr>
            <a:xfrm>
              <a:off x="2097685" y="4397255"/>
              <a:ext cx="110100" cy="62575"/>
            </a:xfrm>
            <a:custGeom>
              <a:avLst/>
              <a:gdLst/>
              <a:ahLst/>
              <a:cxnLst/>
              <a:rect l="l" t="t" r="r" b="b"/>
              <a:pathLst>
                <a:path w="4404" h="2503" fill="none" extrusionOk="0">
                  <a:moveTo>
                    <a:pt x="0" y="1068"/>
                  </a:moveTo>
                  <a:cubicBezTo>
                    <a:pt x="0" y="1068"/>
                    <a:pt x="1468" y="234"/>
                    <a:pt x="2068" y="134"/>
                  </a:cubicBezTo>
                  <a:cubicBezTo>
                    <a:pt x="2702" y="1"/>
                    <a:pt x="4403" y="2502"/>
                    <a:pt x="4403" y="25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5"/>
            <p:cNvSpPr/>
            <p:nvPr/>
          </p:nvSpPr>
          <p:spPr>
            <a:xfrm>
              <a:off x="2117685" y="4323880"/>
              <a:ext cx="131800" cy="64225"/>
            </a:xfrm>
            <a:custGeom>
              <a:avLst/>
              <a:gdLst/>
              <a:ahLst/>
              <a:cxnLst/>
              <a:rect l="l" t="t" r="r" b="b"/>
              <a:pathLst>
                <a:path w="5272" h="2569" fill="none" extrusionOk="0">
                  <a:moveTo>
                    <a:pt x="1" y="1101"/>
                  </a:moveTo>
                  <a:cubicBezTo>
                    <a:pt x="1" y="1101"/>
                    <a:pt x="1735" y="267"/>
                    <a:pt x="2503" y="134"/>
                  </a:cubicBezTo>
                  <a:cubicBezTo>
                    <a:pt x="3236" y="0"/>
                    <a:pt x="5271" y="2569"/>
                    <a:pt x="5271" y="25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5"/>
            <p:cNvSpPr/>
            <p:nvPr/>
          </p:nvSpPr>
          <p:spPr>
            <a:xfrm>
              <a:off x="2096835" y="4265505"/>
              <a:ext cx="135975" cy="404475"/>
            </a:xfrm>
            <a:custGeom>
              <a:avLst/>
              <a:gdLst/>
              <a:ahLst/>
              <a:cxnLst/>
              <a:rect l="l" t="t" r="r" b="b"/>
              <a:pathLst>
                <a:path w="5439" h="16179" fill="none" extrusionOk="0">
                  <a:moveTo>
                    <a:pt x="1" y="16178"/>
                  </a:moveTo>
                  <a:cubicBezTo>
                    <a:pt x="1" y="16178"/>
                    <a:pt x="701" y="5171"/>
                    <a:pt x="5438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5"/>
            <p:cNvSpPr/>
            <p:nvPr/>
          </p:nvSpPr>
          <p:spPr>
            <a:xfrm>
              <a:off x="2210390" y="4150725"/>
              <a:ext cx="434500" cy="247625"/>
            </a:xfrm>
            <a:custGeom>
              <a:avLst/>
              <a:gdLst/>
              <a:ahLst/>
              <a:cxnLst/>
              <a:rect l="l" t="t" r="r" b="b"/>
              <a:pathLst>
                <a:path w="17380" h="9905" extrusionOk="0">
                  <a:moveTo>
                    <a:pt x="5936" y="1"/>
                  </a:moveTo>
                  <a:cubicBezTo>
                    <a:pt x="2837" y="1"/>
                    <a:pt x="571" y="1644"/>
                    <a:pt x="1" y="2586"/>
                  </a:cubicBezTo>
                  <a:cubicBezTo>
                    <a:pt x="434" y="5021"/>
                    <a:pt x="4604" y="7656"/>
                    <a:pt x="4604" y="7656"/>
                  </a:cubicBezTo>
                  <a:cubicBezTo>
                    <a:pt x="8011" y="9403"/>
                    <a:pt x="10832" y="9904"/>
                    <a:pt x="12949" y="9904"/>
                  </a:cubicBezTo>
                  <a:cubicBezTo>
                    <a:pt x="15806" y="9904"/>
                    <a:pt x="17380" y="8991"/>
                    <a:pt x="17380" y="8991"/>
                  </a:cubicBezTo>
                  <a:cubicBezTo>
                    <a:pt x="15078" y="2686"/>
                    <a:pt x="9407" y="685"/>
                    <a:pt x="9407" y="685"/>
                  </a:cubicBezTo>
                  <a:cubicBezTo>
                    <a:pt x="8175" y="197"/>
                    <a:pt x="7006" y="1"/>
                    <a:pt x="5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5"/>
            <p:cNvSpPr/>
            <p:nvPr/>
          </p:nvSpPr>
          <p:spPr>
            <a:xfrm>
              <a:off x="2512265" y="4277900"/>
              <a:ext cx="60900" cy="100100"/>
            </a:xfrm>
            <a:custGeom>
              <a:avLst/>
              <a:gdLst/>
              <a:ahLst/>
              <a:cxnLst/>
              <a:rect l="l" t="t" r="r" b="b"/>
              <a:pathLst>
                <a:path w="2436" h="4004" fill="none" extrusionOk="0">
                  <a:moveTo>
                    <a:pt x="2436" y="1"/>
                  </a:moveTo>
                  <a:cubicBezTo>
                    <a:pt x="2436" y="1"/>
                    <a:pt x="935" y="501"/>
                    <a:pt x="468" y="868"/>
                  </a:cubicBezTo>
                  <a:cubicBezTo>
                    <a:pt x="1" y="1235"/>
                    <a:pt x="1002" y="4004"/>
                    <a:pt x="1002" y="40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5"/>
            <p:cNvSpPr/>
            <p:nvPr/>
          </p:nvSpPr>
          <p:spPr>
            <a:xfrm>
              <a:off x="2442215" y="4228700"/>
              <a:ext cx="70075" cy="122625"/>
            </a:xfrm>
            <a:custGeom>
              <a:avLst/>
              <a:gdLst/>
              <a:ahLst/>
              <a:cxnLst/>
              <a:rect l="l" t="t" r="r" b="b"/>
              <a:pathLst>
                <a:path w="2803" h="4905" fill="none" extrusionOk="0">
                  <a:moveTo>
                    <a:pt x="2803" y="1"/>
                  </a:moveTo>
                  <a:cubicBezTo>
                    <a:pt x="2803" y="1"/>
                    <a:pt x="1102" y="801"/>
                    <a:pt x="568" y="1302"/>
                  </a:cubicBezTo>
                  <a:cubicBezTo>
                    <a:pt x="1" y="1802"/>
                    <a:pt x="735" y="4904"/>
                    <a:pt x="735" y="49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2368840" y="4212850"/>
              <a:ext cx="64225" cy="108450"/>
            </a:xfrm>
            <a:custGeom>
              <a:avLst/>
              <a:gdLst/>
              <a:ahLst/>
              <a:cxnLst/>
              <a:rect l="l" t="t" r="r" b="b"/>
              <a:pathLst>
                <a:path w="2569" h="4338" fill="none" extrusionOk="0">
                  <a:moveTo>
                    <a:pt x="2569" y="1"/>
                  </a:moveTo>
                  <a:cubicBezTo>
                    <a:pt x="2569" y="1"/>
                    <a:pt x="1001" y="601"/>
                    <a:pt x="501" y="1035"/>
                  </a:cubicBezTo>
                  <a:cubicBezTo>
                    <a:pt x="0" y="1469"/>
                    <a:pt x="901" y="4337"/>
                    <a:pt x="901" y="4337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5"/>
            <p:cNvSpPr/>
            <p:nvPr/>
          </p:nvSpPr>
          <p:spPr>
            <a:xfrm>
              <a:off x="2293790" y="4182850"/>
              <a:ext cx="70900" cy="125100"/>
            </a:xfrm>
            <a:custGeom>
              <a:avLst/>
              <a:gdLst/>
              <a:ahLst/>
              <a:cxnLst/>
              <a:rect l="l" t="t" r="r" b="b"/>
              <a:pathLst>
                <a:path w="2836" h="5004" fill="none" extrusionOk="0">
                  <a:moveTo>
                    <a:pt x="2836" y="0"/>
                  </a:moveTo>
                  <a:cubicBezTo>
                    <a:pt x="2836" y="0"/>
                    <a:pt x="1068" y="834"/>
                    <a:pt x="534" y="1334"/>
                  </a:cubicBezTo>
                  <a:cubicBezTo>
                    <a:pt x="0" y="1868"/>
                    <a:pt x="667" y="5004"/>
                    <a:pt x="667" y="500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5"/>
            <p:cNvSpPr/>
            <p:nvPr/>
          </p:nvSpPr>
          <p:spPr>
            <a:xfrm>
              <a:off x="2225390" y="4207025"/>
              <a:ext cx="400325" cy="159300"/>
            </a:xfrm>
            <a:custGeom>
              <a:avLst/>
              <a:gdLst/>
              <a:ahLst/>
              <a:cxnLst/>
              <a:rect l="l" t="t" r="r" b="b"/>
              <a:pathLst>
                <a:path w="16013" h="6372" fill="none" extrusionOk="0">
                  <a:moveTo>
                    <a:pt x="16012" y="6372"/>
                  </a:moveTo>
                  <a:cubicBezTo>
                    <a:pt x="16012" y="6372"/>
                    <a:pt x="7006" y="0"/>
                    <a:pt x="1" y="50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2692925" y="4755875"/>
              <a:ext cx="241875" cy="179775"/>
            </a:xfrm>
            <a:custGeom>
              <a:avLst/>
              <a:gdLst/>
              <a:ahLst/>
              <a:cxnLst/>
              <a:rect l="l" t="t" r="r" b="b"/>
              <a:pathLst>
                <a:path w="9675" h="7191" extrusionOk="0">
                  <a:moveTo>
                    <a:pt x="6935" y="1"/>
                  </a:moveTo>
                  <a:cubicBezTo>
                    <a:pt x="5974" y="1"/>
                    <a:pt x="4858" y="263"/>
                    <a:pt x="3737" y="1020"/>
                  </a:cubicBezTo>
                  <a:cubicBezTo>
                    <a:pt x="3737" y="1020"/>
                    <a:pt x="568" y="2955"/>
                    <a:pt x="1" y="7058"/>
                  </a:cubicBezTo>
                  <a:cubicBezTo>
                    <a:pt x="1" y="7058"/>
                    <a:pt x="433" y="7190"/>
                    <a:pt x="1187" y="7190"/>
                  </a:cubicBezTo>
                  <a:cubicBezTo>
                    <a:pt x="2506" y="7190"/>
                    <a:pt x="4810" y="6785"/>
                    <a:pt x="7506" y="4556"/>
                  </a:cubicBezTo>
                  <a:cubicBezTo>
                    <a:pt x="7506" y="4556"/>
                    <a:pt x="9674" y="2421"/>
                    <a:pt x="9641" y="887"/>
                  </a:cubicBezTo>
                  <a:cubicBezTo>
                    <a:pt x="9293" y="500"/>
                    <a:pt x="8261" y="1"/>
                    <a:pt x="6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2723775" y="4863100"/>
              <a:ext cx="40900" cy="55900"/>
            </a:xfrm>
            <a:custGeom>
              <a:avLst/>
              <a:gdLst/>
              <a:ahLst/>
              <a:cxnLst/>
              <a:rect l="l" t="t" r="r" b="b"/>
              <a:pathLst>
                <a:path w="1636" h="2236" fill="none" extrusionOk="0">
                  <a:moveTo>
                    <a:pt x="1" y="0"/>
                  </a:moveTo>
                  <a:cubicBezTo>
                    <a:pt x="1" y="0"/>
                    <a:pt x="968" y="100"/>
                    <a:pt x="1268" y="267"/>
                  </a:cubicBezTo>
                  <a:cubicBezTo>
                    <a:pt x="1635" y="434"/>
                    <a:pt x="1368" y="2235"/>
                    <a:pt x="1368" y="2235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2753800" y="4825575"/>
              <a:ext cx="48400" cy="66725"/>
            </a:xfrm>
            <a:custGeom>
              <a:avLst/>
              <a:gdLst/>
              <a:ahLst/>
              <a:cxnLst/>
              <a:rect l="l" t="t" r="r" b="b"/>
              <a:pathLst>
                <a:path w="1936" h="2669" fill="none" extrusionOk="0">
                  <a:moveTo>
                    <a:pt x="1" y="0"/>
                  </a:moveTo>
                  <a:cubicBezTo>
                    <a:pt x="1" y="0"/>
                    <a:pt x="1135" y="267"/>
                    <a:pt x="1535" y="467"/>
                  </a:cubicBezTo>
                  <a:cubicBezTo>
                    <a:pt x="1935" y="734"/>
                    <a:pt x="1935" y="2669"/>
                    <a:pt x="1935" y="26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2799675" y="4806375"/>
              <a:ext cx="42550" cy="59250"/>
            </a:xfrm>
            <a:custGeom>
              <a:avLst/>
              <a:gdLst/>
              <a:ahLst/>
              <a:cxnLst/>
              <a:rect l="l" t="t" r="r" b="b"/>
              <a:pathLst>
                <a:path w="1702" h="2370" fill="none" extrusionOk="0">
                  <a:moveTo>
                    <a:pt x="0" y="1"/>
                  </a:moveTo>
                  <a:cubicBezTo>
                    <a:pt x="0" y="1"/>
                    <a:pt x="1034" y="168"/>
                    <a:pt x="1368" y="334"/>
                  </a:cubicBezTo>
                  <a:cubicBezTo>
                    <a:pt x="1702" y="535"/>
                    <a:pt x="1601" y="2369"/>
                    <a:pt x="1601" y="23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2837200" y="4778875"/>
              <a:ext cx="49225" cy="69225"/>
            </a:xfrm>
            <a:custGeom>
              <a:avLst/>
              <a:gdLst/>
              <a:ahLst/>
              <a:cxnLst/>
              <a:rect l="l" t="t" r="r" b="b"/>
              <a:pathLst>
                <a:path w="1969" h="2769" fill="none" extrusionOk="0">
                  <a:moveTo>
                    <a:pt x="0" y="0"/>
                  </a:moveTo>
                  <a:cubicBezTo>
                    <a:pt x="0" y="0"/>
                    <a:pt x="1168" y="267"/>
                    <a:pt x="1535" y="500"/>
                  </a:cubicBezTo>
                  <a:cubicBezTo>
                    <a:pt x="1968" y="767"/>
                    <a:pt x="1968" y="2769"/>
                    <a:pt x="1968" y="27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2703775" y="4782200"/>
              <a:ext cx="221850" cy="141800"/>
            </a:xfrm>
            <a:custGeom>
              <a:avLst/>
              <a:gdLst/>
              <a:ahLst/>
              <a:cxnLst/>
              <a:rect l="l" t="t" r="r" b="b"/>
              <a:pathLst>
                <a:path w="8874" h="5672" fill="none" extrusionOk="0">
                  <a:moveTo>
                    <a:pt x="0" y="5671"/>
                  </a:moveTo>
                  <a:cubicBezTo>
                    <a:pt x="0" y="5671"/>
                    <a:pt x="4570" y="634"/>
                    <a:pt x="8873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2440250" y="4633975"/>
              <a:ext cx="241850" cy="179900"/>
            </a:xfrm>
            <a:custGeom>
              <a:avLst/>
              <a:gdLst/>
              <a:ahLst/>
              <a:cxnLst/>
              <a:rect l="l" t="t" r="r" b="b"/>
              <a:pathLst>
                <a:path w="9674" h="7196" extrusionOk="0">
                  <a:moveTo>
                    <a:pt x="6863" y="0"/>
                  </a:moveTo>
                  <a:cubicBezTo>
                    <a:pt x="5904" y="0"/>
                    <a:pt x="4800" y="256"/>
                    <a:pt x="3703" y="993"/>
                  </a:cubicBezTo>
                  <a:cubicBezTo>
                    <a:pt x="3703" y="993"/>
                    <a:pt x="534" y="2961"/>
                    <a:pt x="0" y="7064"/>
                  </a:cubicBezTo>
                  <a:cubicBezTo>
                    <a:pt x="0" y="7064"/>
                    <a:pt x="428" y="7196"/>
                    <a:pt x="1178" y="7196"/>
                  </a:cubicBezTo>
                  <a:cubicBezTo>
                    <a:pt x="2490" y="7196"/>
                    <a:pt x="4789" y="6791"/>
                    <a:pt x="7506" y="4562"/>
                  </a:cubicBezTo>
                  <a:cubicBezTo>
                    <a:pt x="7506" y="4562"/>
                    <a:pt x="9674" y="2427"/>
                    <a:pt x="9641" y="893"/>
                  </a:cubicBezTo>
                  <a:cubicBezTo>
                    <a:pt x="9271" y="503"/>
                    <a:pt x="8208" y="0"/>
                    <a:pt x="6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2470275" y="4741325"/>
              <a:ext cx="40875" cy="55075"/>
            </a:xfrm>
            <a:custGeom>
              <a:avLst/>
              <a:gdLst/>
              <a:ahLst/>
              <a:cxnLst/>
              <a:rect l="l" t="t" r="r" b="b"/>
              <a:pathLst>
                <a:path w="1635" h="2203" fill="none" extrusionOk="0">
                  <a:moveTo>
                    <a:pt x="0" y="1"/>
                  </a:moveTo>
                  <a:cubicBezTo>
                    <a:pt x="0" y="1"/>
                    <a:pt x="968" y="101"/>
                    <a:pt x="1301" y="268"/>
                  </a:cubicBezTo>
                  <a:cubicBezTo>
                    <a:pt x="1635" y="435"/>
                    <a:pt x="1368" y="2203"/>
                    <a:pt x="1368" y="2203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2500300" y="4703800"/>
              <a:ext cx="48375" cy="66750"/>
            </a:xfrm>
            <a:custGeom>
              <a:avLst/>
              <a:gdLst/>
              <a:ahLst/>
              <a:cxnLst/>
              <a:rect l="l" t="t" r="r" b="b"/>
              <a:pathLst>
                <a:path w="1935" h="2670" fill="none" extrusionOk="0">
                  <a:moveTo>
                    <a:pt x="0" y="1"/>
                  </a:moveTo>
                  <a:cubicBezTo>
                    <a:pt x="0" y="1"/>
                    <a:pt x="1134" y="268"/>
                    <a:pt x="1568" y="468"/>
                  </a:cubicBezTo>
                  <a:cubicBezTo>
                    <a:pt x="1935" y="701"/>
                    <a:pt x="1935" y="2669"/>
                    <a:pt x="1935" y="2669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2546150" y="4683800"/>
              <a:ext cx="43400" cy="60075"/>
            </a:xfrm>
            <a:custGeom>
              <a:avLst/>
              <a:gdLst/>
              <a:ahLst/>
              <a:cxnLst/>
              <a:rect l="l" t="t" r="r" b="b"/>
              <a:pathLst>
                <a:path w="1736" h="2403" fill="none" extrusionOk="0">
                  <a:moveTo>
                    <a:pt x="1" y="0"/>
                  </a:moveTo>
                  <a:cubicBezTo>
                    <a:pt x="1" y="0"/>
                    <a:pt x="1068" y="167"/>
                    <a:pt x="1402" y="334"/>
                  </a:cubicBezTo>
                  <a:cubicBezTo>
                    <a:pt x="1735" y="567"/>
                    <a:pt x="1602" y="2402"/>
                    <a:pt x="1602" y="2402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2583675" y="4657100"/>
              <a:ext cx="49225" cy="68425"/>
            </a:xfrm>
            <a:custGeom>
              <a:avLst/>
              <a:gdLst/>
              <a:ahLst/>
              <a:cxnLst/>
              <a:rect l="l" t="t" r="r" b="b"/>
              <a:pathLst>
                <a:path w="1969" h="2737" fill="none" extrusionOk="0">
                  <a:moveTo>
                    <a:pt x="1" y="1"/>
                  </a:moveTo>
                  <a:cubicBezTo>
                    <a:pt x="1" y="1"/>
                    <a:pt x="1168" y="234"/>
                    <a:pt x="1535" y="501"/>
                  </a:cubicBezTo>
                  <a:cubicBezTo>
                    <a:pt x="1969" y="735"/>
                    <a:pt x="1969" y="2736"/>
                    <a:pt x="1969" y="2736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2450250" y="4660450"/>
              <a:ext cx="222700" cy="141800"/>
            </a:xfrm>
            <a:custGeom>
              <a:avLst/>
              <a:gdLst/>
              <a:ahLst/>
              <a:cxnLst/>
              <a:rect l="l" t="t" r="r" b="b"/>
              <a:pathLst>
                <a:path w="8908" h="5672" fill="none" extrusionOk="0">
                  <a:moveTo>
                    <a:pt x="1" y="5671"/>
                  </a:moveTo>
                  <a:cubicBezTo>
                    <a:pt x="1" y="5671"/>
                    <a:pt x="4604" y="601"/>
                    <a:pt x="8907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2640400" y="4431950"/>
              <a:ext cx="147625" cy="281050"/>
            </a:xfrm>
            <a:custGeom>
              <a:avLst/>
              <a:gdLst/>
              <a:ahLst/>
              <a:cxnLst/>
              <a:rect l="l" t="t" r="r" b="b"/>
              <a:pathLst>
                <a:path w="5905" h="11242" extrusionOk="0">
                  <a:moveTo>
                    <a:pt x="2669" y="0"/>
                  </a:moveTo>
                  <a:cubicBezTo>
                    <a:pt x="0" y="3203"/>
                    <a:pt x="701" y="6839"/>
                    <a:pt x="701" y="6839"/>
                  </a:cubicBezTo>
                  <a:cubicBezTo>
                    <a:pt x="1201" y="10008"/>
                    <a:pt x="3703" y="11242"/>
                    <a:pt x="4670" y="11242"/>
                  </a:cubicBezTo>
                  <a:cubicBezTo>
                    <a:pt x="5804" y="10241"/>
                    <a:pt x="5904" y="7206"/>
                    <a:pt x="5904" y="7206"/>
                  </a:cubicBezTo>
                  <a:cubicBezTo>
                    <a:pt x="5637" y="1668"/>
                    <a:pt x="2669" y="0"/>
                    <a:pt x="2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2677075" y="44878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1" y="501"/>
                  </a:moveTo>
                  <a:cubicBezTo>
                    <a:pt x="1" y="501"/>
                    <a:pt x="701" y="1168"/>
                    <a:pt x="1068" y="1268"/>
                  </a:cubicBezTo>
                  <a:cubicBezTo>
                    <a:pt x="1402" y="1401"/>
                    <a:pt x="2569" y="0"/>
                    <a:pt x="2569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2670400" y="4537850"/>
              <a:ext cx="81750" cy="33400"/>
            </a:xfrm>
            <a:custGeom>
              <a:avLst/>
              <a:gdLst/>
              <a:ahLst/>
              <a:cxnLst/>
              <a:rect l="l" t="t" r="r" b="b"/>
              <a:pathLst>
                <a:path w="3270" h="1336" fill="none" extrusionOk="0">
                  <a:moveTo>
                    <a:pt x="1" y="434"/>
                  </a:moveTo>
                  <a:cubicBezTo>
                    <a:pt x="1" y="434"/>
                    <a:pt x="968" y="1102"/>
                    <a:pt x="1369" y="1235"/>
                  </a:cubicBezTo>
                  <a:cubicBezTo>
                    <a:pt x="1836" y="1335"/>
                    <a:pt x="3270" y="1"/>
                    <a:pt x="3270" y="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2686250" y="4583725"/>
              <a:ext cx="70925" cy="35050"/>
            </a:xfrm>
            <a:custGeom>
              <a:avLst/>
              <a:gdLst/>
              <a:ahLst/>
              <a:cxnLst/>
              <a:rect l="l" t="t" r="r" b="b"/>
              <a:pathLst>
                <a:path w="2837" h="1402" fill="none" extrusionOk="0">
                  <a:moveTo>
                    <a:pt x="1" y="467"/>
                  </a:moveTo>
                  <a:cubicBezTo>
                    <a:pt x="1" y="467"/>
                    <a:pt x="801" y="1135"/>
                    <a:pt x="1202" y="1268"/>
                  </a:cubicBezTo>
                  <a:cubicBezTo>
                    <a:pt x="1569" y="1401"/>
                    <a:pt x="2836" y="0"/>
                    <a:pt x="2836" y="0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2691250" y="4631250"/>
              <a:ext cx="83425" cy="33400"/>
            </a:xfrm>
            <a:custGeom>
              <a:avLst/>
              <a:gdLst/>
              <a:ahLst/>
              <a:cxnLst/>
              <a:rect l="l" t="t" r="r" b="b"/>
              <a:pathLst>
                <a:path w="3337" h="1336" fill="none" extrusionOk="0">
                  <a:moveTo>
                    <a:pt x="1" y="401"/>
                  </a:moveTo>
                  <a:cubicBezTo>
                    <a:pt x="1" y="401"/>
                    <a:pt x="968" y="1068"/>
                    <a:pt x="1435" y="1202"/>
                  </a:cubicBezTo>
                  <a:cubicBezTo>
                    <a:pt x="1869" y="1335"/>
                    <a:pt x="3337" y="1"/>
                    <a:pt x="3337" y="1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2692925" y="4445300"/>
              <a:ext cx="60900" cy="259375"/>
            </a:xfrm>
            <a:custGeom>
              <a:avLst/>
              <a:gdLst/>
              <a:ahLst/>
              <a:cxnLst/>
              <a:rect l="l" t="t" r="r" b="b"/>
              <a:pathLst>
                <a:path w="2436" h="10375" fill="none" extrusionOk="0">
                  <a:moveTo>
                    <a:pt x="601" y="0"/>
                  </a:moveTo>
                  <a:cubicBezTo>
                    <a:pt x="601" y="0"/>
                    <a:pt x="1" y="6805"/>
                    <a:pt x="2436" y="10374"/>
                  </a:cubicBezTo>
                </a:path>
              </a:pathLst>
            </a:custGeom>
            <a:noFill/>
            <a:ln w="83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1986600" y="3553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7843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5"/>
          <p:cNvGrpSpPr/>
          <p:nvPr/>
        </p:nvGrpSpPr>
        <p:grpSpPr>
          <a:xfrm rot="-9444214" flipH="1">
            <a:off x="6126651" y="4131374"/>
            <a:ext cx="390233" cy="782404"/>
            <a:chOff x="2344350" y="3382875"/>
            <a:chExt cx="167650" cy="252100"/>
          </a:xfrm>
        </p:grpSpPr>
        <p:sp>
          <p:nvSpPr>
            <p:cNvPr id="1415" name="Google Shape;1415;p25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5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25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25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5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66267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26"/>
          <p:cNvGrpSpPr/>
          <p:nvPr/>
        </p:nvGrpSpPr>
        <p:grpSpPr>
          <a:xfrm flipH="1">
            <a:off x="-2623262" y="-6453818"/>
            <a:ext cx="11673705" cy="15777616"/>
            <a:chOff x="-2833332" y="-6432393"/>
            <a:chExt cx="15564940" cy="15777616"/>
          </a:xfrm>
        </p:grpSpPr>
        <p:grpSp>
          <p:nvGrpSpPr>
            <p:cNvPr id="1423" name="Google Shape;1423;p26"/>
            <p:cNvGrpSpPr/>
            <p:nvPr/>
          </p:nvGrpSpPr>
          <p:grpSpPr>
            <a:xfrm rot="-2484748">
              <a:off x="-1541" y="-4695930"/>
              <a:ext cx="9901360" cy="12304690"/>
              <a:chOff x="611306" y="-2551361"/>
              <a:chExt cx="7566431" cy="9403010"/>
            </a:xfrm>
          </p:grpSpPr>
          <p:sp>
            <p:nvSpPr>
              <p:cNvPr id="1424" name="Google Shape;1424;p26"/>
              <p:cNvSpPr/>
              <p:nvPr/>
            </p:nvSpPr>
            <p:spPr>
              <a:xfrm rot="-8315353">
                <a:off x="4369234" y="1870915"/>
                <a:ext cx="2567918" cy="4721699"/>
              </a:xfrm>
              <a:custGeom>
                <a:avLst/>
                <a:gdLst/>
                <a:ahLst/>
                <a:cxnLst/>
                <a:rect l="l" t="t" r="r" b="b"/>
                <a:pathLst>
                  <a:path w="98739" h="181554" extrusionOk="0">
                    <a:moveTo>
                      <a:pt x="38647" y="1"/>
                    </a:moveTo>
                    <a:cubicBezTo>
                      <a:pt x="33936" y="1"/>
                      <a:pt x="29225" y="284"/>
                      <a:pt x="24836" y="1355"/>
                    </a:cubicBezTo>
                    <a:cubicBezTo>
                      <a:pt x="16990" y="3283"/>
                      <a:pt x="9370" y="7629"/>
                      <a:pt x="5298" y="14606"/>
                    </a:cubicBezTo>
                    <a:cubicBezTo>
                      <a:pt x="1619" y="20917"/>
                      <a:pt x="1226" y="28537"/>
                      <a:pt x="988" y="35835"/>
                    </a:cubicBezTo>
                    <a:cubicBezTo>
                      <a:pt x="0" y="66101"/>
                      <a:pt x="393" y="96438"/>
                      <a:pt x="2131" y="126680"/>
                    </a:cubicBezTo>
                    <a:cubicBezTo>
                      <a:pt x="2953" y="140931"/>
                      <a:pt x="4691" y="156528"/>
                      <a:pt x="14942" y="166446"/>
                    </a:cubicBezTo>
                    <a:cubicBezTo>
                      <a:pt x="20800" y="172102"/>
                      <a:pt x="28694" y="175090"/>
                      <a:pt x="36540" y="177245"/>
                    </a:cubicBezTo>
                    <a:cubicBezTo>
                      <a:pt x="47347" y="180204"/>
                      <a:pt x="58529" y="181554"/>
                      <a:pt x="69738" y="181554"/>
                    </a:cubicBezTo>
                    <a:cubicBezTo>
                      <a:pt x="79461" y="181554"/>
                      <a:pt x="89204" y="180538"/>
                      <a:pt x="98739" y="178674"/>
                    </a:cubicBezTo>
                    <a:cubicBezTo>
                      <a:pt x="97846" y="170102"/>
                      <a:pt x="93643" y="161922"/>
                      <a:pt x="87213" y="156171"/>
                    </a:cubicBezTo>
                    <a:cubicBezTo>
                      <a:pt x="80865" y="150527"/>
                      <a:pt x="72400" y="147323"/>
                      <a:pt x="63916" y="147323"/>
                    </a:cubicBezTo>
                    <a:cubicBezTo>
                      <a:pt x="63792" y="147323"/>
                      <a:pt x="63668" y="147324"/>
                      <a:pt x="63544" y="147325"/>
                    </a:cubicBezTo>
                    <a:cubicBezTo>
                      <a:pt x="55757" y="147432"/>
                      <a:pt x="48208" y="150111"/>
                      <a:pt x="40457" y="150802"/>
                    </a:cubicBezTo>
                    <a:cubicBezTo>
                      <a:pt x="39515" y="150884"/>
                      <a:pt x="38555" y="150927"/>
                      <a:pt x="37589" y="150927"/>
                    </a:cubicBezTo>
                    <a:cubicBezTo>
                      <a:pt x="30615" y="150927"/>
                      <a:pt x="23323" y="148681"/>
                      <a:pt x="19788" y="142824"/>
                    </a:cubicBezTo>
                    <a:cubicBezTo>
                      <a:pt x="15264" y="135359"/>
                      <a:pt x="18669" y="125882"/>
                      <a:pt x="21134" y="117524"/>
                    </a:cubicBezTo>
                    <a:cubicBezTo>
                      <a:pt x="23741" y="108713"/>
                      <a:pt x="25182" y="99545"/>
                      <a:pt x="25408" y="90354"/>
                    </a:cubicBezTo>
                    <a:cubicBezTo>
                      <a:pt x="25694" y="78805"/>
                      <a:pt x="24086" y="67256"/>
                      <a:pt x="24789" y="55730"/>
                    </a:cubicBezTo>
                    <a:cubicBezTo>
                      <a:pt x="26051" y="35073"/>
                      <a:pt x="35064" y="14963"/>
                      <a:pt x="49661" y="283"/>
                    </a:cubicBezTo>
                    <a:cubicBezTo>
                      <a:pt x="46097" y="178"/>
                      <a:pt x="42372" y="1"/>
                      <a:pt x="3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5" name="Google Shape;1425;p26"/>
              <p:cNvSpPr/>
              <p:nvPr/>
            </p:nvSpPr>
            <p:spPr>
              <a:xfrm rot="-2723581">
                <a:off x="1779898" y="-1999219"/>
                <a:ext cx="3544024" cy="4765079"/>
              </a:xfrm>
              <a:custGeom>
                <a:avLst/>
                <a:gdLst/>
                <a:ahLst/>
                <a:cxnLst/>
                <a:rect l="l" t="t" r="r" b="b"/>
                <a:pathLst>
                  <a:path w="141769" h="190614" extrusionOk="0">
                    <a:moveTo>
                      <a:pt x="39024" y="0"/>
                    </a:moveTo>
                    <a:cubicBezTo>
                      <a:pt x="31725" y="0"/>
                      <a:pt x="24442" y="1416"/>
                      <a:pt x="17669" y="4135"/>
                    </a:cubicBezTo>
                    <a:cubicBezTo>
                      <a:pt x="11633" y="6564"/>
                      <a:pt x="5739" y="10326"/>
                      <a:pt x="2858" y="16172"/>
                    </a:cubicBezTo>
                    <a:cubicBezTo>
                      <a:pt x="1" y="22006"/>
                      <a:pt x="1298" y="30210"/>
                      <a:pt x="6990" y="33377"/>
                    </a:cubicBezTo>
                    <a:cubicBezTo>
                      <a:pt x="8923" y="34458"/>
                      <a:pt x="10981" y="34841"/>
                      <a:pt x="13117" y="34841"/>
                    </a:cubicBezTo>
                    <a:cubicBezTo>
                      <a:pt x="18303" y="34841"/>
                      <a:pt x="23944" y="32582"/>
                      <a:pt x="29348" y="32582"/>
                    </a:cubicBezTo>
                    <a:cubicBezTo>
                      <a:pt x="30367" y="32582"/>
                      <a:pt x="31377" y="32662"/>
                      <a:pt x="32374" y="32853"/>
                    </a:cubicBezTo>
                    <a:cubicBezTo>
                      <a:pt x="44613" y="35175"/>
                      <a:pt x="48673" y="52058"/>
                      <a:pt x="60246" y="56594"/>
                    </a:cubicBezTo>
                    <a:cubicBezTo>
                      <a:pt x="62641" y="57531"/>
                      <a:pt x="65141" y="57859"/>
                      <a:pt x="67691" y="57859"/>
                    </a:cubicBezTo>
                    <a:cubicBezTo>
                      <a:pt x="71975" y="57859"/>
                      <a:pt x="76398" y="56935"/>
                      <a:pt x="80689" y="56427"/>
                    </a:cubicBezTo>
                    <a:cubicBezTo>
                      <a:pt x="82011" y="56273"/>
                      <a:pt x="83381" y="56185"/>
                      <a:pt x="84757" y="56185"/>
                    </a:cubicBezTo>
                    <a:cubicBezTo>
                      <a:pt x="90513" y="56185"/>
                      <a:pt x="96383" y="57729"/>
                      <a:pt x="99275" y="62476"/>
                    </a:cubicBezTo>
                    <a:cubicBezTo>
                      <a:pt x="103883" y="70048"/>
                      <a:pt x="97787" y="79668"/>
                      <a:pt x="98263" y="88538"/>
                    </a:cubicBezTo>
                    <a:cubicBezTo>
                      <a:pt x="98918" y="100802"/>
                      <a:pt x="112122" y="110112"/>
                      <a:pt x="111443" y="122376"/>
                    </a:cubicBezTo>
                    <a:cubicBezTo>
                      <a:pt x="111050" y="129710"/>
                      <a:pt x="105657" y="135806"/>
                      <a:pt x="99977" y="140461"/>
                    </a:cubicBezTo>
                    <a:cubicBezTo>
                      <a:pt x="94286" y="145117"/>
                      <a:pt x="87857" y="149189"/>
                      <a:pt x="83856" y="155356"/>
                    </a:cubicBezTo>
                    <a:cubicBezTo>
                      <a:pt x="81296" y="159285"/>
                      <a:pt x="80106" y="164012"/>
                      <a:pt x="80177" y="168679"/>
                    </a:cubicBezTo>
                    <a:cubicBezTo>
                      <a:pt x="80249" y="175704"/>
                      <a:pt x="84190" y="187860"/>
                      <a:pt x="91833" y="190408"/>
                    </a:cubicBezTo>
                    <a:cubicBezTo>
                      <a:pt x="92257" y="190549"/>
                      <a:pt x="92724" y="190613"/>
                      <a:pt x="93225" y="190613"/>
                    </a:cubicBezTo>
                    <a:cubicBezTo>
                      <a:pt x="97202" y="190613"/>
                      <a:pt x="103294" y="186577"/>
                      <a:pt x="106371" y="185086"/>
                    </a:cubicBezTo>
                    <a:cubicBezTo>
                      <a:pt x="111598" y="182550"/>
                      <a:pt x="116694" y="179692"/>
                      <a:pt x="121373" y="176228"/>
                    </a:cubicBezTo>
                    <a:cubicBezTo>
                      <a:pt x="130053" y="169786"/>
                      <a:pt x="137339" y="160833"/>
                      <a:pt x="139661" y="150284"/>
                    </a:cubicBezTo>
                    <a:cubicBezTo>
                      <a:pt x="141768" y="140747"/>
                      <a:pt x="139697" y="130829"/>
                      <a:pt x="137625" y="121280"/>
                    </a:cubicBezTo>
                    <a:cubicBezTo>
                      <a:pt x="134625" y="107410"/>
                      <a:pt x="131624" y="93551"/>
                      <a:pt x="128624" y="79680"/>
                    </a:cubicBezTo>
                    <a:cubicBezTo>
                      <a:pt x="126624" y="70441"/>
                      <a:pt x="124564" y="61047"/>
                      <a:pt x="119932" y="52808"/>
                    </a:cubicBezTo>
                    <a:cubicBezTo>
                      <a:pt x="115777" y="45438"/>
                      <a:pt x="109740" y="39306"/>
                      <a:pt x="103609" y="33472"/>
                    </a:cubicBezTo>
                    <a:cubicBezTo>
                      <a:pt x="86357" y="17041"/>
                      <a:pt x="65949" y="1361"/>
                      <a:pt x="42149" y="87"/>
                    </a:cubicBezTo>
                    <a:cubicBezTo>
                      <a:pt x="41108" y="29"/>
                      <a:pt x="40066" y="0"/>
                      <a:pt x="390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26" name="Google Shape;1426;p26"/>
            <p:cNvSpPr/>
            <p:nvPr/>
          </p:nvSpPr>
          <p:spPr>
            <a:xfrm rot="9220431">
              <a:off x="-1496514" y="487863"/>
              <a:ext cx="4637667" cy="6235525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7" name="Google Shape;1427;p2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830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9" name="Google Shape;1429;p27"/>
          <p:cNvGrpSpPr/>
          <p:nvPr/>
        </p:nvGrpSpPr>
        <p:grpSpPr>
          <a:xfrm rot="2484748" flipH="1">
            <a:off x="-1381966" y="-3263817"/>
            <a:ext cx="9480635" cy="11187627"/>
            <a:chOff x="-998457" y="-1709170"/>
            <a:chExt cx="9659894" cy="8549371"/>
          </a:xfrm>
        </p:grpSpPr>
        <p:sp>
          <p:nvSpPr>
            <p:cNvPr id="1430" name="Google Shape;1430;p27"/>
            <p:cNvSpPr/>
            <p:nvPr/>
          </p:nvSpPr>
          <p:spPr>
            <a:xfrm rot="3162890">
              <a:off x="373776" y="-1618299"/>
              <a:ext cx="2567973" cy="4721799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27"/>
            <p:cNvSpPr/>
            <p:nvPr/>
          </p:nvSpPr>
          <p:spPr>
            <a:xfrm rot="4396761">
              <a:off x="4097635" y="2074926"/>
              <a:ext cx="3544155" cy="4765256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32" name="Google Shape;1432;p2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246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" name="Google Shape;1434;p28"/>
          <p:cNvGrpSpPr/>
          <p:nvPr/>
        </p:nvGrpSpPr>
        <p:grpSpPr>
          <a:xfrm rot="8315252">
            <a:off x="-1306937" y="-3207425"/>
            <a:ext cx="9078542" cy="11561408"/>
            <a:chOff x="-574338" y="-1906483"/>
            <a:chExt cx="9250198" cy="8835008"/>
          </a:xfrm>
        </p:grpSpPr>
        <p:sp>
          <p:nvSpPr>
            <p:cNvPr id="1435" name="Google Shape;1435;p28"/>
            <p:cNvSpPr/>
            <p:nvPr/>
          </p:nvSpPr>
          <p:spPr>
            <a:xfrm rot="2677568">
              <a:off x="713988" y="-1685143"/>
              <a:ext cx="2567998" cy="4721846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28"/>
            <p:cNvSpPr/>
            <p:nvPr/>
          </p:nvSpPr>
          <p:spPr>
            <a:xfrm rot="4101811">
              <a:off x="4035753" y="2020286"/>
              <a:ext cx="3544065" cy="4765135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37" name="Google Shape;1437;p28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28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5778000" cy="10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947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0" name="Google Shape;1440;p29"/>
          <p:cNvGrpSpPr/>
          <p:nvPr/>
        </p:nvGrpSpPr>
        <p:grpSpPr>
          <a:xfrm rot="-8315252" flipH="1">
            <a:off x="-964501" y="-2806624"/>
            <a:ext cx="8701853" cy="11061634"/>
            <a:chOff x="-188399" y="-1698160"/>
            <a:chExt cx="8866387" cy="8453090"/>
          </a:xfrm>
        </p:grpSpPr>
        <p:sp>
          <p:nvSpPr>
            <p:cNvPr id="1441" name="Google Shape;1441;p29"/>
            <p:cNvSpPr/>
            <p:nvPr/>
          </p:nvSpPr>
          <p:spPr>
            <a:xfrm rot="-8508228" flipH="1">
              <a:off x="996610" y="-1409663"/>
              <a:ext cx="2568050" cy="4721941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29"/>
            <p:cNvSpPr/>
            <p:nvPr/>
          </p:nvSpPr>
          <p:spPr>
            <a:xfrm rot="4935484">
              <a:off x="4306570" y="2295704"/>
              <a:ext cx="3543921" cy="4764942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43" name="Google Shape;1443;p29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9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5778000" cy="3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13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oogle Shape;1446;p30"/>
          <p:cNvGrpSpPr/>
          <p:nvPr/>
        </p:nvGrpSpPr>
        <p:grpSpPr>
          <a:xfrm rot="4387376">
            <a:off x="-156928" y="-2340970"/>
            <a:ext cx="6803093" cy="8787636"/>
            <a:chOff x="1149838" y="-2082319"/>
            <a:chExt cx="5198916" cy="8954002"/>
          </a:xfrm>
        </p:grpSpPr>
        <p:sp>
          <p:nvSpPr>
            <p:cNvPr id="1447" name="Google Shape;1447;p30"/>
            <p:cNvSpPr/>
            <p:nvPr/>
          </p:nvSpPr>
          <p:spPr>
            <a:xfrm rot="-9636842" flipH="1">
              <a:off x="2211865" y="-1789986"/>
              <a:ext cx="2567904" cy="4721673"/>
            </a:xfrm>
            <a:custGeom>
              <a:avLst/>
              <a:gdLst/>
              <a:ahLst/>
              <a:cxnLst/>
              <a:rect l="l" t="t" r="r" b="b"/>
              <a:pathLst>
                <a:path w="98739" h="181554" extrusionOk="0">
                  <a:moveTo>
                    <a:pt x="38647" y="1"/>
                  </a:moveTo>
                  <a:cubicBezTo>
                    <a:pt x="33936" y="1"/>
                    <a:pt x="29225" y="284"/>
                    <a:pt x="24836" y="1355"/>
                  </a:cubicBezTo>
                  <a:cubicBezTo>
                    <a:pt x="16990" y="3283"/>
                    <a:pt x="9370" y="7629"/>
                    <a:pt x="5298" y="14606"/>
                  </a:cubicBezTo>
                  <a:cubicBezTo>
                    <a:pt x="1619" y="20917"/>
                    <a:pt x="1226" y="28537"/>
                    <a:pt x="988" y="35835"/>
                  </a:cubicBezTo>
                  <a:cubicBezTo>
                    <a:pt x="0" y="66101"/>
                    <a:pt x="393" y="96438"/>
                    <a:pt x="2131" y="126680"/>
                  </a:cubicBezTo>
                  <a:cubicBezTo>
                    <a:pt x="2953" y="140931"/>
                    <a:pt x="4691" y="156528"/>
                    <a:pt x="14942" y="166446"/>
                  </a:cubicBezTo>
                  <a:cubicBezTo>
                    <a:pt x="20800" y="172102"/>
                    <a:pt x="28694" y="175090"/>
                    <a:pt x="36540" y="177245"/>
                  </a:cubicBezTo>
                  <a:cubicBezTo>
                    <a:pt x="47347" y="180204"/>
                    <a:pt x="58529" y="181554"/>
                    <a:pt x="69738" y="181554"/>
                  </a:cubicBezTo>
                  <a:cubicBezTo>
                    <a:pt x="79461" y="181554"/>
                    <a:pt x="89204" y="180538"/>
                    <a:pt x="98739" y="178674"/>
                  </a:cubicBezTo>
                  <a:cubicBezTo>
                    <a:pt x="97846" y="170102"/>
                    <a:pt x="93643" y="161922"/>
                    <a:pt x="87213" y="156171"/>
                  </a:cubicBezTo>
                  <a:cubicBezTo>
                    <a:pt x="80865" y="150527"/>
                    <a:pt x="72400" y="147323"/>
                    <a:pt x="63916" y="147323"/>
                  </a:cubicBezTo>
                  <a:cubicBezTo>
                    <a:pt x="63792" y="147323"/>
                    <a:pt x="63668" y="147324"/>
                    <a:pt x="63544" y="147325"/>
                  </a:cubicBezTo>
                  <a:cubicBezTo>
                    <a:pt x="55757" y="147432"/>
                    <a:pt x="48208" y="150111"/>
                    <a:pt x="40457" y="150802"/>
                  </a:cubicBezTo>
                  <a:cubicBezTo>
                    <a:pt x="39515" y="150884"/>
                    <a:pt x="38555" y="150927"/>
                    <a:pt x="37589" y="150927"/>
                  </a:cubicBezTo>
                  <a:cubicBezTo>
                    <a:pt x="30615" y="150927"/>
                    <a:pt x="23323" y="148681"/>
                    <a:pt x="19788" y="142824"/>
                  </a:cubicBezTo>
                  <a:cubicBezTo>
                    <a:pt x="15264" y="135359"/>
                    <a:pt x="18669" y="125882"/>
                    <a:pt x="21134" y="117524"/>
                  </a:cubicBezTo>
                  <a:cubicBezTo>
                    <a:pt x="23741" y="108713"/>
                    <a:pt x="25182" y="99545"/>
                    <a:pt x="25408" y="90354"/>
                  </a:cubicBezTo>
                  <a:cubicBezTo>
                    <a:pt x="25694" y="78805"/>
                    <a:pt x="24086" y="67256"/>
                    <a:pt x="24789" y="55730"/>
                  </a:cubicBezTo>
                  <a:cubicBezTo>
                    <a:pt x="26051" y="35073"/>
                    <a:pt x="35064" y="14963"/>
                    <a:pt x="49661" y="283"/>
                  </a:cubicBezTo>
                  <a:cubicBezTo>
                    <a:pt x="46097" y="178"/>
                    <a:pt x="42372" y="1"/>
                    <a:pt x="38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30"/>
            <p:cNvSpPr/>
            <p:nvPr/>
          </p:nvSpPr>
          <p:spPr>
            <a:xfrm rot="4935484">
              <a:off x="1977335" y="2412458"/>
              <a:ext cx="3543921" cy="4764942"/>
            </a:xfrm>
            <a:custGeom>
              <a:avLst/>
              <a:gdLst/>
              <a:ahLst/>
              <a:cxnLst/>
              <a:rect l="l" t="t" r="r" b="b"/>
              <a:pathLst>
                <a:path w="141769" h="190614" extrusionOk="0">
                  <a:moveTo>
                    <a:pt x="39024" y="0"/>
                  </a:moveTo>
                  <a:cubicBezTo>
                    <a:pt x="31725" y="0"/>
                    <a:pt x="24442" y="1416"/>
                    <a:pt x="17669" y="4135"/>
                  </a:cubicBezTo>
                  <a:cubicBezTo>
                    <a:pt x="11633" y="6564"/>
                    <a:pt x="5739" y="10326"/>
                    <a:pt x="2858" y="16172"/>
                  </a:cubicBezTo>
                  <a:cubicBezTo>
                    <a:pt x="1" y="22006"/>
                    <a:pt x="1298" y="30210"/>
                    <a:pt x="6990" y="33377"/>
                  </a:cubicBezTo>
                  <a:cubicBezTo>
                    <a:pt x="8923" y="34458"/>
                    <a:pt x="10981" y="34841"/>
                    <a:pt x="13117" y="34841"/>
                  </a:cubicBezTo>
                  <a:cubicBezTo>
                    <a:pt x="18303" y="34841"/>
                    <a:pt x="23944" y="32582"/>
                    <a:pt x="29348" y="32582"/>
                  </a:cubicBezTo>
                  <a:cubicBezTo>
                    <a:pt x="30367" y="32582"/>
                    <a:pt x="31377" y="32662"/>
                    <a:pt x="32374" y="32853"/>
                  </a:cubicBezTo>
                  <a:cubicBezTo>
                    <a:pt x="44613" y="35175"/>
                    <a:pt x="48673" y="52058"/>
                    <a:pt x="60246" y="56594"/>
                  </a:cubicBezTo>
                  <a:cubicBezTo>
                    <a:pt x="62641" y="57531"/>
                    <a:pt x="65141" y="57859"/>
                    <a:pt x="67691" y="57859"/>
                  </a:cubicBezTo>
                  <a:cubicBezTo>
                    <a:pt x="71975" y="57859"/>
                    <a:pt x="76398" y="56935"/>
                    <a:pt x="80689" y="56427"/>
                  </a:cubicBezTo>
                  <a:cubicBezTo>
                    <a:pt x="82011" y="56273"/>
                    <a:pt x="83381" y="56185"/>
                    <a:pt x="84757" y="56185"/>
                  </a:cubicBezTo>
                  <a:cubicBezTo>
                    <a:pt x="90513" y="56185"/>
                    <a:pt x="96383" y="57729"/>
                    <a:pt x="99275" y="62476"/>
                  </a:cubicBezTo>
                  <a:cubicBezTo>
                    <a:pt x="103883" y="70048"/>
                    <a:pt x="97787" y="79668"/>
                    <a:pt x="98263" y="88538"/>
                  </a:cubicBezTo>
                  <a:cubicBezTo>
                    <a:pt x="98918" y="100802"/>
                    <a:pt x="112122" y="110112"/>
                    <a:pt x="111443" y="122376"/>
                  </a:cubicBezTo>
                  <a:cubicBezTo>
                    <a:pt x="111050" y="129710"/>
                    <a:pt x="105657" y="135806"/>
                    <a:pt x="99977" y="140461"/>
                  </a:cubicBezTo>
                  <a:cubicBezTo>
                    <a:pt x="94286" y="145117"/>
                    <a:pt x="87857" y="149189"/>
                    <a:pt x="83856" y="155356"/>
                  </a:cubicBezTo>
                  <a:cubicBezTo>
                    <a:pt x="81296" y="159285"/>
                    <a:pt x="80106" y="164012"/>
                    <a:pt x="80177" y="168679"/>
                  </a:cubicBezTo>
                  <a:cubicBezTo>
                    <a:pt x="80249" y="175704"/>
                    <a:pt x="84190" y="187860"/>
                    <a:pt x="91833" y="190408"/>
                  </a:cubicBezTo>
                  <a:cubicBezTo>
                    <a:pt x="92257" y="190549"/>
                    <a:pt x="92724" y="190613"/>
                    <a:pt x="93225" y="190613"/>
                  </a:cubicBezTo>
                  <a:cubicBezTo>
                    <a:pt x="97202" y="190613"/>
                    <a:pt x="103294" y="186577"/>
                    <a:pt x="106371" y="185086"/>
                  </a:cubicBezTo>
                  <a:cubicBezTo>
                    <a:pt x="111598" y="182550"/>
                    <a:pt x="116694" y="179692"/>
                    <a:pt x="121373" y="176228"/>
                  </a:cubicBezTo>
                  <a:cubicBezTo>
                    <a:pt x="130053" y="169786"/>
                    <a:pt x="137339" y="160833"/>
                    <a:pt x="139661" y="150284"/>
                  </a:cubicBezTo>
                  <a:cubicBezTo>
                    <a:pt x="141768" y="140747"/>
                    <a:pt x="139697" y="130829"/>
                    <a:pt x="137625" y="121280"/>
                  </a:cubicBezTo>
                  <a:cubicBezTo>
                    <a:pt x="134625" y="107410"/>
                    <a:pt x="131624" y="93551"/>
                    <a:pt x="128624" y="79680"/>
                  </a:cubicBezTo>
                  <a:cubicBezTo>
                    <a:pt x="126624" y="70441"/>
                    <a:pt x="124564" y="61047"/>
                    <a:pt x="119932" y="52808"/>
                  </a:cubicBezTo>
                  <a:cubicBezTo>
                    <a:pt x="115777" y="45438"/>
                    <a:pt x="109740" y="39306"/>
                    <a:pt x="103609" y="33472"/>
                  </a:cubicBezTo>
                  <a:cubicBezTo>
                    <a:pt x="86357" y="17041"/>
                    <a:pt x="65949" y="1361"/>
                    <a:pt x="42149" y="87"/>
                  </a:cubicBezTo>
                  <a:cubicBezTo>
                    <a:pt x="41108" y="29"/>
                    <a:pt x="40066" y="0"/>
                    <a:pt x="39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49" name="Google Shape;1449;p30"/>
          <p:cNvSpPr txBox="1">
            <a:spLocks noGrp="1"/>
          </p:cNvSpPr>
          <p:nvPr>
            <p:ph type="subTitle" idx="1"/>
          </p:nvPr>
        </p:nvSpPr>
        <p:spPr>
          <a:xfrm>
            <a:off x="3809006" y="2090000"/>
            <a:ext cx="1838250" cy="17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30"/>
          <p:cNvSpPr txBox="1">
            <a:spLocks noGrp="1"/>
          </p:cNvSpPr>
          <p:nvPr>
            <p:ph type="title"/>
          </p:nvPr>
        </p:nvSpPr>
        <p:spPr>
          <a:xfrm>
            <a:off x="3809006" y="1562300"/>
            <a:ext cx="183825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451" name="Google Shape;1451;p30"/>
          <p:cNvGrpSpPr/>
          <p:nvPr/>
        </p:nvGrpSpPr>
        <p:grpSpPr>
          <a:xfrm rot="-10407232" flipH="1">
            <a:off x="-472567" y="3791326"/>
            <a:ext cx="2017790" cy="1634338"/>
            <a:chOff x="2616200" y="509975"/>
            <a:chExt cx="1577738" cy="958490"/>
          </a:xfrm>
        </p:grpSpPr>
        <p:sp>
          <p:nvSpPr>
            <p:cNvPr id="1452" name="Google Shape;1452;p30"/>
            <p:cNvSpPr/>
            <p:nvPr/>
          </p:nvSpPr>
          <p:spPr>
            <a:xfrm>
              <a:off x="2616200" y="509975"/>
              <a:ext cx="1356000" cy="945700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78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72" y="6172"/>
                    <a:pt x="46667" y="0"/>
                    <a:pt x="36994" y="4504"/>
                  </a:cubicBezTo>
                  <a:cubicBezTo>
                    <a:pt x="28988" y="8240"/>
                    <a:pt x="33725" y="37828"/>
                    <a:pt x="1" y="26086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951238" y="909474"/>
              <a:ext cx="242700" cy="183375"/>
            </a:xfrm>
            <a:custGeom>
              <a:avLst/>
              <a:gdLst/>
              <a:ahLst/>
              <a:cxnLst/>
              <a:rect l="l" t="t" r="r" b="b"/>
              <a:pathLst>
                <a:path w="9708" h="7335" extrusionOk="0">
                  <a:moveTo>
                    <a:pt x="1303" y="0"/>
                  </a:moveTo>
                  <a:cubicBezTo>
                    <a:pt x="964" y="0"/>
                    <a:pt x="643" y="46"/>
                    <a:pt x="367" y="158"/>
                  </a:cubicBezTo>
                  <a:cubicBezTo>
                    <a:pt x="1" y="1026"/>
                    <a:pt x="1" y="3894"/>
                    <a:pt x="2602" y="5762"/>
                  </a:cubicBezTo>
                  <a:cubicBezTo>
                    <a:pt x="2602" y="5762"/>
                    <a:pt x="4652" y="7334"/>
                    <a:pt x="7680" y="7334"/>
                  </a:cubicBezTo>
                  <a:cubicBezTo>
                    <a:pt x="8316" y="7334"/>
                    <a:pt x="8995" y="7265"/>
                    <a:pt x="9707" y="7097"/>
                  </a:cubicBezTo>
                  <a:cubicBezTo>
                    <a:pt x="9707" y="7097"/>
                    <a:pt x="9507" y="3661"/>
                    <a:pt x="4604" y="859"/>
                  </a:cubicBezTo>
                  <a:cubicBezTo>
                    <a:pt x="4604" y="859"/>
                    <a:pt x="2776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12188" y="1030999"/>
              <a:ext cx="47550" cy="53400"/>
            </a:xfrm>
            <a:custGeom>
              <a:avLst/>
              <a:gdLst/>
              <a:ahLst/>
              <a:cxnLst/>
              <a:rect l="l" t="t" r="r" b="b"/>
              <a:pathLst>
                <a:path w="1902" h="2136" fill="none" extrusionOk="0">
                  <a:moveTo>
                    <a:pt x="267" y="2136"/>
                  </a:moveTo>
                  <a:cubicBezTo>
                    <a:pt x="267" y="2136"/>
                    <a:pt x="0" y="1168"/>
                    <a:pt x="67" y="801"/>
                  </a:cubicBezTo>
                  <a:cubicBezTo>
                    <a:pt x="101" y="4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4067988" y="998474"/>
              <a:ext cx="50900" cy="70075"/>
            </a:xfrm>
            <a:custGeom>
              <a:avLst/>
              <a:gdLst/>
              <a:ahLst/>
              <a:cxnLst/>
              <a:rect l="l" t="t" r="r" b="b"/>
              <a:pathLst>
                <a:path w="2036" h="2803" fill="none" extrusionOk="0">
                  <a:moveTo>
                    <a:pt x="167" y="2803"/>
                  </a:moveTo>
                  <a:cubicBezTo>
                    <a:pt x="167" y="2803"/>
                    <a:pt x="1" y="1635"/>
                    <a:pt x="67" y="1168"/>
                  </a:cubicBezTo>
                  <a:cubicBezTo>
                    <a:pt x="167" y="701"/>
                    <a:pt x="2035" y="1"/>
                    <a:pt x="20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4031288" y="972624"/>
              <a:ext cx="47575" cy="59250"/>
            </a:xfrm>
            <a:custGeom>
              <a:avLst/>
              <a:gdLst/>
              <a:ahLst/>
              <a:cxnLst/>
              <a:rect l="l" t="t" r="r" b="b"/>
              <a:pathLst>
                <a:path w="1903" h="2370" fill="none" extrusionOk="0">
                  <a:moveTo>
                    <a:pt x="201" y="2369"/>
                  </a:moveTo>
                  <a:cubicBezTo>
                    <a:pt x="201" y="2369"/>
                    <a:pt x="1" y="1335"/>
                    <a:pt x="34" y="901"/>
                  </a:cubicBezTo>
                  <a:cubicBezTo>
                    <a:pt x="68" y="5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92938" y="934274"/>
              <a:ext cx="51725" cy="71750"/>
            </a:xfrm>
            <a:custGeom>
              <a:avLst/>
              <a:gdLst/>
              <a:ahLst/>
              <a:cxnLst/>
              <a:rect l="l" t="t" r="r" b="b"/>
              <a:pathLst>
                <a:path w="2069" h="2870" fill="none" extrusionOk="0">
                  <a:moveTo>
                    <a:pt x="167" y="2869"/>
                  </a:moveTo>
                  <a:cubicBezTo>
                    <a:pt x="167" y="2869"/>
                    <a:pt x="0" y="1668"/>
                    <a:pt x="67" y="1201"/>
                  </a:cubicBezTo>
                  <a:cubicBezTo>
                    <a:pt x="167" y="734"/>
                    <a:pt x="2069" y="0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968763" y="920099"/>
              <a:ext cx="214325" cy="160975"/>
            </a:xfrm>
            <a:custGeom>
              <a:avLst/>
              <a:gdLst/>
              <a:ahLst/>
              <a:cxnLst/>
              <a:rect l="l" t="t" r="r" b="b"/>
              <a:pathLst>
                <a:path w="8573" h="6439" fill="none" extrusionOk="0">
                  <a:moveTo>
                    <a:pt x="8573" y="6438"/>
                  </a:moveTo>
                  <a:cubicBezTo>
                    <a:pt x="8573" y="6438"/>
                    <a:pt x="2135" y="3903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3739541" y="705152"/>
              <a:ext cx="220200" cy="225950"/>
            </a:xfrm>
            <a:custGeom>
              <a:avLst/>
              <a:gdLst/>
              <a:ahLst/>
              <a:cxnLst/>
              <a:rect l="l" t="t" r="r" b="b"/>
              <a:pathLst>
                <a:path w="8808" h="9038" extrusionOk="0">
                  <a:moveTo>
                    <a:pt x="652" y="0"/>
                  </a:moveTo>
                  <a:cubicBezTo>
                    <a:pt x="640" y="0"/>
                    <a:pt x="635" y="1"/>
                    <a:pt x="635" y="1"/>
                  </a:cubicBezTo>
                  <a:cubicBezTo>
                    <a:pt x="1" y="4170"/>
                    <a:pt x="2536" y="6939"/>
                    <a:pt x="2536" y="6939"/>
                  </a:cubicBezTo>
                  <a:cubicBezTo>
                    <a:pt x="3905" y="8568"/>
                    <a:pt x="5585" y="9037"/>
                    <a:pt x="6830" y="9037"/>
                  </a:cubicBezTo>
                  <a:cubicBezTo>
                    <a:pt x="7496" y="9037"/>
                    <a:pt x="8038" y="8903"/>
                    <a:pt x="8340" y="8740"/>
                  </a:cubicBezTo>
                  <a:cubicBezTo>
                    <a:pt x="8807" y="7239"/>
                    <a:pt x="7306" y="4537"/>
                    <a:pt x="7306" y="4537"/>
                  </a:cubicBezTo>
                  <a:cubicBezTo>
                    <a:pt x="4204" y="92"/>
                    <a:pt x="919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3764566" y="736002"/>
              <a:ext cx="48400" cy="49225"/>
            </a:xfrm>
            <a:custGeom>
              <a:avLst/>
              <a:gdLst/>
              <a:ahLst/>
              <a:cxnLst/>
              <a:rect l="l" t="t" r="r" b="b"/>
              <a:pathLst>
                <a:path w="1936" h="1969" fill="none" extrusionOk="0">
                  <a:moveTo>
                    <a:pt x="1" y="1802"/>
                  </a:moveTo>
                  <a:cubicBezTo>
                    <a:pt x="1" y="1802"/>
                    <a:pt x="968" y="1969"/>
                    <a:pt x="1335" y="1869"/>
                  </a:cubicBezTo>
                  <a:cubicBezTo>
                    <a:pt x="1702" y="1802"/>
                    <a:pt x="1935" y="1"/>
                    <a:pt x="19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3784591" y="773527"/>
              <a:ext cx="65050" cy="54250"/>
            </a:xfrm>
            <a:custGeom>
              <a:avLst/>
              <a:gdLst/>
              <a:ahLst/>
              <a:cxnLst/>
              <a:rect l="l" t="t" r="r" b="b"/>
              <a:pathLst>
                <a:path w="2602" h="2170" fill="none" extrusionOk="0">
                  <a:moveTo>
                    <a:pt x="0" y="2102"/>
                  </a:moveTo>
                  <a:cubicBezTo>
                    <a:pt x="0" y="2102"/>
                    <a:pt x="1168" y="2169"/>
                    <a:pt x="1601" y="2036"/>
                  </a:cubicBezTo>
                  <a:cubicBezTo>
                    <a:pt x="2068" y="1936"/>
                    <a:pt x="2602" y="1"/>
                    <a:pt x="26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3822941" y="810227"/>
              <a:ext cx="55075" cy="50900"/>
            </a:xfrm>
            <a:custGeom>
              <a:avLst/>
              <a:gdLst/>
              <a:ahLst/>
              <a:cxnLst/>
              <a:rect l="l" t="t" r="r" b="b"/>
              <a:pathLst>
                <a:path w="2203" h="2036" fill="none" extrusionOk="0">
                  <a:moveTo>
                    <a:pt x="1" y="1902"/>
                  </a:moveTo>
                  <a:cubicBezTo>
                    <a:pt x="1" y="1902"/>
                    <a:pt x="1035" y="2035"/>
                    <a:pt x="1468" y="1969"/>
                  </a:cubicBezTo>
                  <a:cubicBezTo>
                    <a:pt x="1835" y="1869"/>
                    <a:pt x="2202" y="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852141" y="842752"/>
              <a:ext cx="67550" cy="55075"/>
            </a:xfrm>
            <a:custGeom>
              <a:avLst/>
              <a:gdLst/>
              <a:ahLst/>
              <a:cxnLst/>
              <a:rect l="l" t="t" r="r" b="b"/>
              <a:pathLst>
                <a:path w="2702" h="2203" fill="none" extrusionOk="0">
                  <a:moveTo>
                    <a:pt x="0" y="2102"/>
                  </a:moveTo>
                  <a:cubicBezTo>
                    <a:pt x="0" y="2102"/>
                    <a:pt x="1201" y="2202"/>
                    <a:pt x="1668" y="2069"/>
                  </a:cubicBezTo>
                  <a:cubicBezTo>
                    <a:pt x="2135" y="1935"/>
                    <a:pt x="2702" y="0"/>
                    <a:pt x="2702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3762066" y="716002"/>
              <a:ext cx="178475" cy="201000"/>
            </a:xfrm>
            <a:custGeom>
              <a:avLst/>
              <a:gdLst/>
              <a:ahLst/>
              <a:cxnLst/>
              <a:rect l="l" t="t" r="r" b="b"/>
              <a:pathLst>
                <a:path w="7139" h="8040" fill="none" extrusionOk="0">
                  <a:moveTo>
                    <a:pt x="0" y="0"/>
                  </a:moveTo>
                  <a:cubicBezTo>
                    <a:pt x="0" y="0"/>
                    <a:pt x="3103" y="6238"/>
                    <a:pt x="7139" y="8039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3169100" y="1145425"/>
              <a:ext cx="288575" cy="131950"/>
            </a:xfrm>
            <a:custGeom>
              <a:avLst/>
              <a:gdLst/>
              <a:ahLst/>
              <a:cxnLst/>
              <a:rect l="l" t="t" r="r" b="b"/>
              <a:pathLst>
                <a:path w="11543" h="5278" extrusionOk="0">
                  <a:moveTo>
                    <a:pt x="4037" y="1"/>
                  </a:moveTo>
                  <a:cubicBezTo>
                    <a:pt x="4037" y="1"/>
                    <a:pt x="935" y="234"/>
                    <a:pt x="1" y="1502"/>
                  </a:cubicBezTo>
                  <a:cubicBezTo>
                    <a:pt x="67" y="2402"/>
                    <a:pt x="1435" y="4904"/>
                    <a:pt x="4704" y="5238"/>
                  </a:cubicBezTo>
                  <a:cubicBezTo>
                    <a:pt x="4704" y="5238"/>
                    <a:pt x="4983" y="5278"/>
                    <a:pt x="5453" y="5278"/>
                  </a:cubicBezTo>
                  <a:cubicBezTo>
                    <a:pt x="6700" y="5278"/>
                    <a:pt x="9288" y="4996"/>
                    <a:pt x="11542" y="2936"/>
                  </a:cubicBezTo>
                  <a:cubicBezTo>
                    <a:pt x="11542" y="2936"/>
                    <a:pt x="9674" y="34"/>
                    <a:pt x="4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3365900" y="1187125"/>
              <a:ext cx="33400" cy="65075"/>
            </a:xfrm>
            <a:custGeom>
              <a:avLst/>
              <a:gdLst/>
              <a:ahLst/>
              <a:cxnLst/>
              <a:rect l="l" t="t" r="r" b="b"/>
              <a:pathLst>
                <a:path w="1336" h="2603" fill="none" extrusionOk="0">
                  <a:moveTo>
                    <a:pt x="968" y="2602"/>
                  </a:moveTo>
                  <a:cubicBezTo>
                    <a:pt x="968" y="2602"/>
                    <a:pt x="234" y="1902"/>
                    <a:pt x="134" y="1568"/>
                  </a:cubicBezTo>
                  <a:cubicBezTo>
                    <a:pt x="1" y="1235"/>
                    <a:pt x="1335" y="1"/>
                    <a:pt x="13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315050" y="1178775"/>
              <a:ext cx="33375" cy="83425"/>
            </a:xfrm>
            <a:custGeom>
              <a:avLst/>
              <a:gdLst/>
              <a:ahLst/>
              <a:cxnLst/>
              <a:rect l="l" t="t" r="r" b="b"/>
              <a:pathLst>
                <a:path w="1335" h="3337" fill="none" extrusionOk="0">
                  <a:moveTo>
                    <a:pt x="1034" y="3337"/>
                  </a:moveTo>
                  <a:cubicBezTo>
                    <a:pt x="1034" y="3337"/>
                    <a:pt x="334" y="2403"/>
                    <a:pt x="167" y="1936"/>
                  </a:cubicBezTo>
                  <a:cubicBezTo>
                    <a:pt x="0" y="1502"/>
                    <a:pt x="1334" y="1"/>
                    <a:pt x="13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267500" y="1175450"/>
              <a:ext cx="35050" cy="71750"/>
            </a:xfrm>
            <a:custGeom>
              <a:avLst/>
              <a:gdLst/>
              <a:ahLst/>
              <a:cxnLst/>
              <a:rect l="l" t="t" r="r" b="b"/>
              <a:pathLst>
                <a:path w="1402" h="2870" fill="none" extrusionOk="0">
                  <a:moveTo>
                    <a:pt x="1001" y="2869"/>
                  </a:moveTo>
                  <a:cubicBezTo>
                    <a:pt x="1001" y="2869"/>
                    <a:pt x="301" y="2069"/>
                    <a:pt x="167" y="1702"/>
                  </a:cubicBezTo>
                  <a:cubicBezTo>
                    <a:pt x="1" y="1335"/>
                    <a:pt x="1402" y="1"/>
                    <a:pt x="14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219975" y="1158775"/>
              <a:ext cx="33375" cy="85075"/>
            </a:xfrm>
            <a:custGeom>
              <a:avLst/>
              <a:gdLst/>
              <a:ahLst/>
              <a:cxnLst/>
              <a:rect l="l" t="t" r="r" b="b"/>
              <a:pathLst>
                <a:path w="1335" h="3403" fill="none" extrusionOk="0">
                  <a:moveTo>
                    <a:pt x="1034" y="3403"/>
                  </a:moveTo>
                  <a:cubicBezTo>
                    <a:pt x="1034" y="3403"/>
                    <a:pt x="267" y="2469"/>
                    <a:pt x="167" y="2002"/>
                  </a:cubicBezTo>
                  <a:cubicBezTo>
                    <a:pt x="0" y="1535"/>
                    <a:pt x="1335" y="0"/>
                    <a:pt x="13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178275" y="1183800"/>
              <a:ext cx="266050" cy="57550"/>
            </a:xfrm>
            <a:custGeom>
              <a:avLst/>
              <a:gdLst/>
              <a:ahLst/>
              <a:cxnLst/>
              <a:rect l="l" t="t" r="r" b="b"/>
              <a:pathLst>
                <a:path w="10642" h="2302" fill="none" extrusionOk="0">
                  <a:moveTo>
                    <a:pt x="10641" y="1368"/>
                  </a:moveTo>
                  <a:cubicBezTo>
                    <a:pt x="10641" y="1368"/>
                    <a:pt x="3736" y="2302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324200" y="929825"/>
              <a:ext cx="285250" cy="140100"/>
            </a:xfrm>
            <a:custGeom>
              <a:avLst/>
              <a:gdLst/>
              <a:ahLst/>
              <a:cxnLst/>
              <a:rect l="l" t="t" r="r" b="b"/>
              <a:pathLst>
                <a:path w="11410" h="5604" extrusionOk="0">
                  <a:moveTo>
                    <a:pt x="7267" y="1"/>
                  </a:moveTo>
                  <a:cubicBezTo>
                    <a:pt x="6182" y="1"/>
                    <a:pt x="4883" y="173"/>
                    <a:pt x="3370" y="652"/>
                  </a:cubicBezTo>
                  <a:cubicBezTo>
                    <a:pt x="3370" y="652"/>
                    <a:pt x="535" y="1853"/>
                    <a:pt x="1" y="3321"/>
                  </a:cubicBezTo>
                  <a:cubicBezTo>
                    <a:pt x="286" y="4061"/>
                    <a:pt x="1834" y="5604"/>
                    <a:pt x="4294" y="5604"/>
                  </a:cubicBezTo>
                  <a:cubicBezTo>
                    <a:pt x="4716" y="5604"/>
                    <a:pt x="5165" y="5558"/>
                    <a:pt x="5638" y="5456"/>
                  </a:cubicBezTo>
                  <a:cubicBezTo>
                    <a:pt x="5638" y="5456"/>
                    <a:pt x="9341" y="4789"/>
                    <a:pt x="11409" y="1119"/>
                  </a:cubicBezTo>
                  <a:cubicBezTo>
                    <a:pt x="11409" y="1119"/>
                    <a:pt x="10033" y="1"/>
                    <a:pt x="7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520175" y="945275"/>
              <a:ext cx="34225" cy="65075"/>
            </a:xfrm>
            <a:custGeom>
              <a:avLst/>
              <a:gdLst/>
              <a:ahLst/>
              <a:cxnLst/>
              <a:rect l="l" t="t" r="r" b="b"/>
              <a:pathLst>
                <a:path w="1369" h="2603" fill="none" extrusionOk="0">
                  <a:moveTo>
                    <a:pt x="1369" y="2603"/>
                  </a:moveTo>
                  <a:cubicBezTo>
                    <a:pt x="1369" y="2603"/>
                    <a:pt x="501" y="2169"/>
                    <a:pt x="234" y="1869"/>
                  </a:cubicBezTo>
                  <a:cubicBezTo>
                    <a:pt x="1" y="1569"/>
                    <a:pt x="902" y="1"/>
                    <a:pt x="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473475" y="952800"/>
              <a:ext cx="38400" cy="82575"/>
            </a:xfrm>
            <a:custGeom>
              <a:avLst/>
              <a:gdLst/>
              <a:ahLst/>
              <a:cxnLst/>
              <a:rect l="l" t="t" r="r" b="b"/>
              <a:pathLst>
                <a:path w="1536" h="3303" fill="none" extrusionOk="0">
                  <a:moveTo>
                    <a:pt x="1535" y="3302"/>
                  </a:moveTo>
                  <a:cubicBezTo>
                    <a:pt x="1535" y="3302"/>
                    <a:pt x="535" y="2635"/>
                    <a:pt x="268" y="2268"/>
                  </a:cubicBezTo>
                  <a:cubicBezTo>
                    <a:pt x="1" y="1901"/>
                    <a:pt x="735" y="0"/>
                    <a:pt x="7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425125" y="966125"/>
              <a:ext cx="35875" cy="70075"/>
            </a:xfrm>
            <a:custGeom>
              <a:avLst/>
              <a:gdLst/>
              <a:ahLst/>
              <a:cxnLst/>
              <a:rect l="l" t="t" r="r" b="b"/>
              <a:pathLst>
                <a:path w="1435" h="2803" fill="none" extrusionOk="0">
                  <a:moveTo>
                    <a:pt x="1435" y="2803"/>
                  </a:moveTo>
                  <a:cubicBezTo>
                    <a:pt x="1435" y="2803"/>
                    <a:pt x="501" y="2269"/>
                    <a:pt x="267" y="1969"/>
                  </a:cubicBezTo>
                  <a:cubicBezTo>
                    <a:pt x="0" y="1669"/>
                    <a:pt x="834" y="1"/>
                    <a:pt x="8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375925" y="9636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fill="none" extrusionOk="0">
                  <a:moveTo>
                    <a:pt x="1601" y="3370"/>
                  </a:moveTo>
                  <a:cubicBezTo>
                    <a:pt x="1601" y="3370"/>
                    <a:pt x="601" y="2703"/>
                    <a:pt x="300" y="2302"/>
                  </a:cubicBezTo>
                  <a:cubicBezTo>
                    <a:pt x="0" y="1935"/>
                    <a:pt x="767" y="1"/>
                    <a:pt x="767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332550" y="961975"/>
              <a:ext cx="263550" cy="75900"/>
            </a:xfrm>
            <a:custGeom>
              <a:avLst/>
              <a:gdLst/>
              <a:ahLst/>
              <a:cxnLst/>
              <a:rect l="l" t="t" r="r" b="b"/>
              <a:pathLst>
                <a:path w="10542" h="3036" fill="none" extrusionOk="0">
                  <a:moveTo>
                    <a:pt x="10541" y="0"/>
                  </a:moveTo>
                  <a:cubicBezTo>
                    <a:pt x="10541" y="0"/>
                    <a:pt x="4304" y="3036"/>
                    <a:pt x="1" y="203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270850" y="672600"/>
              <a:ext cx="145950" cy="291050"/>
            </a:xfrm>
            <a:custGeom>
              <a:avLst/>
              <a:gdLst/>
              <a:ahLst/>
              <a:cxnLst/>
              <a:rect l="l" t="t" r="r" b="b"/>
              <a:pathLst>
                <a:path w="5838" h="11642" extrusionOk="0">
                  <a:moveTo>
                    <a:pt x="3136" y="0"/>
                  </a:moveTo>
                  <a:cubicBezTo>
                    <a:pt x="0" y="2802"/>
                    <a:pt x="167" y="6605"/>
                    <a:pt x="167" y="6605"/>
                  </a:cubicBezTo>
                  <a:cubicBezTo>
                    <a:pt x="167" y="9840"/>
                    <a:pt x="2535" y="11475"/>
                    <a:pt x="3469" y="11642"/>
                  </a:cubicBezTo>
                  <a:cubicBezTo>
                    <a:pt x="4804" y="10808"/>
                    <a:pt x="5337" y="7772"/>
                    <a:pt x="5337" y="7772"/>
                  </a:cubicBezTo>
                  <a:cubicBezTo>
                    <a:pt x="5838" y="2135"/>
                    <a:pt x="3136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3308375" y="734300"/>
              <a:ext cx="66725" cy="30050"/>
            </a:xfrm>
            <a:custGeom>
              <a:avLst/>
              <a:gdLst/>
              <a:ahLst/>
              <a:cxnLst/>
              <a:rect l="l" t="t" r="r" b="b"/>
              <a:pathLst>
                <a:path w="2669" h="1202" fill="none" extrusionOk="0">
                  <a:moveTo>
                    <a:pt x="0" y="134"/>
                  </a:moveTo>
                  <a:cubicBezTo>
                    <a:pt x="0" y="134"/>
                    <a:pt x="634" y="868"/>
                    <a:pt x="968" y="1035"/>
                  </a:cubicBezTo>
                  <a:cubicBezTo>
                    <a:pt x="1301" y="1201"/>
                    <a:pt x="2669" y="1"/>
                    <a:pt x="2669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3295025" y="784325"/>
              <a:ext cx="84250" cy="30050"/>
            </a:xfrm>
            <a:custGeom>
              <a:avLst/>
              <a:gdLst/>
              <a:ahLst/>
              <a:cxnLst/>
              <a:rect l="l" t="t" r="r" b="b"/>
              <a:pathLst>
                <a:path w="3370" h="1202" fill="none" extrusionOk="0">
                  <a:moveTo>
                    <a:pt x="0" y="1"/>
                  </a:moveTo>
                  <a:cubicBezTo>
                    <a:pt x="0" y="1"/>
                    <a:pt x="868" y="835"/>
                    <a:pt x="1301" y="1002"/>
                  </a:cubicBezTo>
                  <a:cubicBezTo>
                    <a:pt x="1702" y="1202"/>
                    <a:pt x="3370" y="34"/>
                    <a:pt x="3370" y="3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3304200" y="833550"/>
              <a:ext cx="73400" cy="29200"/>
            </a:xfrm>
            <a:custGeom>
              <a:avLst/>
              <a:gdLst/>
              <a:ahLst/>
              <a:cxnLst/>
              <a:rect l="l" t="t" r="r" b="b"/>
              <a:pathLst>
                <a:path w="2936" h="1168" fill="none" extrusionOk="0">
                  <a:moveTo>
                    <a:pt x="0" y="33"/>
                  </a:moveTo>
                  <a:cubicBezTo>
                    <a:pt x="0" y="33"/>
                    <a:pt x="701" y="834"/>
                    <a:pt x="1101" y="1001"/>
                  </a:cubicBezTo>
                  <a:cubicBezTo>
                    <a:pt x="1468" y="1168"/>
                    <a:pt x="2936" y="0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3302525" y="881075"/>
              <a:ext cx="85925" cy="31700"/>
            </a:xfrm>
            <a:custGeom>
              <a:avLst/>
              <a:gdLst/>
              <a:ahLst/>
              <a:cxnLst/>
              <a:rect l="l" t="t" r="r" b="b"/>
              <a:pathLst>
                <a:path w="3437" h="1268" fill="none" extrusionOk="0">
                  <a:moveTo>
                    <a:pt x="1" y="0"/>
                  </a:moveTo>
                  <a:cubicBezTo>
                    <a:pt x="1" y="0"/>
                    <a:pt x="868" y="834"/>
                    <a:pt x="1335" y="1068"/>
                  </a:cubicBezTo>
                  <a:cubicBezTo>
                    <a:pt x="1735" y="1268"/>
                    <a:pt x="3436" y="100"/>
                    <a:pt x="3436" y="10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3307525" y="686775"/>
              <a:ext cx="49225" cy="267700"/>
            </a:xfrm>
            <a:custGeom>
              <a:avLst/>
              <a:gdLst/>
              <a:ahLst/>
              <a:cxnLst/>
              <a:rect l="l" t="t" r="r" b="b"/>
              <a:pathLst>
                <a:path w="1969" h="10708" fill="none" extrusionOk="0">
                  <a:moveTo>
                    <a:pt x="1635" y="0"/>
                  </a:moveTo>
                  <a:cubicBezTo>
                    <a:pt x="1635" y="0"/>
                    <a:pt x="1" y="6738"/>
                    <a:pt x="1969" y="1070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30"/>
            <p:cNvSpPr/>
            <p:nvPr/>
          </p:nvSpPr>
          <p:spPr>
            <a:xfrm rot="2155198">
              <a:off x="2877896" y="1233773"/>
              <a:ext cx="221867" cy="187429"/>
            </a:xfrm>
            <a:custGeom>
              <a:avLst/>
              <a:gdLst/>
              <a:ahLst/>
              <a:cxnLst/>
              <a:rect l="l" t="t" r="r" b="b"/>
              <a:pathLst>
                <a:path w="8874" h="7497" extrusionOk="0">
                  <a:moveTo>
                    <a:pt x="1320" y="1"/>
                  </a:moveTo>
                  <a:cubicBezTo>
                    <a:pt x="1113" y="1"/>
                    <a:pt x="915" y="25"/>
                    <a:pt x="734" y="79"/>
                  </a:cubicBezTo>
                  <a:cubicBezTo>
                    <a:pt x="334" y="780"/>
                    <a:pt x="1" y="3449"/>
                    <a:pt x="2235" y="5450"/>
                  </a:cubicBezTo>
                  <a:cubicBezTo>
                    <a:pt x="2235" y="5450"/>
                    <a:pt x="4424" y="7496"/>
                    <a:pt x="7804" y="7496"/>
                  </a:cubicBezTo>
                  <a:cubicBezTo>
                    <a:pt x="8086" y="7496"/>
                    <a:pt x="8376" y="7482"/>
                    <a:pt x="8673" y="7451"/>
                  </a:cubicBezTo>
                  <a:cubicBezTo>
                    <a:pt x="8673" y="7451"/>
                    <a:pt x="8874" y="4249"/>
                    <a:pt x="4637" y="1147"/>
                  </a:cubicBezTo>
                  <a:cubicBezTo>
                    <a:pt x="4637" y="1147"/>
                    <a:pt x="2753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30"/>
            <p:cNvSpPr/>
            <p:nvPr/>
          </p:nvSpPr>
          <p:spPr>
            <a:xfrm rot="2155198">
              <a:off x="2976856" y="1384574"/>
              <a:ext cx="47579" cy="45076"/>
            </a:xfrm>
            <a:custGeom>
              <a:avLst/>
              <a:gdLst/>
              <a:ahLst/>
              <a:cxnLst/>
              <a:rect l="l" t="t" r="r" b="b"/>
              <a:pathLst>
                <a:path w="1903" h="1803" fill="none" extrusionOk="0">
                  <a:moveTo>
                    <a:pt x="134" y="1802"/>
                  </a:moveTo>
                  <a:cubicBezTo>
                    <a:pt x="134" y="1802"/>
                    <a:pt x="1" y="868"/>
                    <a:pt x="101" y="534"/>
                  </a:cubicBezTo>
                  <a:cubicBezTo>
                    <a:pt x="168" y="201"/>
                    <a:pt x="1902" y="1"/>
                    <a:pt x="1902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30"/>
            <p:cNvSpPr/>
            <p:nvPr/>
          </p:nvSpPr>
          <p:spPr>
            <a:xfrm rot="2155198">
              <a:off x="2959908" y="1335201"/>
              <a:ext cx="51729" cy="58401"/>
            </a:xfrm>
            <a:custGeom>
              <a:avLst/>
              <a:gdLst/>
              <a:ahLst/>
              <a:cxnLst/>
              <a:rect l="l" t="t" r="r" b="b"/>
              <a:pathLst>
                <a:path w="2069" h="2336" fill="none" extrusionOk="0">
                  <a:moveTo>
                    <a:pt x="34" y="2336"/>
                  </a:moveTo>
                  <a:cubicBezTo>
                    <a:pt x="34" y="2336"/>
                    <a:pt x="0" y="1268"/>
                    <a:pt x="134" y="835"/>
                  </a:cubicBezTo>
                  <a:cubicBezTo>
                    <a:pt x="234" y="434"/>
                    <a:pt x="2068" y="1"/>
                    <a:pt x="2068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30"/>
            <p:cNvSpPr/>
            <p:nvPr/>
          </p:nvSpPr>
          <p:spPr>
            <a:xfrm rot="2155198">
              <a:off x="2955554" y="1293528"/>
              <a:ext cx="47554" cy="50051"/>
            </a:xfrm>
            <a:custGeom>
              <a:avLst/>
              <a:gdLst/>
              <a:ahLst/>
              <a:cxnLst/>
              <a:rect l="l" t="t" r="r" b="b"/>
              <a:pathLst>
                <a:path w="1902" h="2002" fill="none" extrusionOk="0">
                  <a:moveTo>
                    <a:pt x="67" y="2002"/>
                  </a:moveTo>
                  <a:cubicBezTo>
                    <a:pt x="67" y="2002"/>
                    <a:pt x="0" y="1001"/>
                    <a:pt x="67" y="667"/>
                  </a:cubicBezTo>
                  <a:cubicBezTo>
                    <a:pt x="167" y="301"/>
                    <a:pt x="1902" y="0"/>
                    <a:pt x="1902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30"/>
            <p:cNvSpPr/>
            <p:nvPr/>
          </p:nvSpPr>
          <p:spPr>
            <a:xfrm rot="2155198">
              <a:off x="2947648" y="1244250"/>
              <a:ext cx="51729" cy="60901"/>
            </a:xfrm>
            <a:custGeom>
              <a:avLst/>
              <a:gdLst/>
              <a:ahLst/>
              <a:cxnLst/>
              <a:rect l="l" t="t" r="r" b="b"/>
              <a:pathLst>
                <a:path w="2069" h="2436" fill="none" extrusionOk="0">
                  <a:moveTo>
                    <a:pt x="34" y="2435"/>
                  </a:moveTo>
                  <a:cubicBezTo>
                    <a:pt x="34" y="2435"/>
                    <a:pt x="0" y="1301"/>
                    <a:pt x="134" y="901"/>
                  </a:cubicBezTo>
                  <a:cubicBezTo>
                    <a:pt x="234" y="467"/>
                    <a:pt x="2069" y="0"/>
                    <a:pt x="2069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30"/>
            <p:cNvSpPr/>
            <p:nvPr/>
          </p:nvSpPr>
          <p:spPr>
            <a:xfrm rot="2155198">
              <a:off x="2902782" y="1243677"/>
              <a:ext cx="180989" cy="170978"/>
            </a:xfrm>
            <a:custGeom>
              <a:avLst/>
              <a:gdLst/>
              <a:ahLst/>
              <a:cxnLst/>
              <a:rect l="l" t="t" r="r" b="b"/>
              <a:pathLst>
                <a:path w="7239" h="6839" fill="none" extrusionOk="0">
                  <a:moveTo>
                    <a:pt x="7239" y="6839"/>
                  </a:moveTo>
                  <a:cubicBezTo>
                    <a:pt x="7239" y="6839"/>
                    <a:pt x="1568" y="3803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30"/>
            <p:cNvSpPr/>
            <p:nvPr/>
          </p:nvSpPr>
          <p:spPr>
            <a:xfrm rot="2155198">
              <a:off x="2732435" y="1089518"/>
              <a:ext cx="269421" cy="122452"/>
            </a:xfrm>
            <a:custGeom>
              <a:avLst/>
              <a:gdLst/>
              <a:ahLst/>
              <a:cxnLst/>
              <a:rect l="l" t="t" r="r" b="b"/>
              <a:pathLst>
                <a:path w="10776" h="4898" extrusionOk="0">
                  <a:moveTo>
                    <a:pt x="6424" y="0"/>
                  </a:moveTo>
                  <a:cubicBezTo>
                    <a:pt x="1683" y="0"/>
                    <a:pt x="1" y="2417"/>
                    <a:pt x="1" y="2417"/>
                  </a:cubicBezTo>
                  <a:cubicBezTo>
                    <a:pt x="2210" y="4680"/>
                    <a:pt x="4920" y="4897"/>
                    <a:pt x="5880" y="4897"/>
                  </a:cubicBezTo>
                  <a:cubicBezTo>
                    <a:pt x="6109" y="4897"/>
                    <a:pt x="6239" y="4885"/>
                    <a:pt x="6239" y="4885"/>
                  </a:cubicBezTo>
                  <a:cubicBezTo>
                    <a:pt x="9241" y="4718"/>
                    <a:pt x="10675" y="2483"/>
                    <a:pt x="10775" y="1549"/>
                  </a:cubicBezTo>
                  <a:cubicBezTo>
                    <a:pt x="9908" y="382"/>
                    <a:pt x="7072" y="15"/>
                    <a:pt x="7072" y="15"/>
                  </a:cubicBezTo>
                  <a:cubicBezTo>
                    <a:pt x="6850" y="5"/>
                    <a:pt x="6634" y="0"/>
                    <a:pt x="6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30"/>
            <p:cNvSpPr/>
            <p:nvPr/>
          </p:nvSpPr>
          <p:spPr>
            <a:xfrm rot="2155198">
              <a:off x="2797979" y="1085836"/>
              <a:ext cx="30052" cy="61751"/>
            </a:xfrm>
            <a:custGeom>
              <a:avLst/>
              <a:gdLst/>
              <a:ahLst/>
              <a:cxnLst/>
              <a:rect l="l" t="t" r="r" b="b"/>
              <a:pathLst>
                <a:path w="1202" h="2470" fill="none" extrusionOk="0">
                  <a:moveTo>
                    <a:pt x="201" y="2469"/>
                  </a:moveTo>
                  <a:cubicBezTo>
                    <a:pt x="201" y="2469"/>
                    <a:pt x="868" y="1835"/>
                    <a:pt x="1035" y="1502"/>
                  </a:cubicBezTo>
                  <a:cubicBezTo>
                    <a:pt x="1202" y="1201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30"/>
            <p:cNvSpPr/>
            <p:nvPr/>
          </p:nvSpPr>
          <p:spPr>
            <a:xfrm rot="2155198">
              <a:off x="2834902" y="1106003"/>
              <a:ext cx="29227" cy="78426"/>
            </a:xfrm>
            <a:custGeom>
              <a:avLst/>
              <a:gdLst/>
              <a:ahLst/>
              <a:cxnLst/>
              <a:rect l="l" t="t" r="r" b="b"/>
              <a:pathLst>
                <a:path w="1169" h="3137" fill="none" extrusionOk="0">
                  <a:moveTo>
                    <a:pt x="134" y="3136"/>
                  </a:moveTo>
                  <a:cubicBezTo>
                    <a:pt x="134" y="3136"/>
                    <a:pt x="835" y="2302"/>
                    <a:pt x="1001" y="1902"/>
                  </a:cubicBezTo>
                  <a:cubicBezTo>
                    <a:pt x="1168" y="14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30"/>
            <p:cNvSpPr/>
            <p:nvPr/>
          </p:nvSpPr>
          <p:spPr>
            <a:xfrm rot="2155198">
              <a:off x="2874042" y="1132462"/>
              <a:ext cx="30052" cy="68401"/>
            </a:xfrm>
            <a:custGeom>
              <a:avLst/>
              <a:gdLst/>
              <a:ahLst/>
              <a:cxnLst/>
              <a:rect l="l" t="t" r="r" b="b"/>
              <a:pathLst>
                <a:path w="1202" h="2736" fill="none" extrusionOk="0">
                  <a:moveTo>
                    <a:pt x="201" y="2736"/>
                  </a:moveTo>
                  <a:cubicBezTo>
                    <a:pt x="201" y="2736"/>
                    <a:pt x="901" y="2002"/>
                    <a:pt x="1035" y="1668"/>
                  </a:cubicBezTo>
                  <a:cubicBezTo>
                    <a:pt x="1201" y="1335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30"/>
            <p:cNvSpPr/>
            <p:nvPr/>
          </p:nvSpPr>
          <p:spPr>
            <a:xfrm rot="2155198">
              <a:off x="2915838" y="1146722"/>
              <a:ext cx="27552" cy="80077"/>
            </a:xfrm>
            <a:custGeom>
              <a:avLst/>
              <a:gdLst/>
              <a:ahLst/>
              <a:cxnLst/>
              <a:rect l="l" t="t" r="r" b="b"/>
              <a:pathLst>
                <a:path w="1102" h="3203" fill="none" extrusionOk="0">
                  <a:moveTo>
                    <a:pt x="67" y="3203"/>
                  </a:moveTo>
                  <a:cubicBezTo>
                    <a:pt x="67" y="3203"/>
                    <a:pt x="767" y="2336"/>
                    <a:pt x="934" y="1935"/>
                  </a:cubicBezTo>
                  <a:cubicBezTo>
                    <a:pt x="1101" y="1502"/>
                    <a:pt x="0" y="1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30"/>
            <p:cNvSpPr/>
            <p:nvPr/>
          </p:nvSpPr>
          <p:spPr>
            <a:xfrm rot="2155198">
              <a:off x="2740924" y="1130519"/>
              <a:ext cx="248569" cy="50051"/>
            </a:xfrm>
            <a:custGeom>
              <a:avLst/>
              <a:gdLst/>
              <a:ahLst/>
              <a:cxnLst/>
              <a:rect l="l" t="t" r="r" b="b"/>
              <a:pathLst>
                <a:path w="9942" h="2002" fill="none" extrusionOk="0">
                  <a:moveTo>
                    <a:pt x="1" y="834"/>
                  </a:moveTo>
                  <a:cubicBezTo>
                    <a:pt x="1" y="834"/>
                    <a:pt x="6339" y="2002"/>
                    <a:pt x="994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89435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31"/>
          <p:cNvGrpSpPr/>
          <p:nvPr/>
        </p:nvGrpSpPr>
        <p:grpSpPr>
          <a:xfrm>
            <a:off x="-555947" y="-760151"/>
            <a:ext cx="7822159" cy="6511397"/>
            <a:chOff x="-218993" y="342096"/>
            <a:chExt cx="7970002" cy="4975850"/>
          </a:xfrm>
        </p:grpSpPr>
        <p:sp>
          <p:nvSpPr>
            <p:cNvPr id="1497" name="Google Shape;1497;p31"/>
            <p:cNvSpPr/>
            <p:nvPr/>
          </p:nvSpPr>
          <p:spPr>
            <a:xfrm>
              <a:off x="-218993" y="342096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4410584" y="418325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99" name="Google Shape;1499;p31"/>
          <p:cNvSpPr txBox="1">
            <a:spLocks noGrp="1"/>
          </p:cNvSpPr>
          <p:nvPr>
            <p:ph type="title"/>
          </p:nvPr>
        </p:nvSpPr>
        <p:spPr>
          <a:xfrm>
            <a:off x="1666238" y="471725"/>
            <a:ext cx="3525525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31"/>
          <p:cNvSpPr txBox="1">
            <a:spLocks noGrp="1"/>
          </p:cNvSpPr>
          <p:nvPr>
            <p:ph type="subTitle" idx="1"/>
          </p:nvPr>
        </p:nvSpPr>
        <p:spPr>
          <a:xfrm>
            <a:off x="1666238" y="1668600"/>
            <a:ext cx="3525525" cy="13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1" name="Google Shape;1501;p31"/>
          <p:cNvSpPr txBox="1"/>
          <p:nvPr/>
        </p:nvSpPr>
        <p:spPr>
          <a:xfrm>
            <a:off x="1574325" y="3611950"/>
            <a:ext cx="370935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pt-PT" sz="1100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rPr>
              <a:t>CRÉDITOS: este modelo de apresentação foi criado pelo </a:t>
            </a:r>
            <a:r>
              <a:rPr lang="pt-PT" sz="1100" b="1" u="sng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PT" sz="1100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rPr>
              <a:t>, e inclui ícones da </a:t>
            </a:r>
            <a:r>
              <a:rPr lang="pt-PT" sz="1100" b="1" u="sng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PT" sz="1100" b="1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rPr>
              <a:t> </a:t>
            </a:r>
            <a:r>
              <a:rPr lang="pt-PT" sz="1100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rPr>
              <a:t>e infográficos e imagens do </a:t>
            </a:r>
            <a:r>
              <a:rPr lang="pt-PT" sz="1100" b="1" u="sng"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2"/>
              </a:solidFill>
              <a:latin typeface="Castoro"/>
              <a:ea typeface="Castoro"/>
              <a:cs typeface="Castoro"/>
              <a:sym typeface="Castoro"/>
            </a:endParaRPr>
          </a:p>
        </p:txBody>
      </p:sp>
      <p:grpSp>
        <p:nvGrpSpPr>
          <p:cNvPr id="1502" name="Google Shape;1502;p31"/>
          <p:cNvGrpSpPr/>
          <p:nvPr/>
        </p:nvGrpSpPr>
        <p:grpSpPr>
          <a:xfrm rot="2700000" flipH="1">
            <a:off x="-407889" y="2537041"/>
            <a:ext cx="2580064" cy="1919285"/>
            <a:chOff x="4922850" y="1564900"/>
            <a:chExt cx="1275969" cy="1265575"/>
          </a:xfrm>
        </p:grpSpPr>
        <p:sp>
          <p:nvSpPr>
            <p:cNvPr id="1503" name="Google Shape;1503;p31"/>
            <p:cNvSpPr/>
            <p:nvPr/>
          </p:nvSpPr>
          <p:spPr>
            <a:xfrm>
              <a:off x="5583325" y="1564900"/>
              <a:ext cx="356100" cy="340275"/>
            </a:xfrm>
            <a:custGeom>
              <a:avLst/>
              <a:gdLst/>
              <a:ahLst/>
              <a:cxnLst/>
              <a:rect l="l" t="t" r="r" b="b"/>
              <a:pathLst>
                <a:path w="14244" h="13611" fill="none" extrusionOk="0">
                  <a:moveTo>
                    <a:pt x="9207" y="13610"/>
                  </a:moveTo>
                  <a:cubicBezTo>
                    <a:pt x="9207" y="13610"/>
                    <a:pt x="14244" y="0"/>
                    <a:pt x="5571" y="567"/>
                  </a:cubicBezTo>
                  <a:cubicBezTo>
                    <a:pt x="0" y="901"/>
                    <a:pt x="1535" y="7139"/>
                    <a:pt x="1535" y="7139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4922850" y="2211200"/>
              <a:ext cx="1042450" cy="522900"/>
            </a:xfrm>
            <a:custGeom>
              <a:avLst/>
              <a:gdLst/>
              <a:ahLst/>
              <a:cxnLst/>
              <a:rect l="l" t="t" r="r" b="b"/>
              <a:pathLst>
                <a:path w="41698" h="20916" fill="none" extrusionOk="0">
                  <a:moveTo>
                    <a:pt x="1" y="20915"/>
                  </a:moveTo>
                  <a:cubicBezTo>
                    <a:pt x="19748" y="19147"/>
                    <a:pt x="25252" y="0"/>
                    <a:pt x="36693" y="4270"/>
                  </a:cubicBezTo>
                  <a:cubicBezTo>
                    <a:pt x="38295" y="5104"/>
                    <a:pt x="41697" y="9307"/>
                    <a:pt x="38261" y="12576"/>
                  </a:cubicBezTo>
                  <a:cubicBezTo>
                    <a:pt x="34292" y="16245"/>
                    <a:pt x="31490" y="11475"/>
                    <a:pt x="31490" y="11475"/>
                  </a:cubicBezTo>
                </a:path>
              </a:pathLst>
            </a:custGeom>
            <a:solidFill>
              <a:schemeClr val="accent6"/>
            </a:solidFill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644200" y="2012725"/>
              <a:ext cx="227700" cy="321075"/>
            </a:xfrm>
            <a:custGeom>
              <a:avLst/>
              <a:gdLst/>
              <a:ahLst/>
              <a:cxnLst/>
              <a:rect l="l" t="t" r="r" b="b"/>
              <a:pathLst>
                <a:path w="9108" h="12843" fill="none" extrusionOk="0">
                  <a:moveTo>
                    <a:pt x="8140" y="0"/>
                  </a:moveTo>
                  <a:cubicBezTo>
                    <a:pt x="8140" y="0"/>
                    <a:pt x="9107" y="8773"/>
                    <a:pt x="1" y="12843"/>
                  </a:cubicBezTo>
                </a:path>
              </a:pathLst>
            </a:custGeom>
            <a:noFill/>
            <a:ln w="2417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31"/>
            <p:cNvSpPr/>
            <p:nvPr/>
          </p:nvSpPr>
          <p:spPr>
            <a:xfrm rot="-641044">
              <a:off x="5819206" y="1874826"/>
              <a:ext cx="337762" cy="483067"/>
            </a:xfrm>
            <a:custGeom>
              <a:avLst/>
              <a:gdLst/>
              <a:ahLst/>
              <a:cxnLst/>
              <a:rect l="l" t="t" r="r" b="b"/>
              <a:pathLst>
                <a:path w="13510" h="19322" extrusionOk="0">
                  <a:moveTo>
                    <a:pt x="2349" y="1"/>
                  </a:moveTo>
                  <a:cubicBezTo>
                    <a:pt x="2068" y="1"/>
                    <a:pt x="1826" y="27"/>
                    <a:pt x="1635" y="75"/>
                  </a:cubicBezTo>
                  <a:cubicBezTo>
                    <a:pt x="0" y="2410"/>
                    <a:pt x="1168" y="7847"/>
                    <a:pt x="1168" y="7847"/>
                  </a:cubicBezTo>
                  <a:cubicBezTo>
                    <a:pt x="4170" y="17621"/>
                    <a:pt x="10208" y="19322"/>
                    <a:pt x="10208" y="19322"/>
                  </a:cubicBezTo>
                  <a:cubicBezTo>
                    <a:pt x="13510" y="12450"/>
                    <a:pt x="10641" y="6246"/>
                    <a:pt x="10641" y="6246"/>
                  </a:cubicBezTo>
                  <a:cubicBezTo>
                    <a:pt x="8615" y="1430"/>
                    <a:pt x="4417" y="1"/>
                    <a:pt x="23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31"/>
            <p:cNvSpPr/>
            <p:nvPr/>
          </p:nvSpPr>
          <p:spPr>
            <a:xfrm rot="-641044">
              <a:off x="6008438" y="2183924"/>
              <a:ext cx="110104" cy="75078"/>
            </a:xfrm>
            <a:custGeom>
              <a:avLst/>
              <a:gdLst/>
              <a:ahLst/>
              <a:cxnLst/>
              <a:rect l="l" t="t" r="r" b="b"/>
              <a:pathLst>
                <a:path w="4404" h="3003" fill="none" extrusionOk="0">
                  <a:moveTo>
                    <a:pt x="4404" y="1001"/>
                  </a:moveTo>
                  <a:cubicBezTo>
                    <a:pt x="4404" y="1001"/>
                    <a:pt x="2803" y="167"/>
                    <a:pt x="2135" y="101"/>
                  </a:cubicBezTo>
                  <a:cubicBezTo>
                    <a:pt x="1468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31"/>
            <p:cNvSpPr/>
            <p:nvPr/>
          </p:nvSpPr>
          <p:spPr>
            <a:xfrm rot="-641044">
              <a:off x="5953236" y="2104969"/>
              <a:ext cx="140130" cy="76753"/>
            </a:xfrm>
            <a:custGeom>
              <a:avLst/>
              <a:gdLst/>
              <a:ahLst/>
              <a:cxnLst/>
              <a:rect l="l" t="t" r="r" b="b"/>
              <a:pathLst>
                <a:path w="5605" h="3070" fill="none" extrusionOk="0">
                  <a:moveTo>
                    <a:pt x="5604" y="834"/>
                  </a:moveTo>
                  <a:cubicBezTo>
                    <a:pt x="5604" y="834"/>
                    <a:pt x="3603" y="34"/>
                    <a:pt x="2769" y="34"/>
                  </a:cubicBezTo>
                  <a:cubicBezTo>
                    <a:pt x="1935" y="0"/>
                    <a:pt x="0" y="3069"/>
                    <a:pt x="0" y="30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31"/>
            <p:cNvSpPr/>
            <p:nvPr/>
          </p:nvSpPr>
          <p:spPr>
            <a:xfrm rot="-641044">
              <a:off x="5907557" y="2035519"/>
              <a:ext cx="121779" cy="75078"/>
            </a:xfrm>
            <a:custGeom>
              <a:avLst/>
              <a:gdLst/>
              <a:ahLst/>
              <a:cxnLst/>
              <a:rect l="l" t="t" r="r" b="b"/>
              <a:pathLst>
                <a:path w="4871" h="3003" fill="none" extrusionOk="0">
                  <a:moveTo>
                    <a:pt x="4871" y="935"/>
                  </a:moveTo>
                  <a:cubicBezTo>
                    <a:pt x="4871" y="935"/>
                    <a:pt x="3136" y="134"/>
                    <a:pt x="2369" y="34"/>
                  </a:cubicBezTo>
                  <a:cubicBezTo>
                    <a:pt x="1635" y="1"/>
                    <a:pt x="1" y="3003"/>
                    <a:pt x="1" y="30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31"/>
            <p:cNvSpPr/>
            <p:nvPr/>
          </p:nvSpPr>
          <p:spPr>
            <a:xfrm rot="-641044">
              <a:off x="5840609" y="1966208"/>
              <a:ext cx="145155" cy="77578"/>
            </a:xfrm>
            <a:custGeom>
              <a:avLst/>
              <a:gdLst/>
              <a:ahLst/>
              <a:cxnLst/>
              <a:rect l="l" t="t" r="r" b="b"/>
              <a:pathLst>
                <a:path w="5806" h="3103" fill="none" extrusionOk="0">
                  <a:moveTo>
                    <a:pt x="5805" y="834"/>
                  </a:moveTo>
                  <a:cubicBezTo>
                    <a:pt x="5805" y="834"/>
                    <a:pt x="3770" y="100"/>
                    <a:pt x="2903" y="67"/>
                  </a:cubicBezTo>
                  <a:cubicBezTo>
                    <a:pt x="2002" y="0"/>
                    <a:pt x="1" y="3102"/>
                    <a:pt x="1" y="3102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31"/>
            <p:cNvSpPr/>
            <p:nvPr/>
          </p:nvSpPr>
          <p:spPr>
            <a:xfrm rot="-641044">
              <a:off x="5866351" y="1894942"/>
              <a:ext cx="199357" cy="442866"/>
            </a:xfrm>
            <a:custGeom>
              <a:avLst/>
              <a:gdLst/>
              <a:ahLst/>
              <a:cxnLst/>
              <a:rect l="l" t="t" r="r" b="b"/>
              <a:pathLst>
                <a:path w="7974" h="17714" fill="none" extrusionOk="0">
                  <a:moveTo>
                    <a:pt x="7973" y="17714"/>
                  </a:moveTo>
                  <a:cubicBezTo>
                    <a:pt x="7973" y="17714"/>
                    <a:pt x="5972" y="5305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346121" y="1852793"/>
              <a:ext cx="475375" cy="301550"/>
            </a:xfrm>
            <a:custGeom>
              <a:avLst/>
              <a:gdLst/>
              <a:ahLst/>
              <a:cxnLst/>
              <a:rect l="l" t="t" r="r" b="b"/>
              <a:pathLst>
                <a:path w="19015" h="12062" extrusionOk="0">
                  <a:moveTo>
                    <a:pt x="12974" y="1"/>
                  </a:moveTo>
                  <a:cubicBezTo>
                    <a:pt x="11493" y="1"/>
                    <a:pt x="9838" y="330"/>
                    <a:pt x="8107" y="1207"/>
                  </a:cubicBezTo>
                  <a:cubicBezTo>
                    <a:pt x="8107" y="1207"/>
                    <a:pt x="1902" y="4076"/>
                    <a:pt x="1" y="11447"/>
                  </a:cubicBezTo>
                  <a:cubicBezTo>
                    <a:pt x="1" y="11447"/>
                    <a:pt x="1348" y="12062"/>
                    <a:pt x="3717" y="12062"/>
                  </a:cubicBezTo>
                  <a:cubicBezTo>
                    <a:pt x="6222" y="12062"/>
                    <a:pt x="9871" y="11375"/>
                    <a:pt x="14278" y="8545"/>
                  </a:cubicBezTo>
                  <a:cubicBezTo>
                    <a:pt x="14278" y="8545"/>
                    <a:pt x="18714" y="5110"/>
                    <a:pt x="19014" y="2274"/>
                  </a:cubicBezTo>
                  <a:cubicBezTo>
                    <a:pt x="18298" y="1378"/>
                    <a:pt x="16001" y="1"/>
                    <a:pt x="129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417021" y="2020543"/>
              <a:ext cx="70900" cy="109275"/>
            </a:xfrm>
            <a:custGeom>
              <a:avLst/>
              <a:gdLst/>
              <a:ahLst/>
              <a:cxnLst/>
              <a:rect l="l" t="t" r="r" b="b"/>
              <a:pathLst>
                <a:path w="2836" h="4371" fill="none" extrusionOk="0">
                  <a:moveTo>
                    <a:pt x="0" y="1"/>
                  </a:moveTo>
                  <a:cubicBezTo>
                    <a:pt x="0" y="1"/>
                    <a:pt x="1735" y="368"/>
                    <a:pt x="2268" y="768"/>
                  </a:cubicBezTo>
                  <a:cubicBezTo>
                    <a:pt x="2835" y="1168"/>
                    <a:pt x="2002" y="4371"/>
                    <a:pt x="2002" y="43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5480396" y="1958843"/>
              <a:ext cx="84250" cy="133450"/>
            </a:xfrm>
            <a:custGeom>
              <a:avLst/>
              <a:gdLst/>
              <a:ahLst/>
              <a:cxnLst/>
              <a:rect l="l" t="t" r="r" b="b"/>
              <a:pathLst>
                <a:path w="3370" h="5338" fill="none" extrusionOk="0">
                  <a:moveTo>
                    <a:pt x="0" y="0"/>
                  </a:moveTo>
                  <a:cubicBezTo>
                    <a:pt x="0" y="0"/>
                    <a:pt x="2035" y="701"/>
                    <a:pt x="2702" y="1201"/>
                  </a:cubicBezTo>
                  <a:cubicBezTo>
                    <a:pt x="3369" y="1702"/>
                    <a:pt x="2869" y="5337"/>
                    <a:pt x="2869" y="53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5568796" y="1932993"/>
              <a:ext cx="75900" cy="118425"/>
            </a:xfrm>
            <a:custGeom>
              <a:avLst/>
              <a:gdLst/>
              <a:ahLst/>
              <a:cxnLst/>
              <a:rect l="l" t="t" r="r" b="b"/>
              <a:pathLst>
                <a:path w="3036" h="4737" fill="none" extrusionOk="0">
                  <a:moveTo>
                    <a:pt x="0" y="0"/>
                  </a:moveTo>
                  <a:cubicBezTo>
                    <a:pt x="0" y="0"/>
                    <a:pt x="1868" y="467"/>
                    <a:pt x="2469" y="934"/>
                  </a:cubicBezTo>
                  <a:cubicBezTo>
                    <a:pt x="3036" y="1368"/>
                    <a:pt x="2335" y="4737"/>
                    <a:pt x="2335" y="47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42996" y="1891293"/>
              <a:ext cx="85100" cy="136775"/>
            </a:xfrm>
            <a:custGeom>
              <a:avLst/>
              <a:gdLst/>
              <a:ahLst/>
              <a:cxnLst/>
              <a:rect l="l" t="t" r="r" b="b"/>
              <a:pathLst>
                <a:path w="3404" h="5471" fill="none" extrusionOk="0">
                  <a:moveTo>
                    <a:pt x="1" y="0"/>
                  </a:moveTo>
                  <a:cubicBezTo>
                    <a:pt x="1" y="0"/>
                    <a:pt x="2036" y="734"/>
                    <a:pt x="2736" y="1268"/>
                  </a:cubicBezTo>
                  <a:cubicBezTo>
                    <a:pt x="3403" y="1835"/>
                    <a:pt x="3003" y="5471"/>
                    <a:pt x="3003" y="547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5366971" y="1917143"/>
              <a:ext cx="437850" cy="209350"/>
            </a:xfrm>
            <a:custGeom>
              <a:avLst/>
              <a:gdLst/>
              <a:ahLst/>
              <a:cxnLst/>
              <a:rect l="l" t="t" r="r" b="b"/>
              <a:pathLst>
                <a:path w="17514" h="8374" fill="none" extrusionOk="0">
                  <a:moveTo>
                    <a:pt x="1" y="8373"/>
                  </a:moveTo>
                  <a:cubicBezTo>
                    <a:pt x="1" y="8373"/>
                    <a:pt x="9507" y="167"/>
                    <a:pt x="17513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5133825" y="2640225"/>
              <a:ext cx="289400" cy="190250"/>
            </a:xfrm>
            <a:custGeom>
              <a:avLst/>
              <a:gdLst/>
              <a:ahLst/>
              <a:cxnLst/>
              <a:rect l="l" t="t" r="r" b="b"/>
              <a:pathLst>
                <a:path w="11576" h="7610" extrusionOk="0">
                  <a:moveTo>
                    <a:pt x="3651" y="0"/>
                  </a:moveTo>
                  <a:cubicBezTo>
                    <a:pt x="1853" y="0"/>
                    <a:pt x="460" y="805"/>
                    <a:pt x="1" y="1352"/>
                  </a:cubicBezTo>
                  <a:cubicBezTo>
                    <a:pt x="134" y="3120"/>
                    <a:pt x="2803" y="5289"/>
                    <a:pt x="2803" y="5289"/>
                  </a:cubicBezTo>
                  <a:cubicBezTo>
                    <a:pt x="5623" y="7175"/>
                    <a:pt x="7950" y="7610"/>
                    <a:pt x="9497" y="7610"/>
                  </a:cubicBezTo>
                  <a:cubicBezTo>
                    <a:pt x="10823" y="7610"/>
                    <a:pt x="11576" y="7290"/>
                    <a:pt x="11576" y="7290"/>
                  </a:cubicBezTo>
                  <a:cubicBezTo>
                    <a:pt x="10542" y="2687"/>
                    <a:pt x="6739" y="819"/>
                    <a:pt x="6739" y="819"/>
                  </a:cubicBezTo>
                  <a:cubicBezTo>
                    <a:pt x="5649" y="222"/>
                    <a:pt x="4594" y="0"/>
                    <a:pt x="36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5338975" y="2747400"/>
              <a:ext cx="44225" cy="66750"/>
            </a:xfrm>
            <a:custGeom>
              <a:avLst/>
              <a:gdLst/>
              <a:ahLst/>
              <a:cxnLst/>
              <a:rect l="l" t="t" r="r" b="b"/>
              <a:pathLst>
                <a:path w="1769" h="2670" fill="none" extrusionOk="0">
                  <a:moveTo>
                    <a:pt x="1769" y="1"/>
                  </a:moveTo>
                  <a:cubicBezTo>
                    <a:pt x="1769" y="1"/>
                    <a:pt x="668" y="201"/>
                    <a:pt x="334" y="468"/>
                  </a:cubicBezTo>
                  <a:cubicBezTo>
                    <a:pt x="1" y="668"/>
                    <a:pt x="468" y="2669"/>
                    <a:pt x="468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292275" y="2709050"/>
              <a:ext cx="51725" cy="80925"/>
            </a:xfrm>
            <a:custGeom>
              <a:avLst/>
              <a:gdLst/>
              <a:ahLst/>
              <a:cxnLst/>
              <a:rect l="l" t="t" r="r" b="b"/>
              <a:pathLst>
                <a:path w="2069" h="3237" fill="none" extrusionOk="0">
                  <a:moveTo>
                    <a:pt x="2069" y="0"/>
                  </a:moveTo>
                  <a:cubicBezTo>
                    <a:pt x="2069" y="0"/>
                    <a:pt x="835" y="401"/>
                    <a:pt x="401" y="701"/>
                  </a:cubicBezTo>
                  <a:cubicBezTo>
                    <a:pt x="1" y="968"/>
                    <a:pt x="234" y="3236"/>
                    <a:pt x="234" y="32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242250" y="2690700"/>
              <a:ext cx="47550" cy="72575"/>
            </a:xfrm>
            <a:custGeom>
              <a:avLst/>
              <a:gdLst/>
              <a:ahLst/>
              <a:cxnLst/>
              <a:rect l="l" t="t" r="r" b="b"/>
              <a:pathLst>
                <a:path w="1902" h="2903" fill="none" extrusionOk="0">
                  <a:moveTo>
                    <a:pt x="1902" y="1"/>
                  </a:moveTo>
                  <a:cubicBezTo>
                    <a:pt x="1902" y="1"/>
                    <a:pt x="734" y="301"/>
                    <a:pt x="367" y="568"/>
                  </a:cubicBezTo>
                  <a:cubicBezTo>
                    <a:pt x="0" y="801"/>
                    <a:pt x="367" y="2903"/>
                    <a:pt x="367" y="2903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192200" y="266402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00"/>
                    <a:pt x="401" y="734"/>
                  </a:cubicBezTo>
                  <a:cubicBezTo>
                    <a:pt x="1" y="1068"/>
                    <a:pt x="201" y="3336"/>
                    <a:pt x="201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145500" y="267735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04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5408200" y="2474100"/>
              <a:ext cx="289400" cy="190425"/>
            </a:xfrm>
            <a:custGeom>
              <a:avLst/>
              <a:gdLst/>
              <a:ahLst/>
              <a:cxnLst/>
              <a:rect l="l" t="t" r="r" b="b"/>
              <a:pathLst>
                <a:path w="11576" h="7617" extrusionOk="0">
                  <a:moveTo>
                    <a:pt x="3612" y="1"/>
                  </a:moveTo>
                  <a:cubicBezTo>
                    <a:pt x="1815" y="1"/>
                    <a:pt x="437" y="804"/>
                    <a:pt x="0" y="1393"/>
                  </a:cubicBezTo>
                  <a:cubicBezTo>
                    <a:pt x="101" y="3127"/>
                    <a:pt x="2769" y="5295"/>
                    <a:pt x="2769" y="5295"/>
                  </a:cubicBezTo>
                  <a:cubicBezTo>
                    <a:pt x="5607" y="7181"/>
                    <a:pt x="7942" y="7617"/>
                    <a:pt x="9493" y="7617"/>
                  </a:cubicBezTo>
                  <a:cubicBezTo>
                    <a:pt x="10822" y="7617"/>
                    <a:pt x="11575" y="7297"/>
                    <a:pt x="11575" y="7297"/>
                  </a:cubicBezTo>
                  <a:cubicBezTo>
                    <a:pt x="10541" y="2727"/>
                    <a:pt x="6739" y="826"/>
                    <a:pt x="6739" y="826"/>
                  </a:cubicBezTo>
                  <a:cubicBezTo>
                    <a:pt x="5631" y="225"/>
                    <a:pt x="4563" y="1"/>
                    <a:pt x="3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5612500" y="2581450"/>
              <a:ext cx="43400" cy="66750"/>
            </a:xfrm>
            <a:custGeom>
              <a:avLst/>
              <a:gdLst/>
              <a:ahLst/>
              <a:cxnLst/>
              <a:rect l="l" t="t" r="r" b="b"/>
              <a:pathLst>
                <a:path w="1736" h="2670" fill="none" extrusionOk="0">
                  <a:moveTo>
                    <a:pt x="1736" y="1"/>
                  </a:moveTo>
                  <a:cubicBezTo>
                    <a:pt x="1736" y="1"/>
                    <a:pt x="635" y="201"/>
                    <a:pt x="335" y="468"/>
                  </a:cubicBezTo>
                  <a:cubicBezTo>
                    <a:pt x="1" y="668"/>
                    <a:pt x="435" y="2669"/>
                    <a:pt x="435" y="2669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564975" y="2542250"/>
              <a:ext cx="52575" cy="80925"/>
            </a:xfrm>
            <a:custGeom>
              <a:avLst/>
              <a:gdLst/>
              <a:ahLst/>
              <a:cxnLst/>
              <a:rect l="l" t="t" r="r" b="b"/>
              <a:pathLst>
                <a:path w="2103" h="3237" fill="none" extrusionOk="0">
                  <a:moveTo>
                    <a:pt x="2102" y="1"/>
                  </a:moveTo>
                  <a:cubicBezTo>
                    <a:pt x="2102" y="1"/>
                    <a:pt x="835" y="401"/>
                    <a:pt x="434" y="701"/>
                  </a:cubicBezTo>
                  <a:cubicBezTo>
                    <a:pt x="1" y="968"/>
                    <a:pt x="267" y="3237"/>
                    <a:pt x="267" y="3237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516600" y="2525575"/>
              <a:ext cx="47575" cy="71750"/>
            </a:xfrm>
            <a:custGeom>
              <a:avLst/>
              <a:gdLst/>
              <a:ahLst/>
              <a:cxnLst/>
              <a:rect l="l" t="t" r="r" b="b"/>
              <a:pathLst>
                <a:path w="1903" h="2870" fill="none" extrusionOk="0">
                  <a:moveTo>
                    <a:pt x="1902" y="1"/>
                  </a:moveTo>
                  <a:cubicBezTo>
                    <a:pt x="1902" y="1"/>
                    <a:pt x="735" y="268"/>
                    <a:pt x="368" y="535"/>
                  </a:cubicBezTo>
                  <a:cubicBezTo>
                    <a:pt x="1" y="768"/>
                    <a:pt x="368" y="2870"/>
                    <a:pt x="368" y="287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464900" y="2498075"/>
              <a:ext cx="53400" cy="83400"/>
            </a:xfrm>
            <a:custGeom>
              <a:avLst/>
              <a:gdLst/>
              <a:ahLst/>
              <a:cxnLst/>
              <a:rect l="l" t="t" r="r" b="b"/>
              <a:pathLst>
                <a:path w="2136" h="3336" fill="none" extrusionOk="0">
                  <a:moveTo>
                    <a:pt x="2136" y="0"/>
                  </a:moveTo>
                  <a:cubicBezTo>
                    <a:pt x="2136" y="0"/>
                    <a:pt x="835" y="434"/>
                    <a:pt x="434" y="767"/>
                  </a:cubicBezTo>
                  <a:cubicBezTo>
                    <a:pt x="1" y="1101"/>
                    <a:pt x="234" y="3336"/>
                    <a:pt x="234" y="3336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418200" y="2511400"/>
              <a:ext cx="266900" cy="136800"/>
            </a:xfrm>
            <a:custGeom>
              <a:avLst/>
              <a:gdLst/>
              <a:ahLst/>
              <a:cxnLst/>
              <a:rect l="l" t="t" r="r" b="b"/>
              <a:pathLst>
                <a:path w="10676" h="5472" fill="none" extrusionOk="0">
                  <a:moveTo>
                    <a:pt x="10675" y="5471"/>
                  </a:moveTo>
                  <a:cubicBezTo>
                    <a:pt x="10675" y="5471"/>
                    <a:pt x="4938" y="268"/>
                    <a:pt x="1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275600" y="2257050"/>
              <a:ext cx="162650" cy="325275"/>
            </a:xfrm>
            <a:custGeom>
              <a:avLst/>
              <a:gdLst/>
              <a:ahLst/>
              <a:cxnLst/>
              <a:rect l="l" t="t" r="r" b="b"/>
              <a:pathLst>
                <a:path w="6506" h="13011" extrusionOk="0">
                  <a:moveTo>
                    <a:pt x="3170" y="1"/>
                  </a:moveTo>
                  <a:cubicBezTo>
                    <a:pt x="3170" y="1"/>
                    <a:pt x="1" y="2269"/>
                    <a:pt x="301" y="8574"/>
                  </a:cubicBezTo>
                  <a:cubicBezTo>
                    <a:pt x="301" y="8574"/>
                    <a:pt x="735" y="11976"/>
                    <a:pt x="2169" y="13010"/>
                  </a:cubicBezTo>
                  <a:cubicBezTo>
                    <a:pt x="3203" y="12843"/>
                    <a:pt x="5905" y="11142"/>
                    <a:pt x="6138" y="7506"/>
                  </a:cubicBezTo>
                  <a:cubicBezTo>
                    <a:pt x="6138" y="7506"/>
                    <a:pt x="6505" y="3303"/>
                    <a:pt x="3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322300" y="2325450"/>
              <a:ext cx="74250" cy="35050"/>
            </a:xfrm>
            <a:custGeom>
              <a:avLst/>
              <a:gdLst/>
              <a:ahLst/>
              <a:cxnLst/>
              <a:rect l="l" t="t" r="r" b="b"/>
              <a:pathLst>
                <a:path w="2970" h="1402" fill="none" extrusionOk="0">
                  <a:moveTo>
                    <a:pt x="2969" y="234"/>
                  </a:moveTo>
                  <a:cubicBezTo>
                    <a:pt x="2969" y="234"/>
                    <a:pt x="2202" y="1068"/>
                    <a:pt x="1835" y="1234"/>
                  </a:cubicBezTo>
                  <a:cubicBezTo>
                    <a:pt x="1468" y="1401"/>
                    <a:pt x="1" y="0"/>
                    <a:pt x="1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314800" y="2382150"/>
              <a:ext cx="94250" cy="35050"/>
            </a:xfrm>
            <a:custGeom>
              <a:avLst/>
              <a:gdLst/>
              <a:ahLst/>
              <a:cxnLst/>
              <a:rect l="l" t="t" r="r" b="b"/>
              <a:pathLst>
                <a:path w="3770" h="1402" fill="none" extrusionOk="0">
                  <a:moveTo>
                    <a:pt x="3770" y="134"/>
                  </a:moveTo>
                  <a:cubicBezTo>
                    <a:pt x="3770" y="134"/>
                    <a:pt x="2769" y="1001"/>
                    <a:pt x="2269" y="1168"/>
                  </a:cubicBezTo>
                  <a:cubicBezTo>
                    <a:pt x="1768" y="1401"/>
                    <a:pt x="0" y="0"/>
                    <a:pt x="0" y="0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314800" y="2433850"/>
              <a:ext cx="81750" cy="35050"/>
            </a:xfrm>
            <a:custGeom>
              <a:avLst/>
              <a:gdLst/>
              <a:ahLst/>
              <a:cxnLst/>
              <a:rect l="l" t="t" r="r" b="b"/>
              <a:pathLst>
                <a:path w="3270" h="1402" fill="none" extrusionOk="0">
                  <a:moveTo>
                    <a:pt x="3269" y="234"/>
                  </a:moveTo>
                  <a:cubicBezTo>
                    <a:pt x="3269" y="234"/>
                    <a:pt x="2436" y="1068"/>
                    <a:pt x="2002" y="1235"/>
                  </a:cubicBezTo>
                  <a:cubicBezTo>
                    <a:pt x="1602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299800" y="2490550"/>
              <a:ext cx="95925" cy="35050"/>
            </a:xfrm>
            <a:custGeom>
              <a:avLst/>
              <a:gdLst/>
              <a:ahLst/>
              <a:cxnLst/>
              <a:rect l="l" t="t" r="r" b="b"/>
              <a:pathLst>
                <a:path w="3837" h="1402" fill="none" extrusionOk="0">
                  <a:moveTo>
                    <a:pt x="3836" y="101"/>
                  </a:moveTo>
                  <a:cubicBezTo>
                    <a:pt x="3836" y="101"/>
                    <a:pt x="2769" y="968"/>
                    <a:pt x="2268" y="1168"/>
                  </a:cubicBezTo>
                  <a:cubicBezTo>
                    <a:pt x="1768" y="1402"/>
                    <a:pt x="0" y="1"/>
                    <a:pt x="0" y="1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330650" y="2272075"/>
              <a:ext cx="59225" cy="299400"/>
            </a:xfrm>
            <a:custGeom>
              <a:avLst/>
              <a:gdLst/>
              <a:ahLst/>
              <a:cxnLst/>
              <a:rect l="l" t="t" r="r" b="b"/>
              <a:pathLst>
                <a:path w="2369" h="11976" fill="none" extrusionOk="0">
                  <a:moveTo>
                    <a:pt x="968" y="0"/>
                  </a:moveTo>
                  <a:cubicBezTo>
                    <a:pt x="968" y="0"/>
                    <a:pt x="2369" y="7639"/>
                    <a:pt x="0" y="11975"/>
                  </a:cubicBezTo>
                </a:path>
              </a:pathLst>
            </a:custGeom>
            <a:noFill/>
            <a:ln w="1000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36" name="Google Shape;1536;p31"/>
          <p:cNvGrpSpPr/>
          <p:nvPr/>
        </p:nvGrpSpPr>
        <p:grpSpPr>
          <a:xfrm rot="5400000" flipH="1">
            <a:off x="4225820" y="874367"/>
            <a:ext cx="3399747" cy="1651004"/>
            <a:chOff x="6995008" y="-60984"/>
            <a:chExt cx="2141843" cy="1386845"/>
          </a:xfrm>
        </p:grpSpPr>
        <p:sp>
          <p:nvSpPr>
            <p:cNvPr id="1537" name="Google Shape;1537;p31"/>
            <p:cNvSpPr/>
            <p:nvPr/>
          </p:nvSpPr>
          <p:spPr>
            <a:xfrm rot="10800000">
              <a:off x="7300691" y="45383"/>
              <a:ext cx="1836160" cy="1280478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44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39" y="6171"/>
                    <a:pt x="46634" y="0"/>
                    <a:pt x="36960" y="4504"/>
                  </a:cubicBezTo>
                  <a:cubicBezTo>
                    <a:pt x="28955" y="8206"/>
                    <a:pt x="33725" y="37827"/>
                    <a:pt x="1" y="26052"/>
                  </a:cubicBezTo>
                </a:path>
              </a:pathLst>
            </a:custGeom>
            <a:solidFill>
              <a:schemeClr val="accent6"/>
            </a:solidFill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538" name="Google Shape;1538;p31"/>
            <p:cNvGrpSpPr/>
            <p:nvPr/>
          </p:nvGrpSpPr>
          <p:grpSpPr>
            <a:xfrm rot="10800000">
              <a:off x="6995008" y="-60984"/>
              <a:ext cx="1934709" cy="1162810"/>
              <a:chOff x="1746993" y="2110275"/>
              <a:chExt cx="1428779" cy="858796"/>
            </a:xfrm>
          </p:grpSpPr>
          <p:sp>
            <p:nvSpPr>
              <p:cNvPr id="1539" name="Google Shape;1539;p31"/>
              <p:cNvSpPr/>
              <p:nvPr/>
            </p:nvSpPr>
            <p:spPr>
              <a:xfrm rot="3980052">
                <a:off x="1718796" y="2492218"/>
                <a:ext cx="311074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5670" extrusionOk="0">
                    <a:moveTo>
                      <a:pt x="7914" y="1"/>
                    </a:moveTo>
                    <a:cubicBezTo>
                      <a:pt x="1992" y="1"/>
                      <a:pt x="0" y="3038"/>
                      <a:pt x="0" y="3038"/>
                    </a:cubicBezTo>
                    <a:cubicBezTo>
                      <a:pt x="2472" y="5383"/>
                      <a:pt x="5401" y="5669"/>
                      <a:pt x="6683" y="5669"/>
                    </a:cubicBezTo>
                    <a:cubicBezTo>
                      <a:pt x="7097" y="5669"/>
                      <a:pt x="7339" y="5639"/>
                      <a:pt x="7339" y="5639"/>
                    </a:cubicBezTo>
                    <a:cubicBezTo>
                      <a:pt x="10775" y="5339"/>
                      <a:pt x="12343" y="2671"/>
                      <a:pt x="12443" y="1670"/>
                    </a:cubicBezTo>
                    <a:cubicBezTo>
                      <a:pt x="11442" y="336"/>
                      <a:pt x="8106" y="2"/>
                      <a:pt x="8106" y="2"/>
                    </a:cubicBezTo>
                    <a:cubicBezTo>
                      <a:pt x="8042" y="1"/>
                      <a:pt x="7977" y="1"/>
                      <a:pt x="7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0" name="Google Shape;1540;p31"/>
              <p:cNvSpPr/>
              <p:nvPr/>
            </p:nvSpPr>
            <p:spPr>
              <a:xfrm rot="3980052">
                <a:off x="1819801" y="2462921"/>
                <a:ext cx="36725" cy="7089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836" fill="none" extrusionOk="0">
                    <a:moveTo>
                      <a:pt x="367" y="2836"/>
                    </a:moveTo>
                    <a:cubicBezTo>
                      <a:pt x="367" y="2836"/>
                      <a:pt x="1135" y="2102"/>
                      <a:pt x="1301" y="1735"/>
                    </a:cubicBezTo>
                    <a:cubicBezTo>
                      <a:pt x="1468" y="1335"/>
                      <a:pt x="1" y="0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1" name="Google Shape;1541;p31"/>
              <p:cNvSpPr/>
              <p:nvPr/>
            </p:nvSpPr>
            <p:spPr>
              <a:xfrm rot="3980052">
                <a:off x="1841512" y="2503090"/>
                <a:ext cx="34200" cy="9009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604" fill="none" extrusionOk="0">
                    <a:moveTo>
                      <a:pt x="267" y="3603"/>
                    </a:moveTo>
                    <a:cubicBezTo>
                      <a:pt x="267" y="3603"/>
                      <a:pt x="1034" y="2603"/>
                      <a:pt x="1201" y="2136"/>
                    </a:cubicBezTo>
                    <a:cubicBezTo>
                      <a:pt x="1368" y="16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2" name="Google Shape;1542;p31"/>
              <p:cNvSpPr/>
              <p:nvPr/>
            </p:nvSpPr>
            <p:spPr>
              <a:xfrm rot="3980052">
                <a:off x="1869442" y="2553189"/>
                <a:ext cx="35900" cy="7756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103" fill="none" extrusionOk="0">
                    <a:moveTo>
                      <a:pt x="301" y="3103"/>
                    </a:moveTo>
                    <a:cubicBezTo>
                      <a:pt x="301" y="3103"/>
                      <a:pt x="1102" y="2269"/>
                      <a:pt x="1268" y="1869"/>
                    </a:cubicBezTo>
                    <a:cubicBezTo>
                      <a:pt x="1435" y="14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3" name="Google Shape;1543;p31"/>
              <p:cNvSpPr/>
              <p:nvPr/>
            </p:nvSpPr>
            <p:spPr>
              <a:xfrm rot="3980052">
                <a:off x="1899430" y="2589365"/>
                <a:ext cx="34225" cy="9259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704" fill="none" extrusionOk="0">
                    <a:moveTo>
                      <a:pt x="201" y="3703"/>
                    </a:moveTo>
                    <a:cubicBezTo>
                      <a:pt x="201" y="3703"/>
                      <a:pt x="1001" y="2669"/>
                      <a:pt x="1201" y="2202"/>
                    </a:cubicBezTo>
                    <a:cubicBezTo>
                      <a:pt x="1368" y="1702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 rot="3980052">
                <a:off x="1729051" y="2534403"/>
                <a:ext cx="286874" cy="61719"/>
              </a:xfrm>
              <a:custGeom>
                <a:avLst/>
                <a:gdLst/>
                <a:ahLst/>
                <a:cxnLst/>
                <a:rect l="l" t="t" r="r" b="b"/>
                <a:pathLst>
                  <a:path w="11475" h="2469" fill="none" extrusionOk="0">
                    <a:moveTo>
                      <a:pt x="0" y="1335"/>
                    </a:moveTo>
                    <a:cubicBezTo>
                      <a:pt x="0" y="1335"/>
                      <a:pt x="7372" y="2469"/>
                      <a:pt x="1147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5" name="Google Shape;1545;p31"/>
              <p:cNvSpPr/>
              <p:nvPr/>
            </p:nvSpPr>
            <p:spPr>
              <a:xfrm rot="3980052">
                <a:off x="1790417" y="2702052"/>
                <a:ext cx="257724" cy="212630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506" extrusionOk="0">
                    <a:moveTo>
                      <a:pt x="1498" y="0"/>
                    </a:moveTo>
                    <a:cubicBezTo>
                      <a:pt x="1249" y="0"/>
                      <a:pt x="1014" y="29"/>
                      <a:pt x="801" y="95"/>
                    </a:cubicBezTo>
                    <a:cubicBezTo>
                      <a:pt x="301" y="963"/>
                      <a:pt x="1" y="4065"/>
                      <a:pt x="2736" y="6300"/>
                    </a:cubicBezTo>
                    <a:cubicBezTo>
                      <a:pt x="2736" y="6300"/>
                      <a:pt x="5154" y="8505"/>
                      <a:pt x="8851" y="8505"/>
                    </a:cubicBezTo>
                    <a:cubicBezTo>
                      <a:pt x="9297" y="8505"/>
                      <a:pt x="9761" y="8473"/>
                      <a:pt x="10241" y="8401"/>
                    </a:cubicBezTo>
                    <a:cubicBezTo>
                      <a:pt x="10241" y="8401"/>
                      <a:pt x="10308" y="4665"/>
                      <a:pt x="5305" y="1230"/>
                    </a:cubicBezTo>
                    <a:cubicBezTo>
                      <a:pt x="5305" y="1230"/>
                      <a:pt x="3122" y="0"/>
                      <a:pt x="1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6" name="Google Shape;1546;p31"/>
              <p:cNvSpPr/>
              <p:nvPr/>
            </p:nvSpPr>
            <p:spPr>
              <a:xfrm rot="3980052">
                <a:off x="1858932" y="2869739"/>
                <a:ext cx="53400" cy="533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36" fill="none" extrusionOk="0">
                    <a:moveTo>
                      <a:pt x="200" y="2136"/>
                    </a:moveTo>
                    <a:cubicBezTo>
                      <a:pt x="200" y="2136"/>
                      <a:pt x="0" y="1102"/>
                      <a:pt x="67" y="668"/>
                    </a:cubicBezTo>
                    <a:cubicBezTo>
                      <a:pt x="167" y="268"/>
                      <a:pt x="2135" y="1"/>
                      <a:pt x="21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7" name="Google Shape;1547;p31"/>
              <p:cNvSpPr/>
              <p:nvPr/>
            </p:nvSpPr>
            <p:spPr>
              <a:xfrm rot="3980052">
                <a:off x="1865749" y="2809955"/>
                <a:ext cx="58400" cy="700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803" fill="none" extrusionOk="0">
                    <a:moveTo>
                      <a:pt x="67" y="2803"/>
                    </a:moveTo>
                    <a:cubicBezTo>
                      <a:pt x="67" y="2803"/>
                      <a:pt x="1" y="1502"/>
                      <a:pt x="134" y="1068"/>
                    </a:cubicBezTo>
                    <a:cubicBezTo>
                      <a:pt x="234" y="568"/>
                      <a:pt x="2336" y="1"/>
                      <a:pt x="23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8" name="Google Shape;1548;p31"/>
              <p:cNvSpPr/>
              <p:nvPr/>
            </p:nvSpPr>
            <p:spPr>
              <a:xfrm rot="3980052">
                <a:off x="1885486" y="2766115"/>
                <a:ext cx="56750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369" fill="none" extrusionOk="0">
                    <a:moveTo>
                      <a:pt x="168" y="2369"/>
                    </a:moveTo>
                    <a:cubicBezTo>
                      <a:pt x="168" y="2369"/>
                      <a:pt x="1" y="1234"/>
                      <a:pt x="134" y="834"/>
                    </a:cubicBezTo>
                    <a:cubicBezTo>
                      <a:pt x="201" y="400"/>
                      <a:pt x="2269" y="0"/>
                      <a:pt x="22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9" name="Google Shape;1549;p31"/>
              <p:cNvSpPr/>
              <p:nvPr/>
            </p:nvSpPr>
            <p:spPr>
              <a:xfrm rot="3980052">
                <a:off x="1904495" y="2710041"/>
                <a:ext cx="59225" cy="72568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903" fill="none" extrusionOk="0">
                    <a:moveTo>
                      <a:pt x="67" y="2903"/>
                    </a:moveTo>
                    <a:cubicBezTo>
                      <a:pt x="67" y="2903"/>
                      <a:pt x="0" y="1635"/>
                      <a:pt x="134" y="1135"/>
                    </a:cubicBezTo>
                    <a:cubicBezTo>
                      <a:pt x="234" y="635"/>
                      <a:pt x="2369" y="1"/>
                      <a:pt x="2369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0" name="Google Shape;1550;p31"/>
              <p:cNvSpPr/>
              <p:nvPr/>
            </p:nvSpPr>
            <p:spPr>
              <a:xfrm rot="3980052">
                <a:off x="1814193" y="2718741"/>
                <a:ext cx="216849" cy="191807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673" fill="none" extrusionOk="0">
                    <a:moveTo>
                      <a:pt x="8673" y="7673"/>
                    </a:moveTo>
                    <a:cubicBezTo>
                      <a:pt x="8673" y="7673"/>
                      <a:pt x="1969" y="4337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2932221" y="2328612"/>
                <a:ext cx="2435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7353" extrusionOk="0">
                    <a:moveTo>
                      <a:pt x="1294" y="1"/>
                    </a:moveTo>
                    <a:cubicBezTo>
                      <a:pt x="969" y="1"/>
                      <a:pt x="664" y="42"/>
                      <a:pt x="401" y="144"/>
                    </a:cubicBezTo>
                    <a:cubicBezTo>
                      <a:pt x="34" y="1045"/>
                      <a:pt x="1" y="3913"/>
                      <a:pt x="2669" y="5781"/>
                    </a:cubicBezTo>
                    <a:cubicBezTo>
                      <a:pt x="2669" y="5781"/>
                      <a:pt x="4719" y="7353"/>
                      <a:pt x="7728" y="7353"/>
                    </a:cubicBezTo>
                    <a:cubicBezTo>
                      <a:pt x="8360" y="7353"/>
                      <a:pt x="9034" y="7284"/>
                      <a:pt x="9741" y="7116"/>
                    </a:cubicBezTo>
                    <a:cubicBezTo>
                      <a:pt x="9741" y="7116"/>
                      <a:pt x="9541" y="3646"/>
                      <a:pt x="4671" y="878"/>
                    </a:cubicBezTo>
                    <a:cubicBezTo>
                      <a:pt x="4671" y="878"/>
                      <a:pt x="2782" y="1"/>
                      <a:pt x="1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3094021" y="2450612"/>
                <a:ext cx="467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03" fill="none" extrusionOk="0">
                    <a:moveTo>
                      <a:pt x="234" y="2102"/>
                    </a:moveTo>
                    <a:cubicBezTo>
                      <a:pt x="234" y="2102"/>
                      <a:pt x="0" y="1168"/>
                      <a:pt x="33" y="768"/>
                    </a:cubicBezTo>
                    <a:cubicBezTo>
                      <a:pt x="67" y="401"/>
                      <a:pt x="1868" y="1"/>
                      <a:pt x="18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3048971" y="2418087"/>
                <a:ext cx="509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fill="none" extrusionOk="0">
                    <a:moveTo>
                      <a:pt x="168" y="2803"/>
                    </a:moveTo>
                    <a:cubicBezTo>
                      <a:pt x="168" y="2803"/>
                      <a:pt x="1" y="1635"/>
                      <a:pt x="68" y="1168"/>
                    </a:cubicBezTo>
                    <a:cubicBezTo>
                      <a:pt x="168" y="701"/>
                      <a:pt x="2036" y="1"/>
                      <a:pt x="20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3013121" y="2392237"/>
                <a:ext cx="4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9" fill="none" extrusionOk="0">
                    <a:moveTo>
                      <a:pt x="234" y="2369"/>
                    </a:moveTo>
                    <a:cubicBezTo>
                      <a:pt x="234" y="2369"/>
                      <a:pt x="0" y="1335"/>
                      <a:pt x="67" y="901"/>
                    </a:cubicBezTo>
                    <a:cubicBezTo>
                      <a:pt x="101" y="501"/>
                      <a:pt x="1935" y="1"/>
                      <a:pt x="19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2974771" y="2353037"/>
                <a:ext cx="5255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03" fill="none" extrusionOk="0">
                    <a:moveTo>
                      <a:pt x="167" y="2903"/>
                    </a:moveTo>
                    <a:cubicBezTo>
                      <a:pt x="167" y="2903"/>
                      <a:pt x="0" y="1669"/>
                      <a:pt x="100" y="1235"/>
                    </a:cubicBezTo>
                    <a:cubicBezTo>
                      <a:pt x="167" y="768"/>
                      <a:pt x="2102" y="1"/>
                      <a:pt x="2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2949746" y="2339712"/>
                <a:ext cx="2151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6439" fill="none" extrusionOk="0">
                    <a:moveTo>
                      <a:pt x="8606" y="6438"/>
                    </a:moveTo>
                    <a:cubicBezTo>
                      <a:pt x="8606" y="6438"/>
                      <a:pt x="2135" y="387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2705599" y="2164905"/>
                <a:ext cx="2201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9023" extrusionOk="0">
                    <a:moveTo>
                      <a:pt x="651" y="1"/>
                    </a:moveTo>
                    <a:cubicBezTo>
                      <a:pt x="640" y="1"/>
                      <a:pt x="634" y="1"/>
                      <a:pt x="634" y="1"/>
                    </a:cubicBezTo>
                    <a:cubicBezTo>
                      <a:pt x="0" y="4170"/>
                      <a:pt x="2535" y="6939"/>
                      <a:pt x="2535" y="6939"/>
                    </a:cubicBezTo>
                    <a:cubicBezTo>
                      <a:pt x="3925" y="8567"/>
                      <a:pt x="5611" y="9023"/>
                      <a:pt x="6849" y="9023"/>
                    </a:cubicBezTo>
                    <a:cubicBezTo>
                      <a:pt x="7513" y="9023"/>
                      <a:pt x="8048" y="8892"/>
                      <a:pt x="8339" y="8740"/>
                    </a:cubicBezTo>
                    <a:cubicBezTo>
                      <a:pt x="8806" y="7239"/>
                      <a:pt x="7305" y="4537"/>
                      <a:pt x="7305" y="4537"/>
                    </a:cubicBezTo>
                    <a:cubicBezTo>
                      <a:pt x="4236" y="93"/>
                      <a:pt x="921" y="1"/>
                      <a:pt x="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2731449" y="2194930"/>
                <a:ext cx="4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69" fill="none" extrusionOk="0">
                    <a:moveTo>
                      <a:pt x="0" y="1802"/>
                    </a:moveTo>
                    <a:cubicBezTo>
                      <a:pt x="0" y="1802"/>
                      <a:pt x="968" y="1969"/>
                      <a:pt x="1334" y="1869"/>
                    </a:cubicBezTo>
                    <a:cubicBezTo>
                      <a:pt x="1701" y="1802"/>
                      <a:pt x="1968" y="1"/>
                      <a:pt x="19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2750624" y="2233305"/>
                <a:ext cx="65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169" fill="none" extrusionOk="0">
                    <a:moveTo>
                      <a:pt x="0" y="2102"/>
                    </a:moveTo>
                    <a:cubicBezTo>
                      <a:pt x="0" y="2102"/>
                      <a:pt x="1168" y="2168"/>
                      <a:pt x="1635" y="2035"/>
                    </a:cubicBezTo>
                    <a:cubicBezTo>
                      <a:pt x="2069" y="1935"/>
                      <a:pt x="2636" y="0"/>
                      <a:pt x="26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2789824" y="2269980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fill="none" extrusionOk="0">
                    <a:moveTo>
                      <a:pt x="0" y="1902"/>
                    </a:moveTo>
                    <a:cubicBezTo>
                      <a:pt x="0" y="1902"/>
                      <a:pt x="1034" y="2036"/>
                      <a:pt x="1468" y="1969"/>
                    </a:cubicBezTo>
                    <a:cubicBezTo>
                      <a:pt x="1835" y="1869"/>
                      <a:pt x="2235" y="1"/>
                      <a:pt x="22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1" name="Google Shape;1561;p31"/>
              <p:cNvSpPr/>
              <p:nvPr/>
            </p:nvSpPr>
            <p:spPr>
              <a:xfrm>
                <a:off x="2818999" y="2300830"/>
                <a:ext cx="684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36" fill="none" extrusionOk="0">
                    <a:moveTo>
                      <a:pt x="1" y="2136"/>
                    </a:moveTo>
                    <a:cubicBezTo>
                      <a:pt x="1" y="2136"/>
                      <a:pt x="1235" y="2236"/>
                      <a:pt x="1669" y="2102"/>
                    </a:cubicBezTo>
                    <a:cubicBezTo>
                      <a:pt x="2136" y="1969"/>
                      <a:pt x="2736" y="1"/>
                      <a:pt x="27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2" name="Google Shape;1562;p31"/>
              <p:cNvSpPr/>
              <p:nvPr/>
            </p:nvSpPr>
            <p:spPr>
              <a:xfrm>
                <a:off x="2728949" y="2174930"/>
                <a:ext cx="17765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8040" fill="none" extrusionOk="0">
                    <a:moveTo>
                      <a:pt x="0" y="0"/>
                    </a:moveTo>
                    <a:cubicBezTo>
                      <a:pt x="0" y="0"/>
                      <a:pt x="3069" y="6204"/>
                      <a:pt x="7105" y="803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3" name="Google Shape;1563;p31"/>
              <p:cNvSpPr/>
              <p:nvPr/>
            </p:nvSpPr>
            <p:spPr>
              <a:xfrm>
                <a:off x="2140875" y="2582300"/>
                <a:ext cx="288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11" extrusionOk="0">
                    <a:moveTo>
                      <a:pt x="4036" y="0"/>
                    </a:moveTo>
                    <a:cubicBezTo>
                      <a:pt x="4036" y="0"/>
                      <a:pt x="968" y="267"/>
                      <a:pt x="0" y="1501"/>
                    </a:cubicBezTo>
                    <a:cubicBezTo>
                      <a:pt x="100" y="2435"/>
                      <a:pt x="1468" y="4937"/>
                      <a:pt x="4704" y="5271"/>
                    </a:cubicBezTo>
                    <a:cubicBezTo>
                      <a:pt x="4704" y="5271"/>
                      <a:pt x="4985" y="5310"/>
                      <a:pt x="5458" y="5310"/>
                    </a:cubicBezTo>
                    <a:cubicBezTo>
                      <a:pt x="6713" y="5310"/>
                      <a:pt x="9312" y="5029"/>
                      <a:pt x="11542" y="2969"/>
                    </a:cubicBezTo>
                    <a:cubicBezTo>
                      <a:pt x="11542" y="2969"/>
                      <a:pt x="9674" y="67"/>
                      <a:pt x="4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4" name="Google Shape;1564;p31"/>
              <p:cNvSpPr/>
              <p:nvPr/>
            </p:nvSpPr>
            <p:spPr>
              <a:xfrm>
                <a:off x="2337675" y="2623975"/>
                <a:ext cx="3337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37" fill="none" extrusionOk="0">
                    <a:moveTo>
                      <a:pt x="968" y="2636"/>
                    </a:moveTo>
                    <a:cubicBezTo>
                      <a:pt x="968" y="2636"/>
                      <a:pt x="267" y="1936"/>
                      <a:pt x="134" y="1602"/>
                    </a:cubicBezTo>
                    <a:cubicBezTo>
                      <a:pt x="0" y="1269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2286800" y="2615650"/>
                <a:ext cx="333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37" fill="none" extrusionOk="0">
                    <a:moveTo>
                      <a:pt x="1035" y="3336"/>
                    </a:moveTo>
                    <a:cubicBezTo>
                      <a:pt x="1035" y="3336"/>
                      <a:pt x="334" y="2435"/>
                      <a:pt x="167" y="1968"/>
                    </a:cubicBezTo>
                    <a:cubicBezTo>
                      <a:pt x="1" y="1501"/>
                      <a:pt x="1335" y="0"/>
                      <a:pt x="13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2240100" y="2613975"/>
                <a:ext cx="342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70" fill="none" extrusionOk="0">
                    <a:moveTo>
                      <a:pt x="1001" y="2869"/>
                    </a:moveTo>
                    <a:cubicBezTo>
                      <a:pt x="1001" y="2869"/>
                      <a:pt x="301" y="2069"/>
                      <a:pt x="167" y="1702"/>
                    </a:cubicBezTo>
                    <a:cubicBezTo>
                      <a:pt x="1" y="1335"/>
                      <a:pt x="1368" y="1"/>
                      <a:pt x="13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2191725" y="2597300"/>
                <a:ext cx="334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403" fill="none" extrusionOk="0">
                    <a:moveTo>
                      <a:pt x="1068" y="3403"/>
                    </a:moveTo>
                    <a:cubicBezTo>
                      <a:pt x="1068" y="3403"/>
                      <a:pt x="301" y="2469"/>
                      <a:pt x="168" y="2002"/>
                    </a:cubicBezTo>
                    <a:cubicBezTo>
                      <a:pt x="1" y="1535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2150050" y="2621475"/>
                <a:ext cx="2660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2270" fill="none" extrusionOk="0">
                    <a:moveTo>
                      <a:pt x="10641" y="1369"/>
                    </a:moveTo>
                    <a:cubicBezTo>
                      <a:pt x="10641" y="1369"/>
                      <a:pt x="3769" y="2269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2295150" y="2367000"/>
                <a:ext cx="2860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5606" extrusionOk="0">
                    <a:moveTo>
                      <a:pt x="7333" y="1"/>
                    </a:moveTo>
                    <a:cubicBezTo>
                      <a:pt x="6234" y="1"/>
                      <a:pt x="4913" y="178"/>
                      <a:pt x="3369" y="673"/>
                    </a:cubicBezTo>
                    <a:cubicBezTo>
                      <a:pt x="3369" y="673"/>
                      <a:pt x="534" y="1874"/>
                      <a:pt x="0" y="3342"/>
                    </a:cubicBezTo>
                    <a:cubicBezTo>
                      <a:pt x="282" y="4104"/>
                      <a:pt x="1854" y="5606"/>
                      <a:pt x="4250" y="5606"/>
                    </a:cubicBezTo>
                    <a:cubicBezTo>
                      <a:pt x="4686" y="5606"/>
                      <a:pt x="5150" y="5556"/>
                      <a:pt x="5638" y="5443"/>
                    </a:cubicBezTo>
                    <a:cubicBezTo>
                      <a:pt x="5638" y="5443"/>
                      <a:pt x="9340" y="4776"/>
                      <a:pt x="11442" y="1107"/>
                    </a:cubicBezTo>
                    <a:cubicBezTo>
                      <a:pt x="11442" y="1107"/>
                      <a:pt x="10080" y="1"/>
                      <a:pt x="7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2491950" y="2383825"/>
                <a:ext cx="3422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2" fill="none" extrusionOk="0">
                    <a:moveTo>
                      <a:pt x="1368" y="2602"/>
                    </a:moveTo>
                    <a:cubicBezTo>
                      <a:pt x="1368" y="2602"/>
                      <a:pt x="501" y="2168"/>
                      <a:pt x="267" y="1868"/>
                    </a:cubicBezTo>
                    <a:cubicBezTo>
                      <a:pt x="1" y="1568"/>
                      <a:pt x="935" y="0"/>
                      <a:pt x="9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2445250" y="2390475"/>
                <a:ext cx="3837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04" fill="none" extrusionOk="0">
                    <a:moveTo>
                      <a:pt x="1535" y="3303"/>
                    </a:moveTo>
                    <a:cubicBezTo>
                      <a:pt x="1535" y="3303"/>
                      <a:pt x="534" y="2636"/>
                      <a:pt x="301" y="2269"/>
                    </a:cubicBezTo>
                    <a:cubicBezTo>
                      <a:pt x="1" y="1902"/>
                      <a:pt x="734" y="1"/>
                      <a:pt x="73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2397725" y="2404675"/>
                <a:ext cx="35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836" fill="none" extrusionOk="0">
                    <a:moveTo>
                      <a:pt x="1401" y="2835"/>
                    </a:moveTo>
                    <a:cubicBezTo>
                      <a:pt x="1401" y="2835"/>
                      <a:pt x="501" y="2268"/>
                      <a:pt x="234" y="2001"/>
                    </a:cubicBezTo>
                    <a:cubicBezTo>
                      <a:pt x="0" y="1668"/>
                      <a:pt x="834" y="0"/>
                      <a:pt x="834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3" name="Google Shape;1573;p31"/>
              <p:cNvSpPr/>
              <p:nvPr/>
            </p:nvSpPr>
            <p:spPr>
              <a:xfrm>
                <a:off x="2347675" y="2402150"/>
                <a:ext cx="392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71" fill="none" extrusionOk="0">
                    <a:moveTo>
                      <a:pt x="1569" y="3370"/>
                    </a:moveTo>
                    <a:cubicBezTo>
                      <a:pt x="1569" y="3370"/>
                      <a:pt x="568" y="2703"/>
                      <a:pt x="268" y="2303"/>
                    </a:cubicBezTo>
                    <a:cubicBezTo>
                      <a:pt x="1" y="1936"/>
                      <a:pt x="735" y="1"/>
                      <a:pt x="7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4" name="Google Shape;1574;p31"/>
              <p:cNvSpPr/>
              <p:nvPr/>
            </p:nvSpPr>
            <p:spPr>
              <a:xfrm>
                <a:off x="2304325" y="2398825"/>
                <a:ext cx="2635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070" fill="none" extrusionOk="0">
                    <a:moveTo>
                      <a:pt x="10541" y="1"/>
                    </a:moveTo>
                    <a:cubicBezTo>
                      <a:pt x="10541" y="1"/>
                      <a:pt x="4303" y="3069"/>
                      <a:pt x="0" y="206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>
                <a:off x="2243450" y="2110275"/>
                <a:ext cx="14595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1643" extrusionOk="0">
                    <a:moveTo>
                      <a:pt x="3102" y="1"/>
                    </a:moveTo>
                    <a:cubicBezTo>
                      <a:pt x="0" y="2803"/>
                      <a:pt x="167" y="6606"/>
                      <a:pt x="167" y="6606"/>
                    </a:cubicBezTo>
                    <a:cubicBezTo>
                      <a:pt x="167" y="9841"/>
                      <a:pt x="2502" y="11476"/>
                      <a:pt x="3436" y="11643"/>
                    </a:cubicBezTo>
                    <a:cubicBezTo>
                      <a:pt x="4770" y="10809"/>
                      <a:pt x="5337" y="7773"/>
                      <a:pt x="5337" y="7773"/>
                    </a:cubicBezTo>
                    <a:cubicBezTo>
                      <a:pt x="5838" y="2136"/>
                      <a:pt x="3102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6" name="Google Shape;1576;p31"/>
              <p:cNvSpPr/>
              <p:nvPr/>
            </p:nvSpPr>
            <p:spPr>
              <a:xfrm>
                <a:off x="2280975" y="2172000"/>
                <a:ext cx="65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202" fill="none" extrusionOk="0">
                    <a:moveTo>
                      <a:pt x="0" y="134"/>
                    </a:moveTo>
                    <a:cubicBezTo>
                      <a:pt x="0" y="134"/>
                      <a:pt x="601" y="868"/>
                      <a:pt x="934" y="1034"/>
                    </a:cubicBezTo>
                    <a:cubicBezTo>
                      <a:pt x="1268" y="1201"/>
                      <a:pt x="2635" y="0"/>
                      <a:pt x="26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7" name="Google Shape;1577;p31"/>
              <p:cNvSpPr/>
              <p:nvPr/>
            </p:nvSpPr>
            <p:spPr>
              <a:xfrm>
                <a:off x="2265950" y="2222025"/>
                <a:ext cx="842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02" fill="none" extrusionOk="0">
                    <a:moveTo>
                      <a:pt x="1" y="1"/>
                    </a:moveTo>
                    <a:cubicBezTo>
                      <a:pt x="1" y="1"/>
                      <a:pt x="868" y="835"/>
                      <a:pt x="1302" y="1002"/>
                    </a:cubicBezTo>
                    <a:cubicBezTo>
                      <a:pt x="1702" y="1202"/>
                      <a:pt x="3370" y="34"/>
                      <a:pt x="3370" y="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8" name="Google Shape;1578;p31"/>
              <p:cNvSpPr/>
              <p:nvPr/>
            </p:nvSpPr>
            <p:spPr>
              <a:xfrm>
                <a:off x="2275125" y="2271225"/>
                <a:ext cx="73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69" fill="none" extrusionOk="0">
                    <a:moveTo>
                      <a:pt x="1" y="34"/>
                    </a:moveTo>
                    <a:cubicBezTo>
                      <a:pt x="1" y="34"/>
                      <a:pt x="735" y="835"/>
                      <a:pt x="1101" y="1002"/>
                    </a:cubicBezTo>
                    <a:cubicBezTo>
                      <a:pt x="1468" y="1168"/>
                      <a:pt x="2936" y="1"/>
                      <a:pt x="29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9" name="Google Shape;1579;p31"/>
              <p:cNvSpPr/>
              <p:nvPr/>
            </p:nvSpPr>
            <p:spPr>
              <a:xfrm>
                <a:off x="2274300" y="2318775"/>
                <a:ext cx="867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268" fill="none" extrusionOk="0">
                    <a:moveTo>
                      <a:pt x="0" y="0"/>
                    </a:moveTo>
                    <a:cubicBezTo>
                      <a:pt x="0" y="0"/>
                      <a:pt x="868" y="834"/>
                      <a:pt x="1335" y="1034"/>
                    </a:cubicBezTo>
                    <a:cubicBezTo>
                      <a:pt x="1768" y="1268"/>
                      <a:pt x="3469" y="100"/>
                      <a:pt x="3469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0" name="Google Shape;1580;p31"/>
              <p:cNvSpPr/>
              <p:nvPr/>
            </p:nvSpPr>
            <p:spPr>
              <a:xfrm>
                <a:off x="2279300" y="2123625"/>
                <a:ext cx="4922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742" fill="none" extrusionOk="0">
                    <a:moveTo>
                      <a:pt x="1635" y="1"/>
                    </a:moveTo>
                    <a:cubicBezTo>
                      <a:pt x="1635" y="1"/>
                      <a:pt x="0" y="6772"/>
                      <a:pt x="1969" y="1074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581" name="Google Shape;1581;p31"/>
          <p:cNvGrpSpPr/>
          <p:nvPr/>
        </p:nvGrpSpPr>
        <p:grpSpPr>
          <a:xfrm rot="3274744">
            <a:off x="6208176" y="3654096"/>
            <a:ext cx="520324" cy="586820"/>
            <a:chOff x="2344350" y="3382875"/>
            <a:chExt cx="167650" cy="252100"/>
          </a:xfrm>
        </p:grpSpPr>
        <p:sp>
          <p:nvSpPr>
            <p:cNvPr id="1582" name="Google Shape;1582;p3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88" name="Google Shape;1588;p31"/>
          <p:cNvGrpSpPr/>
          <p:nvPr/>
        </p:nvGrpSpPr>
        <p:grpSpPr>
          <a:xfrm rot="8335461">
            <a:off x="111573" y="1201359"/>
            <a:ext cx="390251" cy="782442"/>
            <a:chOff x="2344350" y="3382875"/>
            <a:chExt cx="167650" cy="252100"/>
          </a:xfrm>
        </p:grpSpPr>
        <p:sp>
          <p:nvSpPr>
            <p:cNvPr id="1589" name="Google Shape;1589;p31"/>
            <p:cNvSpPr/>
            <p:nvPr/>
          </p:nvSpPr>
          <p:spPr>
            <a:xfrm>
              <a:off x="2344350" y="3382875"/>
              <a:ext cx="167650" cy="252100"/>
            </a:xfrm>
            <a:custGeom>
              <a:avLst/>
              <a:gdLst/>
              <a:ahLst/>
              <a:cxnLst/>
              <a:rect l="l" t="t" r="r" b="b"/>
              <a:pathLst>
                <a:path w="6706" h="10084" extrusionOk="0">
                  <a:moveTo>
                    <a:pt x="4870" y="0"/>
                  </a:moveTo>
                  <a:cubicBezTo>
                    <a:pt x="4870" y="0"/>
                    <a:pt x="1835" y="1001"/>
                    <a:pt x="501" y="6071"/>
                  </a:cubicBezTo>
                  <a:cubicBezTo>
                    <a:pt x="501" y="6071"/>
                    <a:pt x="0" y="8906"/>
                    <a:pt x="901" y="10074"/>
                  </a:cubicBezTo>
                  <a:cubicBezTo>
                    <a:pt x="957" y="10080"/>
                    <a:pt x="1018" y="10083"/>
                    <a:pt x="1086" y="10083"/>
                  </a:cubicBezTo>
                  <a:cubicBezTo>
                    <a:pt x="2109" y="10083"/>
                    <a:pt x="4401" y="9332"/>
                    <a:pt x="5371" y="6671"/>
                  </a:cubicBezTo>
                  <a:cubicBezTo>
                    <a:pt x="5371" y="6671"/>
                    <a:pt x="6705" y="3436"/>
                    <a:pt x="4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2425225" y="3427900"/>
              <a:ext cx="56750" cy="37550"/>
            </a:xfrm>
            <a:custGeom>
              <a:avLst/>
              <a:gdLst/>
              <a:ahLst/>
              <a:cxnLst/>
              <a:rect l="l" t="t" r="r" b="b"/>
              <a:pathLst>
                <a:path w="2270" h="1502" fill="none" extrusionOk="0">
                  <a:moveTo>
                    <a:pt x="2269" y="968"/>
                  </a:moveTo>
                  <a:cubicBezTo>
                    <a:pt x="2269" y="968"/>
                    <a:pt x="1469" y="1435"/>
                    <a:pt x="1135" y="1468"/>
                  </a:cubicBezTo>
                  <a:cubicBezTo>
                    <a:pt x="802" y="1501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2406050" y="3470425"/>
              <a:ext cx="72575" cy="39225"/>
            </a:xfrm>
            <a:custGeom>
              <a:avLst/>
              <a:gdLst/>
              <a:ahLst/>
              <a:cxnLst/>
              <a:rect l="l" t="t" r="r" b="b"/>
              <a:pathLst>
                <a:path w="2903" h="1569" fill="none" extrusionOk="0">
                  <a:moveTo>
                    <a:pt x="2903" y="1068"/>
                  </a:moveTo>
                  <a:cubicBezTo>
                    <a:pt x="2903" y="1068"/>
                    <a:pt x="1902" y="1502"/>
                    <a:pt x="1468" y="1502"/>
                  </a:cubicBezTo>
                  <a:cubicBezTo>
                    <a:pt x="1068" y="15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2391050" y="3513800"/>
              <a:ext cx="63400" cy="37550"/>
            </a:xfrm>
            <a:custGeom>
              <a:avLst/>
              <a:gdLst/>
              <a:ahLst/>
              <a:cxnLst/>
              <a:rect l="l" t="t" r="r" b="b"/>
              <a:pathLst>
                <a:path w="2536" h="1502" fill="none" extrusionOk="0">
                  <a:moveTo>
                    <a:pt x="2535" y="934"/>
                  </a:moveTo>
                  <a:cubicBezTo>
                    <a:pt x="2535" y="934"/>
                    <a:pt x="1668" y="1401"/>
                    <a:pt x="1301" y="1434"/>
                  </a:cubicBezTo>
                  <a:cubicBezTo>
                    <a:pt x="934" y="1501"/>
                    <a:pt x="0" y="0"/>
                    <a:pt x="0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2366025" y="3552975"/>
              <a:ext cx="75075" cy="38400"/>
            </a:xfrm>
            <a:custGeom>
              <a:avLst/>
              <a:gdLst/>
              <a:ahLst/>
              <a:cxnLst/>
              <a:rect l="l" t="t" r="r" b="b"/>
              <a:pathLst>
                <a:path w="3003" h="1536" fill="none" extrusionOk="0">
                  <a:moveTo>
                    <a:pt x="3003" y="1035"/>
                  </a:moveTo>
                  <a:cubicBezTo>
                    <a:pt x="3003" y="1035"/>
                    <a:pt x="1969" y="1469"/>
                    <a:pt x="1535" y="1502"/>
                  </a:cubicBezTo>
                  <a:cubicBezTo>
                    <a:pt x="1101" y="1535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2371025" y="3394550"/>
              <a:ext cx="91775" cy="230175"/>
            </a:xfrm>
            <a:custGeom>
              <a:avLst/>
              <a:gdLst/>
              <a:ahLst/>
              <a:cxnLst/>
              <a:rect l="l" t="t" r="r" b="b"/>
              <a:pathLst>
                <a:path w="3671" h="9207" fill="none" extrusionOk="0">
                  <a:moveTo>
                    <a:pt x="3670" y="0"/>
                  </a:moveTo>
                  <a:cubicBezTo>
                    <a:pt x="3670" y="0"/>
                    <a:pt x="2936" y="6371"/>
                    <a:pt x="1" y="9207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37319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32"/>
          <p:cNvGrpSpPr/>
          <p:nvPr/>
        </p:nvGrpSpPr>
        <p:grpSpPr>
          <a:xfrm flipH="1">
            <a:off x="-483703" y="-910251"/>
            <a:ext cx="7814921" cy="6717680"/>
            <a:chOff x="-285227" y="227393"/>
            <a:chExt cx="7962628" cy="5133486"/>
          </a:xfrm>
        </p:grpSpPr>
        <p:sp>
          <p:nvSpPr>
            <p:cNvPr id="1597" name="Google Shape;1597;p32"/>
            <p:cNvSpPr/>
            <p:nvPr/>
          </p:nvSpPr>
          <p:spPr>
            <a:xfrm>
              <a:off x="-285227" y="227393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4336975" y="528729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599" name="Google Shape;1599;p32"/>
          <p:cNvGrpSpPr/>
          <p:nvPr/>
        </p:nvGrpSpPr>
        <p:grpSpPr>
          <a:xfrm rot="-124521">
            <a:off x="68630" y="1646474"/>
            <a:ext cx="1337789" cy="3549729"/>
            <a:chOff x="1351125" y="3434650"/>
            <a:chExt cx="768075" cy="1528525"/>
          </a:xfrm>
        </p:grpSpPr>
        <p:sp>
          <p:nvSpPr>
            <p:cNvPr id="1600" name="Google Shape;1600;p32"/>
            <p:cNvSpPr/>
            <p:nvPr/>
          </p:nvSpPr>
          <p:spPr>
            <a:xfrm>
              <a:off x="1360300" y="3532975"/>
              <a:ext cx="758900" cy="1430200"/>
            </a:xfrm>
            <a:custGeom>
              <a:avLst/>
              <a:gdLst/>
              <a:ahLst/>
              <a:cxnLst/>
              <a:rect l="l" t="t" r="r" b="b"/>
              <a:pathLst>
                <a:path w="30356" h="57208" fill="none" extrusionOk="0">
                  <a:moveTo>
                    <a:pt x="11542" y="14511"/>
                  </a:moveTo>
                  <a:cubicBezTo>
                    <a:pt x="20015" y="16546"/>
                    <a:pt x="23885" y="5571"/>
                    <a:pt x="14711" y="2135"/>
                  </a:cubicBezTo>
                  <a:cubicBezTo>
                    <a:pt x="8307" y="0"/>
                    <a:pt x="1" y="4237"/>
                    <a:pt x="568" y="14911"/>
                  </a:cubicBezTo>
                  <a:cubicBezTo>
                    <a:pt x="1068" y="23684"/>
                    <a:pt x="30356" y="30189"/>
                    <a:pt x="6973" y="57208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1814800" y="3434650"/>
              <a:ext cx="249375" cy="180450"/>
            </a:xfrm>
            <a:custGeom>
              <a:avLst/>
              <a:gdLst/>
              <a:ahLst/>
              <a:cxnLst/>
              <a:rect l="l" t="t" r="r" b="b"/>
              <a:pathLst>
                <a:path w="9975" h="7218" extrusionOk="0">
                  <a:moveTo>
                    <a:pt x="8623" y="0"/>
                  </a:moveTo>
                  <a:cubicBezTo>
                    <a:pt x="7256" y="0"/>
                    <a:pt x="4960" y="415"/>
                    <a:pt x="2235" y="2566"/>
                  </a:cubicBezTo>
                  <a:cubicBezTo>
                    <a:pt x="2235" y="2566"/>
                    <a:pt x="1" y="4701"/>
                    <a:pt x="34" y="6268"/>
                  </a:cubicBezTo>
                  <a:cubicBezTo>
                    <a:pt x="431" y="6666"/>
                    <a:pt x="1539" y="7217"/>
                    <a:pt x="2941" y="7217"/>
                  </a:cubicBezTo>
                  <a:cubicBezTo>
                    <a:pt x="3892" y="7217"/>
                    <a:pt x="4979" y="6963"/>
                    <a:pt x="6072" y="6235"/>
                  </a:cubicBezTo>
                  <a:cubicBezTo>
                    <a:pt x="6072" y="6235"/>
                    <a:pt x="9341" y="4267"/>
                    <a:pt x="9974" y="164"/>
                  </a:cubicBezTo>
                  <a:cubicBezTo>
                    <a:pt x="9974" y="164"/>
                    <a:pt x="9482" y="0"/>
                    <a:pt x="86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1991600" y="3449575"/>
              <a:ext cx="40875" cy="57575"/>
            </a:xfrm>
            <a:custGeom>
              <a:avLst/>
              <a:gdLst/>
              <a:ahLst/>
              <a:cxnLst/>
              <a:rect l="l" t="t" r="r" b="b"/>
              <a:pathLst>
                <a:path w="1635" h="2303" fill="none" extrusionOk="0">
                  <a:moveTo>
                    <a:pt x="1635" y="2302"/>
                  </a:moveTo>
                  <a:cubicBezTo>
                    <a:pt x="1635" y="2302"/>
                    <a:pt x="634" y="2169"/>
                    <a:pt x="334" y="2002"/>
                  </a:cubicBezTo>
                  <a:cubicBezTo>
                    <a:pt x="0" y="1835"/>
                    <a:pt x="300" y="1"/>
                    <a:pt x="30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1951575" y="3476275"/>
              <a:ext cx="48375" cy="68400"/>
            </a:xfrm>
            <a:custGeom>
              <a:avLst/>
              <a:gdLst/>
              <a:ahLst/>
              <a:cxnLst/>
              <a:rect l="l" t="t" r="r" b="b"/>
              <a:pathLst>
                <a:path w="1935" h="2736" fill="none" extrusionOk="0">
                  <a:moveTo>
                    <a:pt x="1935" y="2735"/>
                  </a:moveTo>
                  <a:cubicBezTo>
                    <a:pt x="1935" y="2735"/>
                    <a:pt x="767" y="2468"/>
                    <a:pt x="400" y="2235"/>
                  </a:cubicBezTo>
                  <a:cubicBezTo>
                    <a:pt x="0" y="1968"/>
                    <a:pt x="67" y="0"/>
                    <a:pt x="67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1909875" y="3502950"/>
              <a:ext cx="43375" cy="61725"/>
            </a:xfrm>
            <a:custGeom>
              <a:avLst/>
              <a:gdLst/>
              <a:ahLst/>
              <a:cxnLst/>
              <a:rect l="l" t="t" r="r" b="b"/>
              <a:pathLst>
                <a:path w="1735" h="2469" fill="none" extrusionOk="0">
                  <a:moveTo>
                    <a:pt x="1735" y="2469"/>
                  </a:moveTo>
                  <a:cubicBezTo>
                    <a:pt x="1735" y="2469"/>
                    <a:pt x="701" y="2302"/>
                    <a:pt x="334" y="2102"/>
                  </a:cubicBezTo>
                  <a:cubicBezTo>
                    <a:pt x="0" y="1868"/>
                    <a:pt x="134" y="0"/>
                    <a:pt x="134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1864825" y="3520450"/>
              <a:ext cx="50075" cy="70925"/>
            </a:xfrm>
            <a:custGeom>
              <a:avLst/>
              <a:gdLst/>
              <a:ahLst/>
              <a:cxnLst/>
              <a:rect l="l" t="t" r="r" b="b"/>
              <a:pathLst>
                <a:path w="2003" h="2837" fill="none" extrusionOk="0">
                  <a:moveTo>
                    <a:pt x="2002" y="2836"/>
                  </a:moveTo>
                  <a:cubicBezTo>
                    <a:pt x="2002" y="2836"/>
                    <a:pt x="835" y="2569"/>
                    <a:pt x="401" y="2303"/>
                  </a:cubicBezTo>
                  <a:cubicBezTo>
                    <a:pt x="1" y="2036"/>
                    <a:pt x="34" y="1"/>
                    <a:pt x="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1824800" y="3445400"/>
              <a:ext cx="228525" cy="140975"/>
            </a:xfrm>
            <a:custGeom>
              <a:avLst/>
              <a:gdLst/>
              <a:ahLst/>
              <a:cxnLst/>
              <a:rect l="l" t="t" r="r" b="b"/>
              <a:pathLst>
                <a:path w="9141" h="5639" fill="none" extrusionOk="0">
                  <a:moveTo>
                    <a:pt x="9141" y="1"/>
                  </a:moveTo>
                  <a:cubicBezTo>
                    <a:pt x="9141" y="1"/>
                    <a:pt x="4371" y="5071"/>
                    <a:pt x="1" y="563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1516250" y="3642375"/>
              <a:ext cx="277725" cy="144575"/>
            </a:xfrm>
            <a:custGeom>
              <a:avLst/>
              <a:gdLst/>
              <a:ahLst/>
              <a:cxnLst/>
              <a:rect l="l" t="t" r="r" b="b"/>
              <a:pathLst>
                <a:path w="11109" h="5783" extrusionOk="0">
                  <a:moveTo>
                    <a:pt x="8177" y="1"/>
                  </a:moveTo>
                  <a:cubicBezTo>
                    <a:pt x="7341" y="1"/>
                    <a:pt x="6672" y="94"/>
                    <a:pt x="6672" y="94"/>
                  </a:cubicBezTo>
                  <a:cubicBezTo>
                    <a:pt x="1168" y="1328"/>
                    <a:pt x="1" y="4597"/>
                    <a:pt x="1" y="4597"/>
                  </a:cubicBezTo>
                  <a:cubicBezTo>
                    <a:pt x="1602" y="5523"/>
                    <a:pt x="3185" y="5782"/>
                    <a:pt x="4454" y="5782"/>
                  </a:cubicBezTo>
                  <a:cubicBezTo>
                    <a:pt x="6066" y="5782"/>
                    <a:pt x="7172" y="5365"/>
                    <a:pt x="7172" y="5365"/>
                  </a:cubicBezTo>
                  <a:cubicBezTo>
                    <a:pt x="10308" y="4364"/>
                    <a:pt x="11109" y="1595"/>
                    <a:pt x="10975" y="661"/>
                  </a:cubicBezTo>
                  <a:cubicBezTo>
                    <a:pt x="10332" y="125"/>
                    <a:pt x="9143" y="1"/>
                    <a:pt x="81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1566300" y="3712275"/>
              <a:ext cx="40875" cy="62550"/>
            </a:xfrm>
            <a:custGeom>
              <a:avLst/>
              <a:gdLst/>
              <a:ahLst/>
              <a:cxnLst/>
              <a:rect l="l" t="t" r="r" b="b"/>
              <a:pathLst>
                <a:path w="1635" h="2502" fill="none" extrusionOk="0">
                  <a:moveTo>
                    <a:pt x="967" y="2502"/>
                  </a:moveTo>
                  <a:cubicBezTo>
                    <a:pt x="967" y="2502"/>
                    <a:pt x="1501" y="1668"/>
                    <a:pt x="1535" y="1301"/>
                  </a:cubicBezTo>
                  <a:cubicBezTo>
                    <a:pt x="1635" y="934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1615500" y="3693925"/>
              <a:ext cx="40050" cy="80075"/>
            </a:xfrm>
            <a:custGeom>
              <a:avLst/>
              <a:gdLst/>
              <a:ahLst/>
              <a:cxnLst/>
              <a:rect l="l" t="t" r="r" b="b"/>
              <a:pathLst>
                <a:path w="1602" h="3203" fill="none" extrusionOk="0">
                  <a:moveTo>
                    <a:pt x="968" y="3203"/>
                  </a:moveTo>
                  <a:cubicBezTo>
                    <a:pt x="968" y="3203"/>
                    <a:pt x="1468" y="2135"/>
                    <a:pt x="1535" y="1668"/>
                  </a:cubicBezTo>
                  <a:cubicBezTo>
                    <a:pt x="1601" y="1201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1660525" y="3681400"/>
              <a:ext cx="39225" cy="68425"/>
            </a:xfrm>
            <a:custGeom>
              <a:avLst/>
              <a:gdLst/>
              <a:ahLst/>
              <a:cxnLst/>
              <a:rect l="l" t="t" r="r" b="b"/>
              <a:pathLst>
                <a:path w="1569" h="2737" fill="none" extrusionOk="0">
                  <a:moveTo>
                    <a:pt x="968" y="2736"/>
                  </a:moveTo>
                  <a:cubicBezTo>
                    <a:pt x="968" y="2736"/>
                    <a:pt x="1468" y="1836"/>
                    <a:pt x="1535" y="1402"/>
                  </a:cubicBezTo>
                  <a:cubicBezTo>
                    <a:pt x="1568" y="1002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1703900" y="3653900"/>
              <a:ext cx="40050" cy="82575"/>
            </a:xfrm>
            <a:custGeom>
              <a:avLst/>
              <a:gdLst/>
              <a:ahLst/>
              <a:cxnLst/>
              <a:rect l="l" t="t" r="r" b="b"/>
              <a:pathLst>
                <a:path w="1602" h="3303" fill="none" extrusionOk="0">
                  <a:moveTo>
                    <a:pt x="1001" y="3303"/>
                  </a:moveTo>
                  <a:cubicBezTo>
                    <a:pt x="1001" y="3303"/>
                    <a:pt x="1501" y="2235"/>
                    <a:pt x="1568" y="1735"/>
                  </a:cubicBezTo>
                  <a:cubicBezTo>
                    <a:pt x="1601" y="1268"/>
                    <a:pt x="0" y="0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1530425" y="3662225"/>
              <a:ext cx="251875" cy="91750"/>
            </a:xfrm>
            <a:custGeom>
              <a:avLst/>
              <a:gdLst/>
              <a:ahLst/>
              <a:cxnLst/>
              <a:rect l="l" t="t" r="r" b="b"/>
              <a:pathLst>
                <a:path w="10075" h="3670" fill="none" extrusionOk="0">
                  <a:moveTo>
                    <a:pt x="1" y="3670"/>
                  </a:moveTo>
                  <a:cubicBezTo>
                    <a:pt x="1" y="3670"/>
                    <a:pt x="6906" y="3103"/>
                    <a:pt x="1007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737250" y="4202625"/>
              <a:ext cx="198500" cy="256925"/>
            </a:xfrm>
            <a:custGeom>
              <a:avLst/>
              <a:gdLst/>
              <a:ahLst/>
              <a:cxnLst/>
              <a:rect l="l" t="t" r="r" b="b"/>
              <a:pathLst>
                <a:path w="7940" h="10277" extrusionOk="0">
                  <a:moveTo>
                    <a:pt x="6438" y="0"/>
                  </a:moveTo>
                  <a:cubicBezTo>
                    <a:pt x="6438" y="0"/>
                    <a:pt x="3069" y="667"/>
                    <a:pt x="934" y="5871"/>
                  </a:cubicBezTo>
                  <a:cubicBezTo>
                    <a:pt x="934" y="5871"/>
                    <a:pt x="0" y="8840"/>
                    <a:pt x="801" y="10207"/>
                  </a:cubicBezTo>
                  <a:cubicBezTo>
                    <a:pt x="954" y="10251"/>
                    <a:pt x="1158" y="10277"/>
                    <a:pt x="1399" y="10277"/>
                  </a:cubicBezTo>
                  <a:cubicBezTo>
                    <a:pt x="2628" y="10277"/>
                    <a:pt x="4816" y="9604"/>
                    <a:pt x="6071" y="7205"/>
                  </a:cubicBezTo>
                  <a:cubicBezTo>
                    <a:pt x="6071" y="7205"/>
                    <a:pt x="7939" y="3903"/>
                    <a:pt x="6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845650" y="4245150"/>
              <a:ext cx="58400" cy="42550"/>
            </a:xfrm>
            <a:custGeom>
              <a:avLst/>
              <a:gdLst/>
              <a:ahLst/>
              <a:cxnLst/>
              <a:rect l="l" t="t" r="r" b="b"/>
              <a:pathLst>
                <a:path w="2336" h="1702" fill="none" extrusionOk="0">
                  <a:moveTo>
                    <a:pt x="2336" y="1335"/>
                  </a:moveTo>
                  <a:cubicBezTo>
                    <a:pt x="2336" y="1335"/>
                    <a:pt x="1435" y="1702"/>
                    <a:pt x="1068" y="1702"/>
                  </a:cubicBezTo>
                  <a:cubicBezTo>
                    <a:pt x="668" y="17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819800" y="4290175"/>
              <a:ext cx="75075" cy="45050"/>
            </a:xfrm>
            <a:custGeom>
              <a:avLst/>
              <a:gdLst/>
              <a:ahLst/>
              <a:cxnLst/>
              <a:rect l="l" t="t" r="r" b="b"/>
              <a:pathLst>
                <a:path w="3003" h="1802" fill="none" extrusionOk="0">
                  <a:moveTo>
                    <a:pt x="3003" y="1468"/>
                  </a:moveTo>
                  <a:cubicBezTo>
                    <a:pt x="3003" y="1468"/>
                    <a:pt x="1869" y="1802"/>
                    <a:pt x="1435" y="1802"/>
                  </a:cubicBezTo>
                  <a:cubicBezTo>
                    <a:pt x="968" y="1802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799800" y="4332700"/>
              <a:ext cx="65050" cy="44225"/>
            </a:xfrm>
            <a:custGeom>
              <a:avLst/>
              <a:gdLst/>
              <a:ahLst/>
              <a:cxnLst/>
              <a:rect l="l" t="t" r="r" b="b"/>
              <a:pathLst>
                <a:path w="2602" h="1769" fill="none" extrusionOk="0">
                  <a:moveTo>
                    <a:pt x="2602" y="1369"/>
                  </a:moveTo>
                  <a:cubicBezTo>
                    <a:pt x="2602" y="1369"/>
                    <a:pt x="1601" y="1769"/>
                    <a:pt x="1168" y="1769"/>
                  </a:cubicBezTo>
                  <a:cubicBezTo>
                    <a:pt x="767" y="1769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766425" y="4371075"/>
              <a:ext cx="77600" cy="45875"/>
            </a:xfrm>
            <a:custGeom>
              <a:avLst/>
              <a:gdLst/>
              <a:ahLst/>
              <a:cxnLst/>
              <a:rect l="l" t="t" r="r" b="b"/>
              <a:pathLst>
                <a:path w="3104" h="1835" fill="none" extrusionOk="0">
                  <a:moveTo>
                    <a:pt x="3103" y="1501"/>
                  </a:moveTo>
                  <a:cubicBezTo>
                    <a:pt x="3103" y="1501"/>
                    <a:pt x="1936" y="1835"/>
                    <a:pt x="1469" y="1802"/>
                  </a:cubicBezTo>
                  <a:cubicBezTo>
                    <a:pt x="1002" y="1802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762275" y="4215125"/>
              <a:ext cx="130950" cy="234350"/>
            </a:xfrm>
            <a:custGeom>
              <a:avLst/>
              <a:gdLst/>
              <a:ahLst/>
              <a:cxnLst/>
              <a:rect l="l" t="t" r="r" b="b"/>
              <a:pathLst>
                <a:path w="5238" h="9374" fill="none" extrusionOk="0">
                  <a:moveTo>
                    <a:pt x="5237" y="1"/>
                  </a:moveTo>
                  <a:cubicBezTo>
                    <a:pt x="5237" y="1"/>
                    <a:pt x="3569" y="6739"/>
                    <a:pt x="0" y="937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627175" y="3965775"/>
              <a:ext cx="150950" cy="286075"/>
            </a:xfrm>
            <a:custGeom>
              <a:avLst/>
              <a:gdLst/>
              <a:ahLst/>
              <a:cxnLst/>
              <a:rect l="l" t="t" r="r" b="b"/>
              <a:pathLst>
                <a:path w="6038" h="11443" extrusionOk="0">
                  <a:moveTo>
                    <a:pt x="3369" y="1"/>
                  </a:moveTo>
                  <a:cubicBezTo>
                    <a:pt x="3369" y="1"/>
                    <a:pt x="367" y="1669"/>
                    <a:pt x="0" y="7306"/>
                  </a:cubicBezTo>
                  <a:cubicBezTo>
                    <a:pt x="0" y="7306"/>
                    <a:pt x="67" y="10375"/>
                    <a:pt x="1234" y="11442"/>
                  </a:cubicBezTo>
                  <a:cubicBezTo>
                    <a:pt x="2168" y="11442"/>
                    <a:pt x="4737" y="10175"/>
                    <a:pt x="5304" y="6972"/>
                  </a:cubicBezTo>
                  <a:cubicBezTo>
                    <a:pt x="5304" y="6972"/>
                    <a:pt x="6038" y="3270"/>
                    <a:pt x="3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77200" y="4023325"/>
              <a:ext cx="64250" cy="35050"/>
            </a:xfrm>
            <a:custGeom>
              <a:avLst/>
              <a:gdLst/>
              <a:ahLst/>
              <a:cxnLst/>
              <a:rect l="l" t="t" r="r" b="b"/>
              <a:pathLst>
                <a:path w="2570" h="1402" fill="none" extrusionOk="0">
                  <a:moveTo>
                    <a:pt x="2569" y="501"/>
                  </a:moveTo>
                  <a:cubicBezTo>
                    <a:pt x="2569" y="501"/>
                    <a:pt x="1835" y="1168"/>
                    <a:pt x="1502" y="1301"/>
                  </a:cubicBezTo>
                  <a:cubicBezTo>
                    <a:pt x="1168" y="1401"/>
                    <a:pt x="1" y="0"/>
                    <a:pt x="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664700" y="4073350"/>
              <a:ext cx="83400" cy="34225"/>
            </a:xfrm>
            <a:custGeom>
              <a:avLst/>
              <a:gdLst/>
              <a:ahLst/>
              <a:cxnLst/>
              <a:rect l="l" t="t" r="r" b="b"/>
              <a:pathLst>
                <a:path w="3336" h="1369" fill="none" extrusionOk="0">
                  <a:moveTo>
                    <a:pt x="3336" y="468"/>
                  </a:moveTo>
                  <a:cubicBezTo>
                    <a:pt x="3336" y="468"/>
                    <a:pt x="2369" y="1135"/>
                    <a:pt x="1902" y="1235"/>
                  </a:cubicBezTo>
                  <a:cubicBezTo>
                    <a:pt x="1468" y="1368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658025" y="4120050"/>
              <a:ext cx="72575" cy="35900"/>
            </a:xfrm>
            <a:custGeom>
              <a:avLst/>
              <a:gdLst/>
              <a:ahLst/>
              <a:cxnLst/>
              <a:rect l="l" t="t" r="r" b="b"/>
              <a:pathLst>
                <a:path w="2903" h="1436" fill="none" extrusionOk="0">
                  <a:moveTo>
                    <a:pt x="2902" y="501"/>
                  </a:moveTo>
                  <a:cubicBezTo>
                    <a:pt x="2902" y="501"/>
                    <a:pt x="2069" y="1168"/>
                    <a:pt x="1668" y="1302"/>
                  </a:cubicBezTo>
                  <a:cubicBezTo>
                    <a:pt x="1301" y="1435"/>
                    <a:pt x="0" y="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639675" y="4168425"/>
              <a:ext cx="85075" cy="34225"/>
            </a:xfrm>
            <a:custGeom>
              <a:avLst/>
              <a:gdLst/>
              <a:ahLst/>
              <a:cxnLst/>
              <a:rect l="l" t="t" r="r" b="b"/>
              <a:pathLst>
                <a:path w="3403" h="1369" fill="none" extrusionOk="0">
                  <a:moveTo>
                    <a:pt x="3403" y="434"/>
                  </a:moveTo>
                  <a:cubicBezTo>
                    <a:pt x="3403" y="434"/>
                    <a:pt x="2402" y="1101"/>
                    <a:pt x="1969" y="1235"/>
                  </a:cubicBezTo>
                  <a:cubicBezTo>
                    <a:pt x="1502" y="1368"/>
                    <a:pt x="1" y="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660525" y="3979125"/>
              <a:ext cx="63400" cy="264375"/>
            </a:xfrm>
            <a:custGeom>
              <a:avLst/>
              <a:gdLst/>
              <a:ahLst/>
              <a:cxnLst/>
              <a:rect l="l" t="t" r="r" b="b"/>
              <a:pathLst>
                <a:path w="2536" h="10575" fill="none" extrusionOk="0">
                  <a:moveTo>
                    <a:pt x="2002" y="0"/>
                  </a:moveTo>
                  <a:cubicBezTo>
                    <a:pt x="2002" y="0"/>
                    <a:pt x="2536" y="6939"/>
                    <a:pt x="0" y="1057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351125" y="4087050"/>
              <a:ext cx="272725" cy="155700"/>
            </a:xfrm>
            <a:custGeom>
              <a:avLst/>
              <a:gdLst/>
              <a:ahLst/>
              <a:cxnLst/>
              <a:rect l="l" t="t" r="r" b="b"/>
              <a:pathLst>
                <a:path w="10909" h="6228" extrusionOk="0">
                  <a:moveTo>
                    <a:pt x="2799" y="0"/>
                  </a:moveTo>
                  <a:cubicBezTo>
                    <a:pt x="997" y="0"/>
                    <a:pt x="1" y="587"/>
                    <a:pt x="1" y="587"/>
                  </a:cubicBezTo>
                  <a:cubicBezTo>
                    <a:pt x="1435" y="4523"/>
                    <a:pt x="5038" y="5791"/>
                    <a:pt x="5038" y="5791"/>
                  </a:cubicBezTo>
                  <a:cubicBezTo>
                    <a:pt x="5817" y="6102"/>
                    <a:pt x="6555" y="6227"/>
                    <a:pt x="7230" y="6227"/>
                  </a:cubicBezTo>
                  <a:cubicBezTo>
                    <a:pt x="9156" y="6227"/>
                    <a:pt x="10563" y="5207"/>
                    <a:pt x="10909" y="4590"/>
                  </a:cubicBezTo>
                  <a:cubicBezTo>
                    <a:pt x="10609" y="3022"/>
                    <a:pt x="8007" y="1421"/>
                    <a:pt x="8007" y="1421"/>
                  </a:cubicBezTo>
                  <a:cubicBezTo>
                    <a:pt x="5886" y="318"/>
                    <a:pt x="4124" y="0"/>
                    <a:pt x="2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395325" y="4101700"/>
              <a:ext cx="37550" cy="62575"/>
            </a:xfrm>
            <a:custGeom>
              <a:avLst/>
              <a:gdLst/>
              <a:ahLst/>
              <a:cxnLst/>
              <a:rect l="l" t="t" r="r" b="b"/>
              <a:pathLst>
                <a:path w="1502" h="2503" fill="none" extrusionOk="0">
                  <a:moveTo>
                    <a:pt x="1" y="2503"/>
                  </a:moveTo>
                  <a:cubicBezTo>
                    <a:pt x="1" y="2503"/>
                    <a:pt x="968" y="2169"/>
                    <a:pt x="1235" y="1936"/>
                  </a:cubicBezTo>
                  <a:cubicBezTo>
                    <a:pt x="1502" y="1702"/>
                    <a:pt x="868" y="1"/>
                    <a:pt x="8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35375" y="4115900"/>
              <a:ext cx="43375" cy="78400"/>
            </a:xfrm>
            <a:custGeom>
              <a:avLst/>
              <a:gdLst/>
              <a:ahLst/>
              <a:cxnLst/>
              <a:rect l="l" t="t" r="r" b="b"/>
              <a:pathLst>
                <a:path w="1735" h="3136" fill="none" extrusionOk="0">
                  <a:moveTo>
                    <a:pt x="0" y="3136"/>
                  </a:moveTo>
                  <a:cubicBezTo>
                    <a:pt x="0" y="3136"/>
                    <a:pt x="1067" y="2635"/>
                    <a:pt x="1401" y="2302"/>
                  </a:cubicBezTo>
                  <a:cubicBezTo>
                    <a:pt x="1735" y="1968"/>
                    <a:pt x="1301" y="0"/>
                    <a:pt x="1301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484575" y="4134225"/>
              <a:ext cx="39200" cy="69250"/>
            </a:xfrm>
            <a:custGeom>
              <a:avLst/>
              <a:gdLst/>
              <a:ahLst/>
              <a:cxnLst/>
              <a:rect l="l" t="t" r="r" b="b"/>
              <a:pathLst>
                <a:path w="1568" h="2770" fill="none" extrusionOk="0">
                  <a:moveTo>
                    <a:pt x="0" y="2770"/>
                  </a:moveTo>
                  <a:cubicBezTo>
                    <a:pt x="0" y="2770"/>
                    <a:pt x="1001" y="2403"/>
                    <a:pt x="1268" y="2102"/>
                  </a:cubicBezTo>
                  <a:cubicBezTo>
                    <a:pt x="1568" y="1836"/>
                    <a:pt x="1034" y="1"/>
                    <a:pt x="10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27925" y="4143400"/>
              <a:ext cx="45050" cy="79250"/>
            </a:xfrm>
            <a:custGeom>
              <a:avLst/>
              <a:gdLst/>
              <a:ahLst/>
              <a:cxnLst/>
              <a:rect l="l" t="t" r="r" b="b"/>
              <a:pathLst>
                <a:path w="1802" h="3170" fill="none" extrusionOk="0">
                  <a:moveTo>
                    <a:pt x="1" y="3170"/>
                  </a:moveTo>
                  <a:cubicBezTo>
                    <a:pt x="1" y="3170"/>
                    <a:pt x="1101" y="2669"/>
                    <a:pt x="1468" y="2336"/>
                  </a:cubicBezTo>
                  <a:cubicBezTo>
                    <a:pt x="1802" y="2002"/>
                    <a:pt x="1368" y="1"/>
                    <a:pt x="1368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363650" y="4107550"/>
              <a:ext cx="251875" cy="100100"/>
            </a:xfrm>
            <a:custGeom>
              <a:avLst/>
              <a:gdLst/>
              <a:ahLst/>
              <a:cxnLst/>
              <a:rect l="l" t="t" r="r" b="b"/>
              <a:pathLst>
                <a:path w="10075" h="4004" fill="none" extrusionOk="0">
                  <a:moveTo>
                    <a:pt x="0" y="0"/>
                  </a:moveTo>
                  <a:cubicBezTo>
                    <a:pt x="0" y="0"/>
                    <a:pt x="5671" y="4003"/>
                    <a:pt x="10074" y="367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31" name="Google Shape;1631;p32"/>
          <p:cNvGrpSpPr/>
          <p:nvPr/>
        </p:nvGrpSpPr>
        <p:grpSpPr>
          <a:xfrm rot="-9479128">
            <a:off x="5658725" y="-139851"/>
            <a:ext cx="1412263" cy="1793694"/>
            <a:chOff x="-4754433" y="3856104"/>
            <a:chExt cx="1356851" cy="1292487"/>
          </a:xfrm>
        </p:grpSpPr>
        <p:sp>
          <p:nvSpPr>
            <p:cNvPr id="1632" name="Google Shape;1632;p32"/>
            <p:cNvSpPr/>
            <p:nvPr/>
          </p:nvSpPr>
          <p:spPr>
            <a:xfrm rot="-3430959">
              <a:off x="-4306946" y="4256339"/>
              <a:ext cx="641657" cy="807576"/>
            </a:xfrm>
            <a:custGeom>
              <a:avLst/>
              <a:gdLst/>
              <a:ahLst/>
              <a:cxnLst/>
              <a:rect l="l" t="t" r="r" b="b"/>
              <a:pathLst>
                <a:path w="30312" h="38150" extrusionOk="0">
                  <a:moveTo>
                    <a:pt x="0" y="0"/>
                  </a:moveTo>
                  <a:cubicBezTo>
                    <a:pt x="2741" y="1170"/>
                    <a:pt x="12132" y="4445"/>
                    <a:pt x="16443" y="7018"/>
                  </a:cubicBezTo>
                  <a:cubicBezTo>
                    <a:pt x="20754" y="9591"/>
                    <a:pt x="23561" y="11730"/>
                    <a:pt x="25867" y="15440"/>
                  </a:cubicBezTo>
                  <a:cubicBezTo>
                    <a:pt x="28173" y="19150"/>
                    <a:pt x="30145" y="25934"/>
                    <a:pt x="30279" y="29276"/>
                  </a:cubicBezTo>
                  <a:cubicBezTo>
                    <a:pt x="30413" y="32618"/>
                    <a:pt x="28408" y="34022"/>
                    <a:pt x="26670" y="35493"/>
                  </a:cubicBezTo>
                  <a:cubicBezTo>
                    <a:pt x="24932" y="36964"/>
                    <a:pt x="21690" y="37900"/>
                    <a:pt x="19852" y="38100"/>
                  </a:cubicBezTo>
                  <a:cubicBezTo>
                    <a:pt x="18014" y="38301"/>
                    <a:pt x="16744" y="37632"/>
                    <a:pt x="15641" y="36696"/>
                  </a:cubicBezTo>
                  <a:cubicBezTo>
                    <a:pt x="14538" y="35760"/>
                    <a:pt x="13535" y="33956"/>
                    <a:pt x="13234" y="32485"/>
                  </a:cubicBezTo>
                  <a:cubicBezTo>
                    <a:pt x="12933" y="31015"/>
                    <a:pt x="12967" y="29043"/>
                    <a:pt x="13836" y="27873"/>
                  </a:cubicBezTo>
                  <a:cubicBezTo>
                    <a:pt x="14705" y="26703"/>
                    <a:pt x="17679" y="25867"/>
                    <a:pt x="18448" y="25466"/>
                  </a:cubicBezTo>
                </a:path>
              </a:pathLst>
            </a:custGeom>
            <a:noFill/>
            <a:ln w="2857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1633" name="Google Shape;1633;p32"/>
            <p:cNvGrpSpPr/>
            <p:nvPr/>
          </p:nvGrpSpPr>
          <p:grpSpPr>
            <a:xfrm>
              <a:off x="-4754433" y="3856104"/>
              <a:ext cx="1356851" cy="751688"/>
              <a:chOff x="-2212432" y="3532207"/>
              <a:chExt cx="1065199" cy="590114"/>
            </a:xfrm>
          </p:grpSpPr>
          <p:sp>
            <p:nvSpPr>
              <p:cNvPr id="1634" name="Google Shape;1634;p32"/>
              <p:cNvSpPr/>
              <p:nvPr/>
            </p:nvSpPr>
            <p:spPr>
              <a:xfrm rot="-3587099">
                <a:off x="-1618863" y="3683239"/>
                <a:ext cx="488517" cy="241740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423" extrusionOk="0">
                    <a:moveTo>
                      <a:pt x="7398" y="0"/>
                    </a:moveTo>
                    <a:cubicBezTo>
                      <a:pt x="5386" y="0"/>
                      <a:pt x="1799" y="228"/>
                      <a:pt x="167" y="1744"/>
                    </a:cubicBezTo>
                    <a:cubicBezTo>
                      <a:pt x="0" y="3679"/>
                      <a:pt x="2002" y="9183"/>
                      <a:pt x="8473" y="10884"/>
                    </a:cubicBezTo>
                    <a:cubicBezTo>
                      <a:pt x="8473" y="10884"/>
                      <a:pt x="10240" y="11423"/>
                      <a:pt x="12883" y="11423"/>
                    </a:cubicBezTo>
                    <a:cubicBezTo>
                      <a:pt x="15661" y="11423"/>
                      <a:pt x="19407" y="10827"/>
                      <a:pt x="23083" y="8382"/>
                    </a:cubicBezTo>
                    <a:cubicBezTo>
                      <a:pt x="23083" y="8382"/>
                      <a:pt x="20248" y="1911"/>
                      <a:pt x="8840" y="43"/>
                    </a:cubicBezTo>
                    <a:cubicBezTo>
                      <a:pt x="8840" y="43"/>
                      <a:pt x="8265" y="0"/>
                      <a:pt x="73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 rot="-3587099">
                <a:off x="-1313402" y="3668388"/>
                <a:ext cx="66366" cy="11013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204" fill="none" extrusionOk="0">
                    <a:moveTo>
                      <a:pt x="1568" y="5204"/>
                    </a:moveTo>
                    <a:cubicBezTo>
                      <a:pt x="1568" y="5204"/>
                      <a:pt x="400" y="3536"/>
                      <a:pt x="167" y="2836"/>
                    </a:cubicBezTo>
                    <a:cubicBezTo>
                      <a:pt x="0" y="2102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 rot="-3587099">
                <a:off x="-1366129" y="3718736"/>
                <a:ext cx="65668" cy="141218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673" fill="none" extrusionOk="0">
                    <a:moveTo>
                      <a:pt x="1501" y="6672"/>
                    </a:moveTo>
                    <a:cubicBezTo>
                      <a:pt x="1501" y="6672"/>
                      <a:pt x="334" y="4538"/>
                      <a:pt x="167" y="3637"/>
                    </a:cubicBezTo>
                    <a:cubicBezTo>
                      <a:pt x="0" y="2670"/>
                      <a:pt x="3102" y="1"/>
                      <a:pt x="3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 rot="-3587099">
                <a:off x="-1430286" y="3783856"/>
                <a:ext cx="66366" cy="122129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5771" fill="none" extrusionOk="0">
                    <a:moveTo>
                      <a:pt x="1535" y="5771"/>
                    </a:moveTo>
                    <a:cubicBezTo>
                      <a:pt x="1535" y="5771"/>
                      <a:pt x="367" y="3936"/>
                      <a:pt x="167" y="3136"/>
                    </a:cubicBezTo>
                    <a:cubicBezTo>
                      <a:pt x="0" y="2335"/>
                      <a:pt x="3136" y="0"/>
                      <a:pt x="31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 rot="-3587099">
                <a:off x="-1495784" y="3825293"/>
                <a:ext cx="65668" cy="144752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6840" fill="none" extrusionOk="0">
                    <a:moveTo>
                      <a:pt x="1502" y="6839"/>
                    </a:moveTo>
                    <a:cubicBezTo>
                      <a:pt x="1502" y="6839"/>
                      <a:pt x="334" y="4671"/>
                      <a:pt x="167" y="3737"/>
                    </a:cubicBezTo>
                    <a:cubicBezTo>
                      <a:pt x="1" y="2770"/>
                      <a:pt x="3103" y="1"/>
                      <a:pt x="3103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 rot="-3587099">
                <a:off x="-1609840" y="3734384"/>
                <a:ext cx="445472" cy="130615"/>
              </a:xfrm>
              <a:custGeom>
                <a:avLst/>
                <a:gdLst/>
                <a:ahLst/>
                <a:cxnLst/>
                <a:rect l="l" t="t" r="r" b="b"/>
                <a:pathLst>
                  <a:path w="21050" h="6172" fill="none" extrusionOk="0">
                    <a:moveTo>
                      <a:pt x="21049" y="6172"/>
                    </a:moveTo>
                    <a:cubicBezTo>
                      <a:pt x="21049" y="6172"/>
                      <a:pt x="6839" y="5872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 rot="-3587099">
                <a:off x="-2090062" y="3613557"/>
                <a:ext cx="342411" cy="480052"/>
              </a:xfrm>
              <a:custGeom>
                <a:avLst/>
                <a:gdLst/>
                <a:ahLst/>
                <a:cxnLst/>
                <a:rect l="l" t="t" r="r" b="b"/>
                <a:pathLst>
                  <a:path w="16180" h="22684" extrusionOk="0">
                    <a:moveTo>
                      <a:pt x="12410" y="1"/>
                    </a:moveTo>
                    <a:cubicBezTo>
                      <a:pt x="4437" y="3303"/>
                      <a:pt x="2169" y="10708"/>
                      <a:pt x="2169" y="10708"/>
                    </a:cubicBezTo>
                    <a:cubicBezTo>
                      <a:pt x="1" y="17013"/>
                      <a:pt x="3437" y="21749"/>
                      <a:pt x="5138" y="22683"/>
                    </a:cubicBezTo>
                    <a:cubicBezTo>
                      <a:pt x="8273" y="21983"/>
                      <a:pt x="11409" y="16479"/>
                      <a:pt x="11409" y="16479"/>
                    </a:cubicBezTo>
                    <a:cubicBezTo>
                      <a:pt x="16179" y="5972"/>
                      <a:pt x="12410" y="1"/>
                      <a:pt x="124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 rot="-3587099">
                <a:off x="-2061188" y="3721347"/>
                <a:ext cx="110850" cy="63551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003" fill="none" extrusionOk="0">
                    <a:moveTo>
                      <a:pt x="0" y="0"/>
                    </a:moveTo>
                    <a:cubicBezTo>
                      <a:pt x="0" y="0"/>
                      <a:pt x="734" y="1935"/>
                      <a:pt x="1234" y="2469"/>
                    </a:cubicBezTo>
                    <a:cubicBezTo>
                      <a:pt x="1735" y="3003"/>
                      <a:pt x="5237" y="1602"/>
                      <a:pt x="5237" y="16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2" name="Google Shape;1642;p32"/>
              <p:cNvSpPr/>
              <p:nvPr/>
            </p:nvSpPr>
            <p:spPr>
              <a:xfrm rot="-3587099">
                <a:off x="-2028551" y="3785567"/>
                <a:ext cx="136985" cy="74133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3503" fill="none" extrusionOk="0">
                    <a:moveTo>
                      <a:pt x="1" y="0"/>
                    </a:moveTo>
                    <a:cubicBezTo>
                      <a:pt x="1" y="0"/>
                      <a:pt x="1102" y="2169"/>
                      <a:pt x="1802" y="2836"/>
                    </a:cubicBezTo>
                    <a:cubicBezTo>
                      <a:pt x="2469" y="3503"/>
                      <a:pt x="6472" y="2402"/>
                      <a:pt x="6472" y="24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3" name="Google Shape;1643;p32"/>
              <p:cNvSpPr/>
              <p:nvPr/>
            </p:nvSpPr>
            <p:spPr>
              <a:xfrm rot="-3587099">
                <a:off x="-1959705" y="3849562"/>
                <a:ext cx="120013" cy="6708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3170" fill="none" extrusionOk="0">
                    <a:moveTo>
                      <a:pt x="0" y="1"/>
                    </a:moveTo>
                    <a:cubicBezTo>
                      <a:pt x="0" y="1"/>
                      <a:pt x="901" y="2002"/>
                      <a:pt x="1434" y="2603"/>
                    </a:cubicBezTo>
                    <a:cubicBezTo>
                      <a:pt x="2002" y="3170"/>
                      <a:pt x="5671" y="1902"/>
                      <a:pt x="5671" y="19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4" name="Google Shape;1644;p32"/>
              <p:cNvSpPr/>
              <p:nvPr/>
            </p:nvSpPr>
            <p:spPr>
              <a:xfrm rot="-3587099">
                <a:off x="-1909938" y="3902474"/>
                <a:ext cx="139800" cy="74852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3537" fill="none" extrusionOk="0">
                    <a:moveTo>
                      <a:pt x="0" y="1"/>
                    </a:moveTo>
                    <a:cubicBezTo>
                      <a:pt x="0" y="1"/>
                      <a:pt x="1168" y="2202"/>
                      <a:pt x="1835" y="2869"/>
                    </a:cubicBezTo>
                    <a:cubicBezTo>
                      <a:pt x="2536" y="3536"/>
                      <a:pt x="6605" y="2502"/>
                      <a:pt x="6605" y="250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 rot="-3587099">
                <a:off x="-1996480" y="3632768"/>
                <a:ext cx="162402" cy="443335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20949" fill="none" extrusionOk="0">
                    <a:moveTo>
                      <a:pt x="7673" y="1"/>
                    </a:moveTo>
                    <a:cubicBezTo>
                      <a:pt x="7673" y="1"/>
                      <a:pt x="1" y="11943"/>
                      <a:pt x="1002" y="2094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77168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userDrawn="1">
          <p15:clr>
            <a:srgbClr val="FA7B17"/>
          </p15:clr>
        </p15:guide>
        <p15:guide id="2" pos="4320" userDrawn="1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7" name="Google Shape;1647;p33"/>
          <p:cNvGrpSpPr/>
          <p:nvPr/>
        </p:nvGrpSpPr>
        <p:grpSpPr>
          <a:xfrm>
            <a:off x="-483703" y="-910251"/>
            <a:ext cx="7814921" cy="6717680"/>
            <a:chOff x="-285227" y="227393"/>
            <a:chExt cx="7962628" cy="5133486"/>
          </a:xfrm>
        </p:grpSpPr>
        <p:sp>
          <p:nvSpPr>
            <p:cNvPr id="1648" name="Google Shape;1648;p33"/>
            <p:cNvSpPr/>
            <p:nvPr/>
          </p:nvSpPr>
          <p:spPr>
            <a:xfrm>
              <a:off x="-285227" y="227393"/>
              <a:ext cx="2976600" cy="4975850"/>
            </a:xfrm>
            <a:custGeom>
              <a:avLst/>
              <a:gdLst/>
              <a:ahLst/>
              <a:cxnLst/>
              <a:rect l="l" t="t" r="r" b="b"/>
              <a:pathLst>
                <a:path w="119064" h="199034" extrusionOk="0">
                  <a:moveTo>
                    <a:pt x="29442" y="1"/>
                  </a:moveTo>
                  <a:cubicBezTo>
                    <a:pt x="27053" y="1"/>
                    <a:pt x="24693" y="441"/>
                    <a:pt x="22682" y="1254"/>
                  </a:cubicBezTo>
                  <a:cubicBezTo>
                    <a:pt x="16479" y="3790"/>
                    <a:pt x="11919" y="9291"/>
                    <a:pt x="8752" y="15185"/>
                  </a:cubicBezTo>
                  <a:cubicBezTo>
                    <a:pt x="1" y="31484"/>
                    <a:pt x="263" y="50939"/>
                    <a:pt x="751" y="69441"/>
                  </a:cubicBezTo>
                  <a:cubicBezTo>
                    <a:pt x="1429" y="94932"/>
                    <a:pt x="2108" y="120436"/>
                    <a:pt x="2775" y="145939"/>
                  </a:cubicBezTo>
                  <a:cubicBezTo>
                    <a:pt x="3037" y="155416"/>
                    <a:pt x="3370" y="165286"/>
                    <a:pt x="7811" y="173680"/>
                  </a:cubicBezTo>
                  <a:cubicBezTo>
                    <a:pt x="13217" y="183884"/>
                    <a:pt x="23885" y="190266"/>
                    <a:pt x="34791" y="194064"/>
                  </a:cubicBezTo>
                  <a:cubicBezTo>
                    <a:pt x="44361" y="197388"/>
                    <a:pt x="54485" y="199034"/>
                    <a:pt x="64610" y="199034"/>
                  </a:cubicBezTo>
                  <a:cubicBezTo>
                    <a:pt x="78709" y="199034"/>
                    <a:pt x="92812" y="195843"/>
                    <a:pt x="105431" y="189551"/>
                  </a:cubicBezTo>
                  <a:cubicBezTo>
                    <a:pt x="110384" y="187099"/>
                    <a:pt x="115456" y="183753"/>
                    <a:pt x="117158" y="178478"/>
                  </a:cubicBezTo>
                  <a:cubicBezTo>
                    <a:pt x="119063" y="172525"/>
                    <a:pt x="115777" y="165798"/>
                    <a:pt x="110657" y="162203"/>
                  </a:cubicBezTo>
                  <a:cubicBezTo>
                    <a:pt x="105538" y="158595"/>
                    <a:pt x="99013" y="157607"/>
                    <a:pt x="92762" y="157583"/>
                  </a:cubicBezTo>
                  <a:cubicBezTo>
                    <a:pt x="92734" y="157583"/>
                    <a:pt x="92706" y="157583"/>
                    <a:pt x="92678" y="157583"/>
                  </a:cubicBezTo>
                  <a:cubicBezTo>
                    <a:pt x="84494" y="157583"/>
                    <a:pt x="76336" y="159067"/>
                    <a:pt x="68167" y="159067"/>
                  </a:cubicBezTo>
                  <a:cubicBezTo>
                    <a:pt x="66857" y="159067"/>
                    <a:pt x="65546" y="159029"/>
                    <a:pt x="64235" y="158940"/>
                  </a:cubicBezTo>
                  <a:cubicBezTo>
                    <a:pt x="54722" y="158297"/>
                    <a:pt x="44590" y="154237"/>
                    <a:pt x="40387" y="145677"/>
                  </a:cubicBezTo>
                  <a:cubicBezTo>
                    <a:pt x="36636" y="137997"/>
                    <a:pt x="38541" y="128937"/>
                    <a:pt x="39053" y="120412"/>
                  </a:cubicBezTo>
                  <a:cubicBezTo>
                    <a:pt x="40542" y="95254"/>
                    <a:pt x="28992" y="69679"/>
                    <a:pt x="35577" y="45355"/>
                  </a:cubicBezTo>
                  <a:cubicBezTo>
                    <a:pt x="37470" y="38378"/>
                    <a:pt x="40803" y="31841"/>
                    <a:pt x="42613" y="24852"/>
                  </a:cubicBezTo>
                  <a:cubicBezTo>
                    <a:pt x="44173" y="18804"/>
                    <a:pt x="45006" y="9612"/>
                    <a:pt x="40553" y="4433"/>
                  </a:cubicBezTo>
                  <a:cubicBezTo>
                    <a:pt x="37907" y="1355"/>
                    <a:pt x="33630" y="1"/>
                    <a:pt x="29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4336975" y="528729"/>
              <a:ext cx="3340425" cy="4832150"/>
            </a:xfrm>
            <a:custGeom>
              <a:avLst/>
              <a:gdLst/>
              <a:ahLst/>
              <a:cxnLst/>
              <a:rect l="l" t="t" r="r" b="b"/>
              <a:pathLst>
                <a:path w="133617" h="193286" extrusionOk="0">
                  <a:moveTo>
                    <a:pt x="82410" y="1"/>
                  </a:moveTo>
                  <a:cubicBezTo>
                    <a:pt x="75437" y="1"/>
                    <a:pt x="68212" y="1283"/>
                    <a:pt x="61393" y="2632"/>
                  </a:cubicBezTo>
                  <a:cubicBezTo>
                    <a:pt x="47606" y="5371"/>
                    <a:pt x="33807" y="8109"/>
                    <a:pt x="20007" y="10871"/>
                  </a:cubicBezTo>
                  <a:cubicBezTo>
                    <a:pt x="16566" y="11550"/>
                    <a:pt x="3755" y="12062"/>
                    <a:pt x="2124" y="15610"/>
                  </a:cubicBezTo>
                  <a:cubicBezTo>
                    <a:pt x="0" y="20197"/>
                    <a:pt x="9551" y="22007"/>
                    <a:pt x="13249" y="22007"/>
                  </a:cubicBezTo>
                  <a:cubicBezTo>
                    <a:pt x="13448" y="22007"/>
                    <a:pt x="13630" y="22002"/>
                    <a:pt x="13792" y="21992"/>
                  </a:cubicBezTo>
                  <a:cubicBezTo>
                    <a:pt x="20055" y="21587"/>
                    <a:pt x="25949" y="18777"/>
                    <a:pt x="32199" y="18182"/>
                  </a:cubicBezTo>
                  <a:cubicBezTo>
                    <a:pt x="32751" y="18129"/>
                    <a:pt x="33313" y="18103"/>
                    <a:pt x="33879" y="18103"/>
                  </a:cubicBezTo>
                  <a:cubicBezTo>
                    <a:pt x="39725" y="18103"/>
                    <a:pt x="46052" y="20904"/>
                    <a:pt x="47213" y="26516"/>
                  </a:cubicBezTo>
                  <a:cubicBezTo>
                    <a:pt x="47808" y="29409"/>
                    <a:pt x="46904" y="32553"/>
                    <a:pt x="47963" y="35327"/>
                  </a:cubicBezTo>
                  <a:cubicBezTo>
                    <a:pt x="49166" y="38482"/>
                    <a:pt x="52690" y="40220"/>
                    <a:pt x="56059" y="40482"/>
                  </a:cubicBezTo>
                  <a:cubicBezTo>
                    <a:pt x="56493" y="40517"/>
                    <a:pt x="56925" y="40534"/>
                    <a:pt x="57358" y="40534"/>
                  </a:cubicBezTo>
                  <a:cubicBezTo>
                    <a:pt x="60277" y="40534"/>
                    <a:pt x="63181" y="39800"/>
                    <a:pt x="66084" y="39291"/>
                  </a:cubicBezTo>
                  <a:cubicBezTo>
                    <a:pt x="68616" y="38848"/>
                    <a:pt x="71204" y="38587"/>
                    <a:pt x="73779" y="38587"/>
                  </a:cubicBezTo>
                  <a:cubicBezTo>
                    <a:pt x="77842" y="38587"/>
                    <a:pt x="81870" y="39236"/>
                    <a:pt x="85587" y="40839"/>
                  </a:cubicBezTo>
                  <a:cubicBezTo>
                    <a:pt x="91659" y="43459"/>
                    <a:pt x="96731" y="48959"/>
                    <a:pt x="97612" y="55508"/>
                  </a:cubicBezTo>
                  <a:cubicBezTo>
                    <a:pt x="98410" y="61473"/>
                    <a:pt x="95779" y="67319"/>
                    <a:pt x="94945" y="73308"/>
                  </a:cubicBezTo>
                  <a:cubicBezTo>
                    <a:pt x="93302" y="85214"/>
                    <a:pt x="98839" y="96739"/>
                    <a:pt x="102982" y="108026"/>
                  </a:cubicBezTo>
                  <a:cubicBezTo>
                    <a:pt x="107113" y="119301"/>
                    <a:pt x="109697" y="132743"/>
                    <a:pt x="102934" y="142685"/>
                  </a:cubicBezTo>
                  <a:cubicBezTo>
                    <a:pt x="99612" y="147567"/>
                    <a:pt x="94517" y="150853"/>
                    <a:pt x="90076" y="154746"/>
                  </a:cubicBezTo>
                  <a:cubicBezTo>
                    <a:pt x="85646" y="158628"/>
                    <a:pt x="81575" y="163759"/>
                    <a:pt x="81670" y="169665"/>
                  </a:cubicBezTo>
                  <a:cubicBezTo>
                    <a:pt x="81777" y="176499"/>
                    <a:pt x="87337" y="181916"/>
                    <a:pt x="92909" y="185857"/>
                  </a:cubicBezTo>
                  <a:cubicBezTo>
                    <a:pt x="98538" y="189844"/>
                    <a:pt x="105201" y="193286"/>
                    <a:pt x="111924" y="193286"/>
                  </a:cubicBezTo>
                  <a:cubicBezTo>
                    <a:pt x="113393" y="193286"/>
                    <a:pt x="114865" y="193121"/>
                    <a:pt x="116329" y="192763"/>
                  </a:cubicBezTo>
                  <a:cubicBezTo>
                    <a:pt x="125925" y="190429"/>
                    <a:pt x="131902" y="180237"/>
                    <a:pt x="132759" y="170379"/>
                  </a:cubicBezTo>
                  <a:cubicBezTo>
                    <a:pt x="133617" y="160533"/>
                    <a:pt x="130569" y="150829"/>
                    <a:pt x="128033" y="141268"/>
                  </a:cubicBezTo>
                  <a:cubicBezTo>
                    <a:pt x="120889" y="114539"/>
                    <a:pt x="117448" y="86845"/>
                    <a:pt x="117829" y="59175"/>
                  </a:cubicBezTo>
                  <a:cubicBezTo>
                    <a:pt x="117972" y="49376"/>
                    <a:pt x="124830" y="35124"/>
                    <a:pt x="122996" y="25480"/>
                  </a:cubicBezTo>
                  <a:cubicBezTo>
                    <a:pt x="121163" y="15836"/>
                    <a:pt x="110292" y="10609"/>
                    <a:pt x="102113" y="5192"/>
                  </a:cubicBezTo>
                  <a:cubicBezTo>
                    <a:pt x="96257" y="1312"/>
                    <a:pt x="89462" y="1"/>
                    <a:pt x="82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0" name="Google Shape;1650;p33"/>
          <p:cNvGrpSpPr/>
          <p:nvPr/>
        </p:nvGrpSpPr>
        <p:grpSpPr>
          <a:xfrm rot="1218135">
            <a:off x="-3796" y="2868061"/>
            <a:ext cx="3054667" cy="2474226"/>
            <a:chOff x="2616200" y="509975"/>
            <a:chExt cx="1577738" cy="958490"/>
          </a:xfrm>
        </p:grpSpPr>
        <p:sp>
          <p:nvSpPr>
            <p:cNvPr id="1651" name="Google Shape;1651;p33"/>
            <p:cNvSpPr/>
            <p:nvPr/>
          </p:nvSpPr>
          <p:spPr>
            <a:xfrm>
              <a:off x="2616200" y="509975"/>
              <a:ext cx="1356000" cy="945700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78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72" y="6172"/>
                    <a:pt x="46667" y="0"/>
                    <a:pt x="36994" y="4504"/>
                  </a:cubicBezTo>
                  <a:cubicBezTo>
                    <a:pt x="28988" y="8240"/>
                    <a:pt x="33725" y="37828"/>
                    <a:pt x="1" y="26086"/>
                  </a:cubicBezTo>
                </a:path>
              </a:pathLst>
            </a:custGeom>
            <a:noFill/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951238" y="909474"/>
              <a:ext cx="242700" cy="183375"/>
            </a:xfrm>
            <a:custGeom>
              <a:avLst/>
              <a:gdLst/>
              <a:ahLst/>
              <a:cxnLst/>
              <a:rect l="l" t="t" r="r" b="b"/>
              <a:pathLst>
                <a:path w="9708" h="7335" extrusionOk="0">
                  <a:moveTo>
                    <a:pt x="1303" y="0"/>
                  </a:moveTo>
                  <a:cubicBezTo>
                    <a:pt x="964" y="0"/>
                    <a:pt x="643" y="46"/>
                    <a:pt x="367" y="158"/>
                  </a:cubicBezTo>
                  <a:cubicBezTo>
                    <a:pt x="1" y="1026"/>
                    <a:pt x="1" y="3894"/>
                    <a:pt x="2602" y="5762"/>
                  </a:cubicBezTo>
                  <a:cubicBezTo>
                    <a:pt x="2602" y="5762"/>
                    <a:pt x="4652" y="7334"/>
                    <a:pt x="7680" y="7334"/>
                  </a:cubicBezTo>
                  <a:cubicBezTo>
                    <a:pt x="8316" y="7334"/>
                    <a:pt x="8995" y="7265"/>
                    <a:pt x="9707" y="7097"/>
                  </a:cubicBezTo>
                  <a:cubicBezTo>
                    <a:pt x="9707" y="7097"/>
                    <a:pt x="9507" y="3661"/>
                    <a:pt x="4604" y="859"/>
                  </a:cubicBezTo>
                  <a:cubicBezTo>
                    <a:pt x="4604" y="859"/>
                    <a:pt x="2776" y="0"/>
                    <a:pt x="13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4112188" y="1030999"/>
              <a:ext cx="47550" cy="53400"/>
            </a:xfrm>
            <a:custGeom>
              <a:avLst/>
              <a:gdLst/>
              <a:ahLst/>
              <a:cxnLst/>
              <a:rect l="l" t="t" r="r" b="b"/>
              <a:pathLst>
                <a:path w="1902" h="2136" fill="none" extrusionOk="0">
                  <a:moveTo>
                    <a:pt x="267" y="2136"/>
                  </a:moveTo>
                  <a:cubicBezTo>
                    <a:pt x="267" y="2136"/>
                    <a:pt x="0" y="1168"/>
                    <a:pt x="67" y="801"/>
                  </a:cubicBezTo>
                  <a:cubicBezTo>
                    <a:pt x="101" y="4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4067988" y="998474"/>
              <a:ext cx="50900" cy="70075"/>
            </a:xfrm>
            <a:custGeom>
              <a:avLst/>
              <a:gdLst/>
              <a:ahLst/>
              <a:cxnLst/>
              <a:rect l="l" t="t" r="r" b="b"/>
              <a:pathLst>
                <a:path w="2036" h="2803" fill="none" extrusionOk="0">
                  <a:moveTo>
                    <a:pt x="167" y="2803"/>
                  </a:moveTo>
                  <a:cubicBezTo>
                    <a:pt x="167" y="2803"/>
                    <a:pt x="1" y="1635"/>
                    <a:pt x="67" y="1168"/>
                  </a:cubicBezTo>
                  <a:cubicBezTo>
                    <a:pt x="167" y="701"/>
                    <a:pt x="2035" y="1"/>
                    <a:pt x="20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4031288" y="972624"/>
              <a:ext cx="47575" cy="59250"/>
            </a:xfrm>
            <a:custGeom>
              <a:avLst/>
              <a:gdLst/>
              <a:ahLst/>
              <a:cxnLst/>
              <a:rect l="l" t="t" r="r" b="b"/>
              <a:pathLst>
                <a:path w="1903" h="2370" fill="none" extrusionOk="0">
                  <a:moveTo>
                    <a:pt x="201" y="2369"/>
                  </a:moveTo>
                  <a:cubicBezTo>
                    <a:pt x="201" y="2369"/>
                    <a:pt x="1" y="1335"/>
                    <a:pt x="34" y="901"/>
                  </a:cubicBezTo>
                  <a:cubicBezTo>
                    <a:pt x="68" y="501"/>
                    <a:pt x="1902" y="1"/>
                    <a:pt x="1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992938" y="934274"/>
              <a:ext cx="51725" cy="71750"/>
            </a:xfrm>
            <a:custGeom>
              <a:avLst/>
              <a:gdLst/>
              <a:ahLst/>
              <a:cxnLst/>
              <a:rect l="l" t="t" r="r" b="b"/>
              <a:pathLst>
                <a:path w="2069" h="2870" fill="none" extrusionOk="0">
                  <a:moveTo>
                    <a:pt x="167" y="2869"/>
                  </a:moveTo>
                  <a:cubicBezTo>
                    <a:pt x="167" y="2869"/>
                    <a:pt x="0" y="1668"/>
                    <a:pt x="67" y="1201"/>
                  </a:cubicBezTo>
                  <a:cubicBezTo>
                    <a:pt x="167" y="734"/>
                    <a:pt x="2069" y="0"/>
                    <a:pt x="2069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968763" y="920099"/>
              <a:ext cx="214325" cy="160975"/>
            </a:xfrm>
            <a:custGeom>
              <a:avLst/>
              <a:gdLst/>
              <a:ahLst/>
              <a:cxnLst/>
              <a:rect l="l" t="t" r="r" b="b"/>
              <a:pathLst>
                <a:path w="8573" h="6439" fill="none" extrusionOk="0">
                  <a:moveTo>
                    <a:pt x="8573" y="6438"/>
                  </a:moveTo>
                  <a:cubicBezTo>
                    <a:pt x="8573" y="6438"/>
                    <a:pt x="2135" y="3903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739541" y="705152"/>
              <a:ext cx="220200" cy="225950"/>
            </a:xfrm>
            <a:custGeom>
              <a:avLst/>
              <a:gdLst/>
              <a:ahLst/>
              <a:cxnLst/>
              <a:rect l="l" t="t" r="r" b="b"/>
              <a:pathLst>
                <a:path w="8808" h="9038" extrusionOk="0">
                  <a:moveTo>
                    <a:pt x="652" y="0"/>
                  </a:moveTo>
                  <a:cubicBezTo>
                    <a:pt x="640" y="0"/>
                    <a:pt x="635" y="1"/>
                    <a:pt x="635" y="1"/>
                  </a:cubicBezTo>
                  <a:cubicBezTo>
                    <a:pt x="1" y="4170"/>
                    <a:pt x="2536" y="6939"/>
                    <a:pt x="2536" y="6939"/>
                  </a:cubicBezTo>
                  <a:cubicBezTo>
                    <a:pt x="3905" y="8568"/>
                    <a:pt x="5585" y="9037"/>
                    <a:pt x="6830" y="9037"/>
                  </a:cubicBezTo>
                  <a:cubicBezTo>
                    <a:pt x="7496" y="9037"/>
                    <a:pt x="8038" y="8903"/>
                    <a:pt x="8340" y="8740"/>
                  </a:cubicBezTo>
                  <a:cubicBezTo>
                    <a:pt x="8807" y="7239"/>
                    <a:pt x="7306" y="4537"/>
                    <a:pt x="7306" y="4537"/>
                  </a:cubicBezTo>
                  <a:cubicBezTo>
                    <a:pt x="4204" y="92"/>
                    <a:pt x="919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764566" y="736002"/>
              <a:ext cx="48400" cy="49225"/>
            </a:xfrm>
            <a:custGeom>
              <a:avLst/>
              <a:gdLst/>
              <a:ahLst/>
              <a:cxnLst/>
              <a:rect l="l" t="t" r="r" b="b"/>
              <a:pathLst>
                <a:path w="1936" h="1969" fill="none" extrusionOk="0">
                  <a:moveTo>
                    <a:pt x="1" y="1802"/>
                  </a:moveTo>
                  <a:cubicBezTo>
                    <a:pt x="1" y="1802"/>
                    <a:pt x="968" y="1969"/>
                    <a:pt x="1335" y="1869"/>
                  </a:cubicBezTo>
                  <a:cubicBezTo>
                    <a:pt x="1702" y="1802"/>
                    <a:pt x="1935" y="1"/>
                    <a:pt x="19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3784591" y="773527"/>
              <a:ext cx="65050" cy="54250"/>
            </a:xfrm>
            <a:custGeom>
              <a:avLst/>
              <a:gdLst/>
              <a:ahLst/>
              <a:cxnLst/>
              <a:rect l="l" t="t" r="r" b="b"/>
              <a:pathLst>
                <a:path w="2602" h="2170" fill="none" extrusionOk="0">
                  <a:moveTo>
                    <a:pt x="0" y="2102"/>
                  </a:moveTo>
                  <a:cubicBezTo>
                    <a:pt x="0" y="2102"/>
                    <a:pt x="1168" y="2169"/>
                    <a:pt x="1601" y="2036"/>
                  </a:cubicBezTo>
                  <a:cubicBezTo>
                    <a:pt x="2068" y="1936"/>
                    <a:pt x="2602" y="1"/>
                    <a:pt x="26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3822941" y="810227"/>
              <a:ext cx="55075" cy="50900"/>
            </a:xfrm>
            <a:custGeom>
              <a:avLst/>
              <a:gdLst/>
              <a:ahLst/>
              <a:cxnLst/>
              <a:rect l="l" t="t" r="r" b="b"/>
              <a:pathLst>
                <a:path w="2203" h="2036" fill="none" extrusionOk="0">
                  <a:moveTo>
                    <a:pt x="1" y="1902"/>
                  </a:moveTo>
                  <a:cubicBezTo>
                    <a:pt x="1" y="1902"/>
                    <a:pt x="1035" y="2035"/>
                    <a:pt x="1468" y="1969"/>
                  </a:cubicBezTo>
                  <a:cubicBezTo>
                    <a:pt x="1835" y="1869"/>
                    <a:pt x="2202" y="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3852141" y="842752"/>
              <a:ext cx="67550" cy="55075"/>
            </a:xfrm>
            <a:custGeom>
              <a:avLst/>
              <a:gdLst/>
              <a:ahLst/>
              <a:cxnLst/>
              <a:rect l="l" t="t" r="r" b="b"/>
              <a:pathLst>
                <a:path w="2702" h="2203" fill="none" extrusionOk="0">
                  <a:moveTo>
                    <a:pt x="0" y="2102"/>
                  </a:moveTo>
                  <a:cubicBezTo>
                    <a:pt x="0" y="2102"/>
                    <a:pt x="1201" y="2202"/>
                    <a:pt x="1668" y="2069"/>
                  </a:cubicBezTo>
                  <a:cubicBezTo>
                    <a:pt x="2135" y="1935"/>
                    <a:pt x="2702" y="0"/>
                    <a:pt x="2702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3762066" y="716002"/>
              <a:ext cx="178475" cy="201000"/>
            </a:xfrm>
            <a:custGeom>
              <a:avLst/>
              <a:gdLst/>
              <a:ahLst/>
              <a:cxnLst/>
              <a:rect l="l" t="t" r="r" b="b"/>
              <a:pathLst>
                <a:path w="7139" h="8040" fill="none" extrusionOk="0">
                  <a:moveTo>
                    <a:pt x="0" y="0"/>
                  </a:moveTo>
                  <a:cubicBezTo>
                    <a:pt x="0" y="0"/>
                    <a:pt x="3103" y="6238"/>
                    <a:pt x="7139" y="8039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3169100" y="1145425"/>
              <a:ext cx="288575" cy="131950"/>
            </a:xfrm>
            <a:custGeom>
              <a:avLst/>
              <a:gdLst/>
              <a:ahLst/>
              <a:cxnLst/>
              <a:rect l="l" t="t" r="r" b="b"/>
              <a:pathLst>
                <a:path w="11543" h="5278" extrusionOk="0">
                  <a:moveTo>
                    <a:pt x="4037" y="1"/>
                  </a:moveTo>
                  <a:cubicBezTo>
                    <a:pt x="4037" y="1"/>
                    <a:pt x="935" y="234"/>
                    <a:pt x="1" y="1502"/>
                  </a:cubicBezTo>
                  <a:cubicBezTo>
                    <a:pt x="67" y="2402"/>
                    <a:pt x="1435" y="4904"/>
                    <a:pt x="4704" y="5238"/>
                  </a:cubicBezTo>
                  <a:cubicBezTo>
                    <a:pt x="4704" y="5238"/>
                    <a:pt x="4983" y="5278"/>
                    <a:pt x="5453" y="5278"/>
                  </a:cubicBezTo>
                  <a:cubicBezTo>
                    <a:pt x="6700" y="5278"/>
                    <a:pt x="9288" y="4996"/>
                    <a:pt x="11542" y="2936"/>
                  </a:cubicBezTo>
                  <a:cubicBezTo>
                    <a:pt x="11542" y="2936"/>
                    <a:pt x="9674" y="34"/>
                    <a:pt x="40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3365900" y="1187125"/>
              <a:ext cx="33400" cy="65075"/>
            </a:xfrm>
            <a:custGeom>
              <a:avLst/>
              <a:gdLst/>
              <a:ahLst/>
              <a:cxnLst/>
              <a:rect l="l" t="t" r="r" b="b"/>
              <a:pathLst>
                <a:path w="1336" h="2603" fill="none" extrusionOk="0">
                  <a:moveTo>
                    <a:pt x="968" y="2602"/>
                  </a:moveTo>
                  <a:cubicBezTo>
                    <a:pt x="968" y="2602"/>
                    <a:pt x="234" y="1902"/>
                    <a:pt x="134" y="1568"/>
                  </a:cubicBezTo>
                  <a:cubicBezTo>
                    <a:pt x="1" y="1235"/>
                    <a:pt x="1335" y="1"/>
                    <a:pt x="1335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3315050" y="1178775"/>
              <a:ext cx="33375" cy="83425"/>
            </a:xfrm>
            <a:custGeom>
              <a:avLst/>
              <a:gdLst/>
              <a:ahLst/>
              <a:cxnLst/>
              <a:rect l="l" t="t" r="r" b="b"/>
              <a:pathLst>
                <a:path w="1335" h="3337" fill="none" extrusionOk="0">
                  <a:moveTo>
                    <a:pt x="1034" y="3337"/>
                  </a:moveTo>
                  <a:cubicBezTo>
                    <a:pt x="1034" y="3337"/>
                    <a:pt x="334" y="2403"/>
                    <a:pt x="167" y="1936"/>
                  </a:cubicBezTo>
                  <a:cubicBezTo>
                    <a:pt x="0" y="1502"/>
                    <a:pt x="1334" y="1"/>
                    <a:pt x="13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3267500" y="1175450"/>
              <a:ext cx="35050" cy="71750"/>
            </a:xfrm>
            <a:custGeom>
              <a:avLst/>
              <a:gdLst/>
              <a:ahLst/>
              <a:cxnLst/>
              <a:rect l="l" t="t" r="r" b="b"/>
              <a:pathLst>
                <a:path w="1402" h="2870" fill="none" extrusionOk="0">
                  <a:moveTo>
                    <a:pt x="1001" y="2869"/>
                  </a:moveTo>
                  <a:cubicBezTo>
                    <a:pt x="1001" y="2869"/>
                    <a:pt x="301" y="2069"/>
                    <a:pt x="167" y="1702"/>
                  </a:cubicBezTo>
                  <a:cubicBezTo>
                    <a:pt x="1" y="1335"/>
                    <a:pt x="1402" y="1"/>
                    <a:pt x="14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3219975" y="1158775"/>
              <a:ext cx="33375" cy="85075"/>
            </a:xfrm>
            <a:custGeom>
              <a:avLst/>
              <a:gdLst/>
              <a:ahLst/>
              <a:cxnLst/>
              <a:rect l="l" t="t" r="r" b="b"/>
              <a:pathLst>
                <a:path w="1335" h="3403" fill="none" extrusionOk="0">
                  <a:moveTo>
                    <a:pt x="1034" y="3403"/>
                  </a:moveTo>
                  <a:cubicBezTo>
                    <a:pt x="1034" y="3403"/>
                    <a:pt x="267" y="2469"/>
                    <a:pt x="167" y="2002"/>
                  </a:cubicBezTo>
                  <a:cubicBezTo>
                    <a:pt x="0" y="1535"/>
                    <a:pt x="1335" y="0"/>
                    <a:pt x="13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3178275" y="1183800"/>
              <a:ext cx="266050" cy="57550"/>
            </a:xfrm>
            <a:custGeom>
              <a:avLst/>
              <a:gdLst/>
              <a:ahLst/>
              <a:cxnLst/>
              <a:rect l="l" t="t" r="r" b="b"/>
              <a:pathLst>
                <a:path w="10642" h="2302" fill="none" extrusionOk="0">
                  <a:moveTo>
                    <a:pt x="10641" y="1368"/>
                  </a:moveTo>
                  <a:cubicBezTo>
                    <a:pt x="10641" y="1368"/>
                    <a:pt x="3736" y="2302"/>
                    <a:pt x="0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3324200" y="929825"/>
              <a:ext cx="285250" cy="140100"/>
            </a:xfrm>
            <a:custGeom>
              <a:avLst/>
              <a:gdLst/>
              <a:ahLst/>
              <a:cxnLst/>
              <a:rect l="l" t="t" r="r" b="b"/>
              <a:pathLst>
                <a:path w="11410" h="5604" extrusionOk="0">
                  <a:moveTo>
                    <a:pt x="7267" y="1"/>
                  </a:moveTo>
                  <a:cubicBezTo>
                    <a:pt x="6182" y="1"/>
                    <a:pt x="4883" y="173"/>
                    <a:pt x="3370" y="652"/>
                  </a:cubicBezTo>
                  <a:cubicBezTo>
                    <a:pt x="3370" y="652"/>
                    <a:pt x="535" y="1853"/>
                    <a:pt x="1" y="3321"/>
                  </a:cubicBezTo>
                  <a:cubicBezTo>
                    <a:pt x="286" y="4061"/>
                    <a:pt x="1834" y="5604"/>
                    <a:pt x="4294" y="5604"/>
                  </a:cubicBezTo>
                  <a:cubicBezTo>
                    <a:pt x="4716" y="5604"/>
                    <a:pt x="5165" y="5558"/>
                    <a:pt x="5638" y="5456"/>
                  </a:cubicBezTo>
                  <a:cubicBezTo>
                    <a:pt x="5638" y="5456"/>
                    <a:pt x="9341" y="4789"/>
                    <a:pt x="11409" y="1119"/>
                  </a:cubicBezTo>
                  <a:cubicBezTo>
                    <a:pt x="11409" y="1119"/>
                    <a:pt x="10033" y="1"/>
                    <a:pt x="7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3520175" y="945275"/>
              <a:ext cx="34225" cy="65075"/>
            </a:xfrm>
            <a:custGeom>
              <a:avLst/>
              <a:gdLst/>
              <a:ahLst/>
              <a:cxnLst/>
              <a:rect l="l" t="t" r="r" b="b"/>
              <a:pathLst>
                <a:path w="1369" h="2603" fill="none" extrusionOk="0">
                  <a:moveTo>
                    <a:pt x="1369" y="2603"/>
                  </a:moveTo>
                  <a:cubicBezTo>
                    <a:pt x="1369" y="2603"/>
                    <a:pt x="501" y="2169"/>
                    <a:pt x="234" y="1869"/>
                  </a:cubicBezTo>
                  <a:cubicBezTo>
                    <a:pt x="1" y="1569"/>
                    <a:pt x="902" y="1"/>
                    <a:pt x="902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3473475" y="952800"/>
              <a:ext cx="38400" cy="82575"/>
            </a:xfrm>
            <a:custGeom>
              <a:avLst/>
              <a:gdLst/>
              <a:ahLst/>
              <a:cxnLst/>
              <a:rect l="l" t="t" r="r" b="b"/>
              <a:pathLst>
                <a:path w="1536" h="3303" fill="none" extrusionOk="0">
                  <a:moveTo>
                    <a:pt x="1535" y="3302"/>
                  </a:moveTo>
                  <a:cubicBezTo>
                    <a:pt x="1535" y="3302"/>
                    <a:pt x="535" y="2635"/>
                    <a:pt x="268" y="2268"/>
                  </a:cubicBezTo>
                  <a:cubicBezTo>
                    <a:pt x="1" y="1901"/>
                    <a:pt x="735" y="0"/>
                    <a:pt x="735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3425125" y="966125"/>
              <a:ext cx="35875" cy="70075"/>
            </a:xfrm>
            <a:custGeom>
              <a:avLst/>
              <a:gdLst/>
              <a:ahLst/>
              <a:cxnLst/>
              <a:rect l="l" t="t" r="r" b="b"/>
              <a:pathLst>
                <a:path w="1435" h="2803" fill="none" extrusionOk="0">
                  <a:moveTo>
                    <a:pt x="1435" y="2803"/>
                  </a:moveTo>
                  <a:cubicBezTo>
                    <a:pt x="1435" y="2803"/>
                    <a:pt x="501" y="2269"/>
                    <a:pt x="267" y="1969"/>
                  </a:cubicBezTo>
                  <a:cubicBezTo>
                    <a:pt x="0" y="1669"/>
                    <a:pt x="834" y="1"/>
                    <a:pt x="834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3375925" y="963625"/>
              <a:ext cx="40050" cy="84250"/>
            </a:xfrm>
            <a:custGeom>
              <a:avLst/>
              <a:gdLst/>
              <a:ahLst/>
              <a:cxnLst/>
              <a:rect l="l" t="t" r="r" b="b"/>
              <a:pathLst>
                <a:path w="1602" h="3370" fill="none" extrusionOk="0">
                  <a:moveTo>
                    <a:pt x="1601" y="3370"/>
                  </a:moveTo>
                  <a:cubicBezTo>
                    <a:pt x="1601" y="3370"/>
                    <a:pt x="601" y="2703"/>
                    <a:pt x="300" y="2302"/>
                  </a:cubicBezTo>
                  <a:cubicBezTo>
                    <a:pt x="0" y="1935"/>
                    <a:pt x="767" y="1"/>
                    <a:pt x="767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3332550" y="961975"/>
              <a:ext cx="263550" cy="75900"/>
            </a:xfrm>
            <a:custGeom>
              <a:avLst/>
              <a:gdLst/>
              <a:ahLst/>
              <a:cxnLst/>
              <a:rect l="l" t="t" r="r" b="b"/>
              <a:pathLst>
                <a:path w="10542" h="3036" fill="none" extrusionOk="0">
                  <a:moveTo>
                    <a:pt x="10541" y="0"/>
                  </a:moveTo>
                  <a:cubicBezTo>
                    <a:pt x="10541" y="0"/>
                    <a:pt x="4304" y="3036"/>
                    <a:pt x="1" y="2035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3270850" y="672600"/>
              <a:ext cx="145950" cy="291050"/>
            </a:xfrm>
            <a:custGeom>
              <a:avLst/>
              <a:gdLst/>
              <a:ahLst/>
              <a:cxnLst/>
              <a:rect l="l" t="t" r="r" b="b"/>
              <a:pathLst>
                <a:path w="5838" h="11642" extrusionOk="0">
                  <a:moveTo>
                    <a:pt x="3136" y="0"/>
                  </a:moveTo>
                  <a:cubicBezTo>
                    <a:pt x="0" y="2802"/>
                    <a:pt x="167" y="6605"/>
                    <a:pt x="167" y="6605"/>
                  </a:cubicBezTo>
                  <a:cubicBezTo>
                    <a:pt x="167" y="9840"/>
                    <a:pt x="2535" y="11475"/>
                    <a:pt x="3469" y="11642"/>
                  </a:cubicBezTo>
                  <a:cubicBezTo>
                    <a:pt x="4804" y="10808"/>
                    <a:pt x="5337" y="7772"/>
                    <a:pt x="5337" y="7772"/>
                  </a:cubicBezTo>
                  <a:cubicBezTo>
                    <a:pt x="5838" y="2135"/>
                    <a:pt x="3136" y="0"/>
                    <a:pt x="3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3308375" y="734300"/>
              <a:ext cx="66725" cy="30050"/>
            </a:xfrm>
            <a:custGeom>
              <a:avLst/>
              <a:gdLst/>
              <a:ahLst/>
              <a:cxnLst/>
              <a:rect l="l" t="t" r="r" b="b"/>
              <a:pathLst>
                <a:path w="2669" h="1202" fill="none" extrusionOk="0">
                  <a:moveTo>
                    <a:pt x="0" y="134"/>
                  </a:moveTo>
                  <a:cubicBezTo>
                    <a:pt x="0" y="134"/>
                    <a:pt x="634" y="868"/>
                    <a:pt x="968" y="1035"/>
                  </a:cubicBezTo>
                  <a:cubicBezTo>
                    <a:pt x="1301" y="1201"/>
                    <a:pt x="2669" y="1"/>
                    <a:pt x="2669" y="1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3295025" y="784325"/>
              <a:ext cx="84250" cy="30050"/>
            </a:xfrm>
            <a:custGeom>
              <a:avLst/>
              <a:gdLst/>
              <a:ahLst/>
              <a:cxnLst/>
              <a:rect l="l" t="t" r="r" b="b"/>
              <a:pathLst>
                <a:path w="3370" h="1202" fill="none" extrusionOk="0">
                  <a:moveTo>
                    <a:pt x="0" y="1"/>
                  </a:moveTo>
                  <a:cubicBezTo>
                    <a:pt x="0" y="1"/>
                    <a:pt x="868" y="835"/>
                    <a:pt x="1301" y="1002"/>
                  </a:cubicBezTo>
                  <a:cubicBezTo>
                    <a:pt x="1702" y="1202"/>
                    <a:pt x="3370" y="34"/>
                    <a:pt x="3370" y="34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3304200" y="833550"/>
              <a:ext cx="73400" cy="29200"/>
            </a:xfrm>
            <a:custGeom>
              <a:avLst/>
              <a:gdLst/>
              <a:ahLst/>
              <a:cxnLst/>
              <a:rect l="l" t="t" r="r" b="b"/>
              <a:pathLst>
                <a:path w="2936" h="1168" fill="none" extrusionOk="0">
                  <a:moveTo>
                    <a:pt x="0" y="33"/>
                  </a:moveTo>
                  <a:cubicBezTo>
                    <a:pt x="0" y="33"/>
                    <a:pt x="701" y="834"/>
                    <a:pt x="1101" y="1001"/>
                  </a:cubicBezTo>
                  <a:cubicBezTo>
                    <a:pt x="1468" y="1168"/>
                    <a:pt x="2936" y="0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3302525" y="881075"/>
              <a:ext cx="85925" cy="31700"/>
            </a:xfrm>
            <a:custGeom>
              <a:avLst/>
              <a:gdLst/>
              <a:ahLst/>
              <a:cxnLst/>
              <a:rect l="l" t="t" r="r" b="b"/>
              <a:pathLst>
                <a:path w="3437" h="1268" fill="none" extrusionOk="0">
                  <a:moveTo>
                    <a:pt x="1" y="0"/>
                  </a:moveTo>
                  <a:cubicBezTo>
                    <a:pt x="1" y="0"/>
                    <a:pt x="868" y="834"/>
                    <a:pt x="1335" y="1068"/>
                  </a:cubicBezTo>
                  <a:cubicBezTo>
                    <a:pt x="1735" y="1268"/>
                    <a:pt x="3436" y="100"/>
                    <a:pt x="3436" y="100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3307525" y="686775"/>
              <a:ext cx="49225" cy="267700"/>
            </a:xfrm>
            <a:custGeom>
              <a:avLst/>
              <a:gdLst/>
              <a:ahLst/>
              <a:cxnLst/>
              <a:rect l="l" t="t" r="r" b="b"/>
              <a:pathLst>
                <a:path w="1969" h="10708" fill="none" extrusionOk="0">
                  <a:moveTo>
                    <a:pt x="1635" y="0"/>
                  </a:moveTo>
                  <a:cubicBezTo>
                    <a:pt x="1635" y="0"/>
                    <a:pt x="1" y="6738"/>
                    <a:pt x="1969" y="10708"/>
                  </a:cubicBezTo>
                </a:path>
              </a:pathLst>
            </a:custGeom>
            <a:noFill/>
            <a:ln w="10850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3"/>
            <p:cNvSpPr/>
            <p:nvPr/>
          </p:nvSpPr>
          <p:spPr>
            <a:xfrm rot="2155198">
              <a:off x="2877896" y="1233773"/>
              <a:ext cx="221867" cy="187429"/>
            </a:xfrm>
            <a:custGeom>
              <a:avLst/>
              <a:gdLst/>
              <a:ahLst/>
              <a:cxnLst/>
              <a:rect l="l" t="t" r="r" b="b"/>
              <a:pathLst>
                <a:path w="8874" h="7497" extrusionOk="0">
                  <a:moveTo>
                    <a:pt x="1320" y="1"/>
                  </a:moveTo>
                  <a:cubicBezTo>
                    <a:pt x="1113" y="1"/>
                    <a:pt x="915" y="25"/>
                    <a:pt x="734" y="79"/>
                  </a:cubicBezTo>
                  <a:cubicBezTo>
                    <a:pt x="334" y="780"/>
                    <a:pt x="1" y="3449"/>
                    <a:pt x="2235" y="5450"/>
                  </a:cubicBezTo>
                  <a:cubicBezTo>
                    <a:pt x="2235" y="5450"/>
                    <a:pt x="4424" y="7496"/>
                    <a:pt x="7804" y="7496"/>
                  </a:cubicBezTo>
                  <a:cubicBezTo>
                    <a:pt x="8086" y="7496"/>
                    <a:pt x="8376" y="7482"/>
                    <a:pt x="8673" y="7451"/>
                  </a:cubicBezTo>
                  <a:cubicBezTo>
                    <a:pt x="8673" y="7451"/>
                    <a:pt x="8874" y="4249"/>
                    <a:pt x="4637" y="1147"/>
                  </a:cubicBezTo>
                  <a:cubicBezTo>
                    <a:pt x="4637" y="1147"/>
                    <a:pt x="2753" y="1"/>
                    <a:pt x="1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3"/>
            <p:cNvSpPr/>
            <p:nvPr/>
          </p:nvSpPr>
          <p:spPr>
            <a:xfrm rot="2155198">
              <a:off x="2976856" y="1384574"/>
              <a:ext cx="47579" cy="45076"/>
            </a:xfrm>
            <a:custGeom>
              <a:avLst/>
              <a:gdLst/>
              <a:ahLst/>
              <a:cxnLst/>
              <a:rect l="l" t="t" r="r" b="b"/>
              <a:pathLst>
                <a:path w="1903" h="1803" fill="none" extrusionOk="0">
                  <a:moveTo>
                    <a:pt x="134" y="1802"/>
                  </a:moveTo>
                  <a:cubicBezTo>
                    <a:pt x="134" y="1802"/>
                    <a:pt x="1" y="868"/>
                    <a:pt x="101" y="534"/>
                  </a:cubicBezTo>
                  <a:cubicBezTo>
                    <a:pt x="168" y="201"/>
                    <a:pt x="1902" y="1"/>
                    <a:pt x="1902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3"/>
            <p:cNvSpPr/>
            <p:nvPr/>
          </p:nvSpPr>
          <p:spPr>
            <a:xfrm rot="2155198">
              <a:off x="2959908" y="1335201"/>
              <a:ext cx="51729" cy="58401"/>
            </a:xfrm>
            <a:custGeom>
              <a:avLst/>
              <a:gdLst/>
              <a:ahLst/>
              <a:cxnLst/>
              <a:rect l="l" t="t" r="r" b="b"/>
              <a:pathLst>
                <a:path w="2069" h="2336" fill="none" extrusionOk="0">
                  <a:moveTo>
                    <a:pt x="34" y="2336"/>
                  </a:moveTo>
                  <a:cubicBezTo>
                    <a:pt x="34" y="2336"/>
                    <a:pt x="0" y="1268"/>
                    <a:pt x="134" y="835"/>
                  </a:cubicBezTo>
                  <a:cubicBezTo>
                    <a:pt x="234" y="434"/>
                    <a:pt x="2068" y="1"/>
                    <a:pt x="2068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3"/>
            <p:cNvSpPr/>
            <p:nvPr/>
          </p:nvSpPr>
          <p:spPr>
            <a:xfrm rot="2155198">
              <a:off x="2955554" y="1293528"/>
              <a:ext cx="47554" cy="50051"/>
            </a:xfrm>
            <a:custGeom>
              <a:avLst/>
              <a:gdLst/>
              <a:ahLst/>
              <a:cxnLst/>
              <a:rect l="l" t="t" r="r" b="b"/>
              <a:pathLst>
                <a:path w="1902" h="2002" fill="none" extrusionOk="0">
                  <a:moveTo>
                    <a:pt x="67" y="2002"/>
                  </a:moveTo>
                  <a:cubicBezTo>
                    <a:pt x="67" y="2002"/>
                    <a:pt x="0" y="1001"/>
                    <a:pt x="67" y="667"/>
                  </a:cubicBezTo>
                  <a:cubicBezTo>
                    <a:pt x="167" y="301"/>
                    <a:pt x="1902" y="0"/>
                    <a:pt x="1902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6" name="Google Shape;1686;p33"/>
            <p:cNvSpPr/>
            <p:nvPr/>
          </p:nvSpPr>
          <p:spPr>
            <a:xfrm rot="2155198">
              <a:off x="2947648" y="1244250"/>
              <a:ext cx="51729" cy="60901"/>
            </a:xfrm>
            <a:custGeom>
              <a:avLst/>
              <a:gdLst/>
              <a:ahLst/>
              <a:cxnLst/>
              <a:rect l="l" t="t" r="r" b="b"/>
              <a:pathLst>
                <a:path w="2069" h="2436" fill="none" extrusionOk="0">
                  <a:moveTo>
                    <a:pt x="34" y="2435"/>
                  </a:moveTo>
                  <a:cubicBezTo>
                    <a:pt x="34" y="2435"/>
                    <a:pt x="0" y="1301"/>
                    <a:pt x="134" y="901"/>
                  </a:cubicBezTo>
                  <a:cubicBezTo>
                    <a:pt x="234" y="467"/>
                    <a:pt x="2069" y="0"/>
                    <a:pt x="2069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7" name="Google Shape;1687;p33"/>
            <p:cNvSpPr/>
            <p:nvPr/>
          </p:nvSpPr>
          <p:spPr>
            <a:xfrm rot="2155198">
              <a:off x="2902782" y="1243677"/>
              <a:ext cx="180989" cy="170978"/>
            </a:xfrm>
            <a:custGeom>
              <a:avLst/>
              <a:gdLst/>
              <a:ahLst/>
              <a:cxnLst/>
              <a:rect l="l" t="t" r="r" b="b"/>
              <a:pathLst>
                <a:path w="7239" h="6839" fill="none" extrusionOk="0">
                  <a:moveTo>
                    <a:pt x="7239" y="6839"/>
                  </a:moveTo>
                  <a:cubicBezTo>
                    <a:pt x="7239" y="6839"/>
                    <a:pt x="1568" y="3803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3"/>
            <p:cNvSpPr/>
            <p:nvPr/>
          </p:nvSpPr>
          <p:spPr>
            <a:xfrm rot="2155198">
              <a:off x="2732435" y="1089518"/>
              <a:ext cx="269421" cy="122452"/>
            </a:xfrm>
            <a:custGeom>
              <a:avLst/>
              <a:gdLst/>
              <a:ahLst/>
              <a:cxnLst/>
              <a:rect l="l" t="t" r="r" b="b"/>
              <a:pathLst>
                <a:path w="10776" h="4898" extrusionOk="0">
                  <a:moveTo>
                    <a:pt x="6424" y="0"/>
                  </a:moveTo>
                  <a:cubicBezTo>
                    <a:pt x="1683" y="0"/>
                    <a:pt x="1" y="2417"/>
                    <a:pt x="1" y="2417"/>
                  </a:cubicBezTo>
                  <a:cubicBezTo>
                    <a:pt x="2210" y="4680"/>
                    <a:pt x="4920" y="4897"/>
                    <a:pt x="5880" y="4897"/>
                  </a:cubicBezTo>
                  <a:cubicBezTo>
                    <a:pt x="6109" y="4897"/>
                    <a:pt x="6239" y="4885"/>
                    <a:pt x="6239" y="4885"/>
                  </a:cubicBezTo>
                  <a:cubicBezTo>
                    <a:pt x="9241" y="4718"/>
                    <a:pt x="10675" y="2483"/>
                    <a:pt x="10775" y="1549"/>
                  </a:cubicBezTo>
                  <a:cubicBezTo>
                    <a:pt x="9908" y="382"/>
                    <a:pt x="7072" y="15"/>
                    <a:pt x="7072" y="15"/>
                  </a:cubicBezTo>
                  <a:cubicBezTo>
                    <a:pt x="6850" y="5"/>
                    <a:pt x="6634" y="0"/>
                    <a:pt x="6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3"/>
            <p:cNvSpPr/>
            <p:nvPr/>
          </p:nvSpPr>
          <p:spPr>
            <a:xfrm rot="2155198">
              <a:off x="2797979" y="1085836"/>
              <a:ext cx="30052" cy="61751"/>
            </a:xfrm>
            <a:custGeom>
              <a:avLst/>
              <a:gdLst/>
              <a:ahLst/>
              <a:cxnLst/>
              <a:rect l="l" t="t" r="r" b="b"/>
              <a:pathLst>
                <a:path w="1202" h="2470" fill="none" extrusionOk="0">
                  <a:moveTo>
                    <a:pt x="201" y="2469"/>
                  </a:moveTo>
                  <a:cubicBezTo>
                    <a:pt x="201" y="2469"/>
                    <a:pt x="868" y="1835"/>
                    <a:pt x="1035" y="1502"/>
                  </a:cubicBezTo>
                  <a:cubicBezTo>
                    <a:pt x="1202" y="1201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0" name="Google Shape;1690;p33"/>
            <p:cNvSpPr/>
            <p:nvPr/>
          </p:nvSpPr>
          <p:spPr>
            <a:xfrm rot="2155198">
              <a:off x="2834902" y="1106003"/>
              <a:ext cx="29227" cy="78426"/>
            </a:xfrm>
            <a:custGeom>
              <a:avLst/>
              <a:gdLst/>
              <a:ahLst/>
              <a:cxnLst/>
              <a:rect l="l" t="t" r="r" b="b"/>
              <a:pathLst>
                <a:path w="1169" h="3137" fill="none" extrusionOk="0">
                  <a:moveTo>
                    <a:pt x="134" y="3136"/>
                  </a:moveTo>
                  <a:cubicBezTo>
                    <a:pt x="134" y="3136"/>
                    <a:pt x="835" y="2302"/>
                    <a:pt x="1001" y="1902"/>
                  </a:cubicBezTo>
                  <a:cubicBezTo>
                    <a:pt x="1168" y="1468"/>
                    <a:pt x="1" y="1"/>
                    <a:pt x="1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1" name="Google Shape;1691;p33"/>
            <p:cNvSpPr/>
            <p:nvPr/>
          </p:nvSpPr>
          <p:spPr>
            <a:xfrm rot="2155198">
              <a:off x="2874042" y="1132462"/>
              <a:ext cx="30052" cy="68401"/>
            </a:xfrm>
            <a:custGeom>
              <a:avLst/>
              <a:gdLst/>
              <a:ahLst/>
              <a:cxnLst/>
              <a:rect l="l" t="t" r="r" b="b"/>
              <a:pathLst>
                <a:path w="1202" h="2736" fill="none" extrusionOk="0">
                  <a:moveTo>
                    <a:pt x="201" y="2736"/>
                  </a:moveTo>
                  <a:cubicBezTo>
                    <a:pt x="201" y="2736"/>
                    <a:pt x="901" y="2002"/>
                    <a:pt x="1035" y="1668"/>
                  </a:cubicBezTo>
                  <a:cubicBezTo>
                    <a:pt x="1201" y="1335"/>
                    <a:pt x="1" y="0"/>
                    <a:pt x="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3"/>
            <p:cNvSpPr/>
            <p:nvPr/>
          </p:nvSpPr>
          <p:spPr>
            <a:xfrm rot="2155198">
              <a:off x="2915838" y="1146722"/>
              <a:ext cx="27552" cy="80077"/>
            </a:xfrm>
            <a:custGeom>
              <a:avLst/>
              <a:gdLst/>
              <a:ahLst/>
              <a:cxnLst/>
              <a:rect l="l" t="t" r="r" b="b"/>
              <a:pathLst>
                <a:path w="1102" h="3203" fill="none" extrusionOk="0">
                  <a:moveTo>
                    <a:pt x="67" y="3203"/>
                  </a:moveTo>
                  <a:cubicBezTo>
                    <a:pt x="67" y="3203"/>
                    <a:pt x="767" y="2336"/>
                    <a:pt x="934" y="1935"/>
                  </a:cubicBezTo>
                  <a:cubicBezTo>
                    <a:pt x="1101" y="1502"/>
                    <a:pt x="0" y="1"/>
                    <a:pt x="0" y="1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3"/>
            <p:cNvSpPr/>
            <p:nvPr/>
          </p:nvSpPr>
          <p:spPr>
            <a:xfrm rot="2155198">
              <a:off x="2740924" y="1130519"/>
              <a:ext cx="248569" cy="50051"/>
            </a:xfrm>
            <a:custGeom>
              <a:avLst/>
              <a:gdLst/>
              <a:ahLst/>
              <a:cxnLst/>
              <a:rect l="l" t="t" r="r" b="b"/>
              <a:pathLst>
                <a:path w="9942" h="2002" fill="none" extrusionOk="0">
                  <a:moveTo>
                    <a:pt x="1" y="834"/>
                  </a:moveTo>
                  <a:cubicBezTo>
                    <a:pt x="1" y="834"/>
                    <a:pt x="6339" y="2002"/>
                    <a:pt x="9941" y="0"/>
                  </a:cubicBezTo>
                </a:path>
              </a:pathLst>
            </a:custGeom>
            <a:noFill/>
            <a:ln w="9175" cap="rnd" cmpd="sng">
              <a:solidFill>
                <a:schemeClr val="accent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3"/>
          <p:cNvGrpSpPr/>
          <p:nvPr/>
        </p:nvGrpSpPr>
        <p:grpSpPr>
          <a:xfrm rot="-5400000">
            <a:off x="4884792" y="548010"/>
            <a:ext cx="2929185" cy="1422487"/>
            <a:chOff x="6995008" y="-60984"/>
            <a:chExt cx="2141843" cy="1386845"/>
          </a:xfrm>
        </p:grpSpPr>
        <p:sp>
          <p:nvSpPr>
            <p:cNvPr id="1695" name="Google Shape;1695;p33"/>
            <p:cNvSpPr/>
            <p:nvPr/>
          </p:nvSpPr>
          <p:spPr>
            <a:xfrm rot="10800000">
              <a:off x="7300691" y="45383"/>
              <a:ext cx="1836160" cy="1280478"/>
            </a:xfrm>
            <a:custGeom>
              <a:avLst/>
              <a:gdLst/>
              <a:ahLst/>
              <a:cxnLst/>
              <a:rect l="l" t="t" r="r" b="b"/>
              <a:pathLst>
                <a:path w="54240" h="37828" fill="none" extrusionOk="0">
                  <a:moveTo>
                    <a:pt x="41364" y="14544"/>
                  </a:moveTo>
                  <a:cubicBezTo>
                    <a:pt x="42564" y="23184"/>
                    <a:pt x="54239" y="22683"/>
                    <a:pt x="54039" y="12943"/>
                  </a:cubicBezTo>
                  <a:cubicBezTo>
                    <a:pt x="53639" y="6171"/>
                    <a:pt x="46634" y="0"/>
                    <a:pt x="36960" y="4504"/>
                  </a:cubicBezTo>
                  <a:cubicBezTo>
                    <a:pt x="28955" y="8206"/>
                    <a:pt x="33725" y="37827"/>
                    <a:pt x="1" y="26052"/>
                  </a:cubicBezTo>
                </a:path>
              </a:pathLst>
            </a:custGeom>
            <a:solidFill>
              <a:schemeClr val="accent6"/>
            </a:solidFill>
            <a:ln w="27525" cap="rnd" cmpd="sng">
              <a:solidFill>
                <a:schemeClr val="accent6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696" name="Google Shape;1696;p33"/>
            <p:cNvGrpSpPr/>
            <p:nvPr/>
          </p:nvGrpSpPr>
          <p:grpSpPr>
            <a:xfrm rot="10800000">
              <a:off x="6995008" y="-60984"/>
              <a:ext cx="1934709" cy="1162810"/>
              <a:chOff x="1746993" y="2110275"/>
              <a:chExt cx="1428779" cy="858796"/>
            </a:xfrm>
          </p:grpSpPr>
          <p:sp>
            <p:nvSpPr>
              <p:cNvPr id="1697" name="Google Shape;1697;p33"/>
              <p:cNvSpPr/>
              <p:nvPr/>
            </p:nvSpPr>
            <p:spPr>
              <a:xfrm rot="3980052">
                <a:off x="1718796" y="2492218"/>
                <a:ext cx="311074" cy="141737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5670" extrusionOk="0">
                    <a:moveTo>
                      <a:pt x="7914" y="1"/>
                    </a:moveTo>
                    <a:cubicBezTo>
                      <a:pt x="1992" y="1"/>
                      <a:pt x="0" y="3038"/>
                      <a:pt x="0" y="3038"/>
                    </a:cubicBezTo>
                    <a:cubicBezTo>
                      <a:pt x="2472" y="5383"/>
                      <a:pt x="5401" y="5669"/>
                      <a:pt x="6683" y="5669"/>
                    </a:cubicBezTo>
                    <a:cubicBezTo>
                      <a:pt x="7097" y="5669"/>
                      <a:pt x="7339" y="5639"/>
                      <a:pt x="7339" y="5639"/>
                    </a:cubicBezTo>
                    <a:cubicBezTo>
                      <a:pt x="10775" y="5339"/>
                      <a:pt x="12343" y="2671"/>
                      <a:pt x="12443" y="1670"/>
                    </a:cubicBezTo>
                    <a:cubicBezTo>
                      <a:pt x="11442" y="336"/>
                      <a:pt x="8106" y="2"/>
                      <a:pt x="8106" y="2"/>
                    </a:cubicBezTo>
                    <a:cubicBezTo>
                      <a:pt x="8042" y="1"/>
                      <a:pt x="7977" y="1"/>
                      <a:pt x="79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8" name="Google Shape;1698;p33"/>
              <p:cNvSpPr/>
              <p:nvPr/>
            </p:nvSpPr>
            <p:spPr>
              <a:xfrm rot="3980052">
                <a:off x="1819801" y="2462921"/>
                <a:ext cx="36725" cy="7089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836" fill="none" extrusionOk="0">
                    <a:moveTo>
                      <a:pt x="367" y="2836"/>
                    </a:moveTo>
                    <a:cubicBezTo>
                      <a:pt x="367" y="2836"/>
                      <a:pt x="1135" y="2102"/>
                      <a:pt x="1301" y="1735"/>
                    </a:cubicBezTo>
                    <a:cubicBezTo>
                      <a:pt x="1468" y="1335"/>
                      <a:pt x="1" y="0"/>
                      <a:pt x="1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9" name="Google Shape;1699;p33"/>
              <p:cNvSpPr/>
              <p:nvPr/>
            </p:nvSpPr>
            <p:spPr>
              <a:xfrm rot="3980052">
                <a:off x="1841512" y="2503090"/>
                <a:ext cx="34200" cy="90092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3604" fill="none" extrusionOk="0">
                    <a:moveTo>
                      <a:pt x="267" y="3603"/>
                    </a:moveTo>
                    <a:cubicBezTo>
                      <a:pt x="267" y="3603"/>
                      <a:pt x="1034" y="2603"/>
                      <a:pt x="1201" y="2136"/>
                    </a:cubicBezTo>
                    <a:cubicBezTo>
                      <a:pt x="1368" y="1669"/>
                      <a:pt x="0" y="1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0" name="Google Shape;1700;p33"/>
              <p:cNvSpPr/>
              <p:nvPr/>
            </p:nvSpPr>
            <p:spPr>
              <a:xfrm rot="3980052">
                <a:off x="1869442" y="2553189"/>
                <a:ext cx="35900" cy="77568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3103" fill="none" extrusionOk="0">
                    <a:moveTo>
                      <a:pt x="301" y="3103"/>
                    </a:moveTo>
                    <a:cubicBezTo>
                      <a:pt x="301" y="3103"/>
                      <a:pt x="1102" y="2269"/>
                      <a:pt x="1268" y="1869"/>
                    </a:cubicBezTo>
                    <a:cubicBezTo>
                      <a:pt x="1435" y="1435"/>
                      <a:pt x="1" y="1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1" name="Google Shape;1701;p33"/>
              <p:cNvSpPr/>
              <p:nvPr/>
            </p:nvSpPr>
            <p:spPr>
              <a:xfrm rot="3980052">
                <a:off x="1899430" y="2589365"/>
                <a:ext cx="34225" cy="9259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704" fill="none" extrusionOk="0">
                    <a:moveTo>
                      <a:pt x="201" y="3703"/>
                    </a:moveTo>
                    <a:cubicBezTo>
                      <a:pt x="201" y="3703"/>
                      <a:pt x="1001" y="2669"/>
                      <a:pt x="1201" y="2202"/>
                    </a:cubicBezTo>
                    <a:cubicBezTo>
                      <a:pt x="1368" y="1702"/>
                      <a:pt x="0" y="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2" name="Google Shape;1702;p33"/>
              <p:cNvSpPr/>
              <p:nvPr/>
            </p:nvSpPr>
            <p:spPr>
              <a:xfrm rot="3980052">
                <a:off x="1729051" y="2534403"/>
                <a:ext cx="286874" cy="61719"/>
              </a:xfrm>
              <a:custGeom>
                <a:avLst/>
                <a:gdLst/>
                <a:ahLst/>
                <a:cxnLst/>
                <a:rect l="l" t="t" r="r" b="b"/>
                <a:pathLst>
                  <a:path w="11475" h="2469" fill="none" extrusionOk="0">
                    <a:moveTo>
                      <a:pt x="0" y="1335"/>
                    </a:moveTo>
                    <a:cubicBezTo>
                      <a:pt x="0" y="1335"/>
                      <a:pt x="7372" y="2469"/>
                      <a:pt x="1147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3" name="Google Shape;1703;p33"/>
              <p:cNvSpPr/>
              <p:nvPr/>
            </p:nvSpPr>
            <p:spPr>
              <a:xfrm rot="3980052">
                <a:off x="1790417" y="2702052"/>
                <a:ext cx="257724" cy="212630"/>
              </a:xfrm>
              <a:custGeom>
                <a:avLst/>
                <a:gdLst/>
                <a:ahLst/>
                <a:cxnLst/>
                <a:rect l="l" t="t" r="r" b="b"/>
                <a:pathLst>
                  <a:path w="10309" h="8506" extrusionOk="0">
                    <a:moveTo>
                      <a:pt x="1498" y="0"/>
                    </a:moveTo>
                    <a:cubicBezTo>
                      <a:pt x="1249" y="0"/>
                      <a:pt x="1014" y="29"/>
                      <a:pt x="801" y="95"/>
                    </a:cubicBezTo>
                    <a:cubicBezTo>
                      <a:pt x="301" y="963"/>
                      <a:pt x="1" y="4065"/>
                      <a:pt x="2736" y="6300"/>
                    </a:cubicBezTo>
                    <a:cubicBezTo>
                      <a:pt x="2736" y="6300"/>
                      <a:pt x="5154" y="8505"/>
                      <a:pt x="8851" y="8505"/>
                    </a:cubicBezTo>
                    <a:cubicBezTo>
                      <a:pt x="9297" y="8505"/>
                      <a:pt x="9761" y="8473"/>
                      <a:pt x="10241" y="8401"/>
                    </a:cubicBezTo>
                    <a:cubicBezTo>
                      <a:pt x="10241" y="8401"/>
                      <a:pt x="10308" y="4665"/>
                      <a:pt x="5305" y="1230"/>
                    </a:cubicBezTo>
                    <a:cubicBezTo>
                      <a:pt x="5305" y="1230"/>
                      <a:pt x="3122" y="0"/>
                      <a:pt x="1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4" name="Google Shape;1704;p33"/>
              <p:cNvSpPr/>
              <p:nvPr/>
            </p:nvSpPr>
            <p:spPr>
              <a:xfrm rot="3980052">
                <a:off x="1858932" y="2869739"/>
                <a:ext cx="53400" cy="5339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136" fill="none" extrusionOk="0">
                    <a:moveTo>
                      <a:pt x="200" y="2136"/>
                    </a:moveTo>
                    <a:cubicBezTo>
                      <a:pt x="200" y="2136"/>
                      <a:pt x="0" y="1102"/>
                      <a:pt x="67" y="668"/>
                    </a:cubicBezTo>
                    <a:cubicBezTo>
                      <a:pt x="167" y="268"/>
                      <a:pt x="2135" y="1"/>
                      <a:pt x="21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5" name="Google Shape;1705;p33"/>
              <p:cNvSpPr/>
              <p:nvPr/>
            </p:nvSpPr>
            <p:spPr>
              <a:xfrm rot="3980052">
                <a:off x="1865749" y="2809955"/>
                <a:ext cx="58400" cy="700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803" fill="none" extrusionOk="0">
                    <a:moveTo>
                      <a:pt x="67" y="2803"/>
                    </a:moveTo>
                    <a:cubicBezTo>
                      <a:pt x="67" y="2803"/>
                      <a:pt x="1" y="1502"/>
                      <a:pt x="134" y="1068"/>
                    </a:cubicBezTo>
                    <a:cubicBezTo>
                      <a:pt x="234" y="568"/>
                      <a:pt x="2336" y="1"/>
                      <a:pt x="23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6" name="Google Shape;1706;p33"/>
              <p:cNvSpPr/>
              <p:nvPr/>
            </p:nvSpPr>
            <p:spPr>
              <a:xfrm rot="3980052">
                <a:off x="1885486" y="2766115"/>
                <a:ext cx="56750" cy="59219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369" fill="none" extrusionOk="0">
                    <a:moveTo>
                      <a:pt x="168" y="2369"/>
                    </a:moveTo>
                    <a:cubicBezTo>
                      <a:pt x="168" y="2369"/>
                      <a:pt x="1" y="1234"/>
                      <a:pt x="134" y="834"/>
                    </a:cubicBezTo>
                    <a:cubicBezTo>
                      <a:pt x="201" y="400"/>
                      <a:pt x="2269" y="0"/>
                      <a:pt x="2269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7" name="Google Shape;1707;p33"/>
              <p:cNvSpPr/>
              <p:nvPr/>
            </p:nvSpPr>
            <p:spPr>
              <a:xfrm rot="3980052">
                <a:off x="1904495" y="2710041"/>
                <a:ext cx="59225" cy="72568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903" fill="none" extrusionOk="0">
                    <a:moveTo>
                      <a:pt x="67" y="2903"/>
                    </a:moveTo>
                    <a:cubicBezTo>
                      <a:pt x="67" y="2903"/>
                      <a:pt x="0" y="1635"/>
                      <a:pt x="134" y="1135"/>
                    </a:cubicBezTo>
                    <a:cubicBezTo>
                      <a:pt x="234" y="635"/>
                      <a:pt x="2369" y="1"/>
                      <a:pt x="2369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8" name="Google Shape;1708;p33"/>
              <p:cNvSpPr/>
              <p:nvPr/>
            </p:nvSpPr>
            <p:spPr>
              <a:xfrm rot="3980052">
                <a:off x="1814193" y="2718741"/>
                <a:ext cx="216849" cy="191807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7673" fill="none" extrusionOk="0">
                    <a:moveTo>
                      <a:pt x="8673" y="7673"/>
                    </a:moveTo>
                    <a:cubicBezTo>
                      <a:pt x="8673" y="7673"/>
                      <a:pt x="1969" y="4337"/>
                      <a:pt x="1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9" name="Google Shape;1709;p33"/>
              <p:cNvSpPr/>
              <p:nvPr/>
            </p:nvSpPr>
            <p:spPr>
              <a:xfrm>
                <a:off x="2932221" y="2328612"/>
                <a:ext cx="243550" cy="183825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7353" extrusionOk="0">
                    <a:moveTo>
                      <a:pt x="1294" y="1"/>
                    </a:moveTo>
                    <a:cubicBezTo>
                      <a:pt x="969" y="1"/>
                      <a:pt x="664" y="42"/>
                      <a:pt x="401" y="144"/>
                    </a:cubicBezTo>
                    <a:cubicBezTo>
                      <a:pt x="34" y="1045"/>
                      <a:pt x="1" y="3913"/>
                      <a:pt x="2669" y="5781"/>
                    </a:cubicBezTo>
                    <a:cubicBezTo>
                      <a:pt x="2669" y="5781"/>
                      <a:pt x="4719" y="7353"/>
                      <a:pt x="7728" y="7353"/>
                    </a:cubicBezTo>
                    <a:cubicBezTo>
                      <a:pt x="8360" y="7353"/>
                      <a:pt x="9034" y="7284"/>
                      <a:pt x="9741" y="7116"/>
                    </a:cubicBezTo>
                    <a:cubicBezTo>
                      <a:pt x="9741" y="7116"/>
                      <a:pt x="9541" y="3646"/>
                      <a:pt x="4671" y="878"/>
                    </a:cubicBezTo>
                    <a:cubicBezTo>
                      <a:pt x="4671" y="878"/>
                      <a:pt x="2782" y="1"/>
                      <a:pt x="12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0" name="Google Shape;1710;p33"/>
              <p:cNvSpPr/>
              <p:nvPr/>
            </p:nvSpPr>
            <p:spPr>
              <a:xfrm>
                <a:off x="3094021" y="2450612"/>
                <a:ext cx="46725" cy="525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03" fill="none" extrusionOk="0">
                    <a:moveTo>
                      <a:pt x="234" y="2102"/>
                    </a:moveTo>
                    <a:cubicBezTo>
                      <a:pt x="234" y="2102"/>
                      <a:pt x="0" y="1168"/>
                      <a:pt x="33" y="768"/>
                    </a:cubicBezTo>
                    <a:cubicBezTo>
                      <a:pt x="67" y="401"/>
                      <a:pt x="1868" y="1"/>
                      <a:pt x="18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1" name="Google Shape;1711;p33"/>
              <p:cNvSpPr/>
              <p:nvPr/>
            </p:nvSpPr>
            <p:spPr>
              <a:xfrm>
                <a:off x="3048971" y="2418087"/>
                <a:ext cx="509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fill="none" extrusionOk="0">
                    <a:moveTo>
                      <a:pt x="168" y="2803"/>
                    </a:moveTo>
                    <a:cubicBezTo>
                      <a:pt x="168" y="2803"/>
                      <a:pt x="1" y="1635"/>
                      <a:pt x="68" y="1168"/>
                    </a:cubicBezTo>
                    <a:cubicBezTo>
                      <a:pt x="168" y="701"/>
                      <a:pt x="2036" y="1"/>
                      <a:pt x="20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2" name="Google Shape;1712;p33"/>
              <p:cNvSpPr/>
              <p:nvPr/>
            </p:nvSpPr>
            <p:spPr>
              <a:xfrm>
                <a:off x="3013121" y="2392237"/>
                <a:ext cx="484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9" fill="none" extrusionOk="0">
                    <a:moveTo>
                      <a:pt x="234" y="2369"/>
                    </a:moveTo>
                    <a:cubicBezTo>
                      <a:pt x="234" y="2369"/>
                      <a:pt x="0" y="1335"/>
                      <a:pt x="67" y="901"/>
                    </a:cubicBezTo>
                    <a:cubicBezTo>
                      <a:pt x="101" y="501"/>
                      <a:pt x="1935" y="1"/>
                      <a:pt x="19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3" name="Google Shape;1713;p33"/>
              <p:cNvSpPr/>
              <p:nvPr/>
            </p:nvSpPr>
            <p:spPr>
              <a:xfrm>
                <a:off x="2974771" y="2353037"/>
                <a:ext cx="5255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903" fill="none" extrusionOk="0">
                    <a:moveTo>
                      <a:pt x="167" y="2903"/>
                    </a:moveTo>
                    <a:cubicBezTo>
                      <a:pt x="167" y="2903"/>
                      <a:pt x="0" y="1669"/>
                      <a:pt x="100" y="1235"/>
                    </a:cubicBezTo>
                    <a:cubicBezTo>
                      <a:pt x="167" y="768"/>
                      <a:pt x="2102" y="1"/>
                      <a:pt x="2102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4" name="Google Shape;1714;p33"/>
              <p:cNvSpPr/>
              <p:nvPr/>
            </p:nvSpPr>
            <p:spPr>
              <a:xfrm>
                <a:off x="2949746" y="2339712"/>
                <a:ext cx="215175" cy="160975"/>
              </a:xfrm>
              <a:custGeom>
                <a:avLst/>
                <a:gdLst/>
                <a:ahLst/>
                <a:cxnLst/>
                <a:rect l="l" t="t" r="r" b="b"/>
                <a:pathLst>
                  <a:path w="8607" h="6439" fill="none" extrusionOk="0">
                    <a:moveTo>
                      <a:pt x="8606" y="6438"/>
                    </a:moveTo>
                    <a:cubicBezTo>
                      <a:pt x="8606" y="6438"/>
                      <a:pt x="2135" y="3870"/>
                      <a:pt x="0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5" name="Google Shape;1715;p33"/>
              <p:cNvSpPr/>
              <p:nvPr/>
            </p:nvSpPr>
            <p:spPr>
              <a:xfrm>
                <a:off x="2705599" y="2164905"/>
                <a:ext cx="2201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9023" extrusionOk="0">
                    <a:moveTo>
                      <a:pt x="651" y="1"/>
                    </a:moveTo>
                    <a:cubicBezTo>
                      <a:pt x="640" y="1"/>
                      <a:pt x="634" y="1"/>
                      <a:pt x="634" y="1"/>
                    </a:cubicBezTo>
                    <a:cubicBezTo>
                      <a:pt x="0" y="4170"/>
                      <a:pt x="2535" y="6939"/>
                      <a:pt x="2535" y="6939"/>
                    </a:cubicBezTo>
                    <a:cubicBezTo>
                      <a:pt x="3925" y="8567"/>
                      <a:pt x="5611" y="9023"/>
                      <a:pt x="6849" y="9023"/>
                    </a:cubicBezTo>
                    <a:cubicBezTo>
                      <a:pt x="7513" y="9023"/>
                      <a:pt x="8048" y="8892"/>
                      <a:pt x="8339" y="8740"/>
                    </a:cubicBezTo>
                    <a:cubicBezTo>
                      <a:pt x="8806" y="7239"/>
                      <a:pt x="7305" y="4537"/>
                      <a:pt x="7305" y="4537"/>
                    </a:cubicBezTo>
                    <a:cubicBezTo>
                      <a:pt x="4236" y="93"/>
                      <a:pt x="921" y="1"/>
                      <a:pt x="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6" name="Google Shape;1716;p33"/>
              <p:cNvSpPr/>
              <p:nvPr/>
            </p:nvSpPr>
            <p:spPr>
              <a:xfrm>
                <a:off x="2731449" y="2194930"/>
                <a:ext cx="4922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969" fill="none" extrusionOk="0">
                    <a:moveTo>
                      <a:pt x="0" y="1802"/>
                    </a:moveTo>
                    <a:cubicBezTo>
                      <a:pt x="0" y="1802"/>
                      <a:pt x="968" y="1969"/>
                      <a:pt x="1334" y="1869"/>
                    </a:cubicBezTo>
                    <a:cubicBezTo>
                      <a:pt x="1701" y="1802"/>
                      <a:pt x="1968" y="1"/>
                      <a:pt x="19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7" name="Google Shape;1717;p33"/>
              <p:cNvSpPr/>
              <p:nvPr/>
            </p:nvSpPr>
            <p:spPr>
              <a:xfrm>
                <a:off x="2750624" y="2233305"/>
                <a:ext cx="65900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2169" fill="none" extrusionOk="0">
                    <a:moveTo>
                      <a:pt x="0" y="2102"/>
                    </a:moveTo>
                    <a:cubicBezTo>
                      <a:pt x="0" y="2102"/>
                      <a:pt x="1168" y="2168"/>
                      <a:pt x="1635" y="2035"/>
                    </a:cubicBezTo>
                    <a:cubicBezTo>
                      <a:pt x="2069" y="1935"/>
                      <a:pt x="2636" y="0"/>
                      <a:pt x="2636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8" name="Google Shape;1718;p33"/>
              <p:cNvSpPr/>
              <p:nvPr/>
            </p:nvSpPr>
            <p:spPr>
              <a:xfrm>
                <a:off x="2789824" y="2269980"/>
                <a:ext cx="559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036" fill="none" extrusionOk="0">
                    <a:moveTo>
                      <a:pt x="0" y="1902"/>
                    </a:moveTo>
                    <a:cubicBezTo>
                      <a:pt x="0" y="1902"/>
                      <a:pt x="1034" y="2036"/>
                      <a:pt x="1468" y="1969"/>
                    </a:cubicBezTo>
                    <a:cubicBezTo>
                      <a:pt x="1835" y="1869"/>
                      <a:pt x="2235" y="1"/>
                      <a:pt x="22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9" name="Google Shape;1719;p33"/>
              <p:cNvSpPr/>
              <p:nvPr/>
            </p:nvSpPr>
            <p:spPr>
              <a:xfrm>
                <a:off x="2818999" y="2300830"/>
                <a:ext cx="684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236" fill="none" extrusionOk="0">
                    <a:moveTo>
                      <a:pt x="1" y="2136"/>
                    </a:moveTo>
                    <a:cubicBezTo>
                      <a:pt x="1" y="2136"/>
                      <a:pt x="1235" y="2236"/>
                      <a:pt x="1669" y="2102"/>
                    </a:cubicBezTo>
                    <a:cubicBezTo>
                      <a:pt x="2136" y="1969"/>
                      <a:pt x="2736" y="1"/>
                      <a:pt x="27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0" name="Google Shape;1720;p33"/>
              <p:cNvSpPr/>
              <p:nvPr/>
            </p:nvSpPr>
            <p:spPr>
              <a:xfrm>
                <a:off x="2728949" y="2174930"/>
                <a:ext cx="17765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8040" fill="none" extrusionOk="0">
                    <a:moveTo>
                      <a:pt x="0" y="0"/>
                    </a:moveTo>
                    <a:cubicBezTo>
                      <a:pt x="0" y="0"/>
                      <a:pt x="3069" y="6204"/>
                      <a:pt x="7105" y="803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1" name="Google Shape;1721;p33"/>
              <p:cNvSpPr/>
              <p:nvPr/>
            </p:nvSpPr>
            <p:spPr>
              <a:xfrm>
                <a:off x="2140875" y="2582300"/>
                <a:ext cx="288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11542" h="5311" extrusionOk="0">
                    <a:moveTo>
                      <a:pt x="4036" y="0"/>
                    </a:moveTo>
                    <a:cubicBezTo>
                      <a:pt x="4036" y="0"/>
                      <a:pt x="968" y="267"/>
                      <a:pt x="0" y="1501"/>
                    </a:cubicBezTo>
                    <a:cubicBezTo>
                      <a:pt x="100" y="2435"/>
                      <a:pt x="1468" y="4937"/>
                      <a:pt x="4704" y="5271"/>
                    </a:cubicBezTo>
                    <a:cubicBezTo>
                      <a:pt x="4704" y="5271"/>
                      <a:pt x="4985" y="5310"/>
                      <a:pt x="5458" y="5310"/>
                    </a:cubicBezTo>
                    <a:cubicBezTo>
                      <a:pt x="6713" y="5310"/>
                      <a:pt x="9312" y="5029"/>
                      <a:pt x="11542" y="2969"/>
                    </a:cubicBezTo>
                    <a:cubicBezTo>
                      <a:pt x="11542" y="2969"/>
                      <a:pt x="9674" y="67"/>
                      <a:pt x="40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2" name="Google Shape;1722;p33"/>
              <p:cNvSpPr/>
              <p:nvPr/>
            </p:nvSpPr>
            <p:spPr>
              <a:xfrm>
                <a:off x="2337675" y="2623975"/>
                <a:ext cx="3337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637" fill="none" extrusionOk="0">
                    <a:moveTo>
                      <a:pt x="968" y="2636"/>
                    </a:moveTo>
                    <a:cubicBezTo>
                      <a:pt x="968" y="2636"/>
                      <a:pt x="267" y="1936"/>
                      <a:pt x="134" y="1602"/>
                    </a:cubicBezTo>
                    <a:cubicBezTo>
                      <a:pt x="0" y="1269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3" name="Google Shape;1723;p33"/>
              <p:cNvSpPr/>
              <p:nvPr/>
            </p:nvSpPr>
            <p:spPr>
              <a:xfrm>
                <a:off x="2286800" y="2615650"/>
                <a:ext cx="333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3337" fill="none" extrusionOk="0">
                    <a:moveTo>
                      <a:pt x="1035" y="3336"/>
                    </a:moveTo>
                    <a:cubicBezTo>
                      <a:pt x="1035" y="3336"/>
                      <a:pt x="334" y="2435"/>
                      <a:pt x="167" y="1968"/>
                    </a:cubicBezTo>
                    <a:cubicBezTo>
                      <a:pt x="1" y="1501"/>
                      <a:pt x="1335" y="0"/>
                      <a:pt x="13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4" name="Google Shape;1724;p33"/>
              <p:cNvSpPr/>
              <p:nvPr/>
            </p:nvSpPr>
            <p:spPr>
              <a:xfrm>
                <a:off x="2240100" y="2613975"/>
                <a:ext cx="34225" cy="717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870" fill="none" extrusionOk="0">
                    <a:moveTo>
                      <a:pt x="1001" y="2869"/>
                    </a:moveTo>
                    <a:cubicBezTo>
                      <a:pt x="1001" y="2869"/>
                      <a:pt x="301" y="2069"/>
                      <a:pt x="167" y="1702"/>
                    </a:cubicBezTo>
                    <a:cubicBezTo>
                      <a:pt x="1" y="1335"/>
                      <a:pt x="1368" y="1"/>
                      <a:pt x="1368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5" name="Google Shape;1725;p33"/>
              <p:cNvSpPr/>
              <p:nvPr/>
            </p:nvSpPr>
            <p:spPr>
              <a:xfrm>
                <a:off x="2191725" y="2597300"/>
                <a:ext cx="334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3403" fill="none" extrusionOk="0">
                    <a:moveTo>
                      <a:pt x="1068" y="3403"/>
                    </a:moveTo>
                    <a:cubicBezTo>
                      <a:pt x="1068" y="3403"/>
                      <a:pt x="301" y="2469"/>
                      <a:pt x="168" y="2002"/>
                    </a:cubicBezTo>
                    <a:cubicBezTo>
                      <a:pt x="1" y="1535"/>
                      <a:pt x="1335" y="1"/>
                      <a:pt x="13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6" name="Google Shape;1726;p33"/>
              <p:cNvSpPr/>
              <p:nvPr/>
            </p:nvSpPr>
            <p:spPr>
              <a:xfrm>
                <a:off x="2150050" y="2621475"/>
                <a:ext cx="2660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2270" fill="none" extrusionOk="0">
                    <a:moveTo>
                      <a:pt x="10641" y="1369"/>
                    </a:moveTo>
                    <a:cubicBezTo>
                      <a:pt x="10641" y="1369"/>
                      <a:pt x="3769" y="2269"/>
                      <a:pt x="0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7" name="Google Shape;1727;p33"/>
              <p:cNvSpPr/>
              <p:nvPr/>
            </p:nvSpPr>
            <p:spPr>
              <a:xfrm>
                <a:off x="2295150" y="2367000"/>
                <a:ext cx="2860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1442" h="5606" extrusionOk="0">
                    <a:moveTo>
                      <a:pt x="7333" y="1"/>
                    </a:moveTo>
                    <a:cubicBezTo>
                      <a:pt x="6234" y="1"/>
                      <a:pt x="4913" y="178"/>
                      <a:pt x="3369" y="673"/>
                    </a:cubicBezTo>
                    <a:cubicBezTo>
                      <a:pt x="3369" y="673"/>
                      <a:pt x="534" y="1874"/>
                      <a:pt x="0" y="3342"/>
                    </a:cubicBezTo>
                    <a:cubicBezTo>
                      <a:pt x="282" y="4104"/>
                      <a:pt x="1854" y="5606"/>
                      <a:pt x="4250" y="5606"/>
                    </a:cubicBezTo>
                    <a:cubicBezTo>
                      <a:pt x="4686" y="5606"/>
                      <a:pt x="5150" y="5556"/>
                      <a:pt x="5638" y="5443"/>
                    </a:cubicBezTo>
                    <a:cubicBezTo>
                      <a:pt x="5638" y="5443"/>
                      <a:pt x="9340" y="4776"/>
                      <a:pt x="11442" y="1107"/>
                    </a:cubicBezTo>
                    <a:cubicBezTo>
                      <a:pt x="11442" y="1107"/>
                      <a:pt x="10080" y="1"/>
                      <a:pt x="73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2491950" y="2383825"/>
                <a:ext cx="3422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602" fill="none" extrusionOk="0">
                    <a:moveTo>
                      <a:pt x="1368" y="2602"/>
                    </a:moveTo>
                    <a:cubicBezTo>
                      <a:pt x="1368" y="2602"/>
                      <a:pt x="501" y="2168"/>
                      <a:pt x="267" y="1868"/>
                    </a:cubicBezTo>
                    <a:cubicBezTo>
                      <a:pt x="1" y="1568"/>
                      <a:pt x="935" y="0"/>
                      <a:pt x="9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2445250" y="2390475"/>
                <a:ext cx="38375" cy="82600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304" fill="none" extrusionOk="0">
                    <a:moveTo>
                      <a:pt x="1535" y="3303"/>
                    </a:moveTo>
                    <a:cubicBezTo>
                      <a:pt x="1535" y="3303"/>
                      <a:pt x="534" y="2636"/>
                      <a:pt x="301" y="2269"/>
                    </a:cubicBezTo>
                    <a:cubicBezTo>
                      <a:pt x="1" y="1902"/>
                      <a:pt x="734" y="1"/>
                      <a:pt x="734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2397725" y="2404675"/>
                <a:ext cx="35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836" fill="none" extrusionOk="0">
                    <a:moveTo>
                      <a:pt x="1401" y="2835"/>
                    </a:moveTo>
                    <a:cubicBezTo>
                      <a:pt x="1401" y="2835"/>
                      <a:pt x="501" y="2268"/>
                      <a:pt x="234" y="2001"/>
                    </a:cubicBezTo>
                    <a:cubicBezTo>
                      <a:pt x="0" y="1668"/>
                      <a:pt x="834" y="0"/>
                      <a:pt x="834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2347675" y="2402150"/>
                <a:ext cx="39225" cy="8427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371" fill="none" extrusionOk="0">
                    <a:moveTo>
                      <a:pt x="1569" y="3370"/>
                    </a:moveTo>
                    <a:cubicBezTo>
                      <a:pt x="1569" y="3370"/>
                      <a:pt x="568" y="2703"/>
                      <a:pt x="268" y="2303"/>
                    </a:cubicBezTo>
                    <a:cubicBezTo>
                      <a:pt x="1" y="1936"/>
                      <a:pt x="735" y="1"/>
                      <a:pt x="735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2304325" y="2398825"/>
                <a:ext cx="2635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3070" fill="none" extrusionOk="0">
                    <a:moveTo>
                      <a:pt x="10541" y="1"/>
                    </a:moveTo>
                    <a:cubicBezTo>
                      <a:pt x="10541" y="1"/>
                      <a:pt x="4303" y="3069"/>
                      <a:pt x="0" y="2069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2243450" y="2110275"/>
                <a:ext cx="145950" cy="29107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1643" extrusionOk="0">
                    <a:moveTo>
                      <a:pt x="3102" y="1"/>
                    </a:moveTo>
                    <a:cubicBezTo>
                      <a:pt x="0" y="2803"/>
                      <a:pt x="167" y="6606"/>
                      <a:pt x="167" y="6606"/>
                    </a:cubicBezTo>
                    <a:cubicBezTo>
                      <a:pt x="167" y="9841"/>
                      <a:pt x="2502" y="11476"/>
                      <a:pt x="3436" y="11643"/>
                    </a:cubicBezTo>
                    <a:cubicBezTo>
                      <a:pt x="4770" y="10809"/>
                      <a:pt x="5337" y="7773"/>
                      <a:pt x="5337" y="7773"/>
                    </a:cubicBezTo>
                    <a:cubicBezTo>
                      <a:pt x="5838" y="2136"/>
                      <a:pt x="3102" y="1"/>
                      <a:pt x="31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4" name="Google Shape;1734;p33"/>
              <p:cNvSpPr/>
              <p:nvPr/>
            </p:nvSpPr>
            <p:spPr>
              <a:xfrm>
                <a:off x="2280975" y="2172000"/>
                <a:ext cx="6590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202" fill="none" extrusionOk="0">
                    <a:moveTo>
                      <a:pt x="0" y="134"/>
                    </a:moveTo>
                    <a:cubicBezTo>
                      <a:pt x="0" y="134"/>
                      <a:pt x="601" y="868"/>
                      <a:pt x="934" y="1034"/>
                    </a:cubicBezTo>
                    <a:cubicBezTo>
                      <a:pt x="1268" y="1201"/>
                      <a:pt x="2635" y="0"/>
                      <a:pt x="2635" y="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5" name="Google Shape;1735;p33"/>
              <p:cNvSpPr/>
              <p:nvPr/>
            </p:nvSpPr>
            <p:spPr>
              <a:xfrm>
                <a:off x="2265950" y="2222025"/>
                <a:ext cx="842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202" fill="none" extrusionOk="0">
                    <a:moveTo>
                      <a:pt x="1" y="1"/>
                    </a:moveTo>
                    <a:cubicBezTo>
                      <a:pt x="1" y="1"/>
                      <a:pt x="868" y="835"/>
                      <a:pt x="1302" y="1002"/>
                    </a:cubicBezTo>
                    <a:cubicBezTo>
                      <a:pt x="1702" y="1202"/>
                      <a:pt x="3370" y="34"/>
                      <a:pt x="3370" y="34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2275125" y="2271225"/>
                <a:ext cx="734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169" fill="none" extrusionOk="0">
                    <a:moveTo>
                      <a:pt x="1" y="34"/>
                    </a:moveTo>
                    <a:cubicBezTo>
                      <a:pt x="1" y="34"/>
                      <a:pt x="735" y="835"/>
                      <a:pt x="1101" y="1002"/>
                    </a:cubicBezTo>
                    <a:cubicBezTo>
                      <a:pt x="1468" y="1168"/>
                      <a:pt x="2936" y="1"/>
                      <a:pt x="2936" y="1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2274300" y="2318775"/>
                <a:ext cx="867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1268" fill="none" extrusionOk="0">
                    <a:moveTo>
                      <a:pt x="0" y="0"/>
                    </a:moveTo>
                    <a:cubicBezTo>
                      <a:pt x="0" y="0"/>
                      <a:pt x="868" y="834"/>
                      <a:pt x="1335" y="1034"/>
                    </a:cubicBezTo>
                    <a:cubicBezTo>
                      <a:pt x="1768" y="1268"/>
                      <a:pt x="3469" y="100"/>
                      <a:pt x="3469" y="100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>
                <a:off x="2279300" y="2123625"/>
                <a:ext cx="49225" cy="2685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0742" fill="none" extrusionOk="0">
                    <a:moveTo>
                      <a:pt x="1635" y="1"/>
                    </a:moveTo>
                    <a:cubicBezTo>
                      <a:pt x="1635" y="1"/>
                      <a:pt x="0" y="6772"/>
                      <a:pt x="1969" y="10742"/>
                    </a:cubicBezTo>
                  </a:path>
                </a:pathLst>
              </a:custGeom>
              <a:noFill/>
              <a:ln w="10850" cap="rnd" cmpd="sng">
                <a:solidFill>
                  <a:schemeClr val="accent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23802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45763" y="2445450"/>
            <a:ext cx="356647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032325" y="1395825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516725" y="3438675"/>
            <a:ext cx="3824550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4798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4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40000" y="1017725"/>
            <a:ext cx="5778000" cy="3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558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037531" y="2612200"/>
            <a:ext cx="1984275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3836201" y="2612200"/>
            <a:ext cx="1984275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037522" y="3033425"/>
            <a:ext cx="1984275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3836203" y="3033425"/>
            <a:ext cx="1984275" cy="1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5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993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6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6840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40000" y="1690350"/>
            <a:ext cx="3793500" cy="21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7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8831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1111575" y="1307100"/>
            <a:ext cx="4635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43" name="Google Shape;43;p8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44;p8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105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545331" y="1477500"/>
            <a:ext cx="3495825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545331" y="2319294"/>
            <a:ext cx="3495825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446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536325" y="3864375"/>
            <a:ext cx="5785425" cy="632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972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1465875" y="1434425"/>
            <a:ext cx="392625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1465838" y="2945575"/>
            <a:ext cx="3926250" cy="458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53" name="Google Shape;53;p11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1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176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41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49275" y="3023550"/>
            <a:ext cx="495945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949275" y="1283250"/>
            <a:ext cx="495945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cxnSp>
        <p:nvCxnSpPr>
          <p:cNvPr id="78" name="Google Shape;78;p14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4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01515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694679" y="3220025"/>
            <a:ext cx="2180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694688" y="2804850"/>
            <a:ext cx="2180700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2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84" name="Google Shape;84;p15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5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87173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982696" y="3220025"/>
            <a:ext cx="1955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82613" y="2804825"/>
            <a:ext cx="1955700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2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90" name="Google Shape;90;p16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6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65841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3710681" y="2763325"/>
            <a:ext cx="2180700" cy="1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710681" y="2190625"/>
            <a:ext cx="2180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95" name="Google Shape;95;p17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7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971954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540000" y="2684900"/>
            <a:ext cx="3845250" cy="121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540000" y="3899900"/>
            <a:ext cx="384525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18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600167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793932" y="2407950"/>
            <a:ext cx="327015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 hasCustomPrompt="1"/>
          </p:nvPr>
        </p:nvSpPr>
        <p:spPr>
          <a:xfrm>
            <a:off x="1793925" y="1341825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1793925" y="3384675"/>
            <a:ext cx="3476025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6" name="Google Shape;106;p19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9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582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941729" y="2407950"/>
            <a:ext cx="327015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title" idx="2" hasCustomPrompt="1"/>
          </p:nvPr>
        </p:nvSpPr>
        <p:spPr>
          <a:xfrm>
            <a:off x="4418529" y="1341825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1735744" y="3384675"/>
            <a:ext cx="3476025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20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3741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2253613" y="1874888"/>
            <a:ext cx="327015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2" hasCustomPrompt="1"/>
          </p:nvPr>
        </p:nvSpPr>
        <p:spPr>
          <a:xfrm>
            <a:off x="1334225" y="1874888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253619" y="2851613"/>
            <a:ext cx="3476025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9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793919" y="2407950"/>
            <a:ext cx="327015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2" hasCustomPrompt="1"/>
          </p:nvPr>
        </p:nvSpPr>
        <p:spPr>
          <a:xfrm>
            <a:off x="3032319" y="1341825"/>
            <a:ext cx="7933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1521600" y="3384675"/>
            <a:ext cx="3824550" cy="417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4" name="Google Shape;124;p22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2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480017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subTitle" idx="1"/>
          </p:nvPr>
        </p:nvSpPr>
        <p:spPr>
          <a:xfrm>
            <a:off x="2473256" y="1327950"/>
            <a:ext cx="2706975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2"/>
          </p:nvPr>
        </p:nvSpPr>
        <p:spPr>
          <a:xfrm>
            <a:off x="2473256" y="2932125"/>
            <a:ext cx="2706975" cy="41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3"/>
          </p:nvPr>
        </p:nvSpPr>
        <p:spPr>
          <a:xfrm>
            <a:off x="2473252" y="1743150"/>
            <a:ext cx="2706975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4"/>
          </p:nvPr>
        </p:nvSpPr>
        <p:spPr>
          <a:xfrm>
            <a:off x="2473252" y="3347325"/>
            <a:ext cx="2706975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23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3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304724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65430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2"/>
          </p:nvPr>
        </p:nvSpPr>
        <p:spPr>
          <a:xfrm>
            <a:off x="65430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255285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4"/>
          </p:nvPr>
        </p:nvSpPr>
        <p:spPr>
          <a:xfrm>
            <a:off x="4451400" y="3031282"/>
            <a:ext cx="17523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5"/>
          </p:nvPr>
        </p:nvSpPr>
        <p:spPr>
          <a:xfrm>
            <a:off x="255285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6"/>
          </p:nvPr>
        </p:nvSpPr>
        <p:spPr>
          <a:xfrm>
            <a:off x="4451400" y="2616074"/>
            <a:ext cx="17523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cxnSp>
        <p:nvCxnSpPr>
          <p:cNvPr id="142" name="Google Shape;142;p24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4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854605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5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" name="Google Shape;146;p25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ubTitle" idx="1"/>
          </p:nvPr>
        </p:nvSpPr>
        <p:spPr>
          <a:xfrm>
            <a:off x="2853469" y="1220650"/>
            <a:ext cx="23622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ubTitle" idx="2"/>
          </p:nvPr>
        </p:nvSpPr>
        <p:spPr>
          <a:xfrm>
            <a:off x="2853469" y="1638425"/>
            <a:ext cx="23622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3"/>
          </p:nvPr>
        </p:nvSpPr>
        <p:spPr>
          <a:xfrm>
            <a:off x="2853469" y="2730451"/>
            <a:ext cx="23622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4"/>
          </p:nvPr>
        </p:nvSpPr>
        <p:spPr>
          <a:xfrm>
            <a:off x="2853431" y="3822500"/>
            <a:ext cx="23622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5"/>
          </p:nvPr>
        </p:nvSpPr>
        <p:spPr>
          <a:xfrm>
            <a:off x="2853469" y="2312688"/>
            <a:ext cx="23622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6"/>
          </p:nvPr>
        </p:nvSpPr>
        <p:spPr>
          <a:xfrm>
            <a:off x="2853431" y="3404725"/>
            <a:ext cx="23622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463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1694681" y="1481725"/>
            <a:ext cx="15198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2"/>
          </p:nvPr>
        </p:nvSpPr>
        <p:spPr>
          <a:xfrm>
            <a:off x="1694686" y="1899475"/>
            <a:ext cx="1519875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4415537" y="1899475"/>
            <a:ext cx="1519875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4"/>
          </p:nvPr>
        </p:nvSpPr>
        <p:spPr>
          <a:xfrm>
            <a:off x="1694686" y="3475650"/>
            <a:ext cx="1519875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5"/>
          </p:nvPr>
        </p:nvSpPr>
        <p:spPr>
          <a:xfrm>
            <a:off x="4415537" y="3475650"/>
            <a:ext cx="1519875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6"/>
          </p:nvPr>
        </p:nvSpPr>
        <p:spPr>
          <a:xfrm>
            <a:off x="1694681" y="3136650"/>
            <a:ext cx="15198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7"/>
          </p:nvPr>
        </p:nvSpPr>
        <p:spPr>
          <a:xfrm>
            <a:off x="4415531" y="1481725"/>
            <a:ext cx="15198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8"/>
          </p:nvPr>
        </p:nvSpPr>
        <p:spPr>
          <a:xfrm>
            <a:off x="4415531" y="3136650"/>
            <a:ext cx="1519875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64" name="Google Shape;164;p26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6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8027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1"/>
          </p:nvPr>
        </p:nvSpPr>
        <p:spPr>
          <a:xfrm>
            <a:off x="647875" y="2258810"/>
            <a:ext cx="15358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2"/>
          </p:nvPr>
        </p:nvSpPr>
        <p:spPr>
          <a:xfrm>
            <a:off x="2661047" y="2258810"/>
            <a:ext cx="15358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3"/>
          </p:nvPr>
        </p:nvSpPr>
        <p:spPr>
          <a:xfrm>
            <a:off x="4675735" y="2258810"/>
            <a:ext cx="1532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4"/>
          </p:nvPr>
        </p:nvSpPr>
        <p:spPr>
          <a:xfrm>
            <a:off x="647875" y="3983600"/>
            <a:ext cx="15358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5"/>
          </p:nvPr>
        </p:nvSpPr>
        <p:spPr>
          <a:xfrm>
            <a:off x="2661047" y="3983601"/>
            <a:ext cx="153585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6"/>
          </p:nvPr>
        </p:nvSpPr>
        <p:spPr>
          <a:xfrm>
            <a:off x="4675735" y="3983601"/>
            <a:ext cx="15327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7"/>
          </p:nvPr>
        </p:nvSpPr>
        <p:spPr>
          <a:xfrm>
            <a:off x="644681" y="1843600"/>
            <a:ext cx="153585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8"/>
          </p:nvPr>
        </p:nvSpPr>
        <p:spPr>
          <a:xfrm>
            <a:off x="2661072" y="1843600"/>
            <a:ext cx="153585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9"/>
          </p:nvPr>
        </p:nvSpPr>
        <p:spPr>
          <a:xfrm>
            <a:off x="4678971" y="1843600"/>
            <a:ext cx="15327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13"/>
          </p:nvPr>
        </p:nvSpPr>
        <p:spPr>
          <a:xfrm>
            <a:off x="644681" y="3563849"/>
            <a:ext cx="153585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14"/>
          </p:nvPr>
        </p:nvSpPr>
        <p:spPr>
          <a:xfrm>
            <a:off x="2661072" y="3563850"/>
            <a:ext cx="153585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15"/>
          </p:nvPr>
        </p:nvSpPr>
        <p:spPr>
          <a:xfrm>
            <a:off x="4678971" y="3563850"/>
            <a:ext cx="1532700" cy="41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80" name="Google Shape;180;p27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7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21332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 hasCustomPrompt="1"/>
          </p:nvPr>
        </p:nvSpPr>
        <p:spPr>
          <a:xfrm>
            <a:off x="1571625" y="494600"/>
            <a:ext cx="3714750" cy="7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1"/>
          </p:nvPr>
        </p:nvSpPr>
        <p:spPr>
          <a:xfrm>
            <a:off x="1571625" y="1246700"/>
            <a:ext cx="3714750" cy="38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title" idx="2" hasCustomPrompt="1"/>
          </p:nvPr>
        </p:nvSpPr>
        <p:spPr>
          <a:xfrm>
            <a:off x="1571625" y="1849499"/>
            <a:ext cx="3714750" cy="7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" name="Google Shape;186;p28"/>
          <p:cNvSpPr txBox="1">
            <a:spLocks noGrp="1"/>
          </p:cNvSpPr>
          <p:nvPr>
            <p:ph type="subTitle" idx="3"/>
          </p:nvPr>
        </p:nvSpPr>
        <p:spPr>
          <a:xfrm>
            <a:off x="1571625" y="2601600"/>
            <a:ext cx="3714750" cy="38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title" idx="4" hasCustomPrompt="1"/>
          </p:nvPr>
        </p:nvSpPr>
        <p:spPr>
          <a:xfrm>
            <a:off x="1571625" y="3204400"/>
            <a:ext cx="3714750" cy="7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5"/>
          </p:nvPr>
        </p:nvSpPr>
        <p:spPr>
          <a:xfrm>
            <a:off x="1571625" y="3956500"/>
            <a:ext cx="3714750" cy="387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9" name="Google Shape;189;p28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28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3195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>
            <a:spLocks noGrp="1"/>
          </p:cNvSpPr>
          <p:nvPr>
            <p:ph type="ctrTitle"/>
          </p:nvPr>
        </p:nvSpPr>
        <p:spPr>
          <a:xfrm>
            <a:off x="1818788" y="535000"/>
            <a:ext cx="3220425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1"/>
          </p:nvPr>
        </p:nvSpPr>
        <p:spPr>
          <a:xfrm>
            <a:off x="1818788" y="1524175"/>
            <a:ext cx="3220425" cy="11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1411088" y="3691150"/>
            <a:ext cx="4035825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n" sz="12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95" name="Google Shape;195;p29"/>
          <p:cNvCxnSpPr/>
          <p:nvPr/>
        </p:nvCxnSpPr>
        <p:spPr>
          <a:xfrm>
            <a:off x="531450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9"/>
          <p:cNvCxnSpPr/>
          <p:nvPr/>
        </p:nvCxnSpPr>
        <p:spPr>
          <a:xfrm>
            <a:off x="531450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rgbClr val="434D4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4691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Google Shape;198;p30"/>
          <p:cNvCxnSpPr/>
          <p:nvPr/>
        </p:nvCxnSpPr>
        <p:spPr>
          <a:xfrm>
            <a:off x="536325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536325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0475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31"/>
          <p:cNvCxnSpPr/>
          <p:nvPr/>
        </p:nvCxnSpPr>
        <p:spPr>
          <a:xfrm>
            <a:off x="536325" y="4722800"/>
            <a:ext cx="5795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31"/>
          <p:cNvCxnSpPr/>
          <p:nvPr/>
        </p:nvCxnSpPr>
        <p:spPr>
          <a:xfrm>
            <a:off x="536325" y="420700"/>
            <a:ext cx="5795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3" name="Google Shape;20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7382" y="203850"/>
            <a:ext cx="560662" cy="76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13951" flipH="1">
            <a:off x="6294049" y="46270"/>
            <a:ext cx="529834" cy="70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5093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33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7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72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03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91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7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2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4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88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D25B-BE4B-4DA7-8E02-1082C02C74D2}" type="datetimeFigureOut">
              <a:rPr lang="en-US" smtClean="0"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0749-4320-4434-93AE-BC6724A9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72" r:id="rId12"/>
    <p:sldLayoutId id="21474837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6325" y="445025"/>
            <a:ext cx="57854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adea"/>
              <a:buNone/>
              <a:defRPr sz="3500">
                <a:solidFill>
                  <a:schemeClr val="dk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6325" y="1152475"/>
            <a:ext cx="57854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●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○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■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●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○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■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●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○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storo"/>
              <a:buChar char="■"/>
              <a:defRPr>
                <a:solidFill>
                  <a:schemeClr val="lt2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5410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38" userDrawn="1">
          <p15:clr>
            <a:srgbClr val="EA4335"/>
          </p15:clr>
        </p15:guide>
        <p15:guide id="2" orient="horz" pos="337" userDrawn="1">
          <p15:clr>
            <a:srgbClr val="EA4335"/>
          </p15:clr>
        </p15:guide>
        <p15:guide id="3" pos="3983" userDrawn="1">
          <p15:clr>
            <a:srgbClr val="EA4335"/>
          </p15:clr>
        </p15:guide>
        <p15:guide id="4" orient="horz" pos="2903" userDrawn="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669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slide" Target="slide20.xml"/><Relationship Id="rId10" Type="http://schemas.openxmlformats.org/officeDocument/2006/relationships/slide" Target="slide5.xml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20.xml"/><Relationship Id="rId2" Type="http://schemas.openxmlformats.org/officeDocument/2006/relationships/notesSlide" Target="../notesSlides/notesSlide17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.png"/><Relationship Id="rId11" Type="http://schemas.microsoft.com/office/2007/relationships/hdphoto" Target="../media/hdphoto11.wdp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slide" Target="slide21.xml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40000"/>
              <a:lumOff val="60000"/>
            </a:schemeClr>
          </a:fgClr>
          <a:bgClr>
            <a:schemeClr val="bg2">
              <a:lumMod val="20000"/>
              <a:lumOff val="80000"/>
            </a:schemeClr>
          </a:bgClr>
        </a:patt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0ECE1F-35C5-A11D-7F6D-82B9A8952BC5}"/>
              </a:ext>
            </a:extLst>
          </p:cNvPr>
          <p:cNvSpPr txBox="1"/>
          <p:nvPr/>
        </p:nvSpPr>
        <p:spPr>
          <a:xfrm>
            <a:off x="-38100" y="2221156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TỚI DỰ TIẾT HỌC MÔN NGỮ VĂN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DFF4EA-2532-4954-8384-B80CA514FE3F}"/>
              </a:ext>
            </a:extLst>
          </p:cNvPr>
          <p:cNvSpPr/>
          <p:nvPr/>
        </p:nvSpPr>
        <p:spPr>
          <a:xfrm>
            <a:off x="614301" y="1063827"/>
            <a:ext cx="5676900" cy="323798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3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#9Slide07 Cadena" panose="02000503000000020004" pitchFamily="2" charset="0"/>
              </a:rPr>
              <a:t>CHÀO MỪNG QUÝ THẦY CÔ VÀ CÁC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2FF64E-D9DB-3F82-E7E4-C0FE68FC1D30}"/>
              </a:ext>
            </a:extLst>
          </p:cNvPr>
          <p:cNvSpPr txBox="1"/>
          <p:nvPr/>
        </p:nvSpPr>
        <p:spPr>
          <a:xfrm>
            <a:off x="1867525" y="2989458"/>
            <a:ext cx="299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LỚP 7A1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8CF6AB-F3E2-B89F-D8C5-459FE53B3D38}"/>
              </a:ext>
            </a:extLst>
          </p:cNvPr>
          <p:cNvSpPr txBox="1"/>
          <p:nvPr/>
        </p:nvSpPr>
        <p:spPr>
          <a:xfrm>
            <a:off x="-675396" y="3635789"/>
            <a:ext cx="825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Giáo</a:t>
            </a: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viên</a:t>
            </a: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Nguyễn</a:t>
            </a:r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 Quang </a:t>
            </a:r>
            <a:r>
              <a:rPr lang="en-US" sz="20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Quân</a:t>
            </a:r>
            <a:endParaRPr lang="en-US" sz="20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6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4738"/>
            <a:ext cx="646115" cy="659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752" y="4476750"/>
            <a:ext cx="454250" cy="50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>
          <a:xfrm>
            <a:off x="5665376" y="1173187"/>
            <a:ext cx="228600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5866185" y="1169377"/>
            <a:ext cx="1063850" cy="1025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Tình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thương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bờ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70667" y="3050825"/>
            <a:ext cx="1063850" cy="1025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Đức</a:t>
            </a:r>
            <a:r>
              <a:rPr lang="en-US" b="1" dirty="0">
                <a:solidFill>
                  <a:srgbClr val="FF0000"/>
                </a:solidFill>
              </a:rPr>
              <a:t> hi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31B7973-47C5-2F25-D3EA-14EC0DD3F5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261" r="3896" b="21347"/>
          <a:stretch/>
        </p:blipFill>
        <p:spPr>
          <a:xfrm>
            <a:off x="0" y="797578"/>
            <a:ext cx="5638800" cy="3831572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A91BB41F-E581-1741-E6DE-77D97D7D6E6E}"/>
              </a:ext>
            </a:extLst>
          </p:cNvPr>
          <p:cNvSpPr/>
          <p:nvPr/>
        </p:nvSpPr>
        <p:spPr>
          <a:xfrm>
            <a:off x="5751885" y="3017880"/>
            <a:ext cx="228600" cy="12192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1598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KIỂM HOẠT ĐỘNG NHÓM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6276" y="597385"/>
          <a:ext cx="6858001" cy="4523479"/>
        </p:xfrm>
        <a:graphic>
          <a:graphicData uri="http://schemas.openxmlformats.org/drawingml/2006/table">
            <a:tbl>
              <a:tblPr firstRow="1" firstCol="1" bandRow="1"/>
              <a:tblGrid>
                <a:gridCol w="1289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4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diện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67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 ĐẠT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40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14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sạch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14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671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tín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89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Nêu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14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tĩnh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671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Giọng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mạch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hấp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27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361906" y="317023"/>
            <a:ext cx="354212" cy="37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2193" y="247220"/>
            <a:ext cx="646115" cy="44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4959" y="4076668"/>
            <a:ext cx="567024" cy="8782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II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46154" y="1274438"/>
            <a:ext cx="6551912" cy="24696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just"/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tôi</a:t>
            </a:r>
            <a:r>
              <a:rPr lang="en-US" sz="3200" b="1" dirty="0"/>
              <a:t>,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trên</a:t>
            </a:r>
            <a:r>
              <a:rPr lang="en-US" sz="3200" b="1" dirty="0"/>
              <a:t> </a:t>
            </a:r>
            <a:r>
              <a:rPr lang="en-US" sz="3200" b="1" dirty="0" err="1"/>
              <a:t>đời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Bảy</a:t>
            </a:r>
            <a:r>
              <a:rPr lang="en-US" sz="3200" b="1" dirty="0"/>
              <a:t> </a:t>
            </a:r>
            <a:r>
              <a:rPr lang="en-US" sz="3200" b="1" dirty="0" err="1"/>
              <a:t>mươi</a:t>
            </a:r>
            <a:r>
              <a:rPr lang="en-US" sz="3200" b="1" dirty="0"/>
              <a:t> </a:t>
            </a:r>
            <a:r>
              <a:rPr lang="en-US" sz="3200" b="1" dirty="0" err="1"/>
              <a:t>tuổi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đợi</a:t>
            </a:r>
            <a:r>
              <a:rPr lang="en-US" sz="3200" b="1" dirty="0"/>
              <a:t> </a:t>
            </a:r>
            <a:r>
              <a:rPr lang="en-US" sz="3200" b="1" dirty="0" err="1"/>
              <a:t>chờ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hái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Tôi</a:t>
            </a:r>
            <a:r>
              <a:rPr lang="en-US" sz="3200" b="1" dirty="0"/>
              <a:t> </a:t>
            </a:r>
            <a:r>
              <a:rPr lang="en-US" sz="3200" b="1" dirty="0" err="1"/>
              <a:t>hoảng</a:t>
            </a:r>
            <a:r>
              <a:rPr lang="en-US" sz="3200" b="1" dirty="0"/>
              <a:t> </a:t>
            </a:r>
            <a:r>
              <a:rPr lang="en-US" sz="3200" b="1" dirty="0" err="1"/>
              <a:t>sợ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mỏi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vẫn</a:t>
            </a:r>
            <a:r>
              <a:rPr lang="en-US" sz="3200" b="1" dirty="0"/>
              <a:t> </a:t>
            </a:r>
            <a:r>
              <a:rPr lang="en-US" sz="3200" b="1" dirty="0" err="1"/>
              <a:t>còn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thứ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non </a:t>
            </a:r>
            <a:r>
              <a:rPr lang="en-US" sz="3200" b="1" dirty="0" err="1"/>
              <a:t>xanh</a:t>
            </a:r>
            <a:r>
              <a:rPr lang="en-US" sz="3200" b="1" dirty="0"/>
              <a:t>?</a:t>
            </a:r>
            <a:br>
              <a:rPr lang="en-US" sz="3200" b="1" dirty="0"/>
            </a:br>
            <a:endParaRPr sz="3200" b="1" dirty="0"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032" y="4245570"/>
            <a:ext cx="521524" cy="72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0725" y="4061766"/>
            <a:ext cx="567025" cy="262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964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584751" flipH="1" flipV="1">
            <a:off x="6176087" y="30207"/>
            <a:ext cx="499436" cy="71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47800" y="1611406"/>
            <a:ext cx="916972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675154">
            <a:off x="-3419" y="4095128"/>
            <a:ext cx="845042" cy="91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5;p38">
            <a:extLst>
              <a:ext uri="{FF2B5EF4-FFF2-40B4-BE49-F238E27FC236}">
                <a16:creationId xmlns="" xmlns:a16="http://schemas.microsoft.com/office/drawing/2014/main" id="{007BE2DC-6541-B3C5-1D77-A71568A89A5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6200000" flipH="1">
            <a:off x="103056" y="160206"/>
            <a:ext cx="632091" cy="53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95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7919" y="4220235"/>
            <a:ext cx="5334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691" y="1290444"/>
            <a:ext cx="6566628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+mj-lt"/>
              </a:rPr>
              <a:t>Quả</a:t>
            </a:r>
            <a:r>
              <a:rPr lang="en-US" sz="3200" b="1" dirty="0">
                <a:latin typeface="+mj-lt"/>
              </a:rPr>
              <a:t> (1): </a:t>
            </a:r>
            <a:r>
              <a:rPr lang="en-US" sz="3200" b="1" dirty="0" err="1">
                <a:latin typeface="+mj-lt"/>
              </a:rPr>
              <a:t>Nghĩa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thực</a:t>
            </a:r>
            <a:r>
              <a:rPr lang="en-US" sz="3200" b="1" dirty="0">
                <a:latin typeface="+mj-lt"/>
              </a:rPr>
              <a:t> – </a:t>
            </a:r>
            <a:r>
              <a:rPr lang="en-US" sz="3200" b="1" dirty="0" err="1">
                <a:latin typeface="+mj-lt"/>
              </a:rPr>
              <a:t>trái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cây</a:t>
            </a:r>
            <a:endParaRPr lang="en-US" sz="3200" b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+mj-lt"/>
              </a:rPr>
              <a:t>Quả</a:t>
            </a:r>
            <a:r>
              <a:rPr lang="en-US" sz="3200" b="1" dirty="0">
                <a:latin typeface="+mj-lt"/>
              </a:rPr>
              <a:t> (2): </a:t>
            </a:r>
            <a:r>
              <a:rPr lang="en-US" sz="3200" b="1" dirty="0" err="1">
                <a:latin typeface="+mj-lt"/>
              </a:rPr>
              <a:t>Nghĩa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ẩn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dụ</a:t>
            </a:r>
            <a:r>
              <a:rPr lang="en-US" sz="3200" b="1" dirty="0">
                <a:latin typeface="+mj-lt"/>
              </a:rPr>
              <a:t> - </a:t>
            </a:r>
            <a:r>
              <a:rPr lang="en-US" sz="3200" b="1" dirty="0" err="1">
                <a:latin typeface="+mj-lt"/>
              </a:rPr>
              <a:t>người</a:t>
            </a:r>
            <a:r>
              <a:rPr lang="en-US" sz="3200" b="1" dirty="0">
                <a:latin typeface="+mj-lt"/>
              </a:rPr>
              <a:t> con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latin typeface="+mj-lt"/>
              </a:rPr>
              <a:t>Bảy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mươi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tuổi</a:t>
            </a:r>
            <a:r>
              <a:rPr lang="en-US" sz="3200" b="1" dirty="0">
                <a:latin typeface="+mj-lt"/>
              </a:rPr>
              <a:t> – </a:t>
            </a:r>
            <a:r>
              <a:rPr lang="en-US" sz="3200" b="1" dirty="0" err="1">
                <a:latin typeface="+mj-lt"/>
              </a:rPr>
              <a:t>Tuổi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gần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đất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xa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err="1">
                <a:latin typeface="+mj-lt"/>
              </a:rPr>
              <a:t>trời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007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528" y="64890"/>
            <a:ext cx="471285" cy="51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25" y="127238"/>
            <a:ext cx="503249" cy="475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F8FEBE-48CE-9663-FB9C-DB680BB9A685}"/>
              </a:ext>
            </a:extLst>
          </p:cNvPr>
          <p:cNvSpPr txBox="1">
            <a:spLocks/>
          </p:cNvSpPr>
          <p:nvPr/>
        </p:nvSpPr>
        <p:spPr>
          <a:xfrm>
            <a:off x="1380346" y="-14468"/>
            <a:ext cx="4689501" cy="826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sz="2000" b="1" kern="0" dirty="0">
              <a:solidFill>
                <a:schemeClr val="bg2"/>
              </a:solidFill>
              <a:latin typeface="#9Slide03 AllRoundGothic" panose="020B07030202020201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A092333-6A0D-9554-7103-A47A431E7A53}"/>
              </a:ext>
            </a:extLst>
          </p:cNvPr>
          <p:cNvSpPr txBox="1">
            <a:spLocks/>
          </p:cNvSpPr>
          <p:nvPr/>
        </p:nvSpPr>
        <p:spPr>
          <a:xfrm>
            <a:off x="1599919" y="869973"/>
            <a:ext cx="5195723" cy="8572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2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Google Shape;678;p62">
            <a:extLst>
              <a:ext uri="{FF2B5EF4-FFF2-40B4-BE49-F238E27FC236}">
                <a16:creationId xmlns="" xmlns:a16="http://schemas.microsoft.com/office/drawing/2014/main" id="{08FDBF22-1A62-BE60-256E-F33FE857E49D}"/>
              </a:ext>
            </a:extLst>
          </p:cNvPr>
          <p:cNvSpPr txBox="1"/>
          <p:nvPr/>
        </p:nvSpPr>
        <p:spPr>
          <a:xfrm>
            <a:off x="86519" y="899907"/>
            <a:ext cx="1415100" cy="7139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100" b="1" dirty="0">
                <a:solidFill>
                  <a:srgbClr val="FF0000"/>
                </a:solidFill>
                <a:latin typeface="Arial" panose="020B0604020202020204" pitchFamily="34" charset="0"/>
                <a:ea typeface="DM Serif Text"/>
                <a:cs typeface="Arial" panose="020B0604020202020204" pitchFamily="34" charset="0"/>
                <a:sym typeface="DM Serif Text"/>
              </a:rPr>
              <a:t>Nhiệm vụ</a:t>
            </a:r>
            <a:endParaRPr sz="2100" b="1" dirty="0">
              <a:solidFill>
                <a:srgbClr val="FF0000"/>
              </a:solidFill>
              <a:latin typeface="Arial" panose="020B0604020202020204" pitchFamily="34" charset="0"/>
              <a:ea typeface="DM Serif Text"/>
              <a:cs typeface="Arial" panose="020B0604020202020204" pitchFamily="34" charset="0"/>
              <a:sym typeface="DM Serif Text"/>
            </a:endParaRPr>
          </a:p>
        </p:txBody>
      </p:sp>
      <p:sp>
        <p:nvSpPr>
          <p:cNvPr id="8" name="Google Shape;682;p62">
            <a:extLst>
              <a:ext uri="{FF2B5EF4-FFF2-40B4-BE49-F238E27FC236}">
                <a16:creationId xmlns="" xmlns:a16="http://schemas.microsoft.com/office/drawing/2014/main" id="{F3C4D5D9-10E3-C06C-0DE8-EBFFAE568D42}"/>
              </a:ext>
            </a:extLst>
          </p:cNvPr>
          <p:cNvSpPr txBox="1"/>
          <p:nvPr/>
        </p:nvSpPr>
        <p:spPr>
          <a:xfrm>
            <a:off x="86519" y="1899595"/>
            <a:ext cx="1415100" cy="9344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DM Serif Text"/>
                <a:cs typeface="Arial" panose="020B0604020202020204" pitchFamily="34" charset="0"/>
                <a:sym typeface="DM Serif Text"/>
              </a:rPr>
              <a:t>Câu hỏi gợi mở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DM Serif Text"/>
              <a:cs typeface="Arial" panose="020B0604020202020204" pitchFamily="34" charset="0"/>
              <a:sym typeface="DM Serif Text"/>
            </a:endParaRPr>
          </a:p>
        </p:txBody>
      </p:sp>
      <p:sp>
        <p:nvSpPr>
          <p:cNvPr id="9" name="Google Shape;686;p62">
            <a:extLst>
              <a:ext uri="{FF2B5EF4-FFF2-40B4-BE49-F238E27FC236}">
                <a16:creationId xmlns="" xmlns:a16="http://schemas.microsoft.com/office/drawing/2014/main" id="{3AA89D86-ED32-E40F-61D8-5D0FB8C7C368}"/>
              </a:ext>
            </a:extLst>
          </p:cNvPr>
          <p:cNvSpPr txBox="1"/>
          <p:nvPr/>
        </p:nvSpPr>
        <p:spPr>
          <a:xfrm>
            <a:off x="114397" y="3260371"/>
            <a:ext cx="1415100" cy="63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DM Serif Text"/>
                <a:cs typeface="Arial" panose="020B0604020202020204" pitchFamily="34" charset="0"/>
                <a:sym typeface="DM Serif Text"/>
              </a:rPr>
              <a:t>Hình thức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DM Serif Text"/>
              <a:cs typeface="Arial" panose="020B0604020202020204" pitchFamily="34" charset="0"/>
              <a:sym typeface="DM Serif Text"/>
            </a:endParaRPr>
          </a:p>
        </p:txBody>
      </p:sp>
      <p:sp>
        <p:nvSpPr>
          <p:cNvPr id="10" name="Google Shape;690;p62">
            <a:extLst>
              <a:ext uri="{FF2B5EF4-FFF2-40B4-BE49-F238E27FC236}">
                <a16:creationId xmlns="" xmlns:a16="http://schemas.microsoft.com/office/drawing/2014/main" id="{14377D4F-AC9B-FBFA-4853-202E6FB76CC9}"/>
              </a:ext>
            </a:extLst>
          </p:cNvPr>
          <p:cNvSpPr txBox="1"/>
          <p:nvPr/>
        </p:nvSpPr>
        <p:spPr>
          <a:xfrm>
            <a:off x="131140" y="4155122"/>
            <a:ext cx="1415100" cy="6358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FF0000"/>
                </a:solidFill>
                <a:latin typeface="Arial" panose="020B0604020202020204" pitchFamily="34" charset="0"/>
                <a:ea typeface="DM Serif Text"/>
                <a:cs typeface="Arial" panose="020B0604020202020204" pitchFamily="34" charset="0"/>
                <a:sym typeface="DM Serif Text"/>
              </a:rPr>
              <a:t>Thời gian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DM Serif Text"/>
              <a:cs typeface="Arial" panose="020B0604020202020204" pitchFamily="34" charset="0"/>
              <a:sym typeface="DM Serif Text"/>
            </a:endParaRPr>
          </a:p>
        </p:txBody>
      </p:sp>
      <p:cxnSp>
        <p:nvCxnSpPr>
          <p:cNvPr id="11" name="Google Shape;692;p62">
            <a:extLst>
              <a:ext uri="{FF2B5EF4-FFF2-40B4-BE49-F238E27FC236}">
                <a16:creationId xmlns="" xmlns:a16="http://schemas.microsoft.com/office/drawing/2014/main" id="{1770D8E2-22C0-D18E-0755-DFA20EA1F70E}"/>
              </a:ext>
            </a:extLst>
          </p:cNvPr>
          <p:cNvCxnSpPr>
            <a:cxnSpLocks/>
          </p:cNvCxnSpPr>
          <p:nvPr/>
        </p:nvCxnSpPr>
        <p:spPr>
          <a:xfrm flipH="1">
            <a:off x="783744" y="1613893"/>
            <a:ext cx="3498" cy="29744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693;p62">
            <a:extLst>
              <a:ext uri="{FF2B5EF4-FFF2-40B4-BE49-F238E27FC236}">
                <a16:creationId xmlns="" xmlns:a16="http://schemas.microsoft.com/office/drawing/2014/main" id="{7F1AEE9A-EDC4-B968-C73A-C49A512722E8}"/>
              </a:ext>
            </a:extLst>
          </p:cNvPr>
          <p:cNvCxnSpPr>
            <a:cxnSpLocks/>
          </p:cNvCxnSpPr>
          <p:nvPr/>
        </p:nvCxnSpPr>
        <p:spPr>
          <a:xfrm>
            <a:off x="801977" y="2858283"/>
            <a:ext cx="0" cy="402088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694;p62">
            <a:extLst>
              <a:ext uri="{FF2B5EF4-FFF2-40B4-BE49-F238E27FC236}">
                <a16:creationId xmlns="" xmlns:a16="http://schemas.microsoft.com/office/drawing/2014/main" id="{1FE650B7-388D-6D8D-A79C-FF9389FAA856}"/>
              </a:ext>
            </a:extLst>
          </p:cNvPr>
          <p:cNvCxnSpPr>
            <a:cxnSpLocks/>
          </p:cNvCxnSpPr>
          <p:nvPr/>
        </p:nvCxnSpPr>
        <p:spPr>
          <a:xfrm>
            <a:off x="788153" y="3884199"/>
            <a:ext cx="0" cy="24666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7ABE85DD-7EE8-D18A-EEB6-49726034B710}"/>
              </a:ext>
            </a:extLst>
          </p:cNvPr>
          <p:cNvSpPr txBox="1">
            <a:spLocks/>
          </p:cNvSpPr>
          <p:nvPr/>
        </p:nvSpPr>
        <p:spPr>
          <a:xfrm>
            <a:off x="1709854" y="3377682"/>
            <a:ext cx="4648200" cy="39855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just"/>
            <a:endParaRPr lang="en-US" sz="22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33136987-1E52-BF0E-9DE1-07D84D45DD98}"/>
              </a:ext>
            </a:extLst>
          </p:cNvPr>
          <p:cNvSpPr txBox="1">
            <a:spLocks/>
          </p:cNvSpPr>
          <p:nvPr/>
        </p:nvSpPr>
        <p:spPr>
          <a:xfrm>
            <a:off x="1597980" y="2177163"/>
            <a:ext cx="5006833" cy="78917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B63659-957C-8CA3-9577-3E81AC48E536}"/>
              </a:ext>
            </a:extLst>
          </p:cNvPr>
          <p:cNvSpPr txBox="1">
            <a:spLocks/>
          </p:cNvSpPr>
          <p:nvPr/>
        </p:nvSpPr>
        <p:spPr>
          <a:xfrm>
            <a:off x="1704278" y="4226175"/>
            <a:ext cx="1219199" cy="39855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2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2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30" grpId="0" build="p"/>
      <p:bldP spid="31" grpId="0" build="p"/>
      <p:bldP spid="3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93172" y="1657350"/>
            <a:ext cx="916972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675154">
            <a:off x="52658" y="4056282"/>
            <a:ext cx="695750" cy="92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2;p47">
            <a:extLst>
              <a:ext uri="{FF2B5EF4-FFF2-40B4-BE49-F238E27FC236}">
                <a16:creationId xmlns="" xmlns:a16="http://schemas.microsoft.com/office/drawing/2014/main" id="{043CC270-2BB8-00E9-696C-A878A2AA80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633052" flipV="1">
            <a:off x="5941720" y="4230529"/>
            <a:ext cx="1022779" cy="856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69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000" y="2008479"/>
            <a:ext cx="950324" cy="9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9911" y="608129"/>
            <a:ext cx="6566628" cy="3459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Quả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non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xanh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ẩn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-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đứa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trưởng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thành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mẹ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già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mình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vẫn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đáp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đền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ơn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=&gt;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Hoảng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+mj-lt"/>
              </a:rPr>
              <a:t>sợ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Trân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hiếu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thảo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200" y="2243496"/>
            <a:ext cx="2286000" cy="486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Hoảng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sợ</a:t>
            </a:r>
            <a:endParaRPr lang="vi-VN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3745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title"/>
          </p:nvPr>
        </p:nvSpPr>
        <p:spPr>
          <a:xfrm>
            <a:off x="-516135" y="43870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" name="Google Shape;4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10">
            <a:off x="5898183" y="4119530"/>
            <a:ext cx="719341" cy="108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22567">
            <a:off x="5937650" y="65312"/>
            <a:ext cx="1048074" cy="110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98F89697-F6DA-9766-8554-CFDDB4F4F931}"/>
              </a:ext>
            </a:extLst>
          </p:cNvPr>
          <p:cNvSpPr txBox="1">
            <a:spLocks/>
          </p:cNvSpPr>
          <p:nvPr/>
        </p:nvSpPr>
        <p:spPr>
          <a:xfrm>
            <a:off x="1556991" y="1046581"/>
            <a:ext cx="5112354" cy="320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nl-NL" sz="1800" b="1" i="1" kern="0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nl-NL" sz="1800" b="1" i="1" kern="0" dirty="0">
                <a:solidFill>
                  <a:srgbClr val="FF0000"/>
                </a:solidFill>
                <a:latin typeface="+mn-lt"/>
              </a:rPr>
              <a:t>Nghệ thuật</a:t>
            </a:r>
            <a:endParaRPr lang="en-US" sz="1800" kern="0" dirty="0">
              <a:solidFill>
                <a:srgbClr val="FF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Thể thơ                     </a:t>
            </a:r>
            <a:r>
              <a:rPr lang="nl-NL" sz="1800" kern="0" dirty="0">
                <a:latin typeface="+mn-lt"/>
              </a:rPr>
              <a:t>. </a:t>
            </a:r>
            <a:endParaRPr lang="en-US" sz="1800" kern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Ngôn ngữ thơ giản dị, mộc mạc.</a:t>
            </a:r>
            <a:endParaRPr lang="en-US" sz="18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Hình ảnh thơ gần gũi, quen thuộc. </a:t>
            </a:r>
            <a:endParaRPr lang="en-US" sz="18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Các biện pháp tu từ: Điệp ngữ,               , so sánh, ẩn dụ, </a:t>
            </a:r>
            <a:endParaRPr lang="en-US" sz="1800" b="1" kern="0" dirty="0">
              <a:solidFill>
                <a:srgbClr val="096F45"/>
              </a:solidFill>
              <a:latin typeface="+mn-lt"/>
            </a:endParaRPr>
          </a:p>
          <a:p>
            <a:pPr marL="0" indent="0"/>
            <a:r>
              <a:rPr lang="nl-NL" sz="1800" b="1" i="1" kern="0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nl-NL" sz="1800" b="1" i="1" kern="0" dirty="0">
                <a:solidFill>
                  <a:srgbClr val="FF0000"/>
                </a:solidFill>
                <a:latin typeface="+mn-lt"/>
              </a:rPr>
              <a:t>Nội dung</a:t>
            </a:r>
            <a:endParaRPr lang="en-US" sz="1800" b="1" i="1" kern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Bài thơ thể hiện sự    </a:t>
            </a:r>
            <a:r>
              <a:rPr lang="nl-NL" sz="1800" b="1" kern="0" dirty="0">
                <a:solidFill>
                  <a:srgbClr val="FF0000"/>
                </a:solidFill>
                <a:latin typeface="+mn-lt"/>
              </a:rPr>
              <a:t>          </a:t>
            </a:r>
            <a:r>
              <a:rPr lang="nl-NL" sz="1800" b="1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</a:t>
            </a: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,tình                      đức                cao cả của người mẹ.</a:t>
            </a:r>
            <a:endParaRPr lang="en-US" sz="18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Bài thơ bày tỏ lòng                 sâu sắc của con đối với mẹ. Từ đó nhắc nhở chúng ta cần phải</a:t>
            </a:r>
            <a:r>
              <a:rPr lang="nl-NL" sz="1800" kern="0" dirty="0">
                <a:solidFill>
                  <a:srgbClr val="0000CC"/>
                </a:solidFill>
                <a:latin typeface="+mn-lt"/>
              </a:rPr>
              <a:t>                     </a:t>
            </a:r>
            <a:r>
              <a:rPr lang="nl-NL" sz="18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với mẹ cha</a:t>
            </a:r>
            <a:r>
              <a:rPr lang="nl-NL" sz="1800" kern="0" dirty="0">
                <a:solidFill>
                  <a:srgbClr val="0000CC"/>
                </a:solidFill>
                <a:latin typeface="+mn-lt"/>
              </a:rPr>
              <a:t>.</a:t>
            </a:r>
            <a:endParaRPr lang="en-US" sz="1800" kern="0" dirty="0">
              <a:solidFill>
                <a:srgbClr val="0000CC"/>
              </a:solidFill>
              <a:latin typeface="+mn-lt"/>
            </a:endParaRPr>
          </a:p>
          <a:p>
            <a:pPr marL="0" indent="0"/>
            <a:endParaRPr lang="vi-VN" sz="1800" b="1" kern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77" y="1417588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Đối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Hiếu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Yêu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thương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Hoán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dụ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ơn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Hi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Tần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tảo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Tự</a:t>
            </a:r>
            <a:r>
              <a:rPr lang="en-US" b="1" dirty="0">
                <a:solidFill>
                  <a:srgbClr val="FF0000"/>
                </a:solidFill>
              </a:rPr>
              <a:t> do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3417" y="2952750"/>
            <a:ext cx="914400" cy="377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…(4)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9654" y="2956039"/>
            <a:ext cx="83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kern="0" dirty="0" smtClean="0">
                <a:solidFill>
                  <a:srgbClr val="FF0000"/>
                </a:solidFill>
              </a:rPr>
              <a:t>...(5)</a:t>
            </a:r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5378247" y="2980887"/>
            <a:ext cx="1524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kern="0" dirty="0">
                <a:solidFill>
                  <a:srgbClr val="FF0000"/>
                </a:solidFill>
              </a:rPr>
              <a:t>yêu thương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298205" y="3260834"/>
            <a:ext cx="1143000" cy="35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kern="0" dirty="0" smtClean="0">
                <a:solidFill>
                  <a:srgbClr val="FF0000"/>
                </a:solidFill>
              </a:rPr>
              <a:t>...(6)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2398664" y="3260834"/>
            <a:ext cx="923384" cy="358092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hi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9492" y="3549872"/>
            <a:ext cx="100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kern="0" dirty="0" smtClean="0">
                <a:solidFill>
                  <a:srgbClr val="FF0000"/>
                </a:solidFill>
              </a:rPr>
              <a:t>...(7)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3923018" y="3560855"/>
            <a:ext cx="1006555" cy="369332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biết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ơn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473" y="1350069"/>
            <a:ext cx="144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kern="0" dirty="0">
                <a:solidFill>
                  <a:srgbClr val="FF0000"/>
                </a:solidFill>
              </a:rPr>
              <a:t>      </a:t>
            </a:r>
            <a:r>
              <a:rPr lang="nl-NL" b="1" kern="0" dirty="0" smtClean="0">
                <a:solidFill>
                  <a:srgbClr val="FF0000"/>
                </a:solidFill>
              </a:rPr>
              <a:t>...(1)</a:t>
            </a: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2380360" y="4114906"/>
            <a:ext cx="1303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kern="0" dirty="0">
                <a:solidFill>
                  <a:srgbClr val="FF0000"/>
                </a:solidFill>
              </a:rPr>
              <a:t>hiếu thảo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8989" y="1403458"/>
            <a:ext cx="920503" cy="3693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kern="0" dirty="0">
                <a:solidFill>
                  <a:srgbClr val="FF0000"/>
                </a:solidFill>
              </a:rPr>
              <a:t>tự do</a:t>
            </a:r>
            <a:endParaRPr lang="vi-VN" dirty="0"/>
          </a:p>
        </p:txBody>
      </p:sp>
      <p:sp>
        <p:nvSpPr>
          <p:cNvPr id="17" name="TextBox 16"/>
          <p:cNvSpPr txBox="1"/>
          <p:nvPr/>
        </p:nvSpPr>
        <p:spPr>
          <a:xfrm>
            <a:off x="4877817" y="220241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kern="0" dirty="0" smtClean="0">
                <a:solidFill>
                  <a:srgbClr val="FF0000"/>
                </a:solidFill>
              </a:rPr>
              <a:t>...(2)</a:t>
            </a:r>
            <a:endParaRPr lang="vi-VN" dirty="0"/>
          </a:p>
        </p:txBody>
      </p:sp>
      <p:sp>
        <p:nvSpPr>
          <p:cNvPr id="23" name="TextBox 22"/>
          <p:cNvSpPr txBox="1"/>
          <p:nvPr/>
        </p:nvSpPr>
        <p:spPr>
          <a:xfrm>
            <a:off x="5265060" y="2253322"/>
            <a:ext cx="978096" cy="369332"/>
          </a:xfrm>
          <a:prstGeom prst="rect">
            <a:avLst/>
          </a:prstGeom>
          <a:solidFill>
            <a:srgbClr val="F7F7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đối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lập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22047" y="246670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kern="0" dirty="0" smtClean="0">
                <a:solidFill>
                  <a:srgbClr val="FF0000"/>
                </a:solidFill>
              </a:rPr>
              <a:t>...(3)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3450807" y="2466702"/>
            <a:ext cx="1076708" cy="36933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kern="0" dirty="0">
                <a:solidFill>
                  <a:srgbClr val="FF0000"/>
                </a:solidFill>
              </a:rPr>
              <a:t>hoán dụ</a:t>
            </a:r>
            <a:endParaRPr lang="vi-VN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AAA10AD-66F3-B061-F0B5-83D7DC04349C}"/>
              </a:ext>
            </a:extLst>
          </p:cNvPr>
          <p:cNvCxnSpPr/>
          <p:nvPr/>
        </p:nvCxnSpPr>
        <p:spPr>
          <a:xfrm>
            <a:off x="1524000" y="422908"/>
            <a:ext cx="0" cy="4068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A0AE3D-1C41-A2F0-C8C3-A021583EFEFC}"/>
              </a:ext>
            </a:extLst>
          </p:cNvPr>
          <p:cNvSpPr/>
          <p:nvPr/>
        </p:nvSpPr>
        <p:spPr>
          <a:xfrm>
            <a:off x="3914653" y="2956039"/>
            <a:ext cx="1031277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ần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tảo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41896" y="4121797"/>
            <a:ext cx="100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kern="0" dirty="0" smtClean="0">
                <a:solidFill>
                  <a:srgbClr val="FF0000"/>
                </a:solidFill>
              </a:rPr>
              <a:t>...(8)</a:t>
            </a:r>
            <a:endParaRPr lang="vi-VN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1" grpId="0" animBg="1"/>
      <p:bldP spid="23" grpId="0" animBg="1"/>
      <p:bldP spid="25" grpId="0" animBg="1"/>
      <p:bldP spid="1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title"/>
          </p:nvPr>
        </p:nvSpPr>
        <p:spPr>
          <a:xfrm>
            <a:off x="-423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" name="Google Shape;4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10">
            <a:off x="7169164" y="4298003"/>
            <a:ext cx="719341" cy="108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22567">
            <a:off x="6663828" y="25786"/>
            <a:ext cx="1048074" cy="110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75;p54">
            <a:extLst>
              <a:ext uri="{FF2B5EF4-FFF2-40B4-BE49-F238E27FC236}">
                <a16:creationId xmlns="" xmlns:a16="http://schemas.microsoft.com/office/drawing/2014/main" id="{483CFA48-E8C4-27BA-6169-B179790FB61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988646" y="2565274"/>
            <a:ext cx="685962" cy="68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D0BA21D-F385-93EA-A2CA-5F59D3522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3747" y="927313"/>
            <a:ext cx="685962" cy="68838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EF4AF1CC-CB22-5FC6-212C-361E97B62872}"/>
              </a:ext>
            </a:extLst>
          </p:cNvPr>
          <p:cNvSpPr txBox="1">
            <a:spLocks/>
          </p:cNvSpPr>
          <p:nvPr/>
        </p:nvSpPr>
        <p:spPr>
          <a:xfrm>
            <a:off x="-357785" y="1017726"/>
            <a:ext cx="8229600" cy="387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/>
            <a:r>
              <a:rPr lang="nl-NL" sz="20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Nội dung</a:t>
            </a:r>
            <a:endParaRPr lang="en-US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Bài thơ thể hiện sự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 tảo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tình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thương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đức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sinh</a:t>
            </a:r>
            <a:r>
              <a:rPr lang="nl-NL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cả của người mẹ.</a:t>
            </a:r>
            <a:endParaRPr lang="en-US" sz="2000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Bài thơ bày tỏ lòng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ơn</a:t>
            </a:r>
            <a:r>
              <a:rPr lang="nl-NL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 sắc của con đối với mẹ. Từ đó nhắc nhở chúng ta cần phải</a:t>
            </a:r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 thảo</a:t>
            </a:r>
            <a:r>
              <a:rPr lang="nl-NL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mẹ cha.</a:t>
            </a:r>
            <a:endParaRPr lang="en-US" sz="2000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nl-NL" sz="20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Nghệ thuật</a:t>
            </a:r>
            <a:endParaRPr lang="en-US" sz="20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Thể thơ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do</a:t>
            </a:r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Ngôn ngữ thơ giản dị, mộc mạc.</a:t>
            </a:r>
            <a:endParaRPr lang="en-US" sz="2000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Hình ảnh thơ gần gũi, quen thuộc. </a:t>
            </a:r>
            <a:endParaRPr lang="en-US" sz="2000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Các biện pháp tu từ: </a:t>
            </a:r>
            <a:r>
              <a:rPr lang="nl-NL" sz="2000" kern="0" dirty="0">
                <a:solidFill>
                  <a:srgbClr val="096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 ngữ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lập</a:t>
            </a:r>
            <a:r>
              <a:rPr lang="nl-NL" sz="2000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sánh, ẩn dụ, nói </a:t>
            </a:r>
            <a:r>
              <a:rPr lang="nl-N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 nói  tránh</a:t>
            </a:r>
            <a:r>
              <a:rPr lang="nl-NL" sz="20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vi-VN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53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7"/>
          <p:cNvSpPr txBox="1">
            <a:spLocks noGrp="1"/>
          </p:cNvSpPr>
          <p:nvPr>
            <p:ph type="title"/>
          </p:nvPr>
        </p:nvSpPr>
        <p:spPr>
          <a:xfrm>
            <a:off x="-423000" y="5815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" name="Google Shape;41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810">
            <a:off x="5890208" y="4153797"/>
            <a:ext cx="719341" cy="108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22567">
            <a:off x="5966277" y="247958"/>
            <a:ext cx="779357" cy="779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07A145-1704-E3AB-3C66-E205D86F1F2B}"/>
              </a:ext>
            </a:extLst>
          </p:cNvPr>
          <p:cNvSpPr txBox="1">
            <a:spLocks/>
          </p:cNvSpPr>
          <p:nvPr/>
        </p:nvSpPr>
        <p:spPr>
          <a:xfrm>
            <a:off x="381000" y="1446942"/>
            <a:ext cx="6248400" cy="296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just">
              <a:lnSpc>
                <a:spcPct val="150000"/>
              </a:lnSpc>
            </a:pPr>
            <a:r>
              <a:rPr lang="nl-NL" sz="2200" b="1" i="1" kern="0" dirty="0">
                <a:solidFill>
                  <a:srgbClr val="FF0000"/>
                </a:solidFill>
                <a:latin typeface="+mn-lt"/>
              </a:rPr>
              <a:t>3. Cách </a:t>
            </a:r>
            <a:r>
              <a:rPr lang="nl-NL" sz="2200" b="1" i="1" kern="0">
                <a:solidFill>
                  <a:srgbClr val="FF0000"/>
                </a:solidFill>
                <a:latin typeface="+mn-lt"/>
              </a:rPr>
              <a:t>đọc </a:t>
            </a:r>
            <a:r>
              <a:rPr lang="nl-NL" sz="2200" b="1" i="1" kern="0" smtClean="0">
                <a:solidFill>
                  <a:srgbClr val="FF0000"/>
                </a:solidFill>
                <a:latin typeface="+mn-lt"/>
              </a:rPr>
              <a:t>hiểu văn bản </a:t>
            </a:r>
            <a:r>
              <a:rPr lang="nl-NL" sz="2200" b="1" i="1" kern="0" dirty="0">
                <a:solidFill>
                  <a:srgbClr val="FF0000"/>
                </a:solidFill>
                <a:latin typeface="+mn-lt"/>
              </a:rPr>
              <a:t>thơ:</a:t>
            </a:r>
          </a:p>
          <a:p>
            <a:pPr algn="just"/>
            <a:r>
              <a:rPr lang="nl-NL" sz="2200" b="1" i="1" kern="0" dirty="0" smtClean="0">
                <a:solidFill>
                  <a:srgbClr val="FF0000"/>
                </a:solidFill>
                <a:latin typeface="+mn-lt"/>
              </a:rPr>
              <a:t>- </a:t>
            </a:r>
            <a:r>
              <a:rPr lang="nl-NL" sz="2200" b="1" i="1" kern="0" dirty="0">
                <a:solidFill>
                  <a:srgbClr val="FF0000"/>
                </a:solidFill>
                <a:latin typeface="+mn-lt"/>
              </a:rPr>
              <a:t>Đọc hiểu hình thức: </a:t>
            </a:r>
            <a:r>
              <a:rPr lang="nl-NL" sz="2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Thể thơ, cách ngắt nhịp, cách hiệp vần, biện pháp tu từ, hình ảnh thơ đặc biệt ấn tượng. </a:t>
            </a:r>
            <a:endParaRPr lang="en-US" sz="22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nl-NL" sz="2200" b="1" i="1" kern="0" dirty="0">
                <a:solidFill>
                  <a:srgbClr val="FF0000"/>
                </a:solidFill>
                <a:latin typeface="+mn-lt"/>
              </a:rPr>
              <a:t>- Đọc hiểu nội dung: </a:t>
            </a:r>
            <a:r>
              <a:rPr lang="nl-NL" sz="2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Đề tài, chủ đề của bài thơ; tâm trạng, cảm xúc, tình cảm mà tác giả thể hiện trong bài thơ.</a:t>
            </a:r>
            <a:endParaRPr lang="en-US" sz="22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nl-NL" sz="22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   Qua đó, lí giải, đánh giá và liên hệ với cuộc sống thực tế của bản thân. </a:t>
            </a:r>
            <a:endParaRPr lang="vi-VN" sz="2200" kern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Google Shape;577;p54">
            <a:extLst>
              <a:ext uri="{FF2B5EF4-FFF2-40B4-BE49-F238E27FC236}">
                <a16:creationId xmlns="" xmlns:a16="http://schemas.microsoft.com/office/drawing/2014/main" id="{6C4A4059-6128-983D-A6D3-5A0324C996C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39724">
            <a:off x="503700" y="233297"/>
            <a:ext cx="384970" cy="64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751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844">
            <a:off x="3629706" y="1347675"/>
            <a:ext cx="588088" cy="8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50860">
            <a:off x="2590713" y="1008774"/>
            <a:ext cx="512350" cy="7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/>
          <p:nvPr/>
        </p:nvSpPr>
        <p:spPr>
          <a:xfrm>
            <a:off x="2900100" y="1287825"/>
            <a:ext cx="1057800" cy="105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IV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370000" y="2507796"/>
            <a:ext cx="6118000" cy="6735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 dirty="0"/>
              <a:t>LUYỆN TẬP – VẬN DỤNG</a:t>
            </a:r>
            <a:endParaRPr sz="3600" b="1" dirty="0"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647846" y="-146036"/>
            <a:ext cx="1381671" cy="15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1722" y="4272659"/>
            <a:ext cx="718137" cy="84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51" y="529833"/>
            <a:ext cx="576325" cy="5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076964">
            <a:off x="6187472" y="4103438"/>
            <a:ext cx="525857" cy="38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383032" y="10687"/>
            <a:ext cx="733325" cy="8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D398509-B6F7-7B18-A6C6-6A54348A3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40" b="90000" l="3793" r="94569">
                        <a14:foregroundMark x1="41293" y1="18757" x2="36207" y2="31124"/>
                        <a14:foregroundMark x1="85172" y1="41361" x2="85172" y2="41361"/>
                        <a14:foregroundMark x1="3793" y1="53314" x2="3793" y2="53314"/>
                        <a14:foregroundMark x1="45172" y1="8876" x2="45172" y2="8876"/>
                        <a14:backgroundMark x1="42672" y1="21243" x2="42672" y2="21243"/>
                        <a14:backgroundMark x1="42414" y1="20118" x2="41810" y2="24911"/>
                        <a14:backgroundMark x1="42155" y1="37515" x2="42155" y2="37515"/>
                        <a14:backgroundMark x1="47759" y1="30947" x2="47759" y2="30947"/>
                        <a14:backgroundMark x1="58707" y1="48876" x2="58707" y2="48876"/>
                        <a14:backgroundMark x1="49138" y1="78639" x2="49138" y2="78639"/>
                        <a14:backgroundMark x1="58448" y1="57988" x2="58448" y2="57988"/>
                        <a14:backgroundMark x1="71379" y1="51953" x2="71379" y2="51953"/>
                        <a14:backgroundMark x1="71379" y1="49645" x2="71379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812417" y="350230"/>
            <a:ext cx="1045583" cy="1894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EEC6A6-748A-5BA3-72EC-F575D2CC78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27" l="0" r="100000">
                        <a14:backgroundMark x1="50442" y1="32158" x2="69617" y2="74689"/>
                        <a14:backgroundMark x1="43363" y1="32158" x2="45428" y2="87759"/>
                        <a14:backgroundMark x1="44543" y1="32780" x2="48378" y2="25519"/>
                        <a14:backgroundMark x1="49263" y1="25519" x2="65192" y2="35477"/>
                        <a14:backgroundMark x1="65192" y1="35477" x2="78761" y2="55187"/>
                      </a14:backgroundRemoval>
                    </a14:imgEffect>
                  </a14:imgLayer>
                </a14:imgProps>
              </a:ext>
            </a:extLst>
          </a:blip>
          <a:srcRect b="39912"/>
          <a:stretch/>
        </p:blipFill>
        <p:spPr>
          <a:xfrm rot="10419914">
            <a:off x="5248830" y="-679541"/>
            <a:ext cx="1853119" cy="1324280"/>
          </a:xfrm>
          <a:prstGeom prst="rect">
            <a:avLst/>
          </a:prstGeom>
        </p:spPr>
      </p:pic>
      <p:pic>
        <p:nvPicPr>
          <p:cNvPr id="5" name="Picture 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DDC41BD-E549-A54B-0D3B-5F646987A7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97" b="99713" l="0" r="99138">
                        <a14:foregroundMark x1="52586" y1="39655" x2="52586" y2="39655"/>
                        <a14:foregroundMark x1="55172" y1="29598" x2="55172" y2="29598"/>
                        <a14:foregroundMark x1="41379" y1="22414" x2="41379" y2="22414"/>
                        <a14:foregroundMark x1="54310" y1="16379" x2="54310" y2="16379"/>
                        <a14:foregroundMark x1="61782" y1="24425" x2="61782" y2="24425"/>
                        <a14:foregroundMark x1="59483" y1="13218" x2="59483" y2="13218"/>
                        <a14:foregroundMark x1="67816" y1="6897" x2="67816" y2="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551" y="3983417"/>
            <a:ext cx="10668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718AEE-9EFC-EE19-D673-D1C28FAC49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627" l="0" r="100000">
                        <a14:backgroundMark x1="50442" y1="32158" x2="69617" y2="74689"/>
                        <a14:backgroundMark x1="43363" y1="32158" x2="45428" y2="87759"/>
                        <a14:backgroundMark x1="44543" y1="32780" x2="48378" y2="25519"/>
                        <a14:backgroundMark x1="49263" y1="25519" x2="65192" y2="35477"/>
                        <a14:backgroundMark x1="65192" y1="35477" x2="78761" y2="55187"/>
                      </a14:backgroundRemoval>
                    </a14:imgEffect>
                  </a14:imgLayer>
                </a14:imgProps>
              </a:ext>
            </a:extLst>
          </a:blip>
          <a:srcRect b="39912"/>
          <a:stretch/>
        </p:blipFill>
        <p:spPr>
          <a:xfrm rot="10800000">
            <a:off x="0" y="4444989"/>
            <a:ext cx="977455" cy="6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4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0ECE1F-35C5-A11D-7F6D-82B9A8952BC5}"/>
              </a:ext>
            </a:extLst>
          </p:cNvPr>
          <p:cNvSpPr txBox="1"/>
          <p:nvPr/>
        </p:nvSpPr>
        <p:spPr>
          <a:xfrm>
            <a:off x="978067" y="336562"/>
            <a:ext cx="443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096F45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96F45"/>
                </a:solidFill>
                <a:cs typeface="Arial" panose="020B0604020202020204" pitchFamily="34" charset="0"/>
              </a:rPr>
              <a:t>bản</a:t>
            </a:r>
            <a:endParaRPr lang="en-US" sz="2400" b="1" dirty="0">
              <a:solidFill>
                <a:srgbClr val="096F45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1109BF-FF81-5AD2-4C6F-DDD3C2C4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2210" y="3028950"/>
            <a:ext cx="2592010" cy="20589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B72AE8-46A9-2389-1442-0B90F40815E0}"/>
              </a:ext>
            </a:extLst>
          </p:cNvPr>
          <p:cNvSpPr txBox="1"/>
          <p:nvPr/>
        </p:nvSpPr>
        <p:spPr>
          <a:xfrm>
            <a:off x="1549567" y="3213634"/>
            <a:ext cx="406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Tx/>
              <a:buChar char="-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Nguyễn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Khoa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Điềm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–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6DFF4EA-2532-4954-8384-B80CA514FE3F}"/>
              </a:ext>
            </a:extLst>
          </p:cNvPr>
          <p:cNvSpPr/>
          <p:nvPr/>
        </p:nvSpPr>
        <p:spPr>
          <a:xfrm>
            <a:off x="978067" y="384408"/>
            <a:ext cx="4901866" cy="237186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13800" b="1" dirty="0">
                <a:ln w="381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#9Slide07 Cadena" panose="02000503000000020004" pitchFamily="2" charset="0"/>
              </a:rPr>
              <a:t>MẸ VÀ QUẢ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2FF64E-D9DB-3F82-E7E4-C0FE68FC1D30}"/>
              </a:ext>
            </a:extLst>
          </p:cNvPr>
          <p:cNvSpPr txBox="1"/>
          <p:nvPr/>
        </p:nvSpPr>
        <p:spPr>
          <a:xfrm>
            <a:off x="1933074" y="873490"/>
            <a:ext cx="299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1AC496-1772-9D05-2A1B-665990F81D2C}"/>
              </a:ext>
            </a:extLst>
          </p:cNvPr>
          <p:cNvSpPr txBox="1"/>
          <p:nvPr/>
        </p:nvSpPr>
        <p:spPr>
          <a:xfrm>
            <a:off x="1549567" y="396256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theo</a:t>
            </a:r>
            <a:r>
              <a:rPr lang="en-US" sz="2800" b="1" i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1921101D-3D88-834E-655E-3AE156B97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"/>
            <a:ext cx="9144000" cy="5163731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FAACE70-8CC9-B53B-8AF0-8BEC882FB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75" l="9752" r="89894">
                        <a14:backgroundMark x1="53014" y1="33458" x2="53014" y2="33458"/>
                        <a14:backgroundMark x1="55674" y1="36704" x2="55674" y2="36704"/>
                        <a14:backgroundMark x1="58333" y1="34831" x2="58333" y2="34831"/>
                        <a14:backgroundMark x1="60106" y1="36954" x2="60106" y2="36954"/>
                        <a14:backgroundMark x1="61879" y1="35456" x2="61879" y2="35456"/>
                        <a14:backgroundMark x1="44326" y1="50062" x2="44326" y2="50062"/>
                        <a14:backgroundMark x1="63830" y1="10112" x2="63830" y2="101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3" r="10275" b="631"/>
          <a:stretch/>
        </p:blipFill>
        <p:spPr>
          <a:xfrm>
            <a:off x="-1066801" y="28156"/>
            <a:ext cx="2361549" cy="534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35A825-E5B1-57EA-6524-FECA372AD5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780" b="56486" l="6915" r="6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6" t="26280" r="35051" b="42802"/>
          <a:stretch/>
        </p:blipFill>
        <p:spPr>
          <a:xfrm>
            <a:off x="2236304" y="3588029"/>
            <a:ext cx="2991679" cy="1337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357BAF3-77A5-FA81-CD29-3AC2C0DCEF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78164" l="0" r="55692">
                        <a14:foregroundMark x1="21462" y1="47146" x2="21462" y2="47146"/>
                        <a14:foregroundMark x1="21846" y1="17535" x2="21846" y2="17535"/>
                        <a14:foregroundMark x1="21692" y1="32423" x2="21692" y2="32423"/>
                        <a14:foregroundMark x1="47385" y1="12324" x2="47385" y2="12324"/>
                        <a14:foregroundMark x1="43846" y1="59305" x2="43846" y2="59305"/>
                        <a14:foregroundMark x1="43692" y1="62283" x2="43692" y2="62283"/>
                        <a14:foregroundMark x1="42923" y1="61125" x2="42923" y2="61125"/>
                        <a14:foregroundMark x1="7615" y1="58147" x2="7615" y2="58147"/>
                        <a14:foregroundMark x1="10538" y1="74855" x2="10538" y2="74855"/>
                        <a14:foregroundMark x1="7769" y1="76427" x2="7769" y2="76427"/>
                        <a14:foregroundMark x1="46077" y1="7196" x2="46077" y2="7196"/>
                        <a14:foregroundMark x1="45692" y1="10174" x2="45692" y2="10174"/>
                        <a14:foregroundMark x1="5923" y1="12572" x2="5923" y2="12572"/>
                        <a14:foregroundMark x1="6462" y1="14971" x2="6462" y2="14971"/>
                        <a14:foregroundMark x1="8154" y1="15715" x2="8154" y2="15715"/>
                        <a14:foregroundMark x1="9615" y1="15715" x2="9615" y2="15715"/>
                        <a14:foregroundMark x1="3538" y1="8602" x2="3538" y2="8602"/>
                        <a14:foregroundMark x1="26308" y1="44830" x2="26308" y2="44830"/>
                        <a14:foregroundMark x1="27000" y1="41605" x2="27000" y2="41605"/>
                        <a14:foregroundMark x1="28923" y1="46816" x2="28923" y2="46816"/>
                        <a14:foregroundMark x1="40385" y1="76427" x2="40385" y2="76427"/>
                        <a14:foregroundMark x1="47615" y1="2647" x2="47615" y2="264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4429" b="13043"/>
          <a:stretch/>
        </p:blipFill>
        <p:spPr>
          <a:xfrm>
            <a:off x="5692880" y="-265694"/>
            <a:ext cx="2443259" cy="35555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71540D5-C2D8-EC06-2AD3-CC81C5C847E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378" b="62069" l="65603" r="94504">
                        <a14:backgroundMark x1="68972" y1="60263" x2="68972" y2="60263"/>
                        <a14:backgroundMark x1="89007" y1="60263" x2="89007" y2="60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31" t="30241" r="5274" b="36039"/>
          <a:stretch/>
        </p:blipFill>
        <p:spPr>
          <a:xfrm rot="633607" flipH="1">
            <a:off x="388463" y="1909417"/>
            <a:ext cx="1249037" cy="10330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3D1DC2-DAAB-C3C8-D152-290F4448B211}"/>
              </a:ext>
            </a:extLst>
          </p:cNvPr>
          <p:cNvSpPr txBox="1"/>
          <p:nvPr/>
        </p:nvSpPr>
        <p:spPr>
          <a:xfrm>
            <a:off x="-228600" y="27413"/>
            <a:ext cx="6708101" cy="796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  <a:tabLst>
                <a:tab pos="67628" algn="l"/>
              </a:tabLst>
            </a:pPr>
            <a:r>
              <a:rPr lang="nl-NL" sz="14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 CHƠI </a:t>
            </a:r>
            <a:endParaRPr lang="en-US" sz="1100" u="sng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>
              <a:lnSpc>
                <a:spcPct val="115000"/>
              </a:lnSpc>
              <a:spcAft>
                <a:spcPts val="750"/>
              </a:spcAft>
              <a:tabLst>
                <a:tab pos="67628" algn="l"/>
              </a:tabLst>
            </a:pP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nl-NL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 MẸ LÀM NÊN NHỮNG MÙA QUẢ</a:t>
            </a:r>
            <a:r>
              <a:rPr lang="nl-NL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05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V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406631" y="70798"/>
            <a:ext cx="6118000" cy="4209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Hướng dẫn học tập</a:t>
            </a:r>
            <a:endParaRPr sz="2800" b="1" dirty="0"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82944" y="39522"/>
            <a:ext cx="1381671" cy="154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914" y="3657409"/>
            <a:ext cx="1436275" cy="15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00000">
            <a:off x="6945932" y="4225296"/>
            <a:ext cx="820462" cy="86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79285" y="978042"/>
            <a:ext cx="576325" cy="5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2402" y="4704983"/>
            <a:ext cx="757275" cy="5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1872794" y="2299333"/>
            <a:ext cx="1381671" cy="95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8D22937-567F-FB2A-5B61-CE33ECF638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0"/>
            <a:ext cx="1298343" cy="1298343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65DA858-1E2B-0943-CFF4-2C54103D6D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97" b="99713" l="0" r="99138">
                        <a14:foregroundMark x1="52586" y1="39655" x2="52586" y2="39655"/>
                        <a14:foregroundMark x1="55172" y1="29598" x2="55172" y2="29598"/>
                        <a14:foregroundMark x1="41379" y1="22414" x2="41379" y2="22414"/>
                        <a14:foregroundMark x1="54310" y1="16379" x2="54310" y2="16379"/>
                        <a14:foregroundMark x1="61782" y1="24425" x2="61782" y2="24425"/>
                        <a14:foregroundMark x1="59483" y1="13218" x2="59483" y2="13218"/>
                        <a14:foregroundMark x1="67816" y1="6897" x2="67816" y2="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42" y="-63520"/>
            <a:ext cx="832933" cy="832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C4A88B-D160-48A6-27E0-8F3A3FC1AFE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627" l="0" r="100000">
                        <a14:backgroundMark x1="50442" y1="32158" x2="69617" y2="74689"/>
                        <a14:backgroundMark x1="43363" y1="32158" x2="45428" y2="87759"/>
                        <a14:backgroundMark x1="44543" y1="32780" x2="48378" y2="25519"/>
                        <a14:backgroundMark x1="49263" y1="25519" x2="65192" y2="35477"/>
                        <a14:backgroundMark x1="65192" y1="35477" x2="78761" y2="55187"/>
                      </a14:backgroundRemoval>
                    </a14:imgEffect>
                  </a14:imgLayer>
                </a14:imgProps>
              </a:ext>
            </a:extLst>
          </a:blip>
          <a:srcRect b="39912"/>
          <a:stretch/>
        </p:blipFill>
        <p:spPr>
          <a:xfrm rot="10800000">
            <a:off x="-1804714" y="4656221"/>
            <a:ext cx="1853119" cy="1324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887" y="845474"/>
            <a:ext cx="6591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b="1" dirty="0" err="1">
                <a:solidFill>
                  <a:srgbClr val="FF0000"/>
                </a:solidFill>
              </a:rPr>
              <a:t>Đối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vừa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</a:rPr>
              <a:t>Ôn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tập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nội</a:t>
            </a:r>
            <a:r>
              <a:rPr lang="en-US" b="1" dirty="0">
                <a:solidFill>
                  <a:srgbClr val="000000"/>
                </a:solidFill>
              </a:rPr>
              <a:t> dung, </a:t>
            </a:r>
            <a:r>
              <a:rPr lang="en-US" b="1" dirty="0" err="1">
                <a:solidFill>
                  <a:srgbClr val="000000"/>
                </a:solidFill>
              </a:rPr>
              <a:t>nghệ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thuật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của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bài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thơ</a:t>
            </a:r>
            <a:r>
              <a:rPr lang="en-US" b="1" dirty="0">
                <a:solidFill>
                  <a:srgbClr val="000000"/>
                </a:solidFill>
              </a:rPr>
              <a:t> “</a:t>
            </a:r>
            <a:r>
              <a:rPr lang="en-US" b="1" dirty="0" err="1">
                <a:solidFill>
                  <a:srgbClr val="000000"/>
                </a:solidFill>
              </a:rPr>
              <a:t>Mẹ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quả</a:t>
            </a:r>
            <a:r>
              <a:rPr lang="en-US" b="1" dirty="0">
                <a:solidFill>
                  <a:srgbClr val="000000"/>
                </a:solidFill>
              </a:rPr>
              <a:t>”;</a:t>
            </a:r>
          </a:p>
          <a:p>
            <a:pPr marL="285750" indent="-285750" algn="just">
              <a:buFontTx/>
              <a:buChar char="-"/>
            </a:pPr>
            <a:r>
              <a:rPr lang="en-US" b="1" dirty="0" err="1">
                <a:solidFill>
                  <a:srgbClr val="000000"/>
                </a:solidFill>
              </a:rPr>
              <a:t>Ôn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tập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cách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đọc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hiểu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văn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bản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thơ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  <a:endParaRPr lang="en-US" b="1" dirty="0">
              <a:solidFill>
                <a:srgbClr val="000000"/>
              </a:solidFill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 err="1">
                <a:solidFill>
                  <a:srgbClr val="FF0000"/>
                </a:solidFill>
              </a:rPr>
              <a:t>Đối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với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sắp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tới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Viết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đoạn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xúc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</a:rPr>
              <a:t>Nhóm</a:t>
            </a:r>
            <a:r>
              <a:rPr lang="en-US" b="1" u="sng" dirty="0">
                <a:solidFill>
                  <a:srgbClr val="000000"/>
                </a:solidFill>
              </a:rPr>
              <a:t> 1: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Đọc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phân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tích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văn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mẫu</a:t>
            </a:r>
            <a:r>
              <a:rPr lang="en-US" b="1" dirty="0">
                <a:solidFill>
                  <a:srgbClr val="000000"/>
                </a:solidFill>
              </a:rPr>
              <a:t> (</a:t>
            </a:r>
            <a:r>
              <a:rPr lang="en-US" b="1" dirty="0" err="1">
                <a:solidFill>
                  <a:srgbClr val="000000"/>
                </a:solidFill>
              </a:rPr>
              <a:t>Sgk</a:t>
            </a:r>
            <a:r>
              <a:rPr lang="en-US" b="1" dirty="0">
                <a:solidFill>
                  <a:srgbClr val="000000"/>
                </a:solidFill>
              </a:rPr>
              <a:t> – 28,29): </a:t>
            </a:r>
            <a:r>
              <a:rPr lang="en-US" b="1" dirty="0" err="1">
                <a:solidFill>
                  <a:srgbClr val="000000"/>
                </a:solidFill>
              </a:rPr>
              <a:t>Chỉ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ra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câu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mở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câu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kết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từ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ngữ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dùng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để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kết</a:t>
            </a:r>
            <a:r>
              <a:rPr lang="en-US" b="1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từ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ngữ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thể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hiện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cảm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xúc</a:t>
            </a:r>
            <a:r>
              <a:rPr lang="en-US" b="1" dirty="0">
                <a:solidFill>
                  <a:srgbClr val="000000"/>
                </a:solidFill>
              </a:rPr>
              <a:t>…</a:t>
            </a:r>
          </a:p>
          <a:p>
            <a:pPr marL="285750" indent="-285750" algn="just"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</a:rPr>
              <a:t>Nhóm</a:t>
            </a:r>
            <a:r>
              <a:rPr lang="en-US" b="1" u="sng" dirty="0">
                <a:solidFill>
                  <a:srgbClr val="000000"/>
                </a:solidFill>
              </a:rPr>
              <a:t> 2: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Lập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dàn</a:t>
            </a:r>
            <a:r>
              <a:rPr lang="en-US" b="1" dirty="0">
                <a:solidFill>
                  <a:srgbClr val="000000"/>
                </a:solidFill>
              </a:rPr>
              <a:t> ý </a:t>
            </a:r>
            <a:r>
              <a:rPr lang="en-US" b="1" dirty="0" err="1">
                <a:solidFill>
                  <a:srgbClr val="000000"/>
                </a:solidFill>
              </a:rPr>
              <a:t>cho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văn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ghi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lại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cảm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xúc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đọc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bài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thơ</a:t>
            </a:r>
            <a:r>
              <a:rPr lang="en-US" b="1" dirty="0">
                <a:solidFill>
                  <a:srgbClr val="000000"/>
                </a:solidFill>
              </a:rPr>
              <a:t> “</a:t>
            </a:r>
            <a:r>
              <a:rPr lang="en-US" b="1" dirty="0" err="1">
                <a:solidFill>
                  <a:srgbClr val="000000"/>
                </a:solidFill>
              </a:rPr>
              <a:t>Những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cánh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buồm</a:t>
            </a:r>
            <a:r>
              <a:rPr lang="en-US" b="1" dirty="0">
                <a:solidFill>
                  <a:srgbClr val="000000"/>
                </a:solidFill>
              </a:rPr>
              <a:t>”</a:t>
            </a:r>
          </a:p>
          <a:p>
            <a:pPr marL="285750" indent="-285750" algn="just"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</a:rPr>
              <a:t>Nhóm</a:t>
            </a:r>
            <a:r>
              <a:rPr lang="en-US" b="1" u="sng" dirty="0">
                <a:solidFill>
                  <a:srgbClr val="000000"/>
                </a:solidFill>
              </a:rPr>
              <a:t> 3: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Lập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dàn</a:t>
            </a:r>
            <a:r>
              <a:rPr lang="en-US" b="1" dirty="0">
                <a:solidFill>
                  <a:srgbClr val="000000"/>
                </a:solidFill>
              </a:rPr>
              <a:t> ý </a:t>
            </a:r>
            <a:r>
              <a:rPr lang="en-US" b="1" dirty="0" err="1">
                <a:solidFill>
                  <a:srgbClr val="000000"/>
                </a:solidFill>
              </a:rPr>
              <a:t>cho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văn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ghi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lại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cảm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xúc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khi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đọc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bài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thơ</a:t>
            </a:r>
            <a:r>
              <a:rPr lang="en-US" b="1" dirty="0">
                <a:solidFill>
                  <a:srgbClr val="000000"/>
                </a:solidFill>
              </a:rPr>
              <a:t> “</a:t>
            </a:r>
            <a:r>
              <a:rPr lang="en-US" b="1" dirty="0" err="1">
                <a:solidFill>
                  <a:srgbClr val="000000"/>
                </a:solidFill>
              </a:rPr>
              <a:t>Mây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sóng</a:t>
            </a:r>
            <a:r>
              <a:rPr lang="en-US" b="1" dirty="0">
                <a:solidFill>
                  <a:srgbClr val="000000"/>
                </a:solidFill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b="1" u="sng" dirty="0" err="1">
                <a:solidFill>
                  <a:srgbClr val="000000"/>
                </a:solidFill>
              </a:rPr>
              <a:t>Nhóm</a:t>
            </a:r>
            <a:r>
              <a:rPr lang="en-US" b="1" u="sng" dirty="0">
                <a:solidFill>
                  <a:srgbClr val="000000"/>
                </a:solidFill>
              </a:rPr>
              <a:t> 4: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Lập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dàn</a:t>
            </a:r>
            <a:r>
              <a:rPr lang="en-US" b="1" dirty="0">
                <a:solidFill>
                  <a:srgbClr val="000000"/>
                </a:solidFill>
              </a:rPr>
              <a:t> ý </a:t>
            </a:r>
            <a:r>
              <a:rPr lang="en-US" b="1" dirty="0" err="1">
                <a:solidFill>
                  <a:srgbClr val="000000"/>
                </a:solidFill>
              </a:rPr>
              <a:t>cho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đoạn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văn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ghi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lại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cảm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xúc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sau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khi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đọc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bài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thơ</a:t>
            </a:r>
            <a:r>
              <a:rPr lang="en-US" b="1" dirty="0">
                <a:solidFill>
                  <a:srgbClr val="000000"/>
                </a:solidFill>
              </a:rPr>
              <a:t> “</a:t>
            </a:r>
            <a:r>
              <a:rPr lang="en-US" b="1" dirty="0" err="1">
                <a:solidFill>
                  <a:srgbClr val="000000"/>
                </a:solidFill>
              </a:rPr>
              <a:t>Mẹ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và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quả</a:t>
            </a:r>
            <a:r>
              <a:rPr lang="en-US" b="1" dirty="0">
                <a:solidFill>
                  <a:srgbClr val="000000"/>
                </a:solidFill>
              </a:rPr>
              <a:t>”</a:t>
            </a:r>
            <a:endParaRPr lang="vi-VN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32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844">
            <a:off x="3629706" y="1347675"/>
            <a:ext cx="588088" cy="8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350860">
            <a:off x="2590713" y="1008774"/>
            <a:ext cx="512350" cy="71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/>
          <p:nvPr/>
        </p:nvSpPr>
        <p:spPr>
          <a:xfrm>
            <a:off x="2900100" y="1287825"/>
            <a:ext cx="1057800" cy="1057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II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38800" y="2462406"/>
            <a:ext cx="6551912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latin typeface="#9Slide03 Bebas Neue Bold" panose="020B0606020202050201" pitchFamily="34" charset="0"/>
                <a:cs typeface="#9Slide03 Cousine Bold" panose="02070709020205020404" pitchFamily="49" charset="0"/>
              </a:rPr>
              <a:t>KHÁM PHÁ VĂN BẢN</a:t>
            </a:r>
            <a:endParaRPr dirty="0">
              <a:latin typeface="#9Slide03 Bebas Neue Bold" panose="020B0606020202050201" pitchFamily="34" charset="0"/>
              <a:cs typeface="#9Slide03 Cousine Bold" panose="02070709020205020404" pitchFamily="49" charset="0"/>
            </a:endParaRPr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28" y="246145"/>
            <a:ext cx="940818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9313" y="3528987"/>
            <a:ext cx="1081399" cy="11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8"/>
          <p:cNvPicPr preferRelativeResize="0"/>
          <p:nvPr/>
        </p:nvPicPr>
        <p:blipFill rotWithShape="1">
          <a:blip r:embed="rId7">
            <a:alphaModFix/>
          </a:blip>
          <a:srcRect l="9" r="9"/>
          <a:stretch/>
        </p:blipFill>
        <p:spPr>
          <a:xfrm>
            <a:off x="172180" y="4074768"/>
            <a:ext cx="594493" cy="74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700000">
            <a:off x="6000838" y="177564"/>
            <a:ext cx="651414" cy="70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66" y="1123253"/>
            <a:ext cx="576325" cy="5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9967" y="4391014"/>
            <a:ext cx="757275" cy="50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609599" y="0"/>
            <a:ext cx="962397" cy="89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1C61B96-87C8-E519-06AC-97D279FC1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3872" y1="77814" x2="84023" y2="37031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r="25441"/>
          <a:stretch/>
        </p:blipFill>
        <p:spPr>
          <a:xfrm>
            <a:off x="-1066800" y="1186158"/>
            <a:ext cx="4209804" cy="4433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667" y="800347"/>
            <a:ext cx="4476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vẫn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trông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tay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vun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trồng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mùa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quả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lặn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rồi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mọc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Trời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Mặt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Trăng</a:t>
            </a:r>
            <a:endParaRPr lang="vi-VN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616645"/>
            <a:ext cx="4400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chúng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tay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lên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bí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bầu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thì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xuống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Chúng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dáng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giọt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mồ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hôi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mặn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Rỏ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xuống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thầm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lặng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</a:rPr>
              <a:t>tôi</a:t>
            </a:r>
            <a:endParaRPr lang="vi-VN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02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130687" flipH="1">
            <a:off x="6367552" y="3876"/>
            <a:ext cx="440064" cy="75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252" y="2725548"/>
            <a:ext cx="413102" cy="4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291472">
            <a:off x="171799" y="4316303"/>
            <a:ext cx="486757" cy="539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67B6F-D99D-BD13-697A-58BA0A087F4E}"/>
              </a:ext>
            </a:extLst>
          </p:cNvPr>
          <p:cNvSpPr txBox="1">
            <a:spLocks/>
          </p:cNvSpPr>
          <p:nvPr/>
        </p:nvSpPr>
        <p:spPr>
          <a:xfrm>
            <a:off x="-685800" y="27741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DM Serif Text"/>
              <a:buNone/>
              <a:defRPr sz="3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sso One"/>
              <a:buNone/>
              <a:defRPr sz="35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28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275;p38">
            <a:extLst>
              <a:ext uri="{FF2B5EF4-FFF2-40B4-BE49-F238E27FC236}">
                <a16:creationId xmlns="" xmlns:a16="http://schemas.microsoft.com/office/drawing/2014/main" id="{007BE2DC-6541-B3C5-1D77-A71568A89A5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8743" y="994776"/>
            <a:ext cx="473347" cy="4684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7EC3E15-C79F-85D5-AB91-F0F00460440A}"/>
              </a:ext>
            </a:extLst>
          </p:cNvPr>
          <p:cNvSpPr txBox="1">
            <a:spLocks/>
          </p:cNvSpPr>
          <p:nvPr/>
        </p:nvSpPr>
        <p:spPr>
          <a:xfrm>
            <a:off x="582079" y="1039758"/>
            <a:ext cx="6013578" cy="41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39700" indent="0" algn="just"/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20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84E7C620-24A6-2ACE-B5AE-F27599202290}"/>
              </a:ext>
            </a:extLst>
          </p:cNvPr>
          <p:cNvSpPr txBox="1">
            <a:spLocks/>
          </p:cNvSpPr>
          <p:nvPr/>
        </p:nvSpPr>
        <p:spPr>
          <a:xfrm>
            <a:off x="36468" y="1303423"/>
            <a:ext cx="6868101" cy="81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82600" indent="-342900" algn="just">
              <a:buFontTx/>
              <a:buChar char="-"/>
            </a:pPr>
            <a:r>
              <a:rPr lang="en-US" sz="2000" b="1" u="sng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u="sng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1,3: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20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2600" indent="-342900" algn="just">
              <a:buFontTx/>
              <a:buChar char="-"/>
            </a:pPr>
            <a:r>
              <a:rPr lang="en-US" sz="2000" b="1" u="sng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u="sng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2,4: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F8301B39-5DEA-E3CA-3C45-808B45BAA092}"/>
              </a:ext>
            </a:extLst>
          </p:cNvPr>
          <p:cNvSpPr txBox="1">
            <a:spLocks/>
          </p:cNvSpPr>
          <p:nvPr/>
        </p:nvSpPr>
        <p:spPr>
          <a:xfrm>
            <a:off x="492995" y="2687938"/>
            <a:ext cx="6120085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5609235C-4A23-3A8D-EEC4-8BA884FD7DF7}"/>
              </a:ext>
            </a:extLst>
          </p:cNvPr>
          <p:cNvSpPr txBox="1">
            <a:spLocks/>
          </p:cNvSpPr>
          <p:nvPr/>
        </p:nvSpPr>
        <p:spPr>
          <a:xfrm>
            <a:off x="539945" y="4320952"/>
            <a:ext cx="6162219" cy="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139700" indent="0" algn="just"/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b="1" kern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Google Shape;412;p47">
            <a:extLst>
              <a:ext uri="{FF2B5EF4-FFF2-40B4-BE49-F238E27FC236}">
                <a16:creationId xmlns="" xmlns:a16="http://schemas.microsoft.com/office/drawing/2014/main" id="{043CC270-2BB8-00E9-696C-A878A2AA805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9633052" flipV="1">
            <a:off x="6178543" y="4458357"/>
            <a:ext cx="596914" cy="48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43673C-5C35-1574-9E91-350866607140}"/>
              </a:ext>
            </a:extLst>
          </p:cNvPr>
          <p:cNvSpPr txBox="1">
            <a:spLocks/>
          </p:cNvSpPr>
          <p:nvPr/>
        </p:nvSpPr>
        <p:spPr>
          <a:xfrm>
            <a:off x="66612" y="2958202"/>
            <a:ext cx="6642830" cy="139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500" b="0" i="0" u="none" strike="noStrike" cap="none">
                <a:solidFill>
                  <a:schemeClr val="dk2"/>
                </a:solidFill>
                <a:latin typeface="DM Serif Text"/>
                <a:ea typeface="DM Serif Text"/>
                <a:cs typeface="DM Serif Text"/>
                <a:sym typeface="DM Serif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kern="0" noProof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Qua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KIỂM HOẠT ĐỘNG NHÓM</a:t>
            </a:r>
            <a:endParaRPr lang="vi-V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66523"/>
              </p:ext>
            </p:extLst>
          </p:nvPr>
        </p:nvGraphicFramePr>
        <p:xfrm>
          <a:off x="-6276" y="597385"/>
          <a:ext cx="6858001" cy="4523479"/>
        </p:xfrm>
        <a:graphic>
          <a:graphicData uri="http://schemas.openxmlformats.org/drawingml/2006/table">
            <a:tbl>
              <a:tblPr firstRow="1" firstCol="1" bandRow="1"/>
              <a:tblGrid>
                <a:gridCol w="1289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55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1340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Phương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diện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Tiêu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chí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độ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677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ĐẠT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CHƯA ĐẠT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40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Nhóm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2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14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Hình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thức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sạch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đẹp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14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Sáng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tạo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671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dung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Chỉ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tín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89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Nêu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biện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pháp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nghệ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thuật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714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endParaRPr lang="en-US" sz="1600" b="1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III.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Cách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</a:t>
                      </a:r>
                      <a:r>
                        <a:rPr lang="en-US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bày</a:t>
                      </a:r>
                      <a:endParaRPr lang="en-US" sz="16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phong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bình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tĩnh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tự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tin.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671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Giọng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rõ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ràng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mạch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lạc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hấp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dẫn</a:t>
                      </a:r>
                      <a:endParaRPr lang="en-US" sz="14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  <a:tab pos="270510" algn="l"/>
                        </a:tabLs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.VnTime"/>
                        <a:ea typeface="Times New Roman"/>
                        <a:cs typeface="Times New Roman"/>
                      </a:endParaRPr>
                    </a:p>
                  </a:txBody>
                  <a:tcPr marL="46518" marR="465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860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4"/>
          <p:cNvSpPr/>
          <p:nvPr/>
        </p:nvSpPr>
        <p:spPr>
          <a:xfrm>
            <a:off x="5679811" y="1022604"/>
            <a:ext cx="366138" cy="2209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791200" y="1705147"/>
            <a:ext cx="1143000" cy="91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Giàu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nghị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lực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29221" y="4075326"/>
            <a:ext cx="1143000" cy="7206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Tảo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tần</a:t>
            </a:r>
            <a:r>
              <a:rPr lang="en-US" b="1" dirty="0">
                <a:solidFill>
                  <a:srgbClr val="FF0000"/>
                </a:solidFill>
              </a:rPr>
              <a:t>, lam </a:t>
            </a:r>
            <a:r>
              <a:rPr lang="en-US" b="1" dirty="0" err="1">
                <a:solidFill>
                  <a:srgbClr val="FF0000"/>
                </a:solidFill>
              </a:rPr>
              <a:t>lũ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28" y="-14103"/>
            <a:ext cx="646537" cy="7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A4BF56B-1013-D68B-2718-5C7B12C94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9605" r="10556" b="13412"/>
          <a:stretch/>
        </p:blipFill>
        <p:spPr>
          <a:xfrm>
            <a:off x="0" y="479968"/>
            <a:ext cx="5791200" cy="45646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CD50FDF-1CB8-CA17-949B-C0E33BE6B6F1}"/>
              </a:ext>
            </a:extLst>
          </p:cNvPr>
          <p:cNvSpPr txBox="1"/>
          <p:nvPr/>
        </p:nvSpPr>
        <p:spPr>
          <a:xfrm>
            <a:off x="3429000" y="1668736"/>
            <a:ext cx="7331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Trông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E46D062-C0BE-B3D9-AF4D-11059AB1F9B7}"/>
              </a:ext>
            </a:extLst>
          </p:cNvPr>
          <p:cNvSpPr txBox="1"/>
          <p:nvPr/>
        </p:nvSpPr>
        <p:spPr>
          <a:xfrm>
            <a:off x="4572000" y="3785727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lặn</a:t>
            </a:r>
            <a:r>
              <a:rPr lang="en-US" b="1" dirty="0">
                <a:solidFill>
                  <a:srgbClr val="FF0000"/>
                </a:solidFill>
              </a:rPr>
              <a:t> – </a:t>
            </a:r>
            <a:r>
              <a:rPr lang="en-US" b="1" dirty="0" err="1">
                <a:solidFill>
                  <a:srgbClr val="FF0000"/>
                </a:solidFill>
              </a:rPr>
              <a:t>mọc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452EBDF-D569-5852-5BFB-090518219D1F}"/>
              </a:ext>
            </a:extLst>
          </p:cNvPr>
          <p:cNvSpPr txBox="1"/>
          <p:nvPr/>
        </p:nvSpPr>
        <p:spPr>
          <a:xfrm>
            <a:off x="4223482" y="4443930"/>
            <a:ext cx="19559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Những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mùa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quả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– </a:t>
            </a:r>
            <a:r>
              <a:rPr lang="en-US" sz="1600" b="1" dirty="0" err="1">
                <a:solidFill>
                  <a:srgbClr val="FF0000"/>
                </a:solidFill>
              </a:rPr>
              <a:t>Mặt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Trời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M</a:t>
            </a:r>
            <a:r>
              <a:rPr lang="en-US" sz="1600" b="1" dirty="0" err="1" smtClean="0">
                <a:solidFill>
                  <a:srgbClr val="FF0000"/>
                </a:solidFill>
              </a:rPr>
              <a:t>ặt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</a:t>
            </a:r>
            <a:r>
              <a:rPr lang="en-US" sz="1600" b="1" dirty="0" err="1" smtClean="0">
                <a:solidFill>
                  <a:srgbClr val="FF0000"/>
                </a:solidFill>
              </a:rPr>
              <a:t>răng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="" xmlns:a16="http://schemas.microsoft.com/office/drawing/2014/main" id="{6AF2E35D-7475-C710-96AC-645702ACE310}"/>
              </a:ext>
            </a:extLst>
          </p:cNvPr>
          <p:cNvSpPr/>
          <p:nvPr/>
        </p:nvSpPr>
        <p:spPr>
          <a:xfrm>
            <a:off x="5912421" y="3927650"/>
            <a:ext cx="267057" cy="108758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5C5C897-ECAD-5E03-4CE7-8F9E7A720D0C}"/>
              </a:ext>
            </a:extLst>
          </p:cNvPr>
          <p:cNvSpPr/>
          <p:nvPr/>
        </p:nvSpPr>
        <p:spPr>
          <a:xfrm>
            <a:off x="407537" y="3718148"/>
            <a:ext cx="6442908" cy="142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3" name="Google Shape;575;p54">
            <a:extLst>
              <a:ext uri="{FF2B5EF4-FFF2-40B4-BE49-F238E27FC236}">
                <a16:creationId xmlns="" xmlns:a16="http://schemas.microsoft.com/office/drawing/2014/main" id="{014310B7-2272-D7C9-0473-875E09C9F4C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847" y="18121"/>
            <a:ext cx="827084" cy="840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3F8B9B1-517C-463A-444C-931A770DB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394" y="4194"/>
            <a:ext cx="57307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31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1" grpId="0"/>
      <p:bldP spid="18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328944" y="151930"/>
            <a:ext cx="468457" cy="479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172" y="55478"/>
            <a:ext cx="832005" cy="67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3600" y="4287848"/>
            <a:ext cx="914400" cy="86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II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46154" y="855651"/>
            <a:ext cx="6551912" cy="246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just"/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tôi</a:t>
            </a:r>
            <a:r>
              <a:rPr lang="en-US" sz="3200" b="1" dirty="0"/>
              <a:t> </a:t>
            </a:r>
            <a:r>
              <a:rPr lang="en-US" sz="3200" b="1" dirty="0" err="1"/>
              <a:t>hái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vẫn</a:t>
            </a:r>
            <a:r>
              <a:rPr lang="en-US" sz="3200" b="1" dirty="0"/>
              <a:t> </a:t>
            </a:r>
            <a:r>
              <a:rPr lang="en-US" sz="3200" b="1" dirty="0" err="1"/>
              <a:t>trông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vun</a:t>
            </a:r>
            <a:r>
              <a:rPr lang="en-US" sz="3200" b="1" dirty="0"/>
              <a:t> </a:t>
            </a:r>
            <a:r>
              <a:rPr lang="en-US" sz="3200" b="1" dirty="0" err="1"/>
              <a:t>trồng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mùa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rồi</a:t>
            </a:r>
            <a:r>
              <a:rPr lang="en-US" sz="3200" b="1" dirty="0"/>
              <a:t> </a:t>
            </a:r>
            <a:r>
              <a:rPr lang="en-US" sz="3200" b="1" dirty="0" err="1"/>
              <a:t>lại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,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Trăng</a:t>
            </a:r>
            <a:endParaRPr sz="3200" b="1" dirty="0"/>
          </a:p>
        </p:txBody>
      </p:sp>
      <p:pic>
        <p:nvPicPr>
          <p:cNvPr id="276" name="Google Shape;276;p38"/>
          <p:cNvPicPr preferRelativeResize="0"/>
          <p:nvPr/>
        </p:nvPicPr>
        <p:blipFill rotWithShape="1">
          <a:blip r:embed="rId6">
            <a:alphaModFix/>
          </a:blip>
          <a:srcRect l="9" r="9"/>
          <a:stretch/>
        </p:blipFill>
        <p:spPr>
          <a:xfrm>
            <a:off x="50172" y="4360977"/>
            <a:ext cx="576325" cy="71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50" y="666149"/>
            <a:ext cx="310384" cy="37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0139927">
            <a:off x="6003458" y="4131519"/>
            <a:ext cx="757275" cy="507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275" y="182707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trông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0875" y="230431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lặn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2141" y="230802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mọc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3025" y="2804956"/>
            <a:ext cx="1714501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Trời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40706" y="2793081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Mặt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Trăng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88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234768" y="266185"/>
            <a:ext cx="487915" cy="4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75;p54">
            <a:extLst>
              <a:ext uri="{FF2B5EF4-FFF2-40B4-BE49-F238E27FC236}">
                <a16:creationId xmlns="" xmlns:a16="http://schemas.microsoft.com/office/drawing/2014/main" id="{6F6DB84F-79A2-F5F3-473C-3C4A56CE6BA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52400" y="120676"/>
            <a:ext cx="646115" cy="58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180" y="4159942"/>
            <a:ext cx="741886" cy="8782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8"/>
          <p:cNvSpPr txBox="1">
            <a:spLocks noGrp="1"/>
          </p:cNvSpPr>
          <p:nvPr>
            <p:ph type="title" idx="2"/>
          </p:nvPr>
        </p:nvSpPr>
        <p:spPr>
          <a:xfrm>
            <a:off x="2900100" y="1395825"/>
            <a:ext cx="10578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II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46154" y="1274438"/>
            <a:ext cx="6551912" cy="24696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just"/>
            <a:r>
              <a:rPr lang="en-US" sz="3200" b="1" dirty="0" err="1"/>
              <a:t>Lũ</a:t>
            </a:r>
            <a:r>
              <a:rPr lang="en-US" sz="3200" b="1" dirty="0"/>
              <a:t> </a:t>
            </a: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tôi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Còn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bí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bầu</a:t>
            </a:r>
            <a:r>
              <a:rPr lang="en-US" sz="3200" b="1" dirty="0"/>
              <a:t> </a:t>
            </a:r>
            <a:r>
              <a:rPr lang="en-US" sz="3200" b="1" dirty="0" err="1"/>
              <a:t>thì</a:t>
            </a:r>
            <a:r>
              <a:rPr lang="en-US" sz="3200" b="1" dirty="0"/>
              <a:t> </a:t>
            </a:r>
            <a:r>
              <a:rPr lang="en-US" sz="3200" b="1" dirty="0" err="1"/>
              <a:t>lớn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Chúng</a:t>
            </a:r>
            <a:r>
              <a:rPr lang="en-US" sz="3200" b="1" dirty="0"/>
              <a:t> </a:t>
            </a:r>
            <a:r>
              <a:rPr lang="en-US" sz="3200" b="1" dirty="0" err="1"/>
              <a:t>mang</a:t>
            </a:r>
            <a:r>
              <a:rPr lang="en-US" sz="3200" b="1" dirty="0"/>
              <a:t> </a:t>
            </a:r>
            <a:r>
              <a:rPr lang="en-US" sz="3200" b="1" dirty="0" err="1"/>
              <a:t>dáng</a:t>
            </a:r>
            <a:r>
              <a:rPr lang="en-US" sz="3200" b="1" dirty="0"/>
              <a:t> </a:t>
            </a:r>
            <a:r>
              <a:rPr lang="en-US" sz="3200" b="1" dirty="0" err="1"/>
              <a:t>giọt</a:t>
            </a:r>
            <a:r>
              <a:rPr lang="en-US" sz="3200" b="1" dirty="0"/>
              <a:t> </a:t>
            </a:r>
            <a:r>
              <a:rPr lang="en-US" sz="3200" b="1" dirty="0" err="1"/>
              <a:t>mồ</a:t>
            </a:r>
            <a:r>
              <a:rPr lang="en-US" sz="3200" b="1" dirty="0"/>
              <a:t> </a:t>
            </a:r>
            <a:r>
              <a:rPr lang="en-US" sz="3200" b="1" dirty="0" err="1"/>
              <a:t>hôi</a:t>
            </a:r>
            <a:r>
              <a:rPr lang="en-US" sz="3200" b="1" dirty="0"/>
              <a:t> </a:t>
            </a:r>
            <a:r>
              <a:rPr lang="en-US" sz="3200" b="1" dirty="0" err="1"/>
              <a:t>mặn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Rỏ</a:t>
            </a:r>
            <a:r>
              <a:rPr lang="en-US" sz="3200" b="1" dirty="0"/>
              <a:t> </a:t>
            </a:r>
            <a:r>
              <a:rPr lang="en-US" sz="3200" b="1" dirty="0" err="1"/>
              <a:t>xuống</a:t>
            </a:r>
            <a:r>
              <a:rPr lang="en-US" sz="3200" b="1" dirty="0"/>
              <a:t> </a:t>
            </a:r>
            <a:r>
              <a:rPr lang="en-US" sz="3200" b="1" dirty="0" err="1"/>
              <a:t>lòng</a:t>
            </a:r>
            <a:r>
              <a:rPr lang="en-US" sz="3200" b="1" dirty="0"/>
              <a:t> </a:t>
            </a:r>
            <a:r>
              <a:rPr lang="en-US" sz="3200" b="1" dirty="0" err="1"/>
              <a:t>thầm</a:t>
            </a:r>
            <a:r>
              <a:rPr lang="en-US" sz="3200" b="1" dirty="0"/>
              <a:t> </a:t>
            </a:r>
            <a:r>
              <a:rPr lang="en-US" sz="3200" b="1" dirty="0" err="1"/>
              <a:t>lặng</a:t>
            </a:r>
            <a:r>
              <a:rPr lang="en-US" sz="3200" b="1" dirty="0"/>
              <a:t> </a:t>
            </a:r>
            <a:r>
              <a:rPr lang="en-US" sz="3200" b="1" dirty="0" err="1"/>
              <a:t>mẹ</a:t>
            </a:r>
            <a:r>
              <a:rPr lang="en-US" sz="3200" b="1" dirty="0"/>
              <a:t> </a:t>
            </a:r>
            <a:r>
              <a:rPr lang="en-US" sz="3200" b="1" dirty="0" err="1"/>
              <a:t>tôi</a:t>
            </a:r>
            <a:r>
              <a:rPr lang="en-US" sz="3200" b="1" dirty="0"/>
              <a:t>.</a:t>
            </a:r>
            <a:br>
              <a:rPr lang="en-US" sz="3200" b="1" dirty="0"/>
            </a:br>
            <a:endParaRPr sz="3200" b="1" dirty="0"/>
          </a:p>
        </p:txBody>
      </p:sp>
      <p:pic>
        <p:nvPicPr>
          <p:cNvPr id="274" name="Google Shape;274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558435"/>
            <a:ext cx="445324" cy="43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0287125">
            <a:off x="6068305" y="4045710"/>
            <a:ext cx="478646" cy="344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550725" y="1222674"/>
            <a:ext cx="1718950" cy="4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tay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mẹ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61810" y="1218771"/>
            <a:ext cx="1718950" cy="4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lớn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lên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6175" y="1715309"/>
            <a:ext cx="2132312" cy="4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lớn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xuống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9215" y="2193843"/>
            <a:ext cx="3433647" cy="46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giọt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mồ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hôi</a:t>
            </a:r>
            <a:r>
              <a:rPr lang="en-US" sz="3200" b="1" u="sng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b="1" u="sng" dirty="0" err="1">
                <a:solidFill>
                  <a:srgbClr val="FF0000"/>
                </a:solidFill>
                <a:latin typeface="+mj-lt"/>
              </a:rPr>
              <a:t>mặn</a:t>
            </a:r>
            <a:endParaRPr lang="vi-VN" sz="3200" b="1" u="sng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7703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Vines Theme with Brazillian Palette - Cultural Newsletter by Slidesgo">
  <a:themeElements>
    <a:clrScheme name="Simple Light">
      <a:dk1>
        <a:srgbClr val="005372"/>
      </a:dk1>
      <a:lt1>
        <a:srgbClr val="FFF9C3"/>
      </a:lt1>
      <a:dk2>
        <a:srgbClr val="FFF287"/>
      </a:dk2>
      <a:lt2>
        <a:srgbClr val="013E55"/>
      </a:lt2>
      <a:accent1>
        <a:srgbClr val="00864F"/>
      </a:accent1>
      <a:accent2>
        <a:srgbClr val="00665A"/>
      </a:accent2>
      <a:accent3>
        <a:srgbClr val="2C87A8"/>
      </a:accent3>
      <a:accent4>
        <a:srgbClr val="88B117"/>
      </a:accent4>
      <a:accent5>
        <a:srgbClr val="D1BB01"/>
      </a:accent5>
      <a:accent6>
        <a:srgbClr val="096F45"/>
      </a:accent6>
      <a:hlink>
        <a:srgbClr val="013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atercolor Style Food Newsletter by Slidesgo">
  <a:themeElements>
    <a:clrScheme name="Simple Light">
      <a:dk1>
        <a:srgbClr val="434D42"/>
      </a:dk1>
      <a:lt1>
        <a:srgbClr val="FFFFFF"/>
      </a:lt1>
      <a:dk2>
        <a:srgbClr val="2D6D53"/>
      </a:dk2>
      <a:lt2>
        <a:srgbClr val="8BD97C"/>
      </a:lt2>
      <a:accent1>
        <a:srgbClr val="E7939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D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1150</Words>
  <Application>Microsoft Office PowerPoint</Application>
  <PresentationFormat>Custom</PresentationFormat>
  <Paragraphs>295</Paragraphs>
  <Slides>21</Slides>
  <Notes>17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Elegant Vines Theme with Brazillian Palette - Cultural Newsletter by Slidesgo</vt:lpstr>
      <vt:lpstr>Watercolor Style Food Newsletter by Slidesgo</vt:lpstr>
      <vt:lpstr>1_Office Theme</vt:lpstr>
      <vt:lpstr>PowerPoint Presentation</vt:lpstr>
      <vt:lpstr>PowerPoint Presentation</vt:lpstr>
      <vt:lpstr>II</vt:lpstr>
      <vt:lpstr>PowerPoint Presentation</vt:lpstr>
      <vt:lpstr>PowerPoint Presentation</vt:lpstr>
      <vt:lpstr>BẢNG KIỂM HOẠT ĐỘNG NHÓM</vt:lpstr>
      <vt:lpstr>PowerPoint Presentation</vt:lpstr>
      <vt:lpstr>II</vt:lpstr>
      <vt:lpstr>II</vt:lpstr>
      <vt:lpstr>PowerPoint Presentation</vt:lpstr>
      <vt:lpstr>BẢNG KIỂM HOẠT ĐỘNG NHÓM</vt:lpstr>
      <vt:lpstr>II</vt:lpstr>
      <vt:lpstr>PowerPoint Presentation</vt:lpstr>
      <vt:lpstr>PowerPoint Presentation</vt:lpstr>
      <vt:lpstr>PowerPoint Presentation</vt:lpstr>
      <vt:lpstr>III. TỔNG KẾT</vt:lpstr>
      <vt:lpstr>III. TỔNG KẾT</vt:lpstr>
      <vt:lpstr>III. TỔNG KẾT</vt:lpstr>
      <vt:lpstr>IV</vt:lpstr>
      <vt:lpstr>PowerPoint Presentation</vt:lpstr>
      <vt:lpstr>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Magic</cp:lastModifiedBy>
  <cp:revision>73</cp:revision>
  <dcterms:created xsi:type="dcterms:W3CDTF">2006-08-16T00:00:00Z</dcterms:created>
  <dcterms:modified xsi:type="dcterms:W3CDTF">2023-03-08T15:34:26Z</dcterms:modified>
</cp:coreProperties>
</file>