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1" r:id="rId9"/>
    <p:sldId id="262" r:id="rId10"/>
    <p:sldId id="265" r:id="rId11"/>
    <p:sldId id="282" r:id="rId12"/>
    <p:sldId id="283" r:id="rId13"/>
    <p:sldId id="284" r:id="rId14"/>
    <p:sldId id="267" r:id="rId15"/>
    <p:sldId id="266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68" r:id="rId28"/>
    <p:sldId id="280" r:id="rId29"/>
    <p:sldId id="281" r:id="rId3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92"/>
  </p:normalViewPr>
  <p:slideViewPr>
    <p:cSldViewPr snapToGrid="0" snapToObjects="1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V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738-BE42-8030-D22FE2538A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738-BE42-8030-D22FE2538A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738-BE42-8030-D22FE2538A0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738-BE42-8030-D22FE2538A0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Giỏi</c:v>
                </c:pt>
                <c:pt idx="1">
                  <c:v>Khá</c:v>
                </c:pt>
                <c:pt idx="2">
                  <c:v>Trung Bình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47</c:v>
                </c:pt>
                <c:pt idx="1">
                  <c:v>44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50-974B-8CE6-D75AEC7A893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73535706669170064"/>
          <c:y val="0.32036778675263788"/>
          <c:w val="0.25803159939967008"/>
          <c:h val="0.3661180877190761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V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6E9-8342-A9AC-CD529C8564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213-F743-9DE8-3078A827A1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213-F743-9DE8-3078A827A1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6E9-8342-A9AC-CD529C856416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44% 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213-F743-9DE8-3078A827A19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Giỏi</c:v>
                </c:pt>
                <c:pt idx="1">
                  <c:v>Khá</c:v>
                </c:pt>
                <c:pt idx="2">
                  <c:v>Trung Bình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44</c:v>
                </c:pt>
                <c:pt idx="1">
                  <c:v>44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13-F743-9DE8-3078A827A19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71623419843248093"/>
          <c:y val="0.15753545988697742"/>
          <c:w val="0.2217849945344641"/>
          <c:h val="0.5053737686239775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V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1:16:2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1:16:22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1:16:24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1T11:16:25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24B32-52F7-2242-9A7E-079208D1A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632D4-77BB-E841-936D-33CBFEA10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B9F80-4A0F-F740-AB46-60E8289B2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DC27-F2B2-8746-81C6-04D6A57DCBBE}" type="datetimeFigureOut">
              <a:rPr lang="en-VN" smtClean="0"/>
              <a:t>7/12/20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A5B8F-F557-E44E-B939-A85E60A5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2522-6C42-0940-9869-78590D8E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91AD-7642-354F-B959-7426AA4659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40571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127A6-4D45-A243-BAB1-FEA1CE38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02EE2-CC11-5E4A-9C62-504251502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41D30-1C41-C245-8C2F-0A8996DA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DC27-F2B2-8746-81C6-04D6A57DCBBE}" type="datetimeFigureOut">
              <a:rPr lang="en-VN" smtClean="0"/>
              <a:t>7/12/20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9A1EB-5963-7D48-974B-DFDCDE3A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D554D-3C6B-B64F-8F9C-F3FD5B76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91AD-7642-354F-B959-7426AA4659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1090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5FBABF-3A4F-884B-81A6-DD2EF1479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6B962-59E1-5248-804D-EF7CA6EBB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55E2-46B7-384B-8D6B-84A3D72E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DC27-F2B2-8746-81C6-04D6A57DCBBE}" type="datetimeFigureOut">
              <a:rPr lang="en-VN" smtClean="0"/>
              <a:t>7/12/20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BE80F-4058-1F44-9182-D067AEF1B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0BA1F-A8CB-2945-ACD6-4DFD81CE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91AD-7642-354F-B959-7426AA4659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707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756CC-7587-FA41-B13E-1CC7F60EF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5DFD-7F12-3342-884F-6DBFB92DF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976B4-1423-254B-A15D-6C7EF93CA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DC27-F2B2-8746-81C6-04D6A57DCBBE}" type="datetimeFigureOut">
              <a:rPr lang="en-VN" smtClean="0"/>
              <a:t>7/12/20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27DA8-F588-9C45-8B53-024B75DAE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40BBB-F864-ED44-B393-5168F876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91AD-7642-354F-B959-7426AA4659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7471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7B75-0490-CF45-8CD7-757859CCA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EDF16-FD9B-8F4E-AB43-26EAD457B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FE9D9-962C-AC4E-B628-4B7910E3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DC27-F2B2-8746-81C6-04D6A57DCBBE}" type="datetimeFigureOut">
              <a:rPr lang="en-VN" smtClean="0"/>
              <a:t>7/12/20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CF65E-2511-2648-B7C5-660A40775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3B882-06E3-034F-96B0-2CC75865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91AD-7642-354F-B959-7426AA4659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1749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284F-0293-CC46-A3BC-63642F2A7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F7E5B-FE55-D04C-95D1-4686DDD69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0F23D-BAD6-AD45-B56C-3474BBF59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DC658-5C2F-634F-B07D-A1AF787FA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DC27-F2B2-8746-81C6-04D6A57DCBBE}" type="datetimeFigureOut">
              <a:rPr lang="en-VN" smtClean="0"/>
              <a:t>7/12/20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1289D-65B6-0F4C-B2BC-DBAC2051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6EA9C-6B66-AD4E-9C8E-EBE4F091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91AD-7642-354F-B959-7426AA4659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8378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2D9A0-2C16-CB4B-96B3-6C175DD8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18938-6AD6-B04B-B483-B00ABA72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EEE8C5-C143-E644-99EB-D715D4E84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D58E0C-F25D-D244-8B1E-37377A3D6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B284B6-CF75-F145-A65C-C1ACF1436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E3F5D2-4454-6146-8617-594C6BF16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DC27-F2B2-8746-81C6-04D6A57DCBBE}" type="datetimeFigureOut">
              <a:rPr lang="en-VN" smtClean="0"/>
              <a:t>7/12/20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A09370-7B57-D44E-AB2F-5C90A460C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36443E-43EC-1A49-884E-578142EC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91AD-7642-354F-B959-7426AA4659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6878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E19BA-5B43-BB41-85BF-01B972D0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0DEEC-B709-844E-98D9-7DC374432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DC27-F2B2-8746-81C6-04D6A57DCBBE}" type="datetimeFigureOut">
              <a:rPr lang="en-VN" smtClean="0"/>
              <a:t>7/12/20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A73FD-E36E-DE4C-99EF-FF3CA6C7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F66BE2-D101-F34B-8E7C-542D184D0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91AD-7642-354F-B959-7426AA4659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0108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FF9B56-CF85-404A-A0E3-C012090A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DC27-F2B2-8746-81C6-04D6A57DCBBE}" type="datetimeFigureOut">
              <a:rPr lang="en-VN" smtClean="0"/>
              <a:t>7/12/20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59E511-919D-8649-95D0-A9E804BB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EF89B-66BC-9847-9452-E264CB250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91AD-7642-354F-B959-7426AA4659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41860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D3106-8297-164B-9D4E-F63F19E4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C8DD4-F84E-FF4E-8594-5703E4514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AAC93-4890-7B40-A344-08C532BD7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9F1E7-8C14-9A42-8D80-A732F7E25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DC27-F2B2-8746-81C6-04D6A57DCBBE}" type="datetimeFigureOut">
              <a:rPr lang="en-VN" smtClean="0"/>
              <a:t>7/12/20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D7BB6-0C75-EC49-A0BA-87823CF68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EF091-D876-4640-AD16-07A144ED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91AD-7642-354F-B959-7426AA4659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88582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ECFB8-6CC3-A34E-9196-FF5BD726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F60FC8-0CC3-FE48-AB06-685A0251C9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ABEF3-223E-E446-9479-CB035E961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E45FD-BD4C-F94B-AB64-BD09F6862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DC27-F2B2-8746-81C6-04D6A57DCBBE}" type="datetimeFigureOut">
              <a:rPr lang="en-VN" smtClean="0"/>
              <a:t>7/12/20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8BC94-AD52-A04F-87F9-7429AA200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FBEA3-C2B2-F248-B66F-BE8412ACA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91AD-7642-354F-B959-7426AA4659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7323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156946-90ED-C048-B79C-8A9BDE646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0193F-8FCD-9B4F-81BB-79C924621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32F-9F74-2847-8BA1-4EF713B41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EDC27-F2B2-8746-81C6-04D6A57DCBBE}" type="datetimeFigureOut">
              <a:rPr lang="en-VN" smtClean="0"/>
              <a:t>7/12/20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E8AB6-4543-694A-857C-C42C281C4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B3972-EAC3-A34A-8313-A9A2D4E61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C91AD-7642-354F-B959-7426AA4659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2833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customXml" Target="../ink/ink3.xml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CDFDF2-B042-9C41-B124-3ACAE4540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8C6B8B-893C-8647-B51A-756D3AB476E0}"/>
              </a:ext>
            </a:extLst>
          </p:cNvPr>
          <p:cNvSpPr/>
          <p:nvPr/>
        </p:nvSpPr>
        <p:spPr>
          <a:xfrm>
            <a:off x="2348820" y="728227"/>
            <a:ext cx="749435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HỌP PHỤ HUYNH</a:t>
            </a:r>
          </a:p>
          <a:p>
            <a:pPr algn="ctr"/>
            <a:r>
              <a:rPr lang="en-US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CUỐI NĂM </a:t>
            </a:r>
          </a:p>
          <a:p>
            <a:pPr algn="ctr"/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2019-2020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68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B2F98-FBB3-FE42-9CBA-F96BBB32F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151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34016F-56FE-A54B-A89B-37A63989A148}"/>
              </a:ext>
            </a:extLst>
          </p:cNvPr>
          <p:cNvSpPr txBox="1"/>
          <p:nvPr/>
        </p:nvSpPr>
        <p:spPr>
          <a:xfrm>
            <a:off x="1033153" y="6341423"/>
            <a:ext cx="10580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</a:rPr>
              <a:t>Bức tranh vẽ tuyên truyền phòng chống COVID-19 của bạn Lê Phương Trà đạt giải Nhì cấp trường.</a:t>
            </a:r>
          </a:p>
        </p:txBody>
      </p:sp>
    </p:spTree>
    <p:extLst>
      <p:ext uri="{BB962C8B-B14F-4D97-AF65-F5344CB8AC3E}">
        <p14:creationId xmlns:p14="http://schemas.microsoft.com/office/powerpoint/2010/main" val="1419967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83E4E6-77F0-5A49-9CF8-5742775ED2F8}"/>
              </a:ext>
            </a:extLst>
          </p:cNvPr>
          <p:cNvSpPr txBox="1"/>
          <p:nvPr/>
        </p:nvSpPr>
        <p:spPr>
          <a:xfrm>
            <a:off x="457199" y="926125"/>
            <a:ext cx="112776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điểm:</a:t>
            </a:r>
          </a:p>
          <a:p>
            <a:pPr marL="285750" indent="-285750" algn="just">
              <a:buFontTx/>
              <a:buChar char="-"/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con ngoan ngoãn, lễ phép vâng lời thầy cô giáo.</a:t>
            </a:r>
          </a:p>
          <a:p>
            <a:pPr marL="285750" indent="-285750" algn="just">
              <a:buFontTx/>
              <a:buChar char="-"/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dựng và duy trì các phong trào thi đua.</a:t>
            </a:r>
          </a:p>
          <a:p>
            <a:pPr marL="285750" indent="-285750" algn="just">
              <a:buFontTx/>
              <a:buChar char="-"/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HS có ý thức học tập tốt, tiếp thu bài chủ động, tích cực tự giác, hoàn thành tốt các bài tập, nhiều HS có tiến bộ vượt bậc trong HK II.</a:t>
            </a:r>
          </a:p>
          <a:p>
            <a:pPr marL="285750" indent="-285750" algn="just">
              <a:buFontTx/>
              <a:buChar char="-"/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giờ học, hầu hết HS đều chú ý nghe giảng, nhiều HS rất tích cực hăng hái phát biểu ý kiến xây dựng bài.  </a:t>
            </a:r>
          </a:p>
        </p:txBody>
      </p:sp>
      <p:sp>
        <p:nvSpPr>
          <p:cNvPr id="3" name="Down Ribbon 2">
            <a:extLst>
              <a:ext uri="{FF2B5EF4-FFF2-40B4-BE49-F238E27FC236}">
                <a16:creationId xmlns:a16="http://schemas.microsoft.com/office/drawing/2014/main" id="{5F2E5359-0B1F-B54E-B1EC-983BDC520003}"/>
              </a:ext>
            </a:extLst>
          </p:cNvPr>
          <p:cNvSpPr/>
          <p:nvPr/>
        </p:nvSpPr>
        <p:spPr>
          <a:xfrm>
            <a:off x="914401" y="264397"/>
            <a:ext cx="10603522" cy="679938"/>
          </a:xfrm>
          <a:prstGeom prst="ribb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 TÌNH HÌNH LỚP HỌC </a:t>
            </a:r>
          </a:p>
        </p:txBody>
      </p:sp>
    </p:spTree>
    <p:extLst>
      <p:ext uri="{BB962C8B-B14F-4D97-AF65-F5344CB8AC3E}">
        <p14:creationId xmlns:p14="http://schemas.microsoft.com/office/powerpoint/2010/main" val="98543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Ribbon 1">
            <a:extLst>
              <a:ext uri="{FF2B5EF4-FFF2-40B4-BE49-F238E27FC236}">
                <a16:creationId xmlns:a16="http://schemas.microsoft.com/office/drawing/2014/main" id="{0F994EF6-6FA0-2D42-A7E0-137B87D1F9B7}"/>
              </a:ext>
            </a:extLst>
          </p:cNvPr>
          <p:cNvSpPr/>
          <p:nvPr/>
        </p:nvSpPr>
        <p:spPr>
          <a:xfrm>
            <a:off x="914401" y="264397"/>
            <a:ext cx="10603522" cy="679938"/>
          </a:xfrm>
          <a:prstGeom prst="ribb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 TÌNH HÌNH LỚP HỌC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AB07C8-162E-564B-8410-AFA20EDD0F5D}"/>
              </a:ext>
            </a:extLst>
          </p:cNvPr>
          <p:cNvSpPr txBox="1"/>
          <p:nvPr/>
        </p:nvSpPr>
        <p:spPr>
          <a:xfrm>
            <a:off x="457199" y="926125"/>
            <a:ext cx="112776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 tại:</a:t>
            </a:r>
          </a:p>
          <a:p>
            <a:pPr marL="571500" indent="-571500" algn="just">
              <a:buFontTx/>
              <a:buChar char="-"/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vài HS còn vi phạm về nề nếp, chưa hoàn thành các bài tập kịp thời, còn nói chuyện trong giờ học.</a:t>
            </a:r>
          </a:p>
          <a:p>
            <a:pPr marL="571500" indent="-571500" algn="just">
              <a:buFontTx/>
              <a:buChar char="-"/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HS thường xuyên không làm BT về nhà, không học bài cũ.</a:t>
            </a:r>
          </a:p>
          <a:p>
            <a:pPr marL="571500" indent="-571500" algn="just">
              <a:buFontTx/>
              <a:buChar char="-"/>
            </a:pPr>
            <a:endParaRPr lang="en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>
            <a:extLst>
              <a:ext uri="{FF2B5EF4-FFF2-40B4-BE49-F238E27FC236}">
                <a16:creationId xmlns:a16="http://schemas.microsoft.com/office/drawing/2014/main" id="{13E252F7-8CA5-7445-9D81-483D4F4D56CD}"/>
              </a:ext>
            </a:extLst>
          </p:cNvPr>
          <p:cNvSpPr/>
          <p:nvPr/>
        </p:nvSpPr>
        <p:spPr>
          <a:xfrm>
            <a:off x="-187569" y="1277815"/>
            <a:ext cx="6940062" cy="5347874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2858E-4052-8646-BD6A-C4AA4F24DD94}"/>
              </a:ext>
            </a:extLst>
          </p:cNvPr>
          <p:cNvSpPr txBox="1"/>
          <p:nvPr/>
        </p:nvSpPr>
        <p:spPr>
          <a:xfrm>
            <a:off x="2110154" y="1277815"/>
            <a:ext cx="398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KỲ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1B52B-9C5D-0041-9445-D3942209FDCC}"/>
              </a:ext>
            </a:extLst>
          </p:cNvPr>
          <p:cNvSpPr txBox="1"/>
          <p:nvPr/>
        </p:nvSpPr>
        <p:spPr>
          <a:xfrm>
            <a:off x="896816" y="2579078"/>
            <a:ext cx="51991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GIỎI: 14</a:t>
            </a:r>
          </a:p>
          <a:p>
            <a:pPr marL="285750" indent="-285750">
              <a:buFontTx/>
              <a:buChar char="-"/>
            </a:pPr>
            <a:endParaRPr lang="en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TIÊN TIẾN: 13</a:t>
            </a:r>
          </a:p>
          <a:p>
            <a:pPr marL="285750" indent="-285750">
              <a:buFontTx/>
              <a:buChar char="-"/>
            </a:pPr>
            <a:endParaRPr lang="en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BÌNH: 3</a:t>
            </a:r>
          </a:p>
        </p:txBody>
      </p:sp>
      <p:sp>
        <p:nvSpPr>
          <p:cNvPr id="6" name="Vertical Scroll 5">
            <a:extLst>
              <a:ext uri="{FF2B5EF4-FFF2-40B4-BE49-F238E27FC236}">
                <a16:creationId xmlns:a16="http://schemas.microsoft.com/office/drawing/2014/main" id="{29901064-39F4-D040-A6F9-656482E53591}"/>
              </a:ext>
            </a:extLst>
          </p:cNvPr>
          <p:cNvSpPr/>
          <p:nvPr/>
        </p:nvSpPr>
        <p:spPr>
          <a:xfrm>
            <a:off x="5884985" y="1277813"/>
            <a:ext cx="6940062" cy="5347875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31FB8-1FA8-E540-81B0-43BC4A39DD85}"/>
              </a:ext>
            </a:extLst>
          </p:cNvPr>
          <p:cNvSpPr txBox="1"/>
          <p:nvPr/>
        </p:nvSpPr>
        <p:spPr>
          <a:xfrm>
            <a:off x="8839201" y="1277812"/>
            <a:ext cx="398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NĂM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3E796-01BB-C142-9284-CF55E139A57A}"/>
              </a:ext>
            </a:extLst>
          </p:cNvPr>
          <p:cNvSpPr txBox="1"/>
          <p:nvPr/>
        </p:nvSpPr>
        <p:spPr>
          <a:xfrm>
            <a:off x="7086601" y="2394412"/>
            <a:ext cx="51991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GIỎI: 13</a:t>
            </a:r>
          </a:p>
          <a:p>
            <a:pPr marL="285750" indent="-285750">
              <a:buFontTx/>
              <a:buChar char="-"/>
            </a:pPr>
            <a:endParaRPr lang="en-VN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TIÊN TIẾN: 13</a:t>
            </a:r>
          </a:p>
          <a:p>
            <a:pPr marL="285750" indent="-285750">
              <a:buFontTx/>
              <a:buChar char="-"/>
            </a:pPr>
            <a:endParaRPr lang="en-VN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BÌNH: 4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F0C8070-F1C3-4D4E-8A59-ED2B161EF7BD}"/>
              </a:ext>
            </a:extLst>
          </p:cNvPr>
          <p:cNvSpPr/>
          <p:nvPr/>
        </p:nvSpPr>
        <p:spPr>
          <a:xfrm>
            <a:off x="1102426" y="183914"/>
            <a:ext cx="9987148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Thông báo kết quả học tập, rèn luyện cả năm.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962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A41150-EEE1-3741-BAD7-2AF066892740}"/>
              </a:ext>
            </a:extLst>
          </p:cNvPr>
          <p:cNvSpPr/>
          <p:nvPr/>
        </p:nvSpPr>
        <p:spPr>
          <a:xfrm>
            <a:off x="1102426" y="183914"/>
            <a:ext cx="9987148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Thông báo kết quả học tập, rèn luyện cả năm.    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902DD-631F-C347-86A7-E579644B1E90}"/>
              </a:ext>
            </a:extLst>
          </p:cNvPr>
          <p:cNvSpPr txBox="1"/>
          <p:nvPr/>
        </p:nvSpPr>
        <p:spPr>
          <a:xfrm>
            <a:off x="1173019" y="1079028"/>
            <a:ext cx="9179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32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kỳ 2 – năm học 2019-2020</a:t>
            </a:r>
          </a:p>
          <a:p>
            <a:endParaRPr lang="en-VN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C515CEC-54E4-3D44-8FBB-14B74CAC69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0059446"/>
              </p:ext>
            </p:extLst>
          </p:nvPr>
        </p:nvGraphicFramePr>
        <p:xfrm>
          <a:off x="333169" y="1567543"/>
          <a:ext cx="11525662" cy="5290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601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AC018FE-1100-7449-B2A3-AAA0E9E7D3D8}"/>
              </a:ext>
            </a:extLst>
          </p:cNvPr>
          <p:cNvSpPr/>
          <p:nvPr/>
        </p:nvSpPr>
        <p:spPr>
          <a:xfrm>
            <a:off x="1102426" y="183914"/>
            <a:ext cx="9987148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Thông báo kết quả học tập, rèn luyện cả năm.                       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D859D31-6942-054D-96AA-C93C92695A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998130"/>
              </p:ext>
            </p:extLst>
          </p:nvPr>
        </p:nvGraphicFramePr>
        <p:xfrm>
          <a:off x="275771" y="1864426"/>
          <a:ext cx="11509829" cy="4809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6DFA25A-AF05-5A43-8AF3-053A39FF31B8}"/>
              </a:ext>
            </a:extLst>
          </p:cNvPr>
          <p:cNvSpPr txBox="1"/>
          <p:nvPr/>
        </p:nvSpPr>
        <p:spPr>
          <a:xfrm>
            <a:off x="1282535" y="1258784"/>
            <a:ext cx="9179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32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năm – năm học 2019-2020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105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DC4C49-0F10-B74F-BBD7-B170877EF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58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C4BC44-57AB-D148-BF92-7E6112C80DD8}"/>
              </a:ext>
            </a:extLst>
          </p:cNvPr>
          <p:cNvSpPr txBox="1"/>
          <p:nvPr/>
        </p:nvSpPr>
        <p:spPr>
          <a:xfrm>
            <a:off x="3730171" y="6284240"/>
            <a:ext cx="9666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KẾT HỌC KỲ I</a:t>
            </a:r>
          </a:p>
        </p:txBody>
      </p:sp>
    </p:spTree>
    <p:extLst>
      <p:ext uri="{BB962C8B-B14F-4D97-AF65-F5344CB8AC3E}">
        <p14:creationId xmlns:p14="http://schemas.microsoft.com/office/powerpoint/2010/main" val="3299041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0044B-26CA-854D-B021-320D30C3D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540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8B5CE2-C2CC-4F4F-A02D-A356031CB51D}"/>
              </a:ext>
            </a:extLst>
          </p:cNvPr>
          <p:cNvSpPr txBox="1"/>
          <p:nvPr/>
        </p:nvSpPr>
        <p:spPr>
          <a:xfrm>
            <a:off x="4151086" y="6211669"/>
            <a:ext cx="9666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KẾT HỌC KỲ I</a:t>
            </a:r>
          </a:p>
        </p:txBody>
      </p:sp>
    </p:spTree>
    <p:extLst>
      <p:ext uri="{BB962C8B-B14F-4D97-AF65-F5344CB8AC3E}">
        <p14:creationId xmlns:p14="http://schemas.microsoft.com/office/powerpoint/2010/main" val="2829438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43D77-5706-854F-9835-C3D62BECD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1540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C07574-EB58-C64D-8EF6-BA7719ED0E91}"/>
              </a:ext>
            </a:extLst>
          </p:cNvPr>
          <p:cNvSpPr txBox="1"/>
          <p:nvPr/>
        </p:nvSpPr>
        <p:spPr>
          <a:xfrm>
            <a:off x="4151086" y="6211669"/>
            <a:ext cx="9666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KẾT HỌC KỲ I</a:t>
            </a:r>
          </a:p>
        </p:txBody>
      </p:sp>
    </p:spTree>
    <p:extLst>
      <p:ext uri="{BB962C8B-B14F-4D97-AF65-F5344CB8AC3E}">
        <p14:creationId xmlns:p14="http://schemas.microsoft.com/office/powerpoint/2010/main" val="3538273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13D69C-36DB-5B46-BB19-BE567A939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88000" cy="6066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73E3A-FAEA-4A47-A882-9CD02DABE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0"/>
            <a:ext cx="6413500" cy="6066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D768F2-74DF-2246-941A-C401B67851BA}"/>
              </a:ext>
            </a:extLst>
          </p:cNvPr>
          <p:cNvSpPr txBox="1"/>
          <p:nvPr/>
        </p:nvSpPr>
        <p:spPr>
          <a:xfrm>
            <a:off x="1944914" y="6183086"/>
            <a:ext cx="802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0000"/>
                </a:solidFill>
              </a:rPr>
              <a:t>HỌC TẬP MÙA COVID-19</a:t>
            </a:r>
          </a:p>
        </p:txBody>
      </p:sp>
    </p:spTree>
    <p:extLst>
      <p:ext uri="{BB962C8B-B14F-4D97-AF65-F5344CB8AC3E}">
        <p14:creationId xmlns:p14="http://schemas.microsoft.com/office/powerpoint/2010/main" val="60433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Ribbon 2">
            <a:extLst>
              <a:ext uri="{FF2B5EF4-FFF2-40B4-BE49-F238E27FC236}">
                <a16:creationId xmlns:a16="http://schemas.microsoft.com/office/drawing/2014/main" id="{76B619DE-BFA5-BD4D-9DC9-26C0C286B411}"/>
              </a:ext>
            </a:extLst>
          </p:cNvPr>
          <p:cNvSpPr/>
          <p:nvPr/>
        </p:nvSpPr>
        <p:spPr>
          <a:xfrm>
            <a:off x="728657" y="246490"/>
            <a:ext cx="10503877" cy="1008184"/>
          </a:xfrm>
          <a:prstGeom prst="ribb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CUỘC HỌP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126135-7EED-C546-935D-EF3613730923}"/>
              </a:ext>
            </a:extLst>
          </p:cNvPr>
          <p:cNvSpPr/>
          <p:nvPr/>
        </p:nvSpPr>
        <p:spPr>
          <a:xfrm>
            <a:off x="866899" y="1555668"/>
            <a:ext cx="9987148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Kết quả nhà trường đã triển khai trong năm 2019-2020.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B3DA29-B6DF-2046-8469-12C2C49B10CA}"/>
              </a:ext>
            </a:extLst>
          </p:cNvPr>
          <p:cNvSpPr/>
          <p:nvPr/>
        </p:nvSpPr>
        <p:spPr>
          <a:xfrm>
            <a:off x="1245386" y="3081493"/>
            <a:ext cx="9987148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Thông báo kết quả học tập, rèn luyện cả năm.                       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ADE04D9-437A-1348-82A4-7E2819117D9B}"/>
              </a:ext>
            </a:extLst>
          </p:cNvPr>
          <p:cNvSpPr/>
          <p:nvPr/>
        </p:nvSpPr>
        <p:spPr>
          <a:xfrm>
            <a:off x="1561454" y="4494656"/>
            <a:ext cx="10503876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Triển khai kế hoạch hè 2020 và chuẩn bị cho năm học 2020-2021</a:t>
            </a:r>
          </a:p>
        </p:txBody>
      </p:sp>
    </p:spTree>
    <p:extLst>
      <p:ext uri="{BB962C8B-B14F-4D97-AF65-F5344CB8AC3E}">
        <p14:creationId xmlns:p14="http://schemas.microsoft.com/office/powerpoint/2010/main" val="240436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7DF8C-3CFA-CE4C-9139-26B4A0F39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71086" cy="6226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347602-609F-FC4D-91B6-EDFBBD328B32}"/>
              </a:ext>
            </a:extLst>
          </p:cNvPr>
          <p:cNvSpPr txBox="1"/>
          <p:nvPr/>
        </p:nvSpPr>
        <p:spPr>
          <a:xfrm>
            <a:off x="1944914" y="6183086"/>
            <a:ext cx="802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0000"/>
                </a:solidFill>
              </a:rPr>
              <a:t>HỌC TẬP MÙA COVID-19</a:t>
            </a:r>
          </a:p>
        </p:txBody>
      </p:sp>
    </p:spTree>
    <p:extLst>
      <p:ext uri="{BB962C8B-B14F-4D97-AF65-F5344CB8AC3E}">
        <p14:creationId xmlns:p14="http://schemas.microsoft.com/office/powerpoint/2010/main" val="3410395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3E9EFC-1F9D-1941-9678-F847FAF72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415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A155D5-839D-5640-9783-BECFA039B931}"/>
              </a:ext>
            </a:extLst>
          </p:cNvPr>
          <p:cNvSpPr txBox="1"/>
          <p:nvPr/>
        </p:nvSpPr>
        <p:spPr>
          <a:xfrm>
            <a:off x="2307771" y="6334780"/>
            <a:ext cx="802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0000"/>
                </a:solidFill>
              </a:rPr>
              <a:t>TẾT THIẾU NHI 1/6</a:t>
            </a:r>
          </a:p>
        </p:txBody>
      </p:sp>
    </p:spTree>
    <p:extLst>
      <p:ext uri="{BB962C8B-B14F-4D97-AF65-F5344CB8AC3E}">
        <p14:creationId xmlns:p14="http://schemas.microsoft.com/office/powerpoint/2010/main" val="3557341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C5BB15-C95A-6B46-8221-54A8B7327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51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95B019-DB02-A14D-9B4D-A5B817612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30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6A1CD-B9E3-EB46-B7A1-292738E24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02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376D8-689A-2440-9D5D-0E1BFA0B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29" y="0"/>
            <a:ext cx="7402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8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A7425E-F812-9446-A476-60C7E67FC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53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76AEDF-A25F-8540-9D29-9503349C9A54}"/>
              </a:ext>
            </a:extLst>
          </p:cNvPr>
          <p:cNvSpPr/>
          <p:nvPr/>
        </p:nvSpPr>
        <p:spPr>
          <a:xfrm>
            <a:off x="618479" y="294131"/>
            <a:ext cx="10503876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Triển khai kế hoạch hè 2020 và chuẩn bị cho năm học 2020-2021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A41DFB-86CE-3947-BE6B-BC454567E904}"/>
              </a:ext>
            </a:extLst>
          </p:cNvPr>
          <p:cNvSpPr/>
          <p:nvPr/>
        </p:nvSpPr>
        <p:spPr>
          <a:xfrm>
            <a:off x="279599" y="1208531"/>
            <a:ext cx="11680172" cy="573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pt-BR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pt-B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pt-BR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pt-BR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túy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tai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2.Tạo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VN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Tổ chức câu lạc bộ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,câu lạc bộ võ thuật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Thư viện mở cửa vào các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 sáng thứ 2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 huynh nhắc các con đến thư viện đọc sách.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5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C13E5F-0B23-AE42-A09D-C57E9A1173A9}"/>
              </a:ext>
            </a:extLst>
          </p:cNvPr>
          <p:cNvSpPr/>
          <p:nvPr/>
        </p:nvSpPr>
        <p:spPr>
          <a:xfrm>
            <a:off x="166914" y="261417"/>
            <a:ext cx="11858171" cy="402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2020-2021.</a:t>
            </a:r>
            <a:endParaRPr lang="en-VN" sz="3600" dirty="0">
              <a:solidFill>
                <a:srgbClr val="FF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9h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1/9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VN" sz="36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,GVCN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36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74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193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915F36F-4E3F-1144-9303-C4EBD3D4841F}"/>
              </a:ext>
            </a:extLst>
          </p:cNvPr>
          <p:cNvSpPr/>
          <p:nvPr/>
        </p:nvSpPr>
        <p:spPr>
          <a:xfrm>
            <a:off x="1235034" y="178130"/>
            <a:ext cx="9987148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Kết quả nhà trường đã triển khai trong năm 2019-2020.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D3DB2E-C39D-9047-91DD-B2E0E485888A}"/>
              </a:ext>
            </a:extLst>
          </p:cNvPr>
          <p:cNvSpPr txBox="1"/>
          <p:nvPr/>
        </p:nvSpPr>
        <p:spPr>
          <a:xfrm>
            <a:off x="2897579" y="1223159"/>
            <a:ext cx="6662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 trì sĩ số: 940 học sinh toàn trường.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3F9EC1-28B5-904A-A140-A5A0A572154F}"/>
              </a:ext>
            </a:extLst>
          </p:cNvPr>
          <p:cNvSpPr txBox="1"/>
          <p:nvPr/>
        </p:nvSpPr>
        <p:spPr>
          <a:xfrm>
            <a:off x="316674" y="1626919"/>
            <a:ext cx="1182386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VN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a/ 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Lớp tiên tiến: 6A1, 6A2, 6A4, 7A1, 7A2, 7A3, 7A5, 7A6, 8A1, 8A2, 8A4, 9A1.</a:t>
            </a:r>
            <a:endParaRPr lang="en-VN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Lớp tuyên dương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tập,nề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8A5, 7A4, 6A3, 8A3, 6A5, 8A6, 9A2, 9A3, 7A7, 6A6.</a:t>
            </a:r>
            <a:endParaRPr lang="en-VN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F3B69FC7-AFDE-774F-AC2F-8DD60A1D05D3}"/>
              </a:ext>
            </a:extLst>
          </p:cNvPr>
          <p:cNvSpPr/>
          <p:nvPr/>
        </p:nvSpPr>
        <p:spPr>
          <a:xfrm>
            <a:off x="534390" y="4581574"/>
            <a:ext cx="3431969" cy="1721922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7A5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DDDB6-28F4-E646-A3B8-575EA5A971FE}"/>
              </a:ext>
            </a:extLst>
          </p:cNvPr>
          <p:cNvSpPr txBox="1"/>
          <p:nvPr/>
        </p:nvSpPr>
        <p:spPr>
          <a:xfrm>
            <a:off x="3833750" y="5231081"/>
            <a:ext cx="8439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Đứng thứ 2 toàn trường</a:t>
            </a:r>
            <a:endParaRPr lang="en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43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341C2C-D2F5-1F42-9E4A-FF8EECCCC096}"/>
              </a:ext>
            </a:extLst>
          </p:cNvPr>
          <p:cNvSpPr txBox="1"/>
          <p:nvPr/>
        </p:nvSpPr>
        <p:spPr>
          <a:xfrm>
            <a:off x="344384" y="344384"/>
            <a:ext cx="11400312" cy="657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PGD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362/940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38.5% (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1.2% so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en-US" sz="2800" b="1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415/940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44.1% (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0.7% so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874/940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93% (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0.6% so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(100%).</a:t>
            </a:r>
            <a:endParaRPr lang="en-VN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928/940  (98.7%);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128/128 HS đạt100%.</a:t>
            </a:r>
            <a:endParaRPr lang="en-VN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 trào  thi HS giỏi: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PGD đánh giá xếp loại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6/23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81277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7A897-57F6-DA4A-94A7-E3307F5741D4}"/>
              </a:ext>
            </a:extLst>
          </p:cNvPr>
          <p:cNvSpPr txBox="1"/>
          <p:nvPr/>
        </p:nvSpPr>
        <p:spPr>
          <a:xfrm>
            <a:off x="249381" y="190005"/>
            <a:ext cx="1105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phong trào hoạt động khác trong năm học 2019-2020: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33BFA3-8EBA-9C49-99F1-C180D39AB61F}"/>
              </a:ext>
            </a:extLst>
          </p:cNvPr>
          <p:cNvSpPr txBox="1"/>
          <p:nvPr/>
        </p:nvSpPr>
        <p:spPr>
          <a:xfrm>
            <a:off x="795647" y="950026"/>
            <a:ext cx="109371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VN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giải báo Hà Nội mới.</a:t>
            </a:r>
          </a:p>
          <a:p>
            <a:pPr marL="342900" indent="-342900">
              <a:buAutoNum type="alphaLcPeriod"/>
            </a:pPr>
            <a:endParaRPr lang="en-VN" sz="36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VN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khoẻ Phù Đổng cấp Huyện.</a:t>
            </a:r>
          </a:p>
          <a:p>
            <a:pPr marL="342900" indent="-342900">
              <a:buAutoNum type="alphaLcPeriod"/>
            </a:pPr>
            <a:endParaRPr lang="en-VN" sz="36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VN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văn nghệ.</a:t>
            </a:r>
          </a:p>
          <a:p>
            <a:pPr marL="342900" indent="-342900">
              <a:buAutoNum type="alphaLcPeriod"/>
            </a:pPr>
            <a:endParaRPr lang="en-VN" sz="36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VN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công tác đội, xây dựng quỹ từ thiện.</a:t>
            </a:r>
          </a:p>
          <a:p>
            <a:pPr marL="342900" indent="-342900">
              <a:buAutoNum type="alphaLcPeriod"/>
            </a:pPr>
            <a:endParaRPr lang="en-VN" sz="36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VN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ngoại khoá. </a:t>
            </a:r>
          </a:p>
          <a:p>
            <a:pPr marL="342900" indent="-342900">
              <a:buAutoNum type="alphaLcPeriod"/>
            </a:pPr>
            <a:endParaRPr lang="en-V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9342A3F-7799-144F-A587-D289666F4835}"/>
                  </a:ext>
                </a:extLst>
              </p14:cNvPr>
              <p14:cNvContentPartPr/>
              <p14:nvPr/>
            </p14:nvContentPartPr>
            <p14:xfrm>
              <a:off x="6167590" y="525357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9342A3F-7799-144F-A587-D289666F483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8950" y="51671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186B98C-770E-B941-9CB1-51E1E2ABADBF}"/>
                  </a:ext>
                </a:extLst>
              </p14:cNvPr>
              <p14:cNvContentPartPr/>
              <p14:nvPr/>
            </p14:nvContentPartPr>
            <p14:xfrm>
              <a:off x="6319150" y="50339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86B98C-770E-B941-9CB1-51E1E2ABAD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10510" y="49475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99DBF90-5C40-624D-9B3B-1F6BE45B066C}"/>
                  </a:ext>
                </a:extLst>
              </p14:cNvPr>
              <p14:cNvContentPartPr/>
              <p14:nvPr/>
            </p14:nvContentPartPr>
            <p14:xfrm>
              <a:off x="6242830" y="51347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99DBF90-5C40-624D-9B3B-1F6BE45B066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3830" y="5044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E11C342-7957-9E4C-AFFA-739D2D3B992F}"/>
                  </a:ext>
                </a:extLst>
              </p14:cNvPr>
              <p14:cNvContentPartPr/>
              <p14:nvPr/>
            </p14:nvContentPartPr>
            <p14:xfrm>
              <a:off x="5053030" y="491157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E11C342-7957-9E4C-AFFA-739D2D3B992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4390" y="48251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80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272CB-5E43-E148-B9D8-00BA64373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4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866B93-84B9-E24A-9E48-5C9AB0C67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16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8BE10-DB78-B841-9643-02A424697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5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8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EEA6AD-F166-A844-A062-C76ED29C3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49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941</Words>
  <Application>Microsoft Macintosh PowerPoint</Application>
  <PresentationFormat>Widescreen</PresentationFormat>
  <Paragraphs>74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17</cp:revision>
  <dcterms:created xsi:type="dcterms:W3CDTF">2020-07-11T10:45:07Z</dcterms:created>
  <dcterms:modified xsi:type="dcterms:W3CDTF">2020-07-12T00:06:49Z</dcterms:modified>
</cp:coreProperties>
</file>