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3" r:id="rId2"/>
    <p:sldId id="292" r:id="rId3"/>
    <p:sldId id="293" r:id="rId4"/>
    <p:sldId id="291" r:id="rId5"/>
    <p:sldId id="289" r:id="rId6"/>
    <p:sldId id="290" r:id="rId7"/>
    <p:sldId id="258" r:id="rId8"/>
    <p:sldId id="284" r:id="rId9"/>
    <p:sldId id="29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62" autoAdjust="0"/>
  </p:normalViewPr>
  <p:slideViewPr>
    <p:cSldViewPr>
      <p:cViewPr>
        <p:scale>
          <a:sx n="107" d="100"/>
          <a:sy n="107" d="100"/>
        </p:scale>
        <p:origin x="-173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4" d="100"/>
        <a:sy n="134" d="100"/>
      </p:scale>
      <p:origin x="0" y="57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C4326B-4B5D-4968-A836-70973B159A62}" type="doc">
      <dgm:prSet loTypeId="urn:microsoft.com/office/officeart/2005/8/layout/radial5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38B826E-171B-4898-A355-03BDA5B6D637}">
      <dgm:prSet phldrT="[Text]"/>
      <dgm:spPr/>
      <dgm:t>
        <a:bodyPr/>
        <a:lstStyle/>
        <a:p>
          <a:r>
            <a:rPr lang="en-US" dirty="0" err="1" smtClean="0"/>
            <a:t>Hạnh</a:t>
          </a:r>
          <a:r>
            <a:rPr lang="en-US" dirty="0" smtClean="0"/>
            <a:t> </a:t>
          </a:r>
          <a:r>
            <a:rPr lang="en-US" dirty="0" err="1" smtClean="0"/>
            <a:t>kiểm</a:t>
          </a:r>
          <a:r>
            <a:rPr lang="en-US" dirty="0" smtClean="0"/>
            <a:t> </a:t>
          </a:r>
          <a:r>
            <a:rPr lang="en-US" dirty="0" err="1" smtClean="0"/>
            <a:t>cả</a:t>
          </a:r>
          <a:r>
            <a:rPr lang="en-US" dirty="0" smtClean="0"/>
            <a:t> </a:t>
          </a:r>
          <a:r>
            <a:rPr lang="en-US" dirty="0" err="1" smtClean="0"/>
            <a:t>năm</a:t>
          </a:r>
          <a:endParaRPr lang="en-US" dirty="0"/>
        </a:p>
      </dgm:t>
    </dgm:pt>
    <dgm:pt modelId="{2CF9E32E-0696-44F3-B53C-1A627F618499}" type="parTrans" cxnId="{AE4A4091-680C-48CB-9A0E-C927D93906A9}">
      <dgm:prSet/>
      <dgm:spPr/>
      <dgm:t>
        <a:bodyPr/>
        <a:lstStyle/>
        <a:p>
          <a:endParaRPr lang="en-US"/>
        </a:p>
      </dgm:t>
    </dgm:pt>
    <dgm:pt modelId="{B1C3BEEE-3D55-497E-A7E3-CE1EA9FD07BE}" type="sibTrans" cxnId="{AE4A4091-680C-48CB-9A0E-C927D93906A9}">
      <dgm:prSet/>
      <dgm:spPr/>
      <dgm:t>
        <a:bodyPr/>
        <a:lstStyle/>
        <a:p>
          <a:endParaRPr lang="en-US"/>
        </a:p>
      </dgm:t>
    </dgm:pt>
    <dgm:pt modelId="{1DB3F1D9-DA97-47D9-8BCF-1A927CD8442E}">
      <dgm:prSet phldrT="[Text]"/>
      <dgm:spPr/>
      <dgm:t>
        <a:bodyPr/>
        <a:lstStyle/>
        <a:p>
          <a:r>
            <a:rPr lang="en-US" dirty="0" err="1" smtClean="0"/>
            <a:t>Tốt</a:t>
          </a:r>
          <a:endParaRPr lang="en-US" dirty="0" smtClean="0"/>
        </a:p>
        <a:p>
          <a:r>
            <a:rPr lang="en-US" dirty="0" smtClean="0"/>
            <a:t>37/41 HS</a:t>
          </a:r>
        </a:p>
        <a:p>
          <a:r>
            <a:rPr lang="en-US" dirty="0" smtClean="0"/>
            <a:t>90,24%</a:t>
          </a:r>
          <a:endParaRPr lang="en-US" dirty="0"/>
        </a:p>
      </dgm:t>
    </dgm:pt>
    <dgm:pt modelId="{19F66F4E-2877-4F80-B36C-31C48BE20E28}" type="parTrans" cxnId="{224ABAE1-E2DC-44E3-8E2D-78FE366795B0}">
      <dgm:prSet/>
      <dgm:spPr/>
      <dgm:t>
        <a:bodyPr/>
        <a:lstStyle/>
        <a:p>
          <a:endParaRPr lang="en-US"/>
        </a:p>
      </dgm:t>
    </dgm:pt>
    <dgm:pt modelId="{9873D197-7360-4073-A4AD-4CDD7E76055F}" type="sibTrans" cxnId="{224ABAE1-E2DC-44E3-8E2D-78FE366795B0}">
      <dgm:prSet/>
      <dgm:spPr/>
      <dgm:t>
        <a:bodyPr/>
        <a:lstStyle/>
        <a:p>
          <a:endParaRPr lang="en-US"/>
        </a:p>
      </dgm:t>
    </dgm:pt>
    <dgm:pt modelId="{31B1ADB1-D605-4F8B-8B16-FB0A6EEA51E8}">
      <dgm:prSet phldrT="[Text]"/>
      <dgm:spPr/>
      <dgm:t>
        <a:bodyPr/>
        <a:lstStyle/>
        <a:p>
          <a:r>
            <a:rPr lang="en-US" dirty="0" err="1" smtClean="0"/>
            <a:t>Khá</a:t>
          </a:r>
          <a:r>
            <a:rPr lang="en-US" dirty="0" smtClean="0"/>
            <a:t> </a:t>
          </a:r>
        </a:p>
        <a:p>
          <a:r>
            <a:rPr lang="en-US" dirty="0" smtClean="0"/>
            <a:t>4/41HS</a:t>
          </a:r>
        </a:p>
        <a:p>
          <a:r>
            <a:rPr lang="en-US" dirty="0" smtClean="0"/>
            <a:t>9,76%</a:t>
          </a:r>
          <a:endParaRPr lang="en-US" dirty="0"/>
        </a:p>
      </dgm:t>
    </dgm:pt>
    <dgm:pt modelId="{557DEF14-164F-4261-9E18-AC1216C30D8B}" type="parTrans" cxnId="{E68B3F64-28D0-40DD-877F-25E61C586490}">
      <dgm:prSet/>
      <dgm:spPr/>
      <dgm:t>
        <a:bodyPr/>
        <a:lstStyle/>
        <a:p>
          <a:endParaRPr lang="en-US"/>
        </a:p>
      </dgm:t>
    </dgm:pt>
    <dgm:pt modelId="{F36533B5-8C02-416C-A577-363468A60245}" type="sibTrans" cxnId="{E68B3F64-28D0-40DD-877F-25E61C586490}">
      <dgm:prSet/>
      <dgm:spPr/>
      <dgm:t>
        <a:bodyPr/>
        <a:lstStyle/>
        <a:p>
          <a:endParaRPr lang="en-US"/>
        </a:p>
      </dgm:t>
    </dgm:pt>
    <dgm:pt modelId="{F2EF624E-3454-40E6-87A8-4F9FA0906D45}">
      <dgm:prSet phldrT="[Text]"/>
      <dgm:spPr/>
      <dgm:t>
        <a:bodyPr/>
        <a:lstStyle/>
        <a:p>
          <a:r>
            <a:rPr lang="en-US" dirty="0" err="1" smtClean="0"/>
            <a:t>Trung</a:t>
          </a:r>
          <a:r>
            <a:rPr lang="en-US" dirty="0" smtClean="0"/>
            <a:t> </a:t>
          </a:r>
          <a:r>
            <a:rPr lang="en-US" dirty="0" err="1" smtClean="0"/>
            <a:t>bình</a:t>
          </a:r>
          <a:r>
            <a:rPr lang="en-US" dirty="0" smtClean="0"/>
            <a:t> 0 %</a:t>
          </a:r>
          <a:endParaRPr lang="en-US" dirty="0"/>
        </a:p>
      </dgm:t>
    </dgm:pt>
    <dgm:pt modelId="{9294A294-233A-4666-92BE-A0207774A58D}" type="parTrans" cxnId="{EF610C4C-AECF-450B-9C2B-4A5ACB842BEF}">
      <dgm:prSet/>
      <dgm:spPr/>
      <dgm:t>
        <a:bodyPr/>
        <a:lstStyle/>
        <a:p>
          <a:endParaRPr lang="en-US"/>
        </a:p>
      </dgm:t>
    </dgm:pt>
    <dgm:pt modelId="{1F46E8E8-D50A-4947-8692-2AFA1B5B3AD3}" type="sibTrans" cxnId="{EF610C4C-AECF-450B-9C2B-4A5ACB842BEF}">
      <dgm:prSet/>
      <dgm:spPr/>
      <dgm:t>
        <a:bodyPr/>
        <a:lstStyle/>
        <a:p>
          <a:endParaRPr lang="en-US"/>
        </a:p>
      </dgm:t>
    </dgm:pt>
    <dgm:pt modelId="{FD2F6DAE-41E8-451A-AF5D-0924CF301551}">
      <dgm:prSet phldrT="[Text]"/>
      <dgm:spPr/>
      <dgm:t>
        <a:bodyPr/>
        <a:lstStyle/>
        <a:p>
          <a:r>
            <a:rPr lang="en-US" dirty="0" err="1" smtClean="0"/>
            <a:t>Yếu</a:t>
          </a:r>
          <a:r>
            <a:rPr lang="en-US" dirty="0" smtClean="0"/>
            <a:t> </a:t>
          </a:r>
        </a:p>
        <a:p>
          <a:r>
            <a:rPr lang="en-US" dirty="0" smtClean="0"/>
            <a:t>0%</a:t>
          </a:r>
          <a:endParaRPr lang="en-US" dirty="0"/>
        </a:p>
      </dgm:t>
    </dgm:pt>
    <dgm:pt modelId="{97FC7A1B-BEEA-40A0-A2DB-B8D90CFEEBA7}" type="parTrans" cxnId="{EFA0E403-D733-48F6-AD91-818250746518}">
      <dgm:prSet/>
      <dgm:spPr/>
      <dgm:t>
        <a:bodyPr/>
        <a:lstStyle/>
        <a:p>
          <a:endParaRPr lang="en-US"/>
        </a:p>
      </dgm:t>
    </dgm:pt>
    <dgm:pt modelId="{3AD4A555-2262-4114-9331-AA6B9EFB126E}" type="sibTrans" cxnId="{EFA0E403-D733-48F6-AD91-818250746518}">
      <dgm:prSet/>
      <dgm:spPr/>
      <dgm:t>
        <a:bodyPr/>
        <a:lstStyle/>
        <a:p>
          <a:endParaRPr lang="en-US"/>
        </a:p>
      </dgm:t>
    </dgm:pt>
    <dgm:pt modelId="{91A20050-A389-4332-9187-3E47B675FE94}" type="pres">
      <dgm:prSet presAssocID="{EAC4326B-4B5D-4968-A836-70973B159A6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5BDBDE-258E-4F95-885E-473DF1CEDDCC}" type="pres">
      <dgm:prSet presAssocID="{338B826E-171B-4898-A355-03BDA5B6D637}" presName="centerShape" presStyleLbl="node0" presStyleIdx="0" presStyleCnt="1"/>
      <dgm:spPr/>
      <dgm:t>
        <a:bodyPr/>
        <a:lstStyle/>
        <a:p>
          <a:endParaRPr lang="en-US"/>
        </a:p>
      </dgm:t>
    </dgm:pt>
    <dgm:pt modelId="{AA69F2D5-7F6D-4B5D-AB68-1D460D5C401D}" type="pres">
      <dgm:prSet presAssocID="{19F66F4E-2877-4F80-B36C-31C48BE20E28}" presName="parTrans" presStyleLbl="sibTrans2D1" presStyleIdx="0" presStyleCnt="4"/>
      <dgm:spPr/>
      <dgm:t>
        <a:bodyPr/>
        <a:lstStyle/>
        <a:p>
          <a:endParaRPr lang="en-US"/>
        </a:p>
      </dgm:t>
    </dgm:pt>
    <dgm:pt modelId="{AD159A8D-C615-4B37-A50B-A3A3663C59B4}" type="pres">
      <dgm:prSet presAssocID="{19F66F4E-2877-4F80-B36C-31C48BE20E28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E234B476-405A-4C13-AB74-409FB8A36ECF}" type="pres">
      <dgm:prSet presAssocID="{1DB3F1D9-DA97-47D9-8BCF-1A927CD8442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59BE37-55F9-460D-9049-AAFD70FED447}" type="pres">
      <dgm:prSet presAssocID="{557DEF14-164F-4261-9E18-AC1216C30D8B}" presName="parTrans" presStyleLbl="sibTrans2D1" presStyleIdx="1" presStyleCnt="4"/>
      <dgm:spPr/>
      <dgm:t>
        <a:bodyPr/>
        <a:lstStyle/>
        <a:p>
          <a:endParaRPr lang="en-US"/>
        </a:p>
      </dgm:t>
    </dgm:pt>
    <dgm:pt modelId="{F991C32C-A122-4346-A341-2D2165BA1AA6}" type="pres">
      <dgm:prSet presAssocID="{557DEF14-164F-4261-9E18-AC1216C30D8B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9F012AF-1E65-4F70-BEFA-31EB61843C7E}" type="pres">
      <dgm:prSet presAssocID="{31B1ADB1-D605-4F8B-8B16-FB0A6EEA51E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56982-49B8-4049-AE96-47032995AD8A}" type="pres">
      <dgm:prSet presAssocID="{9294A294-233A-4666-92BE-A0207774A58D}" presName="parTrans" presStyleLbl="sibTrans2D1" presStyleIdx="2" presStyleCnt="4"/>
      <dgm:spPr/>
      <dgm:t>
        <a:bodyPr/>
        <a:lstStyle/>
        <a:p>
          <a:endParaRPr lang="en-US"/>
        </a:p>
      </dgm:t>
    </dgm:pt>
    <dgm:pt modelId="{530E5260-9902-4CC2-AB46-65D7B63B6E9D}" type="pres">
      <dgm:prSet presAssocID="{9294A294-233A-4666-92BE-A0207774A58D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6139B68-DE14-49C9-9F47-74E8207F6FE1}" type="pres">
      <dgm:prSet presAssocID="{F2EF624E-3454-40E6-87A8-4F9FA0906D4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D32392-C078-4AD1-A940-1881B3C42006}" type="pres">
      <dgm:prSet presAssocID="{97FC7A1B-BEEA-40A0-A2DB-B8D90CFEEBA7}" presName="parTrans" presStyleLbl="sibTrans2D1" presStyleIdx="3" presStyleCnt="4"/>
      <dgm:spPr/>
      <dgm:t>
        <a:bodyPr/>
        <a:lstStyle/>
        <a:p>
          <a:endParaRPr lang="en-US"/>
        </a:p>
      </dgm:t>
    </dgm:pt>
    <dgm:pt modelId="{E5BFE554-DC5D-4D06-BEAC-0B4C51000CCF}" type="pres">
      <dgm:prSet presAssocID="{97FC7A1B-BEEA-40A0-A2DB-B8D90CFEEBA7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8C30119E-5EE2-4E04-A76C-FA7B0D380AA8}" type="pres">
      <dgm:prSet presAssocID="{FD2F6DAE-41E8-451A-AF5D-0924CF30155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73F697-C7E7-4895-AE2F-36BDE299A925}" type="presOf" srcId="{19F66F4E-2877-4F80-B36C-31C48BE20E28}" destId="{AD159A8D-C615-4B37-A50B-A3A3663C59B4}" srcOrd="1" destOrd="0" presId="urn:microsoft.com/office/officeart/2005/8/layout/radial5"/>
    <dgm:cxn modelId="{44B0E934-D9EB-4D9A-9F9D-B4C00E12458B}" type="presOf" srcId="{9294A294-233A-4666-92BE-A0207774A58D}" destId="{530E5260-9902-4CC2-AB46-65D7B63B6E9D}" srcOrd="1" destOrd="0" presId="urn:microsoft.com/office/officeart/2005/8/layout/radial5"/>
    <dgm:cxn modelId="{224ABAE1-E2DC-44E3-8E2D-78FE366795B0}" srcId="{338B826E-171B-4898-A355-03BDA5B6D637}" destId="{1DB3F1D9-DA97-47D9-8BCF-1A927CD8442E}" srcOrd="0" destOrd="0" parTransId="{19F66F4E-2877-4F80-B36C-31C48BE20E28}" sibTransId="{9873D197-7360-4073-A4AD-4CDD7E76055F}"/>
    <dgm:cxn modelId="{AC570590-F235-41AE-B11E-2D166E2969E3}" type="presOf" srcId="{1DB3F1D9-DA97-47D9-8BCF-1A927CD8442E}" destId="{E234B476-405A-4C13-AB74-409FB8A36ECF}" srcOrd="0" destOrd="0" presId="urn:microsoft.com/office/officeart/2005/8/layout/radial5"/>
    <dgm:cxn modelId="{82A037B4-91BC-4353-83C8-7807049B8E15}" type="presOf" srcId="{557DEF14-164F-4261-9E18-AC1216C30D8B}" destId="{E059BE37-55F9-460D-9049-AAFD70FED447}" srcOrd="0" destOrd="0" presId="urn:microsoft.com/office/officeart/2005/8/layout/radial5"/>
    <dgm:cxn modelId="{E1104049-382A-4A5F-8CB6-0B619DCD480D}" type="presOf" srcId="{97FC7A1B-BEEA-40A0-A2DB-B8D90CFEEBA7}" destId="{E5BFE554-DC5D-4D06-BEAC-0B4C51000CCF}" srcOrd="1" destOrd="0" presId="urn:microsoft.com/office/officeart/2005/8/layout/radial5"/>
    <dgm:cxn modelId="{7C8D6E3F-F26B-43EE-8D6D-433516CC8F76}" type="presOf" srcId="{31B1ADB1-D605-4F8B-8B16-FB0A6EEA51E8}" destId="{79F012AF-1E65-4F70-BEFA-31EB61843C7E}" srcOrd="0" destOrd="0" presId="urn:microsoft.com/office/officeart/2005/8/layout/radial5"/>
    <dgm:cxn modelId="{A4BAE38B-D7D2-44EE-AC83-2E722D56DFBF}" type="presOf" srcId="{557DEF14-164F-4261-9E18-AC1216C30D8B}" destId="{F991C32C-A122-4346-A341-2D2165BA1AA6}" srcOrd="1" destOrd="0" presId="urn:microsoft.com/office/officeart/2005/8/layout/radial5"/>
    <dgm:cxn modelId="{FE3D468E-B9B8-471C-ABC9-FB7B5D873197}" type="presOf" srcId="{FD2F6DAE-41E8-451A-AF5D-0924CF301551}" destId="{8C30119E-5EE2-4E04-A76C-FA7B0D380AA8}" srcOrd="0" destOrd="0" presId="urn:microsoft.com/office/officeart/2005/8/layout/radial5"/>
    <dgm:cxn modelId="{CCF6429C-479C-41DD-AF5A-AD0ACE57C793}" type="presOf" srcId="{9294A294-233A-4666-92BE-A0207774A58D}" destId="{AF856982-49B8-4049-AE96-47032995AD8A}" srcOrd="0" destOrd="0" presId="urn:microsoft.com/office/officeart/2005/8/layout/radial5"/>
    <dgm:cxn modelId="{E68B3F64-28D0-40DD-877F-25E61C586490}" srcId="{338B826E-171B-4898-A355-03BDA5B6D637}" destId="{31B1ADB1-D605-4F8B-8B16-FB0A6EEA51E8}" srcOrd="1" destOrd="0" parTransId="{557DEF14-164F-4261-9E18-AC1216C30D8B}" sibTransId="{F36533B5-8C02-416C-A577-363468A60245}"/>
    <dgm:cxn modelId="{EF7A9319-7C97-48C9-AF4A-7372A4CB8086}" type="presOf" srcId="{F2EF624E-3454-40E6-87A8-4F9FA0906D45}" destId="{D6139B68-DE14-49C9-9F47-74E8207F6FE1}" srcOrd="0" destOrd="0" presId="urn:microsoft.com/office/officeart/2005/8/layout/radial5"/>
    <dgm:cxn modelId="{0DE0E858-1DDE-4D2C-8103-6990C14C816A}" type="presOf" srcId="{EAC4326B-4B5D-4968-A836-70973B159A62}" destId="{91A20050-A389-4332-9187-3E47B675FE94}" srcOrd="0" destOrd="0" presId="urn:microsoft.com/office/officeart/2005/8/layout/radial5"/>
    <dgm:cxn modelId="{EF610C4C-AECF-450B-9C2B-4A5ACB842BEF}" srcId="{338B826E-171B-4898-A355-03BDA5B6D637}" destId="{F2EF624E-3454-40E6-87A8-4F9FA0906D45}" srcOrd="2" destOrd="0" parTransId="{9294A294-233A-4666-92BE-A0207774A58D}" sibTransId="{1F46E8E8-D50A-4947-8692-2AFA1B5B3AD3}"/>
    <dgm:cxn modelId="{81099627-04EE-4D1F-ACC8-4E03EECA8DD3}" type="presOf" srcId="{19F66F4E-2877-4F80-B36C-31C48BE20E28}" destId="{AA69F2D5-7F6D-4B5D-AB68-1D460D5C401D}" srcOrd="0" destOrd="0" presId="urn:microsoft.com/office/officeart/2005/8/layout/radial5"/>
    <dgm:cxn modelId="{F6CB98CD-315F-4329-BFB4-80D7002CCF6A}" type="presOf" srcId="{338B826E-171B-4898-A355-03BDA5B6D637}" destId="{E65BDBDE-258E-4F95-885E-473DF1CEDDCC}" srcOrd="0" destOrd="0" presId="urn:microsoft.com/office/officeart/2005/8/layout/radial5"/>
    <dgm:cxn modelId="{EFA0E403-D733-48F6-AD91-818250746518}" srcId="{338B826E-171B-4898-A355-03BDA5B6D637}" destId="{FD2F6DAE-41E8-451A-AF5D-0924CF301551}" srcOrd="3" destOrd="0" parTransId="{97FC7A1B-BEEA-40A0-A2DB-B8D90CFEEBA7}" sibTransId="{3AD4A555-2262-4114-9331-AA6B9EFB126E}"/>
    <dgm:cxn modelId="{AE4A4091-680C-48CB-9A0E-C927D93906A9}" srcId="{EAC4326B-4B5D-4968-A836-70973B159A62}" destId="{338B826E-171B-4898-A355-03BDA5B6D637}" srcOrd="0" destOrd="0" parTransId="{2CF9E32E-0696-44F3-B53C-1A627F618499}" sibTransId="{B1C3BEEE-3D55-497E-A7E3-CE1EA9FD07BE}"/>
    <dgm:cxn modelId="{A5E2D8C7-B72E-4491-87DF-DE20AE29EC15}" type="presOf" srcId="{97FC7A1B-BEEA-40A0-A2DB-B8D90CFEEBA7}" destId="{93D32392-C078-4AD1-A940-1881B3C42006}" srcOrd="0" destOrd="0" presId="urn:microsoft.com/office/officeart/2005/8/layout/radial5"/>
    <dgm:cxn modelId="{C226CECE-7219-4943-9DE0-D1D29693FC6F}" type="presParOf" srcId="{91A20050-A389-4332-9187-3E47B675FE94}" destId="{E65BDBDE-258E-4F95-885E-473DF1CEDDCC}" srcOrd="0" destOrd="0" presId="urn:microsoft.com/office/officeart/2005/8/layout/radial5"/>
    <dgm:cxn modelId="{9A577CA0-923B-41D9-AE07-257825134EC0}" type="presParOf" srcId="{91A20050-A389-4332-9187-3E47B675FE94}" destId="{AA69F2D5-7F6D-4B5D-AB68-1D460D5C401D}" srcOrd="1" destOrd="0" presId="urn:microsoft.com/office/officeart/2005/8/layout/radial5"/>
    <dgm:cxn modelId="{7DDFEFC3-DC71-44F1-97D4-9B1715CA0157}" type="presParOf" srcId="{AA69F2D5-7F6D-4B5D-AB68-1D460D5C401D}" destId="{AD159A8D-C615-4B37-A50B-A3A3663C59B4}" srcOrd="0" destOrd="0" presId="urn:microsoft.com/office/officeart/2005/8/layout/radial5"/>
    <dgm:cxn modelId="{7B3E192D-1C44-4B35-BA45-3176B8420D00}" type="presParOf" srcId="{91A20050-A389-4332-9187-3E47B675FE94}" destId="{E234B476-405A-4C13-AB74-409FB8A36ECF}" srcOrd="2" destOrd="0" presId="urn:microsoft.com/office/officeart/2005/8/layout/radial5"/>
    <dgm:cxn modelId="{F40D04C6-BFFB-43B4-80ED-582AE93D5B13}" type="presParOf" srcId="{91A20050-A389-4332-9187-3E47B675FE94}" destId="{E059BE37-55F9-460D-9049-AAFD70FED447}" srcOrd="3" destOrd="0" presId="urn:microsoft.com/office/officeart/2005/8/layout/radial5"/>
    <dgm:cxn modelId="{34057CBF-D3AB-4BF3-806A-47182FEBB25A}" type="presParOf" srcId="{E059BE37-55F9-460D-9049-AAFD70FED447}" destId="{F991C32C-A122-4346-A341-2D2165BA1AA6}" srcOrd="0" destOrd="0" presId="urn:microsoft.com/office/officeart/2005/8/layout/radial5"/>
    <dgm:cxn modelId="{72F1E677-6C82-457B-877F-09AAF29E7CE1}" type="presParOf" srcId="{91A20050-A389-4332-9187-3E47B675FE94}" destId="{79F012AF-1E65-4F70-BEFA-31EB61843C7E}" srcOrd="4" destOrd="0" presId="urn:microsoft.com/office/officeart/2005/8/layout/radial5"/>
    <dgm:cxn modelId="{645A8273-6F19-4CD9-A3D8-2040DB3B2B3D}" type="presParOf" srcId="{91A20050-A389-4332-9187-3E47B675FE94}" destId="{AF856982-49B8-4049-AE96-47032995AD8A}" srcOrd="5" destOrd="0" presId="urn:microsoft.com/office/officeart/2005/8/layout/radial5"/>
    <dgm:cxn modelId="{EB778EE4-F6F9-4BD4-840C-ACAFA3660487}" type="presParOf" srcId="{AF856982-49B8-4049-AE96-47032995AD8A}" destId="{530E5260-9902-4CC2-AB46-65D7B63B6E9D}" srcOrd="0" destOrd="0" presId="urn:microsoft.com/office/officeart/2005/8/layout/radial5"/>
    <dgm:cxn modelId="{7EC38E97-FB2F-4199-AEC9-E7FC183A9F5A}" type="presParOf" srcId="{91A20050-A389-4332-9187-3E47B675FE94}" destId="{D6139B68-DE14-49C9-9F47-74E8207F6FE1}" srcOrd="6" destOrd="0" presId="urn:microsoft.com/office/officeart/2005/8/layout/radial5"/>
    <dgm:cxn modelId="{2D354863-1DDA-4E58-8F6D-41C74007DEC9}" type="presParOf" srcId="{91A20050-A389-4332-9187-3E47B675FE94}" destId="{93D32392-C078-4AD1-A940-1881B3C42006}" srcOrd="7" destOrd="0" presId="urn:microsoft.com/office/officeart/2005/8/layout/radial5"/>
    <dgm:cxn modelId="{D55CBB2C-CB57-4FDB-94E8-76BEC52A7262}" type="presParOf" srcId="{93D32392-C078-4AD1-A940-1881B3C42006}" destId="{E5BFE554-DC5D-4D06-BEAC-0B4C51000CCF}" srcOrd="0" destOrd="0" presId="urn:microsoft.com/office/officeart/2005/8/layout/radial5"/>
    <dgm:cxn modelId="{C0DBCED1-D6FD-421C-A383-AB27A1042CA1}" type="presParOf" srcId="{91A20050-A389-4332-9187-3E47B675FE94}" destId="{8C30119E-5EE2-4E04-A76C-FA7B0D380AA8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2D4ACF-BE28-4E22-A738-F8A627B9DFD5}" type="doc">
      <dgm:prSet loTypeId="urn:microsoft.com/office/officeart/2005/8/layout/radial5" loCatId="cycle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1753F9C-E6B8-4305-ACA7-C7CBE17BC1A9}">
      <dgm:prSet phldrT="[Text]"/>
      <dgm:spPr/>
      <dgm:t>
        <a:bodyPr/>
        <a:lstStyle/>
        <a:p>
          <a:r>
            <a:rPr lang="en-US" smtClean="0"/>
            <a:t>HỌC LỰC</a:t>
          </a:r>
          <a:endParaRPr lang="en-US"/>
        </a:p>
      </dgm:t>
    </dgm:pt>
    <dgm:pt modelId="{3326A3D7-38F6-4E75-A350-0DE8A32C5345}" type="parTrans" cxnId="{5261E697-7FA3-45E5-8B4A-374FA4470903}">
      <dgm:prSet/>
      <dgm:spPr/>
      <dgm:t>
        <a:bodyPr/>
        <a:lstStyle/>
        <a:p>
          <a:endParaRPr lang="en-US"/>
        </a:p>
      </dgm:t>
    </dgm:pt>
    <dgm:pt modelId="{5E4DD777-E6B6-4019-B18A-4C5C4D65E05B}" type="sibTrans" cxnId="{5261E697-7FA3-45E5-8B4A-374FA4470903}">
      <dgm:prSet/>
      <dgm:spPr/>
      <dgm:t>
        <a:bodyPr/>
        <a:lstStyle/>
        <a:p>
          <a:endParaRPr lang="en-US"/>
        </a:p>
      </dgm:t>
    </dgm:pt>
    <dgm:pt modelId="{8B0F6999-2018-46C1-82C9-D723CB0E989E}">
      <dgm:prSet phldrT="[Text]"/>
      <dgm:spPr/>
      <dgm:t>
        <a:bodyPr/>
        <a:lstStyle/>
        <a:p>
          <a:r>
            <a:rPr lang="en-US" dirty="0" smtClean="0"/>
            <a:t>GIỎI</a:t>
          </a:r>
        </a:p>
        <a:p>
          <a:r>
            <a:rPr lang="en-US" dirty="0" smtClean="0"/>
            <a:t>3/41</a:t>
          </a:r>
        </a:p>
        <a:p>
          <a:r>
            <a:rPr lang="en-US" dirty="0" smtClean="0"/>
            <a:t>7,32%</a:t>
          </a:r>
          <a:endParaRPr lang="en-US" dirty="0"/>
        </a:p>
      </dgm:t>
    </dgm:pt>
    <dgm:pt modelId="{722FCF05-DE1E-4397-B3B3-F8ABAAAD8D1A}" type="parTrans" cxnId="{91E21530-064B-4C68-BD4E-A78F924A8C17}">
      <dgm:prSet/>
      <dgm:spPr/>
      <dgm:t>
        <a:bodyPr/>
        <a:lstStyle/>
        <a:p>
          <a:endParaRPr lang="en-US"/>
        </a:p>
      </dgm:t>
    </dgm:pt>
    <dgm:pt modelId="{FEE60FB9-D282-4060-90D6-41B0A9E17972}" type="sibTrans" cxnId="{91E21530-064B-4C68-BD4E-A78F924A8C17}">
      <dgm:prSet/>
      <dgm:spPr/>
      <dgm:t>
        <a:bodyPr/>
        <a:lstStyle/>
        <a:p>
          <a:endParaRPr lang="en-US"/>
        </a:p>
      </dgm:t>
    </dgm:pt>
    <dgm:pt modelId="{4CA2A64A-9D7D-4D1C-A5DD-65CC4AD2F1F3}">
      <dgm:prSet phldrT="[Text]"/>
      <dgm:spPr/>
      <dgm:t>
        <a:bodyPr/>
        <a:lstStyle/>
        <a:p>
          <a:r>
            <a:rPr lang="en-US" dirty="0" smtClean="0"/>
            <a:t>KHÁ</a:t>
          </a:r>
        </a:p>
        <a:p>
          <a:r>
            <a:rPr lang="en-US" dirty="0" smtClean="0"/>
            <a:t>28/41</a:t>
          </a:r>
        </a:p>
        <a:p>
          <a:r>
            <a:rPr lang="en-US" dirty="0" smtClean="0"/>
            <a:t>68,34%</a:t>
          </a:r>
          <a:endParaRPr lang="en-US" dirty="0"/>
        </a:p>
      </dgm:t>
    </dgm:pt>
    <dgm:pt modelId="{79FB97E3-3DB8-4C8F-B134-92A7E5A1EB97}" type="parTrans" cxnId="{C2C6BA2E-7B33-4B8C-8543-7838E8B427DA}">
      <dgm:prSet/>
      <dgm:spPr/>
      <dgm:t>
        <a:bodyPr/>
        <a:lstStyle/>
        <a:p>
          <a:endParaRPr lang="en-US"/>
        </a:p>
      </dgm:t>
    </dgm:pt>
    <dgm:pt modelId="{C84CB752-C4B4-4F90-90E5-920F1E19078C}" type="sibTrans" cxnId="{C2C6BA2E-7B33-4B8C-8543-7838E8B427DA}">
      <dgm:prSet/>
      <dgm:spPr/>
      <dgm:t>
        <a:bodyPr/>
        <a:lstStyle/>
        <a:p>
          <a:endParaRPr lang="en-US"/>
        </a:p>
      </dgm:t>
    </dgm:pt>
    <dgm:pt modelId="{A508C250-DB0C-48D4-989F-672F65CC05E2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TRUNG BÌNH </a:t>
          </a:r>
        </a:p>
        <a:p>
          <a:r>
            <a:rPr lang="en-US" dirty="0" smtClean="0">
              <a:solidFill>
                <a:srgbClr val="FF0000"/>
              </a:solidFill>
            </a:rPr>
            <a:t>9/41</a:t>
          </a:r>
        </a:p>
        <a:p>
          <a:r>
            <a:rPr lang="en-US" dirty="0" smtClean="0">
              <a:solidFill>
                <a:srgbClr val="FF0000"/>
              </a:solidFill>
            </a:rPr>
            <a:t>21,9%</a:t>
          </a:r>
        </a:p>
      </dgm:t>
    </dgm:pt>
    <dgm:pt modelId="{C6ADED77-34B7-4D3E-A52C-69461F104710}" type="parTrans" cxnId="{1775B357-CDBF-493F-A0E3-447ABCA8F2D0}">
      <dgm:prSet/>
      <dgm:spPr/>
      <dgm:t>
        <a:bodyPr/>
        <a:lstStyle/>
        <a:p>
          <a:endParaRPr lang="en-US"/>
        </a:p>
      </dgm:t>
    </dgm:pt>
    <dgm:pt modelId="{F6881C29-5CC9-4F69-AF7F-7BF542222960}" type="sibTrans" cxnId="{1775B357-CDBF-493F-A0E3-447ABCA8F2D0}">
      <dgm:prSet/>
      <dgm:spPr/>
      <dgm:t>
        <a:bodyPr/>
        <a:lstStyle/>
        <a:p>
          <a:endParaRPr lang="en-US"/>
        </a:p>
      </dgm:t>
    </dgm:pt>
    <dgm:pt modelId="{2B25FF2C-8104-4658-A4B0-C96EB03D9E53}">
      <dgm:prSet phldrT="[Text]"/>
      <dgm:spPr/>
      <dgm:t>
        <a:bodyPr/>
        <a:lstStyle/>
        <a:p>
          <a:r>
            <a:rPr lang="en-US" dirty="0" smtClean="0"/>
            <a:t>YẾU </a:t>
          </a:r>
        </a:p>
        <a:p>
          <a:r>
            <a:rPr lang="en-US" dirty="0" smtClean="0"/>
            <a:t>1/41</a:t>
          </a:r>
        </a:p>
        <a:p>
          <a:r>
            <a:rPr lang="en-US" dirty="0" smtClean="0"/>
            <a:t>2,44%</a:t>
          </a:r>
        </a:p>
      </dgm:t>
    </dgm:pt>
    <dgm:pt modelId="{53598F05-CBFF-4A8D-B7F8-50D9E30DFC3E}" type="parTrans" cxnId="{60F650A5-CDB2-458A-AD20-D9866D9CF96E}">
      <dgm:prSet/>
      <dgm:spPr/>
      <dgm:t>
        <a:bodyPr/>
        <a:lstStyle/>
        <a:p>
          <a:endParaRPr lang="en-US"/>
        </a:p>
      </dgm:t>
    </dgm:pt>
    <dgm:pt modelId="{390781D7-9858-4327-9F48-98F13D659769}" type="sibTrans" cxnId="{60F650A5-CDB2-458A-AD20-D9866D9CF96E}">
      <dgm:prSet/>
      <dgm:spPr/>
      <dgm:t>
        <a:bodyPr/>
        <a:lstStyle/>
        <a:p>
          <a:endParaRPr lang="en-US"/>
        </a:p>
      </dgm:t>
    </dgm:pt>
    <dgm:pt modelId="{52C62E6A-CA03-4F9B-905D-B0DB0E6463EB}" type="pres">
      <dgm:prSet presAssocID="{772D4ACF-BE28-4E22-A738-F8A627B9DFD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B9DD2F-BE07-4441-9EB4-7F123DF256A0}" type="pres">
      <dgm:prSet presAssocID="{21753F9C-E6B8-4305-ACA7-C7CBE17BC1A9}" presName="centerShape" presStyleLbl="node0" presStyleIdx="0" presStyleCnt="1"/>
      <dgm:spPr/>
      <dgm:t>
        <a:bodyPr/>
        <a:lstStyle/>
        <a:p>
          <a:endParaRPr lang="en-US"/>
        </a:p>
      </dgm:t>
    </dgm:pt>
    <dgm:pt modelId="{559CC6B5-80FF-4B3C-AAD0-0383C1815DDC}" type="pres">
      <dgm:prSet presAssocID="{722FCF05-DE1E-4397-B3B3-F8ABAAAD8D1A}" presName="parTrans" presStyleLbl="sibTrans2D1" presStyleIdx="0" presStyleCnt="4"/>
      <dgm:spPr/>
      <dgm:t>
        <a:bodyPr/>
        <a:lstStyle/>
        <a:p>
          <a:endParaRPr lang="en-US"/>
        </a:p>
      </dgm:t>
    </dgm:pt>
    <dgm:pt modelId="{6CCB3F13-DEB6-4635-BB95-049BA24534C8}" type="pres">
      <dgm:prSet presAssocID="{722FCF05-DE1E-4397-B3B3-F8ABAAAD8D1A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A84384FE-AFD6-4C0F-9737-ED8B996094C2}" type="pres">
      <dgm:prSet presAssocID="{8B0F6999-2018-46C1-82C9-D723CB0E989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8037C-435C-4473-A4EF-5C31180B8958}" type="pres">
      <dgm:prSet presAssocID="{79FB97E3-3DB8-4C8F-B134-92A7E5A1EB97}" presName="parTrans" presStyleLbl="sibTrans2D1" presStyleIdx="1" presStyleCnt="4"/>
      <dgm:spPr/>
      <dgm:t>
        <a:bodyPr/>
        <a:lstStyle/>
        <a:p>
          <a:endParaRPr lang="en-US"/>
        </a:p>
      </dgm:t>
    </dgm:pt>
    <dgm:pt modelId="{E216E646-9866-4C99-9E65-481A31D94752}" type="pres">
      <dgm:prSet presAssocID="{79FB97E3-3DB8-4C8F-B134-92A7E5A1EB97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2CF61C49-41F1-4055-8742-C38B5CF64741}" type="pres">
      <dgm:prSet presAssocID="{4CA2A64A-9D7D-4D1C-A5DD-65CC4AD2F1F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60F62-1B8A-4B7A-AF08-A86E5AC09D5C}" type="pres">
      <dgm:prSet presAssocID="{C6ADED77-34B7-4D3E-A52C-69461F104710}" presName="parTrans" presStyleLbl="sibTrans2D1" presStyleIdx="2" presStyleCnt="4"/>
      <dgm:spPr/>
      <dgm:t>
        <a:bodyPr/>
        <a:lstStyle/>
        <a:p>
          <a:endParaRPr lang="en-US"/>
        </a:p>
      </dgm:t>
    </dgm:pt>
    <dgm:pt modelId="{F926EB3A-F5C6-49B3-B070-4C45F28E9FEC}" type="pres">
      <dgm:prSet presAssocID="{C6ADED77-34B7-4D3E-A52C-69461F104710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7CCCADF7-2927-45AC-BC83-462CEBC1FF96}" type="pres">
      <dgm:prSet presAssocID="{A508C250-DB0C-48D4-989F-672F65CC05E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52B5D0-C226-425E-A69A-27711D30D7BA}" type="pres">
      <dgm:prSet presAssocID="{53598F05-CBFF-4A8D-B7F8-50D9E30DFC3E}" presName="parTrans" presStyleLbl="sibTrans2D1" presStyleIdx="3" presStyleCnt="4"/>
      <dgm:spPr/>
      <dgm:t>
        <a:bodyPr/>
        <a:lstStyle/>
        <a:p>
          <a:endParaRPr lang="en-US"/>
        </a:p>
      </dgm:t>
    </dgm:pt>
    <dgm:pt modelId="{2EF5AC39-AB65-42FE-86DA-01EDF3D26E28}" type="pres">
      <dgm:prSet presAssocID="{53598F05-CBFF-4A8D-B7F8-50D9E30DFC3E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F5C99E39-6F79-496E-BCE6-57DFF0D8A9D2}" type="pres">
      <dgm:prSet presAssocID="{2B25FF2C-8104-4658-A4B0-C96EB03D9E5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B612C1-29DD-4B39-A656-97D2FBEA547E}" type="presOf" srcId="{2B25FF2C-8104-4658-A4B0-C96EB03D9E53}" destId="{F5C99E39-6F79-496E-BCE6-57DFF0D8A9D2}" srcOrd="0" destOrd="0" presId="urn:microsoft.com/office/officeart/2005/8/layout/radial5"/>
    <dgm:cxn modelId="{28009036-BCC4-409D-82DB-4EBF6B1E9728}" type="presOf" srcId="{4CA2A64A-9D7D-4D1C-A5DD-65CC4AD2F1F3}" destId="{2CF61C49-41F1-4055-8742-C38B5CF64741}" srcOrd="0" destOrd="0" presId="urn:microsoft.com/office/officeart/2005/8/layout/radial5"/>
    <dgm:cxn modelId="{60F650A5-CDB2-458A-AD20-D9866D9CF96E}" srcId="{21753F9C-E6B8-4305-ACA7-C7CBE17BC1A9}" destId="{2B25FF2C-8104-4658-A4B0-C96EB03D9E53}" srcOrd="3" destOrd="0" parTransId="{53598F05-CBFF-4A8D-B7F8-50D9E30DFC3E}" sibTransId="{390781D7-9858-4327-9F48-98F13D659769}"/>
    <dgm:cxn modelId="{3CD4AF4C-F5DB-402E-889D-002205F75977}" type="presOf" srcId="{53598F05-CBFF-4A8D-B7F8-50D9E30DFC3E}" destId="{F452B5D0-C226-425E-A69A-27711D30D7BA}" srcOrd="0" destOrd="0" presId="urn:microsoft.com/office/officeart/2005/8/layout/radial5"/>
    <dgm:cxn modelId="{91E21530-064B-4C68-BD4E-A78F924A8C17}" srcId="{21753F9C-E6B8-4305-ACA7-C7CBE17BC1A9}" destId="{8B0F6999-2018-46C1-82C9-D723CB0E989E}" srcOrd="0" destOrd="0" parTransId="{722FCF05-DE1E-4397-B3B3-F8ABAAAD8D1A}" sibTransId="{FEE60FB9-D282-4060-90D6-41B0A9E17972}"/>
    <dgm:cxn modelId="{1775B357-CDBF-493F-A0E3-447ABCA8F2D0}" srcId="{21753F9C-E6B8-4305-ACA7-C7CBE17BC1A9}" destId="{A508C250-DB0C-48D4-989F-672F65CC05E2}" srcOrd="2" destOrd="0" parTransId="{C6ADED77-34B7-4D3E-A52C-69461F104710}" sibTransId="{F6881C29-5CC9-4F69-AF7F-7BF542222960}"/>
    <dgm:cxn modelId="{93EBD2C9-1289-408A-86F4-E9392EA8EE16}" type="presOf" srcId="{A508C250-DB0C-48D4-989F-672F65CC05E2}" destId="{7CCCADF7-2927-45AC-BC83-462CEBC1FF96}" srcOrd="0" destOrd="0" presId="urn:microsoft.com/office/officeart/2005/8/layout/radial5"/>
    <dgm:cxn modelId="{32AFAB69-0C0E-4A3F-B64C-FC9DC2A3BB3D}" type="presOf" srcId="{79FB97E3-3DB8-4C8F-B134-92A7E5A1EB97}" destId="{E216E646-9866-4C99-9E65-481A31D94752}" srcOrd="1" destOrd="0" presId="urn:microsoft.com/office/officeart/2005/8/layout/radial5"/>
    <dgm:cxn modelId="{5EFCFFE9-26A1-42BF-8ED9-C3250A64AB89}" type="presOf" srcId="{53598F05-CBFF-4A8D-B7F8-50D9E30DFC3E}" destId="{2EF5AC39-AB65-42FE-86DA-01EDF3D26E28}" srcOrd="1" destOrd="0" presId="urn:microsoft.com/office/officeart/2005/8/layout/radial5"/>
    <dgm:cxn modelId="{5261E697-7FA3-45E5-8B4A-374FA4470903}" srcId="{772D4ACF-BE28-4E22-A738-F8A627B9DFD5}" destId="{21753F9C-E6B8-4305-ACA7-C7CBE17BC1A9}" srcOrd="0" destOrd="0" parTransId="{3326A3D7-38F6-4E75-A350-0DE8A32C5345}" sibTransId="{5E4DD777-E6B6-4019-B18A-4C5C4D65E05B}"/>
    <dgm:cxn modelId="{87C5B6FC-082B-42DE-8D7F-B2F0DEF31AFF}" type="presOf" srcId="{21753F9C-E6B8-4305-ACA7-C7CBE17BC1A9}" destId="{08B9DD2F-BE07-4441-9EB4-7F123DF256A0}" srcOrd="0" destOrd="0" presId="urn:microsoft.com/office/officeart/2005/8/layout/radial5"/>
    <dgm:cxn modelId="{41C4DBF6-872F-4B3A-848F-AAD0E7BC00AC}" type="presOf" srcId="{8B0F6999-2018-46C1-82C9-D723CB0E989E}" destId="{A84384FE-AFD6-4C0F-9737-ED8B996094C2}" srcOrd="0" destOrd="0" presId="urn:microsoft.com/office/officeart/2005/8/layout/radial5"/>
    <dgm:cxn modelId="{C2C6BA2E-7B33-4B8C-8543-7838E8B427DA}" srcId="{21753F9C-E6B8-4305-ACA7-C7CBE17BC1A9}" destId="{4CA2A64A-9D7D-4D1C-A5DD-65CC4AD2F1F3}" srcOrd="1" destOrd="0" parTransId="{79FB97E3-3DB8-4C8F-B134-92A7E5A1EB97}" sibTransId="{C84CB752-C4B4-4F90-90E5-920F1E19078C}"/>
    <dgm:cxn modelId="{2B3AE6DC-EAB5-4FF1-B5D9-8952B17EAB8F}" type="presOf" srcId="{772D4ACF-BE28-4E22-A738-F8A627B9DFD5}" destId="{52C62E6A-CA03-4F9B-905D-B0DB0E6463EB}" srcOrd="0" destOrd="0" presId="urn:microsoft.com/office/officeart/2005/8/layout/radial5"/>
    <dgm:cxn modelId="{C6B52FD7-8295-4135-89BD-9B3D7B84D5A2}" type="presOf" srcId="{79FB97E3-3DB8-4C8F-B134-92A7E5A1EB97}" destId="{4C58037C-435C-4473-A4EF-5C31180B8958}" srcOrd="0" destOrd="0" presId="urn:microsoft.com/office/officeart/2005/8/layout/radial5"/>
    <dgm:cxn modelId="{16120CCF-6BD0-423E-8DAB-39CCFBCEFE4E}" type="presOf" srcId="{C6ADED77-34B7-4D3E-A52C-69461F104710}" destId="{46F60F62-1B8A-4B7A-AF08-A86E5AC09D5C}" srcOrd="0" destOrd="0" presId="urn:microsoft.com/office/officeart/2005/8/layout/radial5"/>
    <dgm:cxn modelId="{A74A8D9B-EBBD-45C1-B7A4-E802D122D8EB}" type="presOf" srcId="{722FCF05-DE1E-4397-B3B3-F8ABAAAD8D1A}" destId="{6CCB3F13-DEB6-4635-BB95-049BA24534C8}" srcOrd="1" destOrd="0" presId="urn:microsoft.com/office/officeart/2005/8/layout/radial5"/>
    <dgm:cxn modelId="{08AD37FA-2D6B-4C4E-A40C-3BC1A18CE322}" type="presOf" srcId="{C6ADED77-34B7-4D3E-A52C-69461F104710}" destId="{F926EB3A-F5C6-49B3-B070-4C45F28E9FEC}" srcOrd="1" destOrd="0" presId="urn:microsoft.com/office/officeart/2005/8/layout/radial5"/>
    <dgm:cxn modelId="{CEAC9AE9-70BB-46CC-96FA-693BF8BC5352}" type="presOf" srcId="{722FCF05-DE1E-4397-B3B3-F8ABAAAD8D1A}" destId="{559CC6B5-80FF-4B3C-AAD0-0383C1815DDC}" srcOrd="0" destOrd="0" presId="urn:microsoft.com/office/officeart/2005/8/layout/radial5"/>
    <dgm:cxn modelId="{2FBC20A8-5B40-40E4-B4A6-99BAD855FBB4}" type="presParOf" srcId="{52C62E6A-CA03-4F9B-905D-B0DB0E6463EB}" destId="{08B9DD2F-BE07-4441-9EB4-7F123DF256A0}" srcOrd="0" destOrd="0" presId="urn:microsoft.com/office/officeart/2005/8/layout/radial5"/>
    <dgm:cxn modelId="{CEA64798-CAFB-4B48-94BB-9F2D536BA1FD}" type="presParOf" srcId="{52C62E6A-CA03-4F9B-905D-B0DB0E6463EB}" destId="{559CC6B5-80FF-4B3C-AAD0-0383C1815DDC}" srcOrd="1" destOrd="0" presId="urn:microsoft.com/office/officeart/2005/8/layout/radial5"/>
    <dgm:cxn modelId="{EBB361E8-32A1-4D5E-83F3-499D77819318}" type="presParOf" srcId="{559CC6B5-80FF-4B3C-AAD0-0383C1815DDC}" destId="{6CCB3F13-DEB6-4635-BB95-049BA24534C8}" srcOrd="0" destOrd="0" presId="urn:microsoft.com/office/officeart/2005/8/layout/radial5"/>
    <dgm:cxn modelId="{D8AC36A7-2931-4AF5-906B-36884AF98E19}" type="presParOf" srcId="{52C62E6A-CA03-4F9B-905D-B0DB0E6463EB}" destId="{A84384FE-AFD6-4C0F-9737-ED8B996094C2}" srcOrd="2" destOrd="0" presId="urn:microsoft.com/office/officeart/2005/8/layout/radial5"/>
    <dgm:cxn modelId="{35D2A3CD-4E3C-4B14-A574-D4C936BEA8FC}" type="presParOf" srcId="{52C62E6A-CA03-4F9B-905D-B0DB0E6463EB}" destId="{4C58037C-435C-4473-A4EF-5C31180B8958}" srcOrd="3" destOrd="0" presId="urn:microsoft.com/office/officeart/2005/8/layout/radial5"/>
    <dgm:cxn modelId="{6CD2F777-BE16-4E49-8C1B-F5E844DC4D6B}" type="presParOf" srcId="{4C58037C-435C-4473-A4EF-5C31180B8958}" destId="{E216E646-9866-4C99-9E65-481A31D94752}" srcOrd="0" destOrd="0" presId="urn:microsoft.com/office/officeart/2005/8/layout/radial5"/>
    <dgm:cxn modelId="{2CB95C38-2448-4012-95E9-1379FD991001}" type="presParOf" srcId="{52C62E6A-CA03-4F9B-905D-B0DB0E6463EB}" destId="{2CF61C49-41F1-4055-8742-C38B5CF64741}" srcOrd="4" destOrd="0" presId="urn:microsoft.com/office/officeart/2005/8/layout/radial5"/>
    <dgm:cxn modelId="{72956812-4F68-4D69-B43A-7540B8ADBAC7}" type="presParOf" srcId="{52C62E6A-CA03-4F9B-905D-B0DB0E6463EB}" destId="{46F60F62-1B8A-4B7A-AF08-A86E5AC09D5C}" srcOrd="5" destOrd="0" presId="urn:microsoft.com/office/officeart/2005/8/layout/radial5"/>
    <dgm:cxn modelId="{8B55DCCE-EC62-4174-B410-78CD80EB4129}" type="presParOf" srcId="{46F60F62-1B8A-4B7A-AF08-A86E5AC09D5C}" destId="{F926EB3A-F5C6-49B3-B070-4C45F28E9FEC}" srcOrd="0" destOrd="0" presId="urn:microsoft.com/office/officeart/2005/8/layout/radial5"/>
    <dgm:cxn modelId="{ACE34F8D-E7E1-48A4-B2DB-1F2BBA79FE34}" type="presParOf" srcId="{52C62E6A-CA03-4F9B-905D-B0DB0E6463EB}" destId="{7CCCADF7-2927-45AC-BC83-462CEBC1FF96}" srcOrd="6" destOrd="0" presId="urn:microsoft.com/office/officeart/2005/8/layout/radial5"/>
    <dgm:cxn modelId="{3201E3D2-E770-4C3B-91DC-E9FD47CB4AE3}" type="presParOf" srcId="{52C62E6A-CA03-4F9B-905D-B0DB0E6463EB}" destId="{F452B5D0-C226-425E-A69A-27711D30D7BA}" srcOrd="7" destOrd="0" presId="urn:microsoft.com/office/officeart/2005/8/layout/radial5"/>
    <dgm:cxn modelId="{D8D4F983-51A8-4A3D-9E95-AD3F433CCBDD}" type="presParOf" srcId="{F452B5D0-C226-425E-A69A-27711D30D7BA}" destId="{2EF5AC39-AB65-42FE-86DA-01EDF3D26E28}" srcOrd="0" destOrd="0" presId="urn:microsoft.com/office/officeart/2005/8/layout/radial5"/>
    <dgm:cxn modelId="{B598AB15-7E5F-4E43-B693-EF38C415310E}" type="presParOf" srcId="{52C62E6A-CA03-4F9B-905D-B0DB0E6463EB}" destId="{F5C99E39-6F79-496E-BCE6-57DFF0D8A9D2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BDBDE-258E-4F95-885E-473DF1CEDDCC}">
      <dsp:nvSpPr>
        <dsp:cNvPr id="0" name=""/>
        <dsp:cNvSpPr/>
      </dsp:nvSpPr>
      <dsp:spPr>
        <a:xfrm>
          <a:off x="3527873" y="2528381"/>
          <a:ext cx="1801237" cy="180123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Hạnh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kiểm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cả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năm</a:t>
          </a:r>
          <a:endParaRPr lang="en-US" sz="2800" kern="1200" dirty="0"/>
        </a:p>
      </dsp:txBody>
      <dsp:txXfrm>
        <a:off x="3791658" y="2792166"/>
        <a:ext cx="1273667" cy="1273667"/>
      </dsp:txXfrm>
    </dsp:sp>
    <dsp:sp modelId="{AA69F2D5-7F6D-4B5D-AB68-1D460D5C401D}">
      <dsp:nvSpPr>
        <dsp:cNvPr id="0" name=""/>
        <dsp:cNvSpPr/>
      </dsp:nvSpPr>
      <dsp:spPr>
        <a:xfrm rot="16200000">
          <a:off x="4237441" y="1872512"/>
          <a:ext cx="382101" cy="612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4294756" y="2052311"/>
        <a:ext cx="267471" cy="367452"/>
      </dsp:txXfrm>
    </dsp:sp>
    <dsp:sp modelId="{E234B476-405A-4C13-AB74-409FB8A36ECF}">
      <dsp:nvSpPr>
        <dsp:cNvPr id="0" name=""/>
        <dsp:cNvSpPr/>
      </dsp:nvSpPr>
      <dsp:spPr>
        <a:xfrm>
          <a:off x="3527873" y="6198"/>
          <a:ext cx="1801237" cy="180123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Tốt</a:t>
          </a:r>
          <a:endParaRPr lang="en-US" sz="2300" kern="120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37/41 HS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90,24%</a:t>
          </a:r>
          <a:endParaRPr lang="en-US" sz="2300" kern="1200" dirty="0"/>
        </a:p>
      </dsp:txBody>
      <dsp:txXfrm>
        <a:off x="3791658" y="269983"/>
        <a:ext cx="1273667" cy="1273667"/>
      </dsp:txXfrm>
    </dsp:sp>
    <dsp:sp modelId="{E059BE37-55F9-460D-9049-AAFD70FED447}">
      <dsp:nvSpPr>
        <dsp:cNvPr id="0" name=""/>
        <dsp:cNvSpPr/>
      </dsp:nvSpPr>
      <dsp:spPr>
        <a:xfrm>
          <a:off x="5487718" y="3122789"/>
          <a:ext cx="382101" cy="612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5487718" y="3245273"/>
        <a:ext cx="267471" cy="367452"/>
      </dsp:txXfrm>
    </dsp:sp>
    <dsp:sp modelId="{79F012AF-1E65-4F70-BEFA-31EB61843C7E}">
      <dsp:nvSpPr>
        <dsp:cNvPr id="0" name=""/>
        <dsp:cNvSpPr/>
      </dsp:nvSpPr>
      <dsp:spPr>
        <a:xfrm>
          <a:off x="6050056" y="2528381"/>
          <a:ext cx="1801237" cy="180123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Khá</a:t>
          </a:r>
          <a:r>
            <a:rPr lang="en-US" sz="2300" kern="1200" dirty="0" smtClean="0"/>
            <a:t>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4/41HS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9,76%</a:t>
          </a:r>
          <a:endParaRPr lang="en-US" sz="2300" kern="1200" dirty="0"/>
        </a:p>
      </dsp:txBody>
      <dsp:txXfrm>
        <a:off x="6313841" y="2792166"/>
        <a:ext cx="1273667" cy="1273667"/>
      </dsp:txXfrm>
    </dsp:sp>
    <dsp:sp modelId="{AF856982-49B8-4049-AE96-47032995AD8A}">
      <dsp:nvSpPr>
        <dsp:cNvPr id="0" name=""/>
        <dsp:cNvSpPr/>
      </dsp:nvSpPr>
      <dsp:spPr>
        <a:xfrm rot="5400000">
          <a:off x="4237441" y="4373066"/>
          <a:ext cx="382101" cy="612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4294756" y="4438235"/>
        <a:ext cx="267471" cy="367452"/>
      </dsp:txXfrm>
    </dsp:sp>
    <dsp:sp modelId="{D6139B68-DE14-49C9-9F47-74E8207F6FE1}">
      <dsp:nvSpPr>
        <dsp:cNvPr id="0" name=""/>
        <dsp:cNvSpPr/>
      </dsp:nvSpPr>
      <dsp:spPr>
        <a:xfrm>
          <a:off x="3527873" y="5050564"/>
          <a:ext cx="1801237" cy="180123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Trung</a:t>
          </a:r>
          <a:r>
            <a:rPr lang="en-US" sz="2300" kern="1200" dirty="0" smtClean="0"/>
            <a:t> </a:t>
          </a:r>
          <a:r>
            <a:rPr lang="en-US" sz="2300" kern="1200" dirty="0" err="1" smtClean="0"/>
            <a:t>bình</a:t>
          </a:r>
          <a:r>
            <a:rPr lang="en-US" sz="2300" kern="1200" dirty="0" smtClean="0"/>
            <a:t> 0 %</a:t>
          </a:r>
          <a:endParaRPr lang="en-US" sz="2300" kern="1200" dirty="0"/>
        </a:p>
      </dsp:txBody>
      <dsp:txXfrm>
        <a:off x="3791658" y="5314349"/>
        <a:ext cx="1273667" cy="1273667"/>
      </dsp:txXfrm>
    </dsp:sp>
    <dsp:sp modelId="{93D32392-C078-4AD1-A940-1881B3C42006}">
      <dsp:nvSpPr>
        <dsp:cNvPr id="0" name=""/>
        <dsp:cNvSpPr/>
      </dsp:nvSpPr>
      <dsp:spPr>
        <a:xfrm rot="10800000">
          <a:off x="2987164" y="3122789"/>
          <a:ext cx="382101" cy="612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10800000">
        <a:off x="3101794" y="3245273"/>
        <a:ext cx="267471" cy="367452"/>
      </dsp:txXfrm>
    </dsp:sp>
    <dsp:sp modelId="{8C30119E-5EE2-4E04-A76C-FA7B0D380AA8}">
      <dsp:nvSpPr>
        <dsp:cNvPr id="0" name=""/>
        <dsp:cNvSpPr/>
      </dsp:nvSpPr>
      <dsp:spPr>
        <a:xfrm>
          <a:off x="1005690" y="2528381"/>
          <a:ext cx="1801237" cy="180123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/>
            <a:t>Yếu</a:t>
          </a:r>
          <a:r>
            <a:rPr lang="en-US" sz="2300" kern="1200" dirty="0" smtClean="0"/>
            <a:t>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0%</a:t>
          </a:r>
          <a:endParaRPr lang="en-US" sz="2300" kern="1200" dirty="0"/>
        </a:p>
      </dsp:txBody>
      <dsp:txXfrm>
        <a:off x="1269475" y="2792166"/>
        <a:ext cx="1273667" cy="12736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9DD2F-BE07-4441-9EB4-7F123DF256A0}">
      <dsp:nvSpPr>
        <dsp:cNvPr id="0" name=""/>
        <dsp:cNvSpPr/>
      </dsp:nvSpPr>
      <dsp:spPr>
        <a:xfrm>
          <a:off x="3531363" y="2415239"/>
          <a:ext cx="1722249" cy="172224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smtClean="0"/>
            <a:t>HỌC LỰC</a:t>
          </a:r>
          <a:endParaRPr lang="en-US" sz="4000" kern="1200"/>
        </a:p>
      </dsp:txBody>
      <dsp:txXfrm>
        <a:off x="3783581" y="2667457"/>
        <a:ext cx="1217813" cy="1217813"/>
      </dsp:txXfrm>
    </dsp:sp>
    <dsp:sp modelId="{559CC6B5-80FF-4B3C-AAD0-0383C1815DDC}">
      <dsp:nvSpPr>
        <dsp:cNvPr id="0" name=""/>
        <dsp:cNvSpPr/>
      </dsp:nvSpPr>
      <dsp:spPr>
        <a:xfrm rot="16200000">
          <a:off x="4209906" y="1788297"/>
          <a:ext cx="365163" cy="5855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264681" y="1960185"/>
        <a:ext cx="255614" cy="351338"/>
      </dsp:txXfrm>
    </dsp:sp>
    <dsp:sp modelId="{A84384FE-AFD6-4C0F-9737-ED8B996094C2}">
      <dsp:nvSpPr>
        <dsp:cNvPr id="0" name=""/>
        <dsp:cNvSpPr/>
      </dsp:nvSpPr>
      <dsp:spPr>
        <a:xfrm>
          <a:off x="3531363" y="4001"/>
          <a:ext cx="1722249" cy="172224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GIỎI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3/41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7,32%</a:t>
          </a:r>
          <a:endParaRPr lang="en-US" sz="1700" kern="1200" dirty="0"/>
        </a:p>
      </dsp:txBody>
      <dsp:txXfrm>
        <a:off x="3783581" y="256219"/>
        <a:ext cx="1217813" cy="1217813"/>
      </dsp:txXfrm>
    </dsp:sp>
    <dsp:sp modelId="{4C58037C-435C-4473-A4EF-5C31180B8958}">
      <dsp:nvSpPr>
        <dsp:cNvPr id="0" name=""/>
        <dsp:cNvSpPr/>
      </dsp:nvSpPr>
      <dsp:spPr>
        <a:xfrm>
          <a:off x="5405190" y="2983581"/>
          <a:ext cx="365163" cy="5855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5405190" y="3100694"/>
        <a:ext cx="255614" cy="351338"/>
      </dsp:txXfrm>
    </dsp:sp>
    <dsp:sp modelId="{2CF61C49-41F1-4055-8742-C38B5CF64741}">
      <dsp:nvSpPr>
        <dsp:cNvPr id="0" name=""/>
        <dsp:cNvSpPr/>
      </dsp:nvSpPr>
      <dsp:spPr>
        <a:xfrm>
          <a:off x="5942600" y="2415239"/>
          <a:ext cx="1722249" cy="1722249"/>
        </a:xfrm>
        <a:prstGeom prst="ellipse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KHÁ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28/41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68,34%</a:t>
          </a:r>
          <a:endParaRPr lang="en-US" sz="1700" kern="1200" dirty="0"/>
        </a:p>
      </dsp:txBody>
      <dsp:txXfrm>
        <a:off x="6194818" y="2667457"/>
        <a:ext cx="1217813" cy="1217813"/>
      </dsp:txXfrm>
    </dsp:sp>
    <dsp:sp modelId="{46F60F62-1B8A-4B7A-AF08-A86E5AC09D5C}">
      <dsp:nvSpPr>
        <dsp:cNvPr id="0" name=""/>
        <dsp:cNvSpPr/>
      </dsp:nvSpPr>
      <dsp:spPr>
        <a:xfrm rot="5400000">
          <a:off x="4209906" y="4178865"/>
          <a:ext cx="365163" cy="5855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264681" y="4241204"/>
        <a:ext cx="255614" cy="351338"/>
      </dsp:txXfrm>
    </dsp:sp>
    <dsp:sp modelId="{7CCCADF7-2927-45AC-BC83-462CEBC1FF96}">
      <dsp:nvSpPr>
        <dsp:cNvPr id="0" name=""/>
        <dsp:cNvSpPr/>
      </dsp:nvSpPr>
      <dsp:spPr>
        <a:xfrm>
          <a:off x="3531363" y="4826476"/>
          <a:ext cx="1722249" cy="1722249"/>
        </a:xfrm>
        <a:prstGeom prst="ellipse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rgbClr val="FF0000"/>
              </a:solidFill>
            </a:rPr>
            <a:t>TRUNG BÌNH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rgbClr val="FF0000"/>
              </a:solidFill>
            </a:rPr>
            <a:t>9/41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rgbClr val="FF0000"/>
              </a:solidFill>
            </a:rPr>
            <a:t>21,9%</a:t>
          </a:r>
        </a:p>
      </dsp:txBody>
      <dsp:txXfrm>
        <a:off x="3783581" y="5078694"/>
        <a:ext cx="1217813" cy="1217813"/>
      </dsp:txXfrm>
    </dsp:sp>
    <dsp:sp modelId="{F452B5D0-C226-425E-A69A-27711D30D7BA}">
      <dsp:nvSpPr>
        <dsp:cNvPr id="0" name=""/>
        <dsp:cNvSpPr/>
      </dsp:nvSpPr>
      <dsp:spPr>
        <a:xfrm rot="10800000">
          <a:off x="3014622" y="2983581"/>
          <a:ext cx="365163" cy="5855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3124171" y="3100694"/>
        <a:ext cx="255614" cy="351338"/>
      </dsp:txXfrm>
    </dsp:sp>
    <dsp:sp modelId="{F5C99E39-6F79-496E-BCE6-57DFF0D8A9D2}">
      <dsp:nvSpPr>
        <dsp:cNvPr id="0" name=""/>
        <dsp:cNvSpPr/>
      </dsp:nvSpPr>
      <dsp:spPr>
        <a:xfrm>
          <a:off x="1120125" y="2415239"/>
          <a:ext cx="1722249" cy="172224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YẾU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1/41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2,44%</a:t>
          </a:r>
        </a:p>
      </dsp:txBody>
      <dsp:txXfrm>
        <a:off x="1372343" y="2667457"/>
        <a:ext cx="1217813" cy="12178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D3B75-A21F-4FB3-AC93-3976D7335323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6D144-0E64-41CB-BC6F-4C1BFFA28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54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D54EDD-5CC4-4817-B994-5787466B8024}" type="slidenum">
              <a:rPr lang="en-US"/>
              <a:pPr/>
              <a:t>1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03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4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4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55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1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18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42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4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5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2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85CCB-CF02-40EE-B6CB-2C7A18B61D64}" type="datetimeFigureOut">
              <a:rPr lang="en-US" smtClean="0"/>
              <a:t>13/07/2020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D8CD9-9428-4D2C-8894-7F56FF4F6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34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bon%201\nhac6t15\Untitled.wav" TargetMode="Externa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203325" y="5715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.VnTime" pitchFamily="34" charset="0"/>
            </a:endParaRPr>
          </a:p>
        </p:txBody>
      </p:sp>
      <p:sp>
        <p:nvSpPr>
          <p:cNvPr id="38924" name="WordArt 12"/>
          <p:cNvSpPr>
            <a:spLocks noChangeArrowheads="1" noChangeShapeType="1" noTextEdit="1"/>
          </p:cNvSpPr>
          <p:nvPr/>
        </p:nvSpPr>
        <p:spPr bwMode="auto">
          <a:xfrm>
            <a:off x="1752600" y="2819400"/>
            <a:ext cx="5105400" cy="1371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200" b="1" i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HỌP PHỤ HUYNH</a:t>
            </a:r>
            <a:endParaRPr lang="en-US" sz="3200" b="1" i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200" b="1" i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en-US" sz="3200" b="1" i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Times New Roman"/>
                <a:cs typeface="Times New Roman"/>
              </a:rPr>
              <a:t>7A7</a:t>
            </a:r>
            <a:endParaRPr lang="en-US" sz="3200" b="1" i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8925" name="WordArt 13"/>
          <p:cNvSpPr>
            <a:spLocks noChangeArrowheads="1" noChangeShapeType="1" noTextEdit="1"/>
          </p:cNvSpPr>
          <p:nvPr/>
        </p:nvSpPr>
        <p:spPr bwMode="auto">
          <a:xfrm>
            <a:off x="609600" y="838200"/>
            <a:ext cx="7848600" cy="3886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492087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Times New Roman"/>
                <a:cs typeface="Times New Roman"/>
              </a:rPr>
              <a:t>NHIỆT LIỆT CHÀO MỪNG QUÝ </a:t>
            </a:r>
            <a:r>
              <a:rPr lang="en-US" sz="3600" b="1" i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66FF"/>
                </a:solidFill>
                <a:latin typeface="Times New Roman"/>
                <a:cs typeface="Times New Roman"/>
              </a:rPr>
              <a:t>PHỤ HUYNH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66FF"/>
              </a:solidFill>
              <a:latin typeface="Times New Roman"/>
              <a:cs typeface="Times New Roman"/>
            </a:endParaRPr>
          </a:p>
        </p:txBody>
      </p:sp>
      <p:pic>
        <p:nvPicPr>
          <p:cNvPr id="38929" name="Picture 17" descr="CRNRC28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57400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0" name="Picture 18" descr="CRNRC28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62800" y="4968875"/>
            <a:ext cx="1981200" cy="188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1" name="Picture 19" descr="CRNRC28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193757" y="45243"/>
            <a:ext cx="1981200" cy="189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2" name="Picture 20" descr="CRNRC28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45243" y="4922043"/>
            <a:ext cx="1981200" cy="189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4" name="Untitled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6400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5" name="Picture 23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700" y="110490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6" name="Picture 24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96240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7" name="Picture 25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567690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8" name="Picture 26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690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39" name="Picture 27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40" name="Picture 28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41" name="Picture 29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67690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42" name="Picture 30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43" name="Picture 31" descr="DSTARS-P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0" y="3505200"/>
            <a:ext cx="13335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34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85" fill="hold"/>
                                        <p:tgtEl>
                                          <p:spTgt spid="389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93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Kết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hoạt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động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nhà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trường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năm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2019-2020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phía</a:t>
            </a:r>
            <a:r>
              <a:rPr lang="en-US" dirty="0" smtClean="0"/>
              <a:t> </a:t>
            </a:r>
            <a:r>
              <a:rPr lang="en-US" dirty="0" err="1" smtClean="0"/>
              <a:t>thầy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: </a:t>
            </a:r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trào</a:t>
            </a:r>
            <a:r>
              <a:rPr lang="en-US" dirty="0" smtClean="0"/>
              <a:t> </a:t>
            </a:r>
            <a:r>
              <a:rPr lang="en-US" dirty="0" err="1" smtClean="0"/>
              <a:t>thi</a:t>
            </a:r>
            <a:r>
              <a:rPr lang="en-US" dirty="0" smtClean="0"/>
              <a:t> GVG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,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7/23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	THCS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huyện</a:t>
            </a:r>
            <a:endParaRPr lang="en-US" dirty="0" smtClean="0"/>
          </a:p>
          <a:p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phía</a:t>
            </a:r>
            <a:r>
              <a:rPr lang="en-US" dirty="0" smtClean="0"/>
              <a:t> </a:t>
            </a:r>
            <a:r>
              <a:rPr lang="en-US" dirty="0" err="1" smtClean="0"/>
              <a:t>trò</a:t>
            </a:r>
            <a:r>
              <a:rPr lang="en-US" dirty="0" smtClean="0"/>
              <a:t>: </a:t>
            </a:r>
            <a:r>
              <a:rPr lang="en-US" dirty="0" err="1" smtClean="0"/>
              <a:t>được</a:t>
            </a:r>
            <a:r>
              <a:rPr lang="en-US" dirty="0" smtClean="0"/>
              <a:t> PGD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, </a:t>
            </a:r>
            <a:r>
              <a:rPr lang="en-US" dirty="0" err="1" smtClean="0"/>
              <a:t>đứng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4/23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THCS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huyện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hóa</a:t>
            </a:r>
            <a:r>
              <a:rPr lang="en-US" dirty="0" smtClean="0"/>
              <a:t>: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vượt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PGD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, </a:t>
            </a:r>
            <a:r>
              <a:rPr lang="en-US" dirty="0" err="1" smtClean="0"/>
              <a:t>tỉ</a:t>
            </a:r>
            <a:r>
              <a:rPr lang="en-US" dirty="0" smtClean="0"/>
              <a:t> </a:t>
            </a:r>
            <a:r>
              <a:rPr lang="en-US" dirty="0" err="1" smtClean="0"/>
              <a:t>lệ</a:t>
            </a:r>
            <a:r>
              <a:rPr lang="en-US" dirty="0" smtClean="0"/>
              <a:t> </a:t>
            </a:r>
            <a:r>
              <a:rPr lang="en-US" dirty="0" err="1" smtClean="0"/>
              <a:t>hs</a:t>
            </a:r>
            <a:r>
              <a:rPr lang="en-US" dirty="0" smtClean="0"/>
              <a:t> </a:t>
            </a:r>
            <a:r>
              <a:rPr lang="en-US" dirty="0" err="1" smtClean="0"/>
              <a:t>giỏi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, TB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giảm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44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trào</a:t>
            </a:r>
            <a:r>
              <a:rPr lang="en-US" dirty="0" smtClean="0"/>
              <a:t> TDTT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hđ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 smtClean="0"/>
              <a:t>Chạy</a:t>
            </a:r>
            <a:r>
              <a:rPr lang="en-US" dirty="0" smtClean="0"/>
              <a:t> </a:t>
            </a:r>
            <a:r>
              <a:rPr lang="en-US" dirty="0" err="1" smtClean="0"/>
              <a:t>giảo</a:t>
            </a:r>
            <a:r>
              <a:rPr lang="en-US" dirty="0" smtClean="0"/>
              <a:t> </a:t>
            </a:r>
            <a:r>
              <a:rPr lang="en-US" dirty="0" err="1" smtClean="0"/>
              <a:t>báo</a:t>
            </a:r>
            <a:r>
              <a:rPr lang="en-US" dirty="0" smtClean="0"/>
              <a:t>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endParaRPr lang="en-US" dirty="0" smtClean="0"/>
          </a:p>
          <a:p>
            <a:pPr lvl="1"/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khỏe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Đổng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huyện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trào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nghệ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hs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sôi</a:t>
            </a:r>
            <a:r>
              <a:rPr lang="en-US" dirty="0" smtClean="0"/>
              <a:t> </a:t>
            </a:r>
            <a:r>
              <a:rPr lang="en-US" dirty="0" err="1" smtClean="0"/>
              <a:t>nổi</a:t>
            </a:r>
            <a:endParaRPr lang="en-US" dirty="0" smtClean="0"/>
          </a:p>
          <a:p>
            <a:pPr lvl="1"/>
            <a:r>
              <a:rPr lang="en-US" dirty="0" err="1" smtClean="0"/>
              <a:t>Phong</a:t>
            </a:r>
            <a:r>
              <a:rPr lang="en-US" dirty="0" smtClean="0"/>
              <a:t> </a:t>
            </a:r>
            <a:r>
              <a:rPr lang="en-US" dirty="0" err="1" smtClean="0"/>
              <a:t>trào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Đội</a:t>
            </a:r>
            <a:r>
              <a:rPr lang="en-US" dirty="0" smtClean="0"/>
              <a:t>,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quỹ</a:t>
            </a:r>
            <a:r>
              <a:rPr lang="en-US" dirty="0" smtClean="0"/>
              <a:t>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nghĩa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hđ</a:t>
            </a:r>
            <a:r>
              <a:rPr lang="en-US" dirty="0" smtClean="0"/>
              <a:t> </a:t>
            </a:r>
            <a:r>
              <a:rPr lang="en-US" dirty="0" err="1" smtClean="0"/>
              <a:t>ngoại</a:t>
            </a:r>
            <a:r>
              <a:rPr lang="en-US" dirty="0" smtClean="0"/>
              <a:t> </a:t>
            </a:r>
            <a:r>
              <a:rPr lang="en-US" dirty="0" err="1" smtClean="0"/>
              <a:t>khóa</a:t>
            </a:r>
            <a:r>
              <a:rPr lang="en-US" dirty="0" smtClean="0"/>
              <a:t> </a:t>
            </a:r>
            <a:r>
              <a:rPr lang="en-US" dirty="0" err="1" smtClean="0"/>
              <a:t>diễn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tốt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7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A. </a:t>
            </a:r>
            <a:r>
              <a:rPr lang="en-US" dirty="0" err="1" smtClean="0">
                <a:solidFill>
                  <a:srgbClr val="FF0000"/>
                </a:solidFill>
              </a:rPr>
              <a:t>Kết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rèn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luyện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Rèn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chung</a:t>
            </a:r>
            <a:r>
              <a:rPr lang="en-US" dirty="0" smtClean="0"/>
              <a:t>: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r>
              <a:rPr lang="en-US" dirty="0" smtClean="0"/>
              <a:t>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.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thứ</a:t>
            </a:r>
            <a:r>
              <a:rPr lang="en-US" dirty="0" smtClean="0"/>
              <a:t> 10/15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thường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èn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(</a:t>
            </a:r>
            <a:r>
              <a:rPr lang="en-US" dirty="0" err="1" smtClean="0"/>
              <a:t>phiếu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43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52868827"/>
              </p:ext>
            </p:extLst>
          </p:nvPr>
        </p:nvGraphicFramePr>
        <p:xfrm>
          <a:off x="107504" y="0"/>
          <a:ext cx="885698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340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4990146"/>
              </p:ext>
            </p:extLst>
          </p:nvPr>
        </p:nvGraphicFramePr>
        <p:xfrm>
          <a:off x="179512" y="188640"/>
          <a:ext cx="8784976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969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B</a:t>
            </a:r>
            <a:r>
              <a:rPr lang="en-US" b="1" smtClean="0">
                <a:solidFill>
                  <a:srgbClr val="FF0000"/>
                </a:solidFill>
              </a:rPr>
              <a:t>. TÌNH HÌNH LỚP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b="1" u="sng" dirty="0" smtClean="0">
                <a:solidFill>
                  <a:srgbClr val="000099"/>
                </a:solidFill>
              </a:rPr>
              <a:t>I. SĨ SỐ: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b="1" dirty="0" err="1" smtClean="0">
                <a:solidFill>
                  <a:srgbClr val="0070C0"/>
                </a:solidFill>
              </a:rPr>
              <a:t>Lớp</a:t>
            </a:r>
            <a:r>
              <a:rPr lang="en-US" b="1" dirty="0" smtClean="0">
                <a:solidFill>
                  <a:srgbClr val="0070C0"/>
                </a:solidFill>
              </a:rPr>
              <a:t> 7A7: + </a:t>
            </a:r>
            <a:r>
              <a:rPr lang="en-US" b="1" dirty="0" err="1" smtClean="0">
                <a:solidFill>
                  <a:srgbClr val="0070C0"/>
                </a:solidFill>
              </a:rPr>
              <a:t>Đầu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năm</a:t>
            </a:r>
            <a:r>
              <a:rPr lang="en-US" b="1" dirty="0" smtClean="0">
                <a:solidFill>
                  <a:srgbClr val="0070C0"/>
                </a:solidFill>
              </a:rPr>
              <a:t>: 41 </a:t>
            </a:r>
            <a:r>
              <a:rPr lang="en-US" b="1" dirty="0" err="1" smtClean="0">
                <a:solidFill>
                  <a:srgbClr val="0070C0"/>
                </a:solidFill>
              </a:rPr>
              <a:t>em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</a:t>
            </a:r>
            <a:r>
              <a:rPr lang="en-US" b="1" dirty="0" smtClean="0">
                <a:solidFill>
                  <a:srgbClr val="0070C0"/>
                </a:solidFill>
              </a:rPr>
              <a:t>+ </a:t>
            </a:r>
            <a:r>
              <a:rPr lang="en-US" b="1" dirty="0" err="1" smtClean="0">
                <a:solidFill>
                  <a:srgbClr val="0070C0"/>
                </a:solidFill>
              </a:rPr>
              <a:t>Cuối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năm</a:t>
            </a:r>
            <a:r>
              <a:rPr lang="en-US" b="1" dirty="0" smtClean="0">
                <a:solidFill>
                  <a:srgbClr val="0070C0"/>
                </a:solidFill>
              </a:rPr>
              <a:t>: 41 </a:t>
            </a:r>
            <a:r>
              <a:rPr lang="en-US" b="1" dirty="0" err="1" smtClean="0">
                <a:solidFill>
                  <a:srgbClr val="0070C0"/>
                </a:solidFill>
              </a:rPr>
              <a:t>em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b="1" dirty="0" err="1" smtClean="0">
                <a:solidFill>
                  <a:srgbClr val="0070C0"/>
                </a:solidFill>
              </a:rPr>
              <a:t>Gồm</a:t>
            </a:r>
            <a:r>
              <a:rPr lang="en-US" b="1" dirty="0" smtClean="0">
                <a:solidFill>
                  <a:srgbClr val="0070C0"/>
                </a:solidFill>
              </a:rPr>
              <a:t>: 20 HS </a:t>
            </a:r>
            <a:r>
              <a:rPr lang="en-US" b="1" dirty="0" err="1" smtClean="0">
                <a:solidFill>
                  <a:srgbClr val="0070C0"/>
                </a:solidFill>
              </a:rPr>
              <a:t>nữ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và</a:t>
            </a:r>
            <a:r>
              <a:rPr lang="en-US" b="1" dirty="0" smtClean="0">
                <a:solidFill>
                  <a:srgbClr val="0070C0"/>
                </a:solidFill>
              </a:rPr>
              <a:t> 21 HS </a:t>
            </a:r>
            <a:r>
              <a:rPr lang="en-US" b="1" dirty="0" err="1" smtClean="0">
                <a:solidFill>
                  <a:srgbClr val="0070C0"/>
                </a:solidFill>
              </a:rPr>
              <a:t>nam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7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u="sng" dirty="0" smtClean="0">
                <a:solidFill>
                  <a:srgbClr val="000099"/>
                </a:solidFill>
              </a:rPr>
              <a:t>II. NHỮNG HẠN CHẾ NĂM HỌC 2019 -2020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b="1" u="sng" dirty="0" err="1" smtClean="0">
                <a:solidFill>
                  <a:srgbClr val="0070C0"/>
                </a:solidFill>
              </a:rPr>
              <a:t>Hiện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tượng</a:t>
            </a:r>
            <a:r>
              <a:rPr lang="en-US" sz="2400" b="1" u="sng" dirty="0" smtClean="0">
                <a:solidFill>
                  <a:srgbClr val="0070C0"/>
                </a:solidFill>
              </a:rPr>
              <a:t> HS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đánh,chửi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nhau</a:t>
            </a:r>
            <a:r>
              <a:rPr lang="en-US" sz="2400" b="1" u="sng" dirty="0" smtClean="0">
                <a:solidFill>
                  <a:srgbClr val="0070C0"/>
                </a:solidFill>
              </a:rPr>
              <a:t>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b="1" u="sng" dirty="0" err="1" smtClean="0">
                <a:solidFill>
                  <a:srgbClr val="0070C0"/>
                </a:solidFill>
              </a:rPr>
              <a:t>Hiện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tượng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lười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trực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nhật</a:t>
            </a:r>
            <a:r>
              <a:rPr lang="en-US" sz="2400" b="1" u="sng" dirty="0" smtClean="0">
                <a:solidFill>
                  <a:srgbClr val="0070C0"/>
                </a:solidFill>
              </a:rPr>
              <a:t>,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chưa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có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tinh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thần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tự</a:t>
            </a:r>
            <a:r>
              <a:rPr lang="en-US" sz="2400" b="1" u="sng" dirty="0" smtClean="0">
                <a:solidFill>
                  <a:srgbClr val="0070C0"/>
                </a:solidFill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</a:rPr>
              <a:t>giác</a:t>
            </a:r>
            <a:endParaRPr lang="en-US" sz="2400" b="1" u="sng" dirty="0" smtClean="0">
              <a:solidFill>
                <a:srgbClr val="0070C0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b="1" u="sng" dirty="0" err="1" smtClean="0">
                <a:solidFill>
                  <a:srgbClr val="000099"/>
                </a:solidFill>
              </a:rPr>
              <a:t>Hiện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tượng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nói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chuyện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riêng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và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không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chú</a:t>
            </a:r>
            <a:r>
              <a:rPr lang="en-US" sz="2400" b="1" u="sng" dirty="0" smtClean="0">
                <a:solidFill>
                  <a:srgbClr val="000099"/>
                </a:solidFill>
              </a:rPr>
              <a:t> ý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học</a:t>
            </a:r>
            <a:endParaRPr lang="en-US" sz="2400" b="1" u="sng" dirty="0" smtClean="0">
              <a:solidFill>
                <a:srgbClr val="000099"/>
              </a:solidFill>
            </a:endParaRP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 b="1" u="sng" dirty="0" err="1" smtClean="0">
                <a:solidFill>
                  <a:srgbClr val="000099"/>
                </a:solidFill>
              </a:rPr>
              <a:t>Hiện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tượng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sử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dụng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điện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thoại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chơi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trò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chơi</a:t>
            </a:r>
            <a:r>
              <a:rPr lang="en-US" sz="2400" b="1" u="sng" dirty="0" smtClean="0">
                <a:solidFill>
                  <a:srgbClr val="000099"/>
                </a:solidFill>
              </a:rPr>
              <a:t>,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vào</a:t>
            </a:r>
            <a:r>
              <a:rPr lang="en-US" sz="2400" b="1" u="sng" dirty="0" smtClean="0">
                <a:solidFill>
                  <a:srgbClr val="000099"/>
                </a:solidFill>
              </a:rPr>
              <a:t> </a:t>
            </a:r>
            <a:r>
              <a:rPr lang="en-US" sz="2400" b="1" u="sng" dirty="0" err="1" smtClean="0">
                <a:solidFill>
                  <a:srgbClr val="000099"/>
                </a:solidFill>
              </a:rPr>
              <a:t>facebook</a:t>
            </a:r>
            <a:endParaRPr lang="en-US" sz="2400" b="1" u="sng" dirty="0" smtClean="0">
              <a:solidFill>
                <a:srgbClr val="000099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b="1" u="sng" dirty="0" smtClean="0">
              <a:solidFill>
                <a:srgbClr val="000099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3528" y="745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B</a:t>
            </a:r>
            <a:r>
              <a:rPr lang="en-US" sz="4000" b="1" smtClean="0">
                <a:solidFill>
                  <a:srgbClr val="FF0000"/>
                </a:solidFill>
              </a:rPr>
              <a:t>. TÌNH HÌNH LỚP</a:t>
            </a:r>
            <a:endParaRPr lang="en-US" sz="4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03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/>
              <a:t>Kết</a:t>
            </a:r>
            <a:r>
              <a:rPr lang="en-US" sz="5400" dirty="0" smtClean="0"/>
              <a:t> </a:t>
            </a:r>
            <a:r>
              <a:rPr lang="en-US" sz="5400" dirty="0" err="1" smtClean="0"/>
              <a:t>thúc</a:t>
            </a:r>
            <a:r>
              <a:rPr lang="en-US" sz="5400" dirty="0" smtClean="0"/>
              <a:t> </a:t>
            </a:r>
            <a:r>
              <a:rPr lang="en-US" sz="5400" dirty="0" err="1" smtClean="0"/>
              <a:t>buổi</a:t>
            </a:r>
            <a:r>
              <a:rPr lang="en-US" sz="5400" dirty="0" smtClean="0"/>
              <a:t> </a:t>
            </a:r>
            <a:r>
              <a:rPr lang="en-US" sz="5400" dirty="0" err="1" smtClean="0"/>
              <a:t>học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err="1" smtClean="0">
                <a:solidFill>
                  <a:srgbClr val="FF0000"/>
                </a:solidFill>
              </a:rPr>
              <a:t>Cảm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ơn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phụ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huynh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đã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đến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dự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họp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và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lắng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nghe</a:t>
            </a:r>
            <a:r>
              <a:rPr lang="en-US" sz="4400" dirty="0" smtClean="0">
                <a:solidFill>
                  <a:srgbClr val="FF0000"/>
                </a:solidFill>
              </a:rPr>
              <a:t>. </a:t>
            </a:r>
            <a:r>
              <a:rPr lang="en-US" sz="4400" dirty="0" err="1" smtClean="0">
                <a:solidFill>
                  <a:srgbClr val="FF0000"/>
                </a:solidFill>
              </a:rPr>
              <a:t>Kính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chúc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quý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phụ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huynh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sức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khỏe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tốt</a:t>
            </a:r>
            <a:r>
              <a:rPr lang="en-US" sz="4400" dirty="0" smtClean="0">
                <a:solidFill>
                  <a:srgbClr val="FF0000"/>
                </a:solidFill>
              </a:rPr>
              <a:t>!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312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288</Words>
  <Application>Microsoft Office PowerPoint</Application>
  <PresentationFormat>On-screen Show (4:3)</PresentationFormat>
  <Paragraphs>53</Paragraphs>
  <Slides>9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Kết quả hoạt động của nhà trường năm học 2019-2020</vt:lpstr>
      <vt:lpstr>Phong trào TDTT và các hđ khác</vt:lpstr>
      <vt:lpstr>A. Kết quả học tập và rèn luyện</vt:lpstr>
      <vt:lpstr>PowerPoint Presentation</vt:lpstr>
      <vt:lpstr>PowerPoint Presentation</vt:lpstr>
      <vt:lpstr>B. TÌNH HÌNH LỚP</vt:lpstr>
      <vt:lpstr>B. TÌNH HÌNH LỚP</vt:lpstr>
      <vt:lpstr>Kết thúc buổi học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FRT</dc:creator>
  <cp:lastModifiedBy>Usopp</cp:lastModifiedBy>
  <cp:revision>53</cp:revision>
  <dcterms:created xsi:type="dcterms:W3CDTF">2016-05-20T16:29:13Z</dcterms:created>
  <dcterms:modified xsi:type="dcterms:W3CDTF">2020-07-13T08:04:02Z</dcterms:modified>
</cp:coreProperties>
</file>