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296" r:id="rId3"/>
    <p:sldId id="257" r:id="rId4"/>
    <p:sldId id="312" r:id="rId5"/>
    <p:sldId id="313" r:id="rId6"/>
    <p:sldId id="308" r:id="rId7"/>
    <p:sldId id="258" r:id="rId8"/>
    <p:sldId id="289" r:id="rId9"/>
    <p:sldId id="290" r:id="rId10"/>
    <p:sldId id="314" r:id="rId11"/>
    <p:sldId id="259" r:id="rId12"/>
    <p:sldId id="315" r:id="rId13"/>
    <p:sldId id="316" r:id="rId14"/>
    <p:sldId id="300" r:id="rId15"/>
    <p:sldId id="301" r:id="rId16"/>
    <p:sldId id="31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86462" autoAdjust="0"/>
  </p:normalViewPr>
  <p:slideViewPr>
    <p:cSldViewPr>
      <p:cViewPr>
        <p:scale>
          <a:sx n="70" d="100"/>
          <a:sy n="70" d="100"/>
        </p:scale>
        <p:origin x="-128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4" d="100"/>
        <a:sy n="134" d="100"/>
      </p:scale>
      <p:origin x="0" y="5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4326B-4B5D-4968-A836-70973B159A62}"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en-US"/>
        </a:p>
      </dgm:t>
    </dgm:pt>
    <dgm:pt modelId="{338B826E-171B-4898-A355-03BDA5B6D637}">
      <dgm:prSet phldrT="[Text]"/>
      <dgm:spPr/>
      <dgm:t>
        <a:bodyPr/>
        <a:lstStyle/>
        <a:p>
          <a:r>
            <a:rPr lang="en-US" dirty="0" err="1" smtClean="0">
              <a:latin typeface="Arial" pitchFamily="34" charset="0"/>
              <a:cs typeface="Arial" pitchFamily="34" charset="0"/>
            </a:rPr>
            <a:t>Hạnh</a:t>
          </a:r>
          <a:r>
            <a:rPr lang="en-US" dirty="0" smtClean="0">
              <a:latin typeface="Arial" pitchFamily="34" charset="0"/>
              <a:cs typeface="Arial" pitchFamily="34" charset="0"/>
            </a:rPr>
            <a:t> </a:t>
          </a:r>
          <a:r>
            <a:rPr lang="en-US" dirty="0" err="1" smtClean="0">
              <a:latin typeface="Arial" pitchFamily="34" charset="0"/>
              <a:cs typeface="Arial" pitchFamily="34" charset="0"/>
            </a:rPr>
            <a:t>kiểm</a:t>
          </a:r>
          <a:r>
            <a:rPr lang="en-US" dirty="0" smtClean="0">
              <a:latin typeface="Arial" pitchFamily="34" charset="0"/>
              <a:cs typeface="Arial" pitchFamily="34" charset="0"/>
            </a:rPr>
            <a:t> </a:t>
          </a:r>
          <a:endParaRPr lang="en-US" dirty="0">
            <a:latin typeface="Arial" pitchFamily="34" charset="0"/>
            <a:cs typeface="Arial" pitchFamily="34" charset="0"/>
          </a:endParaRPr>
        </a:p>
      </dgm:t>
    </dgm:pt>
    <dgm:pt modelId="{2CF9E32E-0696-44F3-B53C-1A627F618499}" type="parTrans" cxnId="{AE4A4091-680C-48CB-9A0E-C927D93906A9}">
      <dgm:prSet/>
      <dgm:spPr/>
      <dgm:t>
        <a:bodyPr/>
        <a:lstStyle/>
        <a:p>
          <a:endParaRPr lang="en-US">
            <a:latin typeface="Arial" pitchFamily="34" charset="0"/>
            <a:cs typeface="Arial" pitchFamily="34" charset="0"/>
          </a:endParaRPr>
        </a:p>
      </dgm:t>
    </dgm:pt>
    <dgm:pt modelId="{B1C3BEEE-3D55-497E-A7E3-CE1EA9FD07BE}" type="sibTrans" cxnId="{AE4A4091-680C-48CB-9A0E-C927D93906A9}">
      <dgm:prSet/>
      <dgm:spPr/>
      <dgm:t>
        <a:bodyPr/>
        <a:lstStyle/>
        <a:p>
          <a:endParaRPr lang="en-US">
            <a:latin typeface="Arial" pitchFamily="34" charset="0"/>
            <a:cs typeface="Arial" pitchFamily="34" charset="0"/>
          </a:endParaRPr>
        </a:p>
      </dgm:t>
    </dgm:pt>
    <dgm:pt modelId="{1DB3F1D9-DA97-47D9-8BCF-1A927CD8442E}">
      <dgm:prSet phldrT="[Text]"/>
      <dgm:spPr/>
      <dgm:t>
        <a:bodyPr/>
        <a:lstStyle/>
        <a:p>
          <a:r>
            <a:rPr lang="en-US" dirty="0" err="1" smtClean="0">
              <a:latin typeface="Arial" pitchFamily="34" charset="0"/>
              <a:cs typeface="Arial" pitchFamily="34" charset="0"/>
            </a:rPr>
            <a:t>Tốt</a:t>
          </a:r>
          <a:r>
            <a:rPr lang="en-US" dirty="0" smtClean="0">
              <a:latin typeface="Arial" pitchFamily="34" charset="0"/>
              <a:cs typeface="Arial" pitchFamily="34" charset="0"/>
            </a:rPr>
            <a:t>: </a:t>
          </a:r>
          <a:r>
            <a:rPr lang="en-US" dirty="0" smtClean="0">
              <a:latin typeface="Arial" pitchFamily="34" charset="0"/>
              <a:cs typeface="Arial" pitchFamily="34" charset="0"/>
            </a:rPr>
            <a:t>29 HS </a:t>
          </a:r>
          <a:r>
            <a:rPr lang="en-US" dirty="0" smtClean="0">
              <a:latin typeface="Arial" pitchFamily="34" charset="0"/>
              <a:cs typeface="Arial" pitchFamily="34" charset="0"/>
            </a:rPr>
            <a:t>– </a:t>
          </a:r>
          <a:r>
            <a:rPr lang="en-US" dirty="0" smtClean="0">
              <a:latin typeface="Arial" pitchFamily="34" charset="0"/>
              <a:cs typeface="Arial" pitchFamily="34" charset="0"/>
            </a:rPr>
            <a:t>80.5 </a:t>
          </a:r>
          <a:r>
            <a:rPr lang="en-US" dirty="0" smtClean="0">
              <a:latin typeface="Arial" pitchFamily="34" charset="0"/>
              <a:cs typeface="Arial" pitchFamily="34" charset="0"/>
            </a:rPr>
            <a:t>%</a:t>
          </a:r>
          <a:endParaRPr lang="en-US" dirty="0">
            <a:latin typeface="Arial" pitchFamily="34" charset="0"/>
            <a:cs typeface="Arial" pitchFamily="34" charset="0"/>
          </a:endParaRPr>
        </a:p>
      </dgm:t>
    </dgm:pt>
    <dgm:pt modelId="{19F66F4E-2877-4F80-B36C-31C48BE20E28}" type="parTrans" cxnId="{224ABAE1-E2DC-44E3-8E2D-78FE366795B0}">
      <dgm:prSet/>
      <dgm:spPr/>
      <dgm:t>
        <a:bodyPr/>
        <a:lstStyle/>
        <a:p>
          <a:endParaRPr lang="en-US">
            <a:latin typeface="Arial" pitchFamily="34" charset="0"/>
            <a:cs typeface="Arial" pitchFamily="34" charset="0"/>
          </a:endParaRPr>
        </a:p>
      </dgm:t>
    </dgm:pt>
    <dgm:pt modelId="{9873D197-7360-4073-A4AD-4CDD7E76055F}" type="sibTrans" cxnId="{224ABAE1-E2DC-44E3-8E2D-78FE366795B0}">
      <dgm:prSet/>
      <dgm:spPr/>
      <dgm:t>
        <a:bodyPr/>
        <a:lstStyle/>
        <a:p>
          <a:endParaRPr lang="en-US">
            <a:latin typeface="Arial" pitchFamily="34" charset="0"/>
            <a:cs typeface="Arial" pitchFamily="34" charset="0"/>
          </a:endParaRPr>
        </a:p>
      </dgm:t>
    </dgm:pt>
    <dgm:pt modelId="{31B1ADB1-D605-4F8B-8B16-FB0A6EEA51E8}">
      <dgm:prSet phldrT="[Text]"/>
      <dgm:spPr/>
      <dgm:t>
        <a:bodyPr/>
        <a:lstStyle/>
        <a:p>
          <a:r>
            <a:rPr lang="en-US" dirty="0" err="1" smtClean="0">
              <a:latin typeface="Arial" pitchFamily="34" charset="0"/>
              <a:cs typeface="Arial" pitchFamily="34" charset="0"/>
            </a:rPr>
            <a:t>Khá</a:t>
          </a:r>
          <a:r>
            <a:rPr lang="en-US" dirty="0" smtClean="0">
              <a:latin typeface="Arial" pitchFamily="34" charset="0"/>
              <a:cs typeface="Arial" pitchFamily="34" charset="0"/>
            </a:rPr>
            <a:t>: </a:t>
          </a:r>
          <a:r>
            <a:rPr lang="en-US" dirty="0" smtClean="0">
              <a:latin typeface="Arial" pitchFamily="34" charset="0"/>
              <a:cs typeface="Arial" pitchFamily="34" charset="0"/>
            </a:rPr>
            <a:t>7HS </a:t>
          </a:r>
          <a:r>
            <a:rPr lang="en-US" dirty="0" smtClean="0">
              <a:latin typeface="Arial" pitchFamily="34" charset="0"/>
              <a:cs typeface="Arial" pitchFamily="34" charset="0"/>
            </a:rPr>
            <a:t>– </a:t>
          </a:r>
          <a:r>
            <a:rPr lang="en-US" dirty="0" smtClean="0">
              <a:latin typeface="Arial" pitchFamily="34" charset="0"/>
              <a:cs typeface="Arial" pitchFamily="34" charset="0"/>
            </a:rPr>
            <a:t>19.4%</a:t>
          </a:r>
          <a:endParaRPr lang="en-US" dirty="0" smtClean="0">
            <a:latin typeface="Arial" pitchFamily="34" charset="0"/>
            <a:cs typeface="Arial" pitchFamily="34" charset="0"/>
          </a:endParaRPr>
        </a:p>
      </dgm:t>
    </dgm:pt>
    <dgm:pt modelId="{557DEF14-164F-4261-9E18-AC1216C30D8B}" type="parTrans" cxnId="{E68B3F64-28D0-40DD-877F-25E61C586490}">
      <dgm:prSet/>
      <dgm:spPr/>
      <dgm:t>
        <a:bodyPr/>
        <a:lstStyle/>
        <a:p>
          <a:endParaRPr lang="en-US">
            <a:latin typeface="Arial" pitchFamily="34" charset="0"/>
            <a:cs typeface="Arial" pitchFamily="34" charset="0"/>
          </a:endParaRPr>
        </a:p>
      </dgm:t>
    </dgm:pt>
    <dgm:pt modelId="{F36533B5-8C02-416C-A577-363468A60245}" type="sibTrans" cxnId="{E68B3F64-28D0-40DD-877F-25E61C586490}">
      <dgm:prSet/>
      <dgm:spPr/>
      <dgm:t>
        <a:bodyPr/>
        <a:lstStyle/>
        <a:p>
          <a:endParaRPr lang="en-US">
            <a:latin typeface="Arial" pitchFamily="34" charset="0"/>
            <a:cs typeface="Arial" pitchFamily="34" charset="0"/>
          </a:endParaRPr>
        </a:p>
      </dgm:t>
    </dgm:pt>
    <dgm:pt modelId="{F2EF624E-3454-40E6-87A8-4F9FA0906D45}">
      <dgm:prSet phldrT="[Text]"/>
      <dgm:spPr/>
      <dgm:t>
        <a:bodyPr/>
        <a:lstStyle/>
        <a:p>
          <a:r>
            <a:rPr lang="en-US" dirty="0" err="1" smtClean="0">
              <a:latin typeface="Arial" pitchFamily="34" charset="0"/>
              <a:cs typeface="Arial" pitchFamily="34" charset="0"/>
            </a:rPr>
            <a:t>Trung</a:t>
          </a:r>
          <a:r>
            <a:rPr lang="en-US" dirty="0" smtClean="0">
              <a:latin typeface="Arial" pitchFamily="34" charset="0"/>
              <a:cs typeface="Arial" pitchFamily="34" charset="0"/>
            </a:rPr>
            <a:t> </a:t>
          </a:r>
          <a:r>
            <a:rPr lang="en-US" dirty="0" err="1" smtClean="0">
              <a:latin typeface="Arial" pitchFamily="34" charset="0"/>
              <a:cs typeface="Arial" pitchFamily="34" charset="0"/>
            </a:rPr>
            <a:t>bình</a:t>
          </a:r>
          <a:r>
            <a:rPr lang="en-US" dirty="0" smtClean="0">
              <a:latin typeface="Arial" pitchFamily="34" charset="0"/>
              <a:cs typeface="Arial" pitchFamily="34" charset="0"/>
            </a:rPr>
            <a:t> - 0%</a:t>
          </a:r>
          <a:endParaRPr lang="en-US" dirty="0">
            <a:latin typeface="Arial" pitchFamily="34" charset="0"/>
            <a:cs typeface="Arial" pitchFamily="34" charset="0"/>
          </a:endParaRPr>
        </a:p>
      </dgm:t>
    </dgm:pt>
    <dgm:pt modelId="{9294A294-233A-4666-92BE-A0207774A58D}" type="parTrans" cxnId="{EF610C4C-AECF-450B-9C2B-4A5ACB842BEF}">
      <dgm:prSet/>
      <dgm:spPr/>
      <dgm:t>
        <a:bodyPr/>
        <a:lstStyle/>
        <a:p>
          <a:endParaRPr lang="en-US">
            <a:latin typeface="Arial" pitchFamily="34" charset="0"/>
            <a:cs typeface="Arial" pitchFamily="34" charset="0"/>
          </a:endParaRPr>
        </a:p>
      </dgm:t>
    </dgm:pt>
    <dgm:pt modelId="{1F46E8E8-D50A-4947-8692-2AFA1B5B3AD3}" type="sibTrans" cxnId="{EF610C4C-AECF-450B-9C2B-4A5ACB842BEF}">
      <dgm:prSet/>
      <dgm:spPr/>
      <dgm:t>
        <a:bodyPr/>
        <a:lstStyle/>
        <a:p>
          <a:endParaRPr lang="en-US">
            <a:latin typeface="Arial" pitchFamily="34" charset="0"/>
            <a:cs typeface="Arial" pitchFamily="34" charset="0"/>
          </a:endParaRPr>
        </a:p>
      </dgm:t>
    </dgm:pt>
    <dgm:pt modelId="{FD2F6DAE-41E8-451A-AF5D-0924CF301551}">
      <dgm:prSet phldrT="[Text]"/>
      <dgm:spPr/>
      <dgm:t>
        <a:bodyPr/>
        <a:lstStyle/>
        <a:p>
          <a:r>
            <a:rPr lang="en-US" dirty="0" err="1" smtClean="0">
              <a:latin typeface="Arial" pitchFamily="34" charset="0"/>
              <a:cs typeface="Arial" pitchFamily="34" charset="0"/>
            </a:rPr>
            <a:t>Yếu</a:t>
          </a:r>
          <a:r>
            <a:rPr lang="en-US" dirty="0" smtClean="0">
              <a:latin typeface="Arial" pitchFamily="34" charset="0"/>
              <a:cs typeface="Arial" pitchFamily="34" charset="0"/>
            </a:rPr>
            <a:t> - 0%</a:t>
          </a:r>
          <a:endParaRPr lang="en-US" dirty="0">
            <a:latin typeface="Arial" pitchFamily="34" charset="0"/>
            <a:cs typeface="Arial" pitchFamily="34" charset="0"/>
          </a:endParaRPr>
        </a:p>
      </dgm:t>
    </dgm:pt>
    <dgm:pt modelId="{97FC7A1B-BEEA-40A0-A2DB-B8D90CFEEBA7}" type="parTrans" cxnId="{EFA0E403-D733-48F6-AD91-818250746518}">
      <dgm:prSet/>
      <dgm:spPr/>
      <dgm:t>
        <a:bodyPr/>
        <a:lstStyle/>
        <a:p>
          <a:endParaRPr lang="en-US">
            <a:latin typeface="Arial" pitchFamily="34" charset="0"/>
            <a:cs typeface="Arial" pitchFamily="34" charset="0"/>
          </a:endParaRPr>
        </a:p>
      </dgm:t>
    </dgm:pt>
    <dgm:pt modelId="{3AD4A555-2262-4114-9331-AA6B9EFB126E}" type="sibTrans" cxnId="{EFA0E403-D733-48F6-AD91-818250746518}">
      <dgm:prSet/>
      <dgm:spPr/>
      <dgm:t>
        <a:bodyPr/>
        <a:lstStyle/>
        <a:p>
          <a:endParaRPr lang="en-US">
            <a:latin typeface="Arial" pitchFamily="34" charset="0"/>
            <a:cs typeface="Arial" pitchFamily="34" charset="0"/>
          </a:endParaRPr>
        </a:p>
      </dgm:t>
    </dgm:pt>
    <dgm:pt modelId="{91A20050-A389-4332-9187-3E47B675FE94}" type="pres">
      <dgm:prSet presAssocID="{EAC4326B-4B5D-4968-A836-70973B159A62}" presName="Name0" presStyleCnt="0">
        <dgm:presLayoutVars>
          <dgm:chMax val="1"/>
          <dgm:dir/>
          <dgm:animLvl val="ctr"/>
          <dgm:resizeHandles val="exact"/>
        </dgm:presLayoutVars>
      </dgm:prSet>
      <dgm:spPr/>
      <dgm:t>
        <a:bodyPr/>
        <a:lstStyle/>
        <a:p>
          <a:endParaRPr lang="en-US"/>
        </a:p>
      </dgm:t>
    </dgm:pt>
    <dgm:pt modelId="{E65BDBDE-258E-4F95-885E-473DF1CEDDCC}" type="pres">
      <dgm:prSet presAssocID="{338B826E-171B-4898-A355-03BDA5B6D637}" presName="centerShape" presStyleLbl="node0" presStyleIdx="0" presStyleCnt="1"/>
      <dgm:spPr/>
      <dgm:t>
        <a:bodyPr/>
        <a:lstStyle/>
        <a:p>
          <a:endParaRPr lang="en-US"/>
        </a:p>
      </dgm:t>
    </dgm:pt>
    <dgm:pt modelId="{AA69F2D5-7F6D-4B5D-AB68-1D460D5C401D}" type="pres">
      <dgm:prSet presAssocID="{19F66F4E-2877-4F80-B36C-31C48BE20E28}" presName="parTrans" presStyleLbl="sibTrans2D1" presStyleIdx="0" presStyleCnt="4"/>
      <dgm:spPr/>
      <dgm:t>
        <a:bodyPr/>
        <a:lstStyle/>
        <a:p>
          <a:endParaRPr lang="en-US"/>
        </a:p>
      </dgm:t>
    </dgm:pt>
    <dgm:pt modelId="{AD159A8D-C615-4B37-A50B-A3A3663C59B4}" type="pres">
      <dgm:prSet presAssocID="{19F66F4E-2877-4F80-B36C-31C48BE20E28}" presName="connectorText" presStyleLbl="sibTrans2D1" presStyleIdx="0" presStyleCnt="4"/>
      <dgm:spPr/>
      <dgm:t>
        <a:bodyPr/>
        <a:lstStyle/>
        <a:p>
          <a:endParaRPr lang="en-US"/>
        </a:p>
      </dgm:t>
    </dgm:pt>
    <dgm:pt modelId="{E234B476-405A-4C13-AB74-409FB8A36ECF}" type="pres">
      <dgm:prSet presAssocID="{1DB3F1D9-DA97-47D9-8BCF-1A927CD8442E}" presName="node" presStyleLbl="node1" presStyleIdx="0" presStyleCnt="4">
        <dgm:presLayoutVars>
          <dgm:bulletEnabled val="1"/>
        </dgm:presLayoutVars>
      </dgm:prSet>
      <dgm:spPr/>
      <dgm:t>
        <a:bodyPr/>
        <a:lstStyle/>
        <a:p>
          <a:endParaRPr lang="en-US"/>
        </a:p>
      </dgm:t>
    </dgm:pt>
    <dgm:pt modelId="{E059BE37-55F9-460D-9049-AAFD70FED447}" type="pres">
      <dgm:prSet presAssocID="{557DEF14-164F-4261-9E18-AC1216C30D8B}" presName="parTrans" presStyleLbl="sibTrans2D1" presStyleIdx="1" presStyleCnt="4"/>
      <dgm:spPr/>
      <dgm:t>
        <a:bodyPr/>
        <a:lstStyle/>
        <a:p>
          <a:endParaRPr lang="en-US"/>
        </a:p>
      </dgm:t>
    </dgm:pt>
    <dgm:pt modelId="{F991C32C-A122-4346-A341-2D2165BA1AA6}" type="pres">
      <dgm:prSet presAssocID="{557DEF14-164F-4261-9E18-AC1216C30D8B}" presName="connectorText" presStyleLbl="sibTrans2D1" presStyleIdx="1" presStyleCnt="4"/>
      <dgm:spPr/>
      <dgm:t>
        <a:bodyPr/>
        <a:lstStyle/>
        <a:p>
          <a:endParaRPr lang="en-US"/>
        </a:p>
      </dgm:t>
    </dgm:pt>
    <dgm:pt modelId="{79F012AF-1E65-4F70-BEFA-31EB61843C7E}" type="pres">
      <dgm:prSet presAssocID="{31B1ADB1-D605-4F8B-8B16-FB0A6EEA51E8}" presName="node" presStyleLbl="node1" presStyleIdx="1" presStyleCnt="4">
        <dgm:presLayoutVars>
          <dgm:bulletEnabled val="1"/>
        </dgm:presLayoutVars>
      </dgm:prSet>
      <dgm:spPr/>
      <dgm:t>
        <a:bodyPr/>
        <a:lstStyle/>
        <a:p>
          <a:endParaRPr lang="en-US"/>
        </a:p>
      </dgm:t>
    </dgm:pt>
    <dgm:pt modelId="{AF856982-49B8-4049-AE96-47032995AD8A}" type="pres">
      <dgm:prSet presAssocID="{9294A294-233A-4666-92BE-A0207774A58D}" presName="parTrans" presStyleLbl="sibTrans2D1" presStyleIdx="2" presStyleCnt="4"/>
      <dgm:spPr/>
      <dgm:t>
        <a:bodyPr/>
        <a:lstStyle/>
        <a:p>
          <a:endParaRPr lang="en-US"/>
        </a:p>
      </dgm:t>
    </dgm:pt>
    <dgm:pt modelId="{530E5260-9902-4CC2-AB46-65D7B63B6E9D}" type="pres">
      <dgm:prSet presAssocID="{9294A294-233A-4666-92BE-A0207774A58D}" presName="connectorText" presStyleLbl="sibTrans2D1" presStyleIdx="2" presStyleCnt="4"/>
      <dgm:spPr/>
      <dgm:t>
        <a:bodyPr/>
        <a:lstStyle/>
        <a:p>
          <a:endParaRPr lang="en-US"/>
        </a:p>
      </dgm:t>
    </dgm:pt>
    <dgm:pt modelId="{D6139B68-DE14-49C9-9F47-74E8207F6FE1}" type="pres">
      <dgm:prSet presAssocID="{F2EF624E-3454-40E6-87A8-4F9FA0906D45}" presName="node" presStyleLbl="node1" presStyleIdx="2" presStyleCnt="4">
        <dgm:presLayoutVars>
          <dgm:bulletEnabled val="1"/>
        </dgm:presLayoutVars>
      </dgm:prSet>
      <dgm:spPr/>
      <dgm:t>
        <a:bodyPr/>
        <a:lstStyle/>
        <a:p>
          <a:endParaRPr lang="en-US"/>
        </a:p>
      </dgm:t>
    </dgm:pt>
    <dgm:pt modelId="{93D32392-C078-4AD1-A940-1881B3C42006}" type="pres">
      <dgm:prSet presAssocID="{97FC7A1B-BEEA-40A0-A2DB-B8D90CFEEBA7}" presName="parTrans" presStyleLbl="sibTrans2D1" presStyleIdx="3" presStyleCnt="4"/>
      <dgm:spPr/>
      <dgm:t>
        <a:bodyPr/>
        <a:lstStyle/>
        <a:p>
          <a:endParaRPr lang="en-US"/>
        </a:p>
      </dgm:t>
    </dgm:pt>
    <dgm:pt modelId="{E5BFE554-DC5D-4D06-BEAC-0B4C51000CCF}" type="pres">
      <dgm:prSet presAssocID="{97FC7A1B-BEEA-40A0-A2DB-B8D90CFEEBA7}" presName="connectorText" presStyleLbl="sibTrans2D1" presStyleIdx="3" presStyleCnt="4"/>
      <dgm:spPr/>
      <dgm:t>
        <a:bodyPr/>
        <a:lstStyle/>
        <a:p>
          <a:endParaRPr lang="en-US"/>
        </a:p>
      </dgm:t>
    </dgm:pt>
    <dgm:pt modelId="{8C30119E-5EE2-4E04-A76C-FA7B0D380AA8}" type="pres">
      <dgm:prSet presAssocID="{FD2F6DAE-41E8-451A-AF5D-0924CF301551}" presName="node" presStyleLbl="node1" presStyleIdx="3" presStyleCnt="4">
        <dgm:presLayoutVars>
          <dgm:bulletEnabled val="1"/>
        </dgm:presLayoutVars>
      </dgm:prSet>
      <dgm:spPr/>
      <dgm:t>
        <a:bodyPr/>
        <a:lstStyle/>
        <a:p>
          <a:endParaRPr lang="en-US"/>
        </a:p>
      </dgm:t>
    </dgm:pt>
  </dgm:ptLst>
  <dgm:cxnLst>
    <dgm:cxn modelId="{F673F697-C7E7-4895-AE2F-36BDE299A925}" type="presOf" srcId="{19F66F4E-2877-4F80-B36C-31C48BE20E28}" destId="{AD159A8D-C615-4B37-A50B-A3A3663C59B4}" srcOrd="1" destOrd="0" presId="urn:microsoft.com/office/officeart/2005/8/layout/radial5"/>
    <dgm:cxn modelId="{44B0E934-D9EB-4D9A-9F9D-B4C00E12458B}" type="presOf" srcId="{9294A294-233A-4666-92BE-A0207774A58D}" destId="{530E5260-9902-4CC2-AB46-65D7B63B6E9D}" srcOrd="1" destOrd="0" presId="urn:microsoft.com/office/officeart/2005/8/layout/radial5"/>
    <dgm:cxn modelId="{224ABAE1-E2DC-44E3-8E2D-78FE366795B0}" srcId="{338B826E-171B-4898-A355-03BDA5B6D637}" destId="{1DB3F1D9-DA97-47D9-8BCF-1A927CD8442E}" srcOrd="0" destOrd="0" parTransId="{19F66F4E-2877-4F80-B36C-31C48BE20E28}" sibTransId="{9873D197-7360-4073-A4AD-4CDD7E76055F}"/>
    <dgm:cxn modelId="{AC570590-F235-41AE-B11E-2D166E2969E3}" type="presOf" srcId="{1DB3F1D9-DA97-47D9-8BCF-1A927CD8442E}" destId="{E234B476-405A-4C13-AB74-409FB8A36ECF}" srcOrd="0" destOrd="0" presId="urn:microsoft.com/office/officeart/2005/8/layout/radial5"/>
    <dgm:cxn modelId="{82A037B4-91BC-4353-83C8-7807049B8E15}" type="presOf" srcId="{557DEF14-164F-4261-9E18-AC1216C30D8B}" destId="{E059BE37-55F9-460D-9049-AAFD70FED447}" srcOrd="0" destOrd="0" presId="urn:microsoft.com/office/officeart/2005/8/layout/radial5"/>
    <dgm:cxn modelId="{E1104049-382A-4A5F-8CB6-0B619DCD480D}" type="presOf" srcId="{97FC7A1B-BEEA-40A0-A2DB-B8D90CFEEBA7}" destId="{E5BFE554-DC5D-4D06-BEAC-0B4C51000CCF}" srcOrd="1" destOrd="0" presId="urn:microsoft.com/office/officeart/2005/8/layout/radial5"/>
    <dgm:cxn modelId="{7C8D6E3F-F26B-43EE-8D6D-433516CC8F76}" type="presOf" srcId="{31B1ADB1-D605-4F8B-8B16-FB0A6EEA51E8}" destId="{79F012AF-1E65-4F70-BEFA-31EB61843C7E}" srcOrd="0" destOrd="0" presId="urn:microsoft.com/office/officeart/2005/8/layout/radial5"/>
    <dgm:cxn modelId="{A4BAE38B-D7D2-44EE-AC83-2E722D56DFBF}" type="presOf" srcId="{557DEF14-164F-4261-9E18-AC1216C30D8B}" destId="{F991C32C-A122-4346-A341-2D2165BA1AA6}" srcOrd="1" destOrd="0" presId="urn:microsoft.com/office/officeart/2005/8/layout/radial5"/>
    <dgm:cxn modelId="{FE3D468E-B9B8-471C-ABC9-FB7B5D873197}" type="presOf" srcId="{FD2F6DAE-41E8-451A-AF5D-0924CF301551}" destId="{8C30119E-5EE2-4E04-A76C-FA7B0D380AA8}" srcOrd="0" destOrd="0" presId="urn:microsoft.com/office/officeart/2005/8/layout/radial5"/>
    <dgm:cxn modelId="{CCF6429C-479C-41DD-AF5A-AD0ACE57C793}" type="presOf" srcId="{9294A294-233A-4666-92BE-A0207774A58D}" destId="{AF856982-49B8-4049-AE96-47032995AD8A}" srcOrd="0" destOrd="0" presId="urn:microsoft.com/office/officeart/2005/8/layout/radial5"/>
    <dgm:cxn modelId="{E68B3F64-28D0-40DD-877F-25E61C586490}" srcId="{338B826E-171B-4898-A355-03BDA5B6D637}" destId="{31B1ADB1-D605-4F8B-8B16-FB0A6EEA51E8}" srcOrd="1" destOrd="0" parTransId="{557DEF14-164F-4261-9E18-AC1216C30D8B}" sibTransId="{F36533B5-8C02-416C-A577-363468A60245}"/>
    <dgm:cxn modelId="{EF7A9319-7C97-48C9-AF4A-7372A4CB8086}" type="presOf" srcId="{F2EF624E-3454-40E6-87A8-4F9FA0906D45}" destId="{D6139B68-DE14-49C9-9F47-74E8207F6FE1}" srcOrd="0" destOrd="0" presId="urn:microsoft.com/office/officeart/2005/8/layout/radial5"/>
    <dgm:cxn modelId="{0DE0E858-1DDE-4D2C-8103-6990C14C816A}" type="presOf" srcId="{EAC4326B-4B5D-4968-A836-70973B159A62}" destId="{91A20050-A389-4332-9187-3E47B675FE94}" srcOrd="0" destOrd="0" presId="urn:microsoft.com/office/officeart/2005/8/layout/radial5"/>
    <dgm:cxn modelId="{EF610C4C-AECF-450B-9C2B-4A5ACB842BEF}" srcId="{338B826E-171B-4898-A355-03BDA5B6D637}" destId="{F2EF624E-3454-40E6-87A8-4F9FA0906D45}" srcOrd="2" destOrd="0" parTransId="{9294A294-233A-4666-92BE-A0207774A58D}" sibTransId="{1F46E8E8-D50A-4947-8692-2AFA1B5B3AD3}"/>
    <dgm:cxn modelId="{81099627-04EE-4D1F-ACC8-4E03EECA8DD3}" type="presOf" srcId="{19F66F4E-2877-4F80-B36C-31C48BE20E28}" destId="{AA69F2D5-7F6D-4B5D-AB68-1D460D5C401D}" srcOrd="0" destOrd="0" presId="urn:microsoft.com/office/officeart/2005/8/layout/radial5"/>
    <dgm:cxn modelId="{F6CB98CD-315F-4329-BFB4-80D7002CCF6A}" type="presOf" srcId="{338B826E-171B-4898-A355-03BDA5B6D637}" destId="{E65BDBDE-258E-4F95-885E-473DF1CEDDCC}" srcOrd="0" destOrd="0" presId="urn:microsoft.com/office/officeart/2005/8/layout/radial5"/>
    <dgm:cxn modelId="{EFA0E403-D733-48F6-AD91-818250746518}" srcId="{338B826E-171B-4898-A355-03BDA5B6D637}" destId="{FD2F6DAE-41E8-451A-AF5D-0924CF301551}" srcOrd="3" destOrd="0" parTransId="{97FC7A1B-BEEA-40A0-A2DB-B8D90CFEEBA7}" sibTransId="{3AD4A555-2262-4114-9331-AA6B9EFB126E}"/>
    <dgm:cxn modelId="{AE4A4091-680C-48CB-9A0E-C927D93906A9}" srcId="{EAC4326B-4B5D-4968-A836-70973B159A62}" destId="{338B826E-171B-4898-A355-03BDA5B6D637}" srcOrd="0" destOrd="0" parTransId="{2CF9E32E-0696-44F3-B53C-1A627F618499}" sibTransId="{B1C3BEEE-3D55-497E-A7E3-CE1EA9FD07BE}"/>
    <dgm:cxn modelId="{A5E2D8C7-B72E-4491-87DF-DE20AE29EC15}" type="presOf" srcId="{97FC7A1B-BEEA-40A0-A2DB-B8D90CFEEBA7}" destId="{93D32392-C078-4AD1-A940-1881B3C42006}" srcOrd="0" destOrd="0" presId="urn:microsoft.com/office/officeart/2005/8/layout/radial5"/>
    <dgm:cxn modelId="{C226CECE-7219-4943-9DE0-D1D29693FC6F}" type="presParOf" srcId="{91A20050-A389-4332-9187-3E47B675FE94}" destId="{E65BDBDE-258E-4F95-885E-473DF1CEDDCC}" srcOrd="0" destOrd="0" presId="urn:microsoft.com/office/officeart/2005/8/layout/radial5"/>
    <dgm:cxn modelId="{9A577CA0-923B-41D9-AE07-257825134EC0}" type="presParOf" srcId="{91A20050-A389-4332-9187-3E47B675FE94}" destId="{AA69F2D5-7F6D-4B5D-AB68-1D460D5C401D}" srcOrd="1" destOrd="0" presId="urn:microsoft.com/office/officeart/2005/8/layout/radial5"/>
    <dgm:cxn modelId="{7DDFEFC3-DC71-44F1-97D4-9B1715CA0157}" type="presParOf" srcId="{AA69F2D5-7F6D-4B5D-AB68-1D460D5C401D}" destId="{AD159A8D-C615-4B37-A50B-A3A3663C59B4}" srcOrd="0" destOrd="0" presId="urn:microsoft.com/office/officeart/2005/8/layout/radial5"/>
    <dgm:cxn modelId="{7B3E192D-1C44-4B35-BA45-3176B8420D00}" type="presParOf" srcId="{91A20050-A389-4332-9187-3E47B675FE94}" destId="{E234B476-405A-4C13-AB74-409FB8A36ECF}" srcOrd="2" destOrd="0" presId="urn:microsoft.com/office/officeart/2005/8/layout/radial5"/>
    <dgm:cxn modelId="{F40D04C6-BFFB-43B4-80ED-582AE93D5B13}" type="presParOf" srcId="{91A20050-A389-4332-9187-3E47B675FE94}" destId="{E059BE37-55F9-460D-9049-AAFD70FED447}" srcOrd="3" destOrd="0" presId="urn:microsoft.com/office/officeart/2005/8/layout/radial5"/>
    <dgm:cxn modelId="{34057CBF-D3AB-4BF3-806A-47182FEBB25A}" type="presParOf" srcId="{E059BE37-55F9-460D-9049-AAFD70FED447}" destId="{F991C32C-A122-4346-A341-2D2165BA1AA6}" srcOrd="0" destOrd="0" presId="urn:microsoft.com/office/officeart/2005/8/layout/radial5"/>
    <dgm:cxn modelId="{72F1E677-6C82-457B-877F-09AAF29E7CE1}" type="presParOf" srcId="{91A20050-A389-4332-9187-3E47B675FE94}" destId="{79F012AF-1E65-4F70-BEFA-31EB61843C7E}" srcOrd="4" destOrd="0" presId="urn:microsoft.com/office/officeart/2005/8/layout/radial5"/>
    <dgm:cxn modelId="{645A8273-6F19-4CD9-A3D8-2040DB3B2B3D}" type="presParOf" srcId="{91A20050-A389-4332-9187-3E47B675FE94}" destId="{AF856982-49B8-4049-AE96-47032995AD8A}" srcOrd="5" destOrd="0" presId="urn:microsoft.com/office/officeart/2005/8/layout/radial5"/>
    <dgm:cxn modelId="{EB778EE4-F6F9-4BD4-840C-ACAFA3660487}" type="presParOf" srcId="{AF856982-49B8-4049-AE96-47032995AD8A}" destId="{530E5260-9902-4CC2-AB46-65D7B63B6E9D}" srcOrd="0" destOrd="0" presId="urn:microsoft.com/office/officeart/2005/8/layout/radial5"/>
    <dgm:cxn modelId="{7EC38E97-FB2F-4199-AEC9-E7FC183A9F5A}" type="presParOf" srcId="{91A20050-A389-4332-9187-3E47B675FE94}" destId="{D6139B68-DE14-49C9-9F47-74E8207F6FE1}" srcOrd="6" destOrd="0" presId="urn:microsoft.com/office/officeart/2005/8/layout/radial5"/>
    <dgm:cxn modelId="{2D354863-1DDA-4E58-8F6D-41C74007DEC9}" type="presParOf" srcId="{91A20050-A389-4332-9187-3E47B675FE94}" destId="{93D32392-C078-4AD1-A940-1881B3C42006}" srcOrd="7" destOrd="0" presId="urn:microsoft.com/office/officeart/2005/8/layout/radial5"/>
    <dgm:cxn modelId="{D55CBB2C-CB57-4FDB-94E8-76BEC52A7262}" type="presParOf" srcId="{93D32392-C078-4AD1-A940-1881B3C42006}" destId="{E5BFE554-DC5D-4D06-BEAC-0B4C51000CCF}" srcOrd="0" destOrd="0" presId="urn:microsoft.com/office/officeart/2005/8/layout/radial5"/>
    <dgm:cxn modelId="{C0DBCED1-D6FD-421C-A383-AB27A1042CA1}" type="presParOf" srcId="{91A20050-A389-4332-9187-3E47B675FE94}" destId="{8C30119E-5EE2-4E04-A76C-FA7B0D380AA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D4ACF-BE28-4E22-A738-F8A627B9DFD5}"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en-US"/>
        </a:p>
      </dgm:t>
    </dgm:pt>
    <dgm:pt modelId="{21753F9C-E6B8-4305-ACA7-C7CBE17BC1A9}">
      <dgm:prSet phldrT="[Text]"/>
      <dgm:spPr/>
      <dgm:t>
        <a:bodyPr/>
        <a:lstStyle/>
        <a:p>
          <a:r>
            <a:rPr lang="en-US" smtClean="0">
              <a:latin typeface="Arial" pitchFamily="34" charset="0"/>
              <a:cs typeface="Arial" pitchFamily="34" charset="0"/>
            </a:rPr>
            <a:t>HỌC LỰC</a:t>
          </a:r>
          <a:endParaRPr lang="en-US">
            <a:latin typeface="Arial" pitchFamily="34" charset="0"/>
            <a:cs typeface="Arial" pitchFamily="34" charset="0"/>
          </a:endParaRPr>
        </a:p>
      </dgm:t>
    </dgm:pt>
    <dgm:pt modelId="{3326A3D7-38F6-4E75-A350-0DE8A32C5345}" type="parTrans" cxnId="{5261E697-7FA3-45E5-8B4A-374FA4470903}">
      <dgm:prSet/>
      <dgm:spPr/>
      <dgm:t>
        <a:bodyPr/>
        <a:lstStyle/>
        <a:p>
          <a:endParaRPr lang="en-US">
            <a:latin typeface="Arial" pitchFamily="34" charset="0"/>
            <a:cs typeface="Arial" pitchFamily="34" charset="0"/>
          </a:endParaRPr>
        </a:p>
      </dgm:t>
    </dgm:pt>
    <dgm:pt modelId="{5E4DD777-E6B6-4019-B18A-4C5C4D65E05B}" type="sibTrans" cxnId="{5261E697-7FA3-45E5-8B4A-374FA4470903}">
      <dgm:prSet/>
      <dgm:spPr/>
      <dgm:t>
        <a:bodyPr/>
        <a:lstStyle/>
        <a:p>
          <a:endParaRPr lang="en-US">
            <a:latin typeface="Arial" pitchFamily="34" charset="0"/>
            <a:cs typeface="Arial" pitchFamily="34" charset="0"/>
          </a:endParaRPr>
        </a:p>
      </dgm:t>
    </dgm:pt>
    <dgm:pt modelId="{8B0F6999-2018-46C1-82C9-D723CB0E989E}">
      <dgm:prSet phldrT="[Text]"/>
      <dgm:spPr/>
      <dgm:t>
        <a:bodyPr/>
        <a:lstStyle/>
        <a:p>
          <a:r>
            <a:rPr lang="en-US" dirty="0" smtClean="0">
              <a:latin typeface="Arial" pitchFamily="34" charset="0"/>
              <a:cs typeface="Arial" pitchFamily="34" charset="0"/>
            </a:rPr>
            <a:t>GIỎI: 5HS – 13.9% </a:t>
          </a:r>
          <a:endParaRPr lang="en-US" dirty="0">
            <a:latin typeface="Arial" pitchFamily="34" charset="0"/>
            <a:cs typeface="Arial" pitchFamily="34" charset="0"/>
          </a:endParaRPr>
        </a:p>
      </dgm:t>
    </dgm:pt>
    <dgm:pt modelId="{722FCF05-DE1E-4397-B3B3-F8ABAAAD8D1A}" type="parTrans" cxnId="{91E21530-064B-4C68-BD4E-A78F924A8C17}">
      <dgm:prSet/>
      <dgm:spPr/>
      <dgm:t>
        <a:bodyPr/>
        <a:lstStyle/>
        <a:p>
          <a:endParaRPr lang="en-US">
            <a:latin typeface="Arial" pitchFamily="34" charset="0"/>
            <a:cs typeface="Arial" pitchFamily="34" charset="0"/>
          </a:endParaRPr>
        </a:p>
      </dgm:t>
    </dgm:pt>
    <dgm:pt modelId="{FEE60FB9-D282-4060-90D6-41B0A9E17972}" type="sibTrans" cxnId="{91E21530-064B-4C68-BD4E-A78F924A8C17}">
      <dgm:prSet/>
      <dgm:spPr/>
      <dgm:t>
        <a:bodyPr/>
        <a:lstStyle/>
        <a:p>
          <a:endParaRPr lang="en-US">
            <a:latin typeface="Arial" pitchFamily="34" charset="0"/>
            <a:cs typeface="Arial" pitchFamily="34" charset="0"/>
          </a:endParaRPr>
        </a:p>
      </dgm:t>
    </dgm:pt>
    <dgm:pt modelId="{4CA2A64A-9D7D-4D1C-A5DD-65CC4AD2F1F3}">
      <dgm:prSet phldrT="[Text]"/>
      <dgm:spPr/>
      <dgm:t>
        <a:bodyPr/>
        <a:lstStyle/>
        <a:p>
          <a:r>
            <a:rPr lang="en-US" dirty="0" smtClean="0">
              <a:latin typeface="Arial" pitchFamily="34" charset="0"/>
              <a:cs typeface="Arial" pitchFamily="34" charset="0"/>
            </a:rPr>
            <a:t>KHÁ: </a:t>
          </a:r>
          <a:r>
            <a:rPr lang="en-US" dirty="0" smtClean="0">
              <a:latin typeface="Arial" pitchFamily="34" charset="0"/>
              <a:cs typeface="Arial" pitchFamily="34" charset="0"/>
            </a:rPr>
            <a:t>23HS </a:t>
          </a:r>
          <a:r>
            <a:rPr lang="en-US" dirty="0" smtClean="0">
              <a:latin typeface="Arial" pitchFamily="34" charset="0"/>
              <a:cs typeface="Arial" pitchFamily="34" charset="0"/>
            </a:rPr>
            <a:t>– </a:t>
          </a:r>
          <a:r>
            <a:rPr lang="en-US" dirty="0" smtClean="0">
              <a:latin typeface="Arial" pitchFamily="34" charset="0"/>
              <a:cs typeface="Arial" pitchFamily="34" charset="0"/>
            </a:rPr>
            <a:t>63.9%</a:t>
          </a:r>
          <a:endParaRPr lang="en-US" dirty="0">
            <a:latin typeface="Arial" pitchFamily="34" charset="0"/>
            <a:cs typeface="Arial" pitchFamily="34" charset="0"/>
          </a:endParaRPr>
        </a:p>
      </dgm:t>
    </dgm:pt>
    <dgm:pt modelId="{79FB97E3-3DB8-4C8F-B134-92A7E5A1EB97}" type="parTrans" cxnId="{C2C6BA2E-7B33-4B8C-8543-7838E8B427DA}">
      <dgm:prSet/>
      <dgm:spPr/>
      <dgm:t>
        <a:bodyPr/>
        <a:lstStyle/>
        <a:p>
          <a:endParaRPr lang="en-US">
            <a:latin typeface="Arial" pitchFamily="34" charset="0"/>
            <a:cs typeface="Arial" pitchFamily="34" charset="0"/>
          </a:endParaRPr>
        </a:p>
      </dgm:t>
    </dgm:pt>
    <dgm:pt modelId="{C84CB752-C4B4-4F90-90E5-920F1E19078C}" type="sibTrans" cxnId="{C2C6BA2E-7B33-4B8C-8543-7838E8B427DA}">
      <dgm:prSet/>
      <dgm:spPr/>
      <dgm:t>
        <a:bodyPr/>
        <a:lstStyle/>
        <a:p>
          <a:endParaRPr lang="en-US">
            <a:latin typeface="Arial" pitchFamily="34" charset="0"/>
            <a:cs typeface="Arial" pitchFamily="34" charset="0"/>
          </a:endParaRPr>
        </a:p>
      </dgm:t>
    </dgm:pt>
    <dgm:pt modelId="{A508C250-DB0C-48D4-989F-672F65CC05E2}">
      <dgm:prSet phldrT="[Text]"/>
      <dgm:spPr/>
      <dgm:t>
        <a:bodyPr/>
        <a:lstStyle/>
        <a:p>
          <a:r>
            <a:rPr lang="en-US" dirty="0" smtClean="0">
              <a:latin typeface="Arial" pitchFamily="34" charset="0"/>
              <a:cs typeface="Arial" pitchFamily="34" charset="0"/>
            </a:rPr>
            <a:t>TRUNG BÌNH: </a:t>
          </a:r>
          <a:r>
            <a:rPr lang="en-US" dirty="0" smtClean="0">
              <a:latin typeface="Arial" pitchFamily="34" charset="0"/>
              <a:cs typeface="Arial" pitchFamily="34" charset="0"/>
            </a:rPr>
            <a:t>08HS </a:t>
          </a:r>
          <a:r>
            <a:rPr lang="en-US" dirty="0" smtClean="0">
              <a:latin typeface="Arial" pitchFamily="34" charset="0"/>
              <a:cs typeface="Arial" pitchFamily="34" charset="0"/>
            </a:rPr>
            <a:t>– </a:t>
          </a:r>
          <a:r>
            <a:rPr lang="en-US" dirty="0" smtClean="0">
              <a:latin typeface="Arial" pitchFamily="34" charset="0"/>
              <a:cs typeface="Arial" pitchFamily="34" charset="0"/>
            </a:rPr>
            <a:t>22.2% </a:t>
          </a:r>
          <a:endParaRPr lang="en-US" dirty="0" smtClean="0">
            <a:latin typeface="Arial" pitchFamily="34" charset="0"/>
            <a:cs typeface="Arial" pitchFamily="34" charset="0"/>
          </a:endParaRPr>
        </a:p>
      </dgm:t>
    </dgm:pt>
    <dgm:pt modelId="{C6ADED77-34B7-4D3E-A52C-69461F104710}" type="parTrans" cxnId="{1775B357-CDBF-493F-A0E3-447ABCA8F2D0}">
      <dgm:prSet/>
      <dgm:spPr/>
      <dgm:t>
        <a:bodyPr/>
        <a:lstStyle/>
        <a:p>
          <a:endParaRPr lang="en-US">
            <a:latin typeface="Arial" pitchFamily="34" charset="0"/>
            <a:cs typeface="Arial" pitchFamily="34" charset="0"/>
          </a:endParaRPr>
        </a:p>
      </dgm:t>
    </dgm:pt>
    <dgm:pt modelId="{F6881C29-5CC9-4F69-AF7F-7BF542222960}" type="sibTrans" cxnId="{1775B357-CDBF-493F-A0E3-447ABCA8F2D0}">
      <dgm:prSet/>
      <dgm:spPr/>
      <dgm:t>
        <a:bodyPr/>
        <a:lstStyle/>
        <a:p>
          <a:endParaRPr lang="en-US">
            <a:latin typeface="Arial" pitchFamily="34" charset="0"/>
            <a:cs typeface="Arial" pitchFamily="34" charset="0"/>
          </a:endParaRPr>
        </a:p>
      </dgm:t>
    </dgm:pt>
    <dgm:pt modelId="{2B25FF2C-8104-4658-A4B0-C96EB03D9E53}">
      <dgm:prSet phldrT="[Text]"/>
      <dgm:spPr/>
      <dgm:t>
        <a:bodyPr/>
        <a:lstStyle/>
        <a:p>
          <a:r>
            <a:rPr lang="en-US" dirty="0" smtClean="0">
              <a:latin typeface="Arial" pitchFamily="34" charset="0"/>
              <a:cs typeface="Arial" pitchFamily="34" charset="0"/>
            </a:rPr>
            <a:t>YẾU: </a:t>
          </a:r>
          <a:r>
            <a:rPr lang="en-US" dirty="0" smtClean="0">
              <a:latin typeface="Arial" pitchFamily="34" charset="0"/>
              <a:cs typeface="Arial" pitchFamily="34" charset="0"/>
            </a:rPr>
            <a:t>0HS </a:t>
          </a:r>
          <a:r>
            <a:rPr lang="en-US" dirty="0" smtClean="0">
              <a:latin typeface="Arial" pitchFamily="34" charset="0"/>
              <a:cs typeface="Arial" pitchFamily="34" charset="0"/>
            </a:rPr>
            <a:t>– </a:t>
          </a:r>
          <a:r>
            <a:rPr lang="en-US" dirty="0" smtClean="0">
              <a:latin typeface="Arial" pitchFamily="34" charset="0"/>
              <a:cs typeface="Arial" pitchFamily="34" charset="0"/>
            </a:rPr>
            <a:t>0% </a:t>
          </a:r>
          <a:endParaRPr lang="en-US" dirty="0">
            <a:latin typeface="Arial" pitchFamily="34" charset="0"/>
            <a:cs typeface="Arial" pitchFamily="34" charset="0"/>
          </a:endParaRPr>
        </a:p>
      </dgm:t>
    </dgm:pt>
    <dgm:pt modelId="{53598F05-CBFF-4A8D-B7F8-50D9E30DFC3E}" type="parTrans" cxnId="{60F650A5-CDB2-458A-AD20-D9866D9CF96E}">
      <dgm:prSet/>
      <dgm:spPr/>
      <dgm:t>
        <a:bodyPr/>
        <a:lstStyle/>
        <a:p>
          <a:endParaRPr lang="en-US">
            <a:latin typeface="Arial" pitchFamily="34" charset="0"/>
            <a:cs typeface="Arial" pitchFamily="34" charset="0"/>
          </a:endParaRPr>
        </a:p>
      </dgm:t>
    </dgm:pt>
    <dgm:pt modelId="{390781D7-9858-4327-9F48-98F13D659769}" type="sibTrans" cxnId="{60F650A5-CDB2-458A-AD20-D9866D9CF96E}">
      <dgm:prSet/>
      <dgm:spPr/>
      <dgm:t>
        <a:bodyPr/>
        <a:lstStyle/>
        <a:p>
          <a:endParaRPr lang="en-US">
            <a:latin typeface="Arial" pitchFamily="34" charset="0"/>
            <a:cs typeface="Arial" pitchFamily="34" charset="0"/>
          </a:endParaRPr>
        </a:p>
      </dgm:t>
    </dgm:pt>
    <dgm:pt modelId="{52C62E6A-CA03-4F9B-905D-B0DB0E6463EB}" type="pres">
      <dgm:prSet presAssocID="{772D4ACF-BE28-4E22-A738-F8A627B9DFD5}" presName="Name0" presStyleCnt="0">
        <dgm:presLayoutVars>
          <dgm:chMax val="1"/>
          <dgm:dir/>
          <dgm:animLvl val="ctr"/>
          <dgm:resizeHandles val="exact"/>
        </dgm:presLayoutVars>
      </dgm:prSet>
      <dgm:spPr/>
      <dgm:t>
        <a:bodyPr/>
        <a:lstStyle/>
        <a:p>
          <a:endParaRPr lang="en-US"/>
        </a:p>
      </dgm:t>
    </dgm:pt>
    <dgm:pt modelId="{08B9DD2F-BE07-4441-9EB4-7F123DF256A0}" type="pres">
      <dgm:prSet presAssocID="{21753F9C-E6B8-4305-ACA7-C7CBE17BC1A9}" presName="centerShape" presStyleLbl="node0" presStyleIdx="0" presStyleCnt="1"/>
      <dgm:spPr/>
      <dgm:t>
        <a:bodyPr/>
        <a:lstStyle/>
        <a:p>
          <a:endParaRPr lang="en-US"/>
        </a:p>
      </dgm:t>
    </dgm:pt>
    <dgm:pt modelId="{559CC6B5-80FF-4B3C-AAD0-0383C1815DDC}" type="pres">
      <dgm:prSet presAssocID="{722FCF05-DE1E-4397-B3B3-F8ABAAAD8D1A}" presName="parTrans" presStyleLbl="sibTrans2D1" presStyleIdx="0" presStyleCnt="4"/>
      <dgm:spPr/>
      <dgm:t>
        <a:bodyPr/>
        <a:lstStyle/>
        <a:p>
          <a:endParaRPr lang="en-US"/>
        </a:p>
      </dgm:t>
    </dgm:pt>
    <dgm:pt modelId="{6CCB3F13-DEB6-4635-BB95-049BA24534C8}" type="pres">
      <dgm:prSet presAssocID="{722FCF05-DE1E-4397-B3B3-F8ABAAAD8D1A}" presName="connectorText" presStyleLbl="sibTrans2D1" presStyleIdx="0" presStyleCnt="4"/>
      <dgm:spPr/>
      <dgm:t>
        <a:bodyPr/>
        <a:lstStyle/>
        <a:p>
          <a:endParaRPr lang="en-US"/>
        </a:p>
      </dgm:t>
    </dgm:pt>
    <dgm:pt modelId="{A84384FE-AFD6-4C0F-9737-ED8B996094C2}" type="pres">
      <dgm:prSet presAssocID="{8B0F6999-2018-46C1-82C9-D723CB0E989E}" presName="node" presStyleLbl="node1" presStyleIdx="0" presStyleCnt="4">
        <dgm:presLayoutVars>
          <dgm:bulletEnabled val="1"/>
        </dgm:presLayoutVars>
      </dgm:prSet>
      <dgm:spPr/>
      <dgm:t>
        <a:bodyPr/>
        <a:lstStyle/>
        <a:p>
          <a:endParaRPr lang="en-US"/>
        </a:p>
      </dgm:t>
    </dgm:pt>
    <dgm:pt modelId="{4C58037C-435C-4473-A4EF-5C31180B8958}" type="pres">
      <dgm:prSet presAssocID="{79FB97E3-3DB8-4C8F-B134-92A7E5A1EB97}" presName="parTrans" presStyleLbl="sibTrans2D1" presStyleIdx="1" presStyleCnt="4"/>
      <dgm:spPr/>
      <dgm:t>
        <a:bodyPr/>
        <a:lstStyle/>
        <a:p>
          <a:endParaRPr lang="en-US"/>
        </a:p>
      </dgm:t>
    </dgm:pt>
    <dgm:pt modelId="{E216E646-9866-4C99-9E65-481A31D94752}" type="pres">
      <dgm:prSet presAssocID="{79FB97E3-3DB8-4C8F-B134-92A7E5A1EB97}" presName="connectorText" presStyleLbl="sibTrans2D1" presStyleIdx="1" presStyleCnt="4"/>
      <dgm:spPr/>
      <dgm:t>
        <a:bodyPr/>
        <a:lstStyle/>
        <a:p>
          <a:endParaRPr lang="en-US"/>
        </a:p>
      </dgm:t>
    </dgm:pt>
    <dgm:pt modelId="{2CF61C49-41F1-4055-8742-C38B5CF64741}" type="pres">
      <dgm:prSet presAssocID="{4CA2A64A-9D7D-4D1C-A5DD-65CC4AD2F1F3}" presName="node" presStyleLbl="node1" presStyleIdx="1" presStyleCnt="4">
        <dgm:presLayoutVars>
          <dgm:bulletEnabled val="1"/>
        </dgm:presLayoutVars>
      </dgm:prSet>
      <dgm:spPr/>
      <dgm:t>
        <a:bodyPr/>
        <a:lstStyle/>
        <a:p>
          <a:endParaRPr lang="en-US"/>
        </a:p>
      </dgm:t>
    </dgm:pt>
    <dgm:pt modelId="{46F60F62-1B8A-4B7A-AF08-A86E5AC09D5C}" type="pres">
      <dgm:prSet presAssocID="{C6ADED77-34B7-4D3E-A52C-69461F104710}" presName="parTrans" presStyleLbl="sibTrans2D1" presStyleIdx="2" presStyleCnt="4"/>
      <dgm:spPr/>
      <dgm:t>
        <a:bodyPr/>
        <a:lstStyle/>
        <a:p>
          <a:endParaRPr lang="en-US"/>
        </a:p>
      </dgm:t>
    </dgm:pt>
    <dgm:pt modelId="{F926EB3A-F5C6-49B3-B070-4C45F28E9FEC}" type="pres">
      <dgm:prSet presAssocID="{C6ADED77-34B7-4D3E-A52C-69461F104710}" presName="connectorText" presStyleLbl="sibTrans2D1" presStyleIdx="2" presStyleCnt="4"/>
      <dgm:spPr/>
      <dgm:t>
        <a:bodyPr/>
        <a:lstStyle/>
        <a:p>
          <a:endParaRPr lang="en-US"/>
        </a:p>
      </dgm:t>
    </dgm:pt>
    <dgm:pt modelId="{7CCCADF7-2927-45AC-BC83-462CEBC1FF96}" type="pres">
      <dgm:prSet presAssocID="{A508C250-DB0C-48D4-989F-672F65CC05E2}" presName="node" presStyleLbl="node1" presStyleIdx="2" presStyleCnt="4" custRadScaleRad="99145" custRadScaleInc="-1663">
        <dgm:presLayoutVars>
          <dgm:bulletEnabled val="1"/>
        </dgm:presLayoutVars>
      </dgm:prSet>
      <dgm:spPr/>
      <dgm:t>
        <a:bodyPr/>
        <a:lstStyle/>
        <a:p>
          <a:endParaRPr lang="en-US"/>
        </a:p>
      </dgm:t>
    </dgm:pt>
    <dgm:pt modelId="{F452B5D0-C226-425E-A69A-27711D30D7BA}" type="pres">
      <dgm:prSet presAssocID="{53598F05-CBFF-4A8D-B7F8-50D9E30DFC3E}" presName="parTrans" presStyleLbl="sibTrans2D1" presStyleIdx="3" presStyleCnt="4"/>
      <dgm:spPr/>
      <dgm:t>
        <a:bodyPr/>
        <a:lstStyle/>
        <a:p>
          <a:endParaRPr lang="en-US"/>
        </a:p>
      </dgm:t>
    </dgm:pt>
    <dgm:pt modelId="{2EF5AC39-AB65-42FE-86DA-01EDF3D26E28}" type="pres">
      <dgm:prSet presAssocID="{53598F05-CBFF-4A8D-B7F8-50D9E30DFC3E}" presName="connectorText" presStyleLbl="sibTrans2D1" presStyleIdx="3" presStyleCnt="4"/>
      <dgm:spPr/>
      <dgm:t>
        <a:bodyPr/>
        <a:lstStyle/>
        <a:p>
          <a:endParaRPr lang="en-US"/>
        </a:p>
      </dgm:t>
    </dgm:pt>
    <dgm:pt modelId="{F5C99E39-6F79-496E-BCE6-57DFF0D8A9D2}" type="pres">
      <dgm:prSet presAssocID="{2B25FF2C-8104-4658-A4B0-C96EB03D9E53}" presName="node" presStyleLbl="node1" presStyleIdx="3" presStyleCnt="4">
        <dgm:presLayoutVars>
          <dgm:bulletEnabled val="1"/>
        </dgm:presLayoutVars>
      </dgm:prSet>
      <dgm:spPr/>
      <dgm:t>
        <a:bodyPr/>
        <a:lstStyle/>
        <a:p>
          <a:endParaRPr lang="en-US"/>
        </a:p>
      </dgm:t>
    </dgm:pt>
  </dgm:ptLst>
  <dgm:cxnLst>
    <dgm:cxn modelId="{23B612C1-29DD-4B39-A656-97D2FBEA547E}" type="presOf" srcId="{2B25FF2C-8104-4658-A4B0-C96EB03D9E53}" destId="{F5C99E39-6F79-496E-BCE6-57DFF0D8A9D2}" srcOrd="0" destOrd="0" presId="urn:microsoft.com/office/officeart/2005/8/layout/radial5"/>
    <dgm:cxn modelId="{28009036-BCC4-409D-82DB-4EBF6B1E9728}" type="presOf" srcId="{4CA2A64A-9D7D-4D1C-A5DD-65CC4AD2F1F3}" destId="{2CF61C49-41F1-4055-8742-C38B5CF64741}" srcOrd="0" destOrd="0" presId="urn:microsoft.com/office/officeart/2005/8/layout/radial5"/>
    <dgm:cxn modelId="{60F650A5-CDB2-458A-AD20-D9866D9CF96E}" srcId="{21753F9C-E6B8-4305-ACA7-C7CBE17BC1A9}" destId="{2B25FF2C-8104-4658-A4B0-C96EB03D9E53}" srcOrd="3" destOrd="0" parTransId="{53598F05-CBFF-4A8D-B7F8-50D9E30DFC3E}" sibTransId="{390781D7-9858-4327-9F48-98F13D659769}"/>
    <dgm:cxn modelId="{3CD4AF4C-F5DB-402E-889D-002205F75977}" type="presOf" srcId="{53598F05-CBFF-4A8D-B7F8-50D9E30DFC3E}" destId="{F452B5D0-C226-425E-A69A-27711D30D7BA}" srcOrd="0" destOrd="0" presId="urn:microsoft.com/office/officeart/2005/8/layout/radial5"/>
    <dgm:cxn modelId="{91E21530-064B-4C68-BD4E-A78F924A8C17}" srcId="{21753F9C-E6B8-4305-ACA7-C7CBE17BC1A9}" destId="{8B0F6999-2018-46C1-82C9-D723CB0E989E}" srcOrd="0" destOrd="0" parTransId="{722FCF05-DE1E-4397-B3B3-F8ABAAAD8D1A}" sibTransId="{FEE60FB9-D282-4060-90D6-41B0A9E17972}"/>
    <dgm:cxn modelId="{1775B357-CDBF-493F-A0E3-447ABCA8F2D0}" srcId="{21753F9C-E6B8-4305-ACA7-C7CBE17BC1A9}" destId="{A508C250-DB0C-48D4-989F-672F65CC05E2}" srcOrd="2" destOrd="0" parTransId="{C6ADED77-34B7-4D3E-A52C-69461F104710}" sibTransId="{F6881C29-5CC9-4F69-AF7F-7BF542222960}"/>
    <dgm:cxn modelId="{93EBD2C9-1289-408A-86F4-E9392EA8EE16}" type="presOf" srcId="{A508C250-DB0C-48D4-989F-672F65CC05E2}" destId="{7CCCADF7-2927-45AC-BC83-462CEBC1FF96}" srcOrd="0" destOrd="0" presId="urn:microsoft.com/office/officeart/2005/8/layout/radial5"/>
    <dgm:cxn modelId="{32AFAB69-0C0E-4A3F-B64C-FC9DC2A3BB3D}" type="presOf" srcId="{79FB97E3-3DB8-4C8F-B134-92A7E5A1EB97}" destId="{E216E646-9866-4C99-9E65-481A31D94752}" srcOrd="1" destOrd="0" presId="urn:microsoft.com/office/officeart/2005/8/layout/radial5"/>
    <dgm:cxn modelId="{5EFCFFE9-26A1-42BF-8ED9-C3250A64AB89}" type="presOf" srcId="{53598F05-CBFF-4A8D-B7F8-50D9E30DFC3E}" destId="{2EF5AC39-AB65-42FE-86DA-01EDF3D26E28}" srcOrd="1" destOrd="0" presId="urn:microsoft.com/office/officeart/2005/8/layout/radial5"/>
    <dgm:cxn modelId="{5261E697-7FA3-45E5-8B4A-374FA4470903}" srcId="{772D4ACF-BE28-4E22-A738-F8A627B9DFD5}" destId="{21753F9C-E6B8-4305-ACA7-C7CBE17BC1A9}" srcOrd="0" destOrd="0" parTransId="{3326A3D7-38F6-4E75-A350-0DE8A32C5345}" sibTransId="{5E4DD777-E6B6-4019-B18A-4C5C4D65E05B}"/>
    <dgm:cxn modelId="{87C5B6FC-082B-42DE-8D7F-B2F0DEF31AFF}" type="presOf" srcId="{21753F9C-E6B8-4305-ACA7-C7CBE17BC1A9}" destId="{08B9DD2F-BE07-4441-9EB4-7F123DF256A0}" srcOrd="0" destOrd="0" presId="urn:microsoft.com/office/officeart/2005/8/layout/radial5"/>
    <dgm:cxn modelId="{41C4DBF6-872F-4B3A-848F-AAD0E7BC00AC}" type="presOf" srcId="{8B0F6999-2018-46C1-82C9-D723CB0E989E}" destId="{A84384FE-AFD6-4C0F-9737-ED8B996094C2}" srcOrd="0" destOrd="0" presId="urn:microsoft.com/office/officeart/2005/8/layout/radial5"/>
    <dgm:cxn modelId="{C2C6BA2E-7B33-4B8C-8543-7838E8B427DA}" srcId="{21753F9C-E6B8-4305-ACA7-C7CBE17BC1A9}" destId="{4CA2A64A-9D7D-4D1C-A5DD-65CC4AD2F1F3}" srcOrd="1" destOrd="0" parTransId="{79FB97E3-3DB8-4C8F-B134-92A7E5A1EB97}" sibTransId="{C84CB752-C4B4-4F90-90E5-920F1E19078C}"/>
    <dgm:cxn modelId="{2B3AE6DC-EAB5-4FF1-B5D9-8952B17EAB8F}" type="presOf" srcId="{772D4ACF-BE28-4E22-A738-F8A627B9DFD5}" destId="{52C62E6A-CA03-4F9B-905D-B0DB0E6463EB}" srcOrd="0" destOrd="0" presId="urn:microsoft.com/office/officeart/2005/8/layout/radial5"/>
    <dgm:cxn modelId="{C6B52FD7-8295-4135-89BD-9B3D7B84D5A2}" type="presOf" srcId="{79FB97E3-3DB8-4C8F-B134-92A7E5A1EB97}" destId="{4C58037C-435C-4473-A4EF-5C31180B8958}" srcOrd="0" destOrd="0" presId="urn:microsoft.com/office/officeart/2005/8/layout/radial5"/>
    <dgm:cxn modelId="{16120CCF-6BD0-423E-8DAB-39CCFBCEFE4E}" type="presOf" srcId="{C6ADED77-34B7-4D3E-A52C-69461F104710}" destId="{46F60F62-1B8A-4B7A-AF08-A86E5AC09D5C}" srcOrd="0" destOrd="0" presId="urn:microsoft.com/office/officeart/2005/8/layout/radial5"/>
    <dgm:cxn modelId="{08AD37FA-2D6B-4C4E-A40C-3BC1A18CE322}" type="presOf" srcId="{C6ADED77-34B7-4D3E-A52C-69461F104710}" destId="{F926EB3A-F5C6-49B3-B070-4C45F28E9FEC}" srcOrd="1" destOrd="0" presId="urn:microsoft.com/office/officeart/2005/8/layout/radial5"/>
    <dgm:cxn modelId="{A74A8D9B-EBBD-45C1-B7A4-E802D122D8EB}" type="presOf" srcId="{722FCF05-DE1E-4397-B3B3-F8ABAAAD8D1A}" destId="{6CCB3F13-DEB6-4635-BB95-049BA24534C8}" srcOrd="1" destOrd="0" presId="urn:microsoft.com/office/officeart/2005/8/layout/radial5"/>
    <dgm:cxn modelId="{CEAC9AE9-70BB-46CC-96FA-693BF8BC5352}" type="presOf" srcId="{722FCF05-DE1E-4397-B3B3-F8ABAAAD8D1A}" destId="{559CC6B5-80FF-4B3C-AAD0-0383C1815DDC}" srcOrd="0" destOrd="0" presId="urn:microsoft.com/office/officeart/2005/8/layout/radial5"/>
    <dgm:cxn modelId="{2FBC20A8-5B40-40E4-B4A6-99BAD855FBB4}" type="presParOf" srcId="{52C62E6A-CA03-4F9B-905D-B0DB0E6463EB}" destId="{08B9DD2F-BE07-4441-9EB4-7F123DF256A0}" srcOrd="0" destOrd="0" presId="urn:microsoft.com/office/officeart/2005/8/layout/radial5"/>
    <dgm:cxn modelId="{CEA64798-CAFB-4B48-94BB-9F2D536BA1FD}" type="presParOf" srcId="{52C62E6A-CA03-4F9B-905D-B0DB0E6463EB}" destId="{559CC6B5-80FF-4B3C-AAD0-0383C1815DDC}" srcOrd="1" destOrd="0" presId="urn:microsoft.com/office/officeart/2005/8/layout/radial5"/>
    <dgm:cxn modelId="{EBB361E8-32A1-4D5E-83F3-499D77819318}" type="presParOf" srcId="{559CC6B5-80FF-4B3C-AAD0-0383C1815DDC}" destId="{6CCB3F13-DEB6-4635-BB95-049BA24534C8}" srcOrd="0" destOrd="0" presId="urn:microsoft.com/office/officeart/2005/8/layout/radial5"/>
    <dgm:cxn modelId="{D8AC36A7-2931-4AF5-906B-36884AF98E19}" type="presParOf" srcId="{52C62E6A-CA03-4F9B-905D-B0DB0E6463EB}" destId="{A84384FE-AFD6-4C0F-9737-ED8B996094C2}" srcOrd="2" destOrd="0" presId="urn:microsoft.com/office/officeart/2005/8/layout/radial5"/>
    <dgm:cxn modelId="{35D2A3CD-4E3C-4B14-A574-D4C936BEA8FC}" type="presParOf" srcId="{52C62E6A-CA03-4F9B-905D-B0DB0E6463EB}" destId="{4C58037C-435C-4473-A4EF-5C31180B8958}" srcOrd="3" destOrd="0" presId="urn:microsoft.com/office/officeart/2005/8/layout/radial5"/>
    <dgm:cxn modelId="{6CD2F777-BE16-4E49-8C1B-F5E844DC4D6B}" type="presParOf" srcId="{4C58037C-435C-4473-A4EF-5C31180B8958}" destId="{E216E646-9866-4C99-9E65-481A31D94752}" srcOrd="0" destOrd="0" presId="urn:microsoft.com/office/officeart/2005/8/layout/radial5"/>
    <dgm:cxn modelId="{2CB95C38-2448-4012-95E9-1379FD991001}" type="presParOf" srcId="{52C62E6A-CA03-4F9B-905D-B0DB0E6463EB}" destId="{2CF61C49-41F1-4055-8742-C38B5CF64741}" srcOrd="4" destOrd="0" presId="urn:microsoft.com/office/officeart/2005/8/layout/radial5"/>
    <dgm:cxn modelId="{72956812-4F68-4D69-B43A-7540B8ADBAC7}" type="presParOf" srcId="{52C62E6A-CA03-4F9B-905D-B0DB0E6463EB}" destId="{46F60F62-1B8A-4B7A-AF08-A86E5AC09D5C}" srcOrd="5" destOrd="0" presId="urn:microsoft.com/office/officeart/2005/8/layout/radial5"/>
    <dgm:cxn modelId="{8B55DCCE-EC62-4174-B410-78CD80EB4129}" type="presParOf" srcId="{46F60F62-1B8A-4B7A-AF08-A86E5AC09D5C}" destId="{F926EB3A-F5C6-49B3-B070-4C45F28E9FEC}" srcOrd="0" destOrd="0" presId="urn:microsoft.com/office/officeart/2005/8/layout/radial5"/>
    <dgm:cxn modelId="{ACE34F8D-E7E1-48A4-B2DB-1F2BBA79FE34}" type="presParOf" srcId="{52C62E6A-CA03-4F9B-905D-B0DB0E6463EB}" destId="{7CCCADF7-2927-45AC-BC83-462CEBC1FF96}" srcOrd="6" destOrd="0" presId="urn:microsoft.com/office/officeart/2005/8/layout/radial5"/>
    <dgm:cxn modelId="{3201E3D2-E770-4C3B-91DC-E9FD47CB4AE3}" type="presParOf" srcId="{52C62E6A-CA03-4F9B-905D-B0DB0E6463EB}" destId="{F452B5D0-C226-425E-A69A-27711D30D7BA}" srcOrd="7" destOrd="0" presId="urn:microsoft.com/office/officeart/2005/8/layout/radial5"/>
    <dgm:cxn modelId="{D8D4F983-51A8-4A3D-9E95-AD3F433CCBDD}" type="presParOf" srcId="{F452B5D0-C226-425E-A69A-27711D30D7BA}" destId="{2EF5AC39-AB65-42FE-86DA-01EDF3D26E28}" srcOrd="0" destOrd="0" presId="urn:microsoft.com/office/officeart/2005/8/layout/radial5"/>
    <dgm:cxn modelId="{B598AB15-7E5F-4E43-B693-EF38C415310E}" type="presParOf" srcId="{52C62E6A-CA03-4F9B-905D-B0DB0E6463EB}" destId="{F5C99E39-6F79-496E-BCE6-57DFF0D8A9D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BDBDE-258E-4F95-885E-473DF1CEDDCC}">
      <dsp:nvSpPr>
        <dsp:cNvPr id="0" name=""/>
        <dsp:cNvSpPr/>
      </dsp:nvSpPr>
      <dsp:spPr>
        <a:xfrm>
          <a:off x="2668831" y="2007067"/>
          <a:ext cx="1431088" cy="14310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err="1" smtClean="0">
              <a:latin typeface="Arial" pitchFamily="34" charset="0"/>
              <a:cs typeface="Arial" pitchFamily="34" charset="0"/>
            </a:rPr>
            <a:t>Hạnh</a:t>
          </a:r>
          <a:r>
            <a:rPr lang="en-US" sz="3000" kern="1200" dirty="0" smtClean="0">
              <a:latin typeface="Arial" pitchFamily="34" charset="0"/>
              <a:cs typeface="Arial" pitchFamily="34" charset="0"/>
            </a:rPr>
            <a:t> </a:t>
          </a:r>
          <a:r>
            <a:rPr lang="en-US" sz="3000" kern="1200" dirty="0" err="1" smtClean="0">
              <a:latin typeface="Arial" pitchFamily="34" charset="0"/>
              <a:cs typeface="Arial" pitchFamily="34" charset="0"/>
            </a:rPr>
            <a:t>kiểm</a:t>
          </a:r>
          <a:r>
            <a:rPr lang="en-US" sz="3000" kern="1200" dirty="0" smtClean="0">
              <a:latin typeface="Arial" pitchFamily="34" charset="0"/>
              <a:cs typeface="Arial" pitchFamily="34" charset="0"/>
            </a:rPr>
            <a:t> </a:t>
          </a:r>
          <a:endParaRPr lang="en-US" sz="3000" kern="1200" dirty="0">
            <a:latin typeface="Arial" pitchFamily="34" charset="0"/>
            <a:cs typeface="Arial" pitchFamily="34" charset="0"/>
          </a:endParaRPr>
        </a:p>
      </dsp:txBody>
      <dsp:txXfrm>
        <a:off x="2878409" y="2216645"/>
        <a:ext cx="1011932" cy="1011932"/>
      </dsp:txXfrm>
    </dsp:sp>
    <dsp:sp modelId="{AA69F2D5-7F6D-4B5D-AB68-1D460D5C401D}">
      <dsp:nvSpPr>
        <dsp:cNvPr id="0" name=""/>
        <dsp:cNvSpPr/>
      </dsp:nvSpPr>
      <dsp:spPr>
        <a:xfrm rot="16200000">
          <a:off x="3232654" y="1486104"/>
          <a:ext cx="303442" cy="486570"/>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Arial" pitchFamily="34" charset="0"/>
            <a:cs typeface="Arial" pitchFamily="34" charset="0"/>
          </a:endParaRPr>
        </a:p>
      </dsp:txBody>
      <dsp:txXfrm>
        <a:off x="3278171" y="1628935"/>
        <a:ext cx="212409" cy="291942"/>
      </dsp:txXfrm>
    </dsp:sp>
    <dsp:sp modelId="{E234B476-405A-4C13-AB74-409FB8A36ECF}">
      <dsp:nvSpPr>
        <dsp:cNvPr id="0" name=""/>
        <dsp:cNvSpPr/>
      </dsp:nvSpPr>
      <dsp:spPr>
        <a:xfrm>
          <a:off x="2668831" y="3446"/>
          <a:ext cx="1431088" cy="143108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Tốt</a:t>
          </a:r>
          <a:r>
            <a:rPr lang="en-US" sz="2400" kern="1200" dirty="0" smtClean="0">
              <a:latin typeface="Arial" pitchFamily="34" charset="0"/>
              <a:cs typeface="Arial" pitchFamily="34" charset="0"/>
            </a:rPr>
            <a:t>: </a:t>
          </a:r>
          <a:r>
            <a:rPr lang="en-US" sz="2400" kern="1200" dirty="0" smtClean="0">
              <a:latin typeface="Arial" pitchFamily="34" charset="0"/>
              <a:cs typeface="Arial" pitchFamily="34" charset="0"/>
            </a:rPr>
            <a:t>29 HS </a:t>
          </a:r>
          <a:r>
            <a:rPr lang="en-US" sz="2400" kern="1200" dirty="0" smtClean="0">
              <a:latin typeface="Arial" pitchFamily="34" charset="0"/>
              <a:cs typeface="Arial" pitchFamily="34" charset="0"/>
            </a:rPr>
            <a:t>– </a:t>
          </a:r>
          <a:r>
            <a:rPr lang="en-US" sz="2400" kern="1200" dirty="0" smtClean="0">
              <a:latin typeface="Arial" pitchFamily="34" charset="0"/>
              <a:cs typeface="Arial" pitchFamily="34" charset="0"/>
            </a:rPr>
            <a:t>80.5 </a:t>
          </a:r>
          <a:r>
            <a:rPr lang="en-US" sz="2400" kern="1200" dirty="0" smtClean="0">
              <a:latin typeface="Arial" pitchFamily="34" charset="0"/>
              <a:cs typeface="Arial" pitchFamily="34" charset="0"/>
            </a:rPr>
            <a:t>%</a:t>
          </a:r>
          <a:endParaRPr lang="en-US" sz="2400" kern="1200" dirty="0">
            <a:latin typeface="Arial" pitchFamily="34" charset="0"/>
            <a:cs typeface="Arial" pitchFamily="34" charset="0"/>
          </a:endParaRPr>
        </a:p>
      </dsp:txBody>
      <dsp:txXfrm>
        <a:off x="2878409" y="213024"/>
        <a:ext cx="1011932" cy="1011932"/>
      </dsp:txXfrm>
    </dsp:sp>
    <dsp:sp modelId="{E059BE37-55F9-460D-9049-AAFD70FED447}">
      <dsp:nvSpPr>
        <dsp:cNvPr id="0" name=""/>
        <dsp:cNvSpPr/>
      </dsp:nvSpPr>
      <dsp:spPr>
        <a:xfrm>
          <a:off x="4225877" y="2479326"/>
          <a:ext cx="303442" cy="486570"/>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Arial" pitchFamily="34" charset="0"/>
            <a:cs typeface="Arial" pitchFamily="34" charset="0"/>
          </a:endParaRPr>
        </a:p>
      </dsp:txBody>
      <dsp:txXfrm>
        <a:off x="4225877" y="2576640"/>
        <a:ext cx="212409" cy="291942"/>
      </dsp:txXfrm>
    </dsp:sp>
    <dsp:sp modelId="{79F012AF-1E65-4F70-BEFA-31EB61843C7E}">
      <dsp:nvSpPr>
        <dsp:cNvPr id="0" name=""/>
        <dsp:cNvSpPr/>
      </dsp:nvSpPr>
      <dsp:spPr>
        <a:xfrm>
          <a:off x="4672453" y="2007067"/>
          <a:ext cx="1431088" cy="143108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Khá</a:t>
          </a:r>
          <a:r>
            <a:rPr lang="en-US" sz="2400" kern="1200" dirty="0" smtClean="0">
              <a:latin typeface="Arial" pitchFamily="34" charset="0"/>
              <a:cs typeface="Arial" pitchFamily="34" charset="0"/>
            </a:rPr>
            <a:t>: </a:t>
          </a:r>
          <a:r>
            <a:rPr lang="en-US" sz="2400" kern="1200" dirty="0" smtClean="0">
              <a:latin typeface="Arial" pitchFamily="34" charset="0"/>
              <a:cs typeface="Arial" pitchFamily="34" charset="0"/>
            </a:rPr>
            <a:t>7HS </a:t>
          </a:r>
          <a:r>
            <a:rPr lang="en-US" sz="2400" kern="1200" dirty="0" smtClean="0">
              <a:latin typeface="Arial" pitchFamily="34" charset="0"/>
              <a:cs typeface="Arial" pitchFamily="34" charset="0"/>
            </a:rPr>
            <a:t>– </a:t>
          </a:r>
          <a:r>
            <a:rPr lang="en-US" sz="2400" kern="1200" dirty="0" smtClean="0">
              <a:latin typeface="Arial" pitchFamily="34" charset="0"/>
              <a:cs typeface="Arial" pitchFamily="34" charset="0"/>
            </a:rPr>
            <a:t>19.4%</a:t>
          </a:r>
          <a:endParaRPr lang="en-US" sz="2400" kern="1200" dirty="0" smtClean="0">
            <a:latin typeface="Arial" pitchFamily="34" charset="0"/>
            <a:cs typeface="Arial" pitchFamily="34" charset="0"/>
          </a:endParaRPr>
        </a:p>
      </dsp:txBody>
      <dsp:txXfrm>
        <a:off x="4882031" y="2216645"/>
        <a:ext cx="1011932" cy="1011932"/>
      </dsp:txXfrm>
    </dsp:sp>
    <dsp:sp modelId="{AF856982-49B8-4049-AE96-47032995AD8A}">
      <dsp:nvSpPr>
        <dsp:cNvPr id="0" name=""/>
        <dsp:cNvSpPr/>
      </dsp:nvSpPr>
      <dsp:spPr>
        <a:xfrm rot="5400000">
          <a:off x="3232654" y="3472549"/>
          <a:ext cx="303442" cy="486570"/>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Arial" pitchFamily="34" charset="0"/>
            <a:cs typeface="Arial" pitchFamily="34" charset="0"/>
          </a:endParaRPr>
        </a:p>
      </dsp:txBody>
      <dsp:txXfrm>
        <a:off x="3278171" y="3524347"/>
        <a:ext cx="212409" cy="291942"/>
      </dsp:txXfrm>
    </dsp:sp>
    <dsp:sp modelId="{D6139B68-DE14-49C9-9F47-74E8207F6FE1}">
      <dsp:nvSpPr>
        <dsp:cNvPr id="0" name=""/>
        <dsp:cNvSpPr/>
      </dsp:nvSpPr>
      <dsp:spPr>
        <a:xfrm>
          <a:off x="2668831" y="4010689"/>
          <a:ext cx="1431088" cy="143108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Trung</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bình</a:t>
          </a:r>
          <a:r>
            <a:rPr lang="en-US" sz="2400" kern="1200" dirty="0" smtClean="0">
              <a:latin typeface="Arial" pitchFamily="34" charset="0"/>
              <a:cs typeface="Arial" pitchFamily="34" charset="0"/>
            </a:rPr>
            <a:t> - 0%</a:t>
          </a:r>
          <a:endParaRPr lang="en-US" sz="2400" kern="1200" dirty="0">
            <a:latin typeface="Arial" pitchFamily="34" charset="0"/>
            <a:cs typeface="Arial" pitchFamily="34" charset="0"/>
          </a:endParaRPr>
        </a:p>
      </dsp:txBody>
      <dsp:txXfrm>
        <a:off x="2878409" y="4220267"/>
        <a:ext cx="1011932" cy="1011932"/>
      </dsp:txXfrm>
    </dsp:sp>
    <dsp:sp modelId="{93D32392-C078-4AD1-A940-1881B3C42006}">
      <dsp:nvSpPr>
        <dsp:cNvPr id="0" name=""/>
        <dsp:cNvSpPr/>
      </dsp:nvSpPr>
      <dsp:spPr>
        <a:xfrm rot="10800000">
          <a:off x="2239432" y="2479326"/>
          <a:ext cx="303442" cy="486570"/>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Arial" pitchFamily="34" charset="0"/>
            <a:cs typeface="Arial" pitchFamily="34" charset="0"/>
          </a:endParaRPr>
        </a:p>
      </dsp:txBody>
      <dsp:txXfrm rot="10800000">
        <a:off x="2330465" y="2576640"/>
        <a:ext cx="212409" cy="291942"/>
      </dsp:txXfrm>
    </dsp:sp>
    <dsp:sp modelId="{8C30119E-5EE2-4E04-A76C-FA7B0D380AA8}">
      <dsp:nvSpPr>
        <dsp:cNvPr id="0" name=""/>
        <dsp:cNvSpPr/>
      </dsp:nvSpPr>
      <dsp:spPr>
        <a:xfrm>
          <a:off x="665210" y="2007067"/>
          <a:ext cx="1431088" cy="143108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itchFamily="34" charset="0"/>
              <a:cs typeface="Arial" pitchFamily="34" charset="0"/>
            </a:rPr>
            <a:t>Yếu</a:t>
          </a:r>
          <a:r>
            <a:rPr lang="en-US" sz="2400" kern="1200" dirty="0" smtClean="0">
              <a:latin typeface="Arial" pitchFamily="34" charset="0"/>
              <a:cs typeface="Arial" pitchFamily="34" charset="0"/>
            </a:rPr>
            <a:t> - 0%</a:t>
          </a:r>
          <a:endParaRPr lang="en-US" sz="2400" kern="1200" dirty="0">
            <a:latin typeface="Arial" pitchFamily="34" charset="0"/>
            <a:cs typeface="Arial" pitchFamily="34" charset="0"/>
          </a:endParaRPr>
        </a:p>
      </dsp:txBody>
      <dsp:txXfrm>
        <a:off x="874788" y="2216645"/>
        <a:ext cx="1011932" cy="1011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9DD2F-BE07-4441-9EB4-7F123DF256A0}">
      <dsp:nvSpPr>
        <dsp:cNvPr id="0" name=""/>
        <dsp:cNvSpPr/>
      </dsp:nvSpPr>
      <dsp:spPr>
        <a:xfrm>
          <a:off x="2998598" y="1990486"/>
          <a:ext cx="1419626" cy="141962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smtClean="0">
              <a:latin typeface="Arial" pitchFamily="34" charset="0"/>
              <a:cs typeface="Arial" pitchFamily="34" charset="0"/>
            </a:rPr>
            <a:t>HỌC LỰC</a:t>
          </a:r>
          <a:endParaRPr lang="en-US" sz="3200" kern="1200">
            <a:latin typeface="Arial" pitchFamily="34" charset="0"/>
            <a:cs typeface="Arial" pitchFamily="34" charset="0"/>
          </a:endParaRPr>
        </a:p>
      </dsp:txBody>
      <dsp:txXfrm>
        <a:off x="3206497" y="2198385"/>
        <a:ext cx="1003828" cy="1003828"/>
      </dsp:txXfrm>
    </dsp:sp>
    <dsp:sp modelId="{559CC6B5-80FF-4B3C-AAD0-0383C1815DDC}">
      <dsp:nvSpPr>
        <dsp:cNvPr id="0" name=""/>
        <dsp:cNvSpPr/>
      </dsp:nvSpPr>
      <dsp:spPr>
        <a:xfrm rot="16200000">
          <a:off x="3558031" y="1473924"/>
          <a:ext cx="300761" cy="482672"/>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itchFamily="34" charset="0"/>
            <a:cs typeface="Arial" pitchFamily="34" charset="0"/>
          </a:endParaRPr>
        </a:p>
      </dsp:txBody>
      <dsp:txXfrm>
        <a:off x="3603145" y="1615572"/>
        <a:ext cx="210533" cy="289604"/>
      </dsp:txXfrm>
    </dsp:sp>
    <dsp:sp modelId="{A84384FE-AFD6-4C0F-9737-ED8B996094C2}">
      <dsp:nvSpPr>
        <dsp:cNvPr id="0" name=""/>
        <dsp:cNvSpPr/>
      </dsp:nvSpPr>
      <dsp:spPr>
        <a:xfrm>
          <a:off x="2998598" y="3385"/>
          <a:ext cx="1419626" cy="141962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GIỎI: 5HS – 13.9% </a:t>
          </a:r>
          <a:endParaRPr lang="en-US" sz="1800" kern="1200" dirty="0">
            <a:latin typeface="Arial" pitchFamily="34" charset="0"/>
            <a:cs typeface="Arial" pitchFamily="34" charset="0"/>
          </a:endParaRPr>
        </a:p>
      </dsp:txBody>
      <dsp:txXfrm>
        <a:off x="3206497" y="211284"/>
        <a:ext cx="1003828" cy="1003828"/>
      </dsp:txXfrm>
    </dsp:sp>
    <dsp:sp modelId="{4C58037C-435C-4473-A4EF-5C31180B8958}">
      <dsp:nvSpPr>
        <dsp:cNvPr id="0" name=""/>
        <dsp:cNvSpPr/>
      </dsp:nvSpPr>
      <dsp:spPr>
        <a:xfrm>
          <a:off x="4543069" y="2458963"/>
          <a:ext cx="300761" cy="482672"/>
        </a:xfrm>
        <a:prstGeom prst="rightArrow">
          <a:avLst>
            <a:gd name="adj1" fmla="val 60000"/>
            <a:gd name="adj2" fmla="val 5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itchFamily="34" charset="0"/>
            <a:cs typeface="Arial" pitchFamily="34" charset="0"/>
          </a:endParaRPr>
        </a:p>
      </dsp:txBody>
      <dsp:txXfrm>
        <a:off x="4543069" y="2555497"/>
        <a:ext cx="210533" cy="289604"/>
      </dsp:txXfrm>
    </dsp:sp>
    <dsp:sp modelId="{2CF61C49-41F1-4055-8742-C38B5CF64741}">
      <dsp:nvSpPr>
        <dsp:cNvPr id="0" name=""/>
        <dsp:cNvSpPr/>
      </dsp:nvSpPr>
      <dsp:spPr>
        <a:xfrm>
          <a:off x="4985700" y="1990486"/>
          <a:ext cx="1419626" cy="1419626"/>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KHÁ: </a:t>
          </a:r>
          <a:r>
            <a:rPr lang="en-US" sz="1800" kern="1200" dirty="0" smtClean="0">
              <a:latin typeface="Arial" pitchFamily="34" charset="0"/>
              <a:cs typeface="Arial" pitchFamily="34" charset="0"/>
            </a:rPr>
            <a:t>23HS </a:t>
          </a:r>
          <a:r>
            <a:rPr lang="en-US" sz="1800" kern="1200" dirty="0" smtClean="0">
              <a:latin typeface="Arial" pitchFamily="34" charset="0"/>
              <a:cs typeface="Arial" pitchFamily="34" charset="0"/>
            </a:rPr>
            <a:t>– </a:t>
          </a:r>
          <a:r>
            <a:rPr lang="en-US" sz="1800" kern="1200" dirty="0" smtClean="0">
              <a:latin typeface="Arial" pitchFamily="34" charset="0"/>
              <a:cs typeface="Arial" pitchFamily="34" charset="0"/>
            </a:rPr>
            <a:t>63.9%</a:t>
          </a:r>
          <a:endParaRPr lang="en-US" sz="1800" kern="1200" dirty="0">
            <a:latin typeface="Arial" pitchFamily="34" charset="0"/>
            <a:cs typeface="Arial" pitchFamily="34" charset="0"/>
          </a:endParaRPr>
        </a:p>
      </dsp:txBody>
      <dsp:txXfrm>
        <a:off x="5193599" y="2198385"/>
        <a:ext cx="1003828" cy="1003828"/>
      </dsp:txXfrm>
    </dsp:sp>
    <dsp:sp modelId="{46F60F62-1B8A-4B7A-AF08-A86E5AC09D5C}">
      <dsp:nvSpPr>
        <dsp:cNvPr id="0" name=""/>
        <dsp:cNvSpPr/>
      </dsp:nvSpPr>
      <dsp:spPr>
        <a:xfrm rot="5355099">
          <a:off x="3575291" y="3435678"/>
          <a:ext cx="291757" cy="482672"/>
        </a:xfrm>
        <a:prstGeom prst="rightArrow">
          <a:avLst>
            <a:gd name="adj1" fmla="val 60000"/>
            <a:gd name="adj2" fmla="val 5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itchFamily="34" charset="0"/>
            <a:cs typeface="Arial" pitchFamily="34" charset="0"/>
          </a:endParaRPr>
        </a:p>
      </dsp:txBody>
      <dsp:txXfrm>
        <a:off x="3618483" y="3488452"/>
        <a:ext cx="204230" cy="289604"/>
      </dsp:txXfrm>
    </dsp:sp>
    <dsp:sp modelId="{7CCCADF7-2927-45AC-BC83-462CEBC1FF96}">
      <dsp:nvSpPr>
        <dsp:cNvPr id="0" name=""/>
        <dsp:cNvSpPr/>
      </dsp:nvSpPr>
      <dsp:spPr>
        <a:xfrm>
          <a:off x="3024330" y="3960430"/>
          <a:ext cx="1419626" cy="1419626"/>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TRUNG BÌNH: </a:t>
          </a:r>
          <a:r>
            <a:rPr lang="en-US" sz="1800" kern="1200" dirty="0" smtClean="0">
              <a:latin typeface="Arial" pitchFamily="34" charset="0"/>
              <a:cs typeface="Arial" pitchFamily="34" charset="0"/>
            </a:rPr>
            <a:t>08HS </a:t>
          </a:r>
          <a:r>
            <a:rPr lang="en-US" sz="1800" kern="1200" dirty="0" smtClean="0">
              <a:latin typeface="Arial" pitchFamily="34" charset="0"/>
              <a:cs typeface="Arial" pitchFamily="34" charset="0"/>
            </a:rPr>
            <a:t>– </a:t>
          </a:r>
          <a:r>
            <a:rPr lang="en-US" sz="1800" kern="1200" dirty="0" smtClean="0">
              <a:latin typeface="Arial" pitchFamily="34" charset="0"/>
              <a:cs typeface="Arial" pitchFamily="34" charset="0"/>
            </a:rPr>
            <a:t>22.2% </a:t>
          </a:r>
          <a:endParaRPr lang="en-US" sz="1800" kern="1200" dirty="0" smtClean="0">
            <a:latin typeface="Arial" pitchFamily="34" charset="0"/>
            <a:cs typeface="Arial" pitchFamily="34" charset="0"/>
          </a:endParaRPr>
        </a:p>
      </dsp:txBody>
      <dsp:txXfrm>
        <a:off x="3232229" y="4168329"/>
        <a:ext cx="1003828" cy="1003828"/>
      </dsp:txXfrm>
    </dsp:sp>
    <dsp:sp modelId="{F452B5D0-C226-425E-A69A-27711D30D7BA}">
      <dsp:nvSpPr>
        <dsp:cNvPr id="0" name=""/>
        <dsp:cNvSpPr/>
      </dsp:nvSpPr>
      <dsp:spPr>
        <a:xfrm rot="10800000">
          <a:off x="2572992" y="2458963"/>
          <a:ext cx="300761" cy="482672"/>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latin typeface="Arial" pitchFamily="34" charset="0"/>
            <a:cs typeface="Arial" pitchFamily="34" charset="0"/>
          </a:endParaRPr>
        </a:p>
      </dsp:txBody>
      <dsp:txXfrm rot="10800000">
        <a:off x="2663220" y="2555497"/>
        <a:ext cx="210533" cy="289604"/>
      </dsp:txXfrm>
    </dsp:sp>
    <dsp:sp modelId="{F5C99E39-6F79-496E-BCE6-57DFF0D8A9D2}">
      <dsp:nvSpPr>
        <dsp:cNvPr id="0" name=""/>
        <dsp:cNvSpPr/>
      </dsp:nvSpPr>
      <dsp:spPr>
        <a:xfrm>
          <a:off x="1011497" y="1990486"/>
          <a:ext cx="1419626" cy="141962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Arial" pitchFamily="34" charset="0"/>
              <a:cs typeface="Arial" pitchFamily="34" charset="0"/>
            </a:rPr>
            <a:t>YẾU: </a:t>
          </a:r>
          <a:r>
            <a:rPr lang="en-US" sz="1800" kern="1200" dirty="0" smtClean="0">
              <a:latin typeface="Arial" pitchFamily="34" charset="0"/>
              <a:cs typeface="Arial" pitchFamily="34" charset="0"/>
            </a:rPr>
            <a:t>0HS </a:t>
          </a:r>
          <a:r>
            <a:rPr lang="en-US" sz="1800" kern="1200" dirty="0" smtClean="0">
              <a:latin typeface="Arial" pitchFamily="34" charset="0"/>
              <a:cs typeface="Arial" pitchFamily="34" charset="0"/>
            </a:rPr>
            <a:t>– </a:t>
          </a:r>
          <a:r>
            <a:rPr lang="en-US" sz="1800" kern="1200" dirty="0" smtClean="0">
              <a:latin typeface="Arial" pitchFamily="34" charset="0"/>
              <a:cs typeface="Arial" pitchFamily="34" charset="0"/>
            </a:rPr>
            <a:t>0% </a:t>
          </a:r>
          <a:endParaRPr lang="en-US" sz="1800" kern="1200" dirty="0">
            <a:latin typeface="Arial" pitchFamily="34" charset="0"/>
            <a:cs typeface="Arial" pitchFamily="34" charset="0"/>
          </a:endParaRPr>
        </a:p>
      </dsp:txBody>
      <dsp:txXfrm>
        <a:off x="1219396" y="2198385"/>
        <a:ext cx="1003828" cy="100382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D3B75-A21F-4FB3-AC93-3976D7335323}" type="datetimeFigureOut">
              <a:rPr lang="en-US" smtClean="0"/>
              <a:pPr/>
              <a:t>7/12/2020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6D144-0E64-41CB-BC6F-4C1BFFA2805B}" type="slidenum">
              <a:rPr lang="en-US" smtClean="0"/>
              <a:pPr/>
              <a:t>‹#›</a:t>
            </a:fld>
            <a:endParaRPr lang="en-US"/>
          </a:p>
        </p:txBody>
      </p:sp>
    </p:spTree>
    <p:extLst>
      <p:ext uri="{BB962C8B-B14F-4D97-AF65-F5344CB8AC3E}">
        <p14:creationId xmlns:p14="http://schemas.microsoft.com/office/powerpoint/2010/main" val="308135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54EDD-5CC4-4817-B994-5787466B8024}" type="slidenum">
              <a:rPr lang="en-US"/>
              <a:pPr/>
              <a:t>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975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D85CCB-CF02-40EE-B6CB-2C7A18B61D64}"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125200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85CCB-CF02-40EE-B6CB-2C7A18B61D64}"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403364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85CCB-CF02-40EE-B6CB-2C7A18B61D64}"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146724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85CCB-CF02-40EE-B6CB-2C7A18B61D64}"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7773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85CCB-CF02-40EE-B6CB-2C7A18B61D64}" type="datetimeFigureOut">
              <a:rPr lang="en-US" smtClean="0"/>
              <a:pPr/>
              <a:t>7/12/2020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408025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D85CCB-CF02-40EE-B6CB-2C7A18B61D64}" type="datetimeFigureOut">
              <a:rPr lang="en-US" smtClean="0"/>
              <a:pPr/>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346971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D85CCB-CF02-40EE-B6CB-2C7A18B61D64}" type="datetimeFigureOut">
              <a:rPr lang="en-US" smtClean="0"/>
              <a:pPr/>
              <a:t>7/12/2020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293451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D85CCB-CF02-40EE-B6CB-2C7A18B61D64}" type="datetimeFigureOut">
              <a:rPr lang="en-US" smtClean="0"/>
              <a:pPr/>
              <a:t>7/12/2020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3865042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85CCB-CF02-40EE-B6CB-2C7A18B61D64}" type="datetimeFigureOut">
              <a:rPr lang="en-US" smtClean="0"/>
              <a:pPr/>
              <a:t>7/12/2020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400144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85CCB-CF02-40EE-B6CB-2C7A18B61D64}" type="datetimeFigureOut">
              <a:rPr lang="en-US" smtClean="0"/>
              <a:pPr/>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9089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85CCB-CF02-40EE-B6CB-2C7A18B61D64}" type="datetimeFigureOut">
              <a:rPr lang="en-US" smtClean="0"/>
              <a:pPr/>
              <a:t>7/12/2020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D8CD9-9428-4D2C-8894-7F56FF4F619E}" type="slidenum">
              <a:rPr lang="en-US" smtClean="0"/>
              <a:pPr/>
              <a:t>‹#›</a:t>
            </a:fld>
            <a:endParaRPr lang="en-US"/>
          </a:p>
        </p:txBody>
      </p:sp>
    </p:spTree>
    <p:extLst>
      <p:ext uri="{BB962C8B-B14F-4D97-AF65-F5344CB8AC3E}">
        <p14:creationId xmlns:p14="http://schemas.microsoft.com/office/powerpoint/2010/main" val="311062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85CCB-CF02-40EE-B6CB-2C7A18B61D64}" type="datetimeFigureOut">
              <a:rPr lang="en-US" smtClean="0"/>
              <a:pPr/>
              <a:t>7/12/2020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D8CD9-9428-4D2C-8894-7F56FF4F619E}" type="slidenum">
              <a:rPr lang="en-US" smtClean="0"/>
              <a:pPr/>
              <a:t>‹#›</a:t>
            </a:fld>
            <a:endParaRPr lang="en-US"/>
          </a:p>
        </p:txBody>
      </p:sp>
    </p:spTree>
    <p:extLst>
      <p:ext uri="{BB962C8B-B14F-4D97-AF65-F5344CB8AC3E}">
        <p14:creationId xmlns:p14="http://schemas.microsoft.com/office/powerpoint/2010/main" val="334634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203325" y="571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VnTime" pitchFamily="34" charset="0"/>
            </a:endParaRPr>
          </a:p>
        </p:txBody>
      </p:sp>
      <p:sp>
        <p:nvSpPr>
          <p:cNvPr id="38924" name="WordArt 12"/>
          <p:cNvSpPr>
            <a:spLocks noChangeArrowheads="1" noChangeShapeType="1" noTextEdit="1"/>
          </p:cNvSpPr>
          <p:nvPr/>
        </p:nvSpPr>
        <p:spPr bwMode="auto">
          <a:xfrm>
            <a:off x="1043608" y="2836984"/>
            <a:ext cx="7056784" cy="1887415"/>
          </a:xfrm>
          <a:prstGeom prst="rect">
            <a:avLst/>
          </a:prstGeom>
        </p:spPr>
        <p:txBody>
          <a:bodyPr wrap="none" fromWordArt="1">
            <a:prstTxWarp prst="textFadeUp">
              <a:avLst>
                <a:gd name="adj" fmla="val 9991"/>
              </a:avLst>
            </a:prstTxWarp>
          </a:bodyPr>
          <a:lstStyle/>
          <a:p>
            <a:pPr algn="ctr"/>
            <a:r>
              <a:rPr lang="en-US" sz="3200" b="1" i="1" kern="10" dirty="0" smtClean="0">
                <a:ln w="12700">
                  <a:solidFill>
                    <a:srgbClr val="FF3300"/>
                  </a:solidFill>
                  <a:round/>
                  <a:headEnd/>
                  <a:tailEnd/>
                </a:ln>
                <a:solidFill>
                  <a:srgbClr val="FFFF00"/>
                </a:solidFill>
                <a:effectLst>
                  <a:outerShdw dist="35921" dir="2700000" sy="50000" rotWithShape="0">
                    <a:srgbClr val="875B0D">
                      <a:alpha val="70000"/>
                    </a:srgbClr>
                  </a:outerShdw>
                </a:effectLst>
                <a:latin typeface="Times New Roman"/>
                <a:cs typeface="Times New Roman"/>
              </a:rPr>
              <a:t>HỌP PHỤ </a:t>
            </a:r>
            <a:r>
              <a:rPr lang="en-US" sz="3200" b="1" i="1" kern="10" dirty="0" smtClean="0">
                <a:ln w="12700">
                  <a:solidFill>
                    <a:srgbClr val="FF3300"/>
                  </a:solidFill>
                  <a:round/>
                  <a:headEnd/>
                  <a:tailEnd/>
                </a:ln>
                <a:solidFill>
                  <a:srgbClr val="FFFF00"/>
                </a:solidFill>
                <a:effectLst>
                  <a:outerShdw dist="35921" dir="2700000" sy="50000" rotWithShape="0">
                    <a:srgbClr val="875B0D">
                      <a:alpha val="70000"/>
                    </a:srgbClr>
                  </a:outerShdw>
                </a:effectLst>
                <a:latin typeface="Times New Roman"/>
                <a:cs typeface="Times New Roman"/>
              </a:rPr>
              <a:t>HUYNHCUỐI NĂM</a:t>
            </a:r>
            <a:endParaRPr lang="en-US" sz="3200" b="1" i="1" kern="10" dirty="0">
              <a:ln w="12700">
                <a:solidFill>
                  <a:srgbClr val="FF3300"/>
                </a:solidFill>
                <a:round/>
                <a:headEnd/>
                <a:tailEnd/>
              </a:ln>
              <a:solidFill>
                <a:srgbClr val="FFFF00"/>
              </a:solidFill>
              <a:effectLst>
                <a:outerShdw dist="35921" dir="2700000" sy="50000" rotWithShape="0">
                  <a:srgbClr val="875B0D">
                    <a:alpha val="70000"/>
                  </a:srgbClr>
                </a:outerShdw>
              </a:effectLst>
              <a:latin typeface="Times New Roman"/>
              <a:cs typeface="Times New Roman"/>
            </a:endParaRPr>
          </a:p>
          <a:p>
            <a:pPr algn="ctr"/>
            <a:r>
              <a:rPr lang="en-US" sz="3200" b="1" i="1" kern="10" dirty="0">
                <a:ln w="12700">
                  <a:solidFill>
                    <a:srgbClr val="FF3300"/>
                  </a:solidFill>
                  <a:round/>
                  <a:headEnd/>
                  <a:tailEnd/>
                </a:ln>
                <a:solidFill>
                  <a:srgbClr val="FFFF00"/>
                </a:solidFill>
                <a:effectLst>
                  <a:outerShdw dist="35921" dir="2700000" sy="50000" rotWithShape="0">
                    <a:srgbClr val="875B0D">
                      <a:alpha val="70000"/>
                    </a:srgbClr>
                  </a:outerShdw>
                </a:effectLst>
                <a:latin typeface="Times New Roman"/>
                <a:cs typeface="Times New Roman"/>
              </a:rPr>
              <a:t>LỚP </a:t>
            </a:r>
            <a:r>
              <a:rPr lang="en-US" sz="3200" b="1" i="1" kern="10" dirty="0" smtClean="0">
                <a:ln w="12700">
                  <a:solidFill>
                    <a:srgbClr val="FF3300"/>
                  </a:solidFill>
                  <a:round/>
                  <a:headEnd/>
                  <a:tailEnd/>
                </a:ln>
                <a:solidFill>
                  <a:srgbClr val="FFFF00"/>
                </a:solidFill>
                <a:effectLst>
                  <a:outerShdw dist="35921" dir="2700000" sy="50000" rotWithShape="0">
                    <a:srgbClr val="875B0D">
                      <a:alpha val="70000"/>
                    </a:srgbClr>
                  </a:outerShdw>
                </a:effectLst>
                <a:latin typeface="Times New Roman"/>
                <a:cs typeface="Times New Roman"/>
              </a:rPr>
              <a:t>8A6</a:t>
            </a:r>
            <a:endParaRPr lang="en-US" sz="3200" b="1" i="1" kern="10" dirty="0">
              <a:ln w="12700">
                <a:solidFill>
                  <a:srgbClr val="FF3300"/>
                </a:solidFill>
                <a:round/>
                <a:headEnd/>
                <a:tailEnd/>
              </a:ln>
              <a:solidFill>
                <a:srgbClr val="FFFF00"/>
              </a:solidFill>
              <a:effectLst>
                <a:outerShdw dist="35921" dir="2700000" sy="50000" rotWithShape="0">
                  <a:srgbClr val="875B0D">
                    <a:alpha val="70000"/>
                  </a:srgbClr>
                </a:outerShdw>
              </a:effectLst>
              <a:latin typeface="Times New Roman"/>
              <a:cs typeface="Times New Roman"/>
            </a:endParaRPr>
          </a:p>
        </p:txBody>
      </p:sp>
      <p:sp>
        <p:nvSpPr>
          <p:cNvPr id="38925" name="WordArt 13"/>
          <p:cNvSpPr>
            <a:spLocks noChangeArrowheads="1" noChangeShapeType="1" noTextEdit="1"/>
          </p:cNvSpPr>
          <p:nvPr/>
        </p:nvSpPr>
        <p:spPr bwMode="auto">
          <a:xfrm>
            <a:off x="609600" y="838200"/>
            <a:ext cx="7848600" cy="38862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492087"/>
              </a:avLst>
            </a:prstTxWarp>
          </a:bodyPr>
          <a:lstStyle/>
          <a:p>
            <a:pPr algn="ctr"/>
            <a:r>
              <a:rPr lang="en-US" sz="3600" b="1" i="1" kern="10" dirty="0">
                <a:ln w="9525">
                  <a:solidFill>
                    <a:srgbClr val="FF0000"/>
                  </a:solidFill>
                  <a:round/>
                  <a:headEnd/>
                  <a:tailEnd/>
                </a:ln>
                <a:solidFill>
                  <a:srgbClr val="FF0000"/>
                </a:solidFill>
                <a:latin typeface="Times New Roman"/>
                <a:cs typeface="Times New Roman"/>
              </a:rPr>
              <a:t>NHIỆT LIỆT CHÀO MỪNG QUÝ </a:t>
            </a:r>
            <a:r>
              <a:rPr lang="en-US" sz="3600" b="1" i="1" kern="10" dirty="0" smtClean="0">
                <a:ln w="9525">
                  <a:solidFill>
                    <a:srgbClr val="FF0000"/>
                  </a:solidFill>
                  <a:round/>
                  <a:headEnd/>
                  <a:tailEnd/>
                </a:ln>
                <a:solidFill>
                  <a:srgbClr val="FF0000"/>
                </a:solidFill>
                <a:latin typeface="Times New Roman"/>
                <a:cs typeface="Times New Roman"/>
              </a:rPr>
              <a:t>PHỤ HUYNH</a:t>
            </a:r>
            <a:endParaRPr lang="en-US" sz="3600" b="1" i="1" kern="10" dirty="0">
              <a:ln w="9525">
                <a:solidFill>
                  <a:srgbClr val="FF0000"/>
                </a:solidFill>
                <a:round/>
                <a:headEnd/>
                <a:tailEnd/>
              </a:ln>
              <a:solidFill>
                <a:srgbClr val="FF0000"/>
              </a:solidFill>
              <a:latin typeface="Times New Roman"/>
              <a:cs typeface="Times New Roman"/>
            </a:endParaRPr>
          </a:p>
        </p:txBody>
      </p:sp>
      <p:sp>
        <p:nvSpPr>
          <p:cNvPr id="38933" name="WordArt 21"/>
          <p:cNvSpPr>
            <a:spLocks noChangeArrowheads="1" noChangeShapeType="1" noTextEdit="1"/>
          </p:cNvSpPr>
          <p:nvPr/>
        </p:nvSpPr>
        <p:spPr bwMode="auto">
          <a:xfrm>
            <a:off x="1638300" y="4869160"/>
            <a:ext cx="5791200" cy="1040160"/>
          </a:xfrm>
          <a:prstGeom prst="rect">
            <a:avLst/>
          </a:prstGeom>
        </p:spPr>
        <p:txBody>
          <a:bodyPr wrap="none" fromWordArt="1">
            <a:prstTxWarp prst="textPlain">
              <a:avLst>
                <a:gd name="adj" fmla="val 50000"/>
              </a:avLst>
            </a:prstTxWarp>
          </a:bodyPr>
          <a:lstStyle/>
          <a:p>
            <a:pPr algn="ctr"/>
            <a:r>
              <a:rPr lang="en-US" sz="2000" b="1" i="1" kern="10" dirty="0" err="1">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Giáo</a:t>
            </a:r>
            <a:r>
              <a:rPr lang="en-US" sz="2000" b="1" i="1" kern="10" dirty="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 </a:t>
            </a:r>
            <a:r>
              <a:rPr lang="en-US" sz="2000" b="1" i="1" kern="10" dirty="0" err="1">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viên</a:t>
            </a:r>
            <a:r>
              <a:rPr lang="en-US" sz="2000" b="1" i="1" kern="10" dirty="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 </a:t>
            </a:r>
            <a:r>
              <a:rPr lang="en-US" sz="2000" b="1" i="1" kern="10" dirty="0" err="1" smtClean="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Nguyễn</a:t>
            </a:r>
            <a:r>
              <a:rPr lang="en-US" sz="2000" b="1" i="1" kern="10" dirty="0" smtClean="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 </a:t>
            </a:r>
            <a:r>
              <a:rPr lang="en-US" sz="2000" b="1" i="1" kern="10" dirty="0" err="1" smtClean="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Quang</a:t>
            </a:r>
            <a:r>
              <a:rPr lang="en-US" sz="2000" b="1" i="1" kern="10" dirty="0" smtClean="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 </a:t>
            </a:r>
            <a:r>
              <a:rPr lang="en-US" sz="2000" b="1" i="1" kern="10" dirty="0" err="1" smtClean="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Quân</a:t>
            </a:r>
            <a:endParaRPr lang="en-US" sz="2000" b="1" i="1" kern="10" dirty="0" smtClean="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endParaRPr>
          </a:p>
          <a:p>
            <a:pPr algn="ctr"/>
            <a:r>
              <a:rPr lang="en-US" sz="2000" b="1" i="1" kern="10" dirty="0" smtClean="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rPr>
              <a:t>SĐT: 0975.284.380</a:t>
            </a:r>
            <a:endParaRPr lang="en-US" sz="2000" b="1" i="1" kern="10" dirty="0">
              <a:ln w="9525">
                <a:solidFill>
                  <a:srgbClr val="0066FF"/>
                </a:solidFill>
                <a:round/>
                <a:headEnd/>
                <a:tailEnd/>
              </a:ln>
              <a:solidFill>
                <a:srgbClr val="00B0F0"/>
              </a:solidFill>
              <a:effectLst>
                <a:outerShdw dist="35921" dir="2700000" algn="ctr" rotWithShape="0">
                  <a:srgbClr val="808080">
                    <a:alpha val="80000"/>
                  </a:srgbClr>
                </a:outerShdw>
              </a:effectLst>
              <a:latin typeface="Times New Roman"/>
              <a:cs typeface="Times New Roman"/>
            </a:endParaRPr>
          </a:p>
        </p:txBody>
      </p:sp>
      <p:pic>
        <p:nvPicPr>
          <p:cNvPr id="3" name="6 - Viet phan hoi - Free_As_A_Bird__[Omar_Akr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48600" y="5604520"/>
            <a:ext cx="609600" cy="609600"/>
          </a:xfrm>
          <a:prstGeom prst="rect">
            <a:avLst/>
          </a:prstGeom>
        </p:spPr>
      </p:pic>
    </p:spTree>
    <p:extLst>
      <p:ext uri="{BB962C8B-B14F-4D97-AF65-F5344CB8AC3E}">
        <p14:creationId xmlns:p14="http://schemas.microsoft.com/office/powerpoint/2010/main" val="265134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rPr>
              <a:t>QUY ĐỊNH VỀ THI LẠI VÀ Ở LẠI LỚP</a:t>
            </a:r>
            <a:endParaRPr lang="en-US" sz="3600" b="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lgn="just">
              <a:buNone/>
            </a:pPr>
            <a:r>
              <a:rPr lang="en-US" b="1" dirty="0" smtClean="0">
                <a:solidFill>
                  <a:srgbClr val="FF0000"/>
                </a:solidFill>
                <a:latin typeface="Arial" pitchFamily="34" charset="0"/>
                <a:cs typeface="Arial" pitchFamily="34" charset="0"/>
              </a:rPr>
              <a:t>1. </a:t>
            </a:r>
            <a:r>
              <a:rPr lang="vi-VN" b="1" dirty="0" smtClean="0">
                <a:solidFill>
                  <a:srgbClr val="FF0000"/>
                </a:solidFill>
                <a:latin typeface="Arial" pitchFamily="34" charset="0"/>
                <a:cs typeface="Arial" pitchFamily="34" charset="0"/>
              </a:rPr>
              <a:t>THI LẠI</a:t>
            </a:r>
            <a:endParaRPr lang="en-US" b="1" dirty="0" smtClean="0">
              <a:solidFill>
                <a:srgbClr val="FF0000"/>
              </a:solidFill>
              <a:latin typeface="Arial" pitchFamily="34" charset="0"/>
              <a:cs typeface="Arial" pitchFamily="34" charset="0"/>
            </a:endParaRPr>
          </a:p>
          <a:p>
            <a:pPr algn="just"/>
            <a:r>
              <a:rPr lang="vi-VN" dirty="0" smtClean="0">
                <a:latin typeface="Arial" pitchFamily="34" charset="0"/>
                <a:cs typeface="Arial" pitchFamily="34" charset="0"/>
              </a:rPr>
              <a:t>Tất </a:t>
            </a:r>
            <a:r>
              <a:rPr lang="vi-VN" dirty="0">
                <a:latin typeface="Arial" pitchFamily="34" charset="0"/>
                <a:cs typeface="Arial" pitchFamily="34" charset="0"/>
              </a:rPr>
              <a:t>cả các môn có điểm trung bình tổng kết năm từ 3.4 trở xuống 2.0, phải thi lại môn </a:t>
            </a:r>
            <a:r>
              <a:rPr lang="vi-VN" dirty="0" smtClean="0">
                <a:latin typeface="Arial" pitchFamily="34" charset="0"/>
                <a:cs typeface="Arial" pitchFamily="34" charset="0"/>
              </a:rPr>
              <a:t>đó</a:t>
            </a:r>
            <a:endParaRPr lang="en-US" dirty="0">
              <a:latin typeface="Arial" pitchFamily="34" charset="0"/>
              <a:cs typeface="Arial" pitchFamily="34" charset="0"/>
            </a:endParaRPr>
          </a:p>
          <a:p>
            <a:pPr algn="just"/>
            <a:r>
              <a:rPr lang="vi-VN" dirty="0" smtClean="0">
                <a:latin typeface="Arial" pitchFamily="34" charset="0"/>
                <a:cs typeface="Arial" pitchFamily="34" charset="0"/>
              </a:rPr>
              <a:t>Có </a:t>
            </a:r>
            <a:r>
              <a:rPr lang="vi-VN" dirty="0">
                <a:latin typeface="Arial" pitchFamily="34" charset="0"/>
                <a:cs typeface="Arial" pitchFamily="34" charset="0"/>
              </a:rPr>
              <a:t>điểm trung bình tổng kết các môn cả năm từ 5.0 trở lên, nhưng cả hai môn Văn, Toán đều từ 4.9 đến 3.5 thì chọn 1 trong 2 môn (Văn-Toán) thi lại, nếu thi lại đạt 5.0 trở lên thì lên lớp, không đạt phải ở </a:t>
            </a:r>
            <a:r>
              <a:rPr lang="vi-VN" dirty="0" smtClean="0">
                <a:latin typeface="Arial" pitchFamily="34" charset="0"/>
                <a:cs typeface="Arial" pitchFamily="34" charset="0"/>
              </a:rPr>
              <a:t>lại</a:t>
            </a:r>
            <a:r>
              <a:rPr lang="en-US" dirty="0" smtClean="0">
                <a:latin typeface="Arial" pitchFamily="34" charset="0"/>
                <a:cs typeface="Arial" pitchFamily="34" charset="0"/>
              </a:rPr>
              <a:t>.</a:t>
            </a:r>
          </a:p>
          <a:p>
            <a:pPr algn="just"/>
            <a:r>
              <a:rPr lang="vi-VN" dirty="0" smtClean="0">
                <a:latin typeface="Arial" pitchFamily="34" charset="0"/>
                <a:cs typeface="Arial" pitchFamily="34" charset="0"/>
              </a:rPr>
              <a:t>Có </a:t>
            </a:r>
            <a:r>
              <a:rPr lang="vi-VN" dirty="0">
                <a:latin typeface="Arial" pitchFamily="34" charset="0"/>
                <a:cs typeface="Arial" pitchFamily="34" charset="0"/>
              </a:rPr>
              <a:t>điểm trung bình tổng kết các môn cả năm từ 4.9 trở xuống, có môn Văn hoặc Toán trên 5.0 và các môn đều trên 3.5, học sinh phải chọn môn thi lại (phải dưới 5.0) để kéo điểm trung bình các môn cả năm lên </a:t>
            </a:r>
            <a:r>
              <a:rPr lang="vi-VN" dirty="0" smtClean="0">
                <a:latin typeface="Arial" pitchFamily="34" charset="0"/>
                <a:cs typeface="Arial" pitchFamily="34" charset="0"/>
              </a:rPr>
              <a:t>5.0.</a:t>
            </a:r>
            <a:endParaRPr lang="en-US" dirty="0">
              <a:latin typeface="Arial" pitchFamily="34" charset="0"/>
              <a:cs typeface="Arial" pitchFamily="34" charset="0"/>
            </a:endParaRPr>
          </a:p>
          <a:p>
            <a:pPr marL="0" indent="0" algn="just">
              <a:buNone/>
            </a:pPr>
            <a:r>
              <a:rPr lang="en-US" b="1" dirty="0" smtClean="0">
                <a:solidFill>
                  <a:srgbClr val="FF0000"/>
                </a:solidFill>
                <a:latin typeface="Arial" pitchFamily="34" charset="0"/>
                <a:cs typeface="Arial" pitchFamily="34" charset="0"/>
              </a:rPr>
              <a:t>2. </a:t>
            </a:r>
            <a:r>
              <a:rPr lang="vi-VN" b="1" dirty="0" smtClean="0">
                <a:solidFill>
                  <a:srgbClr val="FF0000"/>
                </a:solidFill>
                <a:latin typeface="Arial" pitchFamily="34" charset="0"/>
                <a:cs typeface="Arial" pitchFamily="34" charset="0"/>
              </a:rPr>
              <a:t>Ở </a:t>
            </a:r>
            <a:r>
              <a:rPr lang="vi-VN" b="1" dirty="0">
                <a:solidFill>
                  <a:srgbClr val="FF0000"/>
                </a:solidFill>
                <a:latin typeface="Arial" pitchFamily="34" charset="0"/>
                <a:cs typeface="Arial" pitchFamily="34" charset="0"/>
              </a:rPr>
              <a:t>LẠI </a:t>
            </a:r>
            <a:r>
              <a:rPr lang="vi-VN" b="1" dirty="0" smtClean="0">
                <a:solidFill>
                  <a:srgbClr val="FF0000"/>
                </a:solidFill>
                <a:latin typeface="Arial" pitchFamily="34" charset="0"/>
                <a:cs typeface="Arial" pitchFamily="34" charset="0"/>
              </a:rPr>
              <a:t>LỚP</a:t>
            </a:r>
            <a:endParaRPr lang="en-US" b="1" dirty="0" smtClean="0">
              <a:solidFill>
                <a:srgbClr val="FF0000"/>
              </a:solidFill>
              <a:latin typeface="Arial" pitchFamily="34" charset="0"/>
              <a:cs typeface="Arial" pitchFamily="34" charset="0"/>
            </a:endParaRPr>
          </a:p>
          <a:p>
            <a:pPr algn="just"/>
            <a:r>
              <a:rPr lang="vi-VN" dirty="0" smtClean="0">
                <a:latin typeface="Arial" pitchFamily="34" charset="0"/>
                <a:cs typeface="Arial" pitchFamily="34" charset="0"/>
              </a:rPr>
              <a:t>Có </a:t>
            </a:r>
            <a:r>
              <a:rPr lang="vi-VN" dirty="0">
                <a:latin typeface="Arial" pitchFamily="34" charset="0"/>
                <a:cs typeface="Arial" pitchFamily="34" charset="0"/>
              </a:rPr>
              <a:t>môn điểm trung bình tổng kết cả năm dưới 2.0</a:t>
            </a:r>
            <a:endParaRPr lang="en-US" dirty="0">
              <a:latin typeface="Arial" pitchFamily="34" charset="0"/>
              <a:cs typeface="Arial" pitchFamily="34" charset="0"/>
            </a:endParaRPr>
          </a:p>
          <a:p>
            <a:pPr algn="just"/>
            <a:r>
              <a:rPr lang="vi-VN" dirty="0">
                <a:latin typeface="Arial" pitchFamily="34" charset="0"/>
                <a:cs typeface="Arial" pitchFamily="34" charset="0"/>
              </a:rPr>
              <a:t>Sau khi thi lại không đạt kết quả</a:t>
            </a:r>
            <a:endParaRPr lang="en-US" dirty="0">
              <a:latin typeface="Arial" pitchFamily="34" charset="0"/>
              <a:cs typeface="Arial" pitchFamily="34" charset="0"/>
            </a:endParaRPr>
          </a:p>
          <a:p>
            <a:pPr algn="just"/>
            <a:r>
              <a:rPr lang="vi-VN" dirty="0">
                <a:latin typeface="Arial" pitchFamily="34" charset="0"/>
                <a:cs typeface="Arial" pitchFamily="34" charset="0"/>
              </a:rPr>
              <a:t>Xếp hạnh kiểm Yếu, không rèn luyện hè theo yêu cầu, hoặc rèn luyện hè bị đánh giá không đạt.</a:t>
            </a:r>
            <a:endParaRPr lang="en-US" dirty="0">
              <a:latin typeface="Arial" pitchFamily="34" charset="0"/>
              <a:cs typeface="Arial" pitchFamily="34" charset="0"/>
            </a:endParaRPr>
          </a:p>
          <a:p>
            <a:pPr marL="0" indent="0" algn="just">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119830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5"/>
          </a:xfrm>
        </p:spPr>
        <p:txBody>
          <a:bodyPr>
            <a:normAutofit fontScale="62500" lnSpcReduction="20000"/>
          </a:bodyPr>
          <a:lstStyle/>
          <a:p>
            <a:pPr algn="just">
              <a:lnSpc>
                <a:spcPct val="150000"/>
              </a:lnSpc>
              <a:buFontTx/>
              <a:buChar char="-"/>
            </a:pP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trưng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bày</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mâm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cỗ</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trung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thu</a:t>
            </a:r>
            <a:r>
              <a:rPr lang="en-US" b="1" dirty="0" smtClean="0">
                <a:solidFill>
                  <a:srgbClr val="000099"/>
                </a:solidFill>
                <a:latin typeface="Arial" pitchFamily="34" charset="0"/>
                <a:cs typeface="Arial" pitchFamily="34" charset="0"/>
              </a:rPr>
              <a:t>.</a:t>
            </a:r>
          </a:p>
          <a:p>
            <a:pPr algn="just">
              <a:lnSpc>
                <a:spcPct val="150000"/>
              </a:lnSpc>
              <a:buFontTx/>
              <a:buChar char="-"/>
            </a:pP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tập</a:t>
            </a:r>
            <a:r>
              <a:rPr lang="en-US" b="1" dirty="0" smtClean="0">
                <a:solidFill>
                  <a:srgbClr val="000099"/>
                </a:solidFill>
                <a:latin typeface="Arial" pitchFamily="34" charset="0"/>
                <a:cs typeface="Arial" pitchFamily="34" charset="0"/>
              </a:rPr>
              <a:t> san </a:t>
            </a:r>
            <a:r>
              <a:rPr lang="en-US" b="1" dirty="0" err="1" smtClean="0">
                <a:solidFill>
                  <a:srgbClr val="000099"/>
                </a:solidFill>
                <a:latin typeface="Arial" pitchFamily="34" charset="0"/>
                <a:cs typeface="Arial" pitchFamily="34" charset="0"/>
              </a:rPr>
              <a:t>chào</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mừng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ngày</a:t>
            </a:r>
            <a:r>
              <a:rPr lang="en-US" b="1" dirty="0" smtClean="0">
                <a:solidFill>
                  <a:srgbClr val="000099"/>
                </a:solidFill>
                <a:latin typeface="Arial" pitchFamily="34" charset="0"/>
                <a:cs typeface="Arial" pitchFamily="34" charset="0"/>
              </a:rPr>
              <a:t> 20/11</a:t>
            </a:r>
          </a:p>
          <a:p>
            <a:pPr algn="just">
              <a:lnSpc>
                <a:spcPct val="150000"/>
              </a:lnSpc>
              <a:buFontTx/>
              <a:buChar char="-"/>
            </a:pPr>
            <a:r>
              <a:rPr lang="en-US" b="1" dirty="0" err="1" smtClean="0">
                <a:solidFill>
                  <a:srgbClr val="000099"/>
                </a:solidFill>
                <a:latin typeface="Arial" pitchFamily="34" charset="0"/>
                <a:cs typeface="Arial" pitchFamily="34" charset="0"/>
              </a:rPr>
              <a:t>Một</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số</a:t>
            </a:r>
            <a:r>
              <a:rPr lang="en-US" b="1" dirty="0" smtClean="0">
                <a:solidFill>
                  <a:srgbClr val="000099"/>
                </a:solidFill>
                <a:latin typeface="Arial" pitchFamily="34" charset="0"/>
                <a:cs typeface="Arial" pitchFamily="34" charset="0"/>
              </a:rPr>
              <a:t> HS </a:t>
            </a:r>
            <a:r>
              <a:rPr lang="en-US" b="1" dirty="0" err="1" smtClean="0">
                <a:solidFill>
                  <a:srgbClr val="000099"/>
                </a:solidFill>
                <a:latin typeface="Arial" pitchFamily="34" charset="0"/>
                <a:cs typeface="Arial" pitchFamily="34" charset="0"/>
              </a:rPr>
              <a:t>đạt</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trong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Hội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khỏe</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Phù</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Đổng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cấp</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trường</a:t>
            </a:r>
            <a:r>
              <a:rPr lang="en-US" b="1" dirty="0" smtClean="0">
                <a:solidFill>
                  <a:srgbClr val="000099"/>
                </a:solidFill>
                <a:latin typeface="Arial" pitchFamily="34" charset="0"/>
                <a:cs typeface="Arial" pitchFamily="34" charset="0"/>
              </a:rPr>
              <a:t>:</a:t>
            </a:r>
          </a:p>
          <a:p>
            <a:pPr marL="914400" indent="0" algn="just">
              <a:lnSpc>
                <a:spcPct val="150000"/>
              </a:lnSpc>
              <a:buNone/>
            </a:pP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Nguyễn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Thành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Công</a:t>
            </a:r>
            <a:r>
              <a:rPr lang="en-US" b="1" dirty="0" smtClean="0">
                <a:solidFill>
                  <a:srgbClr val="000099"/>
                </a:solidFill>
                <a:latin typeface="Arial" pitchFamily="34" charset="0"/>
                <a:cs typeface="Arial" pitchFamily="34" charset="0"/>
              </a:rPr>
              <a:t>: 02 </a:t>
            </a: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chạy</a:t>
            </a:r>
            <a:r>
              <a:rPr lang="en-US" b="1" dirty="0" smtClean="0">
                <a:solidFill>
                  <a:srgbClr val="000099"/>
                </a:solidFill>
                <a:latin typeface="Arial" pitchFamily="34" charset="0"/>
                <a:cs typeface="Arial" pitchFamily="34" charset="0"/>
              </a:rPr>
              <a:t> 60m; </a:t>
            </a: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chạy</a:t>
            </a:r>
            <a:r>
              <a:rPr lang="en-US" b="1" dirty="0" smtClean="0">
                <a:solidFill>
                  <a:srgbClr val="000099"/>
                </a:solidFill>
                <a:latin typeface="Arial" pitchFamily="34" charset="0"/>
                <a:cs typeface="Arial" pitchFamily="34" charset="0"/>
              </a:rPr>
              <a:t> 800m</a:t>
            </a:r>
          </a:p>
          <a:p>
            <a:pPr marL="914400" indent="0" algn="just">
              <a:lnSpc>
                <a:spcPct val="150000"/>
              </a:lnSpc>
              <a:buNone/>
            </a:pP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Trần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Hồng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Dương</a:t>
            </a:r>
            <a:r>
              <a:rPr lang="en-US" b="1" dirty="0" smtClean="0">
                <a:solidFill>
                  <a:srgbClr val="000099"/>
                </a:solidFill>
                <a:latin typeface="Arial" pitchFamily="34" charset="0"/>
                <a:cs typeface="Arial" pitchFamily="34" charset="0"/>
              </a:rPr>
              <a:t>: 01 </a:t>
            </a: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 </a:t>
            </a: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nhì</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chạy</a:t>
            </a:r>
            <a:r>
              <a:rPr lang="en-US" b="1" dirty="0" smtClean="0">
                <a:solidFill>
                  <a:srgbClr val="000099"/>
                </a:solidFill>
                <a:latin typeface="Arial" pitchFamily="34" charset="0"/>
                <a:cs typeface="Arial" pitchFamily="34" charset="0"/>
              </a:rPr>
              <a:t> 500m</a:t>
            </a:r>
          </a:p>
          <a:p>
            <a:pPr marL="914400" indent="0" algn="just">
              <a:lnSpc>
                <a:spcPct val="150000"/>
              </a:lnSpc>
              <a:buNone/>
            </a:pP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Phạm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Hoàng</a:t>
            </a:r>
            <a:r>
              <a:rPr lang="en-US" b="1" dirty="0" smtClean="0">
                <a:solidFill>
                  <a:srgbClr val="000099"/>
                </a:solidFill>
                <a:latin typeface="Arial" pitchFamily="34" charset="0"/>
                <a:cs typeface="Arial" pitchFamily="34" charset="0"/>
              </a:rPr>
              <a:t> Gia </a:t>
            </a:r>
            <a:r>
              <a:rPr lang="en-US" b="1" dirty="0" err="1" smtClean="0">
                <a:solidFill>
                  <a:srgbClr val="000099"/>
                </a:solidFill>
                <a:latin typeface="Arial" pitchFamily="34" charset="0"/>
                <a:cs typeface="Arial" pitchFamily="34" charset="0"/>
              </a:rPr>
              <a:t>Bảo</a:t>
            </a:r>
            <a:r>
              <a:rPr lang="en-US" b="1" dirty="0" smtClean="0">
                <a:solidFill>
                  <a:srgbClr val="000099"/>
                </a:solidFill>
                <a:latin typeface="Arial" pitchFamily="34" charset="0"/>
                <a:cs typeface="Arial" pitchFamily="34" charset="0"/>
              </a:rPr>
              <a:t>: 01 </a:t>
            </a:r>
            <a:r>
              <a:rPr lang="en-US" b="1" dirty="0" err="1" smtClean="0">
                <a:solidFill>
                  <a:srgbClr val="000099"/>
                </a:solidFill>
                <a:latin typeface="Arial" pitchFamily="34" charset="0"/>
                <a:cs typeface="Arial" pitchFamily="34" charset="0"/>
              </a:rPr>
              <a:t>giải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ba</a:t>
            </a:r>
            <a:r>
              <a:rPr lang="en-US" b="1" dirty="0" smtClean="0">
                <a:solidFill>
                  <a:srgbClr val="000099"/>
                </a:solidFill>
                <a:latin typeface="Arial" pitchFamily="34" charset="0"/>
                <a:cs typeface="Arial" pitchFamily="34" charset="0"/>
              </a:rPr>
              <a:t> – </a:t>
            </a:r>
            <a:r>
              <a:rPr lang="en-US" b="1" dirty="0" err="1" smtClean="0">
                <a:solidFill>
                  <a:srgbClr val="000099"/>
                </a:solidFill>
                <a:latin typeface="Arial" pitchFamily="34" charset="0"/>
                <a:cs typeface="Arial" pitchFamily="34" charset="0"/>
              </a:rPr>
              <a:t>cầu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lông</a:t>
            </a:r>
            <a:endParaRPr lang="en-US" b="1" dirty="0" smtClean="0">
              <a:solidFill>
                <a:srgbClr val="000099"/>
              </a:solidFill>
              <a:latin typeface="Arial" pitchFamily="34" charset="0"/>
              <a:cs typeface="Arial" pitchFamily="34" charset="0"/>
            </a:endParaRPr>
          </a:p>
          <a:p>
            <a:pPr algn="just">
              <a:lnSpc>
                <a:spcPct val="150000"/>
              </a:lnSpc>
              <a:buFontTx/>
              <a:buChar char="-"/>
            </a:pPr>
            <a:r>
              <a:rPr lang="en-US" b="1" dirty="0" err="1" smtClean="0">
                <a:solidFill>
                  <a:srgbClr val="000099"/>
                </a:solidFill>
                <a:latin typeface="Arial" pitchFamily="34" charset="0"/>
                <a:cs typeface="Arial" pitchFamily="34" charset="0"/>
              </a:rPr>
              <a:t>Tích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cực</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tham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gia</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phong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trào</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thu</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gom</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Kế</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hoạch</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nhỏ</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và</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đạt</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vượt</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chỉ</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tiêu</a:t>
            </a:r>
            <a:r>
              <a:rPr lang="en-US" b="1" dirty="0" smtClean="0">
                <a:solidFill>
                  <a:srgbClr val="000099"/>
                </a:solidFill>
                <a:latin typeface="Arial" pitchFamily="34" charset="0"/>
                <a:cs typeface="Arial" pitchFamily="34" charset="0"/>
              </a:rPr>
              <a:t>.</a:t>
            </a:r>
          </a:p>
          <a:p>
            <a:pPr algn="just">
              <a:lnSpc>
                <a:spcPct val="150000"/>
              </a:lnSpc>
              <a:buFontTx/>
              <a:buChar char="-"/>
            </a:pPr>
            <a:r>
              <a:rPr lang="en-US" b="1" dirty="0" err="1" smtClean="0">
                <a:solidFill>
                  <a:srgbClr val="000099"/>
                </a:solidFill>
                <a:latin typeface="Arial" pitchFamily="34" charset="0"/>
                <a:cs typeface="Arial" pitchFamily="34" charset="0"/>
              </a:rPr>
              <a:t>Đạt</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lớp</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tuyên</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dương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về</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phong</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trào</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học</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tập</a:t>
            </a:r>
            <a:endParaRPr lang="en-US" b="1" dirty="0">
              <a:solidFill>
                <a:srgbClr val="000099"/>
              </a:solidFill>
              <a:latin typeface="Arial" pitchFamily="34" charset="0"/>
              <a:cs typeface="Arial" pitchFamily="34" charset="0"/>
            </a:endParaRPr>
          </a:p>
          <a:p>
            <a:pPr marL="914400" indent="0" algn="just">
              <a:lnSpc>
                <a:spcPct val="150000"/>
              </a:lnSpc>
              <a:buNone/>
            </a:pPr>
            <a:endParaRPr lang="en-US" b="1" dirty="0" smtClean="0">
              <a:solidFill>
                <a:srgbClr val="000099"/>
              </a:solidFill>
              <a:latin typeface="Arial" pitchFamily="34" charset="0"/>
              <a:cs typeface="Arial" pitchFamily="34" charset="0"/>
            </a:endParaRPr>
          </a:p>
          <a:p>
            <a:pPr marL="914400" indent="0" algn="just">
              <a:lnSpc>
                <a:spcPct val="150000"/>
              </a:lnSpc>
              <a:buNone/>
            </a:pPr>
            <a:endParaRPr lang="en-US" b="1" dirty="0" smtClean="0">
              <a:solidFill>
                <a:srgbClr val="FF0000"/>
              </a:solidFill>
              <a:latin typeface="Arial" pitchFamily="34" charset="0"/>
              <a:cs typeface="Arial" pitchFamily="34" charset="0"/>
            </a:endParaRPr>
          </a:p>
          <a:p>
            <a:pPr marL="0" indent="0" algn="just">
              <a:lnSpc>
                <a:spcPct val="150000"/>
              </a:lnSpc>
              <a:buNone/>
            </a:pPr>
            <a:endParaRPr lang="en-US" b="1" dirty="0" smtClean="0">
              <a:solidFill>
                <a:srgbClr val="FF0000"/>
              </a:solidFill>
              <a:latin typeface="Arial" pitchFamily="34" charset="0"/>
              <a:cs typeface="Arial" pitchFamily="34" charset="0"/>
            </a:endParaRPr>
          </a:p>
          <a:p>
            <a:pPr marL="0" indent="0" algn="just">
              <a:lnSpc>
                <a:spcPct val="150000"/>
              </a:lnSpc>
              <a:buNone/>
            </a:pPr>
            <a:endParaRPr lang="en-US" sz="2800" b="1" dirty="0">
              <a:latin typeface="Arial" pitchFamily="34" charset="0"/>
              <a:cs typeface="Arial" pitchFamily="34" charset="0"/>
            </a:endParaRPr>
          </a:p>
        </p:txBody>
      </p:sp>
      <p:sp>
        <p:nvSpPr>
          <p:cNvPr id="4" name="Title 1"/>
          <p:cNvSpPr>
            <a:spLocks noGrp="1"/>
          </p:cNvSpPr>
          <p:nvPr>
            <p:ph type="title"/>
          </p:nvPr>
        </p:nvSpPr>
        <p:spPr/>
        <p:txBody>
          <a:bodyPr>
            <a:normAutofit/>
          </a:bodyPr>
          <a:lstStyle/>
          <a:p>
            <a:r>
              <a:rPr lang="en-US" sz="4000" b="1" dirty="0">
                <a:solidFill>
                  <a:srgbClr val="FF0000"/>
                </a:solidFill>
                <a:latin typeface="Arial" pitchFamily="34" charset="0"/>
                <a:cs typeface="Arial" pitchFamily="34" charset="0"/>
              </a:rPr>
              <a:t>4. </a:t>
            </a:r>
            <a:r>
              <a:rPr lang="en-US" sz="4000" b="1" dirty="0" err="1">
                <a:solidFill>
                  <a:srgbClr val="FF0000"/>
                </a:solidFill>
                <a:latin typeface="Arial" pitchFamily="34" charset="0"/>
                <a:cs typeface="Arial" pitchFamily="34" charset="0"/>
              </a:rPr>
              <a:t>Thành</a:t>
            </a:r>
            <a:r>
              <a:rPr lang="en-US" sz="4000" b="1" dirty="0">
                <a:solidFill>
                  <a:srgbClr val="FF0000"/>
                </a:solidFill>
                <a:latin typeface="Arial" pitchFamily="34" charset="0"/>
                <a:cs typeface="Arial" pitchFamily="34" charset="0"/>
              </a:rPr>
              <a:t> </a:t>
            </a:r>
            <a:r>
              <a:rPr lang="en-US" sz="4000" b="1" dirty="0" err="1">
                <a:solidFill>
                  <a:srgbClr val="FF0000"/>
                </a:solidFill>
                <a:latin typeface="Arial" pitchFamily="34" charset="0"/>
                <a:cs typeface="Arial" pitchFamily="34" charset="0"/>
              </a:rPr>
              <a:t>tích</a:t>
            </a:r>
            <a:r>
              <a:rPr lang="en-US" sz="4000" b="1" dirty="0">
                <a:solidFill>
                  <a:srgbClr val="FF0000"/>
                </a:solidFill>
                <a:latin typeface="Arial" pitchFamily="34" charset="0"/>
                <a:cs typeface="Arial" pitchFamily="34" charset="0"/>
              </a:rPr>
              <a:t> </a:t>
            </a:r>
            <a:r>
              <a:rPr lang="en-US" sz="4000" b="1" dirty="0" err="1">
                <a:solidFill>
                  <a:srgbClr val="FF0000"/>
                </a:solidFill>
                <a:latin typeface="Arial" pitchFamily="34" charset="0"/>
                <a:cs typeface="Arial" pitchFamily="34" charset="0"/>
              </a:rPr>
              <a:t>nổi</a:t>
            </a:r>
            <a:r>
              <a:rPr lang="en-US" sz="4000" b="1" dirty="0">
                <a:solidFill>
                  <a:srgbClr val="FF0000"/>
                </a:solidFill>
                <a:latin typeface="Arial" pitchFamily="34" charset="0"/>
                <a:cs typeface="Arial" pitchFamily="34" charset="0"/>
              </a:rPr>
              <a:t> </a:t>
            </a:r>
            <a:r>
              <a:rPr lang="en-US" sz="4000" b="1" dirty="0" err="1" smtClean="0">
                <a:solidFill>
                  <a:srgbClr val="FF0000"/>
                </a:solidFill>
                <a:latin typeface="Arial" pitchFamily="34" charset="0"/>
                <a:cs typeface="Arial" pitchFamily="34" charset="0"/>
              </a:rPr>
              <a:t>bật</a:t>
            </a:r>
            <a:endParaRPr lang="en-US" sz="4000" b="1" dirty="0">
              <a:solidFill>
                <a:srgbClr val="FF0000"/>
              </a:solidFill>
            </a:endParaRPr>
          </a:p>
        </p:txBody>
      </p:sp>
    </p:spTree>
    <p:extLst>
      <p:ext uri="{BB962C8B-B14F-4D97-AF65-F5344CB8AC3E}">
        <p14:creationId xmlns:p14="http://schemas.microsoft.com/office/powerpoint/2010/main" val="24939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smtClean="0">
                <a:solidFill>
                  <a:srgbClr val="FF0000"/>
                </a:solidFill>
              </a:rPr>
              <a:t>CHIA SẺ - THẤU HIỂU – XD KẾ HOẠCH</a:t>
            </a:r>
            <a:endParaRPr lang="en-US" b="1" dirty="0">
              <a:solidFill>
                <a:srgbClr val="FF0000"/>
              </a:solidFill>
            </a:endParaRPr>
          </a:p>
        </p:txBody>
      </p:sp>
      <p:sp>
        <p:nvSpPr>
          <p:cNvPr id="3" name="Content Placeholder 2"/>
          <p:cNvSpPr>
            <a:spLocks noGrp="1"/>
          </p:cNvSpPr>
          <p:nvPr>
            <p:ph idx="1"/>
          </p:nvPr>
        </p:nvSpPr>
        <p:spPr>
          <a:xfrm>
            <a:off x="179512" y="980728"/>
            <a:ext cx="8784976" cy="5616624"/>
          </a:xfrm>
        </p:spPr>
        <p:txBody>
          <a:bodyPr>
            <a:noAutofit/>
          </a:bodyPr>
          <a:lstStyle/>
          <a:p>
            <a:pPr marL="0" indent="0" algn="just">
              <a:buNone/>
            </a:pPr>
            <a:r>
              <a:rPr lang="pt-BR" sz="2000" b="1" i="1" dirty="0" smtClean="0"/>
              <a:t>1. Phụ </a:t>
            </a:r>
            <a:r>
              <a:rPr lang="pt-BR" sz="2000" b="1" i="1" dirty="0"/>
              <a:t>huynh </a:t>
            </a:r>
            <a:r>
              <a:rPr lang="pt-BR" sz="2000" dirty="0"/>
              <a:t>nhắc nhở  các con tham gia các hoạt động vui chơi, giải trí lành mạnh, tích cực tham gia các hoạt động tại địa phương trong dịp hè; không truy cập các trang web thiếu lành mạnh trên internet, không tàng trữ, sử dụng ma túy, không đánh bạc, đua xe và tích cực phòng tránh các tai nạn thương tích như đuối nước, tai nạn giao thông, ngộ độc thực phẩm. </a:t>
            </a:r>
            <a:r>
              <a:rPr lang="en-US" sz="2000" dirty="0" err="1"/>
              <a:t>Không</a:t>
            </a:r>
            <a:r>
              <a:rPr lang="en-US" sz="2000" dirty="0"/>
              <a:t> </a:t>
            </a:r>
            <a:r>
              <a:rPr lang="en-US" sz="2000" dirty="0" err="1"/>
              <a:t>cho</a:t>
            </a:r>
            <a:r>
              <a:rPr lang="en-US" sz="2000" dirty="0"/>
              <a:t> </a:t>
            </a:r>
            <a:r>
              <a:rPr lang="en-US" sz="2000" dirty="0" err="1"/>
              <a:t>đi</a:t>
            </a:r>
            <a:r>
              <a:rPr lang="en-US" sz="2000" dirty="0"/>
              <a:t> </a:t>
            </a:r>
            <a:r>
              <a:rPr lang="en-US" sz="2000" dirty="0" err="1" smtClean="0"/>
              <a:t>bơi</a:t>
            </a:r>
            <a:r>
              <a:rPr lang="en-US" sz="2000" dirty="0" smtClean="0"/>
              <a:t> </a:t>
            </a:r>
            <a:r>
              <a:rPr lang="en-US" sz="2000" dirty="0" err="1" smtClean="0"/>
              <a:t>nếu</a:t>
            </a:r>
            <a:r>
              <a:rPr lang="en-US" sz="2000" dirty="0" smtClean="0"/>
              <a:t> </a:t>
            </a:r>
            <a:r>
              <a:rPr lang="en-US" sz="2000" dirty="0" err="1"/>
              <a:t>không</a:t>
            </a:r>
            <a:r>
              <a:rPr lang="en-US" sz="2000" dirty="0"/>
              <a:t> </a:t>
            </a:r>
            <a:r>
              <a:rPr lang="en-US" sz="2000" dirty="0" err="1"/>
              <a:t>có</a:t>
            </a:r>
            <a:r>
              <a:rPr lang="en-US" sz="2000" dirty="0"/>
              <a:t> </a:t>
            </a:r>
            <a:r>
              <a:rPr lang="en-US" sz="2000" dirty="0" err="1"/>
              <a:t>sự</a:t>
            </a:r>
            <a:r>
              <a:rPr lang="en-US" sz="2000" dirty="0"/>
              <a:t> </a:t>
            </a:r>
            <a:r>
              <a:rPr lang="en-US" sz="2000" dirty="0" err="1"/>
              <a:t>quản</a:t>
            </a:r>
            <a:r>
              <a:rPr lang="en-US" sz="2000" dirty="0"/>
              <a:t> </a:t>
            </a:r>
            <a:r>
              <a:rPr lang="en-US" sz="2000" dirty="0" err="1"/>
              <a:t>lý</a:t>
            </a:r>
            <a:r>
              <a:rPr lang="en-US" sz="2000" dirty="0"/>
              <a:t> </a:t>
            </a:r>
            <a:r>
              <a:rPr lang="en-US" sz="2000" dirty="0" err="1"/>
              <a:t>của</a:t>
            </a:r>
            <a:r>
              <a:rPr lang="en-US" sz="2000" dirty="0"/>
              <a:t> </a:t>
            </a:r>
            <a:r>
              <a:rPr lang="en-US" sz="2000" dirty="0" err="1"/>
              <a:t>bố</a:t>
            </a:r>
            <a:r>
              <a:rPr lang="en-US" sz="2000" dirty="0"/>
              <a:t> </a:t>
            </a:r>
            <a:r>
              <a:rPr lang="en-US" sz="2000" dirty="0" err="1" smtClean="0"/>
              <a:t>mẹ</a:t>
            </a:r>
            <a:r>
              <a:rPr lang="en-US" sz="2000" dirty="0" smtClean="0"/>
              <a:t>.</a:t>
            </a:r>
          </a:p>
          <a:p>
            <a:pPr marL="0" indent="0" algn="just">
              <a:buNone/>
            </a:pPr>
            <a:r>
              <a:rPr lang="en-US" sz="2000" b="1" i="1" dirty="0" smtClean="0"/>
              <a:t>2. </a:t>
            </a:r>
            <a:r>
              <a:rPr lang="en-US" sz="2000" b="1" i="1" dirty="0" err="1" smtClean="0"/>
              <a:t>Tạo</a:t>
            </a:r>
            <a:r>
              <a:rPr lang="en-US" sz="2000" b="1" i="1" dirty="0" smtClean="0"/>
              <a:t> </a:t>
            </a:r>
            <a:r>
              <a:rPr lang="en-US" sz="2000" b="1" i="1" dirty="0" err="1"/>
              <a:t>điều</a:t>
            </a:r>
            <a:r>
              <a:rPr lang="en-US" sz="2000" b="1" i="1" dirty="0"/>
              <a:t> </a:t>
            </a:r>
            <a:r>
              <a:rPr lang="en-US" sz="2000" b="1" i="1" dirty="0" err="1"/>
              <a:t>kiện</a:t>
            </a:r>
            <a:r>
              <a:rPr lang="en-US" sz="2000" b="1" i="1" dirty="0"/>
              <a:t> </a:t>
            </a:r>
            <a:r>
              <a:rPr lang="en-US" sz="2000" b="1" i="1" dirty="0" err="1"/>
              <a:t>cho</a:t>
            </a:r>
            <a:r>
              <a:rPr lang="en-US" sz="2000" b="1" i="1" dirty="0"/>
              <a:t> </a:t>
            </a:r>
            <a:r>
              <a:rPr lang="en-US" sz="2000" b="1" i="1" dirty="0" err="1"/>
              <a:t>các</a:t>
            </a:r>
            <a:r>
              <a:rPr lang="en-US" sz="2000" b="1" i="1" dirty="0"/>
              <a:t> con </a:t>
            </a:r>
            <a:r>
              <a:rPr lang="en-US" sz="2000" b="1" i="1" dirty="0" err="1"/>
              <a:t>tham</a:t>
            </a:r>
            <a:r>
              <a:rPr lang="en-US" sz="2000" b="1" i="1" dirty="0"/>
              <a:t> </a:t>
            </a:r>
            <a:r>
              <a:rPr lang="en-US" sz="2000" b="1" i="1" dirty="0" err="1"/>
              <a:t>gia</a:t>
            </a:r>
            <a:r>
              <a:rPr lang="vi-VN" sz="2000" b="1" i="1" dirty="0"/>
              <a:t>: </a:t>
            </a:r>
            <a:endParaRPr lang="en-US" sz="2000" dirty="0"/>
          </a:p>
          <a:p>
            <a:pPr algn="just"/>
            <a:r>
              <a:rPr lang="en-US" sz="2000" dirty="0" smtClean="0"/>
              <a:t>C</a:t>
            </a:r>
            <a:r>
              <a:rPr lang="vi-VN" sz="2000" dirty="0" smtClean="0"/>
              <a:t>âu </a:t>
            </a:r>
            <a:r>
              <a:rPr lang="vi-VN" sz="2000" dirty="0"/>
              <a:t>lạc bộ </a:t>
            </a:r>
            <a:r>
              <a:rPr lang="en-US" sz="2000" dirty="0" err="1"/>
              <a:t>bóng</a:t>
            </a:r>
            <a:r>
              <a:rPr lang="en-US" sz="2000" dirty="0"/>
              <a:t> </a:t>
            </a:r>
            <a:r>
              <a:rPr lang="en-US" sz="2000" dirty="0" err="1"/>
              <a:t>rổ</a:t>
            </a:r>
            <a:r>
              <a:rPr lang="vi-VN" sz="2000" dirty="0"/>
              <a:t>,câu lạc bộ võ thuật </a:t>
            </a:r>
            <a:r>
              <a:rPr lang="en-US" sz="2000" dirty="0" err="1"/>
              <a:t>để</a:t>
            </a:r>
            <a:r>
              <a:rPr lang="en-US" sz="2000" dirty="0"/>
              <a:t> </a:t>
            </a:r>
            <a:r>
              <a:rPr lang="en-US" sz="2000" dirty="0" err="1"/>
              <a:t>tăng</a:t>
            </a:r>
            <a:r>
              <a:rPr lang="en-US" sz="2000" dirty="0"/>
              <a:t> </a:t>
            </a:r>
            <a:r>
              <a:rPr lang="en-US" sz="2000" dirty="0" err="1"/>
              <a:t>cường</a:t>
            </a:r>
            <a:r>
              <a:rPr lang="en-US" sz="2000" dirty="0"/>
              <a:t> </a:t>
            </a:r>
            <a:r>
              <a:rPr lang="en-US" sz="2000" dirty="0" err="1"/>
              <a:t>sức</a:t>
            </a:r>
            <a:r>
              <a:rPr lang="en-US" sz="2000" dirty="0"/>
              <a:t> </a:t>
            </a:r>
            <a:r>
              <a:rPr lang="en-US" sz="2000" dirty="0" err="1"/>
              <a:t>khỏe</a:t>
            </a:r>
            <a:r>
              <a:rPr lang="vi-VN" sz="2000" dirty="0"/>
              <a:t>.</a:t>
            </a:r>
            <a:endParaRPr lang="en-US" sz="2000" dirty="0"/>
          </a:p>
          <a:p>
            <a:pPr algn="just"/>
            <a:r>
              <a:rPr lang="vi-VN" sz="2000" dirty="0" smtClean="0"/>
              <a:t>Thư </a:t>
            </a:r>
            <a:r>
              <a:rPr lang="vi-VN" sz="2000" dirty="0"/>
              <a:t>viện mở cửa vào các buổi sáng thứ 2</a:t>
            </a:r>
            <a:r>
              <a:rPr lang="en-US" sz="2000" dirty="0"/>
              <a:t> </a:t>
            </a:r>
            <a:r>
              <a:rPr lang="en-US" sz="2000" dirty="0" err="1"/>
              <a:t>và</a:t>
            </a:r>
            <a:r>
              <a:rPr lang="en-US" sz="2000" dirty="0"/>
              <a:t> </a:t>
            </a:r>
            <a:r>
              <a:rPr lang="en-US" sz="2000" dirty="0" err="1"/>
              <a:t>thứ</a:t>
            </a:r>
            <a:r>
              <a:rPr lang="en-US" sz="2000" dirty="0"/>
              <a:t> </a:t>
            </a:r>
            <a:r>
              <a:rPr lang="vi-VN" sz="2000" dirty="0" smtClean="0"/>
              <a:t>6</a:t>
            </a:r>
            <a:r>
              <a:rPr lang="en-US" sz="2000" dirty="0"/>
              <a:t>;</a:t>
            </a:r>
            <a:r>
              <a:rPr lang="vi-VN" sz="2000" dirty="0" smtClean="0"/>
              <a:t>  </a:t>
            </a:r>
            <a:r>
              <a:rPr lang="vi-VN" sz="2000" dirty="0"/>
              <a:t>phụ huynh nhắc các con đến thư viện đọc sách. </a:t>
            </a:r>
            <a:r>
              <a:rPr lang="en-US" sz="2000" dirty="0" err="1"/>
              <a:t>Mỗi</a:t>
            </a:r>
            <a:r>
              <a:rPr lang="en-US" sz="2000" dirty="0"/>
              <a:t> HS </a:t>
            </a:r>
            <a:r>
              <a:rPr lang="en-US" sz="2000" dirty="0" err="1" smtClean="0"/>
              <a:t>nên</a:t>
            </a:r>
            <a:r>
              <a:rPr lang="en-US" sz="2000" dirty="0" smtClean="0"/>
              <a:t> </a:t>
            </a:r>
            <a:r>
              <a:rPr lang="en-US" sz="2000" dirty="0" err="1" smtClean="0"/>
              <a:t>tìm</a:t>
            </a:r>
            <a:r>
              <a:rPr lang="en-US" sz="2000" dirty="0" smtClean="0"/>
              <a:t> </a:t>
            </a:r>
            <a:r>
              <a:rPr lang="en-US" sz="2000" dirty="0" err="1" smtClean="0"/>
              <a:t>và</a:t>
            </a:r>
            <a:r>
              <a:rPr lang="en-US" sz="2000" dirty="0" smtClean="0"/>
              <a:t> </a:t>
            </a:r>
            <a:r>
              <a:rPr lang="en-US" sz="2000" dirty="0" err="1"/>
              <a:t>đọc</a:t>
            </a:r>
            <a:r>
              <a:rPr lang="en-US" sz="2000" dirty="0"/>
              <a:t> 5 </a:t>
            </a:r>
            <a:r>
              <a:rPr lang="en-US" sz="2000" dirty="0" err="1"/>
              <a:t>cuốn</a:t>
            </a:r>
            <a:r>
              <a:rPr lang="en-US" sz="2000" dirty="0"/>
              <a:t> </a:t>
            </a:r>
            <a:r>
              <a:rPr lang="en-US" sz="2000" dirty="0" err="1"/>
              <a:t>sách</a:t>
            </a:r>
            <a:r>
              <a:rPr lang="en-US" sz="2000" dirty="0"/>
              <a:t> </a:t>
            </a:r>
            <a:r>
              <a:rPr lang="en-US" sz="2000" dirty="0" err="1"/>
              <a:t>văn</a:t>
            </a:r>
            <a:r>
              <a:rPr lang="en-US" sz="2000" dirty="0"/>
              <a:t> </a:t>
            </a:r>
            <a:r>
              <a:rPr lang="en-US" sz="2000" dirty="0" err="1"/>
              <a:t>học</a:t>
            </a:r>
            <a:r>
              <a:rPr lang="en-US" sz="2000" dirty="0"/>
              <a:t> </a:t>
            </a:r>
            <a:r>
              <a:rPr lang="en-US" sz="2000" dirty="0" err="1"/>
              <a:t>hoặc</a:t>
            </a:r>
            <a:r>
              <a:rPr lang="en-US" sz="2000" dirty="0"/>
              <a:t> </a:t>
            </a:r>
            <a:r>
              <a:rPr lang="en-US" sz="2000" dirty="0" err="1"/>
              <a:t>sách</a:t>
            </a:r>
            <a:r>
              <a:rPr lang="en-US" sz="2000" dirty="0"/>
              <a:t> </a:t>
            </a:r>
            <a:r>
              <a:rPr lang="en-US" sz="2000" dirty="0" err="1"/>
              <a:t>tâm</a:t>
            </a:r>
            <a:r>
              <a:rPr lang="en-US" sz="2000" dirty="0"/>
              <a:t> </a:t>
            </a:r>
            <a:r>
              <a:rPr lang="en-US" sz="2000" dirty="0" err="1"/>
              <a:t>lý</a:t>
            </a:r>
            <a:r>
              <a:rPr lang="en-US" sz="2000" dirty="0"/>
              <a:t> </a:t>
            </a:r>
            <a:r>
              <a:rPr lang="en-US" sz="2000" dirty="0" err="1"/>
              <a:t>lứa</a:t>
            </a:r>
            <a:r>
              <a:rPr lang="en-US" sz="2000" dirty="0"/>
              <a:t> </a:t>
            </a:r>
            <a:r>
              <a:rPr lang="en-US" sz="2000" dirty="0" err="1"/>
              <a:t>tuổi</a:t>
            </a:r>
            <a:r>
              <a:rPr lang="en-US" sz="2000" dirty="0"/>
              <a:t> </a:t>
            </a:r>
            <a:r>
              <a:rPr lang="en-US" sz="2000" dirty="0" err="1"/>
              <a:t>để</a:t>
            </a:r>
            <a:r>
              <a:rPr lang="en-US" sz="2000" dirty="0"/>
              <a:t> </a:t>
            </a:r>
            <a:r>
              <a:rPr lang="en-US" sz="2000" dirty="0" err="1"/>
              <a:t>hiểu</a:t>
            </a:r>
            <a:r>
              <a:rPr lang="en-US" sz="2000" dirty="0"/>
              <a:t> </a:t>
            </a:r>
            <a:r>
              <a:rPr lang="en-US" sz="2000" dirty="0" err="1"/>
              <a:t>biết</a:t>
            </a:r>
            <a:r>
              <a:rPr lang="en-US" sz="2000" dirty="0"/>
              <a:t> </a:t>
            </a:r>
            <a:r>
              <a:rPr lang="en-US" sz="2000" dirty="0" err="1"/>
              <a:t>thêm</a:t>
            </a:r>
            <a:r>
              <a:rPr lang="en-US" sz="2000" dirty="0"/>
              <a:t> </a:t>
            </a:r>
            <a:r>
              <a:rPr lang="en-US" sz="2000" dirty="0" err="1"/>
              <a:t>về</a:t>
            </a:r>
            <a:r>
              <a:rPr lang="en-US" sz="2000" dirty="0"/>
              <a:t> </a:t>
            </a:r>
            <a:r>
              <a:rPr lang="en-US" sz="2000" dirty="0" err="1"/>
              <a:t>sự</a:t>
            </a:r>
            <a:r>
              <a:rPr lang="en-US" sz="2000" dirty="0"/>
              <a:t> </a:t>
            </a:r>
            <a:r>
              <a:rPr lang="en-US" sz="2000" dirty="0" err="1"/>
              <a:t>phát</a:t>
            </a:r>
            <a:r>
              <a:rPr lang="en-US" sz="2000" dirty="0"/>
              <a:t> </a:t>
            </a:r>
            <a:r>
              <a:rPr lang="en-US" sz="2000" dirty="0" err="1"/>
              <a:t>triển</a:t>
            </a:r>
            <a:r>
              <a:rPr lang="en-US" sz="2000" dirty="0"/>
              <a:t> </a:t>
            </a:r>
            <a:r>
              <a:rPr lang="en-US" sz="2000" dirty="0" err="1"/>
              <a:t>của</a:t>
            </a:r>
            <a:r>
              <a:rPr lang="en-US" sz="2000" dirty="0"/>
              <a:t> </a:t>
            </a:r>
            <a:r>
              <a:rPr lang="en-US" sz="2000" dirty="0" err="1"/>
              <a:t>cơ</a:t>
            </a:r>
            <a:r>
              <a:rPr lang="en-US" sz="2000" dirty="0"/>
              <a:t> </a:t>
            </a:r>
            <a:r>
              <a:rPr lang="en-US" sz="2000" dirty="0" err="1" smtClean="0"/>
              <a:t>thể</a:t>
            </a:r>
            <a:r>
              <a:rPr lang="en-US" sz="2000" dirty="0" smtClean="0"/>
              <a:t>.</a:t>
            </a:r>
          </a:p>
          <a:p>
            <a:pPr marL="0" indent="0" algn="just">
              <a:buNone/>
            </a:pPr>
            <a:endParaRPr lang="en-US" sz="2000" dirty="0"/>
          </a:p>
        </p:txBody>
      </p:sp>
    </p:spTree>
    <p:extLst>
      <p:ext uri="{BB962C8B-B14F-4D97-AF65-F5344CB8AC3E}">
        <p14:creationId xmlns:p14="http://schemas.microsoft.com/office/powerpoint/2010/main" val="1066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smtClean="0">
                <a:solidFill>
                  <a:srgbClr val="FF0000"/>
                </a:solidFill>
              </a:rPr>
              <a:t>CHIA SẺ - THẤU HIỂU – XD KẾ HOẠCH</a:t>
            </a:r>
            <a:endParaRPr lang="en-US" b="1" dirty="0">
              <a:solidFill>
                <a:srgbClr val="FF0000"/>
              </a:solidFill>
            </a:endParaRPr>
          </a:p>
        </p:txBody>
      </p:sp>
      <p:sp>
        <p:nvSpPr>
          <p:cNvPr id="3" name="Content Placeholder 2"/>
          <p:cNvSpPr>
            <a:spLocks noGrp="1"/>
          </p:cNvSpPr>
          <p:nvPr>
            <p:ph idx="1"/>
          </p:nvPr>
        </p:nvSpPr>
        <p:spPr>
          <a:xfrm>
            <a:off x="179512" y="980728"/>
            <a:ext cx="8784976" cy="5616624"/>
          </a:xfrm>
        </p:spPr>
        <p:txBody>
          <a:bodyPr>
            <a:noAutofit/>
          </a:bodyPr>
          <a:lstStyle/>
          <a:p>
            <a:pPr marL="0" indent="0" algn="just">
              <a:buNone/>
            </a:pPr>
            <a:r>
              <a:rPr lang="en-US" sz="2000" b="1" i="1" dirty="0" smtClean="0"/>
              <a:t>3. </a:t>
            </a:r>
            <a:r>
              <a:rPr lang="en-US" sz="2000" b="1" i="1" dirty="0" err="1" smtClean="0"/>
              <a:t>Chuẩn</a:t>
            </a:r>
            <a:r>
              <a:rPr lang="en-US" sz="2000" b="1" i="1" dirty="0" smtClean="0"/>
              <a:t> </a:t>
            </a:r>
            <a:r>
              <a:rPr lang="en-US" sz="2000" b="1" i="1" dirty="0" err="1"/>
              <a:t>bị</a:t>
            </a:r>
            <a:r>
              <a:rPr lang="en-US" sz="2000" b="1" i="1" dirty="0"/>
              <a:t> </a:t>
            </a:r>
            <a:r>
              <a:rPr lang="en-US" sz="2000" b="1" i="1" dirty="0" err="1"/>
              <a:t>cho</a:t>
            </a:r>
            <a:r>
              <a:rPr lang="en-US" sz="2000" b="1" i="1" dirty="0"/>
              <a:t> </a:t>
            </a:r>
            <a:r>
              <a:rPr lang="en-US" sz="2000" b="1" i="1" dirty="0" err="1"/>
              <a:t>năm</a:t>
            </a:r>
            <a:r>
              <a:rPr lang="en-US" sz="2000" b="1" i="1" dirty="0"/>
              <a:t> </a:t>
            </a:r>
            <a:r>
              <a:rPr lang="en-US" sz="2000" b="1" i="1" dirty="0" err="1"/>
              <a:t>học</a:t>
            </a:r>
            <a:r>
              <a:rPr lang="en-US" sz="2000" b="1" i="1" dirty="0"/>
              <a:t> 2020-202.</a:t>
            </a:r>
            <a:endParaRPr lang="en-US" sz="2000" dirty="0"/>
          </a:p>
          <a:p>
            <a:pPr algn="just"/>
            <a:r>
              <a:rPr lang="en-US" sz="2000" dirty="0" smtClean="0">
                <a:solidFill>
                  <a:srgbClr val="FF0000"/>
                </a:solidFill>
              </a:rPr>
              <a:t>9h </a:t>
            </a:r>
            <a:r>
              <a:rPr lang="en-US" sz="2000" dirty="0" err="1" smtClean="0">
                <a:solidFill>
                  <a:srgbClr val="FF0000"/>
                </a:solidFill>
              </a:rPr>
              <a:t>ngày</a:t>
            </a:r>
            <a:r>
              <a:rPr lang="en-US" sz="2000" dirty="0" smtClean="0">
                <a:solidFill>
                  <a:srgbClr val="FF0000"/>
                </a:solidFill>
              </a:rPr>
              <a:t> </a:t>
            </a:r>
            <a:r>
              <a:rPr lang="en-US" sz="2000" dirty="0">
                <a:solidFill>
                  <a:srgbClr val="FF0000"/>
                </a:solidFill>
              </a:rPr>
              <a:t>1 </a:t>
            </a:r>
            <a:r>
              <a:rPr lang="en-US" sz="2000" dirty="0" err="1">
                <a:solidFill>
                  <a:srgbClr val="FF0000"/>
                </a:solidFill>
              </a:rPr>
              <a:t>tháng</a:t>
            </a:r>
            <a:r>
              <a:rPr lang="en-US" sz="2000" dirty="0">
                <a:solidFill>
                  <a:srgbClr val="FF0000"/>
                </a:solidFill>
              </a:rPr>
              <a:t> 9</a:t>
            </a:r>
            <a:r>
              <a:rPr lang="en-US" sz="2000" dirty="0"/>
              <a:t> </a:t>
            </a:r>
            <a:r>
              <a:rPr lang="en-US" sz="2000" dirty="0" err="1"/>
              <a:t>đến</a:t>
            </a:r>
            <a:r>
              <a:rPr lang="en-US" sz="2000" dirty="0"/>
              <a:t> </a:t>
            </a:r>
            <a:r>
              <a:rPr lang="en-US" sz="2000" dirty="0" err="1"/>
              <a:t>trường</a:t>
            </a:r>
            <a:r>
              <a:rPr lang="en-US" sz="2000" dirty="0"/>
              <a:t> </a:t>
            </a:r>
            <a:r>
              <a:rPr lang="en-US" sz="2000" dirty="0" err="1"/>
              <a:t>tập</a:t>
            </a:r>
            <a:r>
              <a:rPr lang="en-US" sz="2000" dirty="0"/>
              <a:t> </a:t>
            </a:r>
            <a:r>
              <a:rPr lang="en-US" sz="2000" dirty="0" err="1"/>
              <a:t>trung</a:t>
            </a:r>
            <a:r>
              <a:rPr lang="en-US" sz="2000" dirty="0"/>
              <a:t> </a:t>
            </a:r>
            <a:r>
              <a:rPr lang="en-US" sz="2000" dirty="0" err="1"/>
              <a:t>tại</a:t>
            </a:r>
            <a:r>
              <a:rPr lang="en-US" sz="2000" dirty="0"/>
              <a:t> </a:t>
            </a:r>
            <a:r>
              <a:rPr lang="en-US" sz="2000" dirty="0" err="1"/>
              <a:t>trường</a:t>
            </a:r>
            <a:r>
              <a:rPr lang="en-US" sz="2000" dirty="0"/>
              <a:t> </a:t>
            </a:r>
            <a:r>
              <a:rPr lang="en-US" sz="2000" dirty="0" err="1"/>
              <a:t>để</a:t>
            </a:r>
            <a:r>
              <a:rPr lang="en-US" sz="2000" dirty="0"/>
              <a:t> </a:t>
            </a:r>
            <a:r>
              <a:rPr lang="en-US" sz="2000" dirty="0" err="1"/>
              <a:t>nghe</a:t>
            </a:r>
            <a:r>
              <a:rPr lang="en-US" sz="2000" dirty="0"/>
              <a:t> </a:t>
            </a:r>
            <a:r>
              <a:rPr lang="en-US" sz="2000" dirty="0" err="1"/>
              <a:t>phổ</a:t>
            </a:r>
            <a:r>
              <a:rPr lang="en-US" sz="2000" dirty="0"/>
              <a:t> </a:t>
            </a:r>
            <a:r>
              <a:rPr lang="en-US" sz="2000" dirty="0" err="1"/>
              <a:t>biến</a:t>
            </a:r>
            <a:r>
              <a:rPr lang="en-US" sz="2000" dirty="0"/>
              <a:t> </a:t>
            </a:r>
            <a:r>
              <a:rPr lang="en-US" sz="2000" dirty="0" err="1"/>
              <a:t>các</a:t>
            </a:r>
            <a:r>
              <a:rPr lang="en-US" sz="2000" dirty="0"/>
              <a:t> </a:t>
            </a:r>
            <a:r>
              <a:rPr lang="en-US" sz="2000" dirty="0" err="1"/>
              <a:t>công</a:t>
            </a:r>
            <a:r>
              <a:rPr lang="en-US" sz="2000" dirty="0"/>
              <a:t> </a:t>
            </a:r>
            <a:r>
              <a:rPr lang="en-US" sz="2000" dirty="0" err="1"/>
              <a:t>việc</a:t>
            </a:r>
            <a:r>
              <a:rPr lang="en-US" sz="2000" dirty="0"/>
              <a:t> </a:t>
            </a:r>
            <a:r>
              <a:rPr lang="en-US" sz="2000" dirty="0" err="1"/>
              <a:t>chuẩn</a:t>
            </a:r>
            <a:r>
              <a:rPr lang="en-US" sz="2000" dirty="0"/>
              <a:t> </a:t>
            </a:r>
            <a:r>
              <a:rPr lang="en-US" sz="2000" dirty="0" err="1"/>
              <a:t>bị</a:t>
            </a:r>
            <a:r>
              <a:rPr lang="en-US" sz="2000" dirty="0"/>
              <a:t> </a:t>
            </a:r>
            <a:r>
              <a:rPr lang="en-US" sz="2000" dirty="0" err="1"/>
              <a:t>cho</a:t>
            </a:r>
            <a:r>
              <a:rPr lang="en-US" sz="2000" dirty="0"/>
              <a:t> </a:t>
            </a:r>
            <a:r>
              <a:rPr lang="en-US" sz="2000" dirty="0" err="1"/>
              <a:t>năm</a:t>
            </a:r>
            <a:r>
              <a:rPr lang="en-US" sz="2000" dirty="0"/>
              <a:t> </a:t>
            </a:r>
            <a:r>
              <a:rPr lang="en-US" sz="2000" dirty="0" err="1"/>
              <a:t>học</a:t>
            </a:r>
            <a:r>
              <a:rPr lang="en-US" sz="2000" dirty="0"/>
              <a:t> </a:t>
            </a:r>
            <a:r>
              <a:rPr lang="en-US" sz="2000" dirty="0" err="1"/>
              <a:t>mới</a:t>
            </a:r>
            <a:r>
              <a:rPr lang="en-US" sz="2000" dirty="0"/>
              <a:t>, </a:t>
            </a:r>
            <a:r>
              <a:rPr lang="en-US" sz="2000" dirty="0" err="1"/>
              <a:t>đăng</a:t>
            </a:r>
            <a:r>
              <a:rPr lang="en-US" sz="2000" dirty="0"/>
              <a:t> </a:t>
            </a:r>
            <a:r>
              <a:rPr lang="en-US" sz="2000" dirty="0" err="1"/>
              <a:t>ký</a:t>
            </a:r>
            <a:r>
              <a:rPr lang="en-US" sz="2000" dirty="0"/>
              <a:t> </a:t>
            </a:r>
            <a:r>
              <a:rPr lang="en-US" sz="2000" dirty="0" err="1"/>
              <a:t>ăn</a:t>
            </a:r>
            <a:r>
              <a:rPr lang="en-US" sz="2000" dirty="0"/>
              <a:t> </a:t>
            </a:r>
            <a:r>
              <a:rPr lang="en-US" sz="2000" dirty="0" err="1"/>
              <a:t>bán</a:t>
            </a:r>
            <a:r>
              <a:rPr lang="en-US" sz="2000" dirty="0"/>
              <a:t> </a:t>
            </a:r>
            <a:r>
              <a:rPr lang="en-US" sz="2000" dirty="0" err="1"/>
              <a:t>trú</a:t>
            </a:r>
            <a:r>
              <a:rPr lang="en-US" sz="2000" dirty="0"/>
              <a:t>… </a:t>
            </a:r>
          </a:p>
          <a:p>
            <a:pPr algn="just"/>
            <a:r>
              <a:rPr lang="en-US" sz="2000" dirty="0" err="1" smtClean="0"/>
              <a:t>Ngày</a:t>
            </a:r>
            <a:r>
              <a:rPr lang="en-US" sz="2000" dirty="0" smtClean="0"/>
              <a:t> </a:t>
            </a:r>
            <a:r>
              <a:rPr lang="en-US" sz="2000" dirty="0" err="1"/>
              <a:t>nhận</a:t>
            </a:r>
            <a:r>
              <a:rPr lang="en-US" sz="2000" dirty="0"/>
              <a:t> SGK, </a:t>
            </a:r>
            <a:r>
              <a:rPr lang="en-US" sz="2000" dirty="0" err="1"/>
              <a:t>nhận</a:t>
            </a:r>
            <a:r>
              <a:rPr lang="en-US" sz="2000" dirty="0"/>
              <a:t> </a:t>
            </a:r>
            <a:r>
              <a:rPr lang="en-US" sz="2000" dirty="0" err="1"/>
              <a:t>đồng</a:t>
            </a:r>
            <a:r>
              <a:rPr lang="en-US" sz="2000" dirty="0"/>
              <a:t> </a:t>
            </a:r>
            <a:r>
              <a:rPr lang="en-US" sz="2000" dirty="0" err="1"/>
              <a:t>phục</a:t>
            </a:r>
            <a:r>
              <a:rPr lang="en-US" sz="2000" dirty="0"/>
              <a:t> ,GVCN </a:t>
            </a:r>
            <a:r>
              <a:rPr lang="en-US" sz="2000" dirty="0" err="1"/>
              <a:t>sẽ</a:t>
            </a:r>
            <a:r>
              <a:rPr lang="en-US" sz="2000" dirty="0"/>
              <a:t> </a:t>
            </a:r>
            <a:r>
              <a:rPr lang="en-US" sz="2000" dirty="0" err="1"/>
              <a:t>thông</a:t>
            </a:r>
            <a:r>
              <a:rPr lang="en-US" sz="2000" dirty="0"/>
              <a:t> </a:t>
            </a:r>
            <a:r>
              <a:rPr lang="en-US" sz="2000" dirty="0" err="1" smtClean="0"/>
              <a:t>báo</a:t>
            </a:r>
            <a:r>
              <a:rPr lang="vi-VN" sz="2000" dirty="0" smtClean="0"/>
              <a:t>. </a:t>
            </a:r>
            <a:endParaRPr lang="en-US" sz="2000" dirty="0"/>
          </a:p>
          <a:p>
            <a:pPr algn="just"/>
            <a:r>
              <a:rPr lang="en-US" sz="2000" dirty="0" err="1" smtClean="0"/>
              <a:t>Nếu</a:t>
            </a:r>
            <a:r>
              <a:rPr lang="en-US" sz="2000" dirty="0" smtClean="0"/>
              <a:t> </a:t>
            </a:r>
            <a:r>
              <a:rPr lang="en-US" sz="2000" dirty="0"/>
              <a:t>HS </a:t>
            </a:r>
            <a:r>
              <a:rPr lang="en-US" sz="2000" dirty="0" err="1"/>
              <a:t>phải</a:t>
            </a:r>
            <a:r>
              <a:rPr lang="en-US" sz="2000" dirty="0"/>
              <a:t> </a:t>
            </a:r>
            <a:r>
              <a:rPr lang="en-US" sz="2000" dirty="0" err="1"/>
              <a:t>thi</a:t>
            </a:r>
            <a:r>
              <a:rPr lang="en-US" sz="2000" dirty="0"/>
              <a:t> </a:t>
            </a:r>
            <a:r>
              <a:rPr lang="en-US" sz="2000" dirty="0" err="1"/>
              <a:t>lại</a:t>
            </a:r>
            <a:r>
              <a:rPr lang="en-US" sz="2000" dirty="0"/>
              <a:t>, </a:t>
            </a:r>
            <a:r>
              <a:rPr lang="en-US" sz="2000" dirty="0" err="1"/>
              <a:t>phụ</a:t>
            </a:r>
            <a:r>
              <a:rPr lang="en-US" sz="2000" dirty="0"/>
              <a:t> </a:t>
            </a:r>
            <a:r>
              <a:rPr lang="en-US" sz="2000" dirty="0" err="1"/>
              <a:t>huynh</a:t>
            </a:r>
            <a:r>
              <a:rPr lang="en-US" sz="2000" dirty="0"/>
              <a:t> </a:t>
            </a:r>
            <a:r>
              <a:rPr lang="en-US" sz="2000" dirty="0" err="1"/>
              <a:t>nhắc</a:t>
            </a:r>
            <a:r>
              <a:rPr lang="en-US" sz="2000" dirty="0"/>
              <a:t> </a:t>
            </a:r>
            <a:r>
              <a:rPr lang="en-US" sz="2000" dirty="0" err="1"/>
              <a:t>nhở</a:t>
            </a:r>
            <a:r>
              <a:rPr lang="en-US" sz="2000" dirty="0"/>
              <a:t> con </a:t>
            </a:r>
            <a:r>
              <a:rPr lang="en-US" sz="2000" dirty="0" err="1"/>
              <a:t>ôn</a:t>
            </a:r>
            <a:r>
              <a:rPr lang="en-US" sz="2000" dirty="0"/>
              <a:t> </a:t>
            </a:r>
            <a:r>
              <a:rPr lang="en-US" sz="2000" dirty="0" err="1"/>
              <a:t>tập</a:t>
            </a:r>
            <a:r>
              <a:rPr lang="en-US" sz="2000" dirty="0"/>
              <a:t> </a:t>
            </a:r>
            <a:r>
              <a:rPr lang="en-US" sz="2000" dirty="0" err="1"/>
              <a:t>tốt</a:t>
            </a:r>
            <a:r>
              <a:rPr lang="en-US" sz="2000" dirty="0"/>
              <a:t> </a:t>
            </a:r>
            <a:r>
              <a:rPr lang="en-US" sz="2000" dirty="0" err="1"/>
              <a:t>trong</a:t>
            </a:r>
            <a:r>
              <a:rPr lang="en-US" sz="2000" dirty="0"/>
              <a:t> </a:t>
            </a:r>
            <a:r>
              <a:rPr lang="en-US" sz="2000" dirty="0" err="1"/>
              <a:t>hè</a:t>
            </a:r>
            <a:r>
              <a:rPr lang="en-US" sz="2000" dirty="0"/>
              <a:t> </a:t>
            </a:r>
            <a:r>
              <a:rPr lang="en-US" sz="2000" dirty="0" err="1"/>
              <a:t>theo</a:t>
            </a:r>
            <a:r>
              <a:rPr lang="en-US" sz="2000" dirty="0"/>
              <a:t> </a:t>
            </a:r>
            <a:r>
              <a:rPr lang="en-US" sz="2000" dirty="0" err="1"/>
              <a:t>hướng</a:t>
            </a:r>
            <a:r>
              <a:rPr lang="en-US" sz="2000" dirty="0"/>
              <a:t> </a:t>
            </a:r>
            <a:r>
              <a:rPr lang="en-US" sz="2000" dirty="0" err="1"/>
              <a:t>dẫn</a:t>
            </a:r>
            <a:r>
              <a:rPr lang="en-US" sz="2000" dirty="0"/>
              <a:t> </a:t>
            </a:r>
            <a:r>
              <a:rPr lang="en-US" sz="2000" dirty="0" err="1"/>
              <a:t>của</a:t>
            </a:r>
            <a:r>
              <a:rPr lang="en-US" sz="2000" dirty="0"/>
              <a:t> GVCN </a:t>
            </a:r>
            <a:r>
              <a:rPr lang="en-US" sz="2000" dirty="0" err="1"/>
              <a:t>và</a:t>
            </a:r>
            <a:r>
              <a:rPr lang="en-US" sz="2000" dirty="0"/>
              <a:t> </a:t>
            </a:r>
            <a:r>
              <a:rPr lang="en-US" sz="2000" dirty="0" err="1"/>
              <a:t>giáo</a:t>
            </a:r>
            <a:r>
              <a:rPr lang="en-US" sz="2000" dirty="0"/>
              <a:t> </a:t>
            </a:r>
            <a:r>
              <a:rPr lang="en-US" sz="2000" dirty="0" err="1"/>
              <a:t>viên</a:t>
            </a:r>
            <a:r>
              <a:rPr lang="en-US" sz="2000" dirty="0"/>
              <a:t> </a:t>
            </a:r>
            <a:r>
              <a:rPr lang="en-US" sz="2000" dirty="0" err="1"/>
              <a:t>bộ</a:t>
            </a:r>
            <a:r>
              <a:rPr lang="en-US" sz="2000" dirty="0"/>
              <a:t> </a:t>
            </a:r>
            <a:r>
              <a:rPr lang="en-US" sz="2000" dirty="0" err="1"/>
              <a:t>môn</a:t>
            </a:r>
            <a:r>
              <a:rPr lang="en-US" sz="2000" dirty="0"/>
              <a:t> </a:t>
            </a:r>
            <a:r>
              <a:rPr lang="en-US" sz="2000" dirty="0" err="1"/>
              <a:t>để</a:t>
            </a:r>
            <a:r>
              <a:rPr lang="en-US" sz="2000" dirty="0"/>
              <a:t> </a:t>
            </a:r>
            <a:r>
              <a:rPr lang="en-US" sz="2000" dirty="0" err="1"/>
              <a:t>tham</a:t>
            </a:r>
            <a:r>
              <a:rPr lang="en-US" sz="2000" dirty="0"/>
              <a:t> </a:t>
            </a:r>
            <a:r>
              <a:rPr lang="en-US" sz="2000" dirty="0" err="1"/>
              <a:t>gia</a:t>
            </a:r>
            <a:r>
              <a:rPr lang="en-US" sz="2000" dirty="0"/>
              <a:t> </a:t>
            </a:r>
            <a:r>
              <a:rPr lang="vi-VN" sz="2000" dirty="0"/>
              <a:t>thi lại</a:t>
            </a:r>
            <a:r>
              <a:rPr lang="en-US" sz="2000" dirty="0"/>
              <a:t>. </a:t>
            </a:r>
            <a:r>
              <a:rPr lang="en-US" sz="2000" dirty="0" err="1"/>
              <a:t>Dự</a:t>
            </a:r>
            <a:r>
              <a:rPr lang="en-US" sz="2000" dirty="0"/>
              <a:t> </a:t>
            </a:r>
            <a:r>
              <a:rPr lang="en-US" sz="2000" dirty="0" err="1"/>
              <a:t>kiến</a:t>
            </a:r>
            <a:r>
              <a:rPr lang="en-US" sz="2000" dirty="0"/>
              <a:t> </a:t>
            </a:r>
            <a:r>
              <a:rPr lang="en-US" sz="2000" dirty="0" err="1"/>
              <a:t>thi</a:t>
            </a:r>
            <a:r>
              <a:rPr lang="en-US" sz="2000" dirty="0"/>
              <a:t> </a:t>
            </a:r>
            <a:r>
              <a:rPr lang="en-US" sz="2000" dirty="0" err="1"/>
              <a:t>lại</a:t>
            </a:r>
            <a:r>
              <a:rPr lang="en-US" sz="2000" dirty="0"/>
              <a:t> </a:t>
            </a:r>
            <a:r>
              <a:rPr lang="en-US" sz="2000" dirty="0" err="1" smtClean="0"/>
              <a:t>ngày</a:t>
            </a:r>
            <a:r>
              <a:rPr lang="en-US" sz="2000" dirty="0" smtClean="0"/>
              <a:t> </a:t>
            </a:r>
            <a:r>
              <a:rPr lang="en-US" sz="2000" dirty="0"/>
              <a:t>3,4 </a:t>
            </a:r>
            <a:r>
              <a:rPr lang="en-US" sz="2000" dirty="0" err="1"/>
              <a:t>tháng</a:t>
            </a:r>
            <a:r>
              <a:rPr lang="en-US" sz="2000" dirty="0"/>
              <a:t> 9</a:t>
            </a:r>
            <a:r>
              <a:rPr lang="vi-VN" sz="2000" dirty="0" smtClean="0"/>
              <a:t>.</a:t>
            </a:r>
            <a:endParaRPr lang="en-US" sz="2000" dirty="0" smtClean="0"/>
          </a:p>
          <a:p>
            <a:pPr algn="just"/>
            <a:r>
              <a:rPr lang="en-US" sz="2000" dirty="0" err="1" smtClean="0"/>
              <a:t>Mua</a:t>
            </a:r>
            <a:r>
              <a:rPr lang="en-US" sz="2000" dirty="0" smtClean="0"/>
              <a:t> </a:t>
            </a:r>
            <a:r>
              <a:rPr lang="en-US" sz="2000" dirty="0" err="1" smtClean="0"/>
              <a:t>sách</a:t>
            </a:r>
            <a:r>
              <a:rPr lang="en-US" sz="2000" dirty="0" smtClean="0"/>
              <a:t> </a:t>
            </a:r>
            <a:r>
              <a:rPr lang="en-US" sz="2000" dirty="0" err="1" smtClean="0"/>
              <a:t>giáo</a:t>
            </a:r>
            <a:r>
              <a:rPr lang="en-US" sz="2000" dirty="0" smtClean="0"/>
              <a:t> </a:t>
            </a:r>
            <a:r>
              <a:rPr lang="en-US" sz="2000" dirty="0" err="1" smtClean="0"/>
              <a:t>khoa</a:t>
            </a:r>
            <a:r>
              <a:rPr lang="en-US" sz="2000" dirty="0" smtClean="0"/>
              <a:t> </a:t>
            </a:r>
            <a:r>
              <a:rPr lang="en-US" sz="2000" dirty="0" err="1" smtClean="0"/>
              <a:t>cho</a:t>
            </a:r>
            <a:r>
              <a:rPr lang="en-US" sz="2000" dirty="0" smtClean="0"/>
              <a:t> </a:t>
            </a:r>
            <a:r>
              <a:rPr lang="en-US" sz="2000" dirty="0" err="1" smtClean="0"/>
              <a:t>năm</a:t>
            </a:r>
            <a:r>
              <a:rPr lang="en-US" sz="2000" dirty="0" smtClean="0"/>
              <a:t> </a:t>
            </a:r>
            <a:r>
              <a:rPr lang="en-US" sz="2000" dirty="0" err="1" smtClean="0"/>
              <a:t>học</a:t>
            </a:r>
            <a:r>
              <a:rPr lang="en-US" sz="2000" dirty="0" smtClean="0"/>
              <a:t> </a:t>
            </a:r>
            <a:r>
              <a:rPr lang="en-US" sz="2000" dirty="0" err="1" smtClean="0"/>
              <a:t>mới</a:t>
            </a:r>
            <a:r>
              <a:rPr lang="en-US" sz="2000" dirty="0"/>
              <a:t> </a:t>
            </a:r>
            <a:r>
              <a:rPr lang="en-US" sz="2000" dirty="0" err="1" smtClean="0"/>
              <a:t>nên</a:t>
            </a:r>
            <a:r>
              <a:rPr lang="en-US" sz="2000" dirty="0" smtClean="0"/>
              <a:t> </a:t>
            </a:r>
            <a:r>
              <a:rPr lang="en-US" sz="2000" dirty="0" err="1" smtClean="0"/>
              <a:t>đăng</a:t>
            </a:r>
            <a:r>
              <a:rPr lang="en-US" sz="2000" dirty="0" smtClean="0"/>
              <a:t> </a:t>
            </a:r>
            <a:r>
              <a:rPr lang="en-US" sz="2000" dirty="0" err="1" smtClean="0"/>
              <a:t>kí</a:t>
            </a:r>
            <a:r>
              <a:rPr lang="en-US" sz="2000" dirty="0" smtClean="0"/>
              <a:t> </a:t>
            </a:r>
            <a:r>
              <a:rPr lang="en-US" sz="2000" dirty="0" err="1" smtClean="0"/>
              <a:t>với</a:t>
            </a:r>
            <a:r>
              <a:rPr lang="en-US" sz="2000" dirty="0" smtClean="0"/>
              <a:t> </a:t>
            </a:r>
            <a:r>
              <a:rPr lang="en-US" sz="2000" dirty="0" err="1" smtClean="0"/>
              <a:t>nhà</a:t>
            </a:r>
            <a:r>
              <a:rPr lang="en-US" sz="2000" dirty="0" smtClean="0"/>
              <a:t> </a:t>
            </a:r>
            <a:r>
              <a:rPr lang="en-US" sz="2000" dirty="0" err="1" smtClean="0"/>
              <a:t>trường</a:t>
            </a:r>
            <a:r>
              <a:rPr lang="en-US" sz="2000" dirty="0" smtClean="0"/>
              <a:t> </a:t>
            </a:r>
            <a:r>
              <a:rPr lang="en-US" sz="2000" dirty="0" err="1" smtClean="0"/>
              <a:t>để</a:t>
            </a:r>
            <a:r>
              <a:rPr lang="en-US" sz="2000" dirty="0" smtClean="0"/>
              <a:t> </a:t>
            </a:r>
            <a:r>
              <a:rPr lang="en-US" sz="2000" dirty="0" err="1" smtClean="0"/>
              <a:t>tránh</a:t>
            </a:r>
            <a:r>
              <a:rPr lang="en-US" sz="2000" dirty="0" smtClean="0"/>
              <a:t> </a:t>
            </a:r>
            <a:r>
              <a:rPr lang="en-US" sz="2000" dirty="0" err="1" smtClean="0"/>
              <a:t>mua</a:t>
            </a:r>
            <a:r>
              <a:rPr lang="en-US" sz="2000" dirty="0" smtClean="0"/>
              <a:t> </a:t>
            </a:r>
            <a:r>
              <a:rPr lang="en-US" sz="2000" dirty="0" err="1" smtClean="0"/>
              <a:t>phải</a:t>
            </a:r>
            <a:r>
              <a:rPr lang="en-US" sz="2000" dirty="0" smtClean="0"/>
              <a:t> </a:t>
            </a:r>
            <a:r>
              <a:rPr lang="en-US" sz="2000" dirty="0" err="1" smtClean="0"/>
              <a:t>hàng</a:t>
            </a:r>
            <a:r>
              <a:rPr lang="en-US" sz="2000" dirty="0" smtClean="0"/>
              <a:t> </a:t>
            </a:r>
            <a:r>
              <a:rPr lang="en-US" sz="2000" dirty="0" err="1" smtClean="0"/>
              <a:t>giả</a:t>
            </a:r>
            <a:r>
              <a:rPr lang="en-US" sz="2000" dirty="0" smtClean="0"/>
              <a:t>, in </a:t>
            </a:r>
            <a:r>
              <a:rPr lang="en-US" sz="2000" dirty="0" err="1" smtClean="0"/>
              <a:t>sai</a:t>
            </a:r>
            <a:r>
              <a:rPr lang="en-US" sz="2000" dirty="0" smtClean="0"/>
              <a:t>, in </a:t>
            </a:r>
            <a:r>
              <a:rPr lang="en-US" sz="2000" dirty="0" err="1" smtClean="0"/>
              <a:t>thiếu</a:t>
            </a:r>
            <a:r>
              <a:rPr lang="en-US" sz="2000" dirty="0" smtClean="0"/>
              <a:t> </a:t>
            </a:r>
            <a:r>
              <a:rPr lang="en-US" sz="2000" dirty="0" err="1" smtClean="0"/>
              <a:t>nội</a:t>
            </a:r>
            <a:r>
              <a:rPr lang="en-US" sz="2000" dirty="0" smtClean="0"/>
              <a:t> dung;</a:t>
            </a:r>
          </a:p>
          <a:p>
            <a:r>
              <a:rPr lang="en-US" sz="2000" dirty="0" err="1" smtClean="0"/>
              <a:t>Về</a:t>
            </a:r>
            <a:r>
              <a:rPr lang="en-US" sz="2000" dirty="0" smtClean="0"/>
              <a:t> </a:t>
            </a:r>
            <a:r>
              <a:rPr lang="en-US" sz="2000" dirty="0" err="1" smtClean="0"/>
              <a:t>đồng</a:t>
            </a:r>
            <a:r>
              <a:rPr lang="en-US" sz="2000" dirty="0" smtClean="0"/>
              <a:t> </a:t>
            </a:r>
            <a:r>
              <a:rPr lang="en-US" sz="2000" dirty="0" err="1" smtClean="0"/>
              <a:t>phục</a:t>
            </a:r>
            <a:r>
              <a:rPr lang="en-US" sz="2000" dirty="0" smtClean="0"/>
              <a:t>, </a:t>
            </a:r>
            <a:r>
              <a:rPr lang="en-US" sz="2000" dirty="0" err="1" smtClean="0"/>
              <a:t>khuyến</a:t>
            </a:r>
            <a:r>
              <a:rPr lang="en-US" sz="2000" dirty="0" smtClean="0"/>
              <a:t> </a:t>
            </a:r>
            <a:r>
              <a:rPr lang="en-US" sz="2000" dirty="0" err="1" smtClean="0"/>
              <a:t>nghị</a:t>
            </a:r>
            <a:r>
              <a:rPr lang="en-US" sz="2000" dirty="0" smtClean="0"/>
              <a:t> </a:t>
            </a:r>
            <a:r>
              <a:rPr lang="en-US" sz="2000" dirty="0" err="1" smtClean="0"/>
              <a:t>mỗi</a:t>
            </a:r>
            <a:r>
              <a:rPr lang="en-US" sz="2000" dirty="0" smtClean="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smtClean="0"/>
              <a:t>7,8,9  </a:t>
            </a:r>
            <a:r>
              <a:rPr lang="en-US" sz="2000" dirty="0" err="1"/>
              <a:t>phụ</a:t>
            </a:r>
            <a:r>
              <a:rPr lang="en-US" sz="2000" dirty="0"/>
              <a:t> </a:t>
            </a:r>
            <a:r>
              <a:rPr lang="en-US" sz="2000" dirty="0" err="1"/>
              <a:t>huynh</a:t>
            </a:r>
            <a:r>
              <a:rPr lang="en-US" sz="2000" dirty="0"/>
              <a:t> </a:t>
            </a:r>
            <a:r>
              <a:rPr lang="en-US" sz="2000" dirty="0" err="1"/>
              <a:t>đăng</a:t>
            </a:r>
            <a:r>
              <a:rPr lang="en-US" sz="2000" dirty="0"/>
              <a:t> </a:t>
            </a:r>
            <a:r>
              <a:rPr lang="en-US" sz="2000" dirty="0" err="1"/>
              <a:t>nên</a:t>
            </a:r>
            <a:r>
              <a:rPr lang="en-US" sz="2000" dirty="0"/>
              <a:t> </a:t>
            </a:r>
            <a:r>
              <a:rPr lang="en-US" sz="2000" dirty="0" err="1"/>
              <a:t>đăng</a:t>
            </a:r>
            <a:r>
              <a:rPr lang="en-US" sz="2000" dirty="0"/>
              <a:t> </a:t>
            </a:r>
            <a:r>
              <a:rPr lang="en-US" sz="2000" dirty="0" err="1"/>
              <a:t>ký</a:t>
            </a:r>
            <a:r>
              <a:rPr lang="en-US" sz="2000" dirty="0"/>
              <a:t> </a:t>
            </a:r>
            <a:r>
              <a:rPr lang="en-US" sz="2000" dirty="0" err="1"/>
              <a:t>tối</a:t>
            </a:r>
            <a:r>
              <a:rPr lang="en-US" sz="2000" dirty="0"/>
              <a:t> </a:t>
            </a:r>
            <a:r>
              <a:rPr lang="en-US" sz="2000" dirty="0" err="1"/>
              <a:t>thiểu</a:t>
            </a:r>
            <a:r>
              <a:rPr lang="en-US" sz="2000" dirty="0"/>
              <a:t> </a:t>
            </a:r>
            <a:r>
              <a:rPr lang="en-US" sz="2000" dirty="0" err="1"/>
              <a:t>cho</a:t>
            </a:r>
            <a:r>
              <a:rPr lang="en-US" sz="2000" dirty="0"/>
              <a:t> con:</a:t>
            </a:r>
          </a:p>
          <a:p>
            <a:pPr marL="395288" indent="0">
              <a:buNone/>
            </a:pPr>
            <a:r>
              <a:rPr lang="en-US" sz="2000" dirty="0" smtClean="0"/>
              <a:t>+ </a:t>
            </a:r>
            <a:r>
              <a:rPr lang="en-US" sz="2000" dirty="0"/>
              <a:t>HS </a:t>
            </a:r>
            <a:r>
              <a:rPr lang="en-US" sz="2000" dirty="0" err="1" smtClean="0"/>
              <a:t>nam</a:t>
            </a:r>
            <a:r>
              <a:rPr lang="en-US" sz="2000" dirty="0" smtClean="0"/>
              <a:t>: 01 </a:t>
            </a:r>
            <a:r>
              <a:rPr lang="en-US" sz="2000" dirty="0" err="1"/>
              <a:t>áo</a:t>
            </a:r>
            <a:r>
              <a:rPr lang="en-US" sz="2000" dirty="0"/>
              <a:t> </a:t>
            </a:r>
            <a:r>
              <a:rPr lang="en-US" sz="2000" dirty="0" err="1"/>
              <a:t>trắng</a:t>
            </a:r>
            <a:r>
              <a:rPr lang="en-US" sz="2000" dirty="0"/>
              <a:t>, 2 </a:t>
            </a:r>
            <a:r>
              <a:rPr lang="en-US" sz="2000" dirty="0" err="1"/>
              <a:t>quần</a:t>
            </a:r>
            <a:r>
              <a:rPr lang="en-US" sz="2000" dirty="0"/>
              <a:t> </a:t>
            </a:r>
            <a:r>
              <a:rPr lang="en-US" sz="2000" dirty="0" err="1"/>
              <a:t>sooc</a:t>
            </a:r>
            <a:r>
              <a:rPr lang="en-US" sz="2000" dirty="0"/>
              <a:t>, 2 </a:t>
            </a:r>
            <a:r>
              <a:rPr lang="en-US" sz="2000" dirty="0" err="1"/>
              <a:t>áo</a:t>
            </a:r>
            <a:r>
              <a:rPr lang="en-US" sz="2000" dirty="0"/>
              <a:t> </a:t>
            </a:r>
            <a:r>
              <a:rPr lang="en-US" sz="2000" dirty="0" err="1" smtClean="0"/>
              <a:t>đỏ</a:t>
            </a:r>
            <a:r>
              <a:rPr lang="en-US" sz="2000" dirty="0" smtClean="0"/>
              <a:t>, 1 </a:t>
            </a:r>
            <a:r>
              <a:rPr lang="en-US" sz="2000" dirty="0" err="1"/>
              <a:t>quần</a:t>
            </a:r>
            <a:r>
              <a:rPr lang="en-US" sz="2000" dirty="0"/>
              <a:t> </a:t>
            </a:r>
            <a:r>
              <a:rPr lang="en-US" sz="2000" dirty="0" err="1"/>
              <a:t>dài</a:t>
            </a:r>
            <a:r>
              <a:rPr lang="en-US" sz="2000" dirty="0"/>
              <a:t>, 2 </a:t>
            </a:r>
            <a:r>
              <a:rPr lang="en-US" sz="2000" dirty="0" err="1"/>
              <a:t>bộ</a:t>
            </a:r>
            <a:r>
              <a:rPr lang="en-US" sz="2000" dirty="0"/>
              <a:t> </a:t>
            </a:r>
            <a:r>
              <a:rPr lang="en-US" sz="2000" dirty="0" err="1"/>
              <a:t>thể</a:t>
            </a:r>
            <a:r>
              <a:rPr lang="en-US" sz="2000" dirty="0"/>
              <a:t> </a:t>
            </a:r>
            <a:r>
              <a:rPr lang="en-US" sz="2000" dirty="0" err="1"/>
              <a:t>thao</a:t>
            </a:r>
            <a:r>
              <a:rPr lang="en-US" sz="2000" dirty="0"/>
              <a:t>, 2 </a:t>
            </a:r>
            <a:r>
              <a:rPr lang="en-US" sz="2000" dirty="0" err="1"/>
              <a:t>áo</a:t>
            </a:r>
            <a:r>
              <a:rPr lang="en-US" sz="2000" dirty="0"/>
              <a:t> </a:t>
            </a:r>
            <a:r>
              <a:rPr lang="en-US" sz="2000" dirty="0" err="1" smtClean="0"/>
              <a:t>khoác</a:t>
            </a:r>
            <a:r>
              <a:rPr lang="en-US" sz="2000" dirty="0" smtClean="0"/>
              <a:t> </a:t>
            </a:r>
          </a:p>
          <a:p>
            <a:pPr marL="395288" indent="0">
              <a:buNone/>
            </a:pPr>
            <a:r>
              <a:rPr lang="en-US" sz="2000" dirty="0" smtClean="0"/>
              <a:t>+ </a:t>
            </a:r>
            <a:r>
              <a:rPr lang="en-US" sz="2000" dirty="0"/>
              <a:t>HS </a:t>
            </a:r>
            <a:r>
              <a:rPr lang="en-US" sz="2000" dirty="0" err="1" smtClean="0"/>
              <a:t>nữ</a:t>
            </a:r>
            <a:r>
              <a:rPr lang="en-US" sz="2000" dirty="0"/>
              <a:t>:</a:t>
            </a:r>
            <a:r>
              <a:rPr lang="en-US" sz="2000" dirty="0" smtClean="0"/>
              <a:t> </a:t>
            </a:r>
            <a:r>
              <a:rPr lang="en-US" sz="2000" dirty="0"/>
              <a:t>01 </a:t>
            </a:r>
            <a:r>
              <a:rPr lang="en-US" sz="2000" dirty="0" err="1"/>
              <a:t>áo</a:t>
            </a:r>
            <a:r>
              <a:rPr lang="en-US" sz="2000" dirty="0"/>
              <a:t> </a:t>
            </a:r>
            <a:r>
              <a:rPr lang="en-US" sz="2000" dirty="0" err="1"/>
              <a:t>trắng</a:t>
            </a:r>
            <a:r>
              <a:rPr lang="en-US" sz="2000" dirty="0"/>
              <a:t> , 2 </a:t>
            </a:r>
            <a:r>
              <a:rPr lang="en-US" sz="2000" dirty="0" err="1"/>
              <a:t>Quần</a:t>
            </a:r>
            <a:r>
              <a:rPr lang="en-US" sz="2000" dirty="0"/>
              <a:t> </a:t>
            </a:r>
            <a:r>
              <a:rPr lang="en-US" sz="2000" dirty="0" err="1"/>
              <a:t>váy</a:t>
            </a:r>
            <a:r>
              <a:rPr lang="en-US" sz="2000" dirty="0"/>
              <a:t>, 2 </a:t>
            </a:r>
            <a:r>
              <a:rPr lang="en-US" sz="2000" dirty="0" err="1"/>
              <a:t>áo</a:t>
            </a:r>
            <a:r>
              <a:rPr lang="en-US" sz="2000" dirty="0"/>
              <a:t> </a:t>
            </a:r>
            <a:r>
              <a:rPr lang="en-US" sz="2000" dirty="0" err="1"/>
              <a:t>đỏ</a:t>
            </a:r>
            <a:r>
              <a:rPr lang="en-US" sz="2000" dirty="0"/>
              <a:t> , 2 </a:t>
            </a:r>
            <a:r>
              <a:rPr lang="en-US" sz="2000" dirty="0" err="1"/>
              <a:t>bộ</a:t>
            </a:r>
            <a:r>
              <a:rPr lang="en-US" sz="2000" dirty="0"/>
              <a:t> </a:t>
            </a:r>
            <a:r>
              <a:rPr lang="en-US" sz="2000" dirty="0" err="1"/>
              <a:t>thể</a:t>
            </a:r>
            <a:r>
              <a:rPr lang="en-US" sz="2000" dirty="0"/>
              <a:t> </a:t>
            </a:r>
            <a:r>
              <a:rPr lang="en-US" sz="2000" dirty="0" err="1"/>
              <a:t>thao</a:t>
            </a:r>
            <a:r>
              <a:rPr lang="en-US" sz="2000" dirty="0"/>
              <a:t>, 2 </a:t>
            </a:r>
            <a:r>
              <a:rPr lang="en-US" sz="2000" dirty="0" err="1"/>
              <a:t>áo</a:t>
            </a:r>
            <a:r>
              <a:rPr lang="en-US" sz="2000" dirty="0"/>
              <a:t> </a:t>
            </a:r>
            <a:r>
              <a:rPr lang="en-US" sz="2000" dirty="0" err="1"/>
              <a:t>khoác</a:t>
            </a:r>
            <a:r>
              <a:rPr lang="en-US" sz="2000" dirty="0"/>
              <a:t>. </a:t>
            </a:r>
            <a:endParaRPr lang="en-US" sz="2000" dirty="0" smtClean="0"/>
          </a:p>
          <a:p>
            <a:pPr marL="395288" indent="0" algn="ctr">
              <a:buNone/>
            </a:pPr>
            <a:r>
              <a:rPr lang="en-US" sz="2000" dirty="0" smtClean="0"/>
              <a:t>(PH </a:t>
            </a:r>
            <a:r>
              <a:rPr lang="en-US" sz="2000" dirty="0" err="1" smtClean="0"/>
              <a:t>có</a:t>
            </a:r>
            <a:r>
              <a:rPr lang="en-US" sz="2000" dirty="0" smtClean="0"/>
              <a:t> </a:t>
            </a:r>
            <a:r>
              <a:rPr lang="en-US" sz="2000" dirty="0" err="1" smtClean="0"/>
              <a:t>thể</a:t>
            </a:r>
            <a:r>
              <a:rPr lang="en-US" sz="2000" dirty="0" smtClean="0"/>
              <a:t> </a:t>
            </a:r>
            <a:r>
              <a:rPr lang="en-US" sz="2000" dirty="0" err="1" smtClean="0"/>
              <a:t>đăng</a:t>
            </a:r>
            <a:r>
              <a:rPr lang="en-US" sz="2000" dirty="0" smtClean="0"/>
              <a:t> </a:t>
            </a:r>
            <a:r>
              <a:rPr lang="en-US" sz="2000" dirty="0" err="1" smtClean="0"/>
              <a:t>kí</a:t>
            </a:r>
            <a:r>
              <a:rPr lang="en-US" sz="2000" dirty="0" smtClean="0"/>
              <a:t> </a:t>
            </a:r>
            <a:r>
              <a:rPr lang="en-US" sz="2000" dirty="0" err="1" smtClean="0"/>
              <a:t>mua</a:t>
            </a:r>
            <a:r>
              <a:rPr lang="en-US" sz="2000" dirty="0" smtClean="0"/>
              <a:t> </a:t>
            </a:r>
            <a:r>
              <a:rPr lang="en-US" sz="2000" dirty="0" err="1" smtClean="0"/>
              <a:t>bổ</a:t>
            </a:r>
            <a:r>
              <a:rPr lang="en-US" sz="2000" dirty="0" smtClean="0"/>
              <a:t> sung SGK </a:t>
            </a:r>
            <a:r>
              <a:rPr lang="en-US" sz="2000" dirty="0" err="1" smtClean="0"/>
              <a:t>và</a:t>
            </a:r>
            <a:r>
              <a:rPr lang="en-US" sz="2000" dirty="0" smtClean="0"/>
              <a:t> </a:t>
            </a:r>
            <a:r>
              <a:rPr lang="en-US" sz="2000" dirty="0" err="1" smtClean="0"/>
              <a:t>đồng</a:t>
            </a:r>
            <a:r>
              <a:rPr lang="en-US" sz="2000" dirty="0" smtClean="0"/>
              <a:t> </a:t>
            </a:r>
            <a:r>
              <a:rPr lang="en-US" sz="2000" dirty="0" err="1" smtClean="0"/>
              <a:t>phục</a:t>
            </a:r>
            <a:r>
              <a:rPr lang="en-US" sz="2000" dirty="0"/>
              <a:t> </a:t>
            </a:r>
            <a:r>
              <a:rPr lang="en-US" sz="2000" dirty="0" err="1" smtClean="0"/>
              <a:t>sau</a:t>
            </a:r>
            <a:r>
              <a:rPr lang="en-US" sz="2000" dirty="0" smtClean="0"/>
              <a:t> </a:t>
            </a:r>
            <a:r>
              <a:rPr lang="en-US" sz="2000" dirty="0" err="1" smtClean="0"/>
              <a:t>cuộc</a:t>
            </a:r>
            <a:r>
              <a:rPr lang="en-US" sz="2000" dirty="0" smtClean="0"/>
              <a:t> </a:t>
            </a:r>
            <a:r>
              <a:rPr lang="en-US" sz="2000" dirty="0" err="1" smtClean="0"/>
              <a:t>họp</a:t>
            </a:r>
            <a:r>
              <a:rPr lang="en-US" sz="2000" dirty="0" smtClean="0"/>
              <a:t>)</a:t>
            </a:r>
            <a:endParaRPr lang="en-US" sz="2000" dirty="0"/>
          </a:p>
          <a:p>
            <a:pPr algn="just"/>
            <a:endParaRPr lang="en-US" sz="2000" dirty="0"/>
          </a:p>
          <a:p>
            <a:pPr marL="0" indent="0" algn="just">
              <a:buNone/>
            </a:pPr>
            <a:endParaRPr lang="en-US" sz="2000" dirty="0"/>
          </a:p>
        </p:txBody>
      </p:sp>
    </p:spTree>
    <p:extLst>
      <p:ext uri="{BB962C8B-B14F-4D97-AF65-F5344CB8AC3E}">
        <p14:creationId xmlns:p14="http://schemas.microsoft.com/office/powerpoint/2010/main" val="137724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CON ĐƯỜNG – ĐỊNH HƯỚNG</a:t>
            </a:r>
            <a:endPar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5185872"/>
              </p:ext>
            </p:extLst>
          </p:nvPr>
        </p:nvGraphicFramePr>
        <p:xfrm>
          <a:off x="539552" y="2132856"/>
          <a:ext cx="8280920" cy="4248475"/>
        </p:xfrm>
        <a:graphic>
          <a:graphicData uri="http://schemas.openxmlformats.org/drawingml/2006/table">
            <a:tbl>
              <a:tblPr firstRow="1" bandRow="1">
                <a:tableStyleId>{E8B1032C-EA38-4F05-BA0D-38AFFFC7BED3}</a:tableStyleId>
              </a:tblPr>
              <a:tblGrid>
                <a:gridCol w="4140460"/>
                <a:gridCol w="4140460"/>
              </a:tblGrid>
              <a:tr h="606925">
                <a:tc>
                  <a:txBody>
                    <a:bodyPr/>
                    <a:lstStyle/>
                    <a:p>
                      <a:pPr algn="l"/>
                      <a:r>
                        <a:rPr lang="en-US" sz="2800" dirty="0" smtClean="0"/>
                        <a:t>THPT</a:t>
                      </a:r>
                      <a:r>
                        <a:rPr lang="en-US" sz="2800" baseline="0" dirty="0" smtClean="0"/>
                        <a:t> </a:t>
                      </a:r>
                      <a:r>
                        <a:rPr lang="en-US" sz="2800" baseline="0" dirty="0" err="1" smtClean="0"/>
                        <a:t>Nguyễn</a:t>
                      </a:r>
                      <a:r>
                        <a:rPr lang="en-US" sz="2800" baseline="0" dirty="0" smtClean="0"/>
                        <a:t> Gia </a:t>
                      </a:r>
                      <a:r>
                        <a:rPr lang="en-US" sz="2800" baseline="0" dirty="0" err="1" smtClean="0"/>
                        <a:t>Thiều</a:t>
                      </a:r>
                      <a:endParaRPr lang="en-US" sz="2800" dirty="0"/>
                    </a:p>
                  </a:txBody>
                  <a:tcPr anchor="ctr"/>
                </a:tc>
                <a:tc>
                  <a:txBody>
                    <a:bodyPr/>
                    <a:lstStyle/>
                    <a:p>
                      <a:pPr algn="ctr"/>
                      <a:r>
                        <a:rPr lang="en-US" sz="2800" dirty="0" smtClean="0"/>
                        <a:t>41.75</a:t>
                      </a:r>
                      <a:endParaRPr lang="en-US" sz="2800" dirty="0"/>
                    </a:p>
                  </a:txBody>
                  <a:tcPr anchor="ctr"/>
                </a:tc>
              </a:tr>
              <a:tr h="606925">
                <a:tc>
                  <a:txBody>
                    <a:bodyPr/>
                    <a:lstStyle/>
                    <a:p>
                      <a:pPr algn="l"/>
                      <a:r>
                        <a:rPr lang="en-US" sz="2800" dirty="0" smtClean="0"/>
                        <a:t>THPT </a:t>
                      </a:r>
                      <a:r>
                        <a:rPr lang="en-US" sz="2800" dirty="0" err="1" smtClean="0"/>
                        <a:t>Lí</a:t>
                      </a:r>
                      <a:r>
                        <a:rPr lang="en-US" sz="2800" baseline="0" dirty="0" smtClean="0"/>
                        <a:t> </a:t>
                      </a:r>
                      <a:r>
                        <a:rPr lang="en-US" sz="2800" baseline="0" dirty="0" err="1" smtClean="0"/>
                        <a:t>Thường</a:t>
                      </a:r>
                      <a:r>
                        <a:rPr lang="en-US" sz="2800" baseline="0" dirty="0" smtClean="0"/>
                        <a:t> </a:t>
                      </a:r>
                      <a:r>
                        <a:rPr lang="en-US" sz="2800" baseline="0" dirty="0" err="1" smtClean="0"/>
                        <a:t>Kiệt</a:t>
                      </a:r>
                      <a:endParaRPr lang="en-US" sz="2800" dirty="0"/>
                    </a:p>
                  </a:txBody>
                  <a:tcPr anchor="ctr"/>
                </a:tc>
                <a:tc>
                  <a:txBody>
                    <a:bodyPr/>
                    <a:lstStyle/>
                    <a:p>
                      <a:pPr algn="ctr"/>
                      <a:r>
                        <a:rPr lang="en-US" sz="2800" dirty="0" smtClean="0"/>
                        <a:t>36.5</a:t>
                      </a:r>
                      <a:endParaRPr lang="en-US" sz="2800" dirty="0"/>
                    </a:p>
                  </a:txBody>
                  <a:tcPr anchor="ctr"/>
                </a:tc>
              </a:tr>
              <a:tr h="606925">
                <a:tc>
                  <a:txBody>
                    <a:bodyPr/>
                    <a:lstStyle/>
                    <a:p>
                      <a:pPr algn="l"/>
                      <a:r>
                        <a:rPr lang="en-US" sz="2800" dirty="0" smtClean="0"/>
                        <a:t>THPT Cao </a:t>
                      </a:r>
                      <a:r>
                        <a:rPr lang="en-US" sz="2800" dirty="0" err="1" smtClean="0"/>
                        <a:t>Bá</a:t>
                      </a:r>
                      <a:r>
                        <a:rPr lang="en-US" sz="2800" baseline="0" dirty="0" smtClean="0"/>
                        <a:t> </a:t>
                      </a:r>
                      <a:r>
                        <a:rPr lang="en-US" sz="2800" baseline="0" dirty="0" err="1" smtClean="0"/>
                        <a:t>Quát</a:t>
                      </a:r>
                      <a:endParaRPr lang="en-US" sz="2800" dirty="0"/>
                    </a:p>
                  </a:txBody>
                  <a:tcPr anchor="ctr"/>
                </a:tc>
                <a:tc>
                  <a:txBody>
                    <a:bodyPr/>
                    <a:lstStyle/>
                    <a:p>
                      <a:pPr algn="ctr"/>
                      <a:r>
                        <a:rPr lang="en-US" sz="2800" dirty="0" smtClean="0"/>
                        <a:t>37.0</a:t>
                      </a:r>
                      <a:endParaRPr lang="en-US" sz="2800" dirty="0"/>
                    </a:p>
                  </a:txBody>
                  <a:tcPr anchor="ctr"/>
                </a:tc>
              </a:tr>
              <a:tr h="606925">
                <a:tc>
                  <a:txBody>
                    <a:bodyPr/>
                    <a:lstStyle/>
                    <a:p>
                      <a:pPr algn="l"/>
                      <a:r>
                        <a:rPr lang="en-US" sz="2800" dirty="0" smtClean="0"/>
                        <a:t>THPT </a:t>
                      </a:r>
                      <a:r>
                        <a:rPr lang="en-US" sz="2800" dirty="0" err="1" smtClean="0"/>
                        <a:t>Phúc</a:t>
                      </a:r>
                      <a:r>
                        <a:rPr lang="en-US" sz="2800" baseline="0" dirty="0" smtClean="0"/>
                        <a:t> </a:t>
                      </a:r>
                      <a:r>
                        <a:rPr lang="en-US" sz="2800" baseline="0" dirty="0" err="1" smtClean="0"/>
                        <a:t>Lợi</a:t>
                      </a:r>
                      <a:endParaRPr lang="en-US" sz="2800" dirty="0"/>
                    </a:p>
                  </a:txBody>
                  <a:tcPr anchor="ctr"/>
                </a:tc>
                <a:tc>
                  <a:txBody>
                    <a:bodyPr/>
                    <a:lstStyle/>
                    <a:p>
                      <a:pPr algn="ctr"/>
                      <a:r>
                        <a:rPr lang="en-US" sz="2800" dirty="0" smtClean="0"/>
                        <a:t>37.5</a:t>
                      </a:r>
                      <a:endParaRPr lang="en-US" sz="2800" dirty="0"/>
                    </a:p>
                  </a:txBody>
                  <a:tcPr anchor="ctr"/>
                </a:tc>
              </a:tr>
              <a:tr h="606925">
                <a:tc>
                  <a:txBody>
                    <a:bodyPr/>
                    <a:lstStyle/>
                    <a:p>
                      <a:pPr algn="l"/>
                      <a:r>
                        <a:rPr lang="en-US" sz="2800" dirty="0" smtClean="0"/>
                        <a:t>THPT </a:t>
                      </a:r>
                      <a:r>
                        <a:rPr lang="en-US" sz="2800" dirty="0" err="1" smtClean="0"/>
                        <a:t>Thạch</a:t>
                      </a:r>
                      <a:r>
                        <a:rPr lang="en-US" sz="2800" baseline="0" dirty="0" smtClean="0"/>
                        <a:t> </a:t>
                      </a:r>
                      <a:r>
                        <a:rPr lang="en-US" sz="2800" baseline="0" dirty="0" err="1" smtClean="0"/>
                        <a:t>Bàn</a:t>
                      </a:r>
                      <a:endParaRPr lang="en-US" sz="2800" dirty="0"/>
                    </a:p>
                  </a:txBody>
                  <a:tcPr anchor="ctr"/>
                </a:tc>
                <a:tc>
                  <a:txBody>
                    <a:bodyPr/>
                    <a:lstStyle/>
                    <a:p>
                      <a:pPr algn="ctr"/>
                      <a:r>
                        <a:rPr lang="en-US" sz="2800" dirty="0" smtClean="0"/>
                        <a:t>35.5</a:t>
                      </a:r>
                      <a:endParaRPr lang="en-US" sz="2800" dirty="0"/>
                    </a:p>
                  </a:txBody>
                  <a:tcPr anchor="ctr"/>
                </a:tc>
              </a:tr>
              <a:tr h="606925">
                <a:tc>
                  <a:txBody>
                    <a:bodyPr/>
                    <a:lstStyle/>
                    <a:p>
                      <a:pPr algn="l"/>
                      <a:r>
                        <a:rPr lang="en-US" sz="2800" dirty="0" smtClean="0"/>
                        <a:t>THPT </a:t>
                      </a:r>
                      <a:r>
                        <a:rPr lang="en-US" sz="2800" dirty="0" err="1" smtClean="0"/>
                        <a:t>Dương</a:t>
                      </a:r>
                      <a:r>
                        <a:rPr lang="en-US" sz="2800" baseline="0" dirty="0" smtClean="0"/>
                        <a:t> </a:t>
                      </a:r>
                      <a:r>
                        <a:rPr lang="en-US" sz="2800" baseline="0" dirty="0" err="1" smtClean="0"/>
                        <a:t>Xá</a:t>
                      </a:r>
                      <a:endParaRPr lang="en-US" sz="2800" dirty="0"/>
                    </a:p>
                  </a:txBody>
                  <a:tcPr anchor="ctr"/>
                </a:tc>
                <a:tc>
                  <a:txBody>
                    <a:bodyPr/>
                    <a:lstStyle/>
                    <a:p>
                      <a:pPr algn="ctr"/>
                      <a:r>
                        <a:rPr lang="en-US" sz="2800" dirty="0" smtClean="0"/>
                        <a:t>36.5</a:t>
                      </a:r>
                      <a:endParaRPr lang="en-US" sz="2800" dirty="0"/>
                    </a:p>
                  </a:txBody>
                  <a:tcPr anchor="ctr"/>
                </a:tc>
              </a:tr>
              <a:tr h="606925">
                <a:tc>
                  <a:txBody>
                    <a:bodyPr/>
                    <a:lstStyle/>
                    <a:p>
                      <a:pPr algn="l"/>
                      <a:r>
                        <a:rPr lang="en-US" sz="2800" dirty="0" smtClean="0"/>
                        <a:t>THPT </a:t>
                      </a:r>
                      <a:r>
                        <a:rPr lang="en-US" sz="2800" dirty="0" err="1" smtClean="0"/>
                        <a:t>Nguyễn</a:t>
                      </a:r>
                      <a:r>
                        <a:rPr lang="en-US" sz="2800" baseline="0" dirty="0" smtClean="0"/>
                        <a:t> </a:t>
                      </a:r>
                      <a:r>
                        <a:rPr lang="en-US" sz="2800" baseline="0" dirty="0" err="1" smtClean="0"/>
                        <a:t>Văn</a:t>
                      </a:r>
                      <a:r>
                        <a:rPr lang="en-US" sz="2800" baseline="0" dirty="0" smtClean="0"/>
                        <a:t> </a:t>
                      </a:r>
                      <a:r>
                        <a:rPr lang="en-US" sz="2800" baseline="0" dirty="0" err="1" smtClean="0"/>
                        <a:t>Cừ</a:t>
                      </a:r>
                      <a:endParaRPr lang="en-US" sz="2800" dirty="0"/>
                    </a:p>
                  </a:txBody>
                  <a:tcPr anchor="ctr"/>
                </a:tc>
                <a:tc>
                  <a:txBody>
                    <a:bodyPr/>
                    <a:lstStyle/>
                    <a:p>
                      <a:pPr algn="ctr"/>
                      <a:r>
                        <a:rPr lang="en-US" sz="2800" dirty="0" smtClean="0"/>
                        <a:t>35.0</a:t>
                      </a:r>
                      <a:endParaRPr lang="en-US" sz="2800" dirty="0"/>
                    </a:p>
                  </a:txBody>
                  <a:tcPr anchor="ctr"/>
                </a:tc>
              </a:tr>
            </a:tbl>
          </a:graphicData>
        </a:graphic>
      </p:graphicFrame>
      <p:sp>
        <p:nvSpPr>
          <p:cNvPr id="6" name="TextBox 5"/>
          <p:cNvSpPr txBox="1"/>
          <p:nvPr/>
        </p:nvSpPr>
        <p:spPr>
          <a:xfrm>
            <a:off x="971600" y="1556792"/>
            <a:ext cx="7128792" cy="369332"/>
          </a:xfrm>
          <a:prstGeom prst="rect">
            <a:avLst/>
          </a:prstGeom>
          <a:noFill/>
        </p:spPr>
        <p:txBody>
          <a:bodyPr wrap="square" rtlCol="0">
            <a:spAutoFit/>
          </a:bodyPr>
          <a:lstStyle/>
          <a:p>
            <a:pPr algn="ctr"/>
            <a:r>
              <a:rPr lang="en-US" b="1" dirty="0" smtClean="0"/>
              <a:t>ĐIỂM CHUẨN VÀO LỚP 10 NĂM HỌC 2019 – 2020 TẠI HÀ NỘI</a:t>
            </a:r>
            <a:endParaRPr lang="en-US" b="1" dirty="0"/>
          </a:p>
        </p:txBody>
      </p:sp>
    </p:spTree>
    <p:extLst>
      <p:ext uri="{BB962C8B-B14F-4D97-AF65-F5344CB8AC3E}">
        <p14:creationId xmlns:p14="http://schemas.microsoft.com/office/powerpoint/2010/main" val="122642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latin typeface="Arial" pitchFamily="34" charset="0"/>
                <a:cs typeface="Arial" pitchFamily="34" charset="0"/>
              </a:rPr>
              <a:t>CON ĐƯỜNG – ĐỊNH HƯỚNG</a:t>
            </a:r>
            <a:endParaRPr lang="en-US" dirty="0"/>
          </a:p>
        </p:txBody>
      </p:sp>
      <p:grpSp>
        <p:nvGrpSpPr>
          <p:cNvPr id="3" name="Group 2"/>
          <p:cNvGrpSpPr/>
          <p:nvPr/>
        </p:nvGrpSpPr>
        <p:grpSpPr>
          <a:xfrm>
            <a:off x="-335252" y="2097631"/>
            <a:ext cx="9145015" cy="3450272"/>
            <a:chOff x="-1097719" y="2008731"/>
            <a:chExt cx="9126102" cy="3450272"/>
          </a:xfrm>
        </p:grpSpPr>
        <p:sp>
          <p:nvSpPr>
            <p:cNvPr id="6" name="AutoShape 44"/>
            <p:cNvSpPr>
              <a:spLocks noChangeArrowheads="1"/>
            </p:cNvSpPr>
            <p:nvPr/>
          </p:nvSpPr>
          <p:spPr bwMode="gray">
            <a:xfrm>
              <a:off x="2587746" y="4459831"/>
              <a:ext cx="5440637"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b="1" dirty="0" err="1"/>
                <a:t>T</a:t>
              </a:r>
              <a:r>
                <a:rPr lang="en-US" altLang="en-US" b="1" dirty="0" err="1" smtClean="0"/>
                <a:t>rung</a:t>
              </a:r>
              <a:r>
                <a:rPr lang="en-US" altLang="en-US" b="1" dirty="0" smtClean="0"/>
                <a:t> </a:t>
              </a:r>
              <a:r>
                <a:rPr lang="en-US" altLang="en-US" b="1" dirty="0" err="1" smtClean="0"/>
                <a:t>tâm</a:t>
              </a:r>
              <a:r>
                <a:rPr lang="en-US" altLang="en-US" b="1" dirty="0" smtClean="0"/>
                <a:t> </a:t>
              </a:r>
              <a:r>
                <a:rPr lang="en-US" altLang="en-US" b="1" dirty="0" err="1" smtClean="0"/>
                <a:t>giáo</a:t>
              </a:r>
              <a:r>
                <a:rPr lang="en-US" altLang="en-US" b="1" dirty="0" smtClean="0"/>
                <a:t> </a:t>
              </a:r>
              <a:r>
                <a:rPr lang="en-US" altLang="en-US" b="1" dirty="0" err="1" smtClean="0"/>
                <a:t>dục</a:t>
              </a:r>
              <a:r>
                <a:rPr lang="en-US" altLang="en-US" b="1" dirty="0" smtClean="0"/>
                <a:t> </a:t>
              </a:r>
              <a:r>
                <a:rPr lang="en-US" altLang="en-US" b="1" dirty="0" err="1" smtClean="0"/>
                <a:t>thường</a:t>
              </a:r>
              <a:r>
                <a:rPr lang="en-US" altLang="en-US" b="1" dirty="0" smtClean="0"/>
                <a:t> </a:t>
              </a:r>
              <a:r>
                <a:rPr lang="en-US" altLang="en-US" b="1" dirty="0" err="1" smtClean="0"/>
                <a:t>xuyên</a:t>
              </a:r>
              <a:r>
                <a:rPr lang="en-US" altLang="en-US" b="1" dirty="0" smtClean="0"/>
                <a:t> – </a:t>
              </a:r>
              <a:r>
                <a:rPr lang="en-US" altLang="en-US" b="1" dirty="0" err="1" smtClean="0"/>
                <a:t>đào</a:t>
              </a:r>
              <a:r>
                <a:rPr lang="en-US" altLang="en-US" b="1" dirty="0" smtClean="0"/>
                <a:t> </a:t>
              </a:r>
              <a:r>
                <a:rPr lang="en-US" altLang="en-US" b="1" dirty="0" err="1" smtClean="0"/>
                <a:t>tạo</a:t>
              </a:r>
              <a:r>
                <a:rPr lang="en-US" altLang="en-US" b="1" dirty="0" smtClean="0"/>
                <a:t> </a:t>
              </a:r>
              <a:r>
                <a:rPr lang="en-US" altLang="en-US" b="1" dirty="0" err="1" smtClean="0"/>
                <a:t>nghề</a:t>
              </a:r>
              <a:endParaRPr lang="en-US" altLang="en-US" b="1" dirty="0"/>
            </a:p>
          </p:txBody>
        </p:sp>
        <p:sp>
          <p:nvSpPr>
            <p:cNvPr id="7" name="AutoShape 45"/>
            <p:cNvSpPr>
              <a:spLocks noChangeArrowheads="1"/>
            </p:cNvSpPr>
            <p:nvPr/>
          </p:nvSpPr>
          <p:spPr bwMode="gray">
            <a:xfrm>
              <a:off x="2708397" y="3647031"/>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b="1" dirty="0" err="1" smtClean="0"/>
                <a:t>Các</a:t>
              </a:r>
              <a:r>
                <a:rPr lang="en-US" altLang="en-US" b="1" dirty="0" smtClean="0"/>
                <a:t> </a:t>
              </a:r>
              <a:r>
                <a:rPr lang="en-US" altLang="en-US" b="1" dirty="0" err="1" smtClean="0"/>
                <a:t>trường</a:t>
              </a:r>
              <a:r>
                <a:rPr lang="en-US" altLang="en-US" b="1" dirty="0" smtClean="0"/>
                <a:t> CĐ </a:t>
              </a:r>
              <a:r>
                <a:rPr lang="en-US" altLang="en-US" b="1" dirty="0" err="1" smtClean="0"/>
                <a:t>nghề</a:t>
              </a:r>
              <a:endParaRPr lang="en-US" altLang="en-US" b="1" dirty="0"/>
            </a:p>
          </p:txBody>
        </p:sp>
        <p:sp>
          <p:nvSpPr>
            <p:cNvPr id="8" name="AutoShape 46"/>
            <p:cNvSpPr>
              <a:spLocks noChangeArrowheads="1"/>
            </p:cNvSpPr>
            <p:nvPr/>
          </p:nvSpPr>
          <p:spPr bwMode="gray">
            <a:xfrm>
              <a:off x="2555997" y="2778668"/>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b="1" dirty="0" err="1" smtClean="0"/>
                <a:t>Các</a:t>
              </a:r>
              <a:r>
                <a:rPr lang="en-US" altLang="en-US" b="1" dirty="0" smtClean="0"/>
                <a:t> </a:t>
              </a:r>
              <a:r>
                <a:rPr lang="en-US" altLang="en-US" b="1" dirty="0" err="1" smtClean="0"/>
                <a:t>trường</a:t>
              </a:r>
              <a:r>
                <a:rPr lang="en-US" altLang="en-US" b="1" dirty="0" smtClean="0"/>
                <a:t> THPT </a:t>
              </a:r>
              <a:r>
                <a:rPr lang="en-US" altLang="en-US" b="1" dirty="0" err="1" smtClean="0"/>
                <a:t>dân</a:t>
              </a:r>
              <a:r>
                <a:rPr lang="en-US" altLang="en-US" b="1" dirty="0" smtClean="0"/>
                <a:t> </a:t>
              </a:r>
              <a:r>
                <a:rPr lang="en-US" altLang="en-US" b="1" dirty="0" err="1" smtClean="0"/>
                <a:t>lập</a:t>
              </a:r>
              <a:endParaRPr lang="en-US" altLang="en-US" b="1" dirty="0"/>
            </a:p>
          </p:txBody>
        </p:sp>
        <p:sp>
          <p:nvSpPr>
            <p:cNvPr id="9" name="AutoShape 47"/>
            <p:cNvSpPr>
              <a:spLocks noChangeArrowheads="1"/>
            </p:cNvSpPr>
            <p:nvPr/>
          </p:nvSpPr>
          <p:spPr bwMode="gray">
            <a:xfrm>
              <a:off x="2035297" y="2008731"/>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en-US" b="1" dirty="0" err="1" smtClean="0"/>
                <a:t>Các</a:t>
              </a:r>
              <a:r>
                <a:rPr lang="en-US" altLang="en-US" b="1" dirty="0" smtClean="0"/>
                <a:t> </a:t>
              </a:r>
              <a:r>
                <a:rPr lang="en-US" altLang="en-US" b="1" dirty="0" err="1" smtClean="0"/>
                <a:t>trường</a:t>
              </a:r>
              <a:r>
                <a:rPr lang="en-US" altLang="en-US" b="1" dirty="0" smtClean="0"/>
                <a:t> THPT </a:t>
              </a:r>
              <a:r>
                <a:rPr lang="en-US" altLang="en-US" b="1" dirty="0" err="1" smtClean="0"/>
                <a:t>công</a:t>
              </a:r>
              <a:r>
                <a:rPr lang="en-US" altLang="en-US" b="1" dirty="0" smtClean="0"/>
                <a:t> </a:t>
              </a:r>
              <a:r>
                <a:rPr lang="en-US" altLang="en-US" b="1" dirty="0" err="1" smtClean="0"/>
                <a:t>lập</a:t>
              </a:r>
              <a:endParaRPr lang="en-US" altLang="en-US" b="1" dirty="0"/>
            </a:p>
          </p:txBody>
        </p:sp>
        <p:grpSp>
          <p:nvGrpSpPr>
            <p:cNvPr id="10" name="Group 48"/>
            <p:cNvGrpSpPr>
              <a:grpSpLocks/>
            </p:cNvGrpSpPr>
            <p:nvPr/>
          </p:nvGrpSpPr>
          <p:grpSpPr bwMode="auto">
            <a:xfrm>
              <a:off x="1717797" y="2097631"/>
              <a:ext cx="381000" cy="381000"/>
              <a:chOff x="2078" y="1680"/>
              <a:chExt cx="1615" cy="1615"/>
            </a:xfrm>
          </p:grpSpPr>
          <p:sp>
            <p:nvSpPr>
              <p:cNvPr id="39" name="Oval 4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40" name="Oval 5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41" name="Oval 51">
                <a:extLst>
                  <a:ext uri="{FF2B5EF4-FFF2-40B4-BE49-F238E27FC236}">
                    <a16:creationId xmlns:a16="http://schemas.microsoft.com/office/drawing/2014/main" xmlns="" id="{4E315121-ABA4-4310-8F06-A30497D6F535}"/>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42" name="Oval 5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43" name="Oval 53">
                <a:extLst>
                  <a:ext uri="{FF2B5EF4-FFF2-40B4-BE49-F238E27FC236}">
                    <a16:creationId xmlns:a16="http://schemas.microsoft.com/office/drawing/2014/main" xmlns="" id="{447655DE-073A-4084-AB7D-15F69B05F7D7}"/>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44" name="Oval 5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grpSp>
          <p:nvGrpSpPr>
            <p:cNvPr id="11" name="Group 55"/>
            <p:cNvGrpSpPr>
              <a:grpSpLocks/>
            </p:cNvGrpSpPr>
            <p:nvPr/>
          </p:nvGrpSpPr>
          <p:grpSpPr bwMode="auto">
            <a:xfrm>
              <a:off x="2251197" y="2885031"/>
              <a:ext cx="381000" cy="381000"/>
              <a:chOff x="2078" y="1680"/>
              <a:chExt cx="1615" cy="1615"/>
            </a:xfrm>
          </p:grpSpPr>
          <p:sp>
            <p:nvSpPr>
              <p:cNvPr id="33" name="Oval 5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34" name="Oval 5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35" name="Oval 58">
                <a:extLst>
                  <a:ext uri="{FF2B5EF4-FFF2-40B4-BE49-F238E27FC236}">
                    <a16:creationId xmlns:a16="http://schemas.microsoft.com/office/drawing/2014/main" xmlns="" id="{8677CE03-0450-4902-8D20-CF3965B8931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36" name="Oval 59"/>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37" name="Oval 60">
                <a:extLst>
                  <a:ext uri="{FF2B5EF4-FFF2-40B4-BE49-F238E27FC236}">
                    <a16:creationId xmlns:a16="http://schemas.microsoft.com/office/drawing/2014/main" xmlns="" id="{00426884-D384-4D81-A914-32F0E4A37BF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38" name="Oval 61"/>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grpSp>
          <p:nvGrpSpPr>
            <p:cNvPr id="12" name="Group 62"/>
            <p:cNvGrpSpPr>
              <a:grpSpLocks/>
            </p:cNvGrpSpPr>
            <p:nvPr/>
          </p:nvGrpSpPr>
          <p:grpSpPr bwMode="auto">
            <a:xfrm>
              <a:off x="2403597" y="3723231"/>
              <a:ext cx="381000" cy="381000"/>
              <a:chOff x="2078" y="1680"/>
              <a:chExt cx="1615" cy="1615"/>
            </a:xfrm>
          </p:grpSpPr>
          <p:sp>
            <p:nvSpPr>
              <p:cNvPr id="27" name="Oval 6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28" name="Oval 6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29" name="Oval 65">
                <a:extLst>
                  <a:ext uri="{FF2B5EF4-FFF2-40B4-BE49-F238E27FC236}">
                    <a16:creationId xmlns:a16="http://schemas.microsoft.com/office/drawing/2014/main" xmlns="" id="{AD511CDE-9D4D-4E5A-810E-1134FD8E7716}"/>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30" name="Oval 6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31" name="Oval 67">
                <a:extLst>
                  <a:ext uri="{FF2B5EF4-FFF2-40B4-BE49-F238E27FC236}">
                    <a16:creationId xmlns:a16="http://schemas.microsoft.com/office/drawing/2014/main" xmlns="" id="{5E49B549-8CC3-4315-8AC7-39AB693BEE66}"/>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32" name="Oval 6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grpSp>
          <p:nvGrpSpPr>
            <p:cNvPr id="13" name="Group 69"/>
            <p:cNvGrpSpPr>
              <a:grpSpLocks/>
            </p:cNvGrpSpPr>
            <p:nvPr/>
          </p:nvGrpSpPr>
          <p:grpSpPr bwMode="auto">
            <a:xfrm>
              <a:off x="2251197" y="4561431"/>
              <a:ext cx="381000" cy="381000"/>
              <a:chOff x="2078" y="1680"/>
              <a:chExt cx="1615" cy="1615"/>
            </a:xfrm>
          </p:grpSpPr>
          <p:sp>
            <p:nvSpPr>
              <p:cNvPr id="21" name="Oval 7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22" name="Oval 7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en-US" altLang="en-US"/>
              </a:p>
            </p:txBody>
          </p:sp>
          <p:sp>
            <p:nvSpPr>
              <p:cNvPr id="23" name="Oval 72">
                <a:extLst>
                  <a:ext uri="{FF2B5EF4-FFF2-40B4-BE49-F238E27FC236}">
                    <a16:creationId xmlns:a16="http://schemas.microsoft.com/office/drawing/2014/main" xmlns="" id="{527A7238-6353-490B-84FD-87D034AAD461}"/>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latin typeface="Arial" panose="020B0604020202020204" pitchFamily="34" charset="0"/>
                </a:endParaRPr>
              </a:p>
            </p:txBody>
          </p:sp>
          <p:sp>
            <p:nvSpPr>
              <p:cNvPr id="24" name="Oval 7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en-US" altLang="en-US"/>
              </a:p>
            </p:txBody>
          </p:sp>
          <p:sp>
            <p:nvSpPr>
              <p:cNvPr id="25" name="Oval 74">
                <a:extLst>
                  <a:ext uri="{FF2B5EF4-FFF2-40B4-BE49-F238E27FC236}">
                    <a16:creationId xmlns:a16="http://schemas.microsoft.com/office/drawing/2014/main" xmlns="" id="{AE78B73C-F985-4EC7-9025-B935653B12E2}"/>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latin typeface="Arial" panose="020B0604020202020204" pitchFamily="34" charset="0"/>
                </a:endParaRPr>
              </a:p>
            </p:txBody>
          </p:sp>
          <p:sp>
            <p:nvSpPr>
              <p:cNvPr id="26" name="Oval 75"/>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en-US" altLang="en-US"/>
              </a:p>
            </p:txBody>
          </p:sp>
        </p:grpSp>
        <p:sp>
          <p:nvSpPr>
            <p:cNvPr id="45" name="Chord 44"/>
            <p:cNvSpPr/>
            <p:nvPr/>
          </p:nvSpPr>
          <p:spPr>
            <a:xfrm rot="12915092">
              <a:off x="-1097719" y="2070501"/>
              <a:ext cx="3384376" cy="3388502"/>
            </a:xfrm>
            <a:prstGeom prst="chord">
              <a:avLst>
                <a:gd name="adj1" fmla="val 2781631"/>
                <a:gd name="adj2" fmla="val 14584531"/>
              </a:avLst>
            </a:prstGeom>
            <a:ln w="76200" cmpd="tri"/>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2671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819" y="1916832"/>
            <a:ext cx="8148384"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Xin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chân</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thành</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cảm</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ơn</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quý</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phụ</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huynh</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7145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304800"/>
            <a:ext cx="62484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US" sz="3600" b="1" dirty="0">
                <a:solidFill>
                  <a:srgbClr val="FF0000"/>
                </a:solidFill>
                <a:latin typeface="Arial" pitchFamily="34" charset="0"/>
                <a:cs typeface="Arial" pitchFamily="34" charset="0"/>
              </a:rPr>
              <a:t>NỘI DUNG CUỘC HỌP</a:t>
            </a:r>
          </a:p>
        </p:txBody>
      </p:sp>
      <p:sp>
        <p:nvSpPr>
          <p:cNvPr id="3" name="Round Single Corner Rectangle 2">
            <a:hlinkClick r:id="rId2" action="ppaction://hlinksldjump"/>
          </p:cNvPr>
          <p:cNvSpPr/>
          <p:nvPr/>
        </p:nvSpPr>
        <p:spPr>
          <a:xfrm>
            <a:off x="873366" y="1436075"/>
            <a:ext cx="7431359" cy="838200"/>
          </a:xfrm>
          <a:prstGeom prst="round1Rect">
            <a:avLst/>
          </a:prstGeom>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en-US" sz="2000" b="1" dirty="0">
                <a:latin typeface="Arial" pitchFamily="34" charset="0"/>
                <a:cs typeface="Arial" pitchFamily="34" charset="0"/>
              </a:rPr>
              <a:t>1- </a:t>
            </a:r>
            <a:r>
              <a:rPr lang="en-US" sz="2000" b="1" dirty="0" err="1" smtClean="0">
                <a:latin typeface="Arial" pitchFamily="34" charset="0"/>
                <a:cs typeface="Arial" pitchFamily="34" charset="0"/>
              </a:rPr>
              <a:t>Tổng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kết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các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hoạt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động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của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nhà</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trường</a:t>
            </a:r>
            <a:r>
              <a:rPr lang="en-US" sz="2000" b="1" dirty="0" smtClean="0">
                <a:latin typeface="Arial" pitchFamily="34" charset="0"/>
                <a:cs typeface="Arial" pitchFamily="34" charset="0"/>
              </a:rPr>
              <a:t> – </a:t>
            </a:r>
            <a:r>
              <a:rPr lang="en-US" sz="2000" b="1" dirty="0" err="1" smtClean="0">
                <a:latin typeface="Arial" pitchFamily="34" charset="0"/>
                <a:cs typeface="Arial" pitchFamily="34" charset="0"/>
              </a:rPr>
              <a:t>học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kì</a:t>
            </a:r>
            <a:r>
              <a:rPr lang="en-US" sz="2000" b="1" dirty="0" smtClean="0">
                <a:latin typeface="Arial" pitchFamily="34" charset="0"/>
                <a:cs typeface="Arial" pitchFamily="34" charset="0"/>
              </a:rPr>
              <a:t> 2  </a:t>
            </a:r>
            <a:endParaRPr lang="en-US" sz="2000" b="1" dirty="0">
              <a:latin typeface="Arial" pitchFamily="34" charset="0"/>
              <a:cs typeface="Arial" pitchFamily="34" charset="0"/>
            </a:endParaRPr>
          </a:p>
        </p:txBody>
      </p:sp>
      <p:sp>
        <p:nvSpPr>
          <p:cNvPr id="4" name="Round Single Corner Rectangle 3">
            <a:hlinkClick r:id="rId3" action="ppaction://hlinksldjump"/>
          </p:cNvPr>
          <p:cNvSpPr/>
          <p:nvPr/>
        </p:nvSpPr>
        <p:spPr>
          <a:xfrm>
            <a:off x="873366" y="2549768"/>
            <a:ext cx="7431360" cy="762000"/>
          </a:xfrm>
          <a:prstGeom prst="round1Rect">
            <a:avLst/>
          </a:prstGeom>
        </p:spPr>
        <p:style>
          <a:lnRef idx="2">
            <a:schemeClr val="accent3"/>
          </a:lnRef>
          <a:fillRef idx="1">
            <a:schemeClr val="lt1"/>
          </a:fillRef>
          <a:effectRef idx="0">
            <a:schemeClr val="accent3"/>
          </a:effectRef>
          <a:fontRef idx="minor">
            <a:schemeClr val="dk1"/>
          </a:fontRef>
        </p:style>
        <p:txBody>
          <a:bodyPr anchor="ctr"/>
          <a:lstStyle/>
          <a:p>
            <a:pPr>
              <a:defRPr/>
            </a:pPr>
            <a:r>
              <a:rPr lang="en-US" sz="2000" b="1" dirty="0" smtClean="0">
                <a:solidFill>
                  <a:srgbClr val="000000"/>
                </a:solidFill>
                <a:latin typeface="Arial" pitchFamily="34" charset="0"/>
                <a:cs typeface="Arial" pitchFamily="34" charset="0"/>
              </a:rPr>
              <a:t>2 – </a:t>
            </a:r>
            <a:r>
              <a:rPr lang="en-US" sz="2000" b="1" dirty="0" err="1" smtClean="0">
                <a:solidFill>
                  <a:srgbClr val="000000"/>
                </a:solidFill>
                <a:latin typeface="Arial" pitchFamily="34" charset="0"/>
                <a:cs typeface="Arial" pitchFamily="34" charset="0"/>
              </a:rPr>
              <a:t>Tổng</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kết</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các</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hoạt</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động</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của</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lớp</a:t>
            </a:r>
            <a:r>
              <a:rPr lang="en-US" sz="2000" b="1" dirty="0" smtClean="0">
                <a:solidFill>
                  <a:srgbClr val="000000"/>
                </a:solidFill>
                <a:latin typeface="Arial" pitchFamily="34" charset="0"/>
                <a:cs typeface="Arial" pitchFamily="34" charset="0"/>
              </a:rPr>
              <a:t> – </a:t>
            </a:r>
            <a:r>
              <a:rPr lang="en-US" sz="2000" b="1" dirty="0" err="1" smtClean="0">
                <a:solidFill>
                  <a:srgbClr val="000000"/>
                </a:solidFill>
                <a:latin typeface="Arial" pitchFamily="34" charset="0"/>
                <a:cs typeface="Arial" pitchFamily="34" charset="0"/>
              </a:rPr>
              <a:t>học</a:t>
            </a:r>
            <a:r>
              <a:rPr lang="en-US" sz="2000" b="1" dirty="0" smtClean="0">
                <a:solidFill>
                  <a:srgbClr val="000000"/>
                </a:solidFill>
                <a:latin typeface="Arial" pitchFamily="34" charset="0"/>
                <a:cs typeface="Arial" pitchFamily="34" charset="0"/>
              </a:rPr>
              <a:t> </a:t>
            </a:r>
            <a:r>
              <a:rPr lang="en-US" sz="2000" b="1" dirty="0" err="1" smtClean="0">
                <a:solidFill>
                  <a:srgbClr val="000000"/>
                </a:solidFill>
                <a:latin typeface="Arial" pitchFamily="34" charset="0"/>
                <a:cs typeface="Arial" pitchFamily="34" charset="0"/>
              </a:rPr>
              <a:t>kì</a:t>
            </a:r>
            <a:r>
              <a:rPr lang="en-US" sz="2000" b="1" dirty="0" smtClean="0">
                <a:solidFill>
                  <a:srgbClr val="000000"/>
                </a:solidFill>
                <a:latin typeface="Arial" pitchFamily="34" charset="0"/>
                <a:cs typeface="Arial" pitchFamily="34" charset="0"/>
              </a:rPr>
              <a:t> 2</a:t>
            </a:r>
            <a:r>
              <a:rPr lang="en-US" sz="2000" b="1" dirty="0" smtClean="0">
                <a:latin typeface="Arial" pitchFamily="34" charset="0"/>
                <a:cs typeface="Arial" pitchFamily="34" charset="0"/>
              </a:rPr>
              <a:t>  </a:t>
            </a:r>
            <a:endParaRPr lang="en-US" sz="2000" b="1" dirty="0">
              <a:solidFill>
                <a:srgbClr val="000000"/>
              </a:solidFill>
              <a:latin typeface="Arial" pitchFamily="34" charset="0"/>
              <a:cs typeface="Arial" pitchFamily="34" charset="0"/>
            </a:endParaRPr>
          </a:p>
        </p:txBody>
      </p:sp>
      <p:sp>
        <p:nvSpPr>
          <p:cNvPr id="8" name="Round Single Corner Rectangle 7"/>
          <p:cNvSpPr/>
          <p:nvPr/>
        </p:nvSpPr>
        <p:spPr>
          <a:xfrm>
            <a:off x="873366" y="3583981"/>
            <a:ext cx="7431360" cy="719138"/>
          </a:xfrm>
          <a:prstGeom prst="round1Rect">
            <a:avLst/>
          </a:prstGeom>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en-US" sz="2000" b="1" dirty="0" smtClean="0">
                <a:latin typeface="Arial" pitchFamily="34" charset="0"/>
                <a:cs typeface="Arial" pitchFamily="34" charset="0"/>
              </a:rPr>
              <a:t>3 </a:t>
            </a: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Chia </a:t>
            </a:r>
            <a:r>
              <a:rPr lang="en-US" sz="2000" b="1" dirty="0" err="1" smtClean="0">
                <a:latin typeface="Arial" pitchFamily="34" charset="0"/>
                <a:cs typeface="Arial" pitchFamily="34" charset="0"/>
              </a:rPr>
              <a:t>sẻ</a:t>
            </a:r>
            <a:r>
              <a:rPr lang="en-US" sz="2000" b="1" dirty="0" smtClean="0">
                <a:latin typeface="Arial" pitchFamily="34" charset="0"/>
                <a:cs typeface="Arial" pitchFamily="34" charset="0"/>
              </a:rPr>
              <a:t> - </a:t>
            </a:r>
            <a:r>
              <a:rPr lang="en-US" sz="2000" b="1" dirty="0" err="1" smtClean="0">
                <a:latin typeface="Arial" pitchFamily="34" charset="0"/>
                <a:cs typeface="Arial" pitchFamily="34" charset="0"/>
              </a:rPr>
              <a:t>thấu</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hiểu</a:t>
            </a:r>
            <a:r>
              <a:rPr lang="en-US" sz="2000" b="1" dirty="0">
                <a:latin typeface="Arial" pitchFamily="34" charset="0"/>
                <a:cs typeface="Arial" pitchFamily="34" charset="0"/>
              </a:rPr>
              <a:t> </a:t>
            </a:r>
            <a:r>
              <a:rPr lang="en-US" sz="2000" b="1" dirty="0">
                <a:latin typeface="Arial" pitchFamily="34" charset="0"/>
                <a:cs typeface="Arial" pitchFamily="34" charset="0"/>
              </a:rPr>
              <a: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xây</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dựng</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kế</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hoạch</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40089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plus(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TỔNG KẾT CÁC HĐ CỦA TRƯỜNG</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67544" y="1340768"/>
            <a:ext cx="8229600" cy="4525963"/>
          </a:xfrm>
        </p:spPr>
        <p:txBody>
          <a:bodyPr>
            <a:noAutofit/>
          </a:bodyPr>
          <a:lstStyle/>
          <a:p>
            <a:pPr marL="514350" indent="-514350">
              <a:buAutoNum type="romanUcPeriod"/>
            </a:pPr>
            <a:r>
              <a:rPr lang="en-US" sz="2400" b="1" dirty="0" err="1" smtClean="0">
                <a:solidFill>
                  <a:srgbClr val="000099"/>
                </a:solidFill>
                <a:latin typeface="Arial" pitchFamily="34" charset="0"/>
                <a:cs typeface="Arial" pitchFamily="34" charset="0"/>
              </a:rPr>
              <a:t>Công</a:t>
            </a:r>
            <a:r>
              <a:rPr lang="en-US" sz="2400" b="1" dirty="0" smtClean="0">
                <a:solidFill>
                  <a:srgbClr val="000099"/>
                </a:solidFill>
                <a:latin typeface="Arial" pitchFamily="34" charset="0"/>
                <a:cs typeface="Arial" pitchFamily="34" charset="0"/>
              </a:rPr>
              <a:t> </a:t>
            </a:r>
            <a:r>
              <a:rPr lang="en-US" sz="2400" b="1" dirty="0" err="1" smtClean="0">
                <a:solidFill>
                  <a:srgbClr val="000099"/>
                </a:solidFill>
                <a:latin typeface="Arial" pitchFamily="34" charset="0"/>
                <a:cs typeface="Arial" pitchFamily="34" charset="0"/>
              </a:rPr>
              <a:t>tác</a:t>
            </a:r>
            <a:r>
              <a:rPr lang="en-US" sz="2400" b="1" dirty="0" smtClean="0">
                <a:solidFill>
                  <a:srgbClr val="000099"/>
                </a:solidFill>
                <a:latin typeface="Arial" pitchFamily="34" charset="0"/>
                <a:cs typeface="Arial" pitchFamily="34" charset="0"/>
              </a:rPr>
              <a:t> </a:t>
            </a:r>
            <a:r>
              <a:rPr lang="en-US" sz="2400" b="1" dirty="0" err="1" smtClean="0">
                <a:solidFill>
                  <a:srgbClr val="000099"/>
                </a:solidFill>
                <a:latin typeface="Arial" pitchFamily="34" charset="0"/>
                <a:cs typeface="Arial" pitchFamily="34" charset="0"/>
              </a:rPr>
              <a:t>duy</a:t>
            </a:r>
            <a:r>
              <a:rPr lang="en-US" sz="2400" b="1" dirty="0" smtClean="0">
                <a:solidFill>
                  <a:srgbClr val="000099"/>
                </a:solidFill>
                <a:latin typeface="Arial" pitchFamily="34" charset="0"/>
                <a:cs typeface="Arial" pitchFamily="34" charset="0"/>
              </a:rPr>
              <a:t> </a:t>
            </a:r>
            <a:r>
              <a:rPr lang="en-US" sz="2400" b="1" dirty="0" err="1" smtClean="0">
                <a:solidFill>
                  <a:srgbClr val="000099"/>
                </a:solidFill>
                <a:latin typeface="Arial" pitchFamily="34" charset="0"/>
                <a:cs typeface="Arial" pitchFamily="34" charset="0"/>
              </a:rPr>
              <a:t>trì</a:t>
            </a:r>
            <a:r>
              <a:rPr lang="en-US" sz="2400" b="1" dirty="0" smtClean="0">
                <a:solidFill>
                  <a:srgbClr val="000099"/>
                </a:solidFill>
                <a:latin typeface="Arial" pitchFamily="34" charset="0"/>
                <a:cs typeface="Arial" pitchFamily="34" charset="0"/>
              </a:rPr>
              <a:t> </a:t>
            </a:r>
            <a:r>
              <a:rPr lang="en-US" sz="2400" b="1" dirty="0" err="1" smtClean="0">
                <a:solidFill>
                  <a:srgbClr val="000099"/>
                </a:solidFill>
                <a:latin typeface="Arial" pitchFamily="34" charset="0"/>
                <a:cs typeface="Arial" pitchFamily="34" charset="0"/>
              </a:rPr>
              <a:t>sĩ</a:t>
            </a:r>
            <a:r>
              <a:rPr lang="en-US" sz="2400" b="1" dirty="0" smtClean="0">
                <a:solidFill>
                  <a:srgbClr val="000099"/>
                </a:solidFill>
                <a:latin typeface="Arial" pitchFamily="34" charset="0"/>
                <a:cs typeface="Arial" pitchFamily="34" charset="0"/>
              </a:rPr>
              <a:t> </a:t>
            </a:r>
            <a:r>
              <a:rPr lang="en-US" sz="2400" b="1" dirty="0" err="1" smtClean="0">
                <a:solidFill>
                  <a:srgbClr val="000099"/>
                </a:solidFill>
                <a:latin typeface="Arial" pitchFamily="34" charset="0"/>
                <a:cs typeface="Arial" pitchFamily="34" charset="0"/>
              </a:rPr>
              <a:t>số</a:t>
            </a:r>
            <a:r>
              <a:rPr lang="en-US" sz="2400" b="1" dirty="0" smtClean="0">
                <a:solidFill>
                  <a:srgbClr val="000099"/>
                </a:solidFill>
                <a:latin typeface="Arial" pitchFamily="34" charset="0"/>
                <a:cs typeface="Arial" pitchFamily="34" charset="0"/>
              </a:rPr>
              <a:t>:</a:t>
            </a:r>
            <a:r>
              <a:rPr lang="en-US" sz="2400" b="1" dirty="0" smtClean="0">
                <a:solidFill>
                  <a:srgbClr val="000099"/>
                </a:solidFill>
                <a:latin typeface="Arial" pitchFamily="34" charset="0"/>
                <a:cs typeface="Arial" pitchFamily="34" charset="0"/>
              </a:rPr>
              <a:t> </a:t>
            </a:r>
            <a:endParaRPr lang="en-US" sz="2400" b="1" dirty="0" smtClean="0">
              <a:solidFill>
                <a:srgbClr val="000099"/>
              </a:solidFill>
              <a:latin typeface="Arial" pitchFamily="34" charset="0"/>
              <a:cs typeface="Arial" pitchFamily="34" charset="0"/>
            </a:endParaRPr>
          </a:p>
          <a:p>
            <a:pPr>
              <a:buFontTx/>
              <a:buChar char="-"/>
            </a:pPr>
            <a:r>
              <a:rPr lang="en-US" sz="2400" dirty="0" err="1" smtClean="0">
                <a:solidFill>
                  <a:srgbClr val="000099"/>
                </a:solidFill>
                <a:latin typeface="Arial" pitchFamily="34" charset="0"/>
                <a:cs typeface="Arial" pitchFamily="34" charset="0"/>
              </a:rPr>
              <a:t>Cuối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học</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kì</a:t>
            </a:r>
            <a:r>
              <a:rPr lang="en-US" sz="2400" dirty="0" smtClean="0">
                <a:solidFill>
                  <a:srgbClr val="000099"/>
                </a:solidFill>
                <a:latin typeface="Arial" pitchFamily="34" charset="0"/>
                <a:cs typeface="Arial" pitchFamily="34" charset="0"/>
              </a:rPr>
              <a:t> 1: 951 HS</a:t>
            </a:r>
          </a:p>
          <a:p>
            <a:pPr>
              <a:buFontTx/>
              <a:buChar char="-"/>
            </a:pPr>
            <a:r>
              <a:rPr lang="en-US" sz="2400" dirty="0" err="1" smtClean="0">
                <a:solidFill>
                  <a:srgbClr val="000099"/>
                </a:solidFill>
                <a:latin typeface="Arial" pitchFamily="34" charset="0"/>
                <a:cs typeface="Arial" pitchFamily="34" charset="0"/>
              </a:rPr>
              <a:t>Đầu</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học</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kì</a:t>
            </a:r>
            <a:r>
              <a:rPr lang="en-US" sz="2400" dirty="0" smtClean="0">
                <a:solidFill>
                  <a:srgbClr val="000099"/>
                </a:solidFill>
                <a:latin typeface="Arial" pitchFamily="34" charset="0"/>
                <a:cs typeface="Arial" pitchFamily="34" charset="0"/>
              </a:rPr>
              <a:t> 2: 947 </a:t>
            </a:r>
            <a:r>
              <a:rPr lang="en-US" sz="2400" dirty="0" smtClean="0">
                <a:solidFill>
                  <a:srgbClr val="000099"/>
                </a:solidFill>
                <a:latin typeface="Arial" pitchFamily="34" charset="0"/>
                <a:cs typeface="Arial" pitchFamily="34" charset="0"/>
              </a:rPr>
              <a:t>HS</a:t>
            </a:r>
          </a:p>
          <a:p>
            <a:pPr>
              <a:buFontTx/>
              <a:buChar char="-"/>
            </a:pPr>
            <a:r>
              <a:rPr lang="en-US" sz="2400" dirty="0" err="1" smtClean="0">
                <a:solidFill>
                  <a:srgbClr val="000099"/>
                </a:solidFill>
                <a:latin typeface="Arial" pitchFamily="34" charset="0"/>
                <a:cs typeface="Arial" pitchFamily="34" charset="0"/>
              </a:rPr>
              <a:t>Cuối</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học</a:t>
            </a:r>
            <a:r>
              <a:rPr lang="en-US" sz="2400" dirty="0" smtClean="0">
                <a:solidFill>
                  <a:srgbClr val="000099"/>
                </a:solidFill>
                <a:latin typeface="Arial" pitchFamily="34" charset="0"/>
                <a:cs typeface="Arial" pitchFamily="34" charset="0"/>
              </a:rPr>
              <a:t> </a:t>
            </a:r>
            <a:r>
              <a:rPr lang="en-US" sz="2400" dirty="0" err="1" smtClean="0">
                <a:solidFill>
                  <a:srgbClr val="000099"/>
                </a:solidFill>
                <a:latin typeface="Arial" pitchFamily="34" charset="0"/>
                <a:cs typeface="Arial" pitchFamily="34" charset="0"/>
              </a:rPr>
              <a:t>kì</a:t>
            </a:r>
            <a:r>
              <a:rPr lang="en-US" sz="2400" dirty="0" smtClean="0">
                <a:solidFill>
                  <a:srgbClr val="000099"/>
                </a:solidFill>
                <a:latin typeface="Arial" pitchFamily="34" charset="0"/>
                <a:cs typeface="Arial" pitchFamily="34" charset="0"/>
              </a:rPr>
              <a:t> 2: 940 HS</a:t>
            </a:r>
            <a:endParaRPr lang="en-US" sz="2400" dirty="0" smtClean="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49855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50106"/>
          </a:xfrm>
        </p:spPr>
        <p:txBody>
          <a:bodyPr>
            <a:normAutofit/>
          </a:bodyPr>
          <a:lstStyle/>
          <a:p>
            <a:r>
              <a:rPr lang="en-US" sz="4000" b="1" dirty="0" smtClean="0">
                <a:solidFill>
                  <a:srgbClr val="3333CC"/>
                </a:solidFill>
              </a:rPr>
              <a:t>II. </a:t>
            </a:r>
            <a:r>
              <a:rPr lang="en-US" sz="4000" b="1" dirty="0" err="1" smtClean="0">
                <a:solidFill>
                  <a:srgbClr val="3333CC"/>
                </a:solidFill>
              </a:rPr>
              <a:t>Kết</a:t>
            </a:r>
            <a:r>
              <a:rPr lang="en-US" sz="4000" b="1" dirty="0" smtClean="0">
                <a:solidFill>
                  <a:srgbClr val="3333CC"/>
                </a:solidFill>
              </a:rPr>
              <a:t> </a:t>
            </a:r>
            <a:r>
              <a:rPr lang="en-US" sz="4000" b="1" dirty="0" err="1" smtClean="0">
                <a:solidFill>
                  <a:srgbClr val="3333CC"/>
                </a:solidFill>
              </a:rPr>
              <a:t>quả</a:t>
            </a:r>
            <a:r>
              <a:rPr lang="en-US" sz="4000" b="1" dirty="0" smtClean="0">
                <a:solidFill>
                  <a:srgbClr val="3333CC"/>
                </a:solidFill>
              </a:rPr>
              <a:t> </a:t>
            </a:r>
            <a:r>
              <a:rPr lang="en-US" sz="4000" b="1" dirty="0" err="1" smtClean="0">
                <a:solidFill>
                  <a:srgbClr val="3333CC"/>
                </a:solidFill>
              </a:rPr>
              <a:t>giáo</a:t>
            </a:r>
            <a:r>
              <a:rPr lang="en-US" sz="4000" b="1" dirty="0" smtClean="0">
                <a:solidFill>
                  <a:srgbClr val="3333CC"/>
                </a:solidFill>
              </a:rPr>
              <a:t> </a:t>
            </a:r>
            <a:r>
              <a:rPr lang="en-US" sz="4000" b="1" dirty="0" err="1" smtClean="0">
                <a:solidFill>
                  <a:srgbClr val="3333CC"/>
                </a:solidFill>
              </a:rPr>
              <a:t>dục</a:t>
            </a:r>
            <a:r>
              <a:rPr lang="en-US" sz="4000" b="1" dirty="0" smtClean="0">
                <a:solidFill>
                  <a:srgbClr val="3333CC"/>
                </a:solidFill>
              </a:rPr>
              <a:t> </a:t>
            </a:r>
            <a:r>
              <a:rPr lang="en-US" sz="4000" b="1" dirty="0" err="1" smtClean="0">
                <a:solidFill>
                  <a:srgbClr val="3333CC"/>
                </a:solidFill>
              </a:rPr>
              <a:t>văn</a:t>
            </a:r>
            <a:r>
              <a:rPr lang="en-US" sz="4000" b="1" dirty="0" smtClean="0">
                <a:solidFill>
                  <a:srgbClr val="3333CC"/>
                </a:solidFill>
              </a:rPr>
              <a:t> </a:t>
            </a:r>
            <a:r>
              <a:rPr lang="en-US" sz="4000" b="1" dirty="0" err="1" smtClean="0">
                <a:solidFill>
                  <a:srgbClr val="3333CC"/>
                </a:solidFill>
              </a:rPr>
              <a:t>hóa</a:t>
            </a:r>
            <a:r>
              <a:rPr lang="en-US" sz="4000" b="1" dirty="0" smtClean="0">
                <a:solidFill>
                  <a:srgbClr val="3333CC"/>
                </a:solidFill>
              </a:rPr>
              <a:t> </a:t>
            </a:r>
            <a:endParaRPr lang="en-US" sz="4000" b="1" dirty="0">
              <a:solidFill>
                <a:srgbClr val="3333C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1883143"/>
              </p:ext>
            </p:extLst>
          </p:nvPr>
        </p:nvGraphicFramePr>
        <p:xfrm>
          <a:off x="179511" y="1052734"/>
          <a:ext cx="8784978" cy="5616628"/>
        </p:xfrm>
        <a:graphic>
          <a:graphicData uri="http://schemas.openxmlformats.org/drawingml/2006/table">
            <a:tbl>
              <a:tblPr firstRow="1" firstCol="1" lastRow="1" lastCol="1" bandRow="1" bandCol="1"/>
              <a:tblGrid>
                <a:gridCol w="873227"/>
                <a:gridCol w="604406"/>
                <a:gridCol w="713341"/>
                <a:gridCol w="804703"/>
                <a:gridCol w="674687"/>
                <a:gridCol w="783619"/>
                <a:gridCol w="713341"/>
                <a:gridCol w="788891"/>
                <a:gridCol w="674687"/>
                <a:gridCol w="771321"/>
                <a:gridCol w="604406"/>
                <a:gridCol w="778349"/>
              </a:tblGrid>
              <a:tr h="312035">
                <a:tc>
                  <a:txBody>
                    <a:bodyPr/>
                    <a:lstStyle/>
                    <a:p>
                      <a:pPr algn="ctr">
                        <a:lnSpc>
                          <a:spcPct val="120000"/>
                        </a:lnSpc>
                        <a:spcAft>
                          <a:spcPts val="0"/>
                        </a:spcAft>
                      </a:pPr>
                      <a:r>
                        <a:rPr lang="en-US" sz="1400" b="1" dirty="0" err="1">
                          <a:effectLst/>
                          <a:latin typeface="Times New Roman"/>
                          <a:ea typeface="SimSun"/>
                          <a:cs typeface="Times New Roman"/>
                        </a:rPr>
                        <a:t>K.Quả</a:t>
                      </a:r>
                      <a:endParaRPr lang="en-US" sz="1200" dirty="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20000"/>
                        </a:lnSpc>
                        <a:spcAft>
                          <a:spcPts val="0"/>
                        </a:spcAf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0000"/>
                        </a:lnSpc>
                        <a:spcAft>
                          <a:spcPts val="0"/>
                        </a:spcAft>
                      </a:pPr>
                      <a:r>
                        <a:rPr lang="en-US" sz="1400" b="1">
                          <a:effectLst/>
                          <a:latin typeface="Times New Roman"/>
                          <a:ea typeface="SimSun"/>
                          <a:cs typeface="Times New Roman"/>
                        </a:rPr>
                        <a:t>Giỏi</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pPr>
                      <a:r>
                        <a:rPr lang="en-US" sz="1400" b="1">
                          <a:effectLst/>
                          <a:latin typeface="Times New Roman"/>
                          <a:ea typeface="SimSun"/>
                          <a:cs typeface="Times New Roman"/>
                        </a:rPr>
                        <a:t>Khá</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pPr>
                      <a:r>
                        <a:rPr lang="en-US" sz="1400" b="1">
                          <a:effectLst/>
                          <a:latin typeface="Times New Roman"/>
                          <a:ea typeface="SimSun"/>
                          <a:cs typeface="Times New Roman"/>
                        </a:rPr>
                        <a:t>Trung bình</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pPr>
                      <a:r>
                        <a:rPr lang="en-US" sz="1400" b="1">
                          <a:effectLst/>
                          <a:latin typeface="Times New Roman"/>
                          <a:ea typeface="SimSun"/>
                          <a:cs typeface="Times New Roman"/>
                        </a:rPr>
                        <a:t>Yếu</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pPr>
                      <a:r>
                        <a:rPr lang="en-US" sz="1400" b="1">
                          <a:effectLst/>
                          <a:latin typeface="Times New Roman"/>
                          <a:ea typeface="SimSun"/>
                          <a:cs typeface="Times New Roman"/>
                        </a:rPr>
                        <a:t>Kém</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2035">
                <a:tc>
                  <a:txBody>
                    <a:bodyPr/>
                    <a:lstStyle/>
                    <a:p>
                      <a:pPr algn="ctr">
                        <a:lnSpc>
                          <a:spcPct val="120000"/>
                        </a:lnSpc>
                        <a:spcAft>
                          <a:spcPts val="0"/>
                        </a:spcAft>
                      </a:pPr>
                      <a:r>
                        <a:rPr lang="en-US" sz="1400" b="1">
                          <a:effectLst/>
                          <a:latin typeface="Times New Roman"/>
                          <a:ea typeface="SimSun"/>
                          <a:cs typeface="Times New Roman"/>
                        </a:rPr>
                        <a:t>Khối</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SS</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20000"/>
                        </a:lnSpc>
                        <a:spcAft>
                          <a:spcPts val="0"/>
                        </a:spcAft>
                      </a:pPr>
                      <a:r>
                        <a:rPr lang="en-US" sz="1400" b="1">
                          <a:effectLst/>
                          <a:latin typeface="Times New Roman"/>
                          <a:ea typeface="SimSun"/>
                          <a:cs typeface="Times New Roman"/>
                        </a:rPr>
                        <a:t>6</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292</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104</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35.6</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145</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49.7</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13.7</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1.03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20000"/>
                        </a:lnSpc>
                        <a:spcAft>
                          <a:spcPts val="0"/>
                        </a:spcAft>
                      </a:pPr>
                      <a:r>
                        <a:rPr lang="en-US" sz="1400" b="1">
                          <a:effectLst/>
                          <a:latin typeface="Times New Roman"/>
                          <a:ea typeface="SimSun"/>
                          <a:cs typeface="Times New Roman"/>
                        </a:rPr>
                        <a:t>7</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284</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124</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43.7</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122</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effectLst/>
                          <a:latin typeface="Times New Roman"/>
                          <a:ea typeface="SimSun"/>
                          <a:cs typeface="Times New Roman"/>
                        </a:rPr>
                        <a:t>37</a:t>
                      </a:r>
                      <a:endParaRPr lang="en-US" sz="1200" dirty="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0.35</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20000"/>
                        </a:lnSpc>
                        <a:spcAft>
                          <a:spcPts val="0"/>
                        </a:spcAft>
                      </a:pPr>
                      <a:r>
                        <a:rPr lang="en-US" sz="1400" b="1">
                          <a:effectLst/>
                          <a:latin typeface="Times New Roman"/>
                          <a:ea typeface="SimSun"/>
                          <a:cs typeface="Times New Roman"/>
                        </a:rPr>
                        <a:t>8</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236</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80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33.9</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105</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44.5</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18.2</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8</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3.39</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20000"/>
                        </a:lnSpc>
                        <a:spcAft>
                          <a:spcPts val="0"/>
                        </a:spcAft>
                      </a:pPr>
                      <a:r>
                        <a:rPr lang="en-US" sz="1400" b="1">
                          <a:effectLst/>
                          <a:latin typeface="Times New Roman"/>
                          <a:ea typeface="SimSun"/>
                          <a:cs typeface="Times New Roman"/>
                        </a:rPr>
                        <a:t>9</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128</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54</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42.2</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33.6</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31</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24.2</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0">
                <a:tc>
                  <a:txBody>
                    <a:bodyPr/>
                    <a:lstStyle/>
                    <a:p>
                      <a:pPr algn="ctr">
                        <a:lnSpc>
                          <a:spcPct val="120000"/>
                        </a:lnSpc>
                        <a:spcAft>
                          <a:spcPts val="0"/>
                        </a:spcAft>
                      </a:pPr>
                      <a:r>
                        <a:rPr lang="en-US" sz="1400" b="1">
                          <a:effectLst/>
                          <a:latin typeface="Times New Roman"/>
                          <a:ea typeface="SimSun"/>
                          <a:cs typeface="Times New Roman"/>
                        </a:rPr>
                        <a:t>2019-2020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940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a:effectLst/>
                          <a:latin typeface="Times New Roman"/>
                          <a:ea typeface="SimSun"/>
                          <a:cs typeface="Times New Roman"/>
                        </a:rPr>
                        <a:t>362</a:t>
                      </a:r>
                      <a:endParaRPr lang="en-US" sz="1200" dirty="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38.5</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415</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44.1</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151</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16.1</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12</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1.3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0">
                <a:tc>
                  <a:txBody>
                    <a:bodyPr/>
                    <a:lstStyle/>
                    <a:p>
                      <a:pPr algn="ctr">
                        <a:lnSpc>
                          <a:spcPct val="120000"/>
                        </a:lnSpc>
                        <a:spcAft>
                          <a:spcPts val="0"/>
                        </a:spcAft>
                      </a:pPr>
                      <a:r>
                        <a:rPr lang="en-US" sz="1400" b="1">
                          <a:effectLst/>
                          <a:latin typeface="Times New Roman"/>
                          <a:ea typeface="SimSun"/>
                          <a:cs typeface="Times New Roman"/>
                        </a:rPr>
                        <a:t>2018-2019</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750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280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37.3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336</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44.8</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123</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16.4</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11</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1.47</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104">
                <a:tc>
                  <a:txBody>
                    <a:bodyPr/>
                    <a:lstStyle/>
                    <a:p>
                      <a:pPr algn="ctr">
                        <a:lnSpc>
                          <a:spcPct val="120000"/>
                        </a:lnSpc>
                        <a:spcAft>
                          <a:spcPts val="0"/>
                        </a:spcAft>
                        <a:tabLst>
                          <a:tab pos="1143000" algn="l"/>
                        </a:tabLst>
                      </a:pPr>
                      <a:r>
                        <a:rPr lang="en-US" sz="1400" b="1" dirty="0">
                          <a:effectLst/>
                          <a:latin typeface="Times New Roman"/>
                          <a:ea typeface="SimSun"/>
                          <a:cs typeface="Times New Roman"/>
                        </a:rPr>
                        <a:t>So </a:t>
                      </a:r>
                      <a:r>
                        <a:rPr lang="en-US" sz="1400" b="1" dirty="0" err="1">
                          <a:effectLst/>
                          <a:latin typeface="Times New Roman"/>
                          <a:ea typeface="SimSun"/>
                          <a:cs typeface="Times New Roman"/>
                        </a:rPr>
                        <a:t>với</a:t>
                      </a:r>
                      <a:r>
                        <a:rPr lang="en-US" sz="1400" b="1" dirty="0">
                          <a:effectLst/>
                          <a:latin typeface="Times New Roman"/>
                          <a:ea typeface="SimSun"/>
                          <a:cs typeface="Times New Roman"/>
                        </a:rPr>
                        <a:t> </a:t>
                      </a:r>
                      <a:r>
                        <a:rPr lang="en-US" sz="1400" b="1" dirty="0" err="1">
                          <a:effectLst/>
                          <a:latin typeface="Times New Roman"/>
                          <a:ea typeface="SimSun"/>
                          <a:cs typeface="Times New Roman"/>
                        </a:rPr>
                        <a:t>năm</a:t>
                      </a:r>
                      <a:r>
                        <a:rPr lang="en-US" sz="1400" b="1" dirty="0">
                          <a:effectLst/>
                          <a:latin typeface="Times New Roman"/>
                          <a:ea typeface="SimSun"/>
                          <a:cs typeface="Times New Roman"/>
                        </a:rPr>
                        <a:t> </a:t>
                      </a:r>
                      <a:r>
                        <a:rPr lang="en-US" sz="1400" b="1" dirty="0" err="1">
                          <a:effectLst/>
                          <a:latin typeface="Times New Roman"/>
                          <a:ea typeface="SimSun"/>
                          <a:cs typeface="Times New Roman"/>
                        </a:rPr>
                        <a:t>học</a:t>
                      </a:r>
                      <a:r>
                        <a:rPr lang="en-US" sz="1400" b="1" dirty="0">
                          <a:effectLst/>
                          <a:latin typeface="Times New Roman"/>
                          <a:ea typeface="SimSun"/>
                          <a:cs typeface="Times New Roman"/>
                        </a:rPr>
                        <a:t> </a:t>
                      </a:r>
                      <a:r>
                        <a:rPr lang="en-US" sz="1400" b="1" dirty="0" err="1">
                          <a:effectLst/>
                          <a:latin typeface="Times New Roman"/>
                          <a:ea typeface="SimSun"/>
                          <a:cs typeface="Times New Roman"/>
                        </a:rPr>
                        <a:t>trước</a:t>
                      </a:r>
                      <a:endParaRPr lang="en-US" sz="1200" b="1" dirty="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err="1">
                          <a:solidFill>
                            <a:srgbClr val="FF0000"/>
                          </a:solidFill>
                          <a:effectLst/>
                          <a:latin typeface="Times New Roman"/>
                          <a:ea typeface="SimSun"/>
                          <a:cs typeface="Times New Roman"/>
                        </a:rPr>
                        <a:t>Tăng</a:t>
                      </a:r>
                      <a:endParaRPr lang="en-US" sz="1200" b="1" dirty="0">
                        <a:solidFill>
                          <a:srgbClr val="FF0000"/>
                        </a:solidFill>
                        <a:effectLst/>
                        <a:latin typeface=".VnTime"/>
                        <a:ea typeface="Times New Roman"/>
                        <a:cs typeface="Times New Roman"/>
                      </a:endParaRPr>
                    </a:p>
                    <a:p>
                      <a:pPr algn="ctr">
                        <a:lnSpc>
                          <a:spcPct val="120000"/>
                        </a:lnSpc>
                        <a:spcAft>
                          <a:spcPts val="0"/>
                        </a:spcAft>
                      </a:pPr>
                      <a:r>
                        <a:rPr lang="en-US" sz="1400" b="1" dirty="0">
                          <a:solidFill>
                            <a:srgbClr val="FF0000"/>
                          </a:solidFill>
                          <a:effectLst/>
                          <a:latin typeface="Times New Roman"/>
                          <a:ea typeface="SimSun"/>
                          <a:cs typeface="Times New Roman"/>
                        </a:rPr>
                        <a:t>1.2</a:t>
                      </a:r>
                      <a:endParaRPr lang="en-US" sz="1200" b="1"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Giảm</a:t>
                      </a:r>
                      <a:r>
                        <a:rPr lang="en-US" sz="1400" dirty="0">
                          <a:solidFill>
                            <a:srgbClr val="FF0000"/>
                          </a:solidFill>
                          <a:effectLst/>
                          <a:latin typeface="Times New Roman"/>
                          <a:ea typeface="SimSun"/>
                          <a:cs typeface="Times New Roman"/>
                        </a:rPr>
                        <a:t> </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0.7</a:t>
                      </a:r>
                      <a:endParaRPr lang="en-US" sz="1200"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3333CC"/>
                          </a:solidFill>
                          <a:effectLst/>
                          <a:latin typeface="Times New Roman"/>
                          <a:ea typeface="SimSun"/>
                          <a:cs typeface="Times New Roman"/>
                        </a:rPr>
                        <a:t>Giảm</a:t>
                      </a:r>
                      <a:r>
                        <a:rPr lang="en-US" sz="1400" dirty="0">
                          <a:solidFill>
                            <a:srgbClr val="3333CC"/>
                          </a:solidFill>
                          <a:effectLst/>
                          <a:latin typeface="Times New Roman"/>
                          <a:ea typeface="SimSun"/>
                          <a:cs typeface="Times New Roman"/>
                        </a:rPr>
                        <a:t> 0.3</a:t>
                      </a:r>
                      <a:endParaRPr lang="en-US" sz="1200" dirty="0">
                        <a:solidFill>
                          <a:srgbClr val="3333CC"/>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Giảm</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0.17</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 </a:t>
                      </a:r>
                      <a:endParaRPr lang="en-US" sz="1200"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104">
                <a:tc>
                  <a:txBody>
                    <a:bodyPr/>
                    <a:lstStyle/>
                    <a:p>
                      <a:pPr algn="ctr">
                        <a:lnSpc>
                          <a:spcPct val="120000"/>
                        </a:lnSpc>
                        <a:spcAft>
                          <a:spcPts val="0"/>
                        </a:spcAft>
                        <a:tabLst>
                          <a:tab pos="1143000" algn="l"/>
                        </a:tabLst>
                      </a:pPr>
                      <a:r>
                        <a:rPr lang="en-US" sz="1400" b="1" dirty="0" err="1">
                          <a:effectLst/>
                          <a:latin typeface="Times New Roman"/>
                          <a:ea typeface="SimSun"/>
                          <a:cs typeface="Times New Roman"/>
                        </a:rPr>
                        <a:t>Kế</a:t>
                      </a:r>
                      <a:r>
                        <a:rPr lang="en-US" sz="1400" b="1" dirty="0">
                          <a:effectLst/>
                          <a:latin typeface="Times New Roman"/>
                          <a:ea typeface="SimSun"/>
                          <a:cs typeface="Times New Roman"/>
                        </a:rPr>
                        <a:t> </a:t>
                      </a:r>
                      <a:r>
                        <a:rPr lang="en-US" sz="1400" b="1" dirty="0" err="1">
                          <a:effectLst/>
                          <a:latin typeface="Times New Roman"/>
                          <a:ea typeface="SimSun"/>
                          <a:cs typeface="Times New Roman"/>
                        </a:rPr>
                        <a:t>hoạch</a:t>
                      </a:r>
                      <a:r>
                        <a:rPr lang="en-US" sz="1400" b="1" dirty="0">
                          <a:effectLst/>
                          <a:latin typeface="Times New Roman"/>
                          <a:ea typeface="SimSun"/>
                          <a:cs typeface="Times New Roman"/>
                        </a:rPr>
                        <a:t> </a:t>
                      </a:r>
                      <a:r>
                        <a:rPr lang="en-US" sz="1400" b="1" dirty="0" err="1">
                          <a:effectLst/>
                          <a:latin typeface="Times New Roman"/>
                          <a:ea typeface="SimSun"/>
                          <a:cs typeface="Times New Roman"/>
                        </a:rPr>
                        <a:t>đầu</a:t>
                      </a:r>
                      <a:r>
                        <a:rPr lang="en-US" sz="1400" b="1" dirty="0">
                          <a:effectLst/>
                          <a:latin typeface="Times New Roman"/>
                          <a:ea typeface="SimSun"/>
                          <a:cs typeface="Times New Roman"/>
                        </a:rPr>
                        <a:t> </a:t>
                      </a:r>
                      <a:r>
                        <a:rPr lang="en-US" sz="1400" b="1" dirty="0" err="1">
                          <a:effectLst/>
                          <a:latin typeface="Times New Roman"/>
                          <a:ea typeface="SimSun"/>
                          <a:cs typeface="Times New Roman"/>
                        </a:rPr>
                        <a:t>năm</a:t>
                      </a:r>
                      <a:r>
                        <a:rPr lang="en-US" sz="1400" b="1" dirty="0">
                          <a:effectLst/>
                          <a:latin typeface="Times New Roman"/>
                          <a:ea typeface="SimSun"/>
                          <a:cs typeface="Times New Roman"/>
                        </a:rPr>
                        <a:t> </a:t>
                      </a:r>
                      <a:endParaRPr lang="en-US" sz="1200" b="1" dirty="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a:solidFill>
                            <a:srgbClr val="FF0000"/>
                          </a:solidFill>
                          <a:effectLst/>
                          <a:latin typeface="Times New Roman"/>
                          <a:ea typeface="SimSun"/>
                          <a:cs typeface="Times New Roman"/>
                        </a:rPr>
                        <a:t>38</a:t>
                      </a:r>
                      <a:endParaRPr lang="en-US" sz="1200" b="1"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a:solidFill>
                            <a:srgbClr val="FF0000"/>
                          </a:solidFill>
                          <a:effectLst/>
                          <a:latin typeface="Times New Roman"/>
                          <a:ea typeface="SimSun"/>
                          <a:cs typeface="Times New Roman"/>
                        </a:rPr>
                        <a:t>40</a:t>
                      </a:r>
                      <a:endParaRPr lang="en-US" sz="1200"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a:solidFill>
                            <a:srgbClr val="3333CC"/>
                          </a:solidFill>
                          <a:effectLst/>
                          <a:latin typeface="Times New Roman"/>
                          <a:ea typeface="SimSun"/>
                          <a:cs typeface="Times New Roman"/>
                        </a:rPr>
                        <a:t>13</a:t>
                      </a:r>
                      <a:endParaRPr lang="en-US" sz="1200" dirty="0">
                        <a:solidFill>
                          <a:srgbClr val="3333CC"/>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a:solidFill>
                            <a:srgbClr val="FF0000"/>
                          </a:solidFill>
                          <a:effectLst/>
                          <a:latin typeface="Times New Roman"/>
                          <a:ea typeface="SimSun"/>
                          <a:cs typeface="Times New Roman"/>
                        </a:rPr>
                        <a:t>2</a:t>
                      </a:r>
                      <a:endParaRPr lang="en-US" sz="1200"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0</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0">
                <a:tc>
                  <a:txBody>
                    <a:bodyPr/>
                    <a:lstStyle/>
                    <a:p>
                      <a:pPr algn="ctr">
                        <a:lnSpc>
                          <a:spcPct val="120000"/>
                        </a:lnSpc>
                        <a:spcAft>
                          <a:spcPts val="0"/>
                        </a:spcAft>
                        <a:tabLst>
                          <a:tab pos="1143000" algn="l"/>
                        </a:tabLst>
                      </a:pPr>
                      <a:r>
                        <a:rPr lang="en-US" sz="1400" b="1" dirty="0">
                          <a:effectLst/>
                          <a:latin typeface="Times New Roman"/>
                          <a:ea typeface="SimSun"/>
                          <a:cs typeface="Times New Roman"/>
                        </a:rPr>
                        <a:t>So </a:t>
                      </a:r>
                      <a:r>
                        <a:rPr lang="en-US" sz="1400" b="1" dirty="0" err="1">
                          <a:effectLst/>
                          <a:latin typeface="Times New Roman"/>
                          <a:ea typeface="SimSun"/>
                          <a:cs typeface="Times New Roman"/>
                        </a:rPr>
                        <a:t>với</a:t>
                      </a:r>
                      <a:r>
                        <a:rPr lang="en-US" sz="1400" b="1" dirty="0">
                          <a:effectLst/>
                          <a:latin typeface="Times New Roman"/>
                          <a:ea typeface="SimSun"/>
                          <a:cs typeface="Times New Roman"/>
                        </a:rPr>
                        <a:t> </a:t>
                      </a:r>
                      <a:r>
                        <a:rPr lang="en-US" sz="1400" b="1" dirty="0" err="1">
                          <a:effectLst/>
                          <a:latin typeface="Times New Roman"/>
                          <a:ea typeface="SimSun"/>
                          <a:cs typeface="Times New Roman"/>
                        </a:rPr>
                        <a:t>kế</a:t>
                      </a:r>
                      <a:r>
                        <a:rPr lang="en-US" sz="1400" b="1" dirty="0">
                          <a:effectLst/>
                          <a:latin typeface="Times New Roman"/>
                          <a:ea typeface="SimSun"/>
                          <a:cs typeface="Times New Roman"/>
                        </a:rPr>
                        <a:t> </a:t>
                      </a:r>
                      <a:r>
                        <a:rPr lang="en-US" sz="1400" b="1" dirty="0" err="1">
                          <a:effectLst/>
                          <a:latin typeface="Times New Roman"/>
                          <a:ea typeface="SimSun"/>
                          <a:cs typeface="Times New Roman"/>
                        </a:rPr>
                        <a:t>hoạch</a:t>
                      </a:r>
                      <a:endParaRPr lang="en-US" sz="1200" b="1" dirty="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err="1">
                          <a:solidFill>
                            <a:srgbClr val="FF0000"/>
                          </a:solidFill>
                          <a:effectLst/>
                          <a:latin typeface="Times New Roman"/>
                          <a:ea typeface="SimSun"/>
                          <a:cs typeface="Times New Roman"/>
                        </a:rPr>
                        <a:t>Tăng</a:t>
                      </a:r>
                      <a:r>
                        <a:rPr lang="en-US" sz="1400" b="1" dirty="0">
                          <a:solidFill>
                            <a:srgbClr val="FF0000"/>
                          </a:solidFill>
                          <a:effectLst/>
                          <a:latin typeface="Times New Roman"/>
                          <a:ea typeface="SimSun"/>
                          <a:cs typeface="Times New Roman"/>
                        </a:rPr>
                        <a:t> </a:t>
                      </a:r>
                      <a:endParaRPr lang="en-US" sz="1200" b="1" dirty="0">
                        <a:solidFill>
                          <a:srgbClr val="FF0000"/>
                        </a:solidFill>
                        <a:effectLst/>
                        <a:latin typeface=".VnTime"/>
                        <a:ea typeface="Times New Roman"/>
                        <a:cs typeface="Times New Roman"/>
                      </a:endParaRPr>
                    </a:p>
                    <a:p>
                      <a:pPr algn="ctr">
                        <a:lnSpc>
                          <a:spcPct val="120000"/>
                        </a:lnSpc>
                        <a:spcAft>
                          <a:spcPts val="0"/>
                        </a:spcAft>
                      </a:pPr>
                      <a:r>
                        <a:rPr lang="en-US" sz="1400" b="1" dirty="0">
                          <a:solidFill>
                            <a:srgbClr val="FF0000"/>
                          </a:solidFill>
                          <a:effectLst/>
                          <a:latin typeface="Times New Roman"/>
                          <a:ea typeface="SimSun"/>
                          <a:cs typeface="Times New Roman"/>
                        </a:rPr>
                        <a:t>0.5</a:t>
                      </a:r>
                      <a:endParaRPr lang="en-US" sz="1200" b="1"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Tăng</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4.1</a:t>
                      </a:r>
                      <a:endParaRPr lang="en-US" sz="1200"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3333CC"/>
                          </a:solidFill>
                          <a:effectLst/>
                          <a:latin typeface="Times New Roman"/>
                          <a:ea typeface="SimSun"/>
                          <a:cs typeface="Times New Roman"/>
                        </a:rPr>
                        <a:t>Tăng</a:t>
                      </a:r>
                      <a:endParaRPr lang="en-US" sz="1200" dirty="0">
                        <a:solidFill>
                          <a:srgbClr val="3333CC"/>
                        </a:solidFill>
                        <a:effectLst/>
                        <a:latin typeface=".VnTime"/>
                        <a:ea typeface="Times New Roman"/>
                        <a:cs typeface="Times New Roman"/>
                      </a:endParaRPr>
                    </a:p>
                    <a:p>
                      <a:pPr algn="ctr">
                        <a:lnSpc>
                          <a:spcPct val="120000"/>
                        </a:lnSpc>
                        <a:spcAft>
                          <a:spcPts val="0"/>
                        </a:spcAft>
                      </a:pPr>
                      <a:r>
                        <a:rPr lang="en-US" sz="1400" dirty="0">
                          <a:solidFill>
                            <a:srgbClr val="3333CC"/>
                          </a:solidFill>
                          <a:effectLst/>
                          <a:latin typeface="Times New Roman"/>
                          <a:ea typeface="SimSun"/>
                          <a:cs typeface="Times New Roman"/>
                        </a:rPr>
                        <a:t>3.1</a:t>
                      </a:r>
                      <a:endParaRPr lang="en-US" sz="1200" dirty="0">
                        <a:solidFill>
                          <a:srgbClr val="3333CC"/>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Giảm</a:t>
                      </a:r>
                      <a:r>
                        <a:rPr lang="en-US" sz="1400" dirty="0">
                          <a:solidFill>
                            <a:srgbClr val="FF0000"/>
                          </a:solidFill>
                          <a:effectLst/>
                          <a:latin typeface="Times New Roman"/>
                          <a:ea typeface="SimSun"/>
                          <a:cs typeface="Times New Roman"/>
                        </a:rPr>
                        <a:t> </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0.7</a:t>
                      </a:r>
                      <a:endParaRPr lang="en-US" sz="1200" dirty="0">
                        <a:solidFill>
                          <a:srgbClr val="FF0000"/>
                        </a:solidFill>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effectLst/>
                          <a:latin typeface="Times New Roman"/>
                          <a:ea typeface="SimSun"/>
                          <a:cs typeface="Times New Roman"/>
                        </a:rPr>
                        <a:t> </a:t>
                      </a:r>
                      <a:endParaRPr lang="en-US" sz="1200" dirty="0">
                        <a:effectLst/>
                        <a:latin typeface=".VnTime"/>
                        <a:ea typeface="Times New Roman"/>
                        <a:cs typeface="Times New Roman"/>
                      </a:endParaRPr>
                    </a:p>
                  </a:txBody>
                  <a:tcPr marL="67351" marR="67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5697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33CC"/>
                </a:solidFill>
              </a:rPr>
              <a:t>III. </a:t>
            </a:r>
            <a:r>
              <a:rPr lang="en-US" b="1" dirty="0" err="1" smtClean="0">
                <a:solidFill>
                  <a:srgbClr val="3333CC"/>
                </a:solidFill>
              </a:rPr>
              <a:t>Kết</a:t>
            </a:r>
            <a:r>
              <a:rPr lang="en-US" b="1" dirty="0" smtClean="0">
                <a:solidFill>
                  <a:srgbClr val="3333CC"/>
                </a:solidFill>
              </a:rPr>
              <a:t> </a:t>
            </a:r>
            <a:r>
              <a:rPr lang="en-US" b="1" dirty="0" err="1" smtClean="0">
                <a:solidFill>
                  <a:srgbClr val="3333CC"/>
                </a:solidFill>
              </a:rPr>
              <a:t>quả</a:t>
            </a:r>
            <a:r>
              <a:rPr lang="en-US" b="1" dirty="0" smtClean="0">
                <a:solidFill>
                  <a:srgbClr val="3333CC"/>
                </a:solidFill>
              </a:rPr>
              <a:t> </a:t>
            </a:r>
            <a:r>
              <a:rPr lang="en-US" b="1" dirty="0" err="1" smtClean="0">
                <a:solidFill>
                  <a:srgbClr val="3333CC"/>
                </a:solidFill>
              </a:rPr>
              <a:t>giáo</a:t>
            </a:r>
            <a:r>
              <a:rPr lang="en-US" b="1" dirty="0" smtClean="0">
                <a:solidFill>
                  <a:srgbClr val="3333CC"/>
                </a:solidFill>
              </a:rPr>
              <a:t> </a:t>
            </a:r>
            <a:r>
              <a:rPr lang="en-US" b="1" dirty="0" err="1" smtClean="0">
                <a:solidFill>
                  <a:srgbClr val="3333CC"/>
                </a:solidFill>
              </a:rPr>
              <a:t>dục</a:t>
            </a:r>
            <a:r>
              <a:rPr lang="en-US" b="1" dirty="0" smtClean="0">
                <a:solidFill>
                  <a:srgbClr val="3333CC"/>
                </a:solidFill>
              </a:rPr>
              <a:t> </a:t>
            </a:r>
            <a:r>
              <a:rPr lang="en-US" b="1" dirty="0" err="1" smtClean="0">
                <a:solidFill>
                  <a:srgbClr val="3333CC"/>
                </a:solidFill>
              </a:rPr>
              <a:t>đạo</a:t>
            </a:r>
            <a:r>
              <a:rPr lang="en-US" b="1" dirty="0" smtClean="0">
                <a:solidFill>
                  <a:srgbClr val="3333CC"/>
                </a:solidFill>
              </a:rPr>
              <a:t> </a:t>
            </a:r>
            <a:r>
              <a:rPr lang="en-US" b="1" dirty="0" err="1" smtClean="0">
                <a:solidFill>
                  <a:srgbClr val="3333CC"/>
                </a:solidFill>
              </a:rPr>
              <a:t>đức</a:t>
            </a:r>
            <a:endParaRPr lang="en-US" b="1" dirty="0">
              <a:solidFill>
                <a:srgbClr val="3333C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6410823"/>
              </p:ext>
            </p:extLst>
          </p:nvPr>
        </p:nvGraphicFramePr>
        <p:xfrm>
          <a:off x="467544" y="1412776"/>
          <a:ext cx="8190096" cy="5132008"/>
        </p:xfrm>
        <a:graphic>
          <a:graphicData uri="http://schemas.openxmlformats.org/drawingml/2006/table">
            <a:tbl>
              <a:tblPr firstRow="1" firstCol="1" lastRow="1" lastCol="1" bandRow="1" bandCol="1"/>
              <a:tblGrid>
                <a:gridCol w="960071"/>
                <a:gridCol w="701212"/>
                <a:gridCol w="743810"/>
                <a:gridCol w="822450"/>
                <a:gridCol w="817536"/>
                <a:gridCol w="843749"/>
                <a:gridCol w="822450"/>
                <a:gridCol w="856855"/>
                <a:gridCol w="835557"/>
                <a:gridCol w="786406"/>
              </a:tblGrid>
              <a:tr h="365183">
                <a:tc>
                  <a:txBody>
                    <a:bodyPr/>
                    <a:lstStyle/>
                    <a:p>
                      <a:pPr algn="ctr">
                        <a:lnSpc>
                          <a:spcPct val="120000"/>
                        </a:lnSpc>
                        <a:spcAft>
                          <a:spcPts val="0"/>
                        </a:spcAft>
                        <a:tabLst>
                          <a:tab pos="1143000" algn="l"/>
                        </a:tabLst>
                      </a:pPr>
                      <a:r>
                        <a:rPr lang="en-US" sz="1400" b="1" dirty="0" err="1">
                          <a:effectLst/>
                          <a:latin typeface="Times New Roman"/>
                          <a:ea typeface="SimSun"/>
                          <a:cs typeface="Times New Roman"/>
                        </a:rPr>
                        <a:t>K.Quả</a:t>
                      </a:r>
                      <a:endParaRPr lang="en-US" sz="1200"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lnSpc>
                          <a:spcPct val="120000"/>
                        </a:lnSpc>
                        <a:spcAft>
                          <a:spcPts val="0"/>
                        </a:spcAft>
                        <a:tabLst>
                          <a:tab pos="1143000" algn="l"/>
                        </a:tabLst>
                      </a:pPr>
                      <a:r>
                        <a:rPr lang="en-US" sz="1400" b="1">
                          <a:effectLst/>
                          <a:latin typeface="Times New Roman"/>
                          <a:ea typeface="SimSun"/>
                          <a:cs typeface="Times New Roman"/>
                        </a:rPr>
                        <a:t>SS</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0000"/>
                        </a:lnSpc>
                        <a:spcAft>
                          <a:spcPts val="0"/>
                        </a:spcAft>
                        <a:tabLst>
                          <a:tab pos="1143000" algn="l"/>
                        </a:tabLst>
                      </a:pPr>
                      <a:r>
                        <a:rPr lang="en-US" sz="1400" b="1">
                          <a:effectLst/>
                          <a:latin typeface="Times New Roman"/>
                          <a:ea typeface="SimSun"/>
                          <a:cs typeface="Times New Roman"/>
                        </a:rPr>
                        <a:t>Tốt</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tabLst>
                          <a:tab pos="1143000" algn="l"/>
                        </a:tabLst>
                      </a:pPr>
                      <a:r>
                        <a:rPr lang="en-US" sz="1400" b="1">
                          <a:effectLst/>
                          <a:latin typeface="Times New Roman"/>
                          <a:ea typeface="SimSun"/>
                          <a:cs typeface="Times New Roman"/>
                        </a:rPr>
                        <a:t>Khá</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tabLst>
                          <a:tab pos="1143000" algn="l"/>
                        </a:tabLst>
                      </a:pPr>
                      <a:r>
                        <a:rPr lang="en-US" sz="1400" b="1">
                          <a:effectLst/>
                          <a:latin typeface="Times New Roman"/>
                          <a:ea typeface="SimSun"/>
                          <a:cs typeface="Times New Roman"/>
                        </a:rPr>
                        <a:t>Trung bình</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20000"/>
                        </a:lnSpc>
                        <a:spcAft>
                          <a:spcPts val="0"/>
                        </a:spcAft>
                        <a:tabLst>
                          <a:tab pos="1143000" algn="l"/>
                        </a:tabLst>
                      </a:pPr>
                      <a:r>
                        <a:rPr lang="en-US" sz="1400" b="1">
                          <a:effectLst/>
                          <a:latin typeface="Times New Roman"/>
                          <a:ea typeface="SimSun"/>
                          <a:cs typeface="Times New Roman"/>
                        </a:rPr>
                        <a:t>Yếu</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65183">
                <a:tc>
                  <a:txBody>
                    <a:bodyPr/>
                    <a:lstStyle/>
                    <a:p>
                      <a:pPr algn="ctr">
                        <a:lnSpc>
                          <a:spcPct val="120000"/>
                        </a:lnSpc>
                        <a:spcAft>
                          <a:spcPts val="0"/>
                        </a:spcAft>
                        <a:tabLst>
                          <a:tab pos="1143000" algn="l"/>
                        </a:tabLst>
                      </a:pPr>
                      <a:r>
                        <a:rPr lang="en-US" sz="1400" b="1">
                          <a:effectLst/>
                          <a:latin typeface="Times New Roman"/>
                          <a:ea typeface="SimSun"/>
                          <a:cs typeface="Times New Roman"/>
                        </a:rPr>
                        <a:t>Khối</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3990" algn="ctr">
                        <a:lnSpc>
                          <a:spcPct val="120000"/>
                        </a:lnSpc>
                        <a:spcAft>
                          <a:spcPts val="0"/>
                        </a:spcAft>
                        <a:tabLst>
                          <a:tab pos="1188720" algn="l"/>
                        </a:tabLst>
                      </a:pPr>
                      <a:r>
                        <a:rPr lang="en-US" sz="1400" b="1">
                          <a:effectLst/>
                          <a:latin typeface="Times New Roman"/>
                          <a:ea typeface="SimSun"/>
                          <a:cs typeface="Times New Roman"/>
                        </a:rPr>
                        <a:t>SL</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Tỷ lệ%</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83">
                <a:tc>
                  <a:txBody>
                    <a:bodyPr/>
                    <a:lstStyle/>
                    <a:p>
                      <a:pPr algn="ctr">
                        <a:lnSpc>
                          <a:spcPct val="120000"/>
                        </a:lnSpc>
                        <a:spcAft>
                          <a:spcPts val="0"/>
                        </a:spcAft>
                        <a:tabLst>
                          <a:tab pos="1143000" algn="l"/>
                        </a:tabLst>
                      </a:pPr>
                      <a:r>
                        <a:rPr lang="en-US" sz="1400">
                          <a:effectLst/>
                          <a:latin typeface="Times New Roman"/>
                          <a:ea typeface="SimSun"/>
                          <a:cs typeface="Times New Roman"/>
                        </a:rPr>
                        <a:t>6</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292</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273</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93.5</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18</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6.16</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0.34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83">
                <a:tc>
                  <a:txBody>
                    <a:bodyPr/>
                    <a:lstStyle/>
                    <a:p>
                      <a:pPr algn="ctr">
                        <a:lnSpc>
                          <a:spcPct val="120000"/>
                        </a:lnSpc>
                        <a:spcAft>
                          <a:spcPts val="0"/>
                        </a:spcAft>
                        <a:tabLst>
                          <a:tab pos="1143000" algn="l"/>
                        </a:tabLst>
                      </a:pPr>
                      <a:r>
                        <a:rPr lang="en-US" sz="1400" dirty="0">
                          <a:effectLst/>
                          <a:latin typeface="Times New Roman"/>
                          <a:ea typeface="SimSun"/>
                          <a:cs typeface="Times New Roman"/>
                        </a:rPr>
                        <a:t>7</a:t>
                      </a:r>
                      <a:endParaRPr lang="en-US" sz="1200"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284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269</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94.7</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15</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5.28</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83">
                <a:tc>
                  <a:txBody>
                    <a:bodyPr/>
                    <a:lstStyle/>
                    <a:p>
                      <a:pPr algn="ctr">
                        <a:lnSpc>
                          <a:spcPct val="120000"/>
                        </a:lnSpc>
                        <a:spcAft>
                          <a:spcPts val="0"/>
                        </a:spcAft>
                        <a:tabLst>
                          <a:tab pos="1143000" algn="l"/>
                        </a:tabLst>
                      </a:pPr>
                      <a:r>
                        <a:rPr lang="en-US" sz="1400">
                          <a:effectLst/>
                          <a:latin typeface="Times New Roman"/>
                          <a:ea typeface="SimSun"/>
                          <a:cs typeface="Times New Roman"/>
                        </a:rPr>
                        <a:t>8</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236</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211</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89.4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25</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10.6</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83">
                <a:tc>
                  <a:txBody>
                    <a:bodyPr/>
                    <a:lstStyle/>
                    <a:p>
                      <a:pPr algn="ctr">
                        <a:lnSpc>
                          <a:spcPct val="120000"/>
                        </a:lnSpc>
                        <a:spcAft>
                          <a:spcPts val="0"/>
                        </a:spcAft>
                        <a:tabLst>
                          <a:tab pos="1143000" algn="l"/>
                        </a:tabLst>
                      </a:pPr>
                      <a:r>
                        <a:rPr lang="en-US" sz="1400">
                          <a:effectLst/>
                          <a:latin typeface="Times New Roman"/>
                          <a:ea typeface="SimSun"/>
                          <a:cs typeface="Times New Roman"/>
                        </a:rPr>
                        <a:t>9</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128</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121</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94.5</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6</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4.69</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1</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0.78</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effectLst/>
                          <a:latin typeface="Times New Roman"/>
                          <a:ea typeface="SimSun"/>
                          <a:cs typeface="Times New Roman"/>
                        </a:rPr>
                        <a:t>0</a:t>
                      </a:r>
                      <a:endParaRPr lang="en-US" sz="1200"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83">
                <a:tc>
                  <a:txBody>
                    <a:bodyPr/>
                    <a:lstStyle/>
                    <a:p>
                      <a:pPr algn="ctr">
                        <a:lnSpc>
                          <a:spcPct val="120000"/>
                        </a:lnSpc>
                        <a:spcAft>
                          <a:spcPts val="0"/>
                        </a:spcAft>
                        <a:tabLst>
                          <a:tab pos="1143000" algn="l"/>
                        </a:tabLst>
                      </a:pPr>
                      <a:r>
                        <a:rPr lang="en-US" sz="1400">
                          <a:effectLst/>
                          <a:latin typeface="Times New Roman"/>
                          <a:ea typeface="SimSun"/>
                          <a:cs typeface="Times New Roman"/>
                        </a:rPr>
                        <a:t>2019-2020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940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874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93</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64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6.8</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2</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0.2</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83">
                <a:tc>
                  <a:txBody>
                    <a:bodyPr/>
                    <a:lstStyle/>
                    <a:p>
                      <a:pPr algn="ctr">
                        <a:lnSpc>
                          <a:spcPct val="120000"/>
                        </a:lnSpc>
                        <a:spcAft>
                          <a:spcPts val="0"/>
                        </a:spcAft>
                        <a:tabLst>
                          <a:tab pos="1143000" algn="l"/>
                        </a:tabLst>
                      </a:pPr>
                      <a:r>
                        <a:rPr lang="en-US" sz="1400">
                          <a:effectLst/>
                          <a:latin typeface="Times New Roman"/>
                          <a:ea typeface="SimSun"/>
                          <a:cs typeface="Times New Roman"/>
                        </a:rPr>
                        <a:t>2018-2019</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750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693</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92.4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54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7.2</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3</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0.4</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368">
                <a:tc>
                  <a:txBody>
                    <a:bodyPr/>
                    <a:lstStyle/>
                    <a:p>
                      <a:pPr algn="ctr">
                        <a:lnSpc>
                          <a:spcPct val="120000"/>
                        </a:lnSpc>
                        <a:spcAft>
                          <a:spcPts val="0"/>
                        </a:spcAft>
                        <a:tabLst>
                          <a:tab pos="1143000" algn="l"/>
                        </a:tabLst>
                      </a:pPr>
                      <a:r>
                        <a:rPr lang="en-US" sz="1400" b="1" dirty="0">
                          <a:effectLst/>
                          <a:latin typeface="Times New Roman"/>
                          <a:ea typeface="SimSun"/>
                          <a:cs typeface="Times New Roman"/>
                        </a:rPr>
                        <a:t>So </a:t>
                      </a:r>
                      <a:r>
                        <a:rPr lang="en-US" sz="1400" b="1" dirty="0" err="1">
                          <a:effectLst/>
                          <a:latin typeface="Times New Roman"/>
                          <a:ea typeface="SimSun"/>
                          <a:cs typeface="Times New Roman"/>
                        </a:rPr>
                        <a:t>với</a:t>
                      </a:r>
                      <a:r>
                        <a:rPr lang="en-US" sz="1400" b="1" dirty="0">
                          <a:effectLst/>
                          <a:latin typeface="Times New Roman"/>
                          <a:ea typeface="SimSun"/>
                          <a:cs typeface="Times New Roman"/>
                        </a:rPr>
                        <a:t> </a:t>
                      </a:r>
                      <a:r>
                        <a:rPr lang="en-US" sz="1400" b="1" dirty="0" err="1">
                          <a:effectLst/>
                          <a:latin typeface="Times New Roman"/>
                          <a:ea typeface="SimSun"/>
                          <a:cs typeface="Times New Roman"/>
                        </a:rPr>
                        <a:t>năm</a:t>
                      </a:r>
                      <a:r>
                        <a:rPr lang="en-US" sz="1400" b="1" dirty="0">
                          <a:effectLst/>
                          <a:latin typeface="Times New Roman"/>
                          <a:ea typeface="SimSun"/>
                          <a:cs typeface="Times New Roman"/>
                        </a:rPr>
                        <a:t> </a:t>
                      </a:r>
                      <a:r>
                        <a:rPr lang="en-US" sz="1400" b="1" dirty="0" err="1">
                          <a:effectLst/>
                          <a:latin typeface="Times New Roman"/>
                          <a:ea typeface="SimSun"/>
                          <a:cs typeface="Times New Roman"/>
                        </a:rPr>
                        <a:t>học</a:t>
                      </a:r>
                      <a:r>
                        <a:rPr lang="en-US" sz="1400" b="1" dirty="0">
                          <a:effectLst/>
                          <a:latin typeface="Times New Roman"/>
                          <a:ea typeface="SimSun"/>
                          <a:cs typeface="Times New Roman"/>
                        </a:rPr>
                        <a:t> </a:t>
                      </a:r>
                      <a:r>
                        <a:rPr lang="en-US" sz="1400" b="1" dirty="0" err="1">
                          <a:effectLst/>
                          <a:latin typeface="Times New Roman"/>
                          <a:ea typeface="SimSun"/>
                          <a:cs typeface="Times New Roman"/>
                        </a:rPr>
                        <a:t>trước</a:t>
                      </a:r>
                      <a:r>
                        <a:rPr lang="en-US" sz="1400" b="1" dirty="0">
                          <a:effectLst/>
                          <a:latin typeface="Times New Roman"/>
                          <a:ea typeface="SimSun"/>
                          <a:cs typeface="Times New Roman"/>
                        </a:rPr>
                        <a:t> </a:t>
                      </a:r>
                      <a:endParaRPr lang="en-US" sz="1200" b="1"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err="1">
                          <a:solidFill>
                            <a:srgbClr val="FF0000"/>
                          </a:solidFill>
                          <a:effectLst/>
                          <a:latin typeface="Times New Roman"/>
                          <a:ea typeface="SimSun"/>
                          <a:cs typeface="Times New Roman"/>
                        </a:rPr>
                        <a:t>Tăng</a:t>
                      </a:r>
                      <a:endParaRPr lang="en-US" sz="1200" b="1" dirty="0">
                        <a:solidFill>
                          <a:srgbClr val="FF0000"/>
                        </a:solidFill>
                        <a:effectLst/>
                        <a:latin typeface=".VnTime"/>
                        <a:ea typeface="Times New Roman"/>
                        <a:cs typeface="Times New Roman"/>
                      </a:endParaRPr>
                    </a:p>
                    <a:p>
                      <a:pPr algn="ctr">
                        <a:lnSpc>
                          <a:spcPct val="120000"/>
                        </a:lnSpc>
                        <a:spcAft>
                          <a:spcPts val="0"/>
                        </a:spcAft>
                      </a:pPr>
                      <a:r>
                        <a:rPr lang="en-US" sz="1400" b="1" dirty="0">
                          <a:solidFill>
                            <a:srgbClr val="FF0000"/>
                          </a:solidFill>
                          <a:effectLst/>
                          <a:latin typeface="Times New Roman"/>
                          <a:ea typeface="SimSun"/>
                          <a:cs typeface="Times New Roman"/>
                        </a:rPr>
                        <a:t>0.6</a:t>
                      </a:r>
                      <a:endParaRPr lang="en-US" sz="1200" b="1"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Giảm</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0.4</a:t>
                      </a:r>
                      <a:endParaRPr lang="en-US" sz="1200"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Giảm</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0.2</a:t>
                      </a:r>
                      <a:endParaRPr lang="en-US" sz="1200"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368">
                <a:tc>
                  <a:txBody>
                    <a:bodyPr/>
                    <a:lstStyle/>
                    <a:p>
                      <a:pPr algn="ctr">
                        <a:lnSpc>
                          <a:spcPct val="120000"/>
                        </a:lnSpc>
                        <a:spcAft>
                          <a:spcPts val="0"/>
                        </a:spcAft>
                        <a:tabLst>
                          <a:tab pos="1143000" algn="l"/>
                        </a:tabLst>
                      </a:pPr>
                      <a:r>
                        <a:rPr lang="en-US" sz="1400" b="1" dirty="0" err="1">
                          <a:effectLst/>
                          <a:latin typeface="Times New Roman"/>
                          <a:ea typeface="SimSun"/>
                          <a:cs typeface="Times New Roman"/>
                        </a:rPr>
                        <a:t>Kế</a:t>
                      </a:r>
                      <a:r>
                        <a:rPr lang="en-US" sz="1400" b="1" dirty="0">
                          <a:effectLst/>
                          <a:latin typeface="Times New Roman"/>
                          <a:ea typeface="SimSun"/>
                          <a:cs typeface="Times New Roman"/>
                        </a:rPr>
                        <a:t> </a:t>
                      </a:r>
                      <a:r>
                        <a:rPr lang="en-US" sz="1400" b="1" dirty="0" err="1">
                          <a:effectLst/>
                          <a:latin typeface="Times New Roman"/>
                          <a:ea typeface="SimSun"/>
                          <a:cs typeface="Times New Roman"/>
                        </a:rPr>
                        <a:t>hoạch</a:t>
                      </a:r>
                      <a:r>
                        <a:rPr lang="en-US" sz="1400" b="1" dirty="0">
                          <a:effectLst/>
                          <a:latin typeface="Times New Roman"/>
                          <a:ea typeface="SimSun"/>
                          <a:cs typeface="Times New Roman"/>
                        </a:rPr>
                        <a:t> </a:t>
                      </a:r>
                      <a:r>
                        <a:rPr lang="en-US" sz="1400" b="1" dirty="0" err="1">
                          <a:effectLst/>
                          <a:latin typeface="Times New Roman"/>
                          <a:ea typeface="SimSun"/>
                          <a:cs typeface="Times New Roman"/>
                        </a:rPr>
                        <a:t>đầu</a:t>
                      </a:r>
                      <a:r>
                        <a:rPr lang="en-US" sz="1400" b="1" dirty="0">
                          <a:effectLst/>
                          <a:latin typeface="Times New Roman"/>
                          <a:ea typeface="SimSun"/>
                          <a:cs typeface="Times New Roman"/>
                        </a:rPr>
                        <a:t> </a:t>
                      </a:r>
                      <a:r>
                        <a:rPr lang="en-US" sz="1400" b="1" dirty="0" err="1">
                          <a:effectLst/>
                          <a:latin typeface="Times New Roman"/>
                          <a:ea typeface="SimSun"/>
                          <a:cs typeface="Times New Roman"/>
                        </a:rPr>
                        <a:t>năm</a:t>
                      </a:r>
                      <a:r>
                        <a:rPr lang="en-US" sz="1400" b="1" dirty="0">
                          <a:effectLst/>
                          <a:latin typeface="Times New Roman"/>
                          <a:ea typeface="SimSun"/>
                          <a:cs typeface="Times New Roman"/>
                        </a:rPr>
                        <a:t> </a:t>
                      </a:r>
                      <a:endParaRPr lang="en-US" sz="1200" b="1"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a:solidFill>
                            <a:srgbClr val="FF0000"/>
                          </a:solidFill>
                          <a:effectLst/>
                          <a:latin typeface="Times New Roman"/>
                          <a:ea typeface="SimSun"/>
                          <a:cs typeface="Times New Roman"/>
                        </a:rPr>
                        <a:t>90.1</a:t>
                      </a:r>
                      <a:endParaRPr lang="en-US" sz="1200" b="1"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solidFill>
                            <a:srgbClr val="FF0000"/>
                          </a:solidFill>
                          <a:effectLst/>
                          <a:latin typeface="Times New Roman"/>
                          <a:ea typeface="SimSun"/>
                          <a:cs typeface="Times New Roman"/>
                        </a:rPr>
                        <a:t>9.4</a:t>
                      </a:r>
                      <a:endParaRPr lang="en-US" sz="1200"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effectLst/>
                          <a:latin typeface="Times New Roman"/>
                          <a:ea typeface="SimSun"/>
                          <a:cs typeface="Times New Roman"/>
                        </a:rPr>
                        <a:t> </a:t>
                      </a:r>
                      <a:endParaRPr lang="en-US" sz="1200"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solidFill>
                            <a:srgbClr val="FF0000"/>
                          </a:solidFill>
                          <a:effectLst/>
                          <a:latin typeface="Times New Roman"/>
                          <a:ea typeface="SimSun"/>
                          <a:cs typeface="Times New Roman"/>
                        </a:rPr>
                        <a:t>0.5</a:t>
                      </a:r>
                      <a:endParaRPr lang="en-US" sz="1200"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368">
                <a:tc>
                  <a:txBody>
                    <a:bodyPr/>
                    <a:lstStyle/>
                    <a:p>
                      <a:pPr algn="ctr">
                        <a:lnSpc>
                          <a:spcPct val="120000"/>
                        </a:lnSpc>
                        <a:spcAft>
                          <a:spcPts val="0"/>
                        </a:spcAft>
                        <a:tabLst>
                          <a:tab pos="1143000" algn="l"/>
                        </a:tabLst>
                      </a:pPr>
                      <a:r>
                        <a:rPr lang="en-US" sz="1400" b="1" dirty="0">
                          <a:effectLst/>
                          <a:latin typeface="Times New Roman"/>
                          <a:ea typeface="SimSun"/>
                          <a:cs typeface="Times New Roman"/>
                        </a:rPr>
                        <a:t>So </a:t>
                      </a:r>
                      <a:r>
                        <a:rPr lang="en-US" sz="1400" b="1" dirty="0" err="1">
                          <a:effectLst/>
                          <a:latin typeface="Times New Roman"/>
                          <a:ea typeface="SimSun"/>
                          <a:cs typeface="Times New Roman"/>
                        </a:rPr>
                        <a:t>với</a:t>
                      </a:r>
                      <a:r>
                        <a:rPr lang="en-US" sz="1400" b="1" dirty="0">
                          <a:effectLst/>
                          <a:latin typeface="Times New Roman"/>
                          <a:ea typeface="SimSun"/>
                          <a:cs typeface="Times New Roman"/>
                        </a:rPr>
                        <a:t> </a:t>
                      </a:r>
                      <a:r>
                        <a:rPr lang="en-US" sz="1400" b="1" dirty="0" err="1">
                          <a:effectLst/>
                          <a:latin typeface="Times New Roman"/>
                          <a:ea typeface="SimSun"/>
                          <a:cs typeface="Times New Roman"/>
                        </a:rPr>
                        <a:t>kế</a:t>
                      </a:r>
                      <a:r>
                        <a:rPr lang="en-US" sz="1400" b="1" dirty="0">
                          <a:effectLst/>
                          <a:latin typeface="Times New Roman"/>
                          <a:ea typeface="SimSun"/>
                          <a:cs typeface="Times New Roman"/>
                        </a:rPr>
                        <a:t> </a:t>
                      </a:r>
                      <a:r>
                        <a:rPr lang="en-US" sz="1400" b="1" dirty="0" err="1">
                          <a:effectLst/>
                          <a:latin typeface="Times New Roman"/>
                          <a:ea typeface="SimSun"/>
                          <a:cs typeface="Times New Roman"/>
                        </a:rPr>
                        <a:t>hoạch</a:t>
                      </a:r>
                      <a:endParaRPr lang="en-US" sz="1200" b="1"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1143000" algn="l"/>
                        </a:tabLs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b="1" dirty="0" err="1">
                          <a:solidFill>
                            <a:srgbClr val="FF0000"/>
                          </a:solidFill>
                          <a:effectLst/>
                          <a:latin typeface="Times New Roman"/>
                          <a:ea typeface="SimSun"/>
                          <a:cs typeface="Times New Roman"/>
                        </a:rPr>
                        <a:t>Tăng</a:t>
                      </a:r>
                      <a:endParaRPr lang="en-US" sz="1200" b="1" dirty="0">
                        <a:solidFill>
                          <a:srgbClr val="FF0000"/>
                        </a:solidFill>
                        <a:effectLst/>
                        <a:latin typeface=".VnTime"/>
                        <a:ea typeface="Times New Roman"/>
                        <a:cs typeface="Times New Roman"/>
                      </a:endParaRPr>
                    </a:p>
                    <a:p>
                      <a:pPr algn="ctr">
                        <a:lnSpc>
                          <a:spcPct val="120000"/>
                        </a:lnSpc>
                        <a:spcAft>
                          <a:spcPts val="0"/>
                        </a:spcAft>
                      </a:pPr>
                      <a:r>
                        <a:rPr lang="en-US" sz="1400" b="1" dirty="0">
                          <a:solidFill>
                            <a:srgbClr val="FF0000"/>
                          </a:solidFill>
                          <a:effectLst/>
                          <a:latin typeface="Times New Roman"/>
                          <a:ea typeface="SimSun"/>
                          <a:cs typeface="Times New Roman"/>
                        </a:rPr>
                        <a:t>2.9</a:t>
                      </a:r>
                      <a:endParaRPr lang="en-US" sz="1200" b="1"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 </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Giảm</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2.6</a:t>
                      </a:r>
                      <a:endParaRPr lang="en-US" sz="1200"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effectLst/>
                          <a:latin typeface="Times New Roman"/>
                          <a:ea typeface="SimSun"/>
                          <a:cs typeface="Times New Roman"/>
                        </a:rPr>
                        <a:t> </a:t>
                      </a:r>
                      <a:endParaRPr lang="en-US" sz="1200"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err="1">
                          <a:solidFill>
                            <a:srgbClr val="FF0000"/>
                          </a:solidFill>
                          <a:effectLst/>
                          <a:latin typeface="Times New Roman"/>
                          <a:ea typeface="SimSun"/>
                          <a:cs typeface="Times New Roman"/>
                        </a:rPr>
                        <a:t>Giảm</a:t>
                      </a:r>
                      <a:endParaRPr lang="en-US" sz="1200" dirty="0">
                        <a:solidFill>
                          <a:srgbClr val="FF0000"/>
                        </a:solidFill>
                        <a:effectLst/>
                        <a:latin typeface=".VnTime"/>
                        <a:ea typeface="Times New Roman"/>
                        <a:cs typeface="Times New Roman"/>
                      </a:endParaRPr>
                    </a:p>
                    <a:p>
                      <a:pPr algn="ctr">
                        <a:lnSpc>
                          <a:spcPct val="120000"/>
                        </a:lnSpc>
                        <a:spcAft>
                          <a:spcPts val="0"/>
                        </a:spcAft>
                      </a:pPr>
                      <a:r>
                        <a:rPr lang="en-US" sz="1400" dirty="0">
                          <a:solidFill>
                            <a:srgbClr val="FF0000"/>
                          </a:solidFill>
                          <a:effectLst/>
                          <a:latin typeface="Times New Roman"/>
                          <a:ea typeface="SimSun"/>
                          <a:cs typeface="Times New Roman"/>
                        </a:rPr>
                        <a:t>0.3</a:t>
                      </a:r>
                      <a:endParaRPr lang="en-US" sz="1200" dirty="0">
                        <a:solidFill>
                          <a:srgbClr val="FF0000"/>
                        </a:solidFill>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a:effectLst/>
                          <a:latin typeface="Times New Roman"/>
                          <a:ea typeface="SimSun"/>
                          <a:cs typeface="Times New Roman"/>
                        </a:rPr>
                        <a:t>0</a:t>
                      </a:r>
                      <a:endParaRPr lang="en-US" sz="120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400" dirty="0">
                          <a:effectLst/>
                          <a:latin typeface="Times New Roman"/>
                          <a:ea typeface="SimSun"/>
                          <a:cs typeface="Times New Roman"/>
                        </a:rPr>
                        <a:t>0</a:t>
                      </a:r>
                      <a:endParaRPr lang="en-US" sz="1200" dirty="0">
                        <a:effectLst/>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255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200" b="1" dirty="0" smtClean="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TỔNG KẾT CÁC HĐ CỦA TRƯỜNG</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908720"/>
            <a:ext cx="8229600" cy="5832648"/>
          </a:xfrm>
        </p:spPr>
        <p:txBody>
          <a:bodyPr>
            <a:noAutofit/>
          </a:bodyPr>
          <a:lstStyle/>
          <a:p>
            <a:pPr marL="0" indent="0" algn="just">
              <a:buNone/>
            </a:pPr>
            <a:r>
              <a:rPr lang="en-US" sz="1800" b="1" dirty="0" smtClean="0">
                <a:solidFill>
                  <a:srgbClr val="3333CC"/>
                </a:solidFill>
                <a:latin typeface="Arial" pitchFamily="34" charset="0"/>
                <a:cs typeface="Arial" pitchFamily="34" charset="0"/>
              </a:rPr>
              <a:t>IV. </a:t>
            </a:r>
            <a:r>
              <a:rPr lang="en-US" sz="1800" b="1" dirty="0" err="1" smtClean="0">
                <a:solidFill>
                  <a:srgbClr val="3333CC"/>
                </a:solidFill>
                <a:latin typeface="Arial" pitchFamily="34" charset="0"/>
                <a:cs typeface="Arial" pitchFamily="34" charset="0"/>
              </a:rPr>
              <a:t>Thành</a:t>
            </a:r>
            <a:r>
              <a:rPr lang="en-US" sz="1800" b="1" dirty="0" smtClean="0">
                <a:solidFill>
                  <a:srgbClr val="3333CC"/>
                </a:solidFill>
                <a:latin typeface="Arial" pitchFamily="34" charset="0"/>
                <a:cs typeface="Arial" pitchFamily="34" charset="0"/>
              </a:rPr>
              <a:t> </a:t>
            </a:r>
            <a:r>
              <a:rPr lang="en-US" sz="1800" b="1" dirty="0" err="1" smtClean="0">
                <a:solidFill>
                  <a:srgbClr val="3333CC"/>
                </a:solidFill>
                <a:latin typeface="Arial" pitchFamily="34" charset="0"/>
                <a:cs typeface="Arial" pitchFamily="34" charset="0"/>
              </a:rPr>
              <a:t>tích</a:t>
            </a:r>
            <a:r>
              <a:rPr lang="en-US" sz="1800" b="1" dirty="0" smtClean="0">
                <a:solidFill>
                  <a:srgbClr val="3333CC"/>
                </a:solidFill>
                <a:latin typeface="Arial" pitchFamily="34" charset="0"/>
                <a:cs typeface="Arial" pitchFamily="34" charset="0"/>
              </a:rPr>
              <a:t> </a:t>
            </a:r>
            <a:r>
              <a:rPr lang="en-US" sz="1800" b="1" dirty="0" err="1" smtClean="0">
                <a:solidFill>
                  <a:srgbClr val="3333CC"/>
                </a:solidFill>
                <a:latin typeface="Arial" pitchFamily="34" charset="0"/>
                <a:cs typeface="Arial" pitchFamily="34" charset="0"/>
              </a:rPr>
              <a:t>nổi</a:t>
            </a:r>
            <a:r>
              <a:rPr lang="en-US" sz="1800" b="1" dirty="0" smtClean="0">
                <a:solidFill>
                  <a:srgbClr val="3333CC"/>
                </a:solidFill>
                <a:latin typeface="Arial" pitchFamily="34" charset="0"/>
                <a:cs typeface="Arial" pitchFamily="34" charset="0"/>
              </a:rPr>
              <a:t> </a:t>
            </a:r>
            <a:r>
              <a:rPr lang="en-US" sz="1800" b="1" dirty="0" err="1" smtClean="0">
                <a:solidFill>
                  <a:srgbClr val="3333CC"/>
                </a:solidFill>
                <a:latin typeface="Arial" pitchFamily="34" charset="0"/>
                <a:cs typeface="Arial" pitchFamily="34" charset="0"/>
              </a:rPr>
              <a:t>bật</a:t>
            </a:r>
            <a:r>
              <a:rPr lang="en-US" sz="1800" b="1" dirty="0" smtClean="0">
                <a:solidFill>
                  <a:srgbClr val="3333CC"/>
                </a:solidFill>
                <a:latin typeface="Arial" pitchFamily="34" charset="0"/>
                <a:cs typeface="Arial" pitchFamily="34" charset="0"/>
              </a:rPr>
              <a:t>:</a:t>
            </a:r>
          </a:p>
          <a:p>
            <a:pPr algn="just"/>
            <a:r>
              <a:rPr lang="vi-VN" sz="1800" dirty="0" smtClean="0">
                <a:solidFill>
                  <a:srgbClr val="3333CC"/>
                </a:solidFill>
                <a:latin typeface="Arial" pitchFamily="34" charset="0"/>
                <a:cs typeface="Arial" pitchFamily="34" charset="0"/>
              </a:rPr>
              <a:t>Lớp </a:t>
            </a:r>
            <a:r>
              <a:rPr lang="vi-VN" sz="1800" dirty="0">
                <a:solidFill>
                  <a:srgbClr val="3333CC"/>
                </a:solidFill>
                <a:latin typeface="Arial" pitchFamily="34" charset="0"/>
                <a:cs typeface="Arial" pitchFamily="34" charset="0"/>
              </a:rPr>
              <a:t>tiên tiến: 6A1, 6A2, 6A4, 7A1, 7A2, 7A3, 7A5, 7A6, 8A1, 8A2, 8A4, 9A1.</a:t>
            </a:r>
            <a:endParaRPr lang="en-US" sz="1800" dirty="0">
              <a:solidFill>
                <a:srgbClr val="3333CC"/>
              </a:solidFill>
              <a:latin typeface="Arial" pitchFamily="34" charset="0"/>
              <a:cs typeface="Arial" pitchFamily="34" charset="0"/>
            </a:endParaRPr>
          </a:p>
          <a:p>
            <a:pPr algn="just"/>
            <a:r>
              <a:rPr lang="vi-VN" sz="1800" dirty="0" smtClean="0">
                <a:solidFill>
                  <a:srgbClr val="3333CC"/>
                </a:solidFill>
                <a:latin typeface="Arial" pitchFamily="34" charset="0"/>
                <a:cs typeface="Arial" pitchFamily="34" charset="0"/>
              </a:rPr>
              <a:t>Lớp </a:t>
            </a:r>
            <a:r>
              <a:rPr lang="vi-VN" sz="1800" dirty="0">
                <a:solidFill>
                  <a:srgbClr val="3333CC"/>
                </a:solidFill>
                <a:latin typeface="Arial" pitchFamily="34" charset="0"/>
                <a:cs typeface="Arial" pitchFamily="34" charset="0"/>
              </a:rPr>
              <a:t>tuyên dương</a:t>
            </a:r>
            <a:r>
              <a:rPr lang="en-US" sz="1800" i="1" dirty="0">
                <a:solidFill>
                  <a:srgbClr val="3333CC"/>
                </a:solidFill>
                <a:latin typeface="Arial" pitchFamily="34" charset="0"/>
                <a:cs typeface="Arial" pitchFamily="34" charset="0"/>
              </a:rPr>
              <a:t> </a:t>
            </a:r>
            <a:r>
              <a:rPr lang="en-US" sz="1800" i="1" dirty="0" err="1">
                <a:solidFill>
                  <a:srgbClr val="3333CC"/>
                </a:solidFill>
                <a:latin typeface="Arial" pitchFamily="34" charset="0"/>
                <a:cs typeface="Arial" pitchFamily="34" charset="0"/>
              </a:rPr>
              <a:t>về</a:t>
            </a:r>
            <a:r>
              <a:rPr lang="en-US" sz="1800" i="1" dirty="0">
                <a:solidFill>
                  <a:srgbClr val="3333CC"/>
                </a:solidFill>
                <a:latin typeface="Arial" pitchFamily="34" charset="0"/>
                <a:cs typeface="Arial" pitchFamily="34" charset="0"/>
              </a:rPr>
              <a:t> </a:t>
            </a:r>
            <a:r>
              <a:rPr lang="en-US" sz="1800" i="1" dirty="0" err="1">
                <a:solidFill>
                  <a:srgbClr val="3333CC"/>
                </a:solidFill>
                <a:latin typeface="Arial" pitchFamily="34" charset="0"/>
                <a:cs typeface="Arial" pitchFamily="34" charset="0"/>
              </a:rPr>
              <a:t>học</a:t>
            </a:r>
            <a:r>
              <a:rPr lang="en-US" sz="1800" i="1" dirty="0">
                <a:solidFill>
                  <a:srgbClr val="3333CC"/>
                </a:solidFill>
                <a:latin typeface="Arial" pitchFamily="34" charset="0"/>
                <a:cs typeface="Arial" pitchFamily="34" charset="0"/>
              </a:rPr>
              <a:t> </a:t>
            </a:r>
            <a:r>
              <a:rPr lang="en-US" sz="1800" i="1" dirty="0" err="1">
                <a:solidFill>
                  <a:srgbClr val="3333CC"/>
                </a:solidFill>
                <a:latin typeface="Arial" pitchFamily="34" charset="0"/>
                <a:cs typeface="Arial" pitchFamily="34" charset="0"/>
              </a:rPr>
              <a:t>tập,nề</a:t>
            </a:r>
            <a:r>
              <a:rPr lang="en-US" sz="1800" i="1" dirty="0">
                <a:solidFill>
                  <a:srgbClr val="3333CC"/>
                </a:solidFill>
                <a:latin typeface="Arial" pitchFamily="34" charset="0"/>
                <a:cs typeface="Arial" pitchFamily="34" charset="0"/>
              </a:rPr>
              <a:t> </a:t>
            </a:r>
            <a:r>
              <a:rPr lang="en-US" sz="1800" i="1" dirty="0" err="1">
                <a:solidFill>
                  <a:srgbClr val="3333CC"/>
                </a:solidFill>
                <a:latin typeface="Arial" pitchFamily="34" charset="0"/>
                <a:cs typeface="Arial" pitchFamily="34" charset="0"/>
              </a:rPr>
              <a:t>nếp</a:t>
            </a:r>
            <a:r>
              <a:rPr lang="en-US" sz="1800" i="1" dirty="0">
                <a:solidFill>
                  <a:srgbClr val="3333CC"/>
                </a:solidFill>
                <a:latin typeface="Arial" pitchFamily="34" charset="0"/>
                <a:cs typeface="Arial" pitchFamily="34" charset="0"/>
              </a:rPr>
              <a:t>, </a:t>
            </a:r>
            <a:r>
              <a:rPr lang="en-US" sz="1800" i="1" dirty="0" err="1">
                <a:solidFill>
                  <a:srgbClr val="3333CC"/>
                </a:solidFill>
                <a:latin typeface="Arial" pitchFamily="34" charset="0"/>
                <a:cs typeface="Arial" pitchFamily="34" charset="0"/>
              </a:rPr>
              <a:t>phong</a:t>
            </a:r>
            <a:r>
              <a:rPr lang="en-US" sz="1800" i="1" dirty="0">
                <a:solidFill>
                  <a:srgbClr val="3333CC"/>
                </a:solidFill>
                <a:latin typeface="Arial" pitchFamily="34" charset="0"/>
                <a:cs typeface="Arial" pitchFamily="34" charset="0"/>
              </a:rPr>
              <a:t> </a:t>
            </a:r>
            <a:r>
              <a:rPr lang="en-US" sz="1800" i="1" dirty="0" err="1">
                <a:solidFill>
                  <a:srgbClr val="3333CC"/>
                </a:solidFill>
                <a:latin typeface="Arial" pitchFamily="34" charset="0"/>
                <a:cs typeface="Arial" pitchFamily="34" charset="0"/>
              </a:rPr>
              <a:t>trào</a:t>
            </a:r>
            <a:r>
              <a:rPr lang="vi-VN" sz="1800" dirty="0">
                <a:solidFill>
                  <a:srgbClr val="3333CC"/>
                </a:solidFill>
                <a:latin typeface="Arial" pitchFamily="34" charset="0"/>
                <a:cs typeface="Arial" pitchFamily="34" charset="0"/>
              </a:rPr>
              <a:t>: 8A5, 7A4, 6A3, 8A3, 6A5, 8A6, 9A2, 9A3, 7A7, 6A6</a:t>
            </a:r>
            <a:r>
              <a:rPr lang="vi-VN" sz="1800" dirty="0" smtClean="0">
                <a:solidFill>
                  <a:srgbClr val="3333CC"/>
                </a:solidFill>
                <a:latin typeface="Arial" pitchFamily="34" charset="0"/>
                <a:cs typeface="Arial" pitchFamily="34" charset="0"/>
              </a:rPr>
              <a:t>.</a:t>
            </a:r>
            <a:endParaRPr lang="en-US" sz="1800" dirty="0">
              <a:solidFill>
                <a:srgbClr val="3333CC"/>
              </a:solidFill>
              <a:latin typeface="Arial" pitchFamily="34" charset="0"/>
              <a:cs typeface="Arial" pitchFamily="34" charset="0"/>
            </a:endParaRPr>
          </a:p>
          <a:p>
            <a:pPr algn="just"/>
            <a:r>
              <a:rPr lang="en-US" sz="1800" dirty="0" err="1" smtClean="0">
                <a:solidFill>
                  <a:srgbClr val="3333CC"/>
                </a:solidFill>
                <a:latin typeface="Arial" pitchFamily="34" charset="0"/>
                <a:cs typeface="Arial" pitchFamily="34" charset="0"/>
              </a:rPr>
              <a:t>Tỉ</a:t>
            </a:r>
            <a:r>
              <a:rPr lang="en-US" sz="1800" dirty="0" smtClean="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lệ</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lên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lớp</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thẳng</a:t>
            </a:r>
            <a:r>
              <a:rPr lang="en-US" sz="1800" dirty="0">
                <a:solidFill>
                  <a:srgbClr val="3333CC"/>
                </a:solidFill>
                <a:latin typeface="Arial" pitchFamily="34" charset="0"/>
                <a:cs typeface="Arial" pitchFamily="34" charset="0"/>
              </a:rPr>
              <a:t> : 928/940  (98.7%); </a:t>
            </a:r>
            <a:r>
              <a:rPr lang="en-US" sz="1800" dirty="0" err="1">
                <a:solidFill>
                  <a:srgbClr val="3333CC"/>
                </a:solidFill>
                <a:latin typeface="Arial" pitchFamily="34" charset="0"/>
                <a:cs typeface="Arial" pitchFamily="34" charset="0"/>
              </a:rPr>
              <a:t>Tỉ</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lệ</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tốt</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nghiệp</a:t>
            </a:r>
            <a:r>
              <a:rPr lang="en-US" sz="1800" dirty="0">
                <a:solidFill>
                  <a:srgbClr val="3333CC"/>
                </a:solidFill>
                <a:latin typeface="Arial" pitchFamily="34" charset="0"/>
                <a:cs typeface="Arial" pitchFamily="34" charset="0"/>
              </a:rPr>
              <a:t>: 128/128 HS đạt100%.</a:t>
            </a:r>
          </a:p>
          <a:p>
            <a:pPr algn="just"/>
            <a:r>
              <a:rPr lang="vi-VN" sz="1800" dirty="0" smtClean="0">
                <a:solidFill>
                  <a:srgbClr val="3333CC"/>
                </a:solidFill>
                <a:latin typeface="Arial" pitchFamily="34" charset="0"/>
                <a:cs typeface="Arial" pitchFamily="34" charset="0"/>
              </a:rPr>
              <a:t>Phong </a:t>
            </a:r>
            <a:r>
              <a:rPr lang="vi-VN" sz="1800" dirty="0">
                <a:solidFill>
                  <a:srgbClr val="3333CC"/>
                </a:solidFill>
                <a:latin typeface="Arial" pitchFamily="34" charset="0"/>
                <a:cs typeface="Arial" pitchFamily="34" charset="0"/>
              </a:rPr>
              <a:t>trào  thi HS giỏi: được PGD đánh giá xếp loại </a:t>
            </a:r>
            <a:r>
              <a:rPr lang="en-US" sz="1800" dirty="0" err="1">
                <a:solidFill>
                  <a:srgbClr val="3333CC"/>
                </a:solidFill>
                <a:latin typeface="Arial" pitchFamily="34" charset="0"/>
                <a:cs typeface="Arial" pitchFamily="34" charset="0"/>
              </a:rPr>
              <a:t>Khá</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xếp</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thứ</a:t>
            </a:r>
            <a:r>
              <a:rPr lang="en-US" sz="1800" dirty="0">
                <a:solidFill>
                  <a:srgbClr val="3333CC"/>
                </a:solidFill>
                <a:latin typeface="Arial" pitchFamily="34" charset="0"/>
                <a:cs typeface="Arial" pitchFamily="34" charset="0"/>
              </a:rPr>
              <a:t> 6/23 </a:t>
            </a:r>
            <a:r>
              <a:rPr lang="en-US" sz="1800" dirty="0" err="1">
                <a:solidFill>
                  <a:srgbClr val="3333CC"/>
                </a:solidFill>
                <a:latin typeface="Arial" pitchFamily="34" charset="0"/>
                <a:cs typeface="Arial" pitchFamily="34" charset="0"/>
              </a:rPr>
              <a:t>trường</a:t>
            </a:r>
            <a:r>
              <a:rPr lang="en-US" sz="1800" dirty="0">
                <a:solidFill>
                  <a:srgbClr val="3333CC"/>
                </a:solidFill>
                <a:latin typeface="Arial" pitchFamily="34" charset="0"/>
                <a:cs typeface="Arial" pitchFamily="34" charset="0"/>
              </a:rPr>
              <a:t> THCS </a:t>
            </a:r>
            <a:r>
              <a:rPr lang="en-US" sz="1800" dirty="0" err="1">
                <a:solidFill>
                  <a:srgbClr val="3333CC"/>
                </a:solidFill>
                <a:latin typeface="Arial" pitchFamily="34" charset="0"/>
                <a:cs typeface="Arial" pitchFamily="34" charset="0"/>
              </a:rPr>
              <a:t>trong</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toàn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huyện</a:t>
            </a:r>
            <a:r>
              <a:rPr lang="en-US" sz="1800" dirty="0">
                <a:solidFill>
                  <a:srgbClr val="3333CC"/>
                </a:solidFill>
                <a:latin typeface="Arial" pitchFamily="34" charset="0"/>
                <a:cs typeface="Arial" pitchFamily="34" charset="0"/>
              </a:rPr>
              <a:t>. </a:t>
            </a:r>
            <a:endParaRPr lang="en-US" sz="1800" dirty="0" smtClean="0">
              <a:solidFill>
                <a:srgbClr val="3333CC"/>
              </a:solidFill>
              <a:latin typeface="Arial" pitchFamily="34" charset="0"/>
              <a:cs typeface="Arial" pitchFamily="34" charset="0"/>
            </a:endParaRPr>
          </a:p>
          <a:p>
            <a:pPr algn="just">
              <a:buFont typeface="Wingdings" pitchFamily="2" charset="2"/>
              <a:buChar char="§"/>
            </a:pPr>
            <a:r>
              <a:rPr lang="vi-VN" sz="1800" dirty="0" smtClean="0">
                <a:solidFill>
                  <a:srgbClr val="3333CC"/>
                </a:solidFill>
                <a:latin typeface="Arial" pitchFamily="34" charset="0"/>
                <a:cs typeface="Arial" pitchFamily="34" charset="0"/>
              </a:rPr>
              <a:t>Phong </a:t>
            </a:r>
            <a:r>
              <a:rPr lang="vi-VN" sz="1800" dirty="0">
                <a:solidFill>
                  <a:srgbClr val="3333CC"/>
                </a:solidFill>
                <a:latin typeface="Arial" pitchFamily="34" charset="0"/>
                <a:cs typeface="Arial" pitchFamily="34" charset="0"/>
              </a:rPr>
              <a:t>trào  thi </a:t>
            </a:r>
            <a:r>
              <a:rPr lang="en-US" sz="1800" dirty="0">
                <a:solidFill>
                  <a:srgbClr val="3333CC"/>
                </a:solidFill>
                <a:latin typeface="Arial" pitchFamily="34" charset="0"/>
                <a:cs typeface="Arial" pitchFamily="34" charset="0"/>
              </a:rPr>
              <a:t>GV</a:t>
            </a:r>
            <a:r>
              <a:rPr lang="vi-VN" sz="1800" dirty="0">
                <a:solidFill>
                  <a:srgbClr val="3333CC"/>
                </a:solidFill>
                <a:latin typeface="Arial" pitchFamily="34" charset="0"/>
                <a:cs typeface="Arial" pitchFamily="34" charset="0"/>
              </a:rPr>
              <a:t> giỏi: được PGD xếp loại </a:t>
            </a:r>
            <a:r>
              <a:rPr lang="en-US" sz="1800" dirty="0" err="1">
                <a:solidFill>
                  <a:srgbClr val="3333CC"/>
                </a:solidFill>
                <a:latin typeface="Arial" pitchFamily="34" charset="0"/>
                <a:cs typeface="Arial" pitchFamily="34" charset="0"/>
              </a:rPr>
              <a:t>tốt</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đứng</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thứ</a:t>
            </a:r>
            <a:r>
              <a:rPr lang="en-US" sz="1800" dirty="0">
                <a:solidFill>
                  <a:srgbClr val="3333CC"/>
                </a:solidFill>
                <a:latin typeface="Arial" pitchFamily="34" charset="0"/>
                <a:cs typeface="Arial" pitchFamily="34" charset="0"/>
              </a:rPr>
              <a:t> 7/23 </a:t>
            </a:r>
            <a:r>
              <a:rPr lang="en-US" sz="1800" dirty="0" err="1">
                <a:solidFill>
                  <a:srgbClr val="3333CC"/>
                </a:solidFill>
                <a:latin typeface="Arial" pitchFamily="34" charset="0"/>
                <a:cs typeface="Arial" pitchFamily="34" charset="0"/>
              </a:rPr>
              <a:t>các</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trường</a:t>
            </a:r>
            <a:r>
              <a:rPr lang="en-US" sz="1800" dirty="0">
                <a:solidFill>
                  <a:srgbClr val="3333CC"/>
                </a:solidFill>
                <a:latin typeface="Arial" pitchFamily="34" charset="0"/>
                <a:cs typeface="Arial" pitchFamily="34" charset="0"/>
              </a:rPr>
              <a:t> THCS </a:t>
            </a:r>
            <a:r>
              <a:rPr lang="en-US" sz="1800" dirty="0" err="1">
                <a:solidFill>
                  <a:srgbClr val="3333CC"/>
                </a:solidFill>
                <a:latin typeface="Arial" pitchFamily="34" charset="0"/>
                <a:cs typeface="Arial" pitchFamily="34" charset="0"/>
              </a:rPr>
              <a:t>trong</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toàn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huyện</a:t>
            </a:r>
            <a:r>
              <a:rPr lang="en-US" sz="1800" dirty="0" smtClean="0">
                <a:solidFill>
                  <a:srgbClr val="3333CC"/>
                </a:solidFill>
                <a:latin typeface="Arial" pitchFamily="34" charset="0"/>
                <a:cs typeface="Arial" pitchFamily="34" charset="0"/>
              </a:rPr>
              <a:t>.</a:t>
            </a:r>
            <a:endParaRPr lang="en-US" sz="1800" dirty="0">
              <a:solidFill>
                <a:srgbClr val="3333CC"/>
              </a:solidFill>
              <a:latin typeface="Arial" pitchFamily="34" charset="0"/>
              <a:cs typeface="Arial" pitchFamily="34" charset="0"/>
            </a:endParaRPr>
          </a:p>
          <a:p>
            <a:pPr algn="just">
              <a:buFont typeface="Wingdings" pitchFamily="2" charset="2"/>
              <a:buChar char="§"/>
            </a:pPr>
            <a:r>
              <a:rPr lang="vi-VN" sz="1800" dirty="0" smtClean="0">
                <a:solidFill>
                  <a:srgbClr val="3333CC"/>
                </a:solidFill>
                <a:latin typeface="Arial" pitchFamily="34" charset="0"/>
                <a:cs typeface="Arial" pitchFamily="34" charset="0"/>
              </a:rPr>
              <a:t>Chạy </a:t>
            </a:r>
            <a:r>
              <a:rPr lang="vi-VN" sz="1800" dirty="0">
                <a:solidFill>
                  <a:srgbClr val="3333CC"/>
                </a:solidFill>
                <a:latin typeface="Arial" pitchFamily="34" charset="0"/>
                <a:cs typeface="Arial" pitchFamily="34" charset="0"/>
              </a:rPr>
              <a:t>giải báo Hà nội mới: </a:t>
            </a:r>
            <a:r>
              <a:rPr lang="en-US" sz="1800" dirty="0" err="1">
                <a:solidFill>
                  <a:srgbClr val="3333CC"/>
                </a:solidFill>
                <a:latin typeface="Arial" pitchFamily="34" charset="0"/>
                <a:cs typeface="Arial" pitchFamily="34" charset="0"/>
              </a:rPr>
              <a:t>Trường</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được</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tặng</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giấy</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khen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về</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tổ</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chức</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tốt</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giải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chạy</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báo</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Hà</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Nội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mới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lần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thứ</a:t>
            </a:r>
            <a:r>
              <a:rPr lang="en-US" sz="1800" dirty="0">
                <a:solidFill>
                  <a:srgbClr val="3333CC"/>
                </a:solidFill>
                <a:latin typeface="Arial" pitchFamily="34" charset="0"/>
                <a:cs typeface="Arial" pitchFamily="34" charset="0"/>
              </a:rPr>
              <a:t> 46 </a:t>
            </a:r>
            <a:r>
              <a:rPr lang="en-US" sz="1800" dirty="0" err="1">
                <a:solidFill>
                  <a:srgbClr val="3333CC"/>
                </a:solidFill>
                <a:latin typeface="Arial" pitchFamily="34" charset="0"/>
                <a:cs typeface="Arial" pitchFamily="34" charset="0"/>
              </a:rPr>
              <a:t>vì</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hòa</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bình</a:t>
            </a:r>
            <a:r>
              <a:rPr lang="en-US" sz="1800" dirty="0">
                <a:solidFill>
                  <a:srgbClr val="3333CC"/>
                </a:solidFill>
                <a:latin typeface="Arial" pitchFamily="34" charset="0"/>
                <a:cs typeface="Arial" pitchFamily="34" charset="0"/>
              </a:rPr>
              <a:t>. </a:t>
            </a:r>
          </a:p>
          <a:p>
            <a:pPr algn="just">
              <a:buFont typeface="Wingdings" pitchFamily="2" charset="2"/>
              <a:buChar char="§"/>
            </a:pPr>
            <a:r>
              <a:rPr lang="vi-VN" sz="1800" dirty="0" smtClean="0">
                <a:solidFill>
                  <a:srgbClr val="3333CC"/>
                </a:solidFill>
                <a:latin typeface="Arial" pitchFamily="34" charset="0"/>
                <a:cs typeface="Arial" pitchFamily="34" charset="0"/>
              </a:rPr>
              <a:t>Hội </a:t>
            </a:r>
            <a:r>
              <a:rPr lang="vi-VN" sz="1800" dirty="0">
                <a:solidFill>
                  <a:srgbClr val="3333CC"/>
                </a:solidFill>
                <a:latin typeface="Arial" pitchFamily="34" charset="0"/>
                <a:cs typeface="Arial" pitchFamily="34" charset="0"/>
              </a:rPr>
              <a:t>khỏe Phù Đổng cấp huyện: </a:t>
            </a:r>
            <a:r>
              <a:rPr lang="en-US" sz="1800" dirty="0">
                <a:solidFill>
                  <a:srgbClr val="3333CC"/>
                </a:solidFill>
                <a:latin typeface="Arial" pitchFamily="34" charset="0"/>
                <a:cs typeface="Arial" pitchFamily="34" charset="0"/>
              </a:rPr>
              <a:t>02 </a:t>
            </a:r>
            <a:r>
              <a:rPr lang="en-US" sz="1800" dirty="0" err="1">
                <a:solidFill>
                  <a:srgbClr val="3333CC"/>
                </a:solidFill>
                <a:latin typeface="Arial" pitchFamily="34" charset="0"/>
                <a:cs typeface="Arial" pitchFamily="34" charset="0"/>
              </a:rPr>
              <a:t>giải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nhất</a:t>
            </a:r>
            <a:r>
              <a:rPr lang="en-US" sz="1800" dirty="0">
                <a:solidFill>
                  <a:srgbClr val="3333CC"/>
                </a:solidFill>
                <a:latin typeface="Arial" pitchFamily="34" charset="0"/>
                <a:cs typeface="Arial" pitchFamily="34" charset="0"/>
              </a:rPr>
              <a:t>, 03 </a:t>
            </a:r>
            <a:r>
              <a:rPr lang="en-US" sz="1800" dirty="0" err="1">
                <a:solidFill>
                  <a:srgbClr val="3333CC"/>
                </a:solidFill>
                <a:latin typeface="Arial" pitchFamily="34" charset="0"/>
                <a:cs typeface="Arial" pitchFamily="34" charset="0"/>
              </a:rPr>
              <a:t>giải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nhì</a:t>
            </a:r>
            <a:r>
              <a:rPr lang="en-US" sz="1800" dirty="0">
                <a:solidFill>
                  <a:srgbClr val="3333CC"/>
                </a:solidFill>
                <a:latin typeface="Arial" pitchFamily="34" charset="0"/>
                <a:cs typeface="Arial" pitchFamily="34" charset="0"/>
              </a:rPr>
              <a:t>, 03 </a:t>
            </a:r>
            <a:r>
              <a:rPr lang="en-US" sz="1800" dirty="0" err="1">
                <a:solidFill>
                  <a:srgbClr val="3333CC"/>
                </a:solidFill>
                <a:latin typeface="Arial" pitchFamily="34" charset="0"/>
                <a:cs typeface="Arial" pitchFamily="34" charset="0"/>
              </a:rPr>
              <a:t>giải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ba</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giải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nhất</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môn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bóng</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đá</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nam</a:t>
            </a:r>
            <a:r>
              <a:rPr lang="en-US" sz="1800" dirty="0">
                <a:solidFill>
                  <a:srgbClr val="3333CC"/>
                </a:solidFill>
                <a:latin typeface="Arial" pitchFamily="34" charset="0"/>
                <a:cs typeface="Arial" pitchFamily="34" charset="0"/>
              </a:rPr>
              <a:t>.</a:t>
            </a:r>
          </a:p>
          <a:p>
            <a:pPr algn="just">
              <a:buFont typeface="Wingdings" pitchFamily="2" charset="2"/>
              <a:buChar char="§"/>
            </a:pPr>
            <a:r>
              <a:rPr lang="en-US" sz="1800" dirty="0" err="1" smtClean="0">
                <a:solidFill>
                  <a:srgbClr val="3333CC"/>
                </a:solidFill>
                <a:latin typeface="Arial" pitchFamily="34" charset="0"/>
                <a:cs typeface="Arial" pitchFamily="34" charset="0"/>
              </a:rPr>
              <a:t>Phong</a:t>
            </a:r>
            <a:r>
              <a:rPr lang="en-US" sz="1800" dirty="0" smtClean="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trào</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văn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nghệ</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được</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học</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sinh</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tham</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gia</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sôi</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nổi</a:t>
            </a:r>
            <a:endParaRPr lang="en-US" sz="1800" dirty="0">
              <a:solidFill>
                <a:srgbClr val="3333CC"/>
              </a:solidFill>
              <a:latin typeface="Arial" pitchFamily="34" charset="0"/>
              <a:cs typeface="Arial" pitchFamily="34" charset="0"/>
            </a:endParaRPr>
          </a:p>
          <a:p>
            <a:pPr algn="just">
              <a:buFont typeface="Wingdings" pitchFamily="2" charset="2"/>
              <a:buChar char="§"/>
            </a:pPr>
            <a:r>
              <a:rPr lang="vi-VN" sz="1800" dirty="0" smtClean="0">
                <a:solidFill>
                  <a:srgbClr val="3333CC"/>
                </a:solidFill>
                <a:latin typeface="Arial" pitchFamily="34" charset="0"/>
                <a:cs typeface="Arial" pitchFamily="34" charset="0"/>
              </a:rPr>
              <a:t>Pho</a:t>
            </a:r>
            <a:r>
              <a:rPr lang="en-US" sz="1800" dirty="0">
                <a:solidFill>
                  <a:srgbClr val="3333CC"/>
                </a:solidFill>
                <a:latin typeface="Arial" pitchFamily="34" charset="0"/>
                <a:cs typeface="Arial" pitchFamily="34" charset="0"/>
              </a:rPr>
              <a:t>ng </a:t>
            </a:r>
            <a:r>
              <a:rPr lang="en-US" sz="1800" dirty="0" err="1">
                <a:solidFill>
                  <a:srgbClr val="3333CC"/>
                </a:solidFill>
                <a:latin typeface="Arial" pitchFamily="34" charset="0"/>
                <a:cs typeface="Arial" pitchFamily="34" charset="0"/>
              </a:rPr>
              <a:t>trào</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công</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tác</a:t>
            </a:r>
            <a:r>
              <a:rPr lang="vi-VN" sz="1800" dirty="0">
                <a:solidFill>
                  <a:srgbClr val="3333CC"/>
                </a:solidFill>
                <a:latin typeface="Arial" pitchFamily="34" charset="0"/>
                <a:cs typeface="Arial" pitchFamily="34" charset="0"/>
              </a:rPr>
              <a:t> Đội</a:t>
            </a:r>
            <a:r>
              <a:rPr lang="en-US" sz="1800" dirty="0">
                <a:solidFill>
                  <a:srgbClr val="3333CC"/>
                </a:solidFill>
                <a:latin typeface="Arial" pitchFamily="34" charset="0"/>
                <a:cs typeface="Arial" pitchFamily="34" charset="0"/>
              </a:rPr>
              <a:t>, </a:t>
            </a:r>
            <a:r>
              <a:rPr lang="vi-VN" sz="1800" dirty="0">
                <a:solidFill>
                  <a:srgbClr val="3333CC"/>
                </a:solidFill>
                <a:latin typeface="Arial" pitchFamily="34" charset="0"/>
                <a:cs typeface="Arial" pitchFamily="34" charset="0"/>
              </a:rPr>
              <a:t>xây dựng quỹ từ thiện</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đạt</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kết</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quả</a:t>
            </a:r>
            <a:r>
              <a:rPr lang="en-US" sz="1800" dirty="0">
                <a:solidFill>
                  <a:srgbClr val="3333CC"/>
                </a:solidFill>
                <a:latin typeface="Arial" pitchFamily="34" charset="0"/>
                <a:cs typeface="Arial" pitchFamily="34" charset="0"/>
              </a:rPr>
              <a:t> </a:t>
            </a:r>
            <a:r>
              <a:rPr lang="en-US" sz="1800" dirty="0" err="1">
                <a:solidFill>
                  <a:srgbClr val="3333CC"/>
                </a:solidFill>
                <a:latin typeface="Arial" pitchFamily="34" charset="0"/>
                <a:cs typeface="Arial" pitchFamily="34" charset="0"/>
              </a:rPr>
              <a:t>tốt</a:t>
            </a:r>
            <a:r>
              <a:rPr lang="en-US" sz="1800" dirty="0">
                <a:solidFill>
                  <a:srgbClr val="3333CC"/>
                </a:solidFill>
                <a:latin typeface="Arial" pitchFamily="34" charset="0"/>
                <a:cs typeface="Arial" pitchFamily="34" charset="0"/>
              </a:rPr>
              <a:t>.</a:t>
            </a:r>
          </a:p>
          <a:p>
            <a:pPr algn="just">
              <a:buFont typeface="Wingdings" pitchFamily="2" charset="2"/>
              <a:buChar char="§"/>
            </a:pPr>
            <a:r>
              <a:rPr lang="en-US" sz="1800" dirty="0" err="1" smtClean="0">
                <a:solidFill>
                  <a:srgbClr val="3333CC"/>
                </a:solidFill>
                <a:latin typeface="Arial" pitchFamily="34" charset="0"/>
                <a:cs typeface="Arial" pitchFamily="34" charset="0"/>
              </a:rPr>
              <a:t>Tổ</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chức</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tốt</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các</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hoạt</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động</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ngoại</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khóa</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trong</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năm</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học</a:t>
            </a:r>
            <a:r>
              <a:rPr lang="en-US" sz="1800" dirty="0" smtClean="0">
                <a:solidFill>
                  <a:srgbClr val="3333CC"/>
                </a:solidFill>
                <a:latin typeface="Arial" pitchFamily="34" charset="0"/>
                <a:cs typeface="Arial" pitchFamily="34" charset="0"/>
              </a:rPr>
              <a:t>;</a:t>
            </a:r>
          </a:p>
          <a:p>
            <a:pPr algn="just">
              <a:buFont typeface="Wingdings" pitchFamily="2" charset="2"/>
              <a:buChar char="§"/>
            </a:pPr>
            <a:r>
              <a:rPr lang="en-US" sz="1800" dirty="0" err="1" smtClean="0">
                <a:solidFill>
                  <a:srgbClr val="3333CC"/>
                </a:solidFill>
                <a:latin typeface="Arial" pitchFamily="34" charset="0"/>
                <a:cs typeface="Arial" pitchFamily="34" charset="0"/>
              </a:rPr>
              <a:t>Công</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tác</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xã</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hội</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hóa</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giáo</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dục</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đạt</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kết</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quả</a:t>
            </a:r>
            <a:r>
              <a:rPr lang="en-US" sz="1800" dirty="0" smtClean="0">
                <a:solidFill>
                  <a:srgbClr val="3333CC"/>
                </a:solidFill>
                <a:latin typeface="Arial" pitchFamily="34" charset="0"/>
                <a:cs typeface="Arial" pitchFamily="34" charset="0"/>
              </a:rPr>
              <a:t> </a:t>
            </a:r>
            <a:r>
              <a:rPr lang="en-US" sz="1800" dirty="0" err="1" smtClean="0">
                <a:solidFill>
                  <a:srgbClr val="3333CC"/>
                </a:solidFill>
                <a:latin typeface="Arial" pitchFamily="34" charset="0"/>
                <a:cs typeface="Arial" pitchFamily="34" charset="0"/>
              </a:rPr>
              <a:t>tốt</a:t>
            </a:r>
            <a:endParaRPr lang="en-US" sz="1800" dirty="0">
              <a:solidFill>
                <a:srgbClr val="3333CC"/>
              </a:solidFill>
              <a:latin typeface="Arial" pitchFamily="34" charset="0"/>
              <a:cs typeface="Arial" pitchFamily="34" charset="0"/>
            </a:endParaRPr>
          </a:p>
        </p:txBody>
      </p:sp>
    </p:spTree>
    <p:extLst>
      <p:ext uri="{BB962C8B-B14F-4D97-AF65-F5344CB8AC3E}">
        <p14:creationId xmlns:p14="http://schemas.microsoft.com/office/powerpoint/2010/main" val="1530231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Arial" pitchFamily="34" charset="0"/>
                <a:cs typeface="Arial" pitchFamily="34" charset="0"/>
              </a:rPr>
              <a:t> </a:t>
            </a:r>
            <a:r>
              <a:rPr lang="en-US" sz="3600" b="1" dirty="0" smtClean="0">
                <a:solidFill>
                  <a:srgbClr val="FF0000"/>
                </a:solidFill>
                <a:latin typeface="Arial" pitchFamily="34" charset="0"/>
                <a:cs typeface="Arial" pitchFamily="34" charset="0"/>
              </a:rPr>
              <a:t>TỔNG</a:t>
            </a:r>
            <a:r>
              <a:rPr lang="en-US" sz="3600" b="1" dirty="0" smtClean="0">
                <a:solidFill>
                  <a:srgbClr val="FF0000"/>
                </a:solidFill>
                <a:latin typeface="Arial" pitchFamily="34" charset="0"/>
                <a:cs typeface="Arial" pitchFamily="34" charset="0"/>
              </a:rPr>
              <a:t> </a:t>
            </a:r>
            <a:r>
              <a:rPr lang="en-US" sz="3600" b="1" dirty="0" smtClean="0">
                <a:solidFill>
                  <a:srgbClr val="FF0000"/>
                </a:solidFill>
                <a:latin typeface="Arial" pitchFamily="34" charset="0"/>
                <a:cs typeface="Arial" pitchFamily="34" charset="0"/>
              </a:rPr>
              <a:t>KẾT </a:t>
            </a:r>
            <a:r>
              <a:rPr lang="en-US" sz="3600" b="1" dirty="0" smtClean="0">
                <a:solidFill>
                  <a:srgbClr val="FF0000"/>
                </a:solidFill>
                <a:latin typeface="Arial" pitchFamily="34" charset="0"/>
                <a:cs typeface="Arial" pitchFamily="34" charset="0"/>
              </a:rPr>
              <a:t>HĐ CỦA LỚP </a:t>
            </a:r>
            <a:r>
              <a:rPr lang="en-US" sz="3600" b="1" dirty="0" smtClean="0">
                <a:solidFill>
                  <a:srgbClr val="FF0000"/>
                </a:solidFill>
                <a:latin typeface="Arial" pitchFamily="34" charset="0"/>
                <a:cs typeface="Arial" pitchFamily="34" charset="0"/>
              </a:rPr>
              <a:t>8A6</a:t>
            </a:r>
            <a:endParaRPr lang="en-US" sz="36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lgn="ctr">
              <a:lnSpc>
                <a:spcPct val="150000"/>
              </a:lnSpc>
              <a:buNone/>
            </a:pPr>
            <a:r>
              <a:rPr lang="en-US" b="1" dirty="0" smtClean="0">
                <a:solidFill>
                  <a:srgbClr val="FF0000"/>
                </a:solidFill>
                <a:latin typeface="Arial" pitchFamily="34" charset="0"/>
                <a:cs typeface="Arial" pitchFamily="34" charset="0"/>
              </a:rPr>
              <a:t>1. SĨ </a:t>
            </a:r>
            <a:r>
              <a:rPr lang="en-US" b="1" dirty="0" smtClean="0">
                <a:solidFill>
                  <a:srgbClr val="FF0000"/>
                </a:solidFill>
                <a:latin typeface="Arial" pitchFamily="34" charset="0"/>
                <a:cs typeface="Arial" pitchFamily="34" charset="0"/>
              </a:rPr>
              <a:t>SỐ</a:t>
            </a:r>
            <a:endParaRPr lang="en-US" b="1" dirty="0">
              <a:solidFill>
                <a:srgbClr val="000099"/>
              </a:solidFill>
              <a:latin typeface="Arial" pitchFamily="34" charset="0"/>
              <a:cs typeface="Arial" pitchFamily="34" charset="0"/>
            </a:endParaRPr>
          </a:p>
          <a:p>
            <a:pPr>
              <a:lnSpc>
                <a:spcPct val="150000"/>
              </a:lnSpc>
              <a:buFontTx/>
              <a:buChar char="-"/>
            </a:pPr>
            <a:r>
              <a:rPr lang="en-US" b="1" dirty="0" err="1" smtClean="0">
                <a:solidFill>
                  <a:srgbClr val="000099"/>
                </a:solidFill>
                <a:latin typeface="Arial" pitchFamily="34" charset="0"/>
                <a:cs typeface="Arial" pitchFamily="34" charset="0"/>
              </a:rPr>
              <a:t>Cuối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kì</a:t>
            </a:r>
            <a:r>
              <a:rPr lang="en-US" b="1" dirty="0" smtClean="0">
                <a:solidFill>
                  <a:srgbClr val="000099"/>
                </a:solidFill>
                <a:latin typeface="Arial" pitchFamily="34" charset="0"/>
                <a:cs typeface="Arial" pitchFamily="34" charset="0"/>
              </a:rPr>
              <a:t> </a:t>
            </a:r>
            <a:r>
              <a:rPr lang="en-US" b="1" dirty="0" smtClean="0">
                <a:solidFill>
                  <a:srgbClr val="000099"/>
                </a:solidFill>
                <a:latin typeface="Arial" pitchFamily="34" charset="0"/>
                <a:cs typeface="Arial" pitchFamily="34" charset="0"/>
              </a:rPr>
              <a:t>1: 36 </a:t>
            </a:r>
            <a:r>
              <a:rPr lang="en-US" b="1" dirty="0" smtClean="0">
                <a:solidFill>
                  <a:srgbClr val="000099"/>
                </a:solidFill>
                <a:latin typeface="Arial" pitchFamily="34" charset="0"/>
                <a:cs typeface="Arial" pitchFamily="34" charset="0"/>
              </a:rPr>
              <a:t>HS</a:t>
            </a:r>
          </a:p>
          <a:p>
            <a:pPr>
              <a:lnSpc>
                <a:spcPct val="150000"/>
              </a:lnSpc>
              <a:buFontTx/>
              <a:buChar char="-"/>
            </a:pPr>
            <a:r>
              <a:rPr lang="en-US" b="1" dirty="0" err="1" smtClean="0">
                <a:solidFill>
                  <a:srgbClr val="000099"/>
                </a:solidFill>
                <a:latin typeface="Arial" pitchFamily="34" charset="0"/>
                <a:cs typeface="Arial" pitchFamily="34" charset="0"/>
              </a:rPr>
              <a:t>Cuối</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kì</a:t>
            </a:r>
            <a:r>
              <a:rPr lang="en-US" b="1" dirty="0" smtClean="0">
                <a:solidFill>
                  <a:srgbClr val="000099"/>
                </a:solidFill>
                <a:latin typeface="Arial" pitchFamily="34" charset="0"/>
                <a:cs typeface="Arial" pitchFamily="34" charset="0"/>
              </a:rPr>
              <a:t> 2: 36 HS</a:t>
            </a:r>
            <a:endParaRPr lang="en-US" b="1" dirty="0" smtClean="0">
              <a:solidFill>
                <a:srgbClr val="000099"/>
              </a:solidFill>
              <a:latin typeface="Arial" pitchFamily="34" charset="0"/>
              <a:cs typeface="Arial" pitchFamily="34" charset="0"/>
            </a:endParaRPr>
          </a:p>
          <a:p>
            <a:pPr>
              <a:lnSpc>
                <a:spcPct val="150000"/>
              </a:lnSpc>
              <a:buFont typeface="Wingdings" pitchFamily="2" charset="2"/>
              <a:buChar char="Ø"/>
            </a:pP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Gồm</a:t>
            </a:r>
            <a:r>
              <a:rPr lang="en-US" b="1" dirty="0" smtClean="0">
                <a:solidFill>
                  <a:srgbClr val="000099"/>
                </a:solidFill>
                <a:latin typeface="Arial" pitchFamily="34" charset="0"/>
                <a:cs typeface="Arial" pitchFamily="34" charset="0"/>
              </a:rPr>
              <a:t>: 12 HS </a:t>
            </a:r>
            <a:r>
              <a:rPr lang="en-US" b="1" dirty="0" err="1" smtClean="0">
                <a:solidFill>
                  <a:srgbClr val="000099"/>
                </a:solidFill>
                <a:latin typeface="Arial" pitchFamily="34" charset="0"/>
                <a:cs typeface="Arial" pitchFamily="34" charset="0"/>
              </a:rPr>
              <a:t>nữ</a:t>
            </a:r>
            <a:r>
              <a:rPr lang="en-US" b="1" dirty="0" smtClean="0">
                <a:solidFill>
                  <a:srgbClr val="000099"/>
                </a:solidFill>
                <a:latin typeface="Arial" pitchFamily="34" charset="0"/>
                <a:cs typeface="Arial" pitchFamily="34" charset="0"/>
              </a:rPr>
              <a:t> </a:t>
            </a:r>
            <a:r>
              <a:rPr lang="en-US" b="1" dirty="0" err="1" smtClean="0">
                <a:solidFill>
                  <a:srgbClr val="000099"/>
                </a:solidFill>
                <a:latin typeface="Arial" pitchFamily="34" charset="0"/>
                <a:cs typeface="Arial" pitchFamily="34" charset="0"/>
              </a:rPr>
              <a:t>và</a:t>
            </a:r>
            <a:r>
              <a:rPr lang="en-US" b="1" dirty="0" smtClean="0">
                <a:solidFill>
                  <a:srgbClr val="000099"/>
                </a:solidFill>
                <a:latin typeface="Arial" pitchFamily="34" charset="0"/>
                <a:cs typeface="Arial" pitchFamily="34" charset="0"/>
              </a:rPr>
              <a:t> 24 HS </a:t>
            </a:r>
            <a:r>
              <a:rPr lang="en-US" b="1" dirty="0" err="1" smtClean="0">
                <a:solidFill>
                  <a:srgbClr val="000099"/>
                </a:solidFill>
                <a:latin typeface="Arial" pitchFamily="34" charset="0"/>
                <a:cs typeface="Arial" pitchFamily="34" charset="0"/>
              </a:rPr>
              <a:t>nam</a:t>
            </a:r>
            <a:endParaRPr lang="en-US"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91547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52969622"/>
              </p:ext>
            </p:extLst>
          </p:nvPr>
        </p:nvGraphicFramePr>
        <p:xfrm>
          <a:off x="1259632" y="1052736"/>
          <a:ext cx="6768752"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115616" y="348789"/>
            <a:ext cx="6984776" cy="523220"/>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2. KẾT QUẢ GIÁO DỤC ĐẠO ĐỨC</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634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9315266"/>
              </p:ext>
            </p:extLst>
          </p:nvPr>
        </p:nvGraphicFramePr>
        <p:xfrm>
          <a:off x="899592" y="1196752"/>
          <a:ext cx="741682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115616" y="260648"/>
            <a:ext cx="6840760" cy="584775"/>
          </a:xfrm>
          <a:prstGeom prst="rect">
            <a:avLst/>
          </a:prstGeom>
          <a:noFill/>
        </p:spPr>
        <p:txBody>
          <a:bodyPr wrap="square" rtlCol="0">
            <a:spAutoFit/>
          </a:bodyPr>
          <a:lstStyle/>
          <a:p>
            <a:pPr algn="ctr"/>
            <a:r>
              <a:rPr lang="en-US" sz="3200" b="1" dirty="0" smtClean="0">
                <a:solidFill>
                  <a:srgbClr val="FF0000"/>
                </a:solidFill>
                <a:latin typeface="Arial" pitchFamily="34" charset="0"/>
                <a:cs typeface="Arial" pitchFamily="34" charset="0"/>
              </a:rPr>
              <a:t>3. KẾT QUẢ GIÁO DỤC VĂN HÓA</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696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1508</Words>
  <Application>Microsoft Office PowerPoint</Application>
  <PresentationFormat>On-screen Show (4:3)</PresentationFormat>
  <Paragraphs>351</Paragraphs>
  <Slides>16</Slides>
  <Notes>1</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 TỔNG KẾT CÁC HĐ CỦA TRƯỜNG</vt:lpstr>
      <vt:lpstr>II. Kết quả giáo dục văn hóa </vt:lpstr>
      <vt:lpstr>III. Kết quả giáo dục đạo đức</vt:lpstr>
      <vt:lpstr> TỔNG KẾT CÁC HĐ CỦA TRƯỜNG</vt:lpstr>
      <vt:lpstr> TỔNG KẾT HĐ CỦA LỚP 8A6</vt:lpstr>
      <vt:lpstr>PowerPoint Presentation</vt:lpstr>
      <vt:lpstr>PowerPoint Presentation</vt:lpstr>
      <vt:lpstr>QUY ĐỊNH VỀ THI LẠI VÀ Ở LẠI LỚP</vt:lpstr>
      <vt:lpstr>4. Thành tích nổi bật</vt:lpstr>
      <vt:lpstr>CHIA SẺ - THẤU HIỂU – XD KẾ HOẠCH</vt:lpstr>
      <vt:lpstr>CHIA SẺ - THẤU HIỂU – XD KẾ HOẠCH</vt:lpstr>
      <vt:lpstr>CON ĐƯỜNG – ĐỊNH HƯỚNG</vt:lpstr>
      <vt:lpstr>CON ĐƯỜNG – ĐỊNH HƯỚNG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FRT</dc:creator>
  <cp:lastModifiedBy>Magic</cp:lastModifiedBy>
  <cp:revision>117</cp:revision>
  <dcterms:created xsi:type="dcterms:W3CDTF">2016-05-20T16:29:13Z</dcterms:created>
  <dcterms:modified xsi:type="dcterms:W3CDTF">2020-07-11T22:37:21Z</dcterms:modified>
</cp:coreProperties>
</file>