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58" r:id="rId3"/>
    <p:sldId id="260" r:id="rId4"/>
    <p:sldId id="269" r:id="rId5"/>
    <p:sldId id="261" r:id="rId6"/>
    <p:sldId id="302" r:id="rId7"/>
    <p:sldId id="286" r:id="rId8"/>
    <p:sldId id="318" r:id="rId9"/>
    <p:sldId id="319" r:id="rId10"/>
    <p:sldId id="289" r:id="rId11"/>
    <p:sldId id="312" r:id="rId12"/>
    <p:sldId id="316" r:id="rId13"/>
    <p:sldId id="313" r:id="rId14"/>
    <p:sldId id="314" r:id="rId15"/>
    <p:sldId id="311" r:id="rId16"/>
    <p:sldId id="310" r:id="rId17"/>
    <p:sldId id="309" r:id="rId18"/>
    <p:sldId id="292" r:id="rId19"/>
    <p:sldId id="321" r:id="rId20"/>
    <p:sldId id="297" r:id="rId21"/>
    <p:sldId id="299"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D67C6-BAAD-4089-BAC1-4CA7741DB1B3}" type="datetimeFigureOut">
              <a:rPr lang="en-US" smtClean="0"/>
              <a:t>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C2380-F922-4AF1-A663-530CAD5799AB}" type="slidenum">
              <a:rPr lang="en-US" smtClean="0"/>
              <a:t>‹#›</a:t>
            </a:fld>
            <a:endParaRPr lang="en-US"/>
          </a:p>
        </p:txBody>
      </p:sp>
    </p:spTree>
    <p:extLst>
      <p:ext uri="{BB962C8B-B14F-4D97-AF65-F5344CB8AC3E}">
        <p14:creationId xmlns:p14="http://schemas.microsoft.com/office/powerpoint/2010/main" val="245647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86C15-B62B-4E7E-A99E-62D808D6F72B}"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86C15-B62B-4E7E-A99E-62D808D6F72B}"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86C15-B62B-4E7E-A99E-62D808D6F72B}"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10F19-6F0B-4E27-A088-FCC5877DAB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86C15-B62B-4E7E-A99E-62D808D6F72B}"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86C15-B62B-4E7E-A99E-62D808D6F72B}"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86C15-B62B-4E7E-A99E-62D808D6F72B}"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86C15-B62B-4E7E-A99E-62D808D6F72B}"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86C15-B62B-4E7E-A99E-62D808D6F72B}"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86C15-B62B-4E7E-A99E-62D808D6F72B}"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86C15-B62B-4E7E-A99E-62D808D6F72B}"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86C15-B62B-4E7E-A99E-62D808D6F72B}"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F38DD-AC18-436F-9486-0D505B8F12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86C15-B62B-4E7E-A99E-62D808D6F72B}" type="datetimeFigureOut">
              <a:rPr lang="en-US" smtClean="0"/>
              <a:pPr/>
              <a:t>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F38DD-AC18-436F-9486-0D505B8F12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slide" Target="slide1.xml"/><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thainguyentv.vn/khoa-hoc-cong-ngh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Group 6"/>
          <p:cNvGraphicFramePr>
            <a:graphicFrameLocks noGrp="1"/>
          </p:cNvGraphicFramePr>
          <p:nvPr>
            <p:ph sz="half" idx="4294967295"/>
          </p:nvPr>
        </p:nvGraphicFramePr>
        <p:xfrm>
          <a:off x="642938" y="2895600"/>
          <a:ext cx="8077200" cy="1600200"/>
        </p:xfrm>
        <a:graphic>
          <a:graphicData uri="http://schemas.openxmlformats.org/drawingml/2006/table">
            <a:tbl>
              <a:tblPr/>
              <a:tblGrid>
                <a:gridCol w="1597025"/>
                <a:gridCol w="1203325"/>
                <a:gridCol w="1206500"/>
                <a:gridCol w="1203325"/>
                <a:gridCol w="1206500"/>
                <a:gridCol w="1660525"/>
              </a:tblGrid>
              <a:tr h="6175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266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ước</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438400" y="3725863"/>
            <a:ext cx="838200" cy="461665"/>
          </a:xfrm>
          <a:prstGeom prst="rect">
            <a:avLst/>
          </a:prstGeom>
          <a:noFill/>
        </p:spPr>
        <p:txBody>
          <a:bodyPr>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1; 2</a:t>
            </a:r>
          </a:p>
        </p:txBody>
      </p:sp>
      <p:sp>
        <p:nvSpPr>
          <p:cNvPr id="10" name="TextBox 9"/>
          <p:cNvSpPr txBox="1"/>
          <p:nvPr/>
        </p:nvSpPr>
        <p:spPr>
          <a:xfrm>
            <a:off x="3668713" y="3727450"/>
            <a:ext cx="838200" cy="461665"/>
          </a:xfrm>
          <a:prstGeom prst="rect">
            <a:avLst/>
          </a:prstGeom>
          <a:noFill/>
        </p:spPr>
        <p:txBody>
          <a:bodyPr>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1; 3</a:t>
            </a:r>
          </a:p>
        </p:txBody>
      </p:sp>
      <p:sp>
        <p:nvSpPr>
          <p:cNvPr id="11" name="TextBox 10"/>
          <p:cNvSpPr txBox="1"/>
          <p:nvPr/>
        </p:nvSpPr>
        <p:spPr>
          <a:xfrm>
            <a:off x="4633913" y="3733800"/>
            <a:ext cx="1143000" cy="461665"/>
          </a:xfrm>
          <a:prstGeom prst="rect">
            <a:avLst/>
          </a:prstGeom>
          <a:noFill/>
        </p:spPr>
        <p:txBody>
          <a:bodyPr>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1; 2; 4</a:t>
            </a:r>
          </a:p>
        </p:txBody>
      </p:sp>
      <p:sp>
        <p:nvSpPr>
          <p:cNvPr id="12" name="TextBox 11"/>
          <p:cNvSpPr txBox="1"/>
          <p:nvPr/>
        </p:nvSpPr>
        <p:spPr>
          <a:xfrm>
            <a:off x="6143625" y="3733800"/>
            <a:ext cx="838200" cy="461665"/>
          </a:xfrm>
          <a:prstGeom prst="rect">
            <a:avLst/>
          </a:prstGeom>
          <a:noFill/>
        </p:spPr>
        <p:txBody>
          <a:bodyPr>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1; 5</a:t>
            </a:r>
          </a:p>
        </p:txBody>
      </p:sp>
      <p:sp>
        <p:nvSpPr>
          <p:cNvPr id="13" name="TextBox 12"/>
          <p:cNvSpPr txBox="1"/>
          <p:nvPr/>
        </p:nvSpPr>
        <p:spPr>
          <a:xfrm>
            <a:off x="7119938" y="3740150"/>
            <a:ext cx="1524000" cy="461665"/>
          </a:xfrm>
          <a:prstGeom prst="rect">
            <a:avLst/>
          </a:prstGeom>
          <a:noFill/>
        </p:spPr>
        <p:txBody>
          <a:bodyPr>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1; 2; 3; 6</a:t>
            </a:r>
          </a:p>
        </p:txBody>
      </p:sp>
      <p:sp>
        <p:nvSpPr>
          <p:cNvPr id="8" name="Rectangle 43"/>
          <p:cNvSpPr>
            <a:spLocks noChangeArrowheads="1"/>
          </p:cNvSpPr>
          <p:nvPr/>
        </p:nvSpPr>
        <p:spPr bwMode="auto">
          <a:xfrm>
            <a:off x="609600" y="2057400"/>
            <a:ext cx="6172200" cy="685800"/>
          </a:xfrm>
          <a:prstGeom prst="rect">
            <a:avLst/>
          </a:prstGeom>
          <a:noFill/>
          <a:ln w="9525">
            <a:noFill/>
            <a:miter lim="800000"/>
            <a:headEnd/>
            <a:tailEnd/>
          </a:ln>
        </p:spPr>
        <p:txBody>
          <a:bodyPr anchor="ctr"/>
          <a:lstStyle/>
          <a:p>
            <a:r>
              <a:rPr lang="en-US" sz="3200" dirty="0" smtClean="0">
                <a:latin typeface="Times New Roman" pitchFamily="18" charset="0"/>
              </a:rPr>
              <a:t>? </a:t>
            </a:r>
            <a:r>
              <a:rPr lang="en-US" sz="3200" dirty="0" err="1" smtClean="0">
                <a:latin typeface="Times New Roman" pitchFamily="18" charset="0"/>
              </a:rPr>
              <a:t>Điền</a:t>
            </a:r>
            <a:r>
              <a:rPr lang="en-US" sz="3200" dirty="0" smtClean="0">
                <a:latin typeface="Times New Roman" pitchFamily="18" charset="0"/>
              </a:rPr>
              <a:t> </a:t>
            </a:r>
            <a:r>
              <a:rPr lang="en-US" sz="3200" dirty="0" err="1">
                <a:latin typeface="Times New Roman" pitchFamily="18" charset="0"/>
              </a:rPr>
              <a:t>số</a:t>
            </a:r>
            <a:r>
              <a:rPr lang="en-US" sz="3200" dirty="0">
                <a:latin typeface="Times New Roman" pitchFamily="18" charset="0"/>
              </a:rPr>
              <a:t> </a:t>
            </a:r>
            <a:r>
              <a:rPr lang="en-US" sz="3200" dirty="0" err="1">
                <a:latin typeface="Times New Roman" pitchFamily="18" charset="0"/>
              </a:rPr>
              <a:t>thích</a:t>
            </a:r>
            <a:r>
              <a:rPr lang="en-US" sz="3200" dirty="0">
                <a:latin typeface="Times New Roman" pitchFamily="18" charset="0"/>
              </a:rPr>
              <a:t> </a:t>
            </a:r>
            <a:r>
              <a:rPr lang="en-US" sz="3200" dirty="0" err="1">
                <a:latin typeface="Times New Roman" pitchFamily="18" charset="0"/>
              </a:rPr>
              <a:t>hợp</a:t>
            </a:r>
            <a:r>
              <a:rPr lang="en-US" sz="3200" dirty="0">
                <a:latin typeface="Times New Roman" pitchFamily="18" charset="0"/>
              </a:rPr>
              <a:t> </a:t>
            </a:r>
            <a:r>
              <a:rPr lang="en-US" sz="3200" dirty="0" err="1">
                <a:latin typeface="Times New Roman" pitchFamily="18" charset="0"/>
              </a:rPr>
              <a:t>vào</a:t>
            </a:r>
            <a:r>
              <a:rPr lang="en-US" sz="3200" dirty="0">
                <a:latin typeface="Times New Roman" pitchFamily="18" charset="0"/>
              </a:rPr>
              <a:t> </a:t>
            </a:r>
            <a:r>
              <a:rPr lang="en-US" sz="3200" dirty="0" err="1">
                <a:latin typeface="Times New Roman" pitchFamily="18" charset="0"/>
              </a:rPr>
              <a:t>bảng</a:t>
            </a:r>
            <a:r>
              <a:rPr lang="en-US" sz="3200" dirty="0">
                <a:latin typeface="Times New Roman" pitchFamily="18" charset="0"/>
              </a:rPr>
              <a:t> </a:t>
            </a:r>
            <a:r>
              <a:rPr lang="en-US" sz="3200" dirty="0" err="1">
                <a:latin typeface="Times New Roman" pitchFamily="18" charset="0"/>
              </a:rPr>
              <a:t>sau</a:t>
            </a:r>
            <a:r>
              <a:rPr lang="en-US" sz="3200" dirty="0">
                <a:latin typeface="Times New Roman" pitchFamily="18" charset="0"/>
              </a:rPr>
              <a:t>:</a:t>
            </a:r>
          </a:p>
        </p:txBody>
      </p:sp>
      <p:sp>
        <p:nvSpPr>
          <p:cNvPr id="9" name="Rectangle 42"/>
          <p:cNvSpPr>
            <a:spLocks noChangeArrowheads="1"/>
          </p:cNvSpPr>
          <p:nvPr/>
        </p:nvSpPr>
        <p:spPr bwMode="auto">
          <a:xfrm>
            <a:off x="609600" y="990600"/>
            <a:ext cx="7982857" cy="685800"/>
          </a:xfrm>
          <a:prstGeom prst="rect">
            <a:avLst/>
          </a:prstGeom>
          <a:noFill/>
          <a:ln w="9525">
            <a:noFill/>
            <a:miter lim="800000"/>
            <a:headEnd/>
            <a:tailEnd/>
          </a:ln>
        </p:spPr>
        <p:txBody>
          <a:bodyPr anchor="ctr"/>
          <a:lstStyle/>
          <a:p>
            <a:r>
              <a:rPr lang="en-US" sz="2800" dirty="0" smtClean="0">
                <a:latin typeface="Times New Roman" pitchFamily="18" charset="0"/>
              </a:rPr>
              <a:t>?- </a:t>
            </a:r>
            <a:r>
              <a:rPr lang="en-US" sz="2800" dirty="0" err="1" smtClean="0">
                <a:latin typeface="Times New Roman" pitchFamily="18" charset="0"/>
              </a:rPr>
              <a:t>Nêu</a:t>
            </a:r>
            <a:r>
              <a:rPr lang="en-US" sz="2800" dirty="0" smtClean="0">
                <a:latin typeface="Times New Roman" pitchFamily="18" charset="0"/>
              </a:rPr>
              <a:t> </a:t>
            </a:r>
            <a:r>
              <a:rPr lang="en-US" sz="2800" dirty="0" err="1">
                <a:latin typeface="Times New Roman" pitchFamily="18" charset="0"/>
              </a:rPr>
              <a:t>cách</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số</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smtClean="0">
                <a:latin typeface="Times New Roman" pitchFamily="18" charset="0"/>
              </a:rPr>
              <a:t>a ( a </a:t>
            </a:r>
            <a:r>
              <a:rPr lang="en-US" sz="2800" dirty="0">
                <a:latin typeface="Times New Roman" pitchFamily="18" charset="0"/>
              </a:rPr>
              <a:t>&gt; </a:t>
            </a:r>
            <a:r>
              <a:rPr lang="en-US" sz="2800" dirty="0" smtClean="0">
                <a:latin typeface="Times New Roman" pitchFamily="18" charset="0"/>
              </a:rPr>
              <a:t>1).</a:t>
            </a:r>
          </a:p>
          <a:p>
            <a:r>
              <a:rPr lang="en-US" sz="2800" dirty="0" smtClean="0">
                <a:latin typeface="Times New Roman" pitchFamily="18" charset="0"/>
              </a:rPr>
              <a:t> -</a:t>
            </a:r>
            <a:r>
              <a:rPr lang="en-US" sz="2800" dirty="0" err="1" smtClean="0">
                <a:latin typeface="Times New Roman" pitchFamily="18" charset="0"/>
              </a:rPr>
              <a:t>Tìm</a:t>
            </a:r>
            <a:r>
              <a:rPr lang="en-US" sz="2800" dirty="0" smtClean="0">
                <a:latin typeface="Times New Roman" pitchFamily="18" charset="0"/>
              </a:rPr>
              <a:t> </a:t>
            </a:r>
            <a:r>
              <a:rPr lang="en-US" sz="2800" dirty="0" err="1" smtClean="0">
                <a:latin typeface="Times New Roman" pitchFamily="18" charset="0"/>
              </a:rPr>
              <a:t>tập</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các</a:t>
            </a:r>
            <a:r>
              <a:rPr lang="en-US" sz="2800" dirty="0" smtClean="0">
                <a:latin typeface="Times New Roman" pitchFamily="18" charset="0"/>
              </a:rPr>
              <a:t> </a:t>
            </a:r>
            <a:r>
              <a:rPr lang="en-US" sz="2800" dirty="0" err="1" smtClean="0">
                <a:latin typeface="Times New Roman" pitchFamily="18" charset="0"/>
              </a:rPr>
              <a:t>ước</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7; 8;9</a:t>
            </a:r>
            <a:endParaRPr lang="en-US" sz="2800" dirty="0">
              <a:latin typeface="Times New Roman" pitchFamily="18" charset="0"/>
            </a:endParaRPr>
          </a:p>
        </p:txBody>
      </p:sp>
      <p:sp>
        <p:nvSpPr>
          <p:cNvPr id="15" name="Oval 190"/>
          <p:cNvSpPr>
            <a:spLocks noChangeArrowheads="1"/>
          </p:cNvSpPr>
          <p:nvPr/>
        </p:nvSpPr>
        <p:spPr bwMode="auto">
          <a:xfrm>
            <a:off x="6157912" y="2895600"/>
            <a:ext cx="623888" cy="522287"/>
          </a:xfrm>
          <a:prstGeom prst="ellipse">
            <a:avLst/>
          </a:prstGeom>
          <a:noFill/>
          <a:ln w="50800">
            <a:solidFill>
              <a:srgbClr val="FF0000"/>
            </a:solidFill>
            <a:round/>
            <a:headEnd/>
            <a:tailEnd/>
          </a:ln>
          <a:effectLst/>
        </p:spPr>
        <p:txBody>
          <a:bodyPr wrap="none" anchor="ctr"/>
          <a:lstStyle/>
          <a:p>
            <a:endParaRPr lang="vi-VN"/>
          </a:p>
        </p:txBody>
      </p:sp>
      <p:sp>
        <p:nvSpPr>
          <p:cNvPr id="16" name="Oval 190"/>
          <p:cNvSpPr>
            <a:spLocks noChangeArrowheads="1"/>
          </p:cNvSpPr>
          <p:nvPr/>
        </p:nvSpPr>
        <p:spPr bwMode="auto">
          <a:xfrm>
            <a:off x="3719512" y="2906713"/>
            <a:ext cx="623888" cy="522287"/>
          </a:xfrm>
          <a:prstGeom prst="ellipse">
            <a:avLst/>
          </a:prstGeom>
          <a:noFill/>
          <a:ln w="50800">
            <a:solidFill>
              <a:srgbClr val="FF0000"/>
            </a:solidFill>
            <a:round/>
            <a:headEnd/>
            <a:tailEnd/>
          </a:ln>
          <a:effectLst/>
        </p:spPr>
        <p:txBody>
          <a:bodyPr wrap="none" anchor="ctr"/>
          <a:lstStyle/>
          <a:p>
            <a:endParaRPr lang="vi-VN"/>
          </a:p>
        </p:txBody>
      </p:sp>
      <p:sp>
        <p:nvSpPr>
          <p:cNvPr id="17" name="Oval 190"/>
          <p:cNvSpPr>
            <a:spLocks noChangeArrowheads="1"/>
          </p:cNvSpPr>
          <p:nvPr/>
        </p:nvSpPr>
        <p:spPr bwMode="auto">
          <a:xfrm>
            <a:off x="2590800" y="2906713"/>
            <a:ext cx="623888" cy="522287"/>
          </a:xfrm>
          <a:prstGeom prst="ellipse">
            <a:avLst/>
          </a:prstGeom>
          <a:noFill/>
          <a:ln w="50800">
            <a:solidFill>
              <a:srgbClr val="FF0000"/>
            </a:solidFill>
            <a:round/>
            <a:headEnd/>
            <a:tailEnd/>
          </a:ln>
          <a:effectLst/>
        </p:spPr>
        <p:txBody>
          <a:bodyPr wrap="none" anchor="ctr"/>
          <a:lstStyle/>
          <a:p>
            <a:endParaRPr lang="vi-VN"/>
          </a:p>
        </p:txBody>
      </p:sp>
      <p:sp>
        <p:nvSpPr>
          <p:cNvPr id="18" name="Text Box 47"/>
          <p:cNvSpPr txBox="1">
            <a:spLocks noChangeArrowheads="1"/>
          </p:cNvSpPr>
          <p:nvPr/>
        </p:nvSpPr>
        <p:spPr bwMode="auto">
          <a:xfrm>
            <a:off x="2438400" y="304800"/>
            <a:ext cx="4495800" cy="579438"/>
          </a:xfrm>
          <a:prstGeom prst="rect">
            <a:avLst/>
          </a:prstGeom>
          <a:noFill/>
          <a:ln w="9525">
            <a:noFill/>
            <a:miter lim="800000"/>
            <a:headEnd/>
            <a:tailEnd/>
          </a:ln>
        </p:spPr>
        <p:txBody>
          <a:bodyPr>
            <a:spAutoFit/>
          </a:bodyPr>
          <a:lstStyle/>
          <a:p>
            <a:pPr>
              <a:spcBef>
                <a:spcPct val="50000"/>
              </a:spcBef>
            </a:pPr>
            <a:r>
              <a:rPr lang="en-US" sz="3200" b="1" dirty="0">
                <a:latin typeface="Times New Roman" pitchFamily="18" charset="0"/>
              </a:rPr>
              <a:t>KIỂM TRA BÀI CŨ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667001" y="-510921"/>
            <a:ext cx="4343397"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57486" y="859552"/>
            <a:ext cx="4938715" cy="707886"/>
          </a:xfrm>
          <a:prstGeom prst="rect">
            <a:avLst/>
          </a:prstGeom>
          <a:noFill/>
        </p:spPr>
        <p:txBody>
          <a:bodyPr wrap="square" rtlCol="0">
            <a:spAutoFit/>
          </a:bodyPr>
          <a:lstStyle/>
          <a:p>
            <a:r>
              <a:rPr lang="en-US" sz="4000" b="1" dirty="0" smtClean="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4681538" y="2850725"/>
            <a:ext cx="2124078" cy="3776137"/>
          </a:xfrm>
          <a:prstGeom prst="rect">
            <a:avLst/>
          </a:prstGeom>
          <a:noFill/>
          <a:extLst>
            <a:ext uri="{909E8E84-426E-40DD-AFC4-6F175D3DCCD1}">
              <a14:hiddenFill xmlns:a14="http://schemas.microsoft.com/office/drawing/2010/main">
                <a:solidFill>
                  <a:srgbClr val="FFFFFF"/>
                </a:solidFill>
              </a14:hiddenFill>
            </a:ext>
          </a:extLst>
        </p:spPr>
      </p:pic>
      <p:pic>
        <p:nvPicPr>
          <p:cNvPr id="2" name="Donkey Kong Theme song.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6" cstate="print"/>
          <a:stretch>
            <a:fillRect/>
          </a:stretch>
        </p:blipFill>
        <p:spPr>
          <a:xfrm>
            <a:off x="9525000" y="5814061"/>
            <a:ext cx="609600" cy="812800"/>
          </a:xfrm>
          <a:prstGeom prst="rect">
            <a:avLst/>
          </a:prstGeom>
        </p:spPr>
      </p:pic>
      <p:pic>
        <p:nvPicPr>
          <p:cNvPr id="11" name="Picture 10" descr="C:\Users\ADMIN\Desktop\700_FO58466900_cd0f0403dfd1da45a2a9f423e4966684.jpg"/>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286" b="100000" l="0" r="100000">
                        <a14:foregroundMark x1="23817" y1="4000" x2="60033" y2="32429"/>
                        <a14:foregroundMark x1="62316" y1="10000" x2="31321" y2="36857"/>
                        <a14:foregroundMark x1="16803" y1="35714" x2="5220" y2="45429"/>
                        <a14:foregroundMark x1="26917" y1="18857" x2="42577" y2="43857"/>
                        <a14:foregroundMark x1="64437" y1="13286" x2="46003" y2="43571"/>
                        <a14:foregroundMark x1="46330" y1="14571" x2="42251" y2="71571"/>
                        <a14:foregroundMark x1="50571" y1="46571" x2="51223" y2="73143"/>
                        <a14:foregroundMark x1="35563" y1="51714" x2="56770" y2="78857"/>
                        <a14:foregroundMark x1="56444" y1="57000" x2="33768" y2="74571"/>
                        <a14:foregroundMark x1="46003" y1="55143" x2="30343" y2="73714"/>
                        <a14:foregroundMark x1="56117" y1="63714" x2="39804" y2="78000"/>
                        <a14:foregroundMark x1="38336" y1="16000" x2="28548" y2="35857"/>
                        <a14:foregroundMark x1="28222" y1="14286" x2="35563" y2="22143"/>
                        <a14:foregroundMark x1="21697" y1="6857" x2="31321" y2="17286"/>
                        <a14:foregroundMark x1="52692" y1="13857" x2="63132" y2="27286"/>
                        <a14:foregroundMark x1="63132" y1="27714" x2="53018" y2="37429"/>
                        <a14:foregroundMark x1="53018" y1="27714" x2="48124" y2="34429"/>
                        <a14:foregroundMark x1="56770" y1="18143" x2="51876" y2="25571"/>
                        <a14:foregroundMark x1="64763" y1="28571" x2="57912" y2="36857"/>
                        <a14:foregroundMark x1="65905" y1="32571" x2="52202" y2="39286"/>
                        <a14:foregroundMark x1="73246" y1="35286" x2="83361" y2="44143"/>
                        <a14:foregroundMark x1="79119" y1="35571" x2="84666" y2="41143"/>
                        <a14:foregroundMark x1="72431" y1="35286" x2="73573" y2="43143"/>
                        <a14:foregroundMark x1="74551" y1="32286" x2="68026" y2="42286"/>
                        <a14:foregroundMark x1="84013" y1="34429" x2="85318" y2="43143"/>
                        <a14:foregroundMark x1="84666" y1="44714" x2="69657" y2="46286"/>
                        <a14:foregroundMark x1="90538" y1="56571" x2="92333" y2="69429"/>
                        <a14:foregroundMark x1="95759" y1="55714" x2="93312" y2="72857"/>
                        <a14:foregroundMark x1="3100" y1="42000" x2="20228" y2="42000"/>
                        <a14:foregroundMark x1="9135" y1="35286" x2="2121" y2="42000"/>
                        <a14:foregroundMark x1="15661" y1="35571" x2="11909" y2="44143"/>
                        <a14:foregroundMark x1="7015" y1="35857" x2="14356" y2="42571"/>
                        <a14:foregroundMark x1="5057" y1="34000" x2="1631" y2="39571"/>
                        <a14:foregroundMark x1="6199" y1="34571" x2="15661" y2="37571"/>
                        <a14:foregroundMark x1="14029" y1="32714" x2="17781" y2="35000"/>
                        <a14:foregroundMark x1="15498" y1="42000" x2="6688" y2="46429"/>
                        <a14:foregroundMark x1="3426" y1="43714" x2="4078" y2="46143"/>
                        <a14:foregroundMark x1="5383" y1="46857" x2="9299" y2="46429"/>
                        <a14:foregroundMark x1="38662" y1="30571" x2="39478" y2="33429"/>
                        <a14:foregroundMark x1="76020" y1="33286" x2="77162" y2="36714"/>
                        <a14:foregroundMark x1="78630" y1="36286" x2="81892" y2="33429"/>
                        <a14:foregroundMark x1="85808" y1="37000" x2="88091" y2="39714"/>
                        <a14:foregroundMark x1="85808" y1="43714" x2="82055" y2="46571"/>
                        <a14:foregroundMark x1="85318" y1="44857" x2="83687" y2="46571"/>
                        <a14:foregroundMark x1="18760" y1="96286" x2="31648" y2="98429"/>
                        <a14:foregroundMark x1="33605" y1="92000" x2="23165" y2="96000"/>
                        <a14:foregroundMark x1="20718" y1="93857" x2="33442" y2="96000"/>
                        <a14:foregroundMark x1="51060" y1="97143" x2="69984" y2="95429"/>
                        <a14:foregroundMark x1="58238" y1="93857" x2="67047" y2="94286"/>
                        <a14:foregroundMark x1="12724" y1="32571" x2="11746" y2="35143"/>
                        <a14:foregroundMark x1="35400" y1="17714" x2="44861" y2="28714"/>
                        <a14:backgroundMark x1="70799" y1="31714" x2="69984" y2="33857"/>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3031161"/>
            <a:ext cx="2286000" cy="3480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có liên quan"/>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4681537" y="2871713"/>
            <a:ext cx="2124078"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Desktop\512821722.jpg"/>
          <p:cNvPicPr>
            <a:picLocks noChangeAspect="1" noChangeArrowheads="1"/>
          </p:cNvPicPr>
          <p:nvPr/>
        </p:nvPicPr>
        <p:blipFill>
          <a:blip r:embed="rId8">
            <a:extLst>
              <a:ext uri="{BEBA8EAE-BF5A-486C-A8C5-ECC9F3942E4B}">
                <a14:imgProps xmlns:a14="http://schemas.microsoft.com/office/drawing/2010/main">
                  <a14:imgLayer>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3195991"/>
            <a:ext cx="2319337" cy="34975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ear cartoon"/>
          <p:cNvPicPr>
            <a:picLocks noChangeAspect="1" noChangeArrowheads="1"/>
          </p:cNvPicPr>
          <p:nvPr/>
        </p:nvPicPr>
        <p:blipFill>
          <a:blip r:embed="rId9" cstate="print">
            <a:extLst>
              <a:ext uri="{BEBA8EAE-BF5A-486C-A8C5-ECC9F3942E4B}">
                <a14:imgProps xmlns:a14="http://schemas.microsoft.com/office/drawing/2010/main">
                  <a14:imgLayer>
                    <a14:imgEffect>
                      <a14:backgroundRemoval t="0" b="92407" l="0" r="100000">
                        <a14:backgroundMark x1="4228" y1="9074" x2="6342" y2="88704"/>
                        <a14:backgroundMark x1="14376" y1="4630" x2="26638" y2="19444"/>
                        <a14:backgroundMark x1="87104" y1="9815" x2="91755" y2="61296"/>
                        <a14:backgroundMark x1="92600" y1="61667" x2="97674" y2="87593"/>
                        <a14:backgroundMark x1="52854" y1="86852" x2="59197" y2="86852"/>
                        <a14:backgroundMark x1="48414" y1="741" x2="47357" y2="0"/>
                      </a14:backgroundRemoval>
                    </a14:imgEffect>
                  </a14:imgLayer>
                </a14:imgProps>
              </a:ext>
              <a:ext uri="{28A0092B-C50C-407E-A947-70E740481C1C}">
                <a14:useLocalDpi xmlns:a14="http://schemas.microsoft.com/office/drawing/2010/main" val="0"/>
              </a:ext>
            </a:extLst>
          </a:blip>
          <a:srcRect/>
          <a:stretch>
            <a:fillRect/>
          </a:stretch>
        </p:blipFill>
        <p:spPr bwMode="auto">
          <a:xfrm>
            <a:off x="5345278" y="1701801"/>
            <a:ext cx="3659022" cy="55697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có liên quan"/>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4495800" y="2883388"/>
            <a:ext cx="2124078" cy="37761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Tai nguyen thiet ke tro choi\Bảng gỗ\bat dau.png">
            <a:hlinkClick r:id="rId10" action="ppaction://hlinksldjump"/>
          </p:cNvPr>
          <p:cNvPicPr>
            <a:picLocks noChangeAspect="1" noChangeArrowheads="1"/>
          </p:cNvPicPr>
          <p:nvPr/>
        </p:nvPicPr>
        <p:blipFill>
          <a:blip r:embed="rId11" cstate="print">
            <a:extLst>
              <a:ext uri="{BEBA8EAE-BF5A-486C-A8C5-ECC9F3942E4B}">
                <a14:imgProps xmlns:a14="http://schemas.microsoft.com/office/drawing/2010/main">
                  <a14:imgLayer>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6881816" y="5610193"/>
            <a:ext cx="2124074" cy="108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par>
                                <p:cTn id="13" presetID="26"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32" presetClass="emph" presetSubtype="0" repeatCount="indefinite" fill="hold" nodeType="withEffect">
                                  <p:stCondLst>
                                    <p:cond delay="0"/>
                                  </p:stCondLst>
                                  <p:childTnLst>
                                    <p:animRot by="120000">
                                      <p:cBhvr>
                                        <p:cTn id="46" dur="200" fill="hold">
                                          <p:stCondLst>
                                            <p:cond delay="0"/>
                                          </p:stCondLst>
                                        </p:cTn>
                                        <p:tgtEl>
                                          <p:spTgt spid="17"/>
                                        </p:tgtEl>
                                        <p:attrNameLst>
                                          <p:attrName>r</p:attrName>
                                        </p:attrNameLst>
                                      </p:cBhvr>
                                    </p:animRot>
                                    <p:animRot by="-240000">
                                      <p:cBhvr>
                                        <p:cTn id="47" dur="400" fill="hold">
                                          <p:stCondLst>
                                            <p:cond delay="400"/>
                                          </p:stCondLst>
                                        </p:cTn>
                                        <p:tgtEl>
                                          <p:spTgt spid="17"/>
                                        </p:tgtEl>
                                        <p:attrNameLst>
                                          <p:attrName>r</p:attrName>
                                        </p:attrNameLst>
                                      </p:cBhvr>
                                    </p:animRot>
                                    <p:animRot by="240000">
                                      <p:cBhvr>
                                        <p:cTn id="48" dur="400" fill="hold">
                                          <p:stCondLst>
                                            <p:cond delay="800"/>
                                          </p:stCondLst>
                                        </p:cTn>
                                        <p:tgtEl>
                                          <p:spTgt spid="17"/>
                                        </p:tgtEl>
                                        <p:attrNameLst>
                                          <p:attrName>r</p:attrName>
                                        </p:attrNameLst>
                                      </p:cBhvr>
                                    </p:animRot>
                                    <p:animRot by="-240000">
                                      <p:cBhvr>
                                        <p:cTn id="49" dur="400" fill="hold">
                                          <p:stCondLst>
                                            <p:cond delay="1200"/>
                                          </p:stCondLst>
                                        </p:cTn>
                                        <p:tgtEl>
                                          <p:spTgt spid="17"/>
                                        </p:tgtEl>
                                        <p:attrNameLst>
                                          <p:attrName>r</p:attrName>
                                        </p:attrNameLst>
                                      </p:cBhvr>
                                    </p:animRot>
                                    <p:animRot by="120000">
                                      <p:cBhvr>
                                        <p:cTn id="50" dur="400" fill="hold">
                                          <p:stCondLst>
                                            <p:cond delay="1600"/>
                                          </p:stCondLst>
                                        </p:cTn>
                                        <p:tgtEl>
                                          <p:spTgt spid="17"/>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200" fill="hold">
                                          <p:stCondLst>
                                            <p:cond delay="0"/>
                                          </p:stCondLst>
                                        </p:cTn>
                                        <p:tgtEl>
                                          <p:spTgt spid="16"/>
                                        </p:tgtEl>
                                        <p:attrNameLst>
                                          <p:attrName>r</p:attrName>
                                        </p:attrNameLst>
                                      </p:cBhvr>
                                    </p:animRot>
                                    <p:animRot by="-240000">
                                      <p:cBhvr>
                                        <p:cTn id="53" dur="400" fill="hold">
                                          <p:stCondLst>
                                            <p:cond delay="400"/>
                                          </p:stCondLst>
                                        </p:cTn>
                                        <p:tgtEl>
                                          <p:spTgt spid="16"/>
                                        </p:tgtEl>
                                        <p:attrNameLst>
                                          <p:attrName>r</p:attrName>
                                        </p:attrNameLst>
                                      </p:cBhvr>
                                    </p:animRot>
                                    <p:animRot by="240000">
                                      <p:cBhvr>
                                        <p:cTn id="54" dur="400" fill="hold">
                                          <p:stCondLst>
                                            <p:cond delay="800"/>
                                          </p:stCondLst>
                                        </p:cTn>
                                        <p:tgtEl>
                                          <p:spTgt spid="16"/>
                                        </p:tgtEl>
                                        <p:attrNameLst>
                                          <p:attrName>r</p:attrName>
                                        </p:attrNameLst>
                                      </p:cBhvr>
                                    </p:animRot>
                                    <p:animRot by="-240000">
                                      <p:cBhvr>
                                        <p:cTn id="55" dur="400" fill="hold">
                                          <p:stCondLst>
                                            <p:cond delay="1200"/>
                                          </p:stCondLst>
                                        </p:cTn>
                                        <p:tgtEl>
                                          <p:spTgt spid="16"/>
                                        </p:tgtEl>
                                        <p:attrNameLst>
                                          <p:attrName>r</p:attrName>
                                        </p:attrNameLst>
                                      </p:cBhvr>
                                    </p:animRot>
                                    <p:animRot by="120000">
                                      <p:cBhvr>
                                        <p:cTn id="56" dur="400" fill="hold">
                                          <p:stCondLst>
                                            <p:cond delay="1600"/>
                                          </p:stCondLst>
                                        </p:cTn>
                                        <p:tgtEl>
                                          <p:spTgt spid="16"/>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200" fill="hold">
                                          <p:stCondLst>
                                            <p:cond delay="0"/>
                                          </p:stCondLst>
                                        </p:cTn>
                                        <p:tgtEl>
                                          <p:spTgt spid="23"/>
                                        </p:tgtEl>
                                        <p:attrNameLst>
                                          <p:attrName>r</p:attrName>
                                        </p:attrNameLst>
                                      </p:cBhvr>
                                    </p:animRot>
                                    <p:animRot by="-240000">
                                      <p:cBhvr>
                                        <p:cTn id="59" dur="400" fill="hold">
                                          <p:stCondLst>
                                            <p:cond delay="400"/>
                                          </p:stCondLst>
                                        </p:cTn>
                                        <p:tgtEl>
                                          <p:spTgt spid="23"/>
                                        </p:tgtEl>
                                        <p:attrNameLst>
                                          <p:attrName>r</p:attrName>
                                        </p:attrNameLst>
                                      </p:cBhvr>
                                    </p:animRot>
                                    <p:animRot by="240000">
                                      <p:cBhvr>
                                        <p:cTn id="60" dur="400" fill="hold">
                                          <p:stCondLst>
                                            <p:cond delay="800"/>
                                          </p:stCondLst>
                                        </p:cTn>
                                        <p:tgtEl>
                                          <p:spTgt spid="23"/>
                                        </p:tgtEl>
                                        <p:attrNameLst>
                                          <p:attrName>r</p:attrName>
                                        </p:attrNameLst>
                                      </p:cBhvr>
                                    </p:animRot>
                                    <p:animRot by="-240000">
                                      <p:cBhvr>
                                        <p:cTn id="61" dur="400" fill="hold">
                                          <p:stCondLst>
                                            <p:cond delay="1200"/>
                                          </p:stCondLst>
                                        </p:cTn>
                                        <p:tgtEl>
                                          <p:spTgt spid="23"/>
                                        </p:tgtEl>
                                        <p:attrNameLst>
                                          <p:attrName>r</p:attrName>
                                        </p:attrNameLst>
                                      </p:cBhvr>
                                    </p:animRot>
                                    <p:animRot by="120000">
                                      <p:cBhvr>
                                        <p:cTn id="62" dur="400" fill="hold">
                                          <p:stCondLst>
                                            <p:cond delay="1600"/>
                                          </p:stCondLst>
                                        </p:cTn>
                                        <p:tgtEl>
                                          <p:spTgt spid="23"/>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300" fill="hold">
                                          <p:stCondLst>
                                            <p:cond delay="0"/>
                                          </p:stCondLst>
                                        </p:cTn>
                                        <p:tgtEl>
                                          <p:spTgt spid="11"/>
                                        </p:tgtEl>
                                        <p:attrNameLst>
                                          <p:attrName>r</p:attrName>
                                        </p:attrNameLst>
                                      </p:cBhvr>
                                    </p:animRot>
                                    <p:animRot by="-240000">
                                      <p:cBhvr>
                                        <p:cTn id="65" dur="600" fill="hold">
                                          <p:stCondLst>
                                            <p:cond delay="600"/>
                                          </p:stCondLst>
                                        </p:cTn>
                                        <p:tgtEl>
                                          <p:spTgt spid="11"/>
                                        </p:tgtEl>
                                        <p:attrNameLst>
                                          <p:attrName>r</p:attrName>
                                        </p:attrNameLst>
                                      </p:cBhvr>
                                    </p:animRot>
                                    <p:animRot by="240000">
                                      <p:cBhvr>
                                        <p:cTn id="66" dur="600" fill="hold">
                                          <p:stCondLst>
                                            <p:cond delay="1200"/>
                                          </p:stCondLst>
                                        </p:cTn>
                                        <p:tgtEl>
                                          <p:spTgt spid="11"/>
                                        </p:tgtEl>
                                        <p:attrNameLst>
                                          <p:attrName>r</p:attrName>
                                        </p:attrNameLst>
                                      </p:cBhvr>
                                    </p:animRot>
                                    <p:animRot by="-240000">
                                      <p:cBhvr>
                                        <p:cTn id="67" dur="600" fill="hold">
                                          <p:stCondLst>
                                            <p:cond delay="1800"/>
                                          </p:stCondLst>
                                        </p:cTn>
                                        <p:tgtEl>
                                          <p:spTgt spid="11"/>
                                        </p:tgtEl>
                                        <p:attrNameLst>
                                          <p:attrName>r</p:attrName>
                                        </p:attrNameLst>
                                      </p:cBhvr>
                                    </p:animRot>
                                    <p:animRot by="120000">
                                      <p:cBhvr>
                                        <p:cTn id="68" dur="600" fill="hold">
                                          <p:stCondLst>
                                            <p:cond delay="2400"/>
                                          </p:stCondLst>
                                        </p:cTn>
                                        <p:tgtEl>
                                          <p:spTgt spid="11"/>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300" fill="hold">
                                          <p:stCondLst>
                                            <p:cond delay="0"/>
                                          </p:stCondLst>
                                        </p:cTn>
                                        <p:tgtEl>
                                          <p:spTgt spid="21"/>
                                        </p:tgtEl>
                                        <p:attrNameLst>
                                          <p:attrName>r</p:attrName>
                                        </p:attrNameLst>
                                      </p:cBhvr>
                                    </p:animRot>
                                    <p:animRot by="-240000">
                                      <p:cBhvr>
                                        <p:cTn id="71" dur="600" fill="hold">
                                          <p:stCondLst>
                                            <p:cond delay="600"/>
                                          </p:stCondLst>
                                        </p:cTn>
                                        <p:tgtEl>
                                          <p:spTgt spid="21"/>
                                        </p:tgtEl>
                                        <p:attrNameLst>
                                          <p:attrName>r</p:attrName>
                                        </p:attrNameLst>
                                      </p:cBhvr>
                                    </p:animRot>
                                    <p:animRot by="240000">
                                      <p:cBhvr>
                                        <p:cTn id="72" dur="600" fill="hold">
                                          <p:stCondLst>
                                            <p:cond delay="1200"/>
                                          </p:stCondLst>
                                        </p:cTn>
                                        <p:tgtEl>
                                          <p:spTgt spid="21"/>
                                        </p:tgtEl>
                                        <p:attrNameLst>
                                          <p:attrName>r</p:attrName>
                                        </p:attrNameLst>
                                      </p:cBhvr>
                                    </p:animRot>
                                    <p:animRot by="-240000">
                                      <p:cBhvr>
                                        <p:cTn id="73" dur="600" fill="hold">
                                          <p:stCondLst>
                                            <p:cond delay="1800"/>
                                          </p:stCondLst>
                                        </p:cTn>
                                        <p:tgtEl>
                                          <p:spTgt spid="21"/>
                                        </p:tgtEl>
                                        <p:attrNameLst>
                                          <p:attrName>r</p:attrName>
                                        </p:attrNameLst>
                                      </p:cBhvr>
                                    </p:animRot>
                                    <p:animRot by="120000">
                                      <p:cBhvr>
                                        <p:cTn id="74" dur="600" fill="hold">
                                          <p:stCondLst>
                                            <p:cond delay="2400"/>
                                          </p:stCondLst>
                                        </p:cTn>
                                        <p:tgtEl>
                                          <p:spTgt spid="21"/>
                                        </p:tgtEl>
                                        <p:attrNameLst>
                                          <p:attrName>r</p:attrName>
                                        </p:attrNameLst>
                                      </p:cBhvr>
                                    </p:animRo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16">
                <p:cTn id="79" repeatCount="indefinite" fill="hold" display="0">
                  <p:stCondLst>
                    <p:cond delay="indefinite"/>
                  </p:stCondLst>
                  <p:endCondLst>
                    <p:cond evt="onStopAudio" delay="0">
                      <p:tgtEl>
                        <p:sldTgt/>
                      </p:tgtEl>
                    </p:cond>
                  </p:endCondLst>
                </p:cTn>
                <p:tgtEl>
                  <p:spTgt spid="2"/>
                </p:tgtEl>
              </p:cMediaNode>
            </p:video>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451328"/>
            <a:ext cx="4495800" cy="1754326"/>
          </a:xfrm>
          <a:prstGeom prst="rect">
            <a:avLst/>
          </a:prstGeom>
          <a:noFill/>
        </p:spPr>
        <p:txBody>
          <a:bodyPr wrap="square" rtlCol="0">
            <a:spAutoFit/>
          </a:bodyPr>
          <a:lstStyle/>
          <a:p>
            <a:pPr algn="ctr"/>
            <a:r>
              <a:rPr lang="en-US" sz="3600" dirty="0" err="1" smtClean="0">
                <a:solidFill>
                  <a:srgbClr val="008000"/>
                </a:solidFill>
                <a:latin typeface="Arial" panose="020B0604020202020204" pitchFamily="34" charset="0"/>
                <a:cs typeface="Arial" panose="020B0604020202020204" pitchFamily="34" charset="0"/>
              </a:rPr>
              <a:t>Có</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mấy</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nguyên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chẵn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Là</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những</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nào</a:t>
            </a:r>
            <a:endParaRPr lang="en-US" sz="36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954107"/>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Chỉ</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có</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một</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 </a:t>
            </a:r>
            <a:r>
              <a:rPr lang="en-US" sz="2800" dirty="0" err="1" smtClean="0">
                <a:solidFill>
                  <a:srgbClr val="C00000"/>
                </a:solidFill>
                <a:latin typeface="Arial" panose="020B0604020202020204" pitchFamily="34" charset="0"/>
                <a:cs typeface="Arial" panose="020B0604020202020204" pitchFamily="34" charset="0"/>
              </a:rPr>
              <a:t>Là</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2 </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451328"/>
            <a:ext cx="4495800" cy="1754326"/>
          </a:xfrm>
          <a:prstGeom prst="rect">
            <a:avLst/>
          </a:prstGeom>
          <a:noFill/>
        </p:spPr>
        <p:txBody>
          <a:bodyPr wrap="square" rtlCol="0">
            <a:spAutoFit/>
          </a:bodyPr>
          <a:lstStyle/>
          <a:p>
            <a:pPr algn="ctr"/>
            <a:r>
              <a:rPr lang="en-US" sz="3600" dirty="0" err="1" smtClean="0">
                <a:solidFill>
                  <a:srgbClr val="008000"/>
                </a:solidFill>
                <a:latin typeface="Arial" panose="020B0604020202020204" pitchFamily="34" charset="0"/>
                <a:cs typeface="Arial" panose="020B0604020202020204" pitchFamily="34" charset="0"/>
              </a:rPr>
              <a:t>Có</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hai</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tự</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nhiên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liên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tiếp</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đều</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là</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nguyên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không</a:t>
            </a:r>
            <a:r>
              <a:rPr lang="en-US" sz="3600" dirty="0" smtClean="0">
                <a:solidFill>
                  <a:srgbClr val="008000"/>
                </a:solidFill>
                <a:latin typeface="Arial" panose="020B0604020202020204" pitchFamily="34" charset="0"/>
                <a:cs typeface="Arial" panose="020B0604020202020204" pitchFamily="34" charset="0"/>
              </a:rPr>
              <a:t>?</a:t>
            </a:r>
            <a:endParaRPr lang="en-US" sz="36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523220"/>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Có</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Là</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2 </a:t>
            </a:r>
            <a:r>
              <a:rPr lang="en-US" sz="2800" dirty="0" err="1" smtClean="0">
                <a:solidFill>
                  <a:srgbClr val="C00000"/>
                </a:solidFill>
                <a:latin typeface="Arial" panose="020B0604020202020204" pitchFamily="34" charset="0"/>
                <a:cs typeface="Arial" panose="020B0604020202020204" pitchFamily="34" charset="0"/>
              </a:rPr>
              <a:t>và</a:t>
            </a:r>
            <a:r>
              <a:rPr lang="en-US" sz="2800" dirty="0" smtClean="0">
                <a:solidFill>
                  <a:srgbClr val="C00000"/>
                </a:solidFill>
                <a:latin typeface="Arial" panose="020B0604020202020204" pitchFamily="34" charset="0"/>
                <a:cs typeface="Arial" panose="020B0604020202020204" pitchFamily="34" charset="0"/>
              </a:rPr>
              <a:t>  3</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451328"/>
            <a:ext cx="4495800" cy="1938992"/>
          </a:xfrm>
          <a:prstGeom prst="rect">
            <a:avLst/>
          </a:prstGeom>
          <a:noFill/>
        </p:spPr>
        <p:txBody>
          <a:bodyPr wrap="square" rtlCol="0">
            <a:spAutoFit/>
          </a:bodyPr>
          <a:lstStyle/>
          <a:p>
            <a:pPr algn="ctr"/>
            <a:r>
              <a:rPr lang="en-US" sz="4000" dirty="0" err="1" smtClean="0">
                <a:solidFill>
                  <a:srgbClr val="008000"/>
                </a:solidFill>
                <a:latin typeface="Arial" panose="020B0604020202020204" pitchFamily="34" charset="0"/>
                <a:cs typeface="Arial" panose="020B0604020202020204" pitchFamily="34" charset="0"/>
              </a:rPr>
              <a:t>Đọc</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các</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số</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nguyên</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tố</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nhỏ</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hơn</a:t>
            </a:r>
            <a:r>
              <a:rPr lang="en-US" sz="4000" dirty="0" smtClean="0">
                <a:solidFill>
                  <a:srgbClr val="008000"/>
                </a:solidFill>
                <a:latin typeface="Arial" panose="020B0604020202020204" pitchFamily="34" charset="0"/>
                <a:cs typeface="Arial" panose="020B0604020202020204" pitchFamily="34" charset="0"/>
              </a:rPr>
              <a:t> 10? </a:t>
            </a:r>
            <a:endParaRPr lang="en-US" sz="40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523220"/>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2 ; 3 ; 5 ; 7</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419600"/>
            <a:ext cx="4495800" cy="1938992"/>
          </a:xfrm>
          <a:prstGeom prst="rect">
            <a:avLst/>
          </a:prstGeom>
          <a:noFill/>
        </p:spPr>
        <p:txBody>
          <a:bodyPr wrap="square" rtlCol="0">
            <a:spAutoFit/>
          </a:bodyPr>
          <a:lstStyle/>
          <a:p>
            <a:pPr algn="ctr"/>
            <a:r>
              <a:rPr lang="en-US" sz="4000" dirty="0" err="1" smtClean="0">
                <a:solidFill>
                  <a:srgbClr val="008000"/>
                </a:solidFill>
                <a:latin typeface="Arial" panose="020B0604020202020204" pitchFamily="34" charset="0"/>
                <a:cs typeface="Arial" panose="020B0604020202020204" pitchFamily="34" charset="0"/>
              </a:rPr>
              <a:t>Mọi</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số</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nguyên</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tố</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đều</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là</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số</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lẻ</a:t>
            </a:r>
            <a:r>
              <a:rPr lang="en-US" sz="4000" dirty="0" smtClean="0">
                <a:solidFill>
                  <a:srgbClr val="008000"/>
                </a:solidFill>
                <a:latin typeface="Arial" panose="020B0604020202020204" pitchFamily="34" charset="0"/>
                <a:cs typeface="Arial" panose="020B0604020202020204" pitchFamily="34" charset="0"/>
              </a:rPr>
              <a:t> </a:t>
            </a:r>
            <a:r>
              <a:rPr lang="en-US" sz="4000" dirty="0" err="1" smtClean="0">
                <a:solidFill>
                  <a:srgbClr val="008000"/>
                </a:solidFill>
                <a:latin typeface="Arial" panose="020B0604020202020204" pitchFamily="34" charset="0"/>
                <a:cs typeface="Arial" panose="020B0604020202020204" pitchFamily="34" charset="0"/>
              </a:rPr>
              <a:t>đúng</a:t>
            </a:r>
            <a:r>
              <a:rPr lang="en-US" sz="4000" dirty="0" smtClean="0">
                <a:solidFill>
                  <a:srgbClr val="008000"/>
                </a:solidFill>
                <a:latin typeface="Arial" panose="020B0604020202020204" pitchFamily="34" charset="0"/>
                <a:cs typeface="Arial" panose="020B0604020202020204" pitchFamily="34" charset="0"/>
              </a:rPr>
              <a:t> hay </a:t>
            </a:r>
            <a:r>
              <a:rPr lang="en-US" sz="4000" dirty="0" err="1" smtClean="0">
                <a:solidFill>
                  <a:srgbClr val="008000"/>
                </a:solidFill>
                <a:latin typeface="Arial" panose="020B0604020202020204" pitchFamily="34" charset="0"/>
                <a:cs typeface="Arial" panose="020B0604020202020204" pitchFamily="34" charset="0"/>
              </a:rPr>
              <a:t>sai</a:t>
            </a:r>
            <a:r>
              <a:rPr lang="en-US" sz="4000" dirty="0" smtClean="0">
                <a:solidFill>
                  <a:srgbClr val="008000"/>
                </a:solidFill>
                <a:latin typeface="Arial" panose="020B0604020202020204" pitchFamily="34" charset="0"/>
                <a:cs typeface="Arial" panose="020B0604020202020204" pitchFamily="34" charset="0"/>
              </a:rPr>
              <a:t>?</a:t>
            </a:r>
            <a:endParaRPr lang="en-US" sz="40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1384995"/>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Sai</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Vì</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có</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nguyên</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tố</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chẵn</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là</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2</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95400" y="4114800"/>
            <a:ext cx="4495800" cy="2308324"/>
          </a:xfrm>
          <a:prstGeom prst="rect">
            <a:avLst/>
          </a:prstGeom>
          <a:noFill/>
        </p:spPr>
        <p:txBody>
          <a:bodyPr wrap="square" rtlCol="0">
            <a:spAutoFit/>
          </a:bodyPr>
          <a:lstStyle/>
          <a:p>
            <a:pPr algn="ct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tự</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nhiên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nào</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không</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là</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nguyên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cũng</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không</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là</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hợp</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a:t>
            </a:r>
            <a:endParaRPr lang="en-US" sz="36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523220"/>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0, </a:t>
            </a: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1</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114800"/>
            <a:ext cx="4495800" cy="1754326"/>
          </a:xfrm>
          <a:prstGeom prst="rect">
            <a:avLst/>
          </a:prstGeom>
          <a:noFill/>
        </p:spPr>
        <p:txBody>
          <a:bodyPr wrap="square" rtlCol="0">
            <a:spAutoFit/>
          </a:bodyPr>
          <a:lstStyle/>
          <a:p>
            <a:pPr algn="ctr"/>
            <a:r>
              <a:rPr lang="en-US" sz="3600" dirty="0" err="1" smtClean="0">
                <a:solidFill>
                  <a:srgbClr val="008000"/>
                </a:solidFill>
                <a:latin typeface="Arial" panose="020B0604020202020204" pitchFamily="34" charset="0"/>
                <a:cs typeface="Arial" panose="020B0604020202020204" pitchFamily="34" charset="0"/>
              </a:rPr>
              <a:t>Tìm</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hai</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nguyên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hơn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kém</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nhau</a:t>
            </a:r>
            <a:r>
              <a:rPr lang="en-US" sz="3600" dirty="0" smtClean="0">
                <a:solidFill>
                  <a:srgbClr val="008000"/>
                </a:solidFill>
                <a:latin typeface="Arial" panose="020B0604020202020204" pitchFamily="34" charset="0"/>
                <a:cs typeface="Arial" panose="020B0604020202020204" pitchFamily="34" charset="0"/>
              </a:rPr>
              <a:t> 2 </a:t>
            </a:r>
            <a:r>
              <a:rPr lang="en-US" sz="3600" dirty="0" err="1" smtClean="0">
                <a:solidFill>
                  <a:srgbClr val="008000"/>
                </a:solidFill>
                <a:latin typeface="Arial" panose="020B0604020202020204" pitchFamily="34" charset="0"/>
                <a:cs typeface="Arial" panose="020B0604020202020204" pitchFamily="34" charset="0"/>
              </a:rPr>
              <a:t>đơn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vị</a:t>
            </a:r>
            <a:endParaRPr lang="en-US" sz="36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954107"/>
          </a:xfrm>
          <a:prstGeom prst="rect">
            <a:avLst/>
          </a:prstGeom>
          <a:noFill/>
        </p:spPr>
        <p:txBody>
          <a:bodyPr wrap="square" rtlCol="0">
            <a:spAutoFit/>
          </a:bodyPr>
          <a:lstStyle/>
          <a:p>
            <a:pPr algn="ctr"/>
            <a:r>
              <a:rPr lang="en-US" sz="2800" dirty="0" smtClean="0">
                <a:solidFill>
                  <a:srgbClr val="C00000"/>
                </a:solidFill>
                <a:latin typeface="Arial" panose="020B0604020202020204" pitchFamily="34" charset="0"/>
                <a:cs typeface="Arial" panose="020B0604020202020204" pitchFamily="34" charset="0"/>
              </a:rPr>
              <a:t>3 </a:t>
            </a:r>
            <a:r>
              <a:rPr lang="en-US" sz="2800" dirty="0" err="1" smtClean="0">
                <a:solidFill>
                  <a:srgbClr val="C00000"/>
                </a:solidFill>
                <a:latin typeface="Arial" panose="020B0604020202020204" pitchFamily="34" charset="0"/>
                <a:cs typeface="Arial" panose="020B0604020202020204" pitchFamily="34" charset="0"/>
              </a:rPr>
              <a:t>và</a:t>
            </a:r>
            <a:r>
              <a:rPr lang="en-US" sz="2800" dirty="0" smtClean="0">
                <a:solidFill>
                  <a:srgbClr val="C00000"/>
                </a:solidFill>
                <a:latin typeface="Arial" panose="020B0604020202020204" pitchFamily="34" charset="0"/>
                <a:cs typeface="Arial" panose="020B0604020202020204" pitchFamily="34" charset="0"/>
              </a:rPr>
              <a:t> 5 , 5 </a:t>
            </a:r>
            <a:r>
              <a:rPr lang="en-US" sz="2800" dirty="0" err="1" smtClean="0">
                <a:solidFill>
                  <a:srgbClr val="C00000"/>
                </a:solidFill>
                <a:latin typeface="Arial" panose="020B0604020202020204" pitchFamily="34" charset="0"/>
                <a:cs typeface="Arial" panose="020B0604020202020204" pitchFamily="34" charset="0"/>
              </a:rPr>
              <a:t>và</a:t>
            </a:r>
            <a:r>
              <a:rPr lang="en-US" sz="2800" dirty="0" smtClean="0">
                <a:solidFill>
                  <a:srgbClr val="C00000"/>
                </a:solidFill>
                <a:latin typeface="Arial" panose="020B0604020202020204" pitchFamily="34" charset="0"/>
                <a:cs typeface="Arial" panose="020B0604020202020204" pitchFamily="34" charset="0"/>
              </a:rPr>
              <a:t> 7 ,  11 </a:t>
            </a:r>
            <a:r>
              <a:rPr lang="en-US" sz="2800" dirty="0" err="1" smtClean="0">
                <a:solidFill>
                  <a:srgbClr val="C00000"/>
                </a:solidFill>
                <a:latin typeface="Arial" panose="020B0604020202020204" pitchFamily="34" charset="0"/>
                <a:cs typeface="Arial" panose="020B0604020202020204" pitchFamily="34" charset="0"/>
              </a:rPr>
              <a:t>và</a:t>
            </a:r>
            <a:r>
              <a:rPr lang="en-US" sz="2800" dirty="0" smtClean="0">
                <a:solidFill>
                  <a:srgbClr val="C00000"/>
                </a:solidFill>
                <a:latin typeface="Arial" panose="020B0604020202020204" pitchFamily="34" charset="0"/>
                <a:cs typeface="Arial" panose="020B0604020202020204" pitchFamily="34" charset="0"/>
              </a:rPr>
              <a:t> 13,….</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3286" y="4451328"/>
            <a:ext cx="4495800" cy="1754326"/>
          </a:xfrm>
          <a:prstGeom prst="rect">
            <a:avLst/>
          </a:prstGeom>
          <a:noFill/>
        </p:spPr>
        <p:txBody>
          <a:bodyPr wrap="square" rtlCol="0">
            <a:spAutoFit/>
          </a:bodyPr>
          <a:lstStyle/>
          <a:p>
            <a:pPr algn="ct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nguyên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tố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lớn</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nhất</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có</a:t>
            </a:r>
            <a:r>
              <a:rPr lang="en-US" sz="3600" dirty="0" smtClean="0">
                <a:solidFill>
                  <a:srgbClr val="008000"/>
                </a:solidFill>
                <a:latin typeface="Arial" panose="020B0604020202020204" pitchFamily="34" charset="0"/>
                <a:cs typeface="Arial" panose="020B0604020202020204" pitchFamily="34" charset="0"/>
              </a:rPr>
              <a:t> 1 </a:t>
            </a:r>
            <a:r>
              <a:rPr lang="en-US" sz="3600" dirty="0" err="1" smtClean="0">
                <a:solidFill>
                  <a:srgbClr val="008000"/>
                </a:solidFill>
                <a:latin typeface="Arial" panose="020B0604020202020204" pitchFamily="34" charset="0"/>
                <a:cs typeface="Arial" panose="020B0604020202020204" pitchFamily="34" charset="0"/>
              </a:rPr>
              <a:t>chữ</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là</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số</a:t>
            </a:r>
            <a:r>
              <a:rPr lang="en-US" sz="3600" dirty="0" smtClean="0">
                <a:solidFill>
                  <a:srgbClr val="008000"/>
                </a:solidFill>
                <a:latin typeface="Arial" panose="020B0604020202020204" pitchFamily="34" charset="0"/>
                <a:cs typeface="Arial" panose="020B0604020202020204" pitchFamily="34" charset="0"/>
              </a:rPr>
              <a:t> </a:t>
            </a:r>
            <a:r>
              <a:rPr lang="en-US" sz="3600" dirty="0" err="1" smtClean="0">
                <a:solidFill>
                  <a:srgbClr val="008000"/>
                </a:solidFill>
                <a:latin typeface="Arial" panose="020B0604020202020204" pitchFamily="34" charset="0"/>
                <a:cs typeface="Arial" panose="020B0604020202020204" pitchFamily="34" charset="0"/>
              </a:rPr>
              <a:t>nào</a:t>
            </a:r>
            <a:r>
              <a:rPr lang="en-US" sz="3600" dirty="0" smtClean="0">
                <a:solidFill>
                  <a:srgbClr val="008000"/>
                </a:solidFill>
                <a:latin typeface="Arial" panose="020B0604020202020204" pitchFamily="34" charset="0"/>
                <a:cs typeface="Arial" panose="020B0604020202020204" pitchFamily="34" charset="0"/>
              </a:rPr>
              <a:t> ?</a:t>
            </a:r>
            <a:endParaRPr lang="en-US" sz="36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2086" y="640079"/>
            <a:ext cx="3124200" cy="523220"/>
          </a:xfrm>
          <a:prstGeom prst="rect">
            <a:avLst/>
          </a:prstGeom>
          <a:noFill/>
        </p:spPr>
        <p:txBody>
          <a:bodyPr wrap="square" rtlCol="0">
            <a:spAutoFit/>
          </a:bodyPr>
          <a:lstStyle/>
          <a:p>
            <a:pPr algn="ctr"/>
            <a:r>
              <a:rPr lang="en-US" sz="2800" dirty="0" err="1" smtClean="0">
                <a:solidFill>
                  <a:srgbClr val="C00000"/>
                </a:solidFill>
                <a:latin typeface="Arial" panose="020B0604020202020204" pitchFamily="34" charset="0"/>
                <a:cs typeface="Arial" panose="020B0604020202020204" pitchFamily="34" charset="0"/>
              </a:rPr>
              <a:t>Số</a:t>
            </a:r>
            <a:r>
              <a:rPr lang="en-US" sz="2800" dirty="0" smtClean="0">
                <a:solidFill>
                  <a:srgbClr val="C00000"/>
                </a:solidFill>
                <a:latin typeface="Arial" panose="020B0604020202020204" pitchFamily="34" charset="0"/>
                <a:cs typeface="Arial" panose="020B0604020202020204" pitchFamily="34" charset="0"/>
              </a:rPr>
              <a:t> 7</a:t>
            </a: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1114"/>
            <a:ext cx="165735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033463"/>
            <a:ext cx="8686800" cy="966787"/>
          </a:xfrm>
          <a:prstGeom prst="rect">
            <a:avLst/>
          </a:prstGeom>
          <a:noFill/>
          <a:ln w="9525">
            <a:noFill/>
            <a:miter lim="800000"/>
            <a:headEnd/>
            <a:tailEnd/>
          </a:ln>
        </p:spPr>
        <p:txBody>
          <a:bodyPr/>
          <a:lstStyle/>
          <a:p>
            <a:pPr marL="342900" indent="-342900">
              <a:spcBef>
                <a:spcPct val="20000"/>
              </a:spcBef>
            </a:pPr>
            <a:r>
              <a:rPr lang="en-US" sz="2800" dirty="0" err="1">
                <a:solidFill>
                  <a:srgbClr val="0000FF"/>
                </a:solidFill>
                <a:latin typeface="Times New Roman" pitchFamily="18" charset="0"/>
              </a:rPr>
              <a:t>Bài</a:t>
            </a:r>
            <a:r>
              <a:rPr lang="en-US" sz="2800" dirty="0">
                <a:solidFill>
                  <a:srgbClr val="0000FF"/>
                </a:solidFill>
                <a:latin typeface="Times New Roman" pitchFamily="18" charset="0"/>
              </a:rPr>
              <a:t> 115( SGK). </a:t>
            </a:r>
            <a:r>
              <a:rPr lang="en-US" sz="2800" dirty="0" err="1">
                <a:solidFill>
                  <a:srgbClr val="0000FF"/>
                </a:solidFill>
                <a:latin typeface="Times New Roman" pitchFamily="18" charset="0"/>
              </a:rPr>
              <a:t>Các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đây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tố</a:t>
            </a:r>
            <a:r>
              <a:rPr lang="en-US" sz="2800" dirty="0">
                <a:solidFill>
                  <a:srgbClr val="0000FF"/>
                </a:solidFill>
                <a:latin typeface="Times New Roman" pitchFamily="18" charset="0"/>
              </a:rPr>
              <a:t> hay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a:t>
            </a:r>
          </a:p>
          <a:p>
            <a:pPr marL="342900" indent="-342900" algn="ctr">
              <a:spcBef>
                <a:spcPct val="20000"/>
              </a:spcBef>
            </a:pPr>
            <a:r>
              <a:rPr lang="en-US" sz="2800" dirty="0">
                <a:solidFill>
                  <a:srgbClr val="0000FF"/>
                </a:solidFill>
                <a:latin typeface="Times New Roman" pitchFamily="18" charset="0"/>
              </a:rPr>
              <a:t>         312;  213;  435;  417;  3311;  67</a:t>
            </a:r>
          </a:p>
        </p:txBody>
      </p:sp>
      <p:sp>
        <p:nvSpPr>
          <p:cNvPr id="3" name="Rectangle 198"/>
          <p:cNvSpPr txBox="1">
            <a:spLocks noChangeArrowheads="1"/>
          </p:cNvSpPr>
          <p:nvPr/>
        </p:nvSpPr>
        <p:spPr>
          <a:xfrm>
            <a:off x="-228600" y="76200"/>
            <a:ext cx="3733800" cy="609600"/>
          </a:xfrm>
          <a:prstGeom prst="rect">
            <a:avLst/>
          </a:prstGeom>
          <a:noFill/>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Times New Roman" pitchFamily="18" charset="0"/>
                <a:ea typeface="+mj-ea"/>
                <a:cs typeface="+mj-cs"/>
              </a:rPr>
              <a:t>3</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mj-cs"/>
              </a:rPr>
              <a:t>.</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j-ea"/>
                <a:cs typeface="+mj-cs"/>
              </a:rPr>
              <a:t>Luyện</a:t>
            </a:r>
            <a:r>
              <a:rPr kumimoji="0" lang="en-US" sz="3200" b="1" i="0" u="none" strike="noStrike" kern="1200" cap="none" spc="0" normalizeH="0" noProof="0" dirty="0" smtClean="0">
                <a:ln>
                  <a:noFill/>
                </a:ln>
                <a:solidFill>
                  <a:schemeClr val="tx1"/>
                </a:solidFill>
                <a:effectLst/>
                <a:uLnTx/>
                <a:uFillTx/>
                <a:latin typeface="Times New Roman" pitchFamily="18" charset="0"/>
                <a:ea typeface="+mj-ea"/>
                <a:cs typeface="+mj-cs"/>
              </a:rPr>
              <a:t> </a:t>
            </a:r>
            <a:r>
              <a:rPr kumimoji="0" lang="en-US" sz="3200" b="1" i="0" u="none" strike="noStrike" kern="1200" cap="none" spc="0" normalizeH="0" noProof="0" dirty="0" err="1" smtClean="0">
                <a:ln>
                  <a:noFill/>
                </a:ln>
                <a:solidFill>
                  <a:schemeClr val="tx1"/>
                </a:solidFill>
                <a:effectLst/>
                <a:uLnTx/>
                <a:uFillTx/>
                <a:latin typeface="Times New Roman" pitchFamily="18" charset="0"/>
                <a:ea typeface="+mj-ea"/>
                <a:cs typeface="+mj-cs"/>
              </a:rPr>
              <a:t>tập</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4" name="Text Box 4"/>
          <p:cNvSpPr txBox="1">
            <a:spLocks noChangeArrowheads="1"/>
          </p:cNvSpPr>
          <p:nvPr/>
        </p:nvSpPr>
        <p:spPr bwMode="auto">
          <a:xfrm>
            <a:off x="457200" y="1943100"/>
            <a:ext cx="1447800" cy="457200"/>
          </a:xfrm>
          <a:prstGeom prst="rect">
            <a:avLst/>
          </a:prstGeom>
          <a:noFill/>
          <a:ln w="9525">
            <a:noFill/>
            <a:miter lim="800000"/>
            <a:headEnd/>
            <a:tailEnd/>
          </a:ln>
        </p:spPr>
        <p:txBody>
          <a:bodyPr>
            <a:spAutoFit/>
          </a:bodyPr>
          <a:lstStyle/>
          <a:p>
            <a:pPr>
              <a:spcBef>
                <a:spcPct val="50000"/>
              </a:spcBef>
            </a:pPr>
            <a:r>
              <a:rPr lang="en-US" sz="2400" dirty="0" err="1"/>
              <a:t>Giải</a:t>
            </a:r>
            <a:endParaRPr lang="en-US" sz="2400" dirty="0"/>
          </a:p>
        </p:txBody>
      </p:sp>
      <p:sp>
        <p:nvSpPr>
          <p:cNvPr id="5" name="Text Box 5"/>
          <p:cNvSpPr txBox="1">
            <a:spLocks noChangeArrowheads="1"/>
          </p:cNvSpPr>
          <p:nvPr/>
        </p:nvSpPr>
        <p:spPr bwMode="auto">
          <a:xfrm>
            <a:off x="0" y="4800600"/>
            <a:ext cx="9144000" cy="480131"/>
          </a:xfrm>
          <a:prstGeom prst="rect">
            <a:avLst/>
          </a:prstGeom>
          <a:noFill/>
          <a:ln w="9525">
            <a:noFill/>
            <a:miter lim="800000"/>
            <a:headEnd/>
            <a:tailEnd/>
          </a:ln>
        </p:spPr>
        <p:txBody>
          <a:bodyPr wrap="square">
            <a:spAutoFit/>
          </a:bodyPr>
          <a:lstStyle/>
          <a:p>
            <a:pPr>
              <a:lnSpc>
                <a:spcPct val="90000"/>
              </a:lnSpc>
              <a:spcBef>
                <a:spcPct val="50000"/>
              </a:spcBef>
            </a:pPr>
            <a:r>
              <a:rPr lang="en-US" sz="2800" dirty="0" smtClean="0">
                <a:latin typeface="Times New Roman" pitchFamily="18" charset="0"/>
              </a:rPr>
              <a:t> 67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err="1" smtClean="0">
                <a:latin typeface="Times New Roman" pitchFamily="18" charset="0"/>
              </a:rPr>
              <a:t>nguyên</a:t>
            </a:r>
            <a:r>
              <a:rPr lang="en-US" sz="2800" dirty="0" smtClean="0">
                <a:latin typeface="Times New Roman" pitchFamily="18" charset="0"/>
              </a:rPr>
              <a:t> </a:t>
            </a:r>
            <a:r>
              <a:rPr lang="en-US" sz="2800" dirty="0" err="1" smtClean="0">
                <a:latin typeface="Times New Roman" pitchFamily="18" charset="0"/>
              </a:rPr>
              <a:t>tố</a:t>
            </a:r>
            <a:r>
              <a:rPr lang="en-US" sz="2800" dirty="0" smtClean="0">
                <a:latin typeface="Times New Roman" pitchFamily="18" charset="0"/>
              </a:rPr>
              <a:t> </a:t>
            </a:r>
            <a:r>
              <a:rPr lang="en-US" sz="2800" dirty="0">
                <a:latin typeface="Times New Roman" pitchFamily="18" charset="0"/>
              </a:rPr>
              <a:t>(</a:t>
            </a:r>
            <a:r>
              <a:rPr lang="en-US" sz="2800" dirty="0" err="1">
                <a:latin typeface="Times New Roman" pitchFamily="18" charset="0"/>
              </a:rPr>
              <a:t>vì</a:t>
            </a:r>
            <a:r>
              <a:rPr lang="en-US" sz="2800" dirty="0">
                <a:latin typeface="Times New Roman" pitchFamily="18" charset="0"/>
              </a:rPr>
              <a:t> </a:t>
            </a:r>
            <a:r>
              <a:rPr lang="en-US" sz="2800" dirty="0" smtClean="0">
                <a:latin typeface="Times New Roman" pitchFamily="18" charset="0"/>
              </a:rPr>
              <a:t>67 &gt; 1, </a:t>
            </a:r>
            <a:r>
              <a:rPr lang="en-US" sz="2800" dirty="0" err="1">
                <a:latin typeface="Times New Roman" pitchFamily="18" charset="0"/>
              </a:rPr>
              <a:t>chỉ</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chính</a:t>
            </a:r>
            <a:r>
              <a:rPr lang="en-US" sz="2800" dirty="0">
                <a:latin typeface="Times New Roman" pitchFamily="18" charset="0"/>
              </a:rPr>
              <a:t> </a:t>
            </a:r>
            <a:r>
              <a:rPr lang="en-US" sz="2800" dirty="0" smtClean="0">
                <a:latin typeface="Times New Roman" pitchFamily="18" charset="0"/>
              </a:rPr>
              <a:t>67)</a:t>
            </a:r>
            <a:endParaRPr lang="en-US" sz="2800" dirty="0">
              <a:latin typeface="Times New Roman" pitchFamily="18" charset="0"/>
            </a:endParaRPr>
          </a:p>
        </p:txBody>
      </p:sp>
      <p:sp>
        <p:nvSpPr>
          <p:cNvPr id="7" name="Text Box 7"/>
          <p:cNvSpPr txBox="1">
            <a:spLocks noChangeArrowheads="1"/>
          </p:cNvSpPr>
          <p:nvPr/>
        </p:nvSpPr>
        <p:spPr bwMode="auto">
          <a:xfrm>
            <a:off x="76200" y="2872669"/>
            <a:ext cx="8458200" cy="480131"/>
          </a:xfrm>
          <a:prstGeom prst="rect">
            <a:avLst/>
          </a:prstGeom>
          <a:noFill/>
          <a:ln w="9525">
            <a:noFill/>
            <a:miter lim="800000"/>
            <a:headEnd/>
            <a:tailEnd/>
          </a:ln>
        </p:spPr>
        <p:txBody>
          <a:bodyPr wrap="square">
            <a:spAutoFit/>
          </a:bodyPr>
          <a:lstStyle/>
          <a:p>
            <a:pPr>
              <a:lnSpc>
                <a:spcPct val="90000"/>
              </a:lnSpc>
              <a:spcBef>
                <a:spcPct val="50000"/>
              </a:spcBef>
            </a:pPr>
            <a:r>
              <a:rPr lang="en-US" sz="2800" dirty="0" smtClean="0">
                <a:latin typeface="Times New Roman" pitchFamily="18" charset="0"/>
              </a:rPr>
              <a:t>213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a:latin typeface="Times New Roman" pitchFamily="18" charset="0"/>
              </a:rPr>
              <a:t>( </a:t>
            </a:r>
            <a:r>
              <a:rPr lang="en-US" sz="2800" dirty="0" err="1">
                <a:latin typeface="Times New Roman" pitchFamily="18" charset="0"/>
              </a:rPr>
              <a:t>vì</a:t>
            </a:r>
            <a:r>
              <a:rPr lang="en-US" sz="2800" dirty="0">
                <a:latin typeface="Times New Roman" pitchFamily="18" charset="0"/>
              </a:rPr>
              <a:t> </a:t>
            </a:r>
            <a:r>
              <a:rPr lang="en-US" sz="2800" dirty="0" smtClean="0">
                <a:latin typeface="Times New Roman" pitchFamily="18" charset="0"/>
              </a:rPr>
              <a:t>213 &gt; 1,có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213; 3) </a:t>
            </a:r>
          </a:p>
        </p:txBody>
      </p:sp>
      <p:sp>
        <p:nvSpPr>
          <p:cNvPr id="8" name="Text Box 8"/>
          <p:cNvSpPr txBox="1">
            <a:spLocks noChangeArrowheads="1"/>
          </p:cNvSpPr>
          <p:nvPr/>
        </p:nvSpPr>
        <p:spPr bwMode="auto">
          <a:xfrm>
            <a:off x="0" y="3429000"/>
            <a:ext cx="8682038" cy="480131"/>
          </a:xfrm>
          <a:prstGeom prst="rect">
            <a:avLst/>
          </a:prstGeom>
          <a:noFill/>
          <a:ln w="9525">
            <a:noFill/>
            <a:miter lim="800000"/>
            <a:headEnd/>
            <a:tailEnd/>
          </a:ln>
        </p:spPr>
        <p:txBody>
          <a:bodyPr wrap="square">
            <a:spAutoFit/>
          </a:bodyPr>
          <a:lstStyle/>
          <a:p>
            <a:pPr>
              <a:lnSpc>
                <a:spcPct val="90000"/>
              </a:lnSpc>
              <a:spcBef>
                <a:spcPct val="50000"/>
              </a:spcBef>
            </a:pPr>
            <a:r>
              <a:rPr lang="en-US" sz="2800" dirty="0" smtClean="0">
                <a:latin typeface="Times New Roman" pitchFamily="18" charset="0"/>
              </a:rPr>
              <a:t>435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435 &gt; 1,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435; 5)</a:t>
            </a:r>
          </a:p>
        </p:txBody>
      </p:sp>
      <p:sp>
        <p:nvSpPr>
          <p:cNvPr id="9" name="Text Box 9"/>
          <p:cNvSpPr txBox="1">
            <a:spLocks noChangeArrowheads="1"/>
          </p:cNvSpPr>
          <p:nvPr/>
        </p:nvSpPr>
        <p:spPr bwMode="auto">
          <a:xfrm>
            <a:off x="0" y="3886200"/>
            <a:ext cx="8758238" cy="476250"/>
          </a:xfrm>
          <a:prstGeom prst="rect">
            <a:avLst/>
          </a:prstGeom>
          <a:noFill/>
          <a:ln w="9525">
            <a:noFill/>
            <a:miter lim="800000"/>
            <a:headEnd/>
            <a:tailEnd/>
          </a:ln>
        </p:spPr>
        <p:txBody>
          <a:bodyPr wrap="square">
            <a:spAutoFit/>
          </a:bodyPr>
          <a:lstStyle/>
          <a:p>
            <a:pPr>
              <a:lnSpc>
                <a:spcPct val="90000"/>
              </a:lnSpc>
              <a:spcBef>
                <a:spcPct val="50000"/>
              </a:spcBef>
            </a:pPr>
            <a:r>
              <a:rPr lang="en-US" sz="2800" dirty="0" smtClean="0">
                <a:latin typeface="Times New Roman" pitchFamily="18" charset="0"/>
              </a:rPr>
              <a:t>417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417 &gt; 1, </a:t>
            </a:r>
            <a:r>
              <a:rPr lang="en-US" sz="2800" dirty="0" err="1" smtClean="0">
                <a:latin typeface="Times New Roman" pitchFamily="18" charset="0"/>
              </a:rPr>
              <a:t>có</a:t>
            </a:r>
            <a:r>
              <a:rPr lang="en-US" sz="2800" dirty="0" smtClean="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417; 3)</a:t>
            </a:r>
          </a:p>
        </p:txBody>
      </p:sp>
      <p:sp>
        <p:nvSpPr>
          <p:cNvPr id="10" name="Rectangle 10"/>
          <p:cNvSpPr>
            <a:spLocks noChangeArrowheads="1"/>
          </p:cNvSpPr>
          <p:nvPr/>
        </p:nvSpPr>
        <p:spPr bwMode="auto">
          <a:xfrm>
            <a:off x="76200" y="2362200"/>
            <a:ext cx="8392041" cy="480131"/>
          </a:xfrm>
          <a:prstGeom prst="rect">
            <a:avLst/>
          </a:prstGeom>
          <a:noFill/>
          <a:ln w="9525">
            <a:noFill/>
            <a:miter lim="800000"/>
            <a:headEnd/>
            <a:tailEnd/>
          </a:ln>
        </p:spPr>
        <p:txBody>
          <a:bodyPr wrap="none">
            <a:spAutoFit/>
          </a:bodyPr>
          <a:lstStyle/>
          <a:p>
            <a:pPr>
              <a:lnSpc>
                <a:spcPct val="90000"/>
              </a:lnSpc>
              <a:spcBef>
                <a:spcPct val="50000"/>
              </a:spcBef>
            </a:pPr>
            <a:r>
              <a:rPr lang="en-US" sz="2800" dirty="0" smtClean="0">
                <a:latin typeface="Times New Roman" pitchFamily="18" charset="0"/>
              </a:rPr>
              <a:t>312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312 &gt; 1, </a:t>
            </a:r>
            <a:r>
              <a:rPr lang="en-US" sz="2800" dirty="0" err="1" smtClean="0">
                <a:latin typeface="Times New Roman" pitchFamily="18" charset="0"/>
              </a:rPr>
              <a:t>có</a:t>
            </a:r>
            <a:r>
              <a:rPr lang="en-US" sz="2800" dirty="0" smtClean="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312; </a:t>
            </a:r>
            <a:r>
              <a:rPr lang="en-US" sz="2800" dirty="0" smtClean="0">
                <a:latin typeface="Times New Roman" pitchFamily="18" charset="0"/>
              </a:rPr>
              <a:t>2)</a:t>
            </a:r>
            <a:endParaRPr lang="en-US" sz="2800" dirty="0">
              <a:latin typeface="Times New Roman" pitchFamily="18" charset="0"/>
            </a:endParaRPr>
          </a:p>
        </p:txBody>
      </p:sp>
      <p:sp>
        <p:nvSpPr>
          <p:cNvPr id="11" name="Rectangle 11"/>
          <p:cNvSpPr>
            <a:spLocks noChangeArrowheads="1"/>
          </p:cNvSpPr>
          <p:nvPr/>
        </p:nvSpPr>
        <p:spPr bwMode="auto">
          <a:xfrm>
            <a:off x="0" y="4343400"/>
            <a:ext cx="9144000" cy="480131"/>
          </a:xfrm>
          <a:prstGeom prst="rect">
            <a:avLst/>
          </a:prstGeom>
          <a:noFill/>
          <a:ln w="9525">
            <a:noFill/>
            <a:miter lim="800000"/>
            <a:headEnd/>
            <a:tailEnd/>
          </a:ln>
        </p:spPr>
        <p:txBody>
          <a:bodyPr wrap="square">
            <a:spAutoFit/>
          </a:bodyPr>
          <a:lstStyle/>
          <a:p>
            <a:pPr>
              <a:lnSpc>
                <a:spcPct val="90000"/>
              </a:lnSpc>
              <a:spcBef>
                <a:spcPct val="50000"/>
              </a:spcBef>
            </a:pPr>
            <a:r>
              <a:rPr lang="en-US" sz="2800" dirty="0" smtClean="0">
                <a:latin typeface="Times New Roman" pitchFamily="18" charset="0"/>
              </a:rPr>
              <a:t>3311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hợp</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 </a:t>
            </a:r>
            <a:r>
              <a:rPr lang="en-US" sz="2800" dirty="0" err="1" smtClean="0">
                <a:latin typeface="Times New Roman" pitchFamily="18" charset="0"/>
              </a:rPr>
              <a:t>vì</a:t>
            </a:r>
            <a:r>
              <a:rPr lang="en-US" sz="2800" dirty="0" smtClean="0">
                <a:latin typeface="Times New Roman" pitchFamily="18" charset="0"/>
              </a:rPr>
              <a:t> 3311 &gt; 1, </a:t>
            </a:r>
            <a:r>
              <a:rPr lang="en-US" sz="2800" dirty="0" err="1" smtClean="0">
                <a:latin typeface="Times New Roman" pitchFamily="18" charset="0"/>
              </a:rPr>
              <a:t>có</a:t>
            </a:r>
            <a:r>
              <a:rPr lang="en-US" sz="2800" dirty="0" smtClean="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3311; 11)</a:t>
            </a:r>
          </a:p>
        </p:txBody>
      </p:sp>
      <p:sp>
        <p:nvSpPr>
          <p:cNvPr id="12" name="TextBox 11"/>
          <p:cNvSpPr txBox="1"/>
          <p:nvPr/>
        </p:nvSpPr>
        <p:spPr>
          <a:xfrm>
            <a:off x="152400" y="5410200"/>
            <a:ext cx="8534400" cy="954107"/>
          </a:xfrm>
          <a:prstGeom prst="rect">
            <a:avLst/>
          </a:prstGeom>
          <a:noFill/>
        </p:spPr>
        <p:txBody>
          <a:bodyPr wrap="square" rtlCol="0">
            <a:spAutoFit/>
          </a:bodyPr>
          <a:lstStyle/>
          <a:p>
            <a:r>
              <a:rPr lang="en-US" sz="2800" dirty="0" err="1" smtClean="0"/>
              <a:t>Cách</a:t>
            </a:r>
            <a:r>
              <a:rPr lang="en-US" sz="2800" dirty="0" smtClean="0"/>
              <a:t> </a:t>
            </a:r>
            <a:r>
              <a:rPr lang="en-US" sz="2800" dirty="0" err="1" smtClean="0"/>
              <a:t>khác</a:t>
            </a:r>
            <a:r>
              <a:rPr lang="en-US" sz="2800" dirty="0" smtClean="0"/>
              <a:t> : </a:t>
            </a:r>
            <a:r>
              <a:rPr lang="en-US" sz="2800" dirty="0" err="1" smtClean="0"/>
              <a:t>dùng</a:t>
            </a:r>
            <a:r>
              <a:rPr lang="en-US" sz="2800" dirty="0" smtClean="0"/>
              <a:t> </a:t>
            </a:r>
            <a:r>
              <a:rPr lang="en-US" sz="2800" dirty="0" err="1" smtClean="0"/>
              <a:t>bảng</a:t>
            </a:r>
            <a:r>
              <a:rPr lang="en-US" sz="2800" dirty="0" smtClean="0"/>
              <a:t> </a:t>
            </a:r>
            <a:r>
              <a:rPr lang="en-US" sz="2800" dirty="0" err="1" smtClean="0"/>
              <a:t>các</a:t>
            </a:r>
            <a:r>
              <a:rPr lang="en-US" sz="2800" dirty="0" smtClean="0"/>
              <a:t> </a:t>
            </a:r>
            <a:r>
              <a:rPr lang="en-US" sz="2800" dirty="0" err="1" smtClean="0"/>
              <a:t>số</a:t>
            </a:r>
            <a:r>
              <a:rPr lang="en-US" sz="2800" dirty="0" smtClean="0"/>
              <a:t> </a:t>
            </a:r>
            <a:r>
              <a:rPr lang="en-US" sz="2800" dirty="0" err="1" smtClean="0"/>
              <a:t>nguyên</a:t>
            </a:r>
            <a:r>
              <a:rPr lang="en-US" sz="2800" dirty="0" smtClean="0"/>
              <a:t> </a:t>
            </a:r>
            <a:r>
              <a:rPr lang="en-US" sz="2800" dirty="0" err="1" smtClean="0"/>
              <a:t>tố</a:t>
            </a:r>
            <a:r>
              <a:rPr lang="en-US" sz="2800" dirty="0" smtClean="0"/>
              <a:t> ở SGK </a:t>
            </a:r>
            <a:r>
              <a:rPr lang="en-US" sz="2800" dirty="0" err="1" smtClean="0"/>
              <a:t>để</a:t>
            </a:r>
            <a:r>
              <a:rPr lang="en-US" sz="2800" dirty="0" smtClean="0"/>
              <a:t> </a:t>
            </a:r>
            <a:r>
              <a:rPr lang="en-US" sz="2800" dirty="0" err="1" smtClean="0"/>
              <a:t>tìm</a:t>
            </a:r>
            <a:r>
              <a:rPr lang="en-US" sz="2800" dirty="0" smtClean="0"/>
              <a:t> </a:t>
            </a:r>
            <a:r>
              <a:rPr lang="en-US" sz="2800" dirty="0" err="1" smtClean="0"/>
              <a:t>số</a:t>
            </a:r>
            <a:r>
              <a:rPr lang="en-US" sz="2800" dirty="0" smtClean="0"/>
              <a:t> </a:t>
            </a:r>
            <a:r>
              <a:rPr lang="en-US" sz="2800" dirty="0" err="1" smtClean="0"/>
              <a:t>nguyên</a:t>
            </a:r>
            <a:r>
              <a:rPr lang="en-US" sz="2800" dirty="0" smtClean="0"/>
              <a:t> </a:t>
            </a:r>
            <a:r>
              <a:rPr lang="en-US" sz="2800" dirty="0" err="1" smtClean="0"/>
              <a:t>tố</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51" y="260648"/>
            <a:ext cx="9132049"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Phương pháp nhận biết số nguyên tố, hợp số</a:t>
            </a:r>
            <a:endParaRPr lang="en-US" sz="2800" b="1">
              <a:solidFill>
                <a:srgbClr val="FF0000"/>
              </a:solidFill>
              <a:latin typeface="Times New Roman" pitchFamily="18" charset="0"/>
              <a:cs typeface="Times New Roman" pitchFamily="18" charset="0"/>
            </a:endParaRPr>
          </a:p>
        </p:txBody>
      </p:sp>
      <p:sp>
        <p:nvSpPr>
          <p:cNvPr id="5" name="TextBox 4"/>
          <p:cNvSpPr txBox="1"/>
          <p:nvPr/>
        </p:nvSpPr>
        <p:spPr>
          <a:xfrm>
            <a:off x="451647" y="990600"/>
            <a:ext cx="8363478" cy="523220"/>
          </a:xfrm>
          <a:prstGeom prst="rect">
            <a:avLst/>
          </a:prstGeom>
          <a:noFill/>
        </p:spPr>
        <p:txBody>
          <a:bodyPr wrap="square" rtlCol="0">
            <a:spAutoFit/>
          </a:bodyPr>
          <a:lstStyle/>
          <a:p>
            <a:pPr algn="just"/>
            <a:r>
              <a:rPr lang="en-US" sz="2800" b="1" u="sng" dirty="0" err="1" smtClean="0">
                <a:latin typeface="Times New Roman" pitchFamily="18" charset="0"/>
                <a:cs typeface="Times New Roman" pitchFamily="18" charset="0"/>
              </a:rPr>
              <a:t>Cách</a:t>
            </a:r>
            <a:r>
              <a:rPr lang="en-US" sz="2800" b="1" u="sng" dirty="0" smtClean="0">
                <a:latin typeface="Times New Roman" pitchFamily="18" charset="0"/>
                <a:cs typeface="Times New Roman" pitchFamily="18" charset="0"/>
              </a:rPr>
              <a:t> 1</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endParaRPr lang="en-US" sz="2800" dirty="0">
              <a:latin typeface="Times New Roman" pitchFamily="18" charset="0"/>
              <a:cs typeface="Times New Roman" pitchFamily="18" charset="0"/>
            </a:endParaRPr>
          </a:p>
        </p:txBody>
      </p:sp>
      <p:sp>
        <p:nvSpPr>
          <p:cNvPr id="6" name="TextBox 5"/>
          <p:cNvSpPr txBox="1"/>
          <p:nvPr/>
        </p:nvSpPr>
        <p:spPr>
          <a:xfrm>
            <a:off x="451646" y="1905000"/>
            <a:ext cx="8093105" cy="523220"/>
          </a:xfrm>
          <a:prstGeom prst="rect">
            <a:avLst/>
          </a:prstGeom>
          <a:noFill/>
        </p:spPr>
        <p:txBody>
          <a:bodyPr wrap="square" rtlCol="0">
            <a:spAutoFit/>
          </a:bodyPr>
          <a:lstStyle/>
          <a:p>
            <a:pPr algn="just"/>
            <a:r>
              <a:rPr lang="en-US" sz="2800" b="1" u="sng" dirty="0" err="1" smtClean="0">
                <a:latin typeface="Times New Roman" pitchFamily="18" charset="0"/>
                <a:cs typeface="Times New Roman" pitchFamily="18" charset="0"/>
              </a:rPr>
              <a:t>Cách</a:t>
            </a:r>
            <a:r>
              <a:rPr lang="en-US" sz="2800" b="1" u="sng" dirty="0" smtClean="0">
                <a:latin typeface="Times New Roman" pitchFamily="18" charset="0"/>
                <a:cs typeface="Times New Roman" pitchFamily="18" charset="0"/>
              </a:rPr>
              <a:t> 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7" name="TextBox 6"/>
          <p:cNvSpPr txBox="1"/>
          <p:nvPr/>
        </p:nvSpPr>
        <p:spPr>
          <a:xfrm>
            <a:off x="545611" y="2653605"/>
            <a:ext cx="8000209" cy="1384995"/>
          </a:xfrm>
          <a:prstGeom prst="rect">
            <a:avLst/>
          </a:prstGeom>
          <a:noFill/>
        </p:spPr>
        <p:txBody>
          <a:bodyPr wrap="square" rtlCol="0">
            <a:spAutoFit/>
          </a:bodyPr>
          <a:lstStyle/>
          <a:p>
            <a:pPr algn="just"/>
            <a:r>
              <a:rPr lang="en-US" sz="2800" b="1" u="sng" dirty="0" err="1" smtClean="0">
                <a:latin typeface="Times New Roman" pitchFamily="18" charset="0"/>
                <a:cs typeface="Times New Roman" pitchFamily="18" charset="0"/>
              </a:rPr>
              <a:t>Cách</a:t>
            </a:r>
            <a:r>
              <a:rPr lang="en-US" sz="2800" b="1" u="sng" dirty="0" smtClean="0">
                <a:latin typeface="Times New Roman" pitchFamily="18" charset="0"/>
                <a:cs typeface="Times New Roman" pitchFamily="18" charset="0"/>
              </a:rPr>
              <a:t> 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SGK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1000)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TextBox 1"/>
          <p:cNvSpPr txBox="1"/>
          <p:nvPr/>
        </p:nvSpPr>
        <p:spPr>
          <a:xfrm>
            <a:off x="451646" y="4448670"/>
            <a:ext cx="7994234" cy="1384995"/>
          </a:xfrm>
          <a:prstGeom prst="rect">
            <a:avLst/>
          </a:prstGeom>
          <a:noFill/>
        </p:spPr>
        <p:txBody>
          <a:bodyPr wrap="square" rtlCol="0">
            <a:spAutoFit/>
          </a:bodyPr>
          <a:lstStyle/>
          <a:p>
            <a:pPr algn="just"/>
            <a:r>
              <a:rPr lang="en-US" sz="2800" b="1" u="sng" dirty="0" err="1" smtClean="0">
                <a:latin typeface="Times New Roman" pitchFamily="18" charset="0"/>
                <a:cs typeface="Times New Roman" pitchFamily="18" charset="0"/>
              </a:rPr>
              <a:t>Cách</a:t>
            </a:r>
            <a:r>
              <a:rPr lang="en-US" sz="2800" b="1" u="sng" dirty="0" smtClean="0">
                <a:latin typeface="Times New Roman" pitchFamily="18" charset="0"/>
                <a:cs typeface="Times New Roman" pitchFamily="18" charset="0"/>
              </a:rPr>
              <a:t> 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 a&gt;1)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vượt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010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28788" y="414338"/>
            <a:ext cx="5967412" cy="381000"/>
          </a:xfrm>
          <a:prstGeom prst="rect">
            <a:avLst/>
          </a:prstGeom>
        </p:spPr>
        <p:txBody>
          <a:bodyPr wrap="none" fromWordArt="1">
            <a:prstTxWarp prst="textPlain">
              <a:avLst>
                <a:gd name="adj" fmla="val 50000"/>
              </a:avLst>
            </a:prstTxWarp>
          </a:bodyPr>
          <a:lstStyle/>
          <a:p>
            <a:pPr algn="ct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hîp</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b¶ng</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endPar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endParaRPr>
          </a:p>
        </p:txBody>
      </p:sp>
      <p:sp>
        <p:nvSpPr>
          <p:cNvPr id="3" name="Text Box 14"/>
          <p:cNvSpPr txBox="1">
            <a:spLocks noChangeArrowheads="1"/>
          </p:cNvSpPr>
          <p:nvPr/>
        </p:nvSpPr>
        <p:spPr bwMode="auto">
          <a:xfrm>
            <a:off x="152400" y="361950"/>
            <a:ext cx="1371600" cy="457200"/>
          </a:xfrm>
          <a:prstGeom prst="rect">
            <a:avLst/>
          </a:prstGeom>
          <a:noFill/>
          <a:ln w="9525">
            <a:noFill/>
            <a:miter lim="800000"/>
            <a:headEnd/>
            <a:tailEnd/>
          </a:ln>
        </p:spPr>
        <p:txBody>
          <a:bodyPr>
            <a:spAutoFit/>
          </a:bodyPr>
          <a:lstStyle/>
          <a:p>
            <a:pPr>
              <a:spcBef>
                <a:spcPct val="50000"/>
              </a:spcBef>
            </a:pPr>
            <a:r>
              <a:rPr lang="en-US" sz="2400" u="sng" dirty="0" err="1">
                <a:solidFill>
                  <a:srgbClr val="0000CC"/>
                </a:solidFill>
              </a:rPr>
              <a:t>Tiết</a:t>
            </a:r>
            <a:r>
              <a:rPr lang="en-US" sz="2400" u="sng" dirty="0">
                <a:solidFill>
                  <a:srgbClr val="0000CC"/>
                </a:solidFill>
              </a:rPr>
              <a:t> 25</a:t>
            </a:r>
          </a:p>
        </p:txBody>
      </p:sp>
      <p:sp>
        <p:nvSpPr>
          <p:cNvPr id="4" name="Rectangle 10"/>
          <p:cNvSpPr>
            <a:spLocks noChangeArrowheads="1"/>
          </p:cNvSpPr>
          <p:nvPr/>
        </p:nvSpPr>
        <p:spPr bwMode="auto">
          <a:xfrm>
            <a:off x="228600" y="1157288"/>
            <a:ext cx="3780650" cy="523220"/>
          </a:xfrm>
          <a:prstGeom prst="rect">
            <a:avLst/>
          </a:prstGeom>
          <a:noFill/>
          <a:ln w="9525">
            <a:noFill/>
            <a:miter lim="800000"/>
            <a:headEnd/>
            <a:tailEnd/>
          </a:ln>
        </p:spPr>
        <p:txBody>
          <a:bodyPr wrap="none">
            <a:spAutoFit/>
          </a:bodyPr>
          <a:lstStyle/>
          <a:p>
            <a:r>
              <a:rPr lang="en-US" sz="2800" b="1" dirty="0"/>
              <a:t>1. </a:t>
            </a:r>
            <a:r>
              <a:rPr lang="en-US" sz="2800" b="1" dirty="0" err="1"/>
              <a:t>Số</a:t>
            </a:r>
            <a:r>
              <a:rPr lang="en-US" sz="2800" b="1" dirty="0"/>
              <a:t> </a:t>
            </a:r>
            <a:r>
              <a:rPr lang="en-US" sz="2800" b="1" dirty="0" err="1"/>
              <a:t>nguyên</a:t>
            </a:r>
            <a:r>
              <a:rPr lang="en-US" sz="2800" b="1" dirty="0"/>
              <a:t> </a:t>
            </a:r>
            <a:r>
              <a:rPr lang="en-US" sz="2800" b="1" dirty="0" err="1"/>
              <a:t>tố</a:t>
            </a:r>
            <a:r>
              <a:rPr lang="en-US" sz="2800" b="1" dirty="0"/>
              <a:t>. </a:t>
            </a:r>
            <a:r>
              <a:rPr lang="en-US" sz="2800" b="1" dirty="0" err="1"/>
              <a:t>Hợp</a:t>
            </a:r>
            <a:r>
              <a:rPr lang="en-US" sz="2800" b="1" dirty="0"/>
              <a:t> </a:t>
            </a:r>
            <a:r>
              <a:rPr lang="en-US" sz="2800" b="1" dirty="0" err="1"/>
              <a:t>số</a:t>
            </a:r>
            <a:r>
              <a:rPr lang="en-US" b="1" dirty="0"/>
              <a:t>.</a:t>
            </a:r>
          </a:p>
        </p:txBody>
      </p:sp>
      <p:sp>
        <p:nvSpPr>
          <p:cNvPr id="5" name="Text Box 11"/>
          <p:cNvSpPr txBox="1">
            <a:spLocks noChangeArrowheads="1"/>
          </p:cNvSpPr>
          <p:nvPr/>
        </p:nvSpPr>
        <p:spPr bwMode="auto">
          <a:xfrm>
            <a:off x="609600" y="1614488"/>
            <a:ext cx="4267200" cy="519112"/>
          </a:xfrm>
          <a:prstGeom prst="rect">
            <a:avLst/>
          </a:prstGeom>
          <a:noFill/>
          <a:ln w="9525">
            <a:noFill/>
            <a:miter lim="800000"/>
            <a:headEnd/>
            <a:tailEnd/>
          </a:ln>
        </p:spPr>
        <p:txBody>
          <a:bodyPr>
            <a:spAutoFit/>
          </a:bodyPr>
          <a:lstStyle/>
          <a:p>
            <a:pPr>
              <a:spcBef>
                <a:spcPct val="50000"/>
              </a:spcBef>
            </a:pPr>
            <a:r>
              <a:rPr lang="en-US" sz="2800" dirty="0" err="1" smtClean="0"/>
              <a:t>Định</a:t>
            </a:r>
            <a:r>
              <a:rPr lang="en-US" sz="2800" dirty="0" smtClean="0"/>
              <a:t> </a:t>
            </a:r>
            <a:r>
              <a:rPr lang="en-US" sz="2800" dirty="0" err="1" smtClean="0"/>
              <a:t>nghĩa</a:t>
            </a:r>
            <a:r>
              <a:rPr lang="en-US" sz="2800" dirty="0" smtClean="0"/>
              <a:t>: (SGK – 46)</a:t>
            </a:r>
            <a:endParaRPr lang="en-US" sz="2800" dirty="0"/>
          </a:p>
        </p:txBody>
      </p:sp>
      <p:sp>
        <p:nvSpPr>
          <p:cNvPr id="6" name="Text Box 4"/>
          <p:cNvSpPr txBox="1">
            <a:spLocks noChangeArrowheads="1"/>
          </p:cNvSpPr>
          <p:nvPr/>
        </p:nvSpPr>
        <p:spPr bwMode="auto">
          <a:xfrm>
            <a:off x="228600" y="1981200"/>
            <a:ext cx="8686800" cy="946150"/>
          </a:xfrm>
          <a:prstGeom prst="rect">
            <a:avLst/>
          </a:prstGeom>
          <a:noFill/>
          <a:ln w="9525">
            <a:noFill/>
            <a:miter lim="800000"/>
            <a:headEnd/>
            <a:tailEnd/>
          </a:ln>
        </p:spPr>
        <p:txBody>
          <a:bodyPr>
            <a:spAutoFit/>
          </a:bodyPr>
          <a:lstStyle/>
          <a:p>
            <a:pPr>
              <a:spcBef>
                <a:spcPct val="50000"/>
              </a:spcBef>
            </a:pPr>
            <a:r>
              <a:rPr lang="en-US" sz="2800" b="1" i="1" dirty="0" smtClean="0">
                <a:latin typeface=".VnTime" pitchFamily="34" charset="0"/>
              </a:rPr>
              <a:t>- </a:t>
            </a:r>
            <a:r>
              <a:rPr lang="en-US" sz="2800" b="1" i="1" dirty="0" err="1" smtClean="0">
                <a:latin typeface=".VnTime" pitchFamily="34" charset="0"/>
              </a:rPr>
              <a:t>Sè</a:t>
            </a:r>
            <a:r>
              <a:rPr lang="en-US" sz="2800" b="1" i="1" dirty="0" smtClean="0">
                <a:latin typeface=".VnTime" pitchFamily="34" charset="0"/>
              </a:rPr>
              <a:t> </a:t>
            </a:r>
            <a:r>
              <a:rPr lang="en-US" sz="2800" b="1" i="1" dirty="0" err="1">
                <a:latin typeface=".VnTime" pitchFamily="34" charset="0"/>
              </a:rPr>
              <a:t>nguyªn</a:t>
            </a:r>
            <a:r>
              <a:rPr lang="en-US" sz="2800" b="1" i="1" dirty="0">
                <a:latin typeface=".VnTime" pitchFamily="34" charset="0"/>
              </a:rPr>
              <a:t> </a:t>
            </a:r>
            <a:r>
              <a:rPr lang="en-US" sz="2800" b="1" i="1" dirty="0" err="1">
                <a:latin typeface=".VnTime" pitchFamily="34" charset="0"/>
              </a:rPr>
              <a:t>tè</a:t>
            </a:r>
            <a:r>
              <a:rPr lang="en-US" sz="2800" b="1" i="1" dirty="0">
                <a:latin typeface=".VnTime" pitchFamily="34" charset="0"/>
              </a:rPr>
              <a:t> lµ </a:t>
            </a:r>
            <a:r>
              <a:rPr lang="en-US" sz="2800" b="1" i="1" dirty="0" err="1">
                <a:latin typeface=".VnTime" pitchFamily="34" charset="0"/>
              </a:rPr>
              <a:t>sè</a:t>
            </a:r>
            <a:r>
              <a:rPr lang="en-US" sz="2800" b="1" i="1" dirty="0">
                <a:latin typeface=".VnTime" pitchFamily="34" charset="0"/>
              </a:rPr>
              <a:t> </a:t>
            </a:r>
            <a:r>
              <a:rPr lang="en-US" sz="2800" b="1" i="1" dirty="0" err="1">
                <a:latin typeface=".VnTime" pitchFamily="34" charset="0"/>
              </a:rPr>
              <a:t>tù</a:t>
            </a:r>
            <a:r>
              <a:rPr lang="en-US" sz="2800" b="1" i="1" dirty="0">
                <a:latin typeface=".VnTime" pitchFamily="34" charset="0"/>
              </a:rPr>
              <a:t> </a:t>
            </a:r>
            <a:r>
              <a:rPr lang="en-US" sz="2800" b="1" i="1" dirty="0" err="1">
                <a:latin typeface=".VnTime" pitchFamily="34" charset="0"/>
              </a:rPr>
              <a:t>nhiªn</a:t>
            </a:r>
            <a:r>
              <a:rPr lang="en-US" sz="2800" b="1" i="1" dirty="0">
                <a:latin typeface=".VnTime" pitchFamily="34" charset="0"/>
              </a:rPr>
              <a:t> </a:t>
            </a:r>
            <a:r>
              <a:rPr lang="en-US" sz="2800" b="1" i="1" dirty="0" err="1">
                <a:latin typeface=".VnTime" pitchFamily="34" charset="0"/>
              </a:rPr>
              <a:t>lín</a:t>
            </a:r>
            <a:r>
              <a:rPr lang="en-US" sz="2800" b="1" i="1" dirty="0">
                <a:latin typeface=".VnTime" pitchFamily="34" charset="0"/>
              </a:rPr>
              <a:t> </a:t>
            </a:r>
            <a:r>
              <a:rPr lang="en-US" sz="2800" b="1" i="1" dirty="0" err="1">
                <a:latin typeface=".VnTime" pitchFamily="34" charset="0"/>
              </a:rPr>
              <a:t>h¬n</a:t>
            </a:r>
            <a:r>
              <a:rPr lang="en-US" sz="2800" b="1" i="1" dirty="0">
                <a:latin typeface=".VnTime" pitchFamily="34" charset="0"/>
              </a:rPr>
              <a:t> 1, </a:t>
            </a:r>
            <a:r>
              <a:rPr lang="en-US" sz="2800" b="1" i="1" dirty="0" err="1">
                <a:latin typeface=".VnTime" pitchFamily="34" charset="0"/>
              </a:rPr>
              <a:t>chØ</a:t>
            </a:r>
            <a:r>
              <a:rPr lang="en-US" sz="2800" b="1" i="1" dirty="0">
                <a:latin typeface=".VnTime" pitchFamily="34" charset="0"/>
              </a:rPr>
              <a:t> </a:t>
            </a:r>
            <a:r>
              <a:rPr lang="en-US" sz="2800" b="1" i="1" dirty="0" err="1">
                <a:latin typeface=".VnTime" pitchFamily="34" charset="0"/>
              </a:rPr>
              <a:t>cã</a:t>
            </a:r>
            <a:r>
              <a:rPr lang="en-US" sz="2800" b="1" i="1" dirty="0">
                <a:latin typeface=".VnTime" pitchFamily="34" charset="0"/>
              </a:rPr>
              <a:t> </a:t>
            </a:r>
            <a:r>
              <a:rPr lang="en-US" sz="2800" b="1" i="1" dirty="0" err="1">
                <a:latin typeface=".VnTime" pitchFamily="34" charset="0"/>
              </a:rPr>
              <a:t>hai</a:t>
            </a:r>
            <a:r>
              <a:rPr lang="en-US" sz="2800" b="1" i="1" dirty="0">
                <a:latin typeface=".VnTime" pitchFamily="34" charset="0"/>
              </a:rPr>
              <a:t> ­</a:t>
            </a:r>
            <a:r>
              <a:rPr lang="en-US" sz="2800" b="1" i="1" dirty="0" err="1">
                <a:latin typeface=".VnTime" pitchFamily="34" charset="0"/>
              </a:rPr>
              <a:t>íc</a:t>
            </a:r>
            <a:r>
              <a:rPr lang="en-US" sz="2800" b="1" i="1" dirty="0">
                <a:latin typeface=".VnTime" pitchFamily="34" charset="0"/>
              </a:rPr>
              <a:t> lµ 1 vµ </a:t>
            </a:r>
            <a:r>
              <a:rPr lang="en-US" sz="2800" b="1" i="1" dirty="0" err="1">
                <a:latin typeface=".VnTime" pitchFamily="34" charset="0"/>
              </a:rPr>
              <a:t>chÝnh</a:t>
            </a:r>
            <a:r>
              <a:rPr lang="en-US" sz="2800" b="1" i="1" dirty="0">
                <a:latin typeface=".VnTime" pitchFamily="34" charset="0"/>
              </a:rPr>
              <a:t> </a:t>
            </a:r>
            <a:r>
              <a:rPr lang="en-US" sz="2800" b="1" i="1" dirty="0" err="1">
                <a:latin typeface=".VnTime" pitchFamily="34" charset="0"/>
              </a:rPr>
              <a:t>nã</a:t>
            </a:r>
            <a:r>
              <a:rPr lang="en-US" sz="2800" b="1" i="1" dirty="0">
                <a:latin typeface=".VnTime" pitchFamily="34" charset="0"/>
              </a:rPr>
              <a:t>.</a:t>
            </a:r>
          </a:p>
        </p:txBody>
      </p:sp>
      <p:sp>
        <p:nvSpPr>
          <p:cNvPr id="7" name="Text Box 5"/>
          <p:cNvSpPr txBox="1">
            <a:spLocks noChangeArrowheads="1"/>
          </p:cNvSpPr>
          <p:nvPr/>
        </p:nvSpPr>
        <p:spPr bwMode="auto">
          <a:xfrm>
            <a:off x="228600" y="2833688"/>
            <a:ext cx="8686800" cy="519112"/>
          </a:xfrm>
          <a:prstGeom prst="rect">
            <a:avLst/>
          </a:prstGeom>
          <a:noFill/>
          <a:ln w="9525">
            <a:noFill/>
            <a:miter lim="800000"/>
            <a:headEnd/>
            <a:tailEnd/>
          </a:ln>
        </p:spPr>
        <p:txBody>
          <a:bodyPr>
            <a:spAutoFit/>
          </a:bodyPr>
          <a:lstStyle/>
          <a:p>
            <a:pPr>
              <a:spcBef>
                <a:spcPct val="50000"/>
              </a:spcBef>
            </a:pPr>
            <a:r>
              <a:rPr lang="en-US" sz="2800" b="1" i="1" dirty="0" smtClean="0">
                <a:latin typeface=".VnTime" pitchFamily="34" charset="0"/>
              </a:rPr>
              <a:t>- </a:t>
            </a:r>
            <a:r>
              <a:rPr lang="en-US" sz="2800" b="1" i="1" dirty="0" err="1" smtClean="0">
                <a:latin typeface=".VnTime" pitchFamily="34" charset="0"/>
              </a:rPr>
              <a:t>Hîp</a:t>
            </a:r>
            <a:r>
              <a:rPr lang="en-US" sz="2800" b="1" i="1" dirty="0" smtClean="0">
                <a:latin typeface=".VnTime" pitchFamily="34" charset="0"/>
              </a:rPr>
              <a:t> </a:t>
            </a:r>
            <a:r>
              <a:rPr lang="en-US" sz="2800" b="1" i="1" dirty="0" err="1">
                <a:latin typeface=".VnTime" pitchFamily="34" charset="0"/>
              </a:rPr>
              <a:t>sè</a:t>
            </a:r>
            <a:r>
              <a:rPr lang="en-US" sz="2800" b="1" i="1" dirty="0">
                <a:latin typeface=".VnTime" pitchFamily="34" charset="0"/>
              </a:rPr>
              <a:t> lµ </a:t>
            </a:r>
            <a:r>
              <a:rPr lang="en-US" sz="2800" b="1" i="1" dirty="0" err="1">
                <a:latin typeface=".VnTime" pitchFamily="34" charset="0"/>
              </a:rPr>
              <a:t>sè</a:t>
            </a:r>
            <a:r>
              <a:rPr lang="en-US" sz="2800" b="1" i="1" dirty="0">
                <a:latin typeface=".VnTime" pitchFamily="34" charset="0"/>
              </a:rPr>
              <a:t> </a:t>
            </a:r>
            <a:r>
              <a:rPr lang="en-US" sz="2800" b="1" i="1" dirty="0" err="1">
                <a:latin typeface=".VnTime" pitchFamily="34" charset="0"/>
              </a:rPr>
              <a:t>tù</a:t>
            </a:r>
            <a:r>
              <a:rPr lang="en-US" sz="2800" b="1" i="1" dirty="0">
                <a:latin typeface=".VnTime" pitchFamily="34" charset="0"/>
              </a:rPr>
              <a:t> </a:t>
            </a:r>
            <a:r>
              <a:rPr lang="en-US" sz="2800" b="1" i="1" dirty="0" err="1">
                <a:latin typeface=".VnTime" pitchFamily="34" charset="0"/>
              </a:rPr>
              <a:t>nhiªn</a:t>
            </a:r>
            <a:r>
              <a:rPr lang="en-US" sz="2800" b="1" i="1" dirty="0">
                <a:latin typeface=".VnTime" pitchFamily="34" charset="0"/>
              </a:rPr>
              <a:t> </a:t>
            </a:r>
            <a:r>
              <a:rPr lang="en-US" sz="2800" b="1" i="1" dirty="0" err="1">
                <a:latin typeface=".VnTime" pitchFamily="34" charset="0"/>
              </a:rPr>
              <a:t>lín</a:t>
            </a:r>
            <a:r>
              <a:rPr lang="en-US" sz="2800" b="1" i="1" dirty="0">
                <a:latin typeface=".VnTime" pitchFamily="34" charset="0"/>
              </a:rPr>
              <a:t> </a:t>
            </a:r>
            <a:r>
              <a:rPr lang="en-US" sz="2800" b="1" i="1" dirty="0" err="1">
                <a:latin typeface=".VnTime" pitchFamily="34" charset="0"/>
              </a:rPr>
              <a:t>h¬n</a:t>
            </a:r>
            <a:r>
              <a:rPr lang="en-US" sz="2800" b="1" i="1" dirty="0">
                <a:latin typeface=".VnTime" pitchFamily="34" charset="0"/>
              </a:rPr>
              <a:t> 1, </a:t>
            </a:r>
            <a:r>
              <a:rPr lang="en-US" sz="2800" b="1" i="1" dirty="0" err="1">
                <a:latin typeface=".VnTime" pitchFamily="34" charset="0"/>
              </a:rPr>
              <a:t>cã</a:t>
            </a:r>
            <a:r>
              <a:rPr lang="en-US" sz="2800" b="1" i="1" dirty="0">
                <a:latin typeface=".VnTime" pitchFamily="34" charset="0"/>
              </a:rPr>
              <a:t> </a:t>
            </a:r>
            <a:r>
              <a:rPr lang="en-US" sz="2800" b="1" i="1" dirty="0" err="1">
                <a:latin typeface=".VnTime" pitchFamily="34" charset="0"/>
              </a:rPr>
              <a:t>nhiÒu</a:t>
            </a:r>
            <a:r>
              <a:rPr lang="en-US" sz="2800" b="1" i="1" dirty="0">
                <a:latin typeface=".VnTime" pitchFamily="34" charset="0"/>
              </a:rPr>
              <a:t> </a:t>
            </a:r>
            <a:r>
              <a:rPr lang="en-US" sz="2800" b="1" i="1" dirty="0" err="1">
                <a:latin typeface=".VnTime" pitchFamily="34" charset="0"/>
              </a:rPr>
              <a:t>h¬n</a:t>
            </a:r>
            <a:r>
              <a:rPr lang="en-US" sz="2800" b="1" i="1" dirty="0">
                <a:latin typeface=".VnTime" pitchFamily="34" charset="0"/>
              </a:rPr>
              <a:t> </a:t>
            </a:r>
            <a:r>
              <a:rPr lang="en-US" sz="2800" b="1" i="1" dirty="0" err="1">
                <a:latin typeface=".VnTime" pitchFamily="34" charset="0"/>
              </a:rPr>
              <a:t>hai</a:t>
            </a:r>
            <a:r>
              <a:rPr lang="en-US" sz="2800" b="1" i="1" dirty="0">
                <a:latin typeface=".VnTime" pitchFamily="34" charset="0"/>
              </a:rPr>
              <a:t> ­</a:t>
            </a:r>
            <a:r>
              <a:rPr lang="en-US" sz="2800" b="1" i="1" dirty="0" err="1">
                <a:latin typeface=".VnTime" pitchFamily="34" charset="0"/>
              </a:rPr>
              <a:t>íc</a:t>
            </a:r>
            <a:r>
              <a:rPr lang="en-US" sz="2800" b="1" i="1" dirty="0">
                <a:latin typeface=".VnTime" pitchFamily="34" charset="0"/>
              </a:rPr>
              <a:t>.</a:t>
            </a:r>
            <a:endParaRPr lang="en-US" sz="2800" dirty="0">
              <a:latin typeface=".VnTime" pitchFamily="34" charset="0"/>
            </a:endParaRPr>
          </a:p>
        </p:txBody>
      </p:sp>
      <p:sp>
        <p:nvSpPr>
          <p:cNvPr id="12" name="Text Box 17"/>
          <p:cNvSpPr txBox="1">
            <a:spLocks noChangeArrowheads="1"/>
          </p:cNvSpPr>
          <p:nvPr/>
        </p:nvSpPr>
        <p:spPr bwMode="auto">
          <a:xfrm>
            <a:off x="3124200" y="3386137"/>
            <a:ext cx="3200400" cy="366713"/>
          </a:xfrm>
          <a:prstGeom prst="rect">
            <a:avLst/>
          </a:prstGeom>
          <a:noFill/>
          <a:ln w="9525">
            <a:noFill/>
            <a:miter lim="800000"/>
            <a:headEnd/>
            <a:tailEnd/>
          </a:ln>
          <a:effectLst/>
        </p:spPr>
        <p:txBody>
          <a:bodyPr>
            <a:spAutoFit/>
          </a:bodyPr>
          <a:lstStyle/>
          <a:p>
            <a:pPr>
              <a:spcBef>
                <a:spcPct val="50000"/>
              </a:spcBef>
            </a:pPr>
            <a:endParaRPr lang="en-US" u="none"/>
          </a:p>
        </p:txBody>
      </p:sp>
      <p:graphicFrame>
        <p:nvGraphicFramePr>
          <p:cNvPr id="13" name="Group 49"/>
          <p:cNvGraphicFramePr>
            <a:graphicFrameLocks noGrp="1"/>
          </p:cNvGraphicFramePr>
          <p:nvPr/>
        </p:nvGraphicFramePr>
        <p:xfrm>
          <a:off x="1219200" y="3429000"/>
          <a:ext cx="7238999" cy="3259138"/>
        </p:xfrm>
        <a:graphic>
          <a:graphicData uri="http://schemas.openxmlformats.org/drawingml/2006/table">
            <a:tbl>
              <a:tblPr/>
              <a:tblGrid>
                <a:gridCol w="1586630"/>
                <a:gridCol w="2181616"/>
                <a:gridCol w="3470753"/>
              </a:tblGrid>
              <a:tr h="795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So </a:t>
                      </a:r>
                      <a:r>
                        <a:rPr kumimoji="0" lang="en-US" sz="2800" b="1" i="0" u="none" strike="noStrike" cap="none" normalizeH="0" baseline="0" dirty="0" err="1" smtClean="0">
                          <a:ln>
                            <a:noFill/>
                          </a:ln>
                          <a:solidFill>
                            <a:schemeClr val="tx1"/>
                          </a:solidFill>
                          <a:effectLst/>
                          <a:latin typeface="Times New Roman" pitchFamily="18" charset="0"/>
                        </a:rPr>
                        <a:t>sánh</a:t>
                      </a:r>
                      <a:endParaRPr kumimoji="0" lang="en-US" sz="28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Hợp số</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Gi</a:t>
                      </a:r>
                      <a:r>
                        <a:rPr kumimoji="0" lang="en-US" sz="2400" b="0" i="0" u="none" strike="noStrike" cap="none" normalizeH="0" baseline="0" dirty="0" err="1" smtClean="0">
                          <a:ln>
                            <a:noFill/>
                          </a:ln>
                          <a:solidFill>
                            <a:schemeClr val="tx1"/>
                          </a:solidFill>
                          <a:effectLst/>
                          <a:latin typeface="Arial" charset="0"/>
                        </a:rPr>
                        <a:t>ống</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nhau</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Kh</a:t>
                      </a:r>
                      <a:r>
                        <a:rPr kumimoji="0" lang="en-US" sz="2400" b="0" i="0" u="none" strike="noStrike" cap="none" normalizeH="0" baseline="0" smtClean="0">
                          <a:ln>
                            <a:noFill/>
                          </a:ln>
                          <a:solidFill>
                            <a:schemeClr val="tx1"/>
                          </a:solidFill>
                          <a:effectLst/>
                          <a:latin typeface="Arial" charset="0"/>
                        </a:rPr>
                        <a:t>ác nhau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 Box 39"/>
          <p:cNvSpPr txBox="1">
            <a:spLocks noChangeArrowheads="1"/>
          </p:cNvSpPr>
          <p:nvPr/>
        </p:nvSpPr>
        <p:spPr bwMode="auto">
          <a:xfrm>
            <a:off x="4648200" y="4681537"/>
            <a:ext cx="1066800" cy="366713"/>
          </a:xfrm>
          <a:prstGeom prst="rect">
            <a:avLst/>
          </a:prstGeom>
          <a:noFill/>
          <a:ln w="9525">
            <a:noFill/>
            <a:miter lim="800000"/>
            <a:headEnd/>
            <a:tailEnd/>
          </a:ln>
          <a:effectLst/>
        </p:spPr>
        <p:txBody>
          <a:bodyPr>
            <a:spAutoFit/>
          </a:bodyPr>
          <a:lstStyle/>
          <a:p>
            <a:pPr>
              <a:spcBef>
                <a:spcPct val="50000"/>
              </a:spcBef>
            </a:pPr>
            <a:endParaRPr lang="en-US" u="none"/>
          </a:p>
        </p:txBody>
      </p:sp>
      <p:grpSp>
        <p:nvGrpSpPr>
          <p:cNvPr id="15" name="Group 50"/>
          <p:cNvGrpSpPr>
            <a:grpSpLocks/>
          </p:cNvGrpSpPr>
          <p:nvPr/>
        </p:nvGrpSpPr>
        <p:grpSpPr bwMode="auto">
          <a:xfrm>
            <a:off x="2894718" y="4419601"/>
            <a:ext cx="5104871" cy="906463"/>
            <a:chOff x="2897" y="1419"/>
            <a:chExt cx="2631" cy="571"/>
          </a:xfrm>
        </p:grpSpPr>
        <p:sp>
          <p:nvSpPr>
            <p:cNvPr id="16" name="Text Box 40"/>
            <p:cNvSpPr txBox="1">
              <a:spLocks noChangeArrowheads="1"/>
            </p:cNvSpPr>
            <p:nvPr/>
          </p:nvSpPr>
          <p:spPr bwMode="auto">
            <a:xfrm>
              <a:off x="2897" y="1467"/>
              <a:ext cx="1060" cy="523"/>
            </a:xfrm>
            <a:prstGeom prst="rect">
              <a:avLst/>
            </a:prstGeom>
            <a:noFill/>
            <a:ln w="9525">
              <a:noFill/>
              <a:miter lim="800000"/>
              <a:headEnd/>
              <a:tailEnd/>
            </a:ln>
            <a:effectLst/>
          </p:spPr>
          <p:txBody>
            <a:bodyPr wrap="square">
              <a:spAutoFit/>
            </a:bodyPr>
            <a:lstStyle/>
            <a:p>
              <a:pPr>
                <a:spcBef>
                  <a:spcPct val="50000"/>
                </a:spcBef>
              </a:pPr>
              <a:r>
                <a:rPr lang="en-US" sz="2400" u="none" dirty="0" err="1"/>
                <a:t>Là</a:t>
              </a:r>
              <a:r>
                <a:rPr lang="en-US" sz="2400" u="none" dirty="0"/>
                <a:t> </a:t>
              </a:r>
              <a:r>
                <a:rPr lang="en-US" sz="2400" u="none" dirty="0" err="1"/>
                <a:t>số</a:t>
              </a:r>
              <a:r>
                <a:rPr lang="en-US" sz="2400" u="none" dirty="0"/>
                <a:t> </a:t>
              </a:r>
              <a:r>
                <a:rPr lang="en-US" sz="2400" u="none" dirty="0" err="1"/>
                <a:t>tự</a:t>
              </a:r>
              <a:r>
                <a:rPr lang="en-US" sz="2400" u="none" dirty="0"/>
                <a:t> </a:t>
              </a:r>
              <a:r>
                <a:rPr lang="en-US" sz="2400" u="none" dirty="0" err="1"/>
                <a:t>nhiên</a:t>
              </a:r>
              <a:r>
                <a:rPr lang="en-US" sz="2400" u="none" dirty="0"/>
                <a:t> </a:t>
              </a:r>
              <a:r>
                <a:rPr lang="en-US" sz="2400" u="none" dirty="0" err="1"/>
                <a:t>lớn</a:t>
              </a:r>
              <a:r>
                <a:rPr lang="en-US" sz="2400" u="none" dirty="0"/>
                <a:t> </a:t>
              </a:r>
              <a:r>
                <a:rPr lang="en-US" sz="2400" u="none" dirty="0" err="1"/>
                <a:t>hơn</a:t>
              </a:r>
              <a:r>
                <a:rPr lang="en-US" sz="2400" u="none" dirty="0"/>
                <a:t> 1</a:t>
              </a:r>
            </a:p>
          </p:txBody>
        </p:sp>
        <p:sp>
          <p:nvSpPr>
            <p:cNvPr id="17" name="Text Box 41"/>
            <p:cNvSpPr txBox="1">
              <a:spLocks noChangeArrowheads="1"/>
            </p:cNvSpPr>
            <p:nvPr/>
          </p:nvSpPr>
          <p:spPr bwMode="auto">
            <a:xfrm>
              <a:off x="4311" y="1419"/>
              <a:ext cx="1217" cy="523"/>
            </a:xfrm>
            <a:prstGeom prst="rect">
              <a:avLst/>
            </a:prstGeom>
            <a:noFill/>
            <a:ln w="9525">
              <a:noFill/>
              <a:miter lim="800000"/>
              <a:headEnd/>
              <a:tailEnd/>
            </a:ln>
            <a:effectLst/>
          </p:spPr>
          <p:txBody>
            <a:bodyPr wrap="square">
              <a:spAutoFit/>
            </a:bodyPr>
            <a:lstStyle/>
            <a:p>
              <a:pPr>
                <a:spcBef>
                  <a:spcPct val="50000"/>
                </a:spcBef>
              </a:pPr>
              <a:r>
                <a:rPr lang="en-US" sz="2400" u="none" dirty="0" err="1"/>
                <a:t>Là</a:t>
              </a:r>
              <a:r>
                <a:rPr lang="en-US" sz="2400" u="none" dirty="0"/>
                <a:t> </a:t>
              </a:r>
              <a:r>
                <a:rPr lang="en-US" sz="2400" u="none" dirty="0" err="1"/>
                <a:t>số</a:t>
              </a:r>
              <a:r>
                <a:rPr lang="en-US" sz="2400" u="none" dirty="0"/>
                <a:t> </a:t>
              </a:r>
              <a:r>
                <a:rPr lang="en-US" sz="2400" u="none" dirty="0" err="1"/>
                <a:t>tự</a:t>
              </a:r>
              <a:r>
                <a:rPr lang="en-US" sz="2400" u="none" dirty="0"/>
                <a:t> </a:t>
              </a:r>
              <a:r>
                <a:rPr lang="en-US" sz="2400" u="none" dirty="0" err="1"/>
                <a:t>nhiên</a:t>
              </a:r>
              <a:r>
                <a:rPr lang="en-US" sz="2400" u="none" dirty="0"/>
                <a:t> </a:t>
              </a:r>
              <a:r>
                <a:rPr lang="en-US" sz="2400" u="none" dirty="0" err="1"/>
                <a:t>lớn</a:t>
              </a:r>
              <a:r>
                <a:rPr lang="en-US" sz="2400" u="none" dirty="0"/>
                <a:t> </a:t>
              </a:r>
              <a:r>
                <a:rPr lang="en-US" sz="2400" u="none" dirty="0" err="1"/>
                <a:t>hơn</a:t>
              </a:r>
              <a:r>
                <a:rPr lang="en-US" sz="2400" u="none" dirty="0"/>
                <a:t> 1</a:t>
              </a:r>
            </a:p>
          </p:txBody>
        </p:sp>
      </p:grpSp>
      <p:grpSp>
        <p:nvGrpSpPr>
          <p:cNvPr id="18" name="Group 51"/>
          <p:cNvGrpSpPr>
            <a:grpSpLocks/>
          </p:cNvGrpSpPr>
          <p:nvPr/>
        </p:nvGrpSpPr>
        <p:grpSpPr bwMode="auto">
          <a:xfrm>
            <a:off x="3048000" y="5808666"/>
            <a:ext cx="5030611" cy="477838"/>
            <a:chOff x="2976" y="2294"/>
            <a:chExt cx="2760" cy="301"/>
          </a:xfrm>
        </p:grpSpPr>
        <p:sp>
          <p:nvSpPr>
            <p:cNvPr id="19" name="Text Box 42"/>
            <p:cNvSpPr txBox="1">
              <a:spLocks noChangeArrowheads="1"/>
            </p:cNvSpPr>
            <p:nvPr/>
          </p:nvSpPr>
          <p:spPr bwMode="auto">
            <a:xfrm>
              <a:off x="2976" y="2304"/>
              <a:ext cx="1152" cy="291"/>
            </a:xfrm>
            <a:prstGeom prst="rect">
              <a:avLst/>
            </a:prstGeom>
            <a:noFill/>
            <a:ln w="9525">
              <a:noFill/>
              <a:miter lim="800000"/>
              <a:headEnd/>
              <a:tailEnd/>
            </a:ln>
            <a:effectLst/>
          </p:spPr>
          <p:txBody>
            <a:bodyPr wrap="square">
              <a:spAutoFit/>
            </a:bodyPr>
            <a:lstStyle/>
            <a:p>
              <a:pPr>
                <a:spcBef>
                  <a:spcPct val="50000"/>
                </a:spcBef>
              </a:pPr>
              <a:r>
                <a:rPr lang="en-US" sz="2400" b="1" u="none" dirty="0" err="1"/>
                <a:t>Chỉ</a:t>
              </a:r>
              <a:r>
                <a:rPr lang="en-US" sz="2400" b="1" u="none" dirty="0"/>
                <a:t> </a:t>
              </a:r>
              <a:r>
                <a:rPr lang="en-US" sz="2400" b="1" u="none" dirty="0" err="1"/>
                <a:t>có</a:t>
              </a:r>
              <a:r>
                <a:rPr lang="en-US" sz="2400" b="1" u="none" dirty="0"/>
                <a:t> 2 </a:t>
              </a:r>
              <a:r>
                <a:rPr lang="en-US" sz="2400" b="1" u="none" dirty="0" err="1"/>
                <a:t>ước</a:t>
              </a:r>
              <a:endParaRPr lang="en-US" sz="2400" b="1" u="none" dirty="0"/>
            </a:p>
          </p:txBody>
        </p:sp>
        <p:sp>
          <p:nvSpPr>
            <p:cNvPr id="20" name="Text Box 43"/>
            <p:cNvSpPr txBox="1">
              <a:spLocks noChangeArrowheads="1"/>
            </p:cNvSpPr>
            <p:nvPr/>
          </p:nvSpPr>
          <p:spPr bwMode="auto">
            <a:xfrm>
              <a:off x="4147" y="2294"/>
              <a:ext cx="1589" cy="291"/>
            </a:xfrm>
            <a:prstGeom prst="rect">
              <a:avLst/>
            </a:prstGeom>
            <a:noFill/>
            <a:ln w="9525">
              <a:noFill/>
              <a:miter lim="800000"/>
              <a:headEnd/>
              <a:tailEnd/>
            </a:ln>
            <a:effectLst/>
          </p:spPr>
          <p:txBody>
            <a:bodyPr wrap="square">
              <a:spAutoFit/>
            </a:bodyPr>
            <a:lstStyle/>
            <a:p>
              <a:pPr>
                <a:spcBef>
                  <a:spcPct val="50000"/>
                </a:spcBef>
              </a:pPr>
              <a:r>
                <a:rPr lang="en-US" sz="2400" b="1" u="none" dirty="0" err="1"/>
                <a:t>Có</a:t>
              </a:r>
              <a:r>
                <a:rPr lang="en-US" sz="2400" b="1" u="none" dirty="0"/>
                <a:t> </a:t>
              </a:r>
              <a:r>
                <a:rPr lang="en-US" sz="2400" b="1" u="none" dirty="0" err="1"/>
                <a:t>nhiều</a:t>
              </a:r>
              <a:r>
                <a:rPr lang="en-US" sz="2400" b="1" u="none" dirty="0"/>
                <a:t> </a:t>
              </a:r>
              <a:r>
                <a:rPr lang="en-US" sz="2400" b="1" u="none" dirty="0" err="1"/>
                <a:t>hơn</a:t>
              </a:r>
              <a:r>
                <a:rPr lang="en-US" sz="2400" b="1" u="none" dirty="0"/>
                <a:t> 2 </a:t>
              </a:r>
              <a:r>
                <a:rPr lang="en-US" sz="2400" b="1" u="none" dirty="0" err="1"/>
                <a:t>ước</a:t>
              </a:r>
              <a:endParaRPr lang="en-US" sz="2400" b="1" u="non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52400" y="1066800"/>
            <a:ext cx="8915400" cy="1858970"/>
          </a:xfrm>
          <a:prstGeom prst="rect">
            <a:avLst/>
          </a:prstGeom>
          <a:noFill/>
          <a:ln w="9525">
            <a:noFill/>
            <a:miter lim="800000"/>
            <a:headEnd/>
            <a:tailEnd/>
          </a:ln>
        </p:spPr>
        <p:txBody>
          <a:bodyPr>
            <a:spAutoFit/>
          </a:bodyPr>
          <a:lstStyle/>
          <a:p>
            <a:pPr>
              <a:lnSpc>
                <a:spcPct val="65000"/>
              </a:lnSpc>
              <a:spcBef>
                <a:spcPct val="50000"/>
              </a:spcBef>
            </a:pPr>
            <a:r>
              <a:rPr lang="en-US" sz="2800" dirty="0">
                <a:solidFill>
                  <a:srgbClr val="0000FF"/>
                </a:solidFill>
                <a:latin typeface="Times New Roman" pitchFamily="18" charset="0"/>
              </a:rPr>
              <a:t>               	    </a:t>
            </a:r>
            <a:r>
              <a:rPr lang="en-US" sz="2800" b="1" u="sng" dirty="0" err="1">
                <a:solidFill>
                  <a:schemeClr val="hlink"/>
                </a:solidFill>
                <a:latin typeface="Times New Roman" pitchFamily="18" charset="0"/>
              </a:rPr>
              <a:t>Hướng</a:t>
            </a:r>
            <a:r>
              <a:rPr lang="en-US" sz="2800" b="1" u="sng" dirty="0">
                <a:solidFill>
                  <a:schemeClr val="hlink"/>
                </a:solidFill>
                <a:latin typeface="Times New Roman" pitchFamily="18" charset="0"/>
              </a:rPr>
              <a:t> </a:t>
            </a:r>
            <a:r>
              <a:rPr lang="en-US" sz="2800" b="1" u="sng" dirty="0" err="1">
                <a:solidFill>
                  <a:schemeClr val="hlink"/>
                </a:solidFill>
                <a:latin typeface="Times New Roman" pitchFamily="18" charset="0"/>
              </a:rPr>
              <a:t>dẫn</a:t>
            </a:r>
            <a:r>
              <a:rPr lang="en-US" sz="2800" b="1" u="sng" dirty="0">
                <a:solidFill>
                  <a:schemeClr val="hlink"/>
                </a:solidFill>
                <a:latin typeface="Times New Roman" pitchFamily="18" charset="0"/>
              </a:rPr>
              <a:t> </a:t>
            </a:r>
            <a:r>
              <a:rPr lang="en-US" sz="2800" b="1" u="sng" dirty="0" err="1">
                <a:solidFill>
                  <a:schemeClr val="hlink"/>
                </a:solidFill>
                <a:latin typeface="Times New Roman" pitchFamily="18" charset="0"/>
              </a:rPr>
              <a:t>về</a:t>
            </a:r>
            <a:r>
              <a:rPr lang="en-US" sz="2800" b="1" u="sng" dirty="0">
                <a:solidFill>
                  <a:schemeClr val="hlink"/>
                </a:solidFill>
                <a:latin typeface="Times New Roman" pitchFamily="18" charset="0"/>
              </a:rPr>
              <a:t> </a:t>
            </a:r>
            <a:r>
              <a:rPr lang="en-US" sz="2800" b="1" u="sng" dirty="0" err="1">
                <a:solidFill>
                  <a:schemeClr val="hlink"/>
                </a:solidFill>
                <a:latin typeface="Times New Roman" pitchFamily="18" charset="0"/>
              </a:rPr>
              <a:t>nhà</a:t>
            </a:r>
            <a:endParaRPr lang="en-US" sz="2800" b="1" u="sng" dirty="0">
              <a:solidFill>
                <a:schemeClr val="hlink"/>
              </a:solidFill>
              <a:latin typeface="Times New Roman" pitchFamily="18" charset="0"/>
            </a:endParaRPr>
          </a:p>
          <a:p>
            <a:pPr>
              <a:lnSpc>
                <a:spcPct val="65000"/>
              </a:lnSpc>
              <a:spcBef>
                <a:spcPct val="50000"/>
              </a:spcBef>
            </a:pPr>
            <a:r>
              <a:rPr lang="en-US" sz="2800" dirty="0">
                <a:solidFill>
                  <a:srgbClr val="0000FF"/>
                </a:solidFill>
                <a:latin typeface="Times New Roman" pitchFamily="18" charset="0"/>
              </a:rPr>
              <a:t>*</a:t>
            </a:r>
            <a:r>
              <a:rPr lang="en-US" sz="2800" dirty="0" err="1">
                <a:solidFill>
                  <a:srgbClr val="0000FF"/>
                </a:solidFill>
                <a:latin typeface="Times New Roman" pitchFamily="18" charset="0"/>
              </a:rPr>
              <a:t>Học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thuộc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định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nghĩa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a:t>
            </a:r>
          </a:p>
          <a:p>
            <a:pPr>
              <a:lnSpc>
                <a:spcPct val="65000"/>
              </a:lnSpc>
              <a:spcBef>
                <a:spcPct val="50000"/>
              </a:spcBef>
            </a:pPr>
            <a:r>
              <a:rPr lang="en-US" sz="2800" dirty="0">
                <a:solidFill>
                  <a:srgbClr val="0000FF"/>
                </a:solidFill>
                <a:latin typeface="Times New Roman" pitchFamily="18" charset="0"/>
              </a:rPr>
              <a:t>*</a:t>
            </a:r>
            <a:r>
              <a:rPr lang="en-US" sz="2800" dirty="0" err="1">
                <a:solidFill>
                  <a:srgbClr val="0000FF"/>
                </a:solidFill>
                <a:latin typeface="Times New Roman" pitchFamily="18" charset="0"/>
              </a:rPr>
              <a:t>Cách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chỉ</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ra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một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có</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tố</a:t>
            </a:r>
            <a:r>
              <a:rPr lang="en-US" sz="2800" dirty="0">
                <a:solidFill>
                  <a:srgbClr val="0000FF"/>
                </a:solidFill>
                <a:latin typeface="Times New Roman" pitchFamily="18" charset="0"/>
              </a:rPr>
              <a:t> hay </a:t>
            </a:r>
            <a:r>
              <a:rPr lang="en-US" sz="2800" dirty="0" err="1">
                <a:solidFill>
                  <a:srgbClr val="0000FF"/>
                </a:solidFill>
                <a:latin typeface="Times New Roman" pitchFamily="18" charset="0"/>
              </a:rPr>
              <a:t>không</a:t>
            </a:r>
            <a:r>
              <a:rPr lang="en-US" sz="2800" dirty="0">
                <a:solidFill>
                  <a:srgbClr val="0000FF"/>
                </a:solidFill>
                <a:latin typeface="Times New Roman" pitchFamily="18" charset="0"/>
              </a:rPr>
              <a:t>. </a:t>
            </a:r>
          </a:p>
          <a:p>
            <a:pPr>
              <a:lnSpc>
                <a:spcPct val="65000"/>
              </a:lnSpc>
              <a:spcBef>
                <a:spcPct val="50000"/>
              </a:spcBef>
            </a:pP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Làm</a:t>
            </a:r>
            <a:r>
              <a:rPr lang="en-US" sz="2800" dirty="0" smtClean="0">
                <a:solidFill>
                  <a:srgbClr val="0000FF"/>
                </a:solidFill>
                <a:latin typeface="Times New Roman" pitchFamily="18" charset="0"/>
              </a:rPr>
              <a:t> </a:t>
            </a:r>
            <a:r>
              <a:rPr lang="en-US" sz="2800" dirty="0" err="1">
                <a:solidFill>
                  <a:srgbClr val="0000FF"/>
                </a:solidFill>
                <a:latin typeface="Times New Roman" pitchFamily="18" charset="0"/>
              </a:rPr>
              <a:t>các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bài</a:t>
            </a:r>
            <a:r>
              <a:rPr lang="en-US" sz="2800" dirty="0">
                <a:solidFill>
                  <a:srgbClr val="0000FF"/>
                </a:solidFill>
                <a:latin typeface="Times New Roman" pitchFamily="18" charset="0"/>
              </a:rPr>
              <a:t> </a:t>
            </a:r>
            <a:r>
              <a:rPr lang="en-US" sz="2800" dirty="0" smtClean="0">
                <a:solidFill>
                  <a:srgbClr val="0000FF"/>
                </a:solidFill>
                <a:latin typeface="Times New Roman" pitchFamily="18" charset="0"/>
              </a:rPr>
              <a:t>tập:116 ; 117 ; 118 ; 119 / 47-SGK</a:t>
            </a:r>
            <a:endParaRPr lang="en-US" sz="2800" dirty="0">
              <a:solidFill>
                <a:srgbClr val="0000FF"/>
              </a:solidFill>
              <a:latin typeface="Times New Roman" pitchFamily="18" charset="0"/>
            </a:endParaRPr>
          </a:p>
        </p:txBody>
      </p:sp>
      <p:sp>
        <p:nvSpPr>
          <p:cNvPr id="18437" name="Text Box 5"/>
          <p:cNvSpPr txBox="1">
            <a:spLocks noChangeArrowheads="1"/>
          </p:cNvSpPr>
          <p:nvPr/>
        </p:nvSpPr>
        <p:spPr bwMode="auto">
          <a:xfrm>
            <a:off x="152400" y="319088"/>
            <a:ext cx="1371600" cy="519112"/>
          </a:xfrm>
          <a:prstGeom prst="rect">
            <a:avLst/>
          </a:prstGeom>
          <a:noFill/>
          <a:ln w="9525">
            <a:noFill/>
            <a:miter lim="800000"/>
            <a:headEnd/>
            <a:tailEnd/>
          </a:ln>
        </p:spPr>
        <p:txBody>
          <a:bodyPr>
            <a:spAutoFit/>
          </a:bodyPr>
          <a:lstStyle/>
          <a:p>
            <a:pPr>
              <a:spcBef>
                <a:spcPct val="50000"/>
              </a:spcBef>
            </a:pPr>
            <a:r>
              <a:rPr lang="en-US" sz="2800" b="1" u="sng">
                <a:solidFill>
                  <a:srgbClr val="0000CC"/>
                </a:solidFill>
              </a:rPr>
              <a:t>Tiết 25</a:t>
            </a:r>
          </a:p>
        </p:txBody>
      </p:sp>
      <p:sp>
        <p:nvSpPr>
          <p:cNvPr id="18438" name="WordArt 6"/>
          <p:cNvSpPr>
            <a:spLocks noChangeArrowheads="1" noChangeShapeType="1" noTextEdit="1"/>
          </p:cNvSpPr>
          <p:nvPr/>
        </p:nvSpPr>
        <p:spPr bwMode="auto">
          <a:xfrm>
            <a:off x="1524000" y="400050"/>
            <a:ext cx="6477000" cy="457200"/>
          </a:xfrm>
          <a:prstGeom prst="rect">
            <a:avLst/>
          </a:prstGeom>
        </p:spPr>
        <p:txBody>
          <a:bodyPr wrap="none" fromWordArt="1">
            <a:prstTxWarp prst="textPlain">
              <a:avLst>
                <a:gd name="adj" fmla="val 50000"/>
              </a:avLst>
            </a:prstTxWarp>
          </a:bodyPr>
          <a:lstStyle/>
          <a:p>
            <a:pPr algn="ctr"/>
            <a:r>
              <a:rPr lang="en-US" sz="3600" kern="1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 nguyªn tè. hîp sè. b¶ng sè nguyªn tè</a:t>
            </a:r>
          </a:p>
        </p:txBody>
      </p:sp>
      <p:pic>
        <p:nvPicPr>
          <p:cNvPr id="18439" name="Picture 7" descr="POINSET3"/>
          <p:cNvPicPr>
            <a:picLocks noChangeAspect="1" noChangeArrowheads="1"/>
          </p:cNvPicPr>
          <p:nvPr/>
        </p:nvPicPr>
        <p:blipFill>
          <a:blip r:embed="rId2"/>
          <a:srcRect/>
          <a:stretch>
            <a:fillRect/>
          </a:stretch>
        </p:blipFill>
        <p:spPr bwMode="auto">
          <a:xfrm rot="10800000" flipV="1">
            <a:off x="0" y="5175250"/>
            <a:ext cx="1905000" cy="1682750"/>
          </a:xfrm>
          <a:prstGeom prst="rect">
            <a:avLst/>
          </a:prstGeom>
          <a:noFill/>
          <a:ln w="9525">
            <a:noFill/>
            <a:miter lim="800000"/>
            <a:headEnd/>
            <a:tailEnd/>
          </a:ln>
        </p:spPr>
      </p:pic>
      <p:pic>
        <p:nvPicPr>
          <p:cNvPr id="18440" name="Picture 8" descr="POINSET2"/>
          <p:cNvPicPr>
            <a:picLocks noChangeAspect="1" noChangeArrowheads="1"/>
          </p:cNvPicPr>
          <p:nvPr/>
        </p:nvPicPr>
        <p:blipFill>
          <a:blip r:embed="rId3"/>
          <a:srcRect/>
          <a:stretch>
            <a:fillRect/>
          </a:stretch>
        </p:blipFill>
        <p:spPr bwMode="auto">
          <a:xfrm flipH="1">
            <a:off x="7848600" y="76200"/>
            <a:ext cx="1295400" cy="1252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838200"/>
            <a:ext cx="8915400" cy="1676400"/>
          </a:xfrm>
          <a:prstGeom prst="rect">
            <a:avLst/>
          </a:prstGeom>
          <a:noFill/>
          <a:ln w="9525">
            <a:noFill/>
            <a:miter lim="800000"/>
            <a:headEnd/>
            <a:tailEnd/>
          </a:ln>
        </p:spPr>
        <p:txBody>
          <a:bodyPr/>
          <a:lstStyle/>
          <a:p>
            <a:pPr marL="533400" indent="-533400">
              <a:lnSpc>
                <a:spcPct val="80000"/>
              </a:lnSpc>
              <a:spcBef>
                <a:spcPct val="20000"/>
              </a:spcBef>
            </a:pPr>
            <a:r>
              <a:rPr lang="en-US" sz="2800" dirty="0" err="1">
                <a:solidFill>
                  <a:srgbClr val="0000FF"/>
                </a:solidFill>
                <a:latin typeface="Times New Roman" pitchFamily="18" charset="0"/>
              </a:rPr>
              <a:t>Bài</a:t>
            </a:r>
            <a:r>
              <a:rPr lang="en-US" sz="2800" dirty="0">
                <a:solidFill>
                  <a:srgbClr val="0000FF"/>
                </a:solidFill>
                <a:latin typeface="Times New Roman" pitchFamily="18" charset="0"/>
              </a:rPr>
              <a:t> 118( SGK). </a:t>
            </a:r>
            <a:r>
              <a:rPr lang="en-US" sz="2800" dirty="0" err="1">
                <a:solidFill>
                  <a:srgbClr val="0000FF"/>
                </a:solidFill>
                <a:latin typeface="Times New Roman" pitchFamily="18" charset="0"/>
              </a:rPr>
              <a:t>Tổng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hiệu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tố</a:t>
            </a:r>
            <a:r>
              <a:rPr lang="en-US" sz="2800" dirty="0">
                <a:solidFill>
                  <a:srgbClr val="0000FF"/>
                </a:solidFill>
                <a:latin typeface="Times New Roman" pitchFamily="18" charset="0"/>
              </a:rPr>
              <a:t> hay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số</a:t>
            </a:r>
            <a:r>
              <a:rPr lang="en-US" sz="2800" dirty="0">
                <a:solidFill>
                  <a:srgbClr val="0000FF"/>
                </a:solidFill>
                <a:latin typeface="Times New Roman" pitchFamily="18" charset="0"/>
              </a:rPr>
              <a:t>:</a:t>
            </a:r>
            <a:endParaRPr lang="en-US" sz="2800" dirty="0">
              <a:latin typeface="Times New Roman" pitchFamily="18" charset="0"/>
            </a:endParaRPr>
          </a:p>
          <a:p>
            <a:pPr marL="533400" indent="-533400">
              <a:lnSpc>
                <a:spcPct val="80000"/>
              </a:lnSpc>
              <a:spcBef>
                <a:spcPct val="20000"/>
              </a:spcBef>
              <a:buFontTx/>
              <a:buAutoNum type="alphaLcParenR"/>
            </a:pPr>
            <a:r>
              <a:rPr lang="en-US" sz="2800" dirty="0">
                <a:solidFill>
                  <a:srgbClr val="0000FF"/>
                </a:solidFill>
                <a:latin typeface="Times New Roman" pitchFamily="18" charset="0"/>
              </a:rPr>
              <a:t>3.4.5 + 6.7                         b)  7.9.11.13  - 2.3.4.7</a:t>
            </a:r>
          </a:p>
          <a:p>
            <a:pPr marL="533400" indent="-533400">
              <a:lnSpc>
                <a:spcPct val="80000"/>
              </a:lnSpc>
              <a:spcBef>
                <a:spcPct val="20000"/>
              </a:spcBef>
            </a:pPr>
            <a:r>
              <a:rPr lang="en-US" sz="2800" dirty="0">
                <a:solidFill>
                  <a:srgbClr val="0000FF"/>
                </a:solidFill>
                <a:latin typeface="Times New Roman" pitchFamily="18" charset="0"/>
              </a:rPr>
              <a:t>c)   3.5.7 + 11.13.17                d)  16354 + 67541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463308"/>
          </a:xfrm>
          <a:prstGeom prst="rect">
            <a:avLst/>
          </a:prstGeom>
        </p:spPr>
        <p:txBody>
          <a:bodyPr wrap="square">
            <a:spAutoFit/>
          </a:bodyPr>
          <a:lstStyle/>
          <a:p>
            <a:r>
              <a:rPr lang="vi-VN" cap="all" dirty="0" smtClean="0">
                <a:hlinkClick r:id="rId2" tooltip="Khoa học - Công nghệ"/>
              </a:rPr>
              <a:t>KHOA HỌC - CÔNG NGHỆ</a:t>
            </a:r>
            <a:endParaRPr lang="vi-VN" dirty="0" smtClean="0"/>
          </a:p>
          <a:p>
            <a:r>
              <a:rPr lang="vi-VN" sz="2400" b="1" dirty="0" smtClean="0"/>
              <a:t>Tìm thấy số nguyên tố lớn nhất dài 9.000 trang</a:t>
            </a:r>
          </a:p>
          <a:p>
            <a:r>
              <a:rPr lang="vi-VN" sz="2400" dirty="0" smtClean="0"/>
              <a:t>15:47 | 07/01/2018</a:t>
            </a:r>
            <a:endParaRPr lang="en-US" sz="2400" dirty="0" smtClean="0"/>
          </a:p>
          <a:p>
            <a:endParaRPr lang="en-US" sz="2400" dirty="0" smtClean="0"/>
          </a:p>
          <a:p>
            <a:r>
              <a:rPr lang="en-US" sz="2400" b="1" dirty="0" smtClean="0"/>
              <a:t>-</a:t>
            </a:r>
            <a:r>
              <a:rPr lang="en-US" sz="2400" dirty="0" smtClean="0"/>
              <a:t> Jonathan Pace, </a:t>
            </a:r>
            <a:r>
              <a:rPr lang="en-US" sz="2400" dirty="0" err="1" smtClean="0"/>
              <a:t>kỹ</a:t>
            </a:r>
            <a:r>
              <a:rPr lang="en-US" sz="2400" dirty="0" smtClean="0"/>
              <a:t> </a:t>
            </a:r>
            <a:r>
              <a:rPr lang="en-US" sz="2400" dirty="0" err="1" smtClean="0"/>
              <a:t>sư</a:t>
            </a:r>
            <a:r>
              <a:rPr lang="en-US" sz="2400" dirty="0" smtClean="0"/>
              <a:t> </a:t>
            </a:r>
            <a:r>
              <a:rPr lang="en-US" sz="2400" dirty="0" err="1" smtClean="0"/>
              <a:t>điện</a:t>
            </a:r>
            <a:r>
              <a:rPr lang="en-US" sz="2400" dirty="0" smtClean="0"/>
              <a:t> </a:t>
            </a:r>
            <a:r>
              <a:rPr lang="en-US" sz="2400" dirty="0" err="1" smtClean="0"/>
              <a:t>tử</a:t>
            </a:r>
            <a:r>
              <a:rPr lang="en-US" sz="2400" dirty="0" smtClean="0"/>
              <a:t> ở Tennessee </a:t>
            </a:r>
            <a:r>
              <a:rPr lang="en-US" sz="2400" dirty="0" err="1" smtClean="0"/>
              <a:t>đồng</a:t>
            </a:r>
            <a:r>
              <a:rPr lang="en-US" sz="2400" dirty="0" smtClean="0"/>
              <a:t> </a:t>
            </a:r>
            <a:r>
              <a:rPr lang="en-US" sz="2400" dirty="0" err="1" smtClean="0"/>
              <a:t>thời</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thành</a:t>
            </a:r>
            <a:r>
              <a:rPr lang="en-US" sz="2400" dirty="0" smtClean="0"/>
              <a:t> </a:t>
            </a:r>
            <a:r>
              <a:rPr lang="en-US" sz="2400" dirty="0" err="1" smtClean="0"/>
              <a:t>viên</a:t>
            </a:r>
            <a:r>
              <a:rPr lang="en-US" sz="2400" dirty="0" smtClean="0"/>
              <a:t> </a:t>
            </a:r>
            <a:r>
              <a:rPr lang="en-US" sz="2400" dirty="0" err="1" smtClean="0"/>
              <a:t>của</a:t>
            </a:r>
            <a:r>
              <a:rPr lang="en-US" sz="2400" dirty="0" smtClean="0"/>
              <a:t> GIMPS </a:t>
            </a:r>
            <a:r>
              <a:rPr lang="en-US" sz="2400" dirty="0" err="1" smtClean="0"/>
              <a:t>là</a:t>
            </a:r>
            <a:r>
              <a:rPr lang="en-US" sz="2400" dirty="0" smtClean="0"/>
              <a:t> </a:t>
            </a:r>
            <a:r>
              <a:rPr lang="en-US" sz="2400" dirty="0" err="1" smtClean="0"/>
              <a:t>người</a:t>
            </a:r>
            <a:r>
              <a:rPr lang="en-US" sz="2400" dirty="0" smtClean="0"/>
              <a:t> </a:t>
            </a:r>
            <a:r>
              <a:rPr lang="en-US" sz="2400" dirty="0" err="1" smtClean="0"/>
              <a:t>đã</a:t>
            </a:r>
            <a:r>
              <a:rPr lang="en-US" sz="2400" dirty="0" smtClean="0"/>
              <a:t> </a:t>
            </a:r>
            <a:r>
              <a:rPr lang="en-US" sz="2400" dirty="0" err="1" smtClean="0"/>
              <a:t>cho</a:t>
            </a:r>
            <a:r>
              <a:rPr lang="en-US" sz="2400" dirty="0" smtClean="0"/>
              <a:t> </a:t>
            </a:r>
            <a:r>
              <a:rPr lang="en-US" sz="2400" dirty="0" err="1" smtClean="0"/>
              <a:t>máy</a:t>
            </a:r>
            <a:r>
              <a:rPr lang="en-US" sz="2400" dirty="0" smtClean="0"/>
              <a:t> </a:t>
            </a:r>
            <a:r>
              <a:rPr lang="en-US" sz="2400" dirty="0" err="1" smtClean="0"/>
              <a:t>tính</a:t>
            </a:r>
            <a:r>
              <a:rPr lang="en-US" sz="2400" dirty="0" smtClean="0"/>
              <a:t> </a:t>
            </a:r>
            <a:r>
              <a:rPr lang="en-US" sz="2400" dirty="0" err="1" smtClean="0"/>
              <a:t>chạy</a:t>
            </a:r>
            <a:r>
              <a:rPr lang="en-US" sz="2400" dirty="0" smtClean="0"/>
              <a:t> </a:t>
            </a:r>
            <a:r>
              <a:rPr lang="en-US" sz="2400" dirty="0" err="1" smtClean="0"/>
              <a:t>phần</a:t>
            </a:r>
            <a:r>
              <a:rPr lang="en-US" sz="2400" dirty="0" smtClean="0"/>
              <a:t> </a:t>
            </a:r>
            <a:r>
              <a:rPr lang="en-US" sz="2400" dirty="0" err="1" smtClean="0"/>
              <a:t>mềm</a:t>
            </a:r>
            <a:r>
              <a:rPr lang="en-US" sz="2400" dirty="0" smtClean="0"/>
              <a:t> </a:t>
            </a:r>
            <a:r>
              <a:rPr lang="en-US" sz="2400" dirty="0" err="1" smtClean="0"/>
              <a:t>đặc</a:t>
            </a:r>
            <a:r>
              <a:rPr lang="en-US" sz="2400" dirty="0" smtClean="0"/>
              <a:t> </a:t>
            </a:r>
            <a:r>
              <a:rPr lang="en-US" sz="2400" dirty="0" err="1" smtClean="0"/>
              <a:t>biệt</a:t>
            </a:r>
            <a:r>
              <a:rPr lang="en-US" sz="2400" dirty="0" smtClean="0"/>
              <a:t> </a:t>
            </a:r>
            <a:r>
              <a:rPr lang="en-US" sz="2400" dirty="0" err="1" smtClean="0"/>
              <a:t>trong</a:t>
            </a:r>
            <a:r>
              <a:rPr lang="en-US" sz="2400" dirty="0" smtClean="0"/>
              <a:t> </a:t>
            </a:r>
            <a:r>
              <a:rPr lang="en-US" sz="2400" dirty="0" err="1" smtClean="0"/>
              <a:t>vòng</a:t>
            </a:r>
            <a:r>
              <a:rPr lang="en-US" sz="2400" dirty="0" smtClean="0"/>
              <a:t> 6 </a:t>
            </a:r>
            <a:r>
              <a:rPr lang="en-US" sz="2400" dirty="0" err="1" smtClean="0"/>
              <a:t>ngày</a:t>
            </a:r>
            <a:r>
              <a:rPr lang="en-US" sz="2400" dirty="0" smtClean="0"/>
              <a:t> </a:t>
            </a:r>
            <a:r>
              <a:rPr lang="en-US" sz="2400" dirty="0" err="1" smtClean="0"/>
              <a:t>liên</a:t>
            </a:r>
            <a:r>
              <a:rPr lang="en-US" sz="2400" dirty="0" smtClean="0"/>
              <a:t> </a:t>
            </a:r>
            <a:r>
              <a:rPr lang="en-US" sz="2400" dirty="0" err="1" smtClean="0"/>
              <a:t>tục</a:t>
            </a:r>
            <a:r>
              <a:rPr lang="en-US" sz="2400" dirty="0" smtClean="0"/>
              <a:t> </a:t>
            </a:r>
            <a:r>
              <a:rPr lang="en-US" sz="2400" dirty="0" err="1" smtClean="0"/>
              <a:t>để</a:t>
            </a:r>
            <a:r>
              <a:rPr lang="en-US" sz="2400" dirty="0" smtClean="0"/>
              <a:t> </a:t>
            </a:r>
            <a:r>
              <a:rPr lang="en-US" sz="2400" dirty="0" err="1" smtClean="0"/>
              <a:t>tìm</a:t>
            </a:r>
            <a:r>
              <a:rPr lang="en-US" sz="2400" dirty="0" smtClean="0"/>
              <a:t> </a:t>
            </a:r>
            <a:r>
              <a:rPr lang="en-US" sz="2400" dirty="0" err="1" smtClean="0"/>
              <a:t>ra</a:t>
            </a:r>
            <a:r>
              <a:rPr lang="en-US" sz="2400" dirty="0" smtClean="0"/>
              <a:t> M 232917. </a:t>
            </a:r>
            <a:r>
              <a:rPr lang="en-US" sz="2400" dirty="0" err="1" smtClean="0"/>
              <a:t>Theo</a:t>
            </a:r>
            <a:r>
              <a:rPr lang="en-US" sz="2400" i="1" dirty="0" err="1" smtClean="0"/>
              <a:t>ScienceAlert</a:t>
            </a:r>
            <a:r>
              <a:rPr lang="en-US" sz="2400" dirty="0" smtClean="0"/>
              <a:t>, </a:t>
            </a:r>
            <a:r>
              <a:rPr lang="en-US" sz="2400" dirty="0" err="1" smtClean="0"/>
              <a:t>số</a:t>
            </a:r>
            <a:r>
              <a:rPr lang="en-US" sz="2400" dirty="0" smtClean="0"/>
              <a:t> </a:t>
            </a:r>
            <a:r>
              <a:rPr lang="en-US" sz="2400" dirty="0" err="1" smtClean="0"/>
              <a:t>nguyên</a:t>
            </a:r>
            <a:r>
              <a:rPr lang="en-US" sz="2400" dirty="0" smtClean="0"/>
              <a:t> </a:t>
            </a:r>
            <a:r>
              <a:rPr lang="en-US" sz="2400" dirty="0" err="1" smtClean="0"/>
              <a:t>tố</a:t>
            </a:r>
            <a:r>
              <a:rPr lang="en-US" sz="2400" dirty="0" smtClean="0"/>
              <a:t> </a:t>
            </a:r>
            <a:r>
              <a:rPr lang="en-US" sz="2400" dirty="0" err="1" smtClean="0"/>
              <a:t>mới</a:t>
            </a:r>
            <a:r>
              <a:rPr lang="en-US" sz="2400" dirty="0" smtClean="0"/>
              <a:t> </a:t>
            </a:r>
            <a:r>
              <a:rPr lang="en-US" sz="2400" dirty="0" err="1" smtClean="0"/>
              <a:t>lớn</a:t>
            </a:r>
            <a:r>
              <a:rPr lang="en-US" sz="2400" dirty="0" smtClean="0"/>
              <a:t> </a:t>
            </a:r>
            <a:r>
              <a:rPr lang="en-US" sz="2400" dirty="0" err="1" smtClean="0"/>
              <a:t>tới</a:t>
            </a:r>
            <a:r>
              <a:rPr lang="en-US" sz="2400" dirty="0" smtClean="0"/>
              <a:t> </a:t>
            </a:r>
            <a:r>
              <a:rPr lang="en-US" sz="2400" dirty="0" err="1" smtClean="0"/>
              <a:t>mức</a:t>
            </a:r>
            <a:r>
              <a:rPr lang="en-US" sz="2400" dirty="0" smtClean="0"/>
              <a:t> </a:t>
            </a:r>
            <a:r>
              <a:rPr lang="en-US" sz="2400" dirty="0" err="1" smtClean="0"/>
              <a:t>sẽ</a:t>
            </a:r>
            <a:r>
              <a:rPr lang="en-US" sz="2400" dirty="0" smtClean="0"/>
              <a:t> </a:t>
            </a:r>
            <a:r>
              <a:rPr lang="en-US" sz="2400" dirty="0" err="1" smtClean="0"/>
              <a:t>trải</a:t>
            </a:r>
            <a:r>
              <a:rPr lang="en-US" sz="2400" dirty="0" smtClean="0"/>
              <a:t> </a:t>
            </a:r>
            <a:r>
              <a:rPr lang="en-US" sz="2400" dirty="0" err="1" smtClean="0"/>
              <a:t>dài</a:t>
            </a:r>
            <a:r>
              <a:rPr lang="en-US" sz="2400" dirty="0" smtClean="0"/>
              <a:t> 118 km </a:t>
            </a:r>
            <a:r>
              <a:rPr lang="en-US" sz="2400" dirty="0" err="1" smtClean="0"/>
              <a:t>nếu</a:t>
            </a:r>
            <a:r>
              <a:rPr lang="en-US" sz="2400" dirty="0" smtClean="0"/>
              <a:t> </a:t>
            </a:r>
            <a:r>
              <a:rPr lang="en-US" sz="2400" dirty="0" err="1" smtClean="0"/>
              <a:t>viết</a:t>
            </a:r>
            <a:r>
              <a:rPr lang="en-US" sz="2400" dirty="0" smtClean="0"/>
              <a:t> </a:t>
            </a:r>
            <a:r>
              <a:rPr lang="en-US" sz="2400" dirty="0" err="1" smtClean="0"/>
              <a:t>hai</a:t>
            </a:r>
            <a:r>
              <a:rPr lang="en-US" sz="2400" dirty="0" smtClean="0"/>
              <a:t> </a:t>
            </a:r>
            <a:r>
              <a:rPr lang="en-US" sz="2400" dirty="0" err="1" smtClean="0"/>
              <a:t>chữ</a:t>
            </a:r>
            <a:r>
              <a:rPr lang="en-US" sz="2400" dirty="0" smtClean="0"/>
              <a:t> </a:t>
            </a:r>
            <a:r>
              <a:rPr lang="en-US" sz="2400" dirty="0" err="1" smtClean="0"/>
              <a:t>số</a:t>
            </a:r>
            <a:r>
              <a:rPr lang="en-US" sz="2400" dirty="0" smtClean="0"/>
              <a:t> </a:t>
            </a:r>
            <a:r>
              <a:rPr lang="en-US" sz="2400" dirty="0" err="1" smtClean="0"/>
              <a:t>trên</a:t>
            </a:r>
            <a:r>
              <a:rPr lang="en-US" sz="2400" dirty="0" smtClean="0"/>
              <a:t> </a:t>
            </a:r>
            <a:r>
              <a:rPr lang="en-US" sz="2400" dirty="0" err="1" smtClean="0"/>
              <a:t>một</a:t>
            </a:r>
            <a:r>
              <a:rPr lang="en-US" sz="2400" dirty="0" smtClean="0"/>
              <a:t> </a:t>
            </a:r>
            <a:r>
              <a:rPr lang="en-US" sz="2400" dirty="0" err="1" smtClean="0"/>
              <a:t>centimet</a:t>
            </a:r>
            <a:r>
              <a:rPr lang="en-US" sz="2400" dirty="0" smtClean="0"/>
              <a:t> </a:t>
            </a:r>
            <a:r>
              <a:rPr lang="en-US" sz="2400" dirty="0" err="1" smtClean="0"/>
              <a:t>hoặc</a:t>
            </a:r>
            <a:r>
              <a:rPr lang="en-US" sz="2400" dirty="0" smtClean="0"/>
              <a:t> </a:t>
            </a:r>
            <a:r>
              <a:rPr lang="en-US" sz="2400" dirty="0" err="1" smtClean="0"/>
              <a:t>mất</a:t>
            </a:r>
            <a:r>
              <a:rPr lang="en-US" sz="2400" dirty="0" smtClean="0"/>
              <a:t> </a:t>
            </a:r>
            <a:r>
              <a:rPr lang="en-US" sz="2400" dirty="0" err="1" smtClean="0"/>
              <a:t>khoảng</a:t>
            </a:r>
            <a:r>
              <a:rPr lang="en-US" sz="2400" dirty="0" smtClean="0"/>
              <a:t> 9.000 </a:t>
            </a:r>
            <a:r>
              <a:rPr lang="en-US" sz="2400" dirty="0" err="1" smtClean="0"/>
              <a:t>trang</a:t>
            </a:r>
            <a:r>
              <a:rPr lang="en-US" sz="2400" dirty="0" smtClean="0"/>
              <a:t> </a:t>
            </a:r>
            <a:r>
              <a:rPr lang="en-US" sz="2400" dirty="0" err="1" smtClean="0"/>
              <a:t>giấy</a:t>
            </a:r>
            <a:r>
              <a:rPr lang="en-US" sz="2400" dirty="0" smtClean="0"/>
              <a:t> </a:t>
            </a:r>
            <a:r>
              <a:rPr lang="en-US" sz="2400" dirty="0" err="1" smtClean="0"/>
              <a:t>để</a:t>
            </a:r>
            <a:r>
              <a:rPr lang="en-US" sz="2400" dirty="0" smtClean="0"/>
              <a:t> </a:t>
            </a:r>
            <a:r>
              <a:rPr lang="en-US" sz="2400" dirty="0" err="1" smtClean="0"/>
              <a:t>viết</a:t>
            </a:r>
            <a:r>
              <a:rPr lang="en-US" sz="2400" dirty="0" smtClean="0"/>
              <a:t> </a:t>
            </a:r>
            <a:r>
              <a:rPr lang="en-US" sz="2400" dirty="0" err="1" smtClean="0"/>
              <a:t>hoặc</a:t>
            </a:r>
            <a:r>
              <a:rPr lang="en-US" sz="2400" dirty="0" smtClean="0"/>
              <a:t> in </a:t>
            </a:r>
            <a:r>
              <a:rPr lang="en-US" sz="2400" dirty="0" err="1" smtClean="0"/>
              <a:t>ra</a:t>
            </a:r>
            <a:r>
              <a:rPr lang="en-US" sz="2400" dirty="0" smtClean="0"/>
              <a:t>.</a:t>
            </a:r>
          </a:p>
          <a:p>
            <a:endParaRPr lang="vi-VN" sz="2400" dirty="0" smtClean="0"/>
          </a:p>
          <a:p>
            <a:pPr>
              <a:buFontTx/>
              <a:buChar char="-"/>
            </a:pPr>
            <a:r>
              <a:rPr lang="en-US" sz="2400" dirty="0" err="1" smtClean="0"/>
              <a:t>Mục</a:t>
            </a:r>
            <a:r>
              <a:rPr lang="en-US" sz="2400" dirty="0" smtClean="0"/>
              <a:t> </a:t>
            </a:r>
            <a:r>
              <a:rPr lang="en-US" sz="2400" dirty="0" err="1" smtClean="0"/>
              <a:t>tiêu</a:t>
            </a:r>
            <a:r>
              <a:rPr lang="en-US" sz="2400" dirty="0" smtClean="0"/>
              <a:t> </a:t>
            </a:r>
            <a:r>
              <a:rPr lang="en-US" sz="2400" dirty="0" err="1" smtClean="0"/>
              <a:t>tiếp</a:t>
            </a:r>
            <a:r>
              <a:rPr lang="en-US" sz="2400" dirty="0" smtClean="0"/>
              <a:t> </a:t>
            </a:r>
            <a:r>
              <a:rPr lang="en-US" sz="2400" dirty="0" err="1" smtClean="0"/>
              <a:t>theo</a:t>
            </a:r>
            <a:r>
              <a:rPr lang="en-US" sz="2400" dirty="0" smtClean="0"/>
              <a:t> </a:t>
            </a:r>
            <a:r>
              <a:rPr lang="en-US" sz="2400" dirty="0" err="1" smtClean="0"/>
              <a:t>của</a:t>
            </a:r>
            <a:r>
              <a:rPr lang="en-US" sz="2400" dirty="0" smtClean="0"/>
              <a:t> </a:t>
            </a:r>
            <a:r>
              <a:rPr lang="en-US" sz="2400" dirty="0" err="1" smtClean="0"/>
              <a:t>chương</a:t>
            </a:r>
            <a:r>
              <a:rPr lang="en-US" sz="2400" dirty="0" smtClean="0"/>
              <a:t> </a:t>
            </a:r>
            <a:r>
              <a:rPr lang="en-US" sz="2400" dirty="0" err="1" smtClean="0"/>
              <a:t>trình</a:t>
            </a:r>
            <a:r>
              <a:rPr lang="en-US" sz="2400" dirty="0" smtClean="0"/>
              <a:t> Gimps </a:t>
            </a:r>
            <a:r>
              <a:rPr lang="en-US" sz="2400" dirty="0" err="1" smtClean="0"/>
              <a:t>là</a:t>
            </a:r>
            <a:r>
              <a:rPr lang="en-US" sz="2400" dirty="0" smtClean="0"/>
              <a:t> </a:t>
            </a:r>
            <a:r>
              <a:rPr lang="en-US" sz="2400" dirty="0" err="1" smtClean="0"/>
              <a:t>tìm</a:t>
            </a:r>
            <a:r>
              <a:rPr lang="en-US" sz="2400" dirty="0" smtClean="0"/>
              <a:t> </a:t>
            </a:r>
            <a:r>
              <a:rPr lang="en-US" sz="2400" dirty="0" err="1" smtClean="0"/>
              <a:t>được</a:t>
            </a:r>
            <a:r>
              <a:rPr lang="en-US" sz="2400" dirty="0" smtClean="0"/>
              <a:t> </a:t>
            </a:r>
            <a:r>
              <a:rPr lang="en-US" sz="2400" dirty="0" err="1" smtClean="0"/>
              <a:t>số</a:t>
            </a:r>
            <a:r>
              <a:rPr lang="en-US" sz="2400" dirty="0" smtClean="0"/>
              <a:t> </a:t>
            </a:r>
            <a:r>
              <a:rPr lang="en-US" sz="2400" dirty="0" err="1" smtClean="0"/>
              <a:t>nguyên</a:t>
            </a:r>
            <a:r>
              <a:rPr lang="en-US" sz="2400" dirty="0" smtClean="0"/>
              <a:t> </a:t>
            </a:r>
            <a:r>
              <a:rPr lang="en-US" sz="2400" dirty="0" err="1" smtClean="0"/>
              <a:t>tố</a:t>
            </a:r>
            <a:r>
              <a:rPr lang="en-US" sz="2400" dirty="0" smtClean="0"/>
              <a:t> </a:t>
            </a:r>
            <a:r>
              <a:rPr lang="en-US" sz="2400" dirty="0" err="1" smtClean="0"/>
              <a:t>có</a:t>
            </a:r>
            <a:r>
              <a:rPr lang="en-US" sz="2400" dirty="0" smtClean="0"/>
              <a:t> </a:t>
            </a:r>
            <a:r>
              <a:rPr lang="en-US" sz="2400" dirty="0" err="1" smtClean="0"/>
              <a:t>hơn</a:t>
            </a:r>
            <a:r>
              <a:rPr lang="en-US" sz="2400" dirty="0" smtClean="0"/>
              <a:t> 100 </a:t>
            </a:r>
            <a:r>
              <a:rPr lang="en-US" sz="2400" dirty="0" err="1" smtClean="0"/>
              <a:t>triệu</a:t>
            </a:r>
            <a:r>
              <a:rPr lang="en-US" sz="2400" dirty="0" smtClean="0"/>
              <a:t> </a:t>
            </a:r>
            <a:r>
              <a:rPr lang="en-US" sz="2400" dirty="0" err="1" smtClean="0"/>
              <a:t>chữ</a:t>
            </a:r>
            <a:r>
              <a:rPr lang="en-US" sz="2400" dirty="0" smtClean="0"/>
              <a:t> </a:t>
            </a:r>
            <a:r>
              <a:rPr lang="en-US" sz="2400" dirty="0" err="1" smtClean="0"/>
              <a:t>số</a:t>
            </a:r>
            <a:r>
              <a:rPr lang="en-US" sz="2400" dirty="0" smtClean="0"/>
              <a:t> </a:t>
            </a:r>
            <a:r>
              <a:rPr lang="en-US" sz="2400" dirty="0" err="1" smtClean="0"/>
              <a:t>và</a:t>
            </a:r>
            <a:r>
              <a:rPr lang="en-US" sz="2400" dirty="0" smtClean="0"/>
              <a:t> </a:t>
            </a:r>
            <a:r>
              <a:rPr lang="en-US" sz="2400" dirty="0" err="1" smtClean="0"/>
              <a:t>ai</a:t>
            </a:r>
            <a:r>
              <a:rPr lang="en-US" sz="2400" dirty="0" smtClean="0"/>
              <a:t> </a:t>
            </a:r>
            <a:r>
              <a:rPr lang="en-US" sz="2400" dirty="0" err="1" smtClean="0"/>
              <a:t>tìm</a:t>
            </a:r>
            <a:r>
              <a:rPr lang="en-US" sz="2400" dirty="0" smtClean="0"/>
              <a:t> </a:t>
            </a:r>
            <a:r>
              <a:rPr lang="en-US" sz="2400" dirty="0" err="1" smtClean="0"/>
              <a:t>thấy</a:t>
            </a:r>
            <a:r>
              <a:rPr lang="en-US" sz="2400" dirty="0" smtClean="0"/>
              <a:t> </a:t>
            </a:r>
            <a:r>
              <a:rPr lang="en-US" sz="2400" dirty="0" err="1" smtClean="0"/>
              <a:t>nó</a:t>
            </a:r>
            <a:r>
              <a:rPr lang="en-US" sz="2400" dirty="0" smtClean="0"/>
              <a:t> </a:t>
            </a:r>
            <a:r>
              <a:rPr lang="en-US" sz="2400" dirty="0" err="1" smtClean="0"/>
              <a:t>sẽ</a:t>
            </a:r>
            <a:r>
              <a:rPr lang="en-US" sz="2400" dirty="0" smtClean="0"/>
              <a:t> </a:t>
            </a:r>
            <a:r>
              <a:rPr lang="en-US" sz="2400" dirty="0" err="1" smtClean="0"/>
              <a:t>có</a:t>
            </a:r>
            <a:r>
              <a:rPr lang="en-US" sz="2400" dirty="0" smtClean="0"/>
              <a:t> </a:t>
            </a:r>
            <a:r>
              <a:rPr lang="en-US" sz="2400" dirty="0" err="1" smtClean="0"/>
              <a:t>phần</a:t>
            </a:r>
            <a:r>
              <a:rPr lang="en-US" sz="2400" dirty="0" smtClean="0"/>
              <a:t> </a:t>
            </a:r>
            <a:r>
              <a:rPr lang="en-US" sz="2400" dirty="0" err="1" smtClean="0"/>
              <a:t>thưởng</a:t>
            </a:r>
            <a:r>
              <a:rPr lang="en-US" sz="2400" dirty="0" smtClean="0"/>
              <a:t> </a:t>
            </a:r>
            <a:r>
              <a:rPr lang="en-US" sz="2400" dirty="0" err="1" smtClean="0"/>
              <a:t>khoảng</a:t>
            </a:r>
            <a:r>
              <a:rPr lang="en-US" sz="2400" dirty="0" smtClean="0"/>
              <a:t> 150.000 USD do Electronic Frontier Foundation </a:t>
            </a:r>
            <a:r>
              <a:rPr lang="en-US" sz="2400" dirty="0" err="1" smtClean="0"/>
              <a:t>tài</a:t>
            </a:r>
            <a:r>
              <a:rPr lang="en-US" sz="2400" dirty="0" smtClean="0"/>
              <a:t> </a:t>
            </a:r>
            <a:r>
              <a:rPr lang="en-US" sz="2400" dirty="0" err="1" smtClean="0"/>
              <a:t>trợ</a:t>
            </a:r>
            <a:r>
              <a:rPr lang="en-US" sz="2400" dirty="0" smtClean="0"/>
              <a:t>.</a:t>
            </a:r>
          </a:p>
          <a:p>
            <a:pPr>
              <a:buFontTx/>
              <a:buChar char="-"/>
            </a:pPr>
            <a:endParaRPr lang="en-US" sz="2400" b="1" dirty="0" smtClean="0"/>
          </a:p>
          <a:p>
            <a:endParaRPr lang="en-US" b="1" dirty="0" smtClean="0"/>
          </a:p>
          <a:p>
            <a:endParaRPr lang="vi-VN"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720850"/>
            <a:ext cx="9144000" cy="946150"/>
          </a:xfrm>
          <a:prstGeom prst="rect">
            <a:avLst/>
          </a:prstGeom>
          <a:noFill/>
          <a:ln w="9525">
            <a:noFill/>
            <a:miter lim="800000"/>
            <a:headEnd/>
            <a:tailEnd/>
          </a:ln>
        </p:spPr>
        <p:txBody>
          <a:bodyPr>
            <a:spAutoFit/>
          </a:bodyPr>
          <a:lstStyle/>
          <a:p>
            <a:pPr eaLnBrk="0" hangingPunct="0"/>
            <a:r>
              <a:rPr lang="en-US" sz="2800" b="1" dirty="0" smtClean="0">
                <a:latin typeface=".VnTime" pitchFamily="34" charset="0"/>
              </a:rPr>
              <a:t>?/ 46-sgk: </a:t>
            </a:r>
            <a:r>
              <a:rPr lang="en-US" sz="2800" b="1" i="1" dirty="0" err="1">
                <a:latin typeface=".VnTime" pitchFamily="34" charset="0"/>
              </a:rPr>
              <a:t>Trong</a:t>
            </a:r>
            <a:r>
              <a:rPr lang="en-US" sz="2800" b="1" i="1" dirty="0">
                <a:latin typeface=".VnTime" pitchFamily="34" charset="0"/>
              </a:rPr>
              <a:t> </a:t>
            </a:r>
            <a:r>
              <a:rPr lang="en-US" sz="2800" b="1" i="1" dirty="0" err="1">
                <a:latin typeface=".VnTime" pitchFamily="34" charset="0"/>
              </a:rPr>
              <a:t>c¸c</a:t>
            </a:r>
            <a:r>
              <a:rPr lang="en-US" sz="2800" b="1" i="1" dirty="0">
                <a:latin typeface=".VnTime" pitchFamily="34" charset="0"/>
              </a:rPr>
              <a:t> </a:t>
            </a:r>
            <a:r>
              <a:rPr lang="en-US" sz="2800" b="1" i="1" dirty="0" err="1">
                <a:latin typeface=".VnTime" pitchFamily="34" charset="0"/>
              </a:rPr>
              <a:t>sè</a:t>
            </a:r>
            <a:r>
              <a:rPr lang="en-US" sz="2800" b="1" i="1" dirty="0">
                <a:latin typeface=".VnTime" pitchFamily="34" charset="0"/>
              </a:rPr>
              <a:t> 7; 8; 9 </a:t>
            </a:r>
            <a:r>
              <a:rPr lang="en-US" sz="2800" b="1" i="1" dirty="0" err="1">
                <a:latin typeface=".VnTime" pitchFamily="34" charset="0"/>
              </a:rPr>
              <a:t>sè</a:t>
            </a:r>
            <a:r>
              <a:rPr lang="en-US" sz="2800" b="1" i="1" dirty="0">
                <a:latin typeface=".VnTime" pitchFamily="34" charset="0"/>
              </a:rPr>
              <a:t> </a:t>
            </a:r>
            <a:r>
              <a:rPr lang="en-US" sz="2800" b="1" i="1" dirty="0" err="1">
                <a:latin typeface=".VnTime" pitchFamily="34" charset="0"/>
              </a:rPr>
              <a:t>nµo</a:t>
            </a:r>
            <a:r>
              <a:rPr lang="en-US" sz="2800" b="1" i="1" dirty="0">
                <a:latin typeface=".VnTime" pitchFamily="34" charset="0"/>
              </a:rPr>
              <a:t> lµ </a:t>
            </a:r>
            <a:r>
              <a:rPr lang="en-US" sz="2800" b="1" i="1" dirty="0" err="1">
                <a:latin typeface=".VnTime" pitchFamily="34" charset="0"/>
              </a:rPr>
              <a:t>sè</a:t>
            </a:r>
            <a:r>
              <a:rPr lang="en-US" sz="2800" b="1" i="1" dirty="0">
                <a:latin typeface=".VnTime" pitchFamily="34" charset="0"/>
              </a:rPr>
              <a:t> </a:t>
            </a:r>
            <a:r>
              <a:rPr lang="en-US" sz="2800" b="1" i="1" dirty="0" err="1">
                <a:latin typeface=".VnTime" pitchFamily="34" charset="0"/>
              </a:rPr>
              <a:t>nguyªn</a:t>
            </a:r>
            <a:r>
              <a:rPr lang="en-US" sz="2800" b="1" i="1" dirty="0">
                <a:latin typeface=".VnTime" pitchFamily="34" charset="0"/>
              </a:rPr>
              <a:t> </a:t>
            </a:r>
            <a:r>
              <a:rPr lang="en-US" sz="2800" b="1" i="1" dirty="0" err="1">
                <a:latin typeface=".VnTime" pitchFamily="34" charset="0"/>
              </a:rPr>
              <a:t>tè</a:t>
            </a:r>
            <a:r>
              <a:rPr lang="en-US" sz="2800" b="1" i="1" dirty="0">
                <a:latin typeface=".VnTime" pitchFamily="34" charset="0"/>
              </a:rPr>
              <a:t>, </a:t>
            </a:r>
            <a:r>
              <a:rPr lang="en-US" sz="2800" b="1" i="1" dirty="0" err="1">
                <a:latin typeface=".VnTime" pitchFamily="34" charset="0"/>
              </a:rPr>
              <a:t>sè</a:t>
            </a:r>
            <a:r>
              <a:rPr lang="en-US" sz="2800" b="1" i="1" dirty="0">
                <a:latin typeface=".VnTime" pitchFamily="34" charset="0"/>
              </a:rPr>
              <a:t> </a:t>
            </a:r>
            <a:r>
              <a:rPr lang="en-US" sz="2800" b="1" i="1" dirty="0" err="1">
                <a:latin typeface=".VnTime" pitchFamily="34" charset="0"/>
              </a:rPr>
              <a:t>nµo</a:t>
            </a:r>
            <a:r>
              <a:rPr lang="en-US" sz="2800" b="1" i="1" dirty="0">
                <a:latin typeface=".VnTime" pitchFamily="34" charset="0"/>
              </a:rPr>
              <a:t> lµ </a:t>
            </a:r>
            <a:r>
              <a:rPr lang="en-US" sz="2800" b="1" i="1" dirty="0" err="1">
                <a:latin typeface=".VnTime" pitchFamily="34" charset="0"/>
              </a:rPr>
              <a:t>hîp</a:t>
            </a:r>
            <a:r>
              <a:rPr lang="en-US" sz="2800" b="1" i="1" dirty="0">
                <a:latin typeface=".VnTime" pitchFamily="34" charset="0"/>
              </a:rPr>
              <a:t> </a:t>
            </a:r>
            <a:r>
              <a:rPr lang="en-US" sz="2800" b="1" i="1" dirty="0" err="1">
                <a:latin typeface=".VnTime" pitchFamily="34" charset="0"/>
              </a:rPr>
              <a:t>sè</a:t>
            </a:r>
            <a:r>
              <a:rPr lang="en-US" sz="2800" b="1" i="1" dirty="0">
                <a:latin typeface=".VnTime" pitchFamily="34" charset="0"/>
              </a:rPr>
              <a:t>? V× </a:t>
            </a:r>
            <a:r>
              <a:rPr lang="en-US" sz="2800" b="1" i="1" dirty="0" err="1">
                <a:latin typeface=".VnTime" pitchFamily="34" charset="0"/>
              </a:rPr>
              <a:t>sao</a:t>
            </a:r>
            <a:r>
              <a:rPr lang="en-US" sz="2800" b="1" i="1" dirty="0">
                <a:latin typeface=".VnTime" pitchFamily="34" charset="0"/>
              </a:rPr>
              <a:t>?</a:t>
            </a:r>
          </a:p>
        </p:txBody>
      </p:sp>
      <p:sp>
        <p:nvSpPr>
          <p:cNvPr id="3" name="WordArt 2"/>
          <p:cNvSpPr>
            <a:spLocks noChangeArrowheads="1" noChangeShapeType="1" noTextEdit="1"/>
          </p:cNvSpPr>
          <p:nvPr/>
        </p:nvSpPr>
        <p:spPr bwMode="auto">
          <a:xfrm>
            <a:off x="1728788" y="414338"/>
            <a:ext cx="5967412" cy="381000"/>
          </a:xfrm>
          <a:prstGeom prst="rect">
            <a:avLst/>
          </a:prstGeom>
        </p:spPr>
        <p:txBody>
          <a:bodyPr wrap="none" fromWordArt="1">
            <a:prstTxWarp prst="textPlain">
              <a:avLst>
                <a:gd name="adj" fmla="val 50000"/>
              </a:avLst>
            </a:prstTxWarp>
          </a:bodyPr>
          <a:lstStyle/>
          <a:p>
            <a:pPr algn="ct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hîp</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b¶ng</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endPar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endParaRPr>
          </a:p>
        </p:txBody>
      </p:sp>
      <p:sp>
        <p:nvSpPr>
          <p:cNvPr id="4" name="Text Box 14"/>
          <p:cNvSpPr txBox="1">
            <a:spLocks noChangeArrowheads="1"/>
          </p:cNvSpPr>
          <p:nvPr/>
        </p:nvSpPr>
        <p:spPr bwMode="auto">
          <a:xfrm>
            <a:off x="152400" y="361950"/>
            <a:ext cx="1371600" cy="457200"/>
          </a:xfrm>
          <a:prstGeom prst="rect">
            <a:avLst/>
          </a:prstGeom>
          <a:noFill/>
          <a:ln w="9525">
            <a:noFill/>
            <a:miter lim="800000"/>
            <a:headEnd/>
            <a:tailEnd/>
          </a:ln>
        </p:spPr>
        <p:txBody>
          <a:bodyPr>
            <a:spAutoFit/>
          </a:bodyPr>
          <a:lstStyle/>
          <a:p>
            <a:pPr>
              <a:spcBef>
                <a:spcPct val="50000"/>
              </a:spcBef>
            </a:pPr>
            <a:r>
              <a:rPr lang="en-US" sz="2400" u="sng" dirty="0" err="1">
                <a:solidFill>
                  <a:srgbClr val="0000CC"/>
                </a:solidFill>
              </a:rPr>
              <a:t>Tiết</a:t>
            </a:r>
            <a:r>
              <a:rPr lang="en-US" sz="2400" u="sng" dirty="0">
                <a:solidFill>
                  <a:srgbClr val="0000CC"/>
                </a:solidFill>
              </a:rPr>
              <a:t> 25</a:t>
            </a:r>
          </a:p>
        </p:txBody>
      </p:sp>
      <p:sp>
        <p:nvSpPr>
          <p:cNvPr id="6" name="Rectangle 7"/>
          <p:cNvSpPr>
            <a:spLocks noChangeArrowheads="1"/>
          </p:cNvSpPr>
          <p:nvPr/>
        </p:nvSpPr>
        <p:spPr bwMode="auto">
          <a:xfrm>
            <a:off x="157163" y="3048000"/>
            <a:ext cx="8382000" cy="609600"/>
          </a:xfrm>
          <a:prstGeom prst="rect">
            <a:avLst/>
          </a:prstGeom>
          <a:noFill/>
          <a:ln w="9525">
            <a:noFill/>
            <a:miter lim="800000"/>
            <a:headEnd/>
            <a:tailEnd/>
          </a:ln>
        </p:spPr>
        <p:txBody>
          <a:bodyPr/>
          <a:lstStyle/>
          <a:p>
            <a:pPr marL="342900" indent="-342900">
              <a:spcBef>
                <a:spcPct val="20000"/>
              </a:spcBef>
            </a:pPr>
            <a:r>
              <a:rPr lang="en-US" sz="2800" dirty="0">
                <a:latin typeface="Times New Roman" pitchFamily="18" charset="0"/>
              </a:rPr>
              <a:t>7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số</a:t>
            </a:r>
            <a:r>
              <a:rPr lang="en-US" sz="2800" dirty="0">
                <a:latin typeface="Times New Roman" pitchFamily="18" charset="0"/>
              </a:rPr>
              <a:t> </a:t>
            </a:r>
            <a:r>
              <a:rPr lang="en-US" sz="2800" dirty="0" err="1">
                <a:latin typeface="Times New Roman" pitchFamily="18" charset="0"/>
              </a:rPr>
              <a:t>nguyên</a:t>
            </a:r>
            <a:r>
              <a:rPr lang="en-US" sz="2800" dirty="0">
                <a:latin typeface="Times New Roman" pitchFamily="18" charset="0"/>
              </a:rPr>
              <a:t> </a:t>
            </a:r>
            <a:r>
              <a:rPr lang="en-US" sz="2800" dirty="0" err="1">
                <a:latin typeface="Times New Roman" pitchFamily="18" charset="0"/>
              </a:rPr>
              <a:t>tố</a:t>
            </a:r>
            <a:r>
              <a:rPr lang="en-US" sz="2800" dirty="0">
                <a:latin typeface="Times New Roman" pitchFamily="18" charset="0"/>
              </a:rPr>
              <a:t> </a:t>
            </a:r>
            <a:r>
              <a:rPr lang="en-US" sz="2800" dirty="0" err="1">
                <a:latin typeface="Times New Roman" pitchFamily="18" charset="0"/>
              </a:rPr>
              <a:t>vì</a:t>
            </a:r>
            <a:r>
              <a:rPr lang="en-US" sz="2800" dirty="0">
                <a:latin typeface="Times New Roman" pitchFamily="18" charset="0"/>
              </a:rPr>
              <a:t> </a:t>
            </a:r>
            <a:r>
              <a:rPr lang="en-US" sz="2800" dirty="0" smtClean="0">
                <a:latin typeface="Times New Roman" pitchFamily="18" charset="0"/>
              </a:rPr>
              <a:t>:7</a:t>
            </a:r>
            <a:r>
              <a:rPr lang="en-US" sz="2800" dirty="0" smtClean="0">
                <a:latin typeface="Times New Roman" pitchFamily="18" charset="0"/>
                <a:sym typeface="Wingdings" pitchFamily="2" charset="2"/>
              </a:rPr>
              <a:t> &gt; 1 , 7</a:t>
            </a:r>
            <a:r>
              <a:rPr lang="en-US" sz="2800" dirty="0" smtClean="0">
                <a:latin typeface="Times New Roman" pitchFamily="18" charset="0"/>
              </a:rPr>
              <a:t>  </a:t>
            </a:r>
            <a:r>
              <a:rPr lang="en-US" sz="2800" dirty="0" err="1">
                <a:latin typeface="Times New Roman" pitchFamily="18" charset="0"/>
              </a:rPr>
              <a:t>chỉ</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a:t>
            </a:r>
            <a:r>
              <a:rPr lang="en-US" sz="2800" dirty="0" err="1">
                <a:latin typeface="Times New Roman" pitchFamily="18" charset="0"/>
              </a:rPr>
              <a:t>và</a:t>
            </a:r>
            <a:r>
              <a:rPr lang="en-US" sz="2800" dirty="0">
                <a:latin typeface="Times New Roman" pitchFamily="18" charset="0"/>
              </a:rPr>
              <a:t> 7</a:t>
            </a:r>
            <a:br>
              <a:rPr lang="en-US" sz="2800" dirty="0">
                <a:latin typeface="Times New Roman" pitchFamily="18" charset="0"/>
              </a:rPr>
            </a:br>
            <a:endParaRPr lang="en-US" sz="2800" dirty="0">
              <a:latin typeface="Times New Roman" pitchFamily="18" charset="0"/>
            </a:endParaRPr>
          </a:p>
        </p:txBody>
      </p:sp>
      <p:sp>
        <p:nvSpPr>
          <p:cNvPr id="7" name="Rectangle 8"/>
          <p:cNvSpPr>
            <a:spLocks noChangeArrowheads="1"/>
          </p:cNvSpPr>
          <p:nvPr/>
        </p:nvSpPr>
        <p:spPr bwMode="auto">
          <a:xfrm>
            <a:off x="157163" y="4114800"/>
            <a:ext cx="7315200" cy="609600"/>
          </a:xfrm>
          <a:prstGeom prst="rect">
            <a:avLst/>
          </a:prstGeom>
          <a:noFill/>
          <a:ln w="9525">
            <a:noFill/>
            <a:miter lim="800000"/>
            <a:headEnd/>
            <a:tailEnd/>
          </a:ln>
        </p:spPr>
        <p:txBody>
          <a:bodyPr/>
          <a:lstStyle/>
          <a:p>
            <a:pPr marL="342900" indent="-342900">
              <a:spcBef>
                <a:spcPct val="20000"/>
              </a:spcBef>
            </a:pPr>
            <a:r>
              <a:rPr lang="en-US" sz="2800" dirty="0">
                <a:latin typeface="Times New Roman" pitchFamily="18" charset="0"/>
              </a:rPr>
              <a:t>8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r>
              <a:rPr lang="en-US" sz="2800" dirty="0" err="1">
                <a:latin typeface="Times New Roman" pitchFamily="18" charset="0"/>
              </a:rPr>
              <a:t>số</a:t>
            </a:r>
            <a:r>
              <a:rPr lang="en-US" sz="2800" dirty="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 8 </a:t>
            </a:r>
            <a:r>
              <a:rPr lang="en-US" sz="2800" dirty="0" smtClean="0">
                <a:latin typeface="Times New Roman" pitchFamily="18" charset="0"/>
                <a:sym typeface="Wingdings" pitchFamily="2" charset="2"/>
              </a:rPr>
              <a:t>&gt; 1, 8</a:t>
            </a:r>
            <a:r>
              <a:rPr lang="en-US" sz="2800" dirty="0" smtClean="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8; </a:t>
            </a:r>
            <a:r>
              <a:rPr lang="en-US" sz="2800" b="1" dirty="0">
                <a:solidFill>
                  <a:srgbClr val="FF0000"/>
                </a:solidFill>
                <a:latin typeface="Times New Roman" pitchFamily="18" charset="0"/>
              </a:rPr>
              <a:t>2</a:t>
            </a:r>
          </a:p>
        </p:txBody>
      </p:sp>
      <p:sp>
        <p:nvSpPr>
          <p:cNvPr id="8" name="Rectangle 9"/>
          <p:cNvSpPr>
            <a:spLocks noChangeArrowheads="1"/>
          </p:cNvSpPr>
          <p:nvPr/>
        </p:nvSpPr>
        <p:spPr bwMode="auto">
          <a:xfrm>
            <a:off x="157163" y="4891087"/>
            <a:ext cx="7748587" cy="519113"/>
          </a:xfrm>
          <a:prstGeom prst="rect">
            <a:avLst/>
          </a:prstGeom>
          <a:noFill/>
          <a:ln w="9525">
            <a:noFill/>
            <a:miter lim="800000"/>
            <a:headEnd/>
            <a:tailEnd/>
          </a:ln>
        </p:spPr>
        <p:txBody>
          <a:bodyPr>
            <a:spAutoFit/>
          </a:bodyPr>
          <a:lstStyle/>
          <a:p>
            <a:r>
              <a:rPr lang="en-US" sz="2800" dirty="0">
                <a:latin typeface="Times New Roman" pitchFamily="18" charset="0"/>
              </a:rPr>
              <a:t>9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r>
              <a:rPr lang="en-US" sz="2800" dirty="0" err="1">
                <a:latin typeface="Times New Roman" pitchFamily="18" charset="0"/>
              </a:rPr>
              <a:t>số</a:t>
            </a:r>
            <a:r>
              <a:rPr lang="en-US" sz="2800" dirty="0">
                <a:latin typeface="Times New Roman" pitchFamily="18" charset="0"/>
              </a:rPr>
              <a:t> </a:t>
            </a:r>
            <a:r>
              <a:rPr lang="en-US" sz="2800" dirty="0" err="1">
                <a:latin typeface="Times New Roman" pitchFamily="18" charset="0"/>
              </a:rPr>
              <a:t>vì</a:t>
            </a:r>
            <a:r>
              <a:rPr lang="en-US" sz="2800" dirty="0">
                <a:latin typeface="Times New Roman" pitchFamily="18" charset="0"/>
              </a:rPr>
              <a:t> </a:t>
            </a:r>
            <a:r>
              <a:rPr lang="en-US" sz="2800" dirty="0" smtClean="0">
                <a:latin typeface="Times New Roman" pitchFamily="18" charset="0"/>
              </a:rPr>
              <a:t> : 9 </a:t>
            </a:r>
            <a:r>
              <a:rPr lang="en-US" sz="2800" dirty="0" smtClean="0">
                <a:latin typeface="Times New Roman" pitchFamily="18" charset="0"/>
                <a:sym typeface="Wingdings" pitchFamily="2" charset="2"/>
              </a:rPr>
              <a:t>&gt; 1, 9</a:t>
            </a:r>
            <a:r>
              <a:rPr lang="en-US" sz="2800" dirty="0" smtClean="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ước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 9; </a:t>
            </a:r>
            <a:r>
              <a:rPr lang="en-US" sz="2800" b="1" dirty="0">
                <a:solidFill>
                  <a:srgbClr val="FF0000"/>
                </a:solidFill>
                <a:latin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allAtOnce"/>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2400" y="533400"/>
            <a:ext cx="9144000" cy="1877437"/>
          </a:xfrm>
          <a:prstGeom prst="rect">
            <a:avLst/>
          </a:prstGeom>
          <a:noFill/>
          <a:ln w="9525">
            <a:noFill/>
            <a:miter lim="800000"/>
            <a:headEnd/>
            <a:tailEnd/>
          </a:ln>
          <a:effectLst/>
        </p:spPr>
        <p:txBody>
          <a:bodyPr wrap="square">
            <a:spAutoFit/>
          </a:bodyPr>
          <a:lstStyle/>
          <a:p>
            <a:pPr>
              <a:defRPr/>
            </a:pPr>
            <a:r>
              <a:rPr lang="en-US" sz="3200" b="1" i="1" dirty="0" smtClean="0">
                <a:effectLst>
                  <a:outerShdw blurRad="38100" dist="38100" dir="2700000" algn="tl">
                    <a:srgbClr val="C0C0C0"/>
                  </a:outerShdw>
                </a:effectLst>
                <a:latin typeface=".VnTime" pitchFamily="34" charset="0"/>
              </a:rPr>
              <a:t> </a:t>
            </a:r>
          </a:p>
          <a:p>
            <a:pPr>
              <a:defRPr/>
            </a:pPr>
            <a:r>
              <a:rPr lang="en-US" sz="2800" b="1" i="1" dirty="0" err="1" smtClean="0">
                <a:effectLst>
                  <a:outerShdw blurRad="38100" dist="38100" dir="2700000" algn="tl">
                    <a:srgbClr val="C0C0C0"/>
                  </a:outerShdw>
                </a:effectLst>
                <a:latin typeface=".VnTime" pitchFamily="34" charset="0"/>
              </a:rPr>
              <a:t>Sè</a:t>
            </a:r>
            <a:r>
              <a:rPr lang="en-US" sz="2800" b="1" i="1" dirty="0" smtClean="0">
                <a:effectLst>
                  <a:outerShdw blurRad="38100" dist="38100" dir="2700000" algn="tl">
                    <a:srgbClr val="C0C0C0"/>
                  </a:outerShdw>
                </a:effectLst>
                <a:latin typeface=".VnTime" pitchFamily="34" charset="0"/>
              </a:rPr>
              <a:t> 0, </a:t>
            </a:r>
            <a:r>
              <a:rPr lang="en-US" sz="2800" b="1" i="1" dirty="0" smtClean="0">
                <a:effectLst>
                  <a:outerShdw blurRad="38100" dist="38100" dir="2700000" algn="tl">
                    <a:srgbClr val="C0C0C0"/>
                  </a:outerShdw>
                </a:effectLst>
                <a:latin typeface="Times New Roman" pitchFamily="18" charset="0"/>
                <a:cs typeface="Times New Roman" pitchFamily="18" charset="0"/>
              </a:rPr>
              <a:t>số1</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cã</a:t>
            </a:r>
            <a:r>
              <a:rPr lang="en-US" sz="2800" b="1" i="1" dirty="0" smtClean="0">
                <a:effectLst>
                  <a:outerShdw blurRad="38100" dist="38100" dir="2700000" algn="tl">
                    <a:srgbClr val="C0C0C0"/>
                  </a:outerShdw>
                </a:effectLst>
                <a:latin typeface=".VnTime" pitchFamily="34" charset="0"/>
              </a:rPr>
              <a:t> lµ </a:t>
            </a:r>
            <a:r>
              <a:rPr lang="en-US" sz="2800" b="1" i="1" dirty="0" err="1" smtClean="0">
                <a:effectLst>
                  <a:outerShdw blurRad="38100" dist="38100" dir="2700000" algn="tl">
                    <a:srgbClr val="C0C0C0"/>
                  </a:outerShdw>
                </a:effectLst>
                <a:latin typeface=".VnTime" pitchFamily="34" charset="0"/>
              </a:rPr>
              <a:t>sè</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nguyªn</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tè</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kh«ng</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cã</a:t>
            </a:r>
            <a:r>
              <a:rPr lang="en-US" sz="2800" b="1" i="1" dirty="0" smtClean="0">
                <a:effectLst>
                  <a:outerShdw blurRad="38100" dist="38100" dir="2700000" algn="tl">
                    <a:srgbClr val="C0C0C0"/>
                  </a:outerShdw>
                </a:effectLst>
                <a:latin typeface=".VnTime" pitchFamily="34" charset="0"/>
              </a:rPr>
              <a:t> lµ </a:t>
            </a:r>
            <a:r>
              <a:rPr lang="en-US" sz="2800" b="1" i="1" dirty="0" err="1" smtClean="0">
                <a:effectLst>
                  <a:outerShdw blurRad="38100" dist="38100" dir="2700000" algn="tl">
                    <a:srgbClr val="C0C0C0"/>
                  </a:outerShdw>
                </a:effectLst>
                <a:latin typeface=".VnTime" pitchFamily="34" charset="0"/>
              </a:rPr>
              <a:t>hîp</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sè</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kh«ng?</a:t>
            </a:r>
            <a:r>
              <a:rPr lang="en-US" sz="2800" b="1" i="1" dirty="0" err="1" smtClean="0">
                <a:effectLst>
                  <a:outerShdw blurRad="38100" dist="38100" dir="2700000" algn="tl">
                    <a:srgbClr val="C0C0C0"/>
                  </a:outerShdw>
                </a:effectLst>
                <a:latin typeface="Times New Roman" pitchFamily="18" charset="0"/>
                <a:cs typeface="Times New Roman" pitchFamily="18" charset="0"/>
              </a:rPr>
              <a:t>vì</a:t>
            </a:r>
            <a:r>
              <a:rPr lang="en-US" sz="2800" b="1" i="1" dirty="0" smtClean="0">
                <a:effectLst>
                  <a:outerShdw blurRad="38100" dist="38100" dir="2700000" algn="tl">
                    <a:srgbClr val="C0C0C0"/>
                  </a:outerShdw>
                </a:effectLst>
                <a:latin typeface="Times New Roman" pitchFamily="18" charset="0"/>
                <a:cs typeface="Times New Roman" pitchFamily="18" charset="0"/>
              </a:rPr>
              <a:t> </a:t>
            </a:r>
            <a:r>
              <a:rPr lang="en-US" sz="2800" b="1" i="1" dirty="0" err="1" smtClean="0">
                <a:effectLst>
                  <a:outerShdw blurRad="38100" dist="38100" dir="2700000" algn="tl">
                    <a:srgbClr val="C0C0C0"/>
                  </a:outerShdw>
                </a:effectLst>
                <a:latin typeface="Times New Roman" pitchFamily="18" charset="0"/>
                <a:cs typeface="Times New Roman" pitchFamily="18" charset="0"/>
              </a:rPr>
              <a:t>sao</a:t>
            </a:r>
            <a:r>
              <a:rPr lang="en-US" sz="2800" b="1" i="1" dirty="0" smtClean="0">
                <a:effectLst>
                  <a:outerShdw blurRad="38100" dist="38100" dir="2700000" algn="tl">
                    <a:srgbClr val="C0C0C0"/>
                  </a:outerShdw>
                </a:effectLst>
                <a:latin typeface="Times New Roman" pitchFamily="18" charset="0"/>
                <a:cs typeface="Times New Roman" pitchFamily="18" charset="0"/>
              </a:rPr>
              <a:t>?</a:t>
            </a:r>
            <a:r>
              <a:rPr lang="en-US" sz="2800" b="1" i="1" dirty="0" smtClean="0">
                <a:effectLst>
                  <a:outerShdw blurRad="38100" dist="38100" dir="2700000" algn="tl">
                    <a:srgbClr val="C0C0C0"/>
                  </a:outerShdw>
                </a:effectLst>
                <a:latin typeface=".VnTime" pitchFamily="34" charset="0"/>
              </a:rPr>
              <a:t> </a:t>
            </a:r>
          </a:p>
          <a:p>
            <a:pPr>
              <a:defRPr/>
            </a:pPr>
            <a:r>
              <a:rPr lang="en-US" sz="2800" b="1" i="1" dirty="0" smtClean="0">
                <a:effectLst>
                  <a:outerShdw blurRad="38100" dist="38100" dir="2700000" algn="tl">
                    <a:srgbClr val="C0C0C0"/>
                  </a:outerShdw>
                </a:effectLst>
                <a:latin typeface=".VnTime" pitchFamily="34" charset="0"/>
              </a:rPr>
              <a:t>   </a:t>
            </a:r>
            <a:endParaRPr lang="en-US" sz="2800" b="1" i="1" dirty="0">
              <a:effectLst>
                <a:outerShdw blurRad="38100" dist="38100" dir="2700000" algn="tl">
                  <a:srgbClr val="C0C0C0"/>
                </a:outerShdw>
              </a:effectLst>
              <a:latin typeface=".VnTime" pitchFamily="34" charset="0"/>
            </a:endParaRPr>
          </a:p>
        </p:txBody>
      </p:sp>
      <p:sp>
        <p:nvSpPr>
          <p:cNvPr id="3" name="Rectangle 5"/>
          <p:cNvSpPr>
            <a:spLocks noChangeArrowheads="1"/>
          </p:cNvSpPr>
          <p:nvPr/>
        </p:nvSpPr>
        <p:spPr bwMode="auto">
          <a:xfrm>
            <a:off x="457200" y="2667000"/>
            <a:ext cx="8686800" cy="1384995"/>
          </a:xfrm>
          <a:prstGeom prst="rect">
            <a:avLst/>
          </a:prstGeom>
          <a:noFill/>
          <a:ln w="9525">
            <a:noFill/>
            <a:miter lim="800000"/>
            <a:headEnd/>
            <a:tailEnd/>
          </a:ln>
          <a:effectLst/>
        </p:spPr>
        <p:txBody>
          <a:bodyPr>
            <a:spAutoFit/>
          </a:bodyPr>
          <a:lstStyle/>
          <a:p>
            <a:pPr>
              <a:defRPr/>
            </a:pPr>
            <a:r>
              <a:rPr lang="en-US" sz="2800" b="1" i="1" dirty="0" err="1">
                <a:solidFill>
                  <a:srgbClr val="0033CC"/>
                </a:solidFill>
                <a:effectLst>
                  <a:outerShdw blurRad="38100" dist="38100" dir="2700000" algn="tl">
                    <a:srgbClr val="C0C0C0"/>
                  </a:outerShdw>
                </a:effectLst>
                <a:latin typeface=".VnTime" pitchFamily="34" charset="0"/>
              </a:rPr>
              <a:t>Chó</a:t>
            </a:r>
            <a:r>
              <a:rPr lang="en-US" sz="2800" b="1" i="1" dirty="0">
                <a:solidFill>
                  <a:srgbClr val="0033CC"/>
                </a:solidFill>
                <a:effectLst>
                  <a:outerShdw blurRad="38100" dist="38100" dir="2700000" algn="tl">
                    <a:srgbClr val="C0C0C0"/>
                  </a:outerShdw>
                </a:effectLst>
                <a:latin typeface=".VnTime" pitchFamily="34" charset="0"/>
              </a:rPr>
              <a:t> ý:</a:t>
            </a:r>
          </a:p>
          <a:p>
            <a:pPr>
              <a:defRPr/>
            </a:pPr>
            <a:r>
              <a:rPr lang="en-US" sz="2800" b="1" i="1" dirty="0">
                <a:effectLst>
                  <a:outerShdw blurRad="38100" dist="38100" dir="2700000" algn="tl">
                    <a:srgbClr val="C0C0C0"/>
                  </a:outerShdw>
                </a:effectLst>
                <a:latin typeface=".VnTime" pitchFamily="34" charset="0"/>
              </a:rPr>
              <a:t>a) </a:t>
            </a:r>
            <a:r>
              <a:rPr lang="en-US" sz="2800" b="1" i="1" dirty="0" err="1">
                <a:effectLst>
                  <a:outerShdw blurRad="38100" dist="38100" dir="2700000" algn="tl">
                    <a:srgbClr val="C0C0C0"/>
                  </a:outerShdw>
                </a:effectLst>
                <a:latin typeface=".VnTime" pitchFamily="34" charset="0"/>
              </a:rPr>
              <a:t>Sè</a:t>
            </a:r>
            <a:r>
              <a:rPr lang="en-US" sz="2800" b="1" i="1" dirty="0">
                <a:effectLst>
                  <a:outerShdw blurRad="38100" dist="38100" dir="2700000" algn="tl">
                    <a:srgbClr val="C0C0C0"/>
                  </a:outerShdw>
                </a:effectLst>
                <a:latin typeface=".VnTime" pitchFamily="34" charset="0"/>
              </a:rPr>
              <a:t> 0 vµ </a:t>
            </a:r>
            <a:r>
              <a:rPr lang="en-US" sz="2800" b="1" i="1" dirty="0" err="1">
                <a:effectLst>
                  <a:outerShdw blurRad="38100" dist="38100" dir="2700000" algn="tl">
                    <a:srgbClr val="C0C0C0"/>
                  </a:outerShdw>
                </a:effectLst>
                <a:latin typeface=".VnTime" pitchFamily="34" charset="0"/>
              </a:rPr>
              <a:t>sè</a:t>
            </a:r>
            <a:r>
              <a:rPr lang="en-US" sz="2800" b="1" i="1" dirty="0">
                <a:effectLst>
                  <a:outerShdw blurRad="38100" dist="38100" dir="2700000" algn="tl">
                    <a:srgbClr val="C0C0C0"/>
                  </a:outerShdw>
                </a:effectLst>
                <a:latin typeface=".VnTime" pitchFamily="34" charset="0"/>
              </a:rPr>
              <a:t> 1 </a:t>
            </a:r>
            <a:r>
              <a:rPr lang="en-US" sz="2800" b="1" i="1" dirty="0" err="1">
                <a:effectLst>
                  <a:outerShdw blurRad="38100" dist="38100" dir="2700000" algn="tl">
                    <a:srgbClr val="C0C0C0"/>
                  </a:outerShdw>
                </a:effectLst>
                <a:latin typeface=".VnTime" pitchFamily="34" charset="0"/>
              </a:rPr>
              <a:t>kh«ng</a:t>
            </a:r>
            <a:r>
              <a:rPr lang="en-US" sz="2800" b="1" i="1" dirty="0">
                <a:effectLst>
                  <a:outerShdw blurRad="38100" dist="38100" dir="2700000" algn="tl">
                    <a:srgbClr val="C0C0C0"/>
                  </a:outerShdw>
                </a:effectLst>
                <a:latin typeface=".VnTime" pitchFamily="34" charset="0"/>
              </a:rPr>
              <a:t> lµ </a:t>
            </a:r>
            <a:r>
              <a:rPr lang="en-US" sz="2800" b="1" i="1" dirty="0" err="1">
                <a:effectLst>
                  <a:outerShdw blurRad="38100" dist="38100" dir="2700000" algn="tl">
                    <a:srgbClr val="C0C0C0"/>
                  </a:outerShdw>
                </a:effectLst>
                <a:latin typeface=".VnTime" pitchFamily="34" charset="0"/>
              </a:rPr>
              <a:t>sè</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nguyªn</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tè</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kh«ng</a:t>
            </a:r>
            <a:r>
              <a:rPr lang="en-US" sz="2800" b="1" i="1" dirty="0">
                <a:effectLst>
                  <a:outerShdw blurRad="38100" dist="38100" dir="2700000" algn="tl">
                    <a:srgbClr val="C0C0C0"/>
                  </a:outerShdw>
                </a:effectLst>
                <a:latin typeface=".VnTime" pitchFamily="34" charset="0"/>
              </a:rPr>
              <a:t> lµ </a:t>
            </a:r>
            <a:r>
              <a:rPr lang="en-US" sz="2800" b="1" i="1" dirty="0" err="1">
                <a:effectLst>
                  <a:outerShdw blurRad="38100" dist="38100" dir="2700000" algn="tl">
                    <a:srgbClr val="C0C0C0"/>
                  </a:outerShdw>
                </a:effectLst>
                <a:latin typeface=".VnTime" pitchFamily="34" charset="0"/>
              </a:rPr>
              <a:t>hîp</a:t>
            </a:r>
            <a:r>
              <a:rPr lang="en-US" sz="2800" b="1" i="1" dirty="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sè</a:t>
            </a:r>
            <a:r>
              <a:rPr lang="en-US" sz="2800" b="1" i="1" dirty="0" smtClean="0">
                <a:effectLst>
                  <a:outerShdw blurRad="38100" dist="38100" dir="2700000" algn="tl">
                    <a:srgbClr val="C0C0C0"/>
                  </a:outerShdw>
                </a:effectLst>
                <a:latin typeface=".VnTime" pitchFamily="34" charset="0"/>
              </a:rPr>
              <a:t> </a:t>
            </a:r>
            <a:endParaRPr lang="en-US" sz="2800" b="1" i="1" dirty="0">
              <a:effectLst>
                <a:outerShdw blurRad="38100" dist="38100" dir="2700000" algn="tl">
                  <a:srgbClr val="C0C0C0"/>
                </a:outerShdw>
              </a:effectLst>
              <a:latin typeface=".VnTime" pitchFamily="34" charset="0"/>
            </a:endParaRPr>
          </a:p>
          <a:p>
            <a:pPr>
              <a:defRPr/>
            </a:pPr>
            <a:r>
              <a:rPr lang="en-US" sz="2800" b="1" i="1" dirty="0">
                <a:effectLst>
                  <a:outerShdw blurRad="38100" dist="38100" dir="2700000" algn="tl">
                    <a:srgbClr val="C0C0C0"/>
                  </a:outerShdw>
                </a:effectLst>
                <a:latin typeface=".VnTime" pitchFamily="34" charset="0"/>
              </a:rPr>
              <a:t>b) </a:t>
            </a:r>
            <a:r>
              <a:rPr lang="en-US" sz="2800" b="1" i="1" dirty="0" err="1">
                <a:effectLst>
                  <a:outerShdw blurRad="38100" dist="38100" dir="2700000" algn="tl">
                    <a:srgbClr val="C0C0C0"/>
                  </a:outerShdw>
                </a:effectLst>
                <a:latin typeface=".VnTime" pitchFamily="34" charset="0"/>
              </a:rPr>
              <a:t>C¸c</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sè</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nguyªn</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tè</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nhá</a:t>
            </a:r>
            <a:r>
              <a:rPr lang="en-US" sz="2800" b="1" i="1" dirty="0">
                <a:effectLst>
                  <a:outerShdw blurRad="38100" dist="38100" dir="2700000" algn="tl">
                    <a:srgbClr val="C0C0C0"/>
                  </a:outerShdw>
                </a:effectLst>
                <a:latin typeface=".VnTime" pitchFamily="34" charset="0"/>
              </a:rPr>
              <a:t> </a:t>
            </a:r>
            <a:r>
              <a:rPr lang="en-US" sz="2800" b="1" i="1" dirty="0" err="1">
                <a:effectLst>
                  <a:outerShdw blurRad="38100" dist="38100" dir="2700000" algn="tl">
                    <a:srgbClr val="C0C0C0"/>
                  </a:outerShdw>
                </a:effectLst>
                <a:latin typeface=".VnTime" pitchFamily="34" charset="0"/>
              </a:rPr>
              <a:t>h¬n</a:t>
            </a:r>
            <a:r>
              <a:rPr lang="en-US" sz="2800" b="1" i="1" dirty="0">
                <a:effectLst>
                  <a:outerShdw blurRad="38100" dist="38100" dir="2700000" algn="tl">
                    <a:srgbClr val="C0C0C0"/>
                  </a:outerShdw>
                </a:effectLst>
                <a:latin typeface=".VnTime" pitchFamily="34" charset="0"/>
              </a:rPr>
              <a:t> 10 lµ: 2;3;5;7</a:t>
            </a:r>
          </a:p>
        </p:txBody>
      </p:sp>
      <p:sp>
        <p:nvSpPr>
          <p:cNvPr id="4" name="WordArt 2"/>
          <p:cNvSpPr>
            <a:spLocks noChangeArrowheads="1" noChangeShapeType="1" noTextEdit="1"/>
          </p:cNvSpPr>
          <p:nvPr/>
        </p:nvSpPr>
        <p:spPr bwMode="auto">
          <a:xfrm>
            <a:off x="1728788" y="414338"/>
            <a:ext cx="5967412" cy="381000"/>
          </a:xfrm>
          <a:prstGeom prst="rect">
            <a:avLst/>
          </a:prstGeom>
        </p:spPr>
        <p:txBody>
          <a:bodyPr wrap="none" fromWordArt="1">
            <a:prstTxWarp prst="textPlain">
              <a:avLst>
                <a:gd name="adj" fmla="val 50000"/>
              </a:avLst>
            </a:prstTxWarp>
          </a:bodyPr>
          <a:lstStyle/>
          <a:p>
            <a:pPr algn="ct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hîp</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b¶ng</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sè</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nguyªn</a:t>
            </a:r>
            <a:r>
              <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 </a:t>
            </a:r>
            <a:r>
              <a:rPr lang="en-US" sz="2400" kern="10" dirty="0" err="1">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rPr>
              <a:t>tè</a:t>
            </a:r>
            <a:endParaRPr lang="en-US" sz="2400" kern="10" dirty="0">
              <a:ln w="12700">
                <a:solidFill>
                  <a:srgbClr val="00FF00"/>
                </a:solidFill>
                <a:round/>
                <a:headEnd/>
                <a:tailEnd/>
              </a:ln>
              <a:solidFill>
                <a:srgbClr val="FF0000"/>
              </a:solidFill>
              <a:effectLst>
                <a:outerShdw dist="35921" dir="2700000" sy="50000" kx="2115830" algn="bl" rotWithShape="0">
                  <a:srgbClr val="C0C0C0">
                    <a:alpha val="79999"/>
                  </a:srgbClr>
                </a:outerShdw>
              </a:effectLst>
              <a:latin typeface=".VnHelvetInsH"/>
            </a:endParaRPr>
          </a:p>
        </p:txBody>
      </p:sp>
      <p:sp>
        <p:nvSpPr>
          <p:cNvPr id="5" name="Text Box 14"/>
          <p:cNvSpPr txBox="1">
            <a:spLocks noChangeArrowheads="1"/>
          </p:cNvSpPr>
          <p:nvPr/>
        </p:nvSpPr>
        <p:spPr bwMode="auto">
          <a:xfrm>
            <a:off x="152400" y="361950"/>
            <a:ext cx="1371600" cy="457200"/>
          </a:xfrm>
          <a:prstGeom prst="rect">
            <a:avLst/>
          </a:prstGeom>
          <a:noFill/>
          <a:ln w="9525">
            <a:noFill/>
            <a:miter lim="800000"/>
            <a:headEnd/>
            <a:tailEnd/>
          </a:ln>
        </p:spPr>
        <p:txBody>
          <a:bodyPr>
            <a:spAutoFit/>
          </a:bodyPr>
          <a:lstStyle/>
          <a:p>
            <a:pPr>
              <a:spcBef>
                <a:spcPct val="50000"/>
              </a:spcBef>
            </a:pPr>
            <a:r>
              <a:rPr lang="en-US" sz="2400" u="sng" dirty="0" err="1">
                <a:solidFill>
                  <a:srgbClr val="0000CC"/>
                </a:solidFill>
              </a:rPr>
              <a:t>Tiết</a:t>
            </a:r>
            <a:r>
              <a:rPr lang="en-US" sz="2400" u="sng" dirty="0">
                <a:solidFill>
                  <a:srgbClr val="0000CC"/>
                </a:solidFill>
              </a:rPr>
              <a:t> 25</a:t>
            </a:r>
          </a:p>
        </p:txBody>
      </p:sp>
      <p:sp>
        <p:nvSpPr>
          <p:cNvPr id="7" name="Rectangle 6"/>
          <p:cNvSpPr/>
          <p:nvPr/>
        </p:nvSpPr>
        <p:spPr>
          <a:xfrm>
            <a:off x="152400" y="2133600"/>
            <a:ext cx="7620000" cy="523220"/>
          </a:xfrm>
          <a:prstGeom prst="rect">
            <a:avLst/>
          </a:prstGeom>
        </p:spPr>
        <p:txBody>
          <a:bodyPr wrap="square">
            <a:spAutoFit/>
          </a:bodyPr>
          <a:lstStyle/>
          <a:p>
            <a:r>
              <a:rPr lang="en-US" sz="2800" b="1" i="1" dirty="0" err="1" smtClean="0">
                <a:effectLst>
                  <a:outerShdw blurRad="38100" dist="38100" dir="2700000" algn="tl">
                    <a:srgbClr val="C0C0C0"/>
                  </a:outerShdw>
                </a:effectLst>
                <a:latin typeface=".VnTime" pitchFamily="34" charset="0"/>
              </a:rPr>
              <a:t>C¸c</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sè</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nguyªn</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tè</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nhá</a:t>
            </a:r>
            <a:r>
              <a:rPr lang="en-US" sz="2800" b="1" i="1" dirty="0" smtClean="0">
                <a:effectLst>
                  <a:outerShdw blurRad="38100" dist="38100" dir="2700000" algn="tl">
                    <a:srgbClr val="C0C0C0"/>
                  </a:outerShdw>
                </a:effectLst>
                <a:latin typeface=".VnTime" pitchFamily="34" charset="0"/>
              </a:rPr>
              <a:t> </a:t>
            </a:r>
            <a:r>
              <a:rPr lang="en-US" sz="2800" b="1" i="1" dirty="0" err="1" smtClean="0">
                <a:effectLst>
                  <a:outerShdw blurRad="38100" dist="38100" dir="2700000" algn="tl">
                    <a:srgbClr val="C0C0C0"/>
                  </a:outerShdw>
                </a:effectLst>
                <a:latin typeface=".VnTime" pitchFamily="34" charset="0"/>
              </a:rPr>
              <a:t>h¬n</a:t>
            </a:r>
            <a:r>
              <a:rPr lang="en-US" sz="2800" b="1" i="1" dirty="0" smtClean="0">
                <a:effectLst>
                  <a:outerShdw blurRad="38100" dist="38100" dir="2700000" algn="tl">
                    <a:srgbClr val="C0C0C0"/>
                  </a:outerShdw>
                </a:effectLst>
                <a:latin typeface=".VnTime" pitchFamily="34" charset="0"/>
              </a:rPr>
              <a:t> 10 lµ </a:t>
            </a:r>
            <a:r>
              <a:rPr lang="en-US" sz="2800" b="1" i="1" dirty="0" err="1" smtClean="0">
                <a:effectLst>
                  <a:outerShdw blurRad="38100" dist="38100" dir="2700000" algn="tl">
                    <a:srgbClr val="C0C0C0"/>
                  </a:outerShdw>
                </a:effectLst>
                <a:latin typeface="Times New Roman" pitchFamily="18" charset="0"/>
                <a:cs typeface="Times New Roman" pitchFamily="18" charset="0"/>
              </a:rPr>
              <a:t>những</a:t>
            </a:r>
            <a:r>
              <a:rPr lang="en-US" sz="2800" b="1" i="1" dirty="0" smtClean="0">
                <a:effectLst>
                  <a:outerShdw blurRad="38100" dist="38100" dir="2700000" algn="tl">
                    <a:srgbClr val="C0C0C0"/>
                  </a:outerShdw>
                </a:effectLst>
                <a:latin typeface="Times New Roman" pitchFamily="18" charset="0"/>
                <a:cs typeface="Times New Roman" pitchFamily="18" charset="0"/>
              </a:rPr>
              <a:t> </a:t>
            </a:r>
            <a:r>
              <a:rPr lang="en-US" sz="2800" b="1" i="1" dirty="0" err="1" smtClean="0">
                <a:effectLst>
                  <a:outerShdw blurRad="38100" dist="38100" dir="2700000" algn="tl">
                    <a:srgbClr val="C0C0C0"/>
                  </a:outerShdw>
                </a:effectLst>
                <a:latin typeface="Times New Roman" pitchFamily="18" charset="0"/>
                <a:cs typeface="Times New Roman" pitchFamily="18" charset="0"/>
              </a:rPr>
              <a:t>số</a:t>
            </a:r>
            <a:r>
              <a:rPr lang="en-US" sz="2800" b="1" i="1" dirty="0" smtClean="0">
                <a:effectLst>
                  <a:outerShdw blurRad="38100" dist="38100" dir="2700000" algn="tl">
                    <a:srgbClr val="C0C0C0"/>
                  </a:outerShdw>
                </a:effectLst>
                <a:latin typeface="Times New Roman" pitchFamily="18" charset="0"/>
                <a:cs typeface="Times New Roman" pitchFamily="18" charset="0"/>
              </a:rPr>
              <a:t> </a:t>
            </a:r>
            <a:r>
              <a:rPr lang="en-US" sz="2800" b="1" i="1" dirty="0" err="1" smtClean="0">
                <a:effectLst>
                  <a:outerShdw blurRad="38100" dist="38100" dir="2700000" algn="tl">
                    <a:srgbClr val="C0C0C0"/>
                  </a:outerShdw>
                </a:effectLst>
                <a:latin typeface="Times New Roman" pitchFamily="18" charset="0"/>
                <a:cs typeface="Times New Roman" pitchFamily="18" charset="0"/>
              </a:rPr>
              <a:t>nào</a:t>
            </a:r>
            <a:r>
              <a:rPr lang="en-US" sz="2800" b="1" i="1" dirty="0" smtClean="0">
                <a:effectLst>
                  <a:outerShdw blurRad="38100" dist="38100" dir="2700000" algn="tl">
                    <a:srgbClr val="C0C0C0"/>
                  </a:outerShdw>
                </a:effectLst>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543800" cy="1569660"/>
          </a:xfrm>
          <a:prstGeom prst="rect">
            <a:avLst/>
          </a:prstGeom>
          <a:noFill/>
        </p:spPr>
        <p:txBody>
          <a:bodyPr wrap="square" rtlCol="0">
            <a:spAutoFit/>
          </a:bodyPr>
          <a:lstStyle/>
          <a:p>
            <a:r>
              <a:rPr lang="en-US" sz="3200" u="sng" dirty="0" err="1" smtClean="0">
                <a:solidFill>
                  <a:srgbClr val="C00000"/>
                </a:solidFill>
                <a:latin typeface="Times New Roman" pitchFamily="18" charset="0"/>
                <a:cs typeface="Times New Roman" pitchFamily="18" charset="0"/>
              </a:rPr>
              <a:t>Bài</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tập</a:t>
            </a:r>
            <a:r>
              <a:rPr lang="en-US" sz="3200" u="sng" dirty="0" smtClean="0">
                <a:solidFill>
                  <a:srgbClr val="C00000"/>
                </a:solidFill>
                <a:latin typeface="Times New Roman" pitchFamily="18" charset="0"/>
                <a:cs typeface="Times New Roman" pitchFamily="18" charset="0"/>
              </a:rPr>
              <a:t>:</a:t>
            </a:r>
            <a:r>
              <a:rPr lang="en-US" sz="3200" dirty="0" smtClean="0">
                <a:solidFill>
                  <a:srgbClr val="C00000"/>
                </a:solidFill>
                <a:latin typeface="Times New Roman" pitchFamily="18" charset="0"/>
                <a:cs typeface="Times New Roman" pitchFamily="18" charset="0"/>
              </a:rPr>
              <a:t>  </a:t>
            </a:r>
            <a:endParaRPr lang="en-US" sz="3200" u="sng" dirty="0" smtClean="0">
              <a:solidFill>
                <a:srgbClr val="C00000"/>
              </a:solidFill>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39;  46 ; 25; 17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0196" y="2455540"/>
          <a:ext cx="6477004" cy="4206240"/>
        </p:xfrm>
        <a:graphic>
          <a:graphicData uri="http://schemas.openxmlformats.org/drawingml/2006/table">
            <a:tbl>
              <a:tblPr/>
              <a:tblGrid>
                <a:gridCol w="647142"/>
                <a:gridCol w="647142"/>
                <a:gridCol w="647840"/>
                <a:gridCol w="647840"/>
                <a:gridCol w="647840"/>
                <a:gridCol w="647840"/>
                <a:gridCol w="647840"/>
                <a:gridCol w="647840"/>
                <a:gridCol w="647840"/>
                <a:gridCol w="647840"/>
              </a:tblGrid>
              <a:tr h="0">
                <a:tc>
                  <a:txBody>
                    <a:bodyPr/>
                    <a:lstStyle/>
                    <a:p>
                      <a:pPr>
                        <a:lnSpc>
                          <a:spcPct val="115000"/>
                        </a:lnSpc>
                        <a:spcAft>
                          <a:spcPts val="0"/>
                        </a:spcAft>
                      </a:pPr>
                      <a:endParaRPr lang="en-US" sz="2400" b="0" i="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b="0" i="0">
                          <a:latin typeface="Times New Roman"/>
                          <a:ea typeface="Calibri"/>
                          <a:cs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a:latin typeface="Times New Roman"/>
                          <a:ea typeface="Calibri"/>
                          <a:cs typeface="Times New Roman"/>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0" i="0" dirty="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295400" y="577096"/>
            <a:ext cx="7467600" cy="1785104"/>
          </a:xfrm>
          <a:prstGeom prst="rect">
            <a:avLst/>
          </a:prstGeom>
        </p:spPr>
        <p:txBody>
          <a:bodyPr wrap="square">
            <a:spAutoFit/>
          </a:bodyPr>
          <a:lstStyle/>
          <a:p>
            <a:pPr>
              <a:spcBef>
                <a:spcPct val="50000"/>
              </a:spcBef>
              <a:buFontTx/>
              <a:buChar char="-"/>
            </a:pP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Giữ</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số</a:t>
            </a:r>
            <a:r>
              <a:rPr lang="en-US" sz="2000" b="1" dirty="0" smtClean="0">
                <a:solidFill>
                  <a:srgbClr val="002060"/>
                </a:solidFill>
                <a:latin typeface="Times New Roman" pitchFamily="18" charset="0"/>
                <a:cs typeface="Times New Roman" pitchFamily="18" charset="0"/>
              </a:rPr>
              <a:t> 2</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2</a:t>
            </a:r>
          </a:p>
          <a:p>
            <a:pPr>
              <a:spcBef>
                <a:spcPct val="50000"/>
              </a:spcBef>
            </a:pPr>
            <a:r>
              <a:rPr lang="en-US" sz="2000"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Giữ</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số</a:t>
            </a:r>
            <a:r>
              <a:rPr lang="en-US" sz="2000" b="1" dirty="0" smtClean="0">
                <a:solidFill>
                  <a:srgbClr val="002060"/>
                </a:solidFill>
                <a:latin typeface="Times New Roman" pitchFamily="18" charset="0"/>
                <a:cs typeface="Times New Roman" pitchFamily="18" charset="0"/>
              </a:rPr>
              <a:t> 3</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3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3</a:t>
            </a:r>
          </a:p>
          <a:p>
            <a:pPr>
              <a:spcBef>
                <a:spcPct val="50000"/>
              </a:spcBef>
              <a:buFontTx/>
              <a:buChar char="-"/>
            </a:pPr>
            <a:r>
              <a:rPr lang="en-US" sz="2000"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Giữ</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số</a:t>
            </a:r>
            <a:r>
              <a:rPr lang="en-US" sz="2000" b="1" dirty="0" smtClean="0">
                <a:solidFill>
                  <a:srgbClr val="002060"/>
                </a:solidFill>
                <a:latin typeface="Times New Roman" pitchFamily="18" charset="0"/>
                <a:cs typeface="Times New Roman" pitchFamily="18" charset="0"/>
              </a:rPr>
              <a:t> 5</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5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5 </a:t>
            </a:r>
          </a:p>
          <a:p>
            <a:pPr>
              <a:spcBef>
                <a:spcPct val="50000"/>
              </a:spcBef>
              <a:buFontTx/>
              <a:buChar char="-"/>
            </a:pPr>
            <a:r>
              <a:rPr lang="en-US" sz="2000"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Giữ</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số</a:t>
            </a:r>
            <a:r>
              <a:rPr lang="en-US" sz="2000" b="1" dirty="0" smtClean="0">
                <a:solidFill>
                  <a:srgbClr val="002060"/>
                </a:solidFill>
                <a:latin typeface="Times New Roman" pitchFamily="18" charset="0"/>
                <a:cs typeface="Times New Roman" pitchFamily="18" charset="0"/>
              </a:rPr>
              <a:t> 7</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7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7</a:t>
            </a:r>
          </a:p>
        </p:txBody>
      </p:sp>
      <p:sp>
        <p:nvSpPr>
          <p:cNvPr id="5" name="Rectangle 198"/>
          <p:cNvSpPr txBox="1">
            <a:spLocks noChangeArrowheads="1"/>
          </p:cNvSpPr>
          <p:nvPr/>
        </p:nvSpPr>
        <p:spPr>
          <a:xfrm>
            <a:off x="228600" y="76200"/>
            <a:ext cx="8686800" cy="6096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2.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Lập</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bảng</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các</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số</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nguyên</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tố</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không</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vượt</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j-ea"/>
                <a:cs typeface="+mj-cs"/>
              </a:rPr>
              <a:t>quá</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mj-cs"/>
              </a:rPr>
              <a:t>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ph idx="1"/>
          </p:nvPr>
        </p:nvGraphicFramePr>
        <p:xfrm>
          <a:off x="457200" y="1749425"/>
          <a:ext cx="8229600" cy="4727575"/>
        </p:xfrm>
        <a:graphic>
          <a:graphicData uri="http://schemas.openxmlformats.org/drawingml/2006/table">
            <a:tbl>
              <a:tblPr/>
              <a:tblGrid>
                <a:gridCol w="822325"/>
                <a:gridCol w="854075"/>
                <a:gridCol w="792163"/>
                <a:gridCol w="823912"/>
                <a:gridCol w="822325"/>
                <a:gridCol w="822325"/>
                <a:gridCol w="823913"/>
                <a:gridCol w="822325"/>
                <a:gridCol w="823912"/>
                <a:gridCol w="822325"/>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endParaRPr kumimoji="0" lang="en-US" sz="2400" b="0" i="0" u="none" strike="noStrike" cap="none" normalizeH="0" baseline="0" smtClean="0">
                        <a:ln>
                          <a:noFill/>
                        </a:ln>
                        <a:solidFill>
                          <a:srgbClr val="FF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endParaRPr kumimoji="0" lang="en-US" sz="2400" b="0" i="0" u="none" strike="noStrike" cap="none" normalizeH="0" baseline="0" dirty="0" smtClean="0">
                        <a:ln>
                          <a:noFill/>
                        </a:ln>
                        <a:solidFill>
                          <a:srgbClr val="FF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41</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41" name="Text Box 125"/>
          <p:cNvSpPr txBox="1">
            <a:spLocks noChangeArrowheads="1"/>
          </p:cNvSpPr>
          <p:nvPr/>
        </p:nvSpPr>
        <p:spPr bwMode="auto">
          <a:xfrm>
            <a:off x="1295400" y="2206625"/>
            <a:ext cx="685800" cy="457200"/>
          </a:xfrm>
          <a:prstGeom prst="rect">
            <a:avLst/>
          </a:prstGeom>
          <a:noFill/>
          <a:ln w="9525">
            <a:noFill/>
            <a:miter lim="800000"/>
            <a:headEnd/>
            <a:tailEnd/>
          </a:ln>
        </p:spPr>
        <p:txBody>
          <a:bodyPr>
            <a:spAutoFit/>
          </a:bodyPr>
          <a:lstStyle/>
          <a:p>
            <a:pPr algn="ctr"/>
            <a:r>
              <a:rPr lang="en-US" sz="2400"/>
              <a:t> 12</a:t>
            </a:r>
          </a:p>
        </p:txBody>
      </p:sp>
      <p:sp>
        <p:nvSpPr>
          <p:cNvPr id="9342" name="Text Box 126"/>
          <p:cNvSpPr txBox="1">
            <a:spLocks noChangeArrowheads="1"/>
          </p:cNvSpPr>
          <p:nvPr/>
        </p:nvSpPr>
        <p:spPr bwMode="auto">
          <a:xfrm>
            <a:off x="1371600" y="2663825"/>
            <a:ext cx="685800" cy="457200"/>
          </a:xfrm>
          <a:prstGeom prst="rect">
            <a:avLst/>
          </a:prstGeom>
          <a:noFill/>
          <a:ln w="9525">
            <a:noFill/>
            <a:miter lim="800000"/>
            <a:headEnd/>
            <a:tailEnd/>
          </a:ln>
        </p:spPr>
        <p:txBody>
          <a:bodyPr>
            <a:spAutoFit/>
          </a:bodyPr>
          <a:lstStyle/>
          <a:p>
            <a:pPr algn="ctr"/>
            <a:r>
              <a:rPr lang="en-US" sz="2400"/>
              <a:t>22</a:t>
            </a:r>
          </a:p>
        </p:txBody>
      </p:sp>
      <p:sp>
        <p:nvSpPr>
          <p:cNvPr id="9343" name="Text Box 127"/>
          <p:cNvSpPr txBox="1">
            <a:spLocks noChangeArrowheads="1"/>
          </p:cNvSpPr>
          <p:nvPr/>
        </p:nvSpPr>
        <p:spPr bwMode="auto">
          <a:xfrm>
            <a:off x="1371600" y="3121025"/>
            <a:ext cx="685800" cy="457200"/>
          </a:xfrm>
          <a:prstGeom prst="rect">
            <a:avLst/>
          </a:prstGeom>
          <a:noFill/>
          <a:ln w="9525">
            <a:noFill/>
            <a:miter lim="800000"/>
            <a:headEnd/>
            <a:tailEnd/>
          </a:ln>
        </p:spPr>
        <p:txBody>
          <a:bodyPr>
            <a:spAutoFit/>
          </a:bodyPr>
          <a:lstStyle/>
          <a:p>
            <a:pPr algn="ctr"/>
            <a:r>
              <a:rPr lang="en-US" sz="2400"/>
              <a:t>32</a:t>
            </a:r>
          </a:p>
        </p:txBody>
      </p:sp>
      <p:sp>
        <p:nvSpPr>
          <p:cNvPr id="9344" name="Text Box 128"/>
          <p:cNvSpPr txBox="1">
            <a:spLocks noChangeArrowheads="1"/>
          </p:cNvSpPr>
          <p:nvPr/>
        </p:nvSpPr>
        <p:spPr bwMode="auto">
          <a:xfrm>
            <a:off x="1371600" y="3578225"/>
            <a:ext cx="685800" cy="457200"/>
          </a:xfrm>
          <a:prstGeom prst="rect">
            <a:avLst/>
          </a:prstGeom>
          <a:noFill/>
          <a:ln w="9525">
            <a:noFill/>
            <a:miter lim="800000"/>
            <a:headEnd/>
            <a:tailEnd/>
          </a:ln>
        </p:spPr>
        <p:txBody>
          <a:bodyPr>
            <a:spAutoFit/>
          </a:bodyPr>
          <a:lstStyle/>
          <a:p>
            <a:pPr algn="ctr"/>
            <a:r>
              <a:rPr lang="en-US" sz="2400"/>
              <a:t>42</a:t>
            </a:r>
          </a:p>
        </p:txBody>
      </p:sp>
      <p:sp>
        <p:nvSpPr>
          <p:cNvPr id="9345" name="Text Box 129"/>
          <p:cNvSpPr txBox="1">
            <a:spLocks noChangeArrowheads="1"/>
          </p:cNvSpPr>
          <p:nvPr/>
        </p:nvSpPr>
        <p:spPr bwMode="auto">
          <a:xfrm>
            <a:off x="1371600" y="4035425"/>
            <a:ext cx="685800" cy="457200"/>
          </a:xfrm>
          <a:prstGeom prst="rect">
            <a:avLst/>
          </a:prstGeom>
          <a:noFill/>
          <a:ln w="9525">
            <a:noFill/>
            <a:miter lim="800000"/>
            <a:headEnd/>
            <a:tailEnd/>
          </a:ln>
        </p:spPr>
        <p:txBody>
          <a:bodyPr>
            <a:spAutoFit/>
          </a:bodyPr>
          <a:lstStyle/>
          <a:p>
            <a:pPr algn="ctr"/>
            <a:r>
              <a:rPr lang="en-US" sz="2400"/>
              <a:t>52</a:t>
            </a:r>
          </a:p>
        </p:txBody>
      </p:sp>
      <p:sp>
        <p:nvSpPr>
          <p:cNvPr id="9346" name="Text Box 130"/>
          <p:cNvSpPr txBox="1">
            <a:spLocks noChangeArrowheads="1"/>
          </p:cNvSpPr>
          <p:nvPr/>
        </p:nvSpPr>
        <p:spPr bwMode="auto">
          <a:xfrm>
            <a:off x="1371600" y="4492625"/>
            <a:ext cx="685800" cy="457200"/>
          </a:xfrm>
          <a:prstGeom prst="rect">
            <a:avLst/>
          </a:prstGeom>
          <a:noFill/>
          <a:ln w="9525">
            <a:noFill/>
            <a:miter lim="800000"/>
            <a:headEnd/>
            <a:tailEnd/>
          </a:ln>
        </p:spPr>
        <p:txBody>
          <a:bodyPr>
            <a:spAutoFit/>
          </a:bodyPr>
          <a:lstStyle/>
          <a:p>
            <a:pPr algn="ctr"/>
            <a:r>
              <a:rPr lang="en-US" sz="2400"/>
              <a:t>62</a:t>
            </a:r>
          </a:p>
        </p:txBody>
      </p:sp>
      <p:sp>
        <p:nvSpPr>
          <p:cNvPr id="9347" name="Text Box 131"/>
          <p:cNvSpPr txBox="1">
            <a:spLocks noChangeArrowheads="1"/>
          </p:cNvSpPr>
          <p:nvPr/>
        </p:nvSpPr>
        <p:spPr bwMode="auto">
          <a:xfrm>
            <a:off x="1371600" y="4949825"/>
            <a:ext cx="685800" cy="457200"/>
          </a:xfrm>
          <a:prstGeom prst="rect">
            <a:avLst/>
          </a:prstGeom>
          <a:noFill/>
          <a:ln w="9525">
            <a:noFill/>
            <a:miter lim="800000"/>
            <a:headEnd/>
            <a:tailEnd/>
          </a:ln>
        </p:spPr>
        <p:txBody>
          <a:bodyPr>
            <a:spAutoFit/>
          </a:bodyPr>
          <a:lstStyle/>
          <a:p>
            <a:pPr algn="ctr"/>
            <a:r>
              <a:rPr lang="en-US" sz="2400"/>
              <a:t>72</a:t>
            </a:r>
          </a:p>
        </p:txBody>
      </p:sp>
      <p:sp>
        <p:nvSpPr>
          <p:cNvPr id="9348" name="Text Box 132"/>
          <p:cNvSpPr txBox="1">
            <a:spLocks noChangeArrowheads="1"/>
          </p:cNvSpPr>
          <p:nvPr/>
        </p:nvSpPr>
        <p:spPr bwMode="auto">
          <a:xfrm>
            <a:off x="1371600" y="5407025"/>
            <a:ext cx="685800" cy="457200"/>
          </a:xfrm>
          <a:prstGeom prst="rect">
            <a:avLst/>
          </a:prstGeom>
          <a:noFill/>
          <a:ln w="9525">
            <a:noFill/>
            <a:miter lim="800000"/>
            <a:headEnd/>
            <a:tailEnd/>
          </a:ln>
        </p:spPr>
        <p:txBody>
          <a:bodyPr>
            <a:spAutoFit/>
          </a:bodyPr>
          <a:lstStyle/>
          <a:p>
            <a:pPr algn="ctr"/>
            <a:r>
              <a:rPr lang="en-US" sz="2400"/>
              <a:t>82</a:t>
            </a:r>
          </a:p>
        </p:txBody>
      </p:sp>
      <p:sp>
        <p:nvSpPr>
          <p:cNvPr id="9349" name="Text Box 133"/>
          <p:cNvSpPr txBox="1">
            <a:spLocks noChangeArrowheads="1"/>
          </p:cNvSpPr>
          <p:nvPr/>
        </p:nvSpPr>
        <p:spPr bwMode="auto">
          <a:xfrm>
            <a:off x="1371600" y="5921375"/>
            <a:ext cx="685800" cy="457200"/>
          </a:xfrm>
          <a:prstGeom prst="rect">
            <a:avLst/>
          </a:prstGeom>
          <a:noFill/>
          <a:ln w="9525">
            <a:noFill/>
            <a:miter lim="800000"/>
            <a:headEnd/>
            <a:tailEnd/>
          </a:ln>
        </p:spPr>
        <p:txBody>
          <a:bodyPr>
            <a:spAutoFit/>
          </a:bodyPr>
          <a:lstStyle/>
          <a:p>
            <a:pPr algn="ctr"/>
            <a:r>
              <a:rPr lang="en-US" sz="2400"/>
              <a:t>92</a:t>
            </a:r>
          </a:p>
        </p:txBody>
      </p:sp>
      <p:sp>
        <p:nvSpPr>
          <p:cNvPr id="9350" name="Text Box 134"/>
          <p:cNvSpPr txBox="1">
            <a:spLocks noChangeArrowheads="1"/>
          </p:cNvSpPr>
          <p:nvPr/>
        </p:nvSpPr>
        <p:spPr bwMode="auto">
          <a:xfrm>
            <a:off x="444500" y="4035425"/>
            <a:ext cx="685800" cy="457200"/>
          </a:xfrm>
          <a:prstGeom prst="rect">
            <a:avLst/>
          </a:prstGeom>
          <a:noFill/>
          <a:ln w="9525">
            <a:noFill/>
            <a:miter lim="800000"/>
            <a:headEnd/>
            <a:tailEnd/>
          </a:ln>
        </p:spPr>
        <p:txBody>
          <a:bodyPr>
            <a:spAutoFit/>
          </a:bodyPr>
          <a:lstStyle/>
          <a:p>
            <a:pPr algn="ctr"/>
            <a:r>
              <a:rPr lang="en-US" sz="2400"/>
              <a:t> 51</a:t>
            </a:r>
          </a:p>
        </p:txBody>
      </p:sp>
      <p:sp>
        <p:nvSpPr>
          <p:cNvPr id="9351" name="Text Box 135"/>
          <p:cNvSpPr txBox="1">
            <a:spLocks noChangeArrowheads="1"/>
          </p:cNvSpPr>
          <p:nvPr/>
        </p:nvSpPr>
        <p:spPr bwMode="auto">
          <a:xfrm>
            <a:off x="533400" y="5483225"/>
            <a:ext cx="685800" cy="457200"/>
          </a:xfrm>
          <a:prstGeom prst="rect">
            <a:avLst/>
          </a:prstGeom>
          <a:noFill/>
          <a:ln w="9525">
            <a:noFill/>
            <a:miter lim="800000"/>
            <a:headEnd/>
            <a:tailEnd/>
          </a:ln>
        </p:spPr>
        <p:txBody>
          <a:bodyPr>
            <a:spAutoFit/>
          </a:bodyPr>
          <a:lstStyle/>
          <a:p>
            <a:pPr algn="ctr"/>
            <a:r>
              <a:rPr lang="en-US" sz="2400"/>
              <a:t>81</a:t>
            </a:r>
          </a:p>
        </p:txBody>
      </p:sp>
      <p:sp>
        <p:nvSpPr>
          <p:cNvPr id="9352" name="Text Box 136"/>
          <p:cNvSpPr txBox="1">
            <a:spLocks noChangeArrowheads="1"/>
          </p:cNvSpPr>
          <p:nvPr/>
        </p:nvSpPr>
        <p:spPr bwMode="auto">
          <a:xfrm>
            <a:off x="533400" y="2663825"/>
            <a:ext cx="685800" cy="457200"/>
          </a:xfrm>
          <a:prstGeom prst="rect">
            <a:avLst/>
          </a:prstGeom>
          <a:noFill/>
          <a:ln w="9525">
            <a:noFill/>
            <a:miter lim="800000"/>
            <a:headEnd/>
            <a:tailEnd/>
          </a:ln>
        </p:spPr>
        <p:txBody>
          <a:bodyPr>
            <a:spAutoFit/>
          </a:bodyPr>
          <a:lstStyle/>
          <a:p>
            <a:pPr algn="ctr"/>
            <a:r>
              <a:rPr lang="en-US" sz="2400"/>
              <a:t>21</a:t>
            </a:r>
          </a:p>
        </p:txBody>
      </p:sp>
      <p:sp>
        <p:nvSpPr>
          <p:cNvPr id="9353" name="Text Box 137"/>
          <p:cNvSpPr txBox="1">
            <a:spLocks noChangeArrowheads="1"/>
          </p:cNvSpPr>
          <p:nvPr/>
        </p:nvSpPr>
        <p:spPr bwMode="auto">
          <a:xfrm>
            <a:off x="2209800" y="3121025"/>
            <a:ext cx="685800" cy="457200"/>
          </a:xfrm>
          <a:prstGeom prst="rect">
            <a:avLst/>
          </a:prstGeom>
          <a:noFill/>
          <a:ln w="9525">
            <a:noFill/>
            <a:miter lim="800000"/>
            <a:headEnd/>
            <a:tailEnd/>
          </a:ln>
        </p:spPr>
        <p:txBody>
          <a:bodyPr>
            <a:spAutoFit/>
          </a:bodyPr>
          <a:lstStyle/>
          <a:p>
            <a:pPr algn="ctr"/>
            <a:r>
              <a:rPr lang="en-US" sz="2400"/>
              <a:t>33</a:t>
            </a:r>
          </a:p>
        </p:txBody>
      </p:sp>
      <p:sp>
        <p:nvSpPr>
          <p:cNvPr id="9354" name="Text Box 138"/>
          <p:cNvSpPr txBox="1">
            <a:spLocks noChangeArrowheads="1"/>
          </p:cNvSpPr>
          <p:nvPr/>
        </p:nvSpPr>
        <p:spPr bwMode="auto">
          <a:xfrm>
            <a:off x="2209800" y="4492625"/>
            <a:ext cx="685800" cy="457200"/>
          </a:xfrm>
          <a:prstGeom prst="rect">
            <a:avLst/>
          </a:prstGeom>
          <a:noFill/>
          <a:ln w="9525">
            <a:noFill/>
            <a:miter lim="800000"/>
            <a:headEnd/>
            <a:tailEnd/>
          </a:ln>
        </p:spPr>
        <p:txBody>
          <a:bodyPr>
            <a:spAutoFit/>
          </a:bodyPr>
          <a:lstStyle/>
          <a:p>
            <a:pPr algn="ctr"/>
            <a:r>
              <a:rPr lang="en-US" sz="2400"/>
              <a:t>63</a:t>
            </a:r>
          </a:p>
        </p:txBody>
      </p:sp>
      <p:sp>
        <p:nvSpPr>
          <p:cNvPr id="9355" name="Text Box 139"/>
          <p:cNvSpPr txBox="1">
            <a:spLocks noChangeArrowheads="1"/>
          </p:cNvSpPr>
          <p:nvPr/>
        </p:nvSpPr>
        <p:spPr bwMode="auto">
          <a:xfrm>
            <a:off x="2209800" y="5940425"/>
            <a:ext cx="685800" cy="457200"/>
          </a:xfrm>
          <a:prstGeom prst="rect">
            <a:avLst/>
          </a:prstGeom>
          <a:noFill/>
          <a:ln w="9525">
            <a:noFill/>
            <a:miter lim="800000"/>
            <a:headEnd/>
            <a:tailEnd/>
          </a:ln>
        </p:spPr>
        <p:txBody>
          <a:bodyPr>
            <a:spAutoFit/>
          </a:bodyPr>
          <a:lstStyle/>
          <a:p>
            <a:pPr algn="ctr"/>
            <a:r>
              <a:rPr lang="en-US" sz="2400"/>
              <a:t>93</a:t>
            </a:r>
          </a:p>
        </p:txBody>
      </p:sp>
      <p:sp>
        <p:nvSpPr>
          <p:cNvPr id="9356" name="Text Box 140"/>
          <p:cNvSpPr txBox="1">
            <a:spLocks noChangeArrowheads="1"/>
          </p:cNvSpPr>
          <p:nvPr/>
        </p:nvSpPr>
        <p:spPr bwMode="auto">
          <a:xfrm>
            <a:off x="2952750" y="1787525"/>
            <a:ext cx="685800" cy="457200"/>
          </a:xfrm>
          <a:prstGeom prst="rect">
            <a:avLst/>
          </a:prstGeom>
          <a:noFill/>
          <a:ln w="9525">
            <a:noFill/>
            <a:miter lim="800000"/>
            <a:headEnd/>
            <a:tailEnd/>
          </a:ln>
        </p:spPr>
        <p:txBody>
          <a:bodyPr>
            <a:spAutoFit/>
          </a:bodyPr>
          <a:lstStyle/>
          <a:p>
            <a:pPr algn="ctr"/>
            <a:r>
              <a:rPr lang="en-US" sz="2400"/>
              <a:t>   4</a:t>
            </a:r>
          </a:p>
        </p:txBody>
      </p:sp>
      <p:sp>
        <p:nvSpPr>
          <p:cNvPr id="9357" name="Text Box 141"/>
          <p:cNvSpPr txBox="1">
            <a:spLocks noChangeArrowheads="1"/>
          </p:cNvSpPr>
          <p:nvPr/>
        </p:nvSpPr>
        <p:spPr bwMode="auto">
          <a:xfrm>
            <a:off x="3048000" y="2663825"/>
            <a:ext cx="685800" cy="457200"/>
          </a:xfrm>
          <a:prstGeom prst="rect">
            <a:avLst/>
          </a:prstGeom>
          <a:noFill/>
          <a:ln w="9525">
            <a:noFill/>
            <a:miter lim="800000"/>
            <a:headEnd/>
            <a:tailEnd/>
          </a:ln>
        </p:spPr>
        <p:txBody>
          <a:bodyPr>
            <a:spAutoFit/>
          </a:bodyPr>
          <a:lstStyle/>
          <a:p>
            <a:pPr algn="ctr"/>
            <a:r>
              <a:rPr lang="en-US" sz="2400"/>
              <a:t>24</a:t>
            </a:r>
          </a:p>
        </p:txBody>
      </p:sp>
      <p:sp>
        <p:nvSpPr>
          <p:cNvPr id="9358" name="Text Box 142"/>
          <p:cNvSpPr txBox="1">
            <a:spLocks noChangeArrowheads="1"/>
          </p:cNvSpPr>
          <p:nvPr/>
        </p:nvSpPr>
        <p:spPr bwMode="auto">
          <a:xfrm>
            <a:off x="3048000" y="2282825"/>
            <a:ext cx="685800" cy="457200"/>
          </a:xfrm>
          <a:prstGeom prst="rect">
            <a:avLst/>
          </a:prstGeom>
          <a:noFill/>
          <a:ln w="9525">
            <a:noFill/>
            <a:miter lim="800000"/>
            <a:headEnd/>
            <a:tailEnd/>
          </a:ln>
        </p:spPr>
        <p:txBody>
          <a:bodyPr>
            <a:spAutoFit/>
          </a:bodyPr>
          <a:lstStyle/>
          <a:p>
            <a:pPr algn="ctr"/>
            <a:r>
              <a:rPr lang="en-US" sz="2400"/>
              <a:t>14</a:t>
            </a:r>
          </a:p>
        </p:txBody>
      </p:sp>
      <p:sp>
        <p:nvSpPr>
          <p:cNvPr id="9359" name="Text Box 143"/>
          <p:cNvSpPr txBox="1">
            <a:spLocks noChangeArrowheads="1"/>
          </p:cNvSpPr>
          <p:nvPr/>
        </p:nvSpPr>
        <p:spPr bwMode="auto">
          <a:xfrm>
            <a:off x="3048000" y="3121025"/>
            <a:ext cx="685800" cy="457200"/>
          </a:xfrm>
          <a:prstGeom prst="rect">
            <a:avLst/>
          </a:prstGeom>
          <a:noFill/>
          <a:ln w="9525">
            <a:noFill/>
            <a:miter lim="800000"/>
            <a:headEnd/>
            <a:tailEnd/>
          </a:ln>
        </p:spPr>
        <p:txBody>
          <a:bodyPr>
            <a:spAutoFit/>
          </a:bodyPr>
          <a:lstStyle/>
          <a:p>
            <a:pPr algn="ctr"/>
            <a:r>
              <a:rPr lang="en-US" sz="2400"/>
              <a:t>34</a:t>
            </a:r>
          </a:p>
        </p:txBody>
      </p:sp>
      <p:sp>
        <p:nvSpPr>
          <p:cNvPr id="9360" name="Text Box 144"/>
          <p:cNvSpPr txBox="1">
            <a:spLocks noChangeArrowheads="1"/>
          </p:cNvSpPr>
          <p:nvPr/>
        </p:nvSpPr>
        <p:spPr bwMode="auto">
          <a:xfrm>
            <a:off x="3048000" y="4035425"/>
            <a:ext cx="685800" cy="457200"/>
          </a:xfrm>
          <a:prstGeom prst="rect">
            <a:avLst/>
          </a:prstGeom>
          <a:noFill/>
          <a:ln w="9525">
            <a:noFill/>
            <a:miter lim="800000"/>
            <a:headEnd/>
            <a:tailEnd/>
          </a:ln>
        </p:spPr>
        <p:txBody>
          <a:bodyPr>
            <a:spAutoFit/>
          </a:bodyPr>
          <a:lstStyle/>
          <a:p>
            <a:pPr algn="ctr"/>
            <a:r>
              <a:rPr lang="en-US" sz="2400"/>
              <a:t>54</a:t>
            </a:r>
          </a:p>
        </p:txBody>
      </p:sp>
      <p:sp>
        <p:nvSpPr>
          <p:cNvPr id="9361" name="Text Box 145"/>
          <p:cNvSpPr txBox="1">
            <a:spLocks noChangeArrowheads="1"/>
          </p:cNvSpPr>
          <p:nvPr/>
        </p:nvSpPr>
        <p:spPr bwMode="auto">
          <a:xfrm>
            <a:off x="3048000" y="3578225"/>
            <a:ext cx="685800" cy="457200"/>
          </a:xfrm>
          <a:prstGeom prst="rect">
            <a:avLst/>
          </a:prstGeom>
          <a:noFill/>
          <a:ln w="9525">
            <a:noFill/>
            <a:miter lim="800000"/>
            <a:headEnd/>
            <a:tailEnd/>
          </a:ln>
        </p:spPr>
        <p:txBody>
          <a:bodyPr>
            <a:spAutoFit/>
          </a:bodyPr>
          <a:lstStyle/>
          <a:p>
            <a:pPr algn="ctr"/>
            <a:r>
              <a:rPr lang="en-US" sz="2400"/>
              <a:t>44</a:t>
            </a:r>
          </a:p>
        </p:txBody>
      </p:sp>
      <p:sp>
        <p:nvSpPr>
          <p:cNvPr id="9362" name="Text Box 146"/>
          <p:cNvSpPr txBox="1">
            <a:spLocks noChangeArrowheads="1"/>
          </p:cNvSpPr>
          <p:nvPr/>
        </p:nvSpPr>
        <p:spPr bwMode="auto">
          <a:xfrm>
            <a:off x="2971800" y="4492625"/>
            <a:ext cx="685800" cy="457200"/>
          </a:xfrm>
          <a:prstGeom prst="rect">
            <a:avLst/>
          </a:prstGeom>
          <a:noFill/>
          <a:ln w="9525">
            <a:noFill/>
            <a:miter lim="800000"/>
            <a:headEnd/>
            <a:tailEnd/>
          </a:ln>
        </p:spPr>
        <p:txBody>
          <a:bodyPr>
            <a:spAutoFit/>
          </a:bodyPr>
          <a:lstStyle/>
          <a:p>
            <a:pPr algn="ctr"/>
            <a:r>
              <a:rPr lang="en-US" sz="2400"/>
              <a:t> 64</a:t>
            </a:r>
          </a:p>
        </p:txBody>
      </p:sp>
      <p:sp>
        <p:nvSpPr>
          <p:cNvPr id="9363" name="Text Box 147"/>
          <p:cNvSpPr txBox="1">
            <a:spLocks noChangeArrowheads="1"/>
          </p:cNvSpPr>
          <p:nvPr/>
        </p:nvSpPr>
        <p:spPr bwMode="auto">
          <a:xfrm>
            <a:off x="2971800" y="4949825"/>
            <a:ext cx="685800" cy="457200"/>
          </a:xfrm>
          <a:prstGeom prst="rect">
            <a:avLst/>
          </a:prstGeom>
          <a:noFill/>
          <a:ln w="9525">
            <a:noFill/>
            <a:miter lim="800000"/>
            <a:headEnd/>
            <a:tailEnd/>
          </a:ln>
        </p:spPr>
        <p:txBody>
          <a:bodyPr>
            <a:spAutoFit/>
          </a:bodyPr>
          <a:lstStyle/>
          <a:p>
            <a:pPr algn="ctr"/>
            <a:r>
              <a:rPr lang="en-US" sz="2400"/>
              <a:t> 74</a:t>
            </a:r>
          </a:p>
        </p:txBody>
      </p:sp>
      <p:sp>
        <p:nvSpPr>
          <p:cNvPr id="9364" name="Text Box 148"/>
          <p:cNvSpPr txBox="1">
            <a:spLocks noChangeArrowheads="1"/>
          </p:cNvSpPr>
          <p:nvPr/>
        </p:nvSpPr>
        <p:spPr bwMode="auto">
          <a:xfrm>
            <a:off x="2971800" y="5407025"/>
            <a:ext cx="685800" cy="457200"/>
          </a:xfrm>
          <a:prstGeom prst="rect">
            <a:avLst/>
          </a:prstGeom>
          <a:noFill/>
          <a:ln w="9525">
            <a:noFill/>
            <a:miter lim="800000"/>
            <a:headEnd/>
            <a:tailEnd/>
          </a:ln>
        </p:spPr>
        <p:txBody>
          <a:bodyPr>
            <a:spAutoFit/>
          </a:bodyPr>
          <a:lstStyle/>
          <a:p>
            <a:pPr algn="ctr"/>
            <a:r>
              <a:rPr lang="en-US" sz="2400"/>
              <a:t> 84</a:t>
            </a:r>
          </a:p>
        </p:txBody>
      </p:sp>
      <p:sp>
        <p:nvSpPr>
          <p:cNvPr id="9365" name="Text Box 149"/>
          <p:cNvSpPr txBox="1">
            <a:spLocks noChangeArrowheads="1"/>
          </p:cNvSpPr>
          <p:nvPr/>
        </p:nvSpPr>
        <p:spPr bwMode="auto">
          <a:xfrm>
            <a:off x="2971800" y="6016625"/>
            <a:ext cx="685800" cy="457200"/>
          </a:xfrm>
          <a:prstGeom prst="rect">
            <a:avLst/>
          </a:prstGeom>
          <a:noFill/>
          <a:ln w="9525">
            <a:noFill/>
            <a:miter lim="800000"/>
            <a:headEnd/>
            <a:tailEnd/>
          </a:ln>
        </p:spPr>
        <p:txBody>
          <a:bodyPr>
            <a:spAutoFit/>
          </a:bodyPr>
          <a:lstStyle/>
          <a:p>
            <a:pPr algn="ctr"/>
            <a:r>
              <a:rPr lang="en-US" sz="2400"/>
              <a:t> 94</a:t>
            </a:r>
          </a:p>
        </p:txBody>
      </p:sp>
      <p:sp>
        <p:nvSpPr>
          <p:cNvPr id="9366" name="Text Box 150"/>
          <p:cNvSpPr txBox="1">
            <a:spLocks noChangeArrowheads="1"/>
          </p:cNvSpPr>
          <p:nvPr/>
        </p:nvSpPr>
        <p:spPr bwMode="auto">
          <a:xfrm>
            <a:off x="3733800" y="3578225"/>
            <a:ext cx="685800" cy="457200"/>
          </a:xfrm>
          <a:prstGeom prst="rect">
            <a:avLst/>
          </a:prstGeom>
          <a:noFill/>
          <a:ln w="9525">
            <a:noFill/>
            <a:miter lim="800000"/>
            <a:headEnd/>
            <a:tailEnd/>
          </a:ln>
        </p:spPr>
        <p:txBody>
          <a:bodyPr>
            <a:spAutoFit/>
          </a:bodyPr>
          <a:lstStyle/>
          <a:p>
            <a:pPr algn="ctr"/>
            <a:r>
              <a:rPr lang="en-US" sz="2400"/>
              <a:t> 45</a:t>
            </a:r>
          </a:p>
        </p:txBody>
      </p:sp>
      <p:sp>
        <p:nvSpPr>
          <p:cNvPr id="9367" name="Text Box 151"/>
          <p:cNvSpPr txBox="1">
            <a:spLocks noChangeArrowheads="1"/>
          </p:cNvSpPr>
          <p:nvPr/>
        </p:nvSpPr>
        <p:spPr bwMode="auto">
          <a:xfrm>
            <a:off x="3733800" y="4035425"/>
            <a:ext cx="685800" cy="457200"/>
          </a:xfrm>
          <a:prstGeom prst="rect">
            <a:avLst/>
          </a:prstGeom>
          <a:noFill/>
          <a:ln w="9525">
            <a:noFill/>
            <a:miter lim="800000"/>
            <a:headEnd/>
            <a:tailEnd/>
          </a:ln>
        </p:spPr>
        <p:txBody>
          <a:bodyPr>
            <a:spAutoFit/>
          </a:bodyPr>
          <a:lstStyle/>
          <a:p>
            <a:pPr algn="ctr"/>
            <a:r>
              <a:rPr lang="en-US" sz="2400"/>
              <a:t> 55</a:t>
            </a:r>
          </a:p>
        </p:txBody>
      </p:sp>
      <p:sp>
        <p:nvSpPr>
          <p:cNvPr id="9368" name="Text Box 152"/>
          <p:cNvSpPr txBox="1">
            <a:spLocks noChangeArrowheads="1"/>
          </p:cNvSpPr>
          <p:nvPr/>
        </p:nvSpPr>
        <p:spPr bwMode="auto">
          <a:xfrm>
            <a:off x="3733800" y="2206625"/>
            <a:ext cx="685800" cy="457200"/>
          </a:xfrm>
          <a:prstGeom prst="rect">
            <a:avLst/>
          </a:prstGeom>
          <a:noFill/>
          <a:ln w="9525">
            <a:noFill/>
            <a:miter lim="800000"/>
            <a:headEnd/>
            <a:tailEnd/>
          </a:ln>
        </p:spPr>
        <p:txBody>
          <a:bodyPr>
            <a:spAutoFit/>
          </a:bodyPr>
          <a:lstStyle/>
          <a:p>
            <a:pPr algn="ctr"/>
            <a:r>
              <a:rPr lang="en-US" sz="2400" dirty="0"/>
              <a:t> 15</a:t>
            </a:r>
          </a:p>
        </p:txBody>
      </p:sp>
      <p:sp>
        <p:nvSpPr>
          <p:cNvPr id="9369" name="Text Box 153"/>
          <p:cNvSpPr txBox="1">
            <a:spLocks noChangeArrowheads="1"/>
          </p:cNvSpPr>
          <p:nvPr/>
        </p:nvSpPr>
        <p:spPr bwMode="auto">
          <a:xfrm>
            <a:off x="3733800" y="2663825"/>
            <a:ext cx="685800" cy="457200"/>
          </a:xfrm>
          <a:prstGeom prst="rect">
            <a:avLst/>
          </a:prstGeom>
          <a:noFill/>
          <a:ln w="9525">
            <a:noFill/>
            <a:miter lim="800000"/>
            <a:headEnd/>
            <a:tailEnd/>
          </a:ln>
        </p:spPr>
        <p:txBody>
          <a:bodyPr>
            <a:spAutoFit/>
          </a:bodyPr>
          <a:lstStyle/>
          <a:p>
            <a:pPr algn="ctr"/>
            <a:r>
              <a:rPr lang="en-US" sz="2400"/>
              <a:t> 25</a:t>
            </a:r>
          </a:p>
        </p:txBody>
      </p:sp>
      <p:sp>
        <p:nvSpPr>
          <p:cNvPr id="9370" name="Text Box 154"/>
          <p:cNvSpPr txBox="1">
            <a:spLocks noChangeArrowheads="1"/>
          </p:cNvSpPr>
          <p:nvPr/>
        </p:nvSpPr>
        <p:spPr bwMode="auto">
          <a:xfrm>
            <a:off x="3733800" y="3121025"/>
            <a:ext cx="685800" cy="457200"/>
          </a:xfrm>
          <a:prstGeom prst="rect">
            <a:avLst/>
          </a:prstGeom>
          <a:noFill/>
          <a:ln w="9525">
            <a:noFill/>
            <a:miter lim="800000"/>
            <a:headEnd/>
            <a:tailEnd/>
          </a:ln>
        </p:spPr>
        <p:txBody>
          <a:bodyPr>
            <a:spAutoFit/>
          </a:bodyPr>
          <a:lstStyle/>
          <a:p>
            <a:pPr algn="ctr"/>
            <a:r>
              <a:rPr lang="en-US" sz="2400"/>
              <a:t> 35</a:t>
            </a:r>
          </a:p>
        </p:txBody>
      </p:sp>
      <p:sp>
        <p:nvSpPr>
          <p:cNvPr id="9371" name="Text Box 155"/>
          <p:cNvSpPr txBox="1">
            <a:spLocks noChangeArrowheads="1"/>
          </p:cNvSpPr>
          <p:nvPr/>
        </p:nvSpPr>
        <p:spPr bwMode="auto">
          <a:xfrm>
            <a:off x="3733800" y="4035425"/>
            <a:ext cx="685800" cy="457200"/>
          </a:xfrm>
          <a:prstGeom prst="rect">
            <a:avLst/>
          </a:prstGeom>
          <a:noFill/>
          <a:ln w="9525">
            <a:noFill/>
            <a:miter lim="800000"/>
            <a:headEnd/>
            <a:tailEnd/>
          </a:ln>
        </p:spPr>
        <p:txBody>
          <a:bodyPr>
            <a:spAutoFit/>
          </a:bodyPr>
          <a:lstStyle/>
          <a:p>
            <a:pPr algn="ctr"/>
            <a:endParaRPr lang="en-US" sz="2400"/>
          </a:p>
        </p:txBody>
      </p:sp>
      <p:sp>
        <p:nvSpPr>
          <p:cNvPr id="9372" name="Text Box 156"/>
          <p:cNvSpPr txBox="1">
            <a:spLocks noChangeArrowheads="1"/>
          </p:cNvSpPr>
          <p:nvPr/>
        </p:nvSpPr>
        <p:spPr bwMode="auto">
          <a:xfrm>
            <a:off x="3810000" y="4492625"/>
            <a:ext cx="685800" cy="457200"/>
          </a:xfrm>
          <a:prstGeom prst="rect">
            <a:avLst/>
          </a:prstGeom>
          <a:noFill/>
          <a:ln w="9525">
            <a:noFill/>
            <a:miter lim="800000"/>
            <a:headEnd/>
            <a:tailEnd/>
          </a:ln>
        </p:spPr>
        <p:txBody>
          <a:bodyPr>
            <a:spAutoFit/>
          </a:bodyPr>
          <a:lstStyle/>
          <a:p>
            <a:pPr algn="ctr"/>
            <a:r>
              <a:rPr lang="en-US" sz="2400"/>
              <a:t>65</a:t>
            </a:r>
          </a:p>
        </p:txBody>
      </p:sp>
      <p:sp>
        <p:nvSpPr>
          <p:cNvPr id="9373" name="Text Box 157"/>
          <p:cNvSpPr txBox="1">
            <a:spLocks noChangeArrowheads="1"/>
          </p:cNvSpPr>
          <p:nvPr/>
        </p:nvSpPr>
        <p:spPr bwMode="auto">
          <a:xfrm>
            <a:off x="3810000" y="4949825"/>
            <a:ext cx="685800" cy="457200"/>
          </a:xfrm>
          <a:prstGeom prst="rect">
            <a:avLst/>
          </a:prstGeom>
          <a:noFill/>
          <a:ln w="9525">
            <a:noFill/>
            <a:miter lim="800000"/>
            <a:headEnd/>
            <a:tailEnd/>
          </a:ln>
        </p:spPr>
        <p:txBody>
          <a:bodyPr>
            <a:spAutoFit/>
          </a:bodyPr>
          <a:lstStyle/>
          <a:p>
            <a:pPr algn="ctr"/>
            <a:r>
              <a:rPr lang="en-US" sz="2400"/>
              <a:t>75</a:t>
            </a:r>
          </a:p>
        </p:txBody>
      </p:sp>
      <p:sp>
        <p:nvSpPr>
          <p:cNvPr id="9374" name="Text Box 158"/>
          <p:cNvSpPr txBox="1">
            <a:spLocks noChangeArrowheads="1"/>
          </p:cNvSpPr>
          <p:nvPr/>
        </p:nvSpPr>
        <p:spPr bwMode="auto">
          <a:xfrm>
            <a:off x="3810000" y="5407025"/>
            <a:ext cx="685800" cy="457200"/>
          </a:xfrm>
          <a:prstGeom prst="rect">
            <a:avLst/>
          </a:prstGeom>
          <a:noFill/>
          <a:ln w="9525">
            <a:noFill/>
            <a:miter lim="800000"/>
            <a:headEnd/>
            <a:tailEnd/>
          </a:ln>
        </p:spPr>
        <p:txBody>
          <a:bodyPr>
            <a:spAutoFit/>
          </a:bodyPr>
          <a:lstStyle/>
          <a:p>
            <a:pPr algn="ctr"/>
            <a:r>
              <a:rPr lang="en-US" sz="2400"/>
              <a:t>85</a:t>
            </a:r>
          </a:p>
        </p:txBody>
      </p:sp>
      <p:sp>
        <p:nvSpPr>
          <p:cNvPr id="9375" name="Text Box 159"/>
          <p:cNvSpPr txBox="1">
            <a:spLocks noChangeArrowheads="1"/>
          </p:cNvSpPr>
          <p:nvPr/>
        </p:nvSpPr>
        <p:spPr bwMode="auto">
          <a:xfrm>
            <a:off x="3810000" y="5940425"/>
            <a:ext cx="685800" cy="457200"/>
          </a:xfrm>
          <a:prstGeom prst="rect">
            <a:avLst/>
          </a:prstGeom>
          <a:noFill/>
          <a:ln w="9525">
            <a:noFill/>
            <a:miter lim="800000"/>
            <a:headEnd/>
            <a:tailEnd/>
          </a:ln>
        </p:spPr>
        <p:txBody>
          <a:bodyPr>
            <a:spAutoFit/>
          </a:bodyPr>
          <a:lstStyle/>
          <a:p>
            <a:pPr algn="ctr"/>
            <a:r>
              <a:rPr lang="en-US" sz="2400"/>
              <a:t>95</a:t>
            </a:r>
          </a:p>
        </p:txBody>
      </p:sp>
      <p:sp>
        <p:nvSpPr>
          <p:cNvPr id="9376" name="Text Box 160"/>
          <p:cNvSpPr txBox="1">
            <a:spLocks noChangeArrowheads="1"/>
          </p:cNvSpPr>
          <p:nvPr/>
        </p:nvSpPr>
        <p:spPr bwMode="auto">
          <a:xfrm>
            <a:off x="4648200" y="2282825"/>
            <a:ext cx="685800" cy="457200"/>
          </a:xfrm>
          <a:prstGeom prst="rect">
            <a:avLst/>
          </a:prstGeom>
          <a:noFill/>
          <a:ln w="9525">
            <a:noFill/>
            <a:miter lim="800000"/>
            <a:headEnd/>
            <a:tailEnd/>
          </a:ln>
        </p:spPr>
        <p:txBody>
          <a:bodyPr>
            <a:spAutoFit/>
          </a:bodyPr>
          <a:lstStyle/>
          <a:p>
            <a:pPr algn="ctr"/>
            <a:r>
              <a:rPr lang="en-US" sz="2400"/>
              <a:t>16</a:t>
            </a:r>
          </a:p>
        </p:txBody>
      </p:sp>
      <p:sp>
        <p:nvSpPr>
          <p:cNvPr id="9377" name="Text Box 161"/>
          <p:cNvSpPr txBox="1">
            <a:spLocks noChangeArrowheads="1"/>
          </p:cNvSpPr>
          <p:nvPr/>
        </p:nvSpPr>
        <p:spPr bwMode="auto">
          <a:xfrm>
            <a:off x="4648200" y="2663825"/>
            <a:ext cx="685800" cy="457200"/>
          </a:xfrm>
          <a:prstGeom prst="rect">
            <a:avLst/>
          </a:prstGeom>
          <a:noFill/>
          <a:ln w="9525">
            <a:noFill/>
            <a:miter lim="800000"/>
            <a:headEnd/>
            <a:tailEnd/>
          </a:ln>
        </p:spPr>
        <p:txBody>
          <a:bodyPr>
            <a:spAutoFit/>
          </a:bodyPr>
          <a:lstStyle/>
          <a:p>
            <a:pPr algn="ctr"/>
            <a:r>
              <a:rPr lang="en-US" sz="2400"/>
              <a:t>26</a:t>
            </a:r>
          </a:p>
        </p:txBody>
      </p:sp>
      <p:sp>
        <p:nvSpPr>
          <p:cNvPr id="9378" name="Text Box 162"/>
          <p:cNvSpPr txBox="1">
            <a:spLocks noChangeArrowheads="1"/>
          </p:cNvSpPr>
          <p:nvPr/>
        </p:nvSpPr>
        <p:spPr bwMode="auto">
          <a:xfrm>
            <a:off x="4572000" y="3121025"/>
            <a:ext cx="685800" cy="457200"/>
          </a:xfrm>
          <a:prstGeom prst="rect">
            <a:avLst/>
          </a:prstGeom>
          <a:noFill/>
          <a:ln w="9525">
            <a:noFill/>
            <a:miter lim="800000"/>
            <a:headEnd/>
            <a:tailEnd/>
          </a:ln>
        </p:spPr>
        <p:txBody>
          <a:bodyPr>
            <a:spAutoFit/>
          </a:bodyPr>
          <a:lstStyle/>
          <a:p>
            <a:pPr algn="ctr"/>
            <a:r>
              <a:rPr lang="en-US" sz="2400"/>
              <a:t> 36</a:t>
            </a:r>
          </a:p>
        </p:txBody>
      </p:sp>
      <p:sp>
        <p:nvSpPr>
          <p:cNvPr id="9379" name="Text Box 163"/>
          <p:cNvSpPr txBox="1">
            <a:spLocks noChangeArrowheads="1"/>
          </p:cNvSpPr>
          <p:nvPr/>
        </p:nvSpPr>
        <p:spPr bwMode="auto">
          <a:xfrm>
            <a:off x="4572000" y="3578225"/>
            <a:ext cx="685800" cy="457200"/>
          </a:xfrm>
          <a:prstGeom prst="rect">
            <a:avLst/>
          </a:prstGeom>
          <a:noFill/>
          <a:ln w="9525">
            <a:noFill/>
            <a:miter lim="800000"/>
            <a:headEnd/>
            <a:tailEnd/>
          </a:ln>
        </p:spPr>
        <p:txBody>
          <a:bodyPr>
            <a:spAutoFit/>
          </a:bodyPr>
          <a:lstStyle/>
          <a:p>
            <a:pPr algn="ctr"/>
            <a:r>
              <a:rPr lang="en-US" sz="2400"/>
              <a:t> 46</a:t>
            </a:r>
          </a:p>
        </p:txBody>
      </p:sp>
      <p:sp>
        <p:nvSpPr>
          <p:cNvPr id="9380" name="Text Box 164"/>
          <p:cNvSpPr txBox="1">
            <a:spLocks noChangeArrowheads="1"/>
          </p:cNvSpPr>
          <p:nvPr/>
        </p:nvSpPr>
        <p:spPr bwMode="auto">
          <a:xfrm>
            <a:off x="4648200" y="4492625"/>
            <a:ext cx="685800" cy="457200"/>
          </a:xfrm>
          <a:prstGeom prst="rect">
            <a:avLst/>
          </a:prstGeom>
          <a:noFill/>
          <a:ln w="9525">
            <a:noFill/>
            <a:miter lim="800000"/>
            <a:headEnd/>
            <a:tailEnd/>
          </a:ln>
        </p:spPr>
        <p:txBody>
          <a:bodyPr>
            <a:spAutoFit/>
          </a:bodyPr>
          <a:lstStyle/>
          <a:p>
            <a:pPr algn="ctr"/>
            <a:r>
              <a:rPr lang="en-US" sz="2400"/>
              <a:t>66</a:t>
            </a:r>
          </a:p>
        </p:txBody>
      </p:sp>
      <p:sp>
        <p:nvSpPr>
          <p:cNvPr id="9381" name="Text Box 165"/>
          <p:cNvSpPr txBox="1">
            <a:spLocks noChangeArrowheads="1"/>
          </p:cNvSpPr>
          <p:nvPr/>
        </p:nvSpPr>
        <p:spPr bwMode="auto">
          <a:xfrm>
            <a:off x="4648200" y="4035425"/>
            <a:ext cx="685800" cy="457200"/>
          </a:xfrm>
          <a:prstGeom prst="rect">
            <a:avLst/>
          </a:prstGeom>
          <a:noFill/>
          <a:ln w="9525">
            <a:noFill/>
            <a:miter lim="800000"/>
            <a:headEnd/>
            <a:tailEnd/>
          </a:ln>
        </p:spPr>
        <p:txBody>
          <a:bodyPr>
            <a:spAutoFit/>
          </a:bodyPr>
          <a:lstStyle/>
          <a:p>
            <a:pPr algn="ctr"/>
            <a:r>
              <a:rPr lang="en-US" sz="2400"/>
              <a:t>56</a:t>
            </a:r>
          </a:p>
        </p:txBody>
      </p:sp>
      <p:sp>
        <p:nvSpPr>
          <p:cNvPr id="9382" name="Text Box 166"/>
          <p:cNvSpPr txBox="1">
            <a:spLocks noChangeArrowheads="1"/>
          </p:cNvSpPr>
          <p:nvPr/>
        </p:nvSpPr>
        <p:spPr bwMode="auto">
          <a:xfrm>
            <a:off x="4648200" y="4949825"/>
            <a:ext cx="685800" cy="457200"/>
          </a:xfrm>
          <a:prstGeom prst="rect">
            <a:avLst/>
          </a:prstGeom>
          <a:noFill/>
          <a:ln w="9525">
            <a:noFill/>
            <a:miter lim="800000"/>
            <a:headEnd/>
            <a:tailEnd/>
          </a:ln>
        </p:spPr>
        <p:txBody>
          <a:bodyPr>
            <a:spAutoFit/>
          </a:bodyPr>
          <a:lstStyle/>
          <a:p>
            <a:pPr algn="ctr"/>
            <a:r>
              <a:rPr lang="en-US" sz="2400"/>
              <a:t>76</a:t>
            </a:r>
          </a:p>
        </p:txBody>
      </p:sp>
      <p:sp>
        <p:nvSpPr>
          <p:cNvPr id="9383" name="Text Box 167"/>
          <p:cNvSpPr txBox="1">
            <a:spLocks noChangeArrowheads="1"/>
          </p:cNvSpPr>
          <p:nvPr/>
        </p:nvSpPr>
        <p:spPr bwMode="auto">
          <a:xfrm>
            <a:off x="4648200" y="5407025"/>
            <a:ext cx="685800" cy="457200"/>
          </a:xfrm>
          <a:prstGeom prst="rect">
            <a:avLst/>
          </a:prstGeom>
          <a:noFill/>
          <a:ln w="9525">
            <a:noFill/>
            <a:miter lim="800000"/>
            <a:headEnd/>
            <a:tailEnd/>
          </a:ln>
        </p:spPr>
        <p:txBody>
          <a:bodyPr>
            <a:spAutoFit/>
          </a:bodyPr>
          <a:lstStyle/>
          <a:p>
            <a:pPr algn="ctr"/>
            <a:r>
              <a:rPr lang="en-US" sz="2400"/>
              <a:t>86</a:t>
            </a:r>
          </a:p>
        </p:txBody>
      </p:sp>
      <p:sp>
        <p:nvSpPr>
          <p:cNvPr id="9384" name="Text Box 168"/>
          <p:cNvSpPr txBox="1">
            <a:spLocks noChangeArrowheads="1"/>
          </p:cNvSpPr>
          <p:nvPr/>
        </p:nvSpPr>
        <p:spPr bwMode="auto">
          <a:xfrm>
            <a:off x="4648200" y="5940425"/>
            <a:ext cx="685800" cy="457200"/>
          </a:xfrm>
          <a:prstGeom prst="rect">
            <a:avLst/>
          </a:prstGeom>
          <a:noFill/>
          <a:ln w="9525">
            <a:noFill/>
            <a:miter lim="800000"/>
            <a:headEnd/>
            <a:tailEnd/>
          </a:ln>
        </p:spPr>
        <p:txBody>
          <a:bodyPr>
            <a:spAutoFit/>
          </a:bodyPr>
          <a:lstStyle/>
          <a:p>
            <a:pPr algn="ctr"/>
            <a:r>
              <a:rPr lang="en-US" sz="2400"/>
              <a:t>96</a:t>
            </a:r>
          </a:p>
        </p:txBody>
      </p:sp>
      <p:sp>
        <p:nvSpPr>
          <p:cNvPr id="9385" name="Text Box 169"/>
          <p:cNvSpPr txBox="1">
            <a:spLocks noChangeArrowheads="1"/>
          </p:cNvSpPr>
          <p:nvPr/>
        </p:nvSpPr>
        <p:spPr bwMode="auto">
          <a:xfrm>
            <a:off x="4648200" y="1749425"/>
            <a:ext cx="685800" cy="457200"/>
          </a:xfrm>
          <a:prstGeom prst="rect">
            <a:avLst/>
          </a:prstGeom>
          <a:noFill/>
          <a:ln w="9525">
            <a:noFill/>
            <a:miter lim="800000"/>
            <a:headEnd/>
            <a:tailEnd/>
          </a:ln>
        </p:spPr>
        <p:txBody>
          <a:bodyPr>
            <a:spAutoFit/>
          </a:bodyPr>
          <a:lstStyle/>
          <a:p>
            <a:pPr algn="ctr"/>
            <a:r>
              <a:rPr lang="en-US" sz="2400"/>
              <a:t>  6</a:t>
            </a:r>
          </a:p>
        </p:txBody>
      </p:sp>
      <p:sp>
        <p:nvSpPr>
          <p:cNvPr id="9386" name="Text Box 170"/>
          <p:cNvSpPr txBox="1">
            <a:spLocks noChangeArrowheads="1"/>
          </p:cNvSpPr>
          <p:nvPr/>
        </p:nvSpPr>
        <p:spPr bwMode="auto">
          <a:xfrm>
            <a:off x="6324600" y="2206625"/>
            <a:ext cx="685800" cy="457200"/>
          </a:xfrm>
          <a:prstGeom prst="rect">
            <a:avLst/>
          </a:prstGeom>
          <a:noFill/>
          <a:ln w="9525">
            <a:noFill/>
            <a:miter lim="800000"/>
            <a:headEnd/>
            <a:tailEnd/>
          </a:ln>
        </p:spPr>
        <p:txBody>
          <a:bodyPr>
            <a:spAutoFit/>
          </a:bodyPr>
          <a:lstStyle/>
          <a:p>
            <a:pPr algn="ctr"/>
            <a:r>
              <a:rPr lang="en-US" sz="2400"/>
              <a:t>18</a:t>
            </a:r>
          </a:p>
        </p:txBody>
      </p:sp>
      <p:sp>
        <p:nvSpPr>
          <p:cNvPr id="9387" name="Text Box 171"/>
          <p:cNvSpPr txBox="1">
            <a:spLocks noChangeArrowheads="1"/>
          </p:cNvSpPr>
          <p:nvPr/>
        </p:nvSpPr>
        <p:spPr bwMode="auto">
          <a:xfrm>
            <a:off x="6273800" y="1724025"/>
            <a:ext cx="685800" cy="457200"/>
          </a:xfrm>
          <a:prstGeom prst="rect">
            <a:avLst/>
          </a:prstGeom>
          <a:noFill/>
          <a:ln w="9525">
            <a:noFill/>
            <a:miter lim="800000"/>
            <a:headEnd/>
            <a:tailEnd/>
          </a:ln>
        </p:spPr>
        <p:txBody>
          <a:bodyPr>
            <a:spAutoFit/>
          </a:bodyPr>
          <a:lstStyle/>
          <a:p>
            <a:pPr algn="ctr"/>
            <a:r>
              <a:rPr lang="en-US" sz="2400"/>
              <a:t>  8</a:t>
            </a:r>
          </a:p>
        </p:txBody>
      </p:sp>
      <p:sp>
        <p:nvSpPr>
          <p:cNvPr id="9388" name="Text Box 172"/>
          <p:cNvSpPr txBox="1">
            <a:spLocks noChangeArrowheads="1"/>
          </p:cNvSpPr>
          <p:nvPr/>
        </p:nvSpPr>
        <p:spPr bwMode="auto">
          <a:xfrm>
            <a:off x="6324600" y="2663825"/>
            <a:ext cx="685800" cy="457200"/>
          </a:xfrm>
          <a:prstGeom prst="rect">
            <a:avLst/>
          </a:prstGeom>
          <a:noFill/>
          <a:ln w="9525">
            <a:noFill/>
            <a:miter lim="800000"/>
            <a:headEnd/>
            <a:tailEnd/>
          </a:ln>
        </p:spPr>
        <p:txBody>
          <a:bodyPr>
            <a:spAutoFit/>
          </a:bodyPr>
          <a:lstStyle/>
          <a:p>
            <a:pPr algn="ctr"/>
            <a:r>
              <a:rPr lang="en-US" sz="2400"/>
              <a:t>28</a:t>
            </a:r>
          </a:p>
        </p:txBody>
      </p:sp>
      <p:sp>
        <p:nvSpPr>
          <p:cNvPr id="9389" name="Text Box 173"/>
          <p:cNvSpPr txBox="1">
            <a:spLocks noChangeArrowheads="1"/>
          </p:cNvSpPr>
          <p:nvPr/>
        </p:nvSpPr>
        <p:spPr bwMode="auto">
          <a:xfrm>
            <a:off x="6324600" y="3121025"/>
            <a:ext cx="685800" cy="457200"/>
          </a:xfrm>
          <a:prstGeom prst="rect">
            <a:avLst/>
          </a:prstGeom>
          <a:noFill/>
          <a:ln w="9525">
            <a:noFill/>
            <a:miter lim="800000"/>
            <a:headEnd/>
            <a:tailEnd/>
          </a:ln>
        </p:spPr>
        <p:txBody>
          <a:bodyPr>
            <a:spAutoFit/>
          </a:bodyPr>
          <a:lstStyle/>
          <a:p>
            <a:pPr algn="ctr"/>
            <a:r>
              <a:rPr lang="en-US" sz="2400"/>
              <a:t>38</a:t>
            </a:r>
          </a:p>
        </p:txBody>
      </p:sp>
      <p:sp>
        <p:nvSpPr>
          <p:cNvPr id="9390" name="Text Box 174"/>
          <p:cNvSpPr txBox="1">
            <a:spLocks noChangeArrowheads="1"/>
          </p:cNvSpPr>
          <p:nvPr/>
        </p:nvSpPr>
        <p:spPr bwMode="auto">
          <a:xfrm>
            <a:off x="6324600" y="4035425"/>
            <a:ext cx="685800" cy="457200"/>
          </a:xfrm>
          <a:prstGeom prst="rect">
            <a:avLst/>
          </a:prstGeom>
          <a:noFill/>
          <a:ln w="9525">
            <a:noFill/>
            <a:miter lim="800000"/>
            <a:headEnd/>
            <a:tailEnd/>
          </a:ln>
        </p:spPr>
        <p:txBody>
          <a:bodyPr>
            <a:spAutoFit/>
          </a:bodyPr>
          <a:lstStyle/>
          <a:p>
            <a:pPr algn="ctr"/>
            <a:r>
              <a:rPr lang="en-US" sz="2400"/>
              <a:t>58</a:t>
            </a:r>
          </a:p>
        </p:txBody>
      </p:sp>
      <p:sp>
        <p:nvSpPr>
          <p:cNvPr id="9391" name="Text Box 175"/>
          <p:cNvSpPr txBox="1">
            <a:spLocks noChangeArrowheads="1"/>
          </p:cNvSpPr>
          <p:nvPr/>
        </p:nvSpPr>
        <p:spPr bwMode="auto">
          <a:xfrm>
            <a:off x="6324600" y="3578225"/>
            <a:ext cx="685800" cy="457200"/>
          </a:xfrm>
          <a:prstGeom prst="rect">
            <a:avLst/>
          </a:prstGeom>
          <a:noFill/>
          <a:ln w="9525">
            <a:noFill/>
            <a:miter lim="800000"/>
            <a:headEnd/>
            <a:tailEnd/>
          </a:ln>
        </p:spPr>
        <p:txBody>
          <a:bodyPr>
            <a:spAutoFit/>
          </a:bodyPr>
          <a:lstStyle/>
          <a:p>
            <a:pPr algn="ctr"/>
            <a:r>
              <a:rPr lang="en-US" sz="2400"/>
              <a:t>48</a:t>
            </a:r>
          </a:p>
        </p:txBody>
      </p:sp>
      <p:sp>
        <p:nvSpPr>
          <p:cNvPr id="9392" name="Text Box 176"/>
          <p:cNvSpPr txBox="1">
            <a:spLocks noChangeArrowheads="1"/>
          </p:cNvSpPr>
          <p:nvPr/>
        </p:nvSpPr>
        <p:spPr bwMode="auto">
          <a:xfrm>
            <a:off x="6324600" y="4492625"/>
            <a:ext cx="685800" cy="457200"/>
          </a:xfrm>
          <a:prstGeom prst="rect">
            <a:avLst/>
          </a:prstGeom>
          <a:noFill/>
          <a:ln w="9525">
            <a:noFill/>
            <a:miter lim="800000"/>
            <a:headEnd/>
            <a:tailEnd/>
          </a:ln>
        </p:spPr>
        <p:txBody>
          <a:bodyPr>
            <a:spAutoFit/>
          </a:bodyPr>
          <a:lstStyle/>
          <a:p>
            <a:pPr algn="ctr"/>
            <a:r>
              <a:rPr lang="en-US" sz="2400"/>
              <a:t>68</a:t>
            </a:r>
          </a:p>
        </p:txBody>
      </p:sp>
      <p:sp>
        <p:nvSpPr>
          <p:cNvPr id="9393" name="Text Box 177"/>
          <p:cNvSpPr txBox="1">
            <a:spLocks noChangeArrowheads="1"/>
          </p:cNvSpPr>
          <p:nvPr/>
        </p:nvSpPr>
        <p:spPr bwMode="auto">
          <a:xfrm>
            <a:off x="6324600" y="4873625"/>
            <a:ext cx="685800" cy="457200"/>
          </a:xfrm>
          <a:prstGeom prst="rect">
            <a:avLst/>
          </a:prstGeom>
          <a:noFill/>
          <a:ln w="9525">
            <a:noFill/>
            <a:miter lim="800000"/>
            <a:headEnd/>
            <a:tailEnd/>
          </a:ln>
        </p:spPr>
        <p:txBody>
          <a:bodyPr>
            <a:spAutoFit/>
          </a:bodyPr>
          <a:lstStyle/>
          <a:p>
            <a:pPr algn="ctr"/>
            <a:r>
              <a:rPr lang="en-US" sz="2400"/>
              <a:t>78</a:t>
            </a:r>
          </a:p>
        </p:txBody>
      </p:sp>
      <p:sp>
        <p:nvSpPr>
          <p:cNvPr id="9394" name="Text Box 178"/>
          <p:cNvSpPr txBox="1">
            <a:spLocks noChangeArrowheads="1"/>
          </p:cNvSpPr>
          <p:nvPr/>
        </p:nvSpPr>
        <p:spPr bwMode="auto">
          <a:xfrm>
            <a:off x="6324600" y="5407025"/>
            <a:ext cx="685800" cy="457200"/>
          </a:xfrm>
          <a:prstGeom prst="rect">
            <a:avLst/>
          </a:prstGeom>
          <a:noFill/>
          <a:ln w="9525">
            <a:noFill/>
            <a:miter lim="800000"/>
            <a:headEnd/>
            <a:tailEnd/>
          </a:ln>
        </p:spPr>
        <p:txBody>
          <a:bodyPr>
            <a:spAutoFit/>
          </a:bodyPr>
          <a:lstStyle/>
          <a:p>
            <a:pPr algn="ctr"/>
            <a:r>
              <a:rPr lang="en-US" sz="2400"/>
              <a:t>88</a:t>
            </a:r>
          </a:p>
        </p:txBody>
      </p:sp>
      <p:sp>
        <p:nvSpPr>
          <p:cNvPr id="9395" name="Text Box 179"/>
          <p:cNvSpPr txBox="1">
            <a:spLocks noChangeArrowheads="1"/>
          </p:cNvSpPr>
          <p:nvPr/>
        </p:nvSpPr>
        <p:spPr bwMode="auto">
          <a:xfrm>
            <a:off x="6324600" y="5940425"/>
            <a:ext cx="685800" cy="457200"/>
          </a:xfrm>
          <a:prstGeom prst="rect">
            <a:avLst/>
          </a:prstGeom>
          <a:noFill/>
          <a:ln w="9525">
            <a:noFill/>
            <a:miter lim="800000"/>
            <a:headEnd/>
            <a:tailEnd/>
          </a:ln>
        </p:spPr>
        <p:txBody>
          <a:bodyPr>
            <a:spAutoFit/>
          </a:bodyPr>
          <a:lstStyle/>
          <a:p>
            <a:pPr algn="ctr"/>
            <a:r>
              <a:rPr lang="en-US" sz="2400"/>
              <a:t>98</a:t>
            </a:r>
          </a:p>
        </p:txBody>
      </p:sp>
      <p:sp>
        <p:nvSpPr>
          <p:cNvPr id="9396" name="Text Box 180"/>
          <p:cNvSpPr txBox="1">
            <a:spLocks noChangeArrowheads="1"/>
          </p:cNvSpPr>
          <p:nvPr/>
        </p:nvSpPr>
        <p:spPr bwMode="auto">
          <a:xfrm>
            <a:off x="8001000" y="2206625"/>
            <a:ext cx="685800" cy="457200"/>
          </a:xfrm>
          <a:prstGeom prst="rect">
            <a:avLst/>
          </a:prstGeom>
          <a:noFill/>
          <a:ln w="9525">
            <a:noFill/>
            <a:miter lim="800000"/>
            <a:headEnd/>
            <a:tailEnd/>
          </a:ln>
        </p:spPr>
        <p:txBody>
          <a:bodyPr>
            <a:spAutoFit/>
          </a:bodyPr>
          <a:lstStyle/>
          <a:p>
            <a:pPr algn="ctr"/>
            <a:r>
              <a:rPr lang="en-US" sz="2400"/>
              <a:t>20</a:t>
            </a:r>
          </a:p>
        </p:txBody>
      </p:sp>
      <p:sp>
        <p:nvSpPr>
          <p:cNvPr id="9397" name="Text Box 181"/>
          <p:cNvSpPr txBox="1">
            <a:spLocks noChangeArrowheads="1"/>
          </p:cNvSpPr>
          <p:nvPr/>
        </p:nvSpPr>
        <p:spPr bwMode="auto">
          <a:xfrm>
            <a:off x="7950200" y="1762125"/>
            <a:ext cx="685800" cy="457200"/>
          </a:xfrm>
          <a:prstGeom prst="rect">
            <a:avLst/>
          </a:prstGeom>
          <a:noFill/>
          <a:ln w="9525">
            <a:noFill/>
            <a:miter lim="800000"/>
            <a:headEnd/>
            <a:tailEnd/>
          </a:ln>
        </p:spPr>
        <p:txBody>
          <a:bodyPr>
            <a:spAutoFit/>
          </a:bodyPr>
          <a:lstStyle/>
          <a:p>
            <a:pPr algn="ctr"/>
            <a:r>
              <a:rPr lang="en-US" sz="2400"/>
              <a:t>10</a:t>
            </a:r>
          </a:p>
        </p:txBody>
      </p:sp>
      <p:sp>
        <p:nvSpPr>
          <p:cNvPr id="9398" name="Text Box 182"/>
          <p:cNvSpPr txBox="1">
            <a:spLocks noChangeArrowheads="1"/>
          </p:cNvSpPr>
          <p:nvPr/>
        </p:nvSpPr>
        <p:spPr bwMode="auto">
          <a:xfrm>
            <a:off x="8001000" y="2663825"/>
            <a:ext cx="685800" cy="457200"/>
          </a:xfrm>
          <a:prstGeom prst="rect">
            <a:avLst/>
          </a:prstGeom>
          <a:noFill/>
          <a:ln w="9525">
            <a:noFill/>
            <a:miter lim="800000"/>
            <a:headEnd/>
            <a:tailEnd/>
          </a:ln>
        </p:spPr>
        <p:txBody>
          <a:bodyPr>
            <a:spAutoFit/>
          </a:bodyPr>
          <a:lstStyle/>
          <a:p>
            <a:pPr algn="ctr"/>
            <a:r>
              <a:rPr lang="en-US" sz="2400"/>
              <a:t>30</a:t>
            </a:r>
          </a:p>
        </p:txBody>
      </p:sp>
      <p:sp>
        <p:nvSpPr>
          <p:cNvPr id="9399" name="Text Box 183"/>
          <p:cNvSpPr txBox="1">
            <a:spLocks noChangeArrowheads="1"/>
          </p:cNvSpPr>
          <p:nvPr/>
        </p:nvSpPr>
        <p:spPr bwMode="auto">
          <a:xfrm>
            <a:off x="7924800" y="3121025"/>
            <a:ext cx="685800" cy="457200"/>
          </a:xfrm>
          <a:prstGeom prst="rect">
            <a:avLst/>
          </a:prstGeom>
          <a:noFill/>
          <a:ln w="9525">
            <a:noFill/>
            <a:miter lim="800000"/>
            <a:headEnd/>
            <a:tailEnd/>
          </a:ln>
        </p:spPr>
        <p:txBody>
          <a:bodyPr>
            <a:spAutoFit/>
          </a:bodyPr>
          <a:lstStyle/>
          <a:p>
            <a:pPr algn="ctr"/>
            <a:r>
              <a:rPr lang="en-US" sz="2400"/>
              <a:t> 40</a:t>
            </a:r>
          </a:p>
        </p:txBody>
      </p:sp>
      <p:sp>
        <p:nvSpPr>
          <p:cNvPr id="9400" name="Text Box 184"/>
          <p:cNvSpPr txBox="1">
            <a:spLocks noChangeArrowheads="1"/>
          </p:cNvSpPr>
          <p:nvPr/>
        </p:nvSpPr>
        <p:spPr bwMode="auto">
          <a:xfrm>
            <a:off x="7924800" y="3578225"/>
            <a:ext cx="685800" cy="457200"/>
          </a:xfrm>
          <a:prstGeom prst="rect">
            <a:avLst/>
          </a:prstGeom>
          <a:noFill/>
          <a:ln w="9525">
            <a:noFill/>
            <a:miter lim="800000"/>
            <a:headEnd/>
            <a:tailEnd/>
          </a:ln>
        </p:spPr>
        <p:txBody>
          <a:bodyPr>
            <a:spAutoFit/>
          </a:bodyPr>
          <a:lstStyle/>
          <a:p>
            <a:pPr algn="ctr"/>
            <a:r>
              <a:rPr lang="en-US" sz="2400"/>
              <a:t> 50</a:t>
            </a:r>
          </a:p>
        </p:txBody>
      </p:sp>
      <p:sp>
        <p:nvSpPr>
          <p:cNvPr id="9401" name="Text Box 185"/>
          <p:cNvSpPr txBox="1">
            <a:spLocks noChangeArrowheads="1"/>
          </p:cNvSpPr>
          <p:nvPr/>
        </p:nvSpPr>
        <p:spPr bwMode="auto">
          <a:xfrm>
            <a:off x="7924800" y="4035425"/>
            <a:ext cx="685800" cy="457200"/>
          </a:xfrm>
          <a:prstGeom prst="rect">
            <a:avLst/>
          </a:prstGeom>
          <a:noFill/>
          <a:ln w="9525">
            <a:noFill/>
            <a:miter lim="800000"/>
            <a:headEnd/>
            <a:tailEnd/>
          </a:ln>
        </p:spPr>
        <p:txBody>
          <a:bodyPr>
            <a:spAutoFit/>
          </a:bodyPr>
          <a:lstStyle/>
          <a:p>
            <a:pPr algn="ctr"/>
            <a:r>
              <a:rPr lang="en-US" sz="2400"/>
              <a:t> 60</a:t>
            </a:r>
          </a:p>
        </p:txBody>
      </p:sp>
      <p:sp>
        <p:nvSpPr>
          <p:cNvPr id="9402" name="Text Box 186"/>
          <p:cNvSpPr txBox="1">
            <a:spLocks noChangeArrowheads="1"/>
          </p:cNvSpPr>
          <p:nvPr/>
        </p:nvSpPr>
        <p:spPr bwMode="auto">
          <a:xfrm>
            <a:off x="7924800" y="4949825"/>
            <a:ext cx="685800" cy="457200"/>
          </a:xfrm>
          <a:prstGeom prst="rect">
            <a:avLst/>
          </a:prstGeom>
          <a:noFill/>
          <a:ln w="9525">
            <a:noFill/>
            <a:miter lim="800000"/>
            <a:headEnd/>
            <a:tailEnd/>
          </a:ln>
        </p:spPr>
        <p:txBody>
          <a:bodyPr>
            <a:spAutoFit/>
          </a:bodyPr>
          <a:lstStyle/>
          <a:p>
            <a:pPr algn="ctr"/>
            <a:r>
              <a:rPr lang="en-US" sz="2400"/>
              <a:t> 80</a:t>
            </a:r>
          </a:p>
        </p:txBody>
      </p:sp>
      <p:sp>
        <p:nvSpPr>
          <p:cNvPr id="9403" name="Text Box 187"/>
          <p:cNvSpPr txBox="1">
            <a:spLocks noChangeArrowheads="1"/>
          </p:cNvSpPr>
          <p:nvPr/>
        </p:nvSpPr>
        <p:spPr bwMode="auto">
          <a:xfrm>
            <a:off x="7924800" y="4492625"/>
            <a:ext cx="685800" cy="457200"/>
          </a:xfrm>
          <a:prstGeom prst="rect">
            <a:avLst/>
          </a:prstGeom>
          <a:noFill/>
          <a:ln w="9525">
            <a:noFill/>
            <a:miter lim="800000"/>
            <a:headEnd/>
            <a:tailEnd/>
          </a:ln>
        </p:spPr>
        <p:txBody>
          <a:bodyPr>
            <a:spAutoFit/>
          </a:bodyPr>
          <a:lstStyle/>
          <a:p>
            <a:pPr algn="ctr"/>
            <a:r>
              <a:rPr lang="en-US" sz="2400"/>
              <a:t> 70</a:t>
            </a:r>
          </a:p>
        </p:txBody>
      </p:sp>
      <p:sp>
        <p:nvSpPr>
          <p:cNvPr id="9404" name="Text Box 188"/>
          <p:cNvSpPr txBox="1">
            <a:spLocks noChangeArrowheads="1"/>
          </p:cNvSpPr>
          <p:nvPr/>
        </p:nvSpPr>
        <p:spPr bwMode="auto">
          <a:xfrm>
            <a:off x="7848600" y="5483225"/>
            <a:ext cx="685800" cy="457200"/>
          </a:xfrm>
          <a:prstGeom prst="rect">
            <a:avLst/>
          </a:prstGeom>
          <a:noFill/>
          <a:ln w="9525">
            <a:noFill/>
            <a:miter lim="800000"/>
            <a:headEnd/>
            <a:tailEnd/>
          </a:ln>
        </p:spPr>
        <p:txBody>
          <a:bodyPr>
            <a:spAutoFit/>
          </a:bodyPr>
          <a:lstStyle/>
          <a:p>
            <a:pPr algn="ctr"/>
            <a:r>
              <a:rPr lang="en-US" sz="2400"/>
              <a:t> 90</a:t>
            </a:r>
          </a:p>
        </p:txBody>
      </p:sp>
      <p:sp>
        <p:nvSpPr>
          <p:cNvPr id="9405" name="Text Box 189"/>
          <p:cNvSpPr txBox="1">
            <a:spLocks noChangeArrowheads="1"/>
          </p:cNvSpPr>
          <p:nvPr/>
        </p:nvSpPr>
        <p:spPr bwMode="auto">
          <a:xfrm>
            <a:off x="5419725" y="2663825"/>
            <a:ext cx="685800" cy="457200"/>
          </a:xfrm>
          <a:prstGeom prst="rect">
            <a:avLst/>
          </a:prstGeom>
          <a:noFill/>
          <a:ln w="9525">
            <a:noFill/>
            <a:miter lim="800000"/>
            <a:headEnd/>
            <a:tailEnd/>
          </a:ln>
        </p:spPr>
        <p:txBody>
          <a:bodyPr>
            <a:spAutoFit/>
          </a:bodyPr>
          <a:lstStyle/>
          <a:p>
            <a:pPr algn="ctr"/>
            <a:r>
              <a:rPr lang="en-US" sz="2400"/>
              <a:t> 27</a:t>
            </a:r>
          </a:p>
        </p:txBody>
      </p:sp>
      <p:sp>
        <p:nvSpPr>
          <p:cNvPr id="9406" name="Text Box 190"/>
          <p:cNvSpPr txBox="1">
            <a:spLocks noChangeArrowheads="1"/>
          </p:cNvSpPr>
          <p:nvPr/>
        </p:nvSpPr>
        <p:spPr bwMode="auto">
          <a:xfrm>
            <a:off x="5410200" y="4035425"/>
            <a:ext cx="685800" cy="457200"/>
          </a:xfrm>
          <a:prstGeom prst="rect">
            <a:avLst/>
          </a:prstGeom>
          <a:noFill/>
          <a:ln w="9525">
            <a:noFill/>
            <a:miter lim="800000"/>
            <a:headEnd/>
            <a:tailEnd/>
          </a:ln>
        </p:spPr>
        <p:txBody>
          <a:bodyPr>
            <a:spAutoFit/>
          </a:bodyPr>
          <a:lstStyle/>
          <a:p>
            <a:pPr algn="ctr"/>
            <a:r>
              <a:rPr lang="en-US" sz="2400"/>
              <a:t> 57</a:t>
            </a:r>
          </a:p>
        </p:txBody>
      </p:sp>
      <p:sp>
        <p:nvSpPr>
          <p:cNvPr id="9407" name="Text Box 191"/>
          <p:cNvSpPr txBox="1">
            <a:spLocks noChangeArrowheads="1"/>
          </p:cNvSpPr>
          <p:nvPr/>
        </p:nvSpPr>
        <p:spPr bwMode="auto">
          <a:xfrm>
            <a:off x="7086600" y="3121025"/>
            <a:ext cx="685800" cy="457200"/>
          </a:xfrm>
          <a:prstGeom prst="rect">
            <a:avLst/>
          </a:prstGeom>
          <a:noFill/>
          <a:ln w="9525">
            <a:noFill/>
            <a:miter lim="800000"/>
            <a:headEnd/>
            <a:tailEnd/>
          </a:ln>
        </p:spPr>
        <p:txBody>
          <a:bodyPr>
            <a:spAutoFit/>
          </a:bodyPr>
          <a:lstStyle/>
          <a:p>
            <a:pPr algn="ctr"/>
            <a:r>
              <a:rPr lang="en-US" sz="2400"/>
              <a:t> 39</a:t>
            </a:r>
          </a:p>
        </p:txBody>
      </p:sp>
      <p:sp>
        <p:nvSpPr>
          <p:cNvPr id="9408" name="Text Box 192"/>
          <p:cNvSpPr txBox="1">
            <a:spLocks noChangeArrowheads="1"/>
          </p:cNvSpPr>
          <p:nvPr/>
        </p:nvSpPr>
        <p:spPr bwMode="auto">
          <a:xfrm>
            <a:off x="7239000" y="4492625"/>
            <a:ext cx="685800" cy="457200"/>
          </a:xfrm>
          <a:prstGeom prst="rect">
            <a:avLst/>
          </a:prstGeom>
          <a:noFill/>
          <a:ln w="9525">
            <a:noFill/>
            <a:miter lim="800000"/>
            <a:headEnd/>
            <a:tailEnd/>
          </a:ln>
        </p:spPr>
        <p:txBody>
          <a:bodyPr>
            <a:spAutoFit/>
          </a:bodyPr>
          <a:lstStyle/>
          <a:p>
            <a:pPr algn="ctr"/>
            <a:r>
              <a:rPr lang="en-US" sz="2400"/>
              <a:t>69  </a:t>
            </a:r>
          </a:p>
        </p:txBody>
      </p:sp>
      <p:sp>
        <p:nvSpPr>
          <p:cNvPr id="9409" name="Text Box 193"/>
          <p:cNvSpPr txBox="1">
            <a:spLocks noChangeArrowheads="1"/>
          </p:cNvSpPr>
          <p:nvPr/>
        </p:nvSpPr>
        <p:spPr bwMode="auto">
          <a:xfrm>
            <a:off x="7162800" y="5940425"/>
            <a:ext cx="685800" cy="457200"/>
          </a:xfrm>
          <a:prstGeom prst="rect">
            <a:avLst/>
          </a:prstGeom>
          <a:noFill/>
          <a:ln w="9525">
            <a:noFill/>
            <a:miter lim="800000"/>
            <a:headEnd/>
            <a:tailEnd/>
          </a:ln>
        </p:spPr>
        <p:txBody>
          <a:bodyPr>
            <a:spAutoFit/>
          </a:bodyPr>
          <a:lstStyle/>
          <a:p>
            <a:pPr algn="ctr"/>
            <a:r>
              <a:rPr lang="en-US" sz="2400"/>
              <a:t>99</a:t>
            </a:r>
          </a:p>
        </p:txBody>
      </p:sp>
      <p:sp>
        <p:nvSpPr>
          <p:cNvPr id="9410" name="Text Box 194"/>
          <p:cNvSpPr txBox="1">
            <a:spLocks noChangeArrowheads="1"/>
          </p:cNvSpPr>
          <p:nvPr/>
        </p:nvSpPr>
        <p:spPr bwMode="auto">
          <a:xfrm>
            <a:off x="7162800" y="1749425"/>
            <a:ext cx="685800" cy="457200"/>
          </a:xfrm>
          <a:prstGeom prst="rect">
            <a:avLst/>
          </a:prstGeom>
          <a:noFill/>
          <a:ln w="9525">
            <a:noFill/>
            <a:miter lim="800000"/>
            <a:headEnd/>
            <a:tailEnd/>
          </a:ln>
        </p:spPr>
        <p:txBody>
          <a:bodyPr>
            <a:spAutoFit/>
          </a:bodyPr>
          <a:lstStyle/>
          <a:p>
            <a:pPr algn="ctr"/>
            <a:r>
              <a:rPr lang="en-US" sz="2400"/>
              <a:t>  9</a:t>
            </a:r>
          </a:p>
        </p:txBody>
      </p:sp>
      <p:sp>
        <p:nvSpPr>
          <p:cNvPr id="9411" name="Text Box 195"/>
          <p:cNvSpPr txBox="1">
            <a:spLocks noChangeArrowheads="1"/>
          </p:cNvSpPr>
          <p:nvPr/>
        </p:nvSpPr>
        <p:spPr bwMode="auto">
          <a:xfrm>
            <a:off x="7848600" y="5940425"/>
            <a:ext cx="762000" cy="457200"/>
          </a:xfrm>
          <a:prstGeom prst="rect">
            <a:avLst/>
          </a:prstGeom>
          <a:noFill/>
          <a:ln w="9525">
            <a:noFill/>
            <a:miter lim="800000"/>
            <a:headEnd/>
            <a:tailEnd/>
          </a:ln>
        </p:spPr>
        <p:txBody>
          <a:bodyPr>
            <a:spAutoFit/>
          </a:bodyPr>
          <a:lstStyle/>
          <a:p>
            <a:pPr algn="ctr"/>
            <a:r>
              <a:rPr lang="en-US" sz="2400"/>
              <a:t>100</a:t>
            </a:r>
          </a:p>
        </p:txBody>
      </p:sp>
      <p:sp>
        <p:nvSpPr>
          <p:cNvPr id="9412" name="Text Box 196"/>
          <p:cNvSpPr txBox="1">
            <a:spLocks noChangeArrowheads="1"/>
          </p:cNvSpPr>
          <p:nvPr/>
        </p:nvSpPr>
        <p:spPr bwMode="auto">
          <a:xfrm>
            <a:off x="5334000" y="5407025"/>
            <a:ext cx="762000" cy="457200"/>
          </a:xfrm>
          <a:prstGeom prst="rect">
            <a:avLst/>
          </a:prstGeom>
          <a:noFill/>
          <a:ln w="9525">
            <a:noFill/>
            <a:miter lim="800000"/>
            <a:headEnd/>
            <a:tailEnd/>
          </a:ln>
        </p:spPr>
        <p:txBody>
          <a:bodyPr>
            <a:spAutoFit/>
          </a:bodyPr>
          <a:lstStyle/>
          <a:p>
            <a:pPr algn="ctr"/>
            <a:r>
              <a:rPr lang="en-US" sz="2400"/>
              <a:t>  87</a:t>
            </a:r>
          </a:p>
        </p:txBody>
      </p:sp>
      <p:sp>
        <p:nvSpPr>
          <p:cNvPr id="9415" name="Text Box 199"/>
          <p:cNvSpPr txBox="1">
            <a:spLocks noChangeArrowheads="1"/>
          </p:cNvSpPr>
          <p:nvPr/>
        </p:nvSpPr>
        <p:spPr bwMode="auto">
          <a:xfrm>
            <a:off x="5486400" y="4949825"/>
            <a:ext cx="685800" cy="457200"/>
          </a:xfrm>
          <a:prstGeom prst="rect">
            <a:avLst/>
          </a:prstGeom>
          <a:noFill/>
          <a:ln w="9525">
            <a:noFill/>
            <a:miter lim="800000"/>
            <a:headEnd/>
            <a:tailEnd/>
          </a:ln>
        </p:spPr>
        <p:txBody>
          <a:bodyPr>
            <a:spAutoFit/>
          </a:bodyPr>
          <a:lstStyle/>
          <a:p>
            <a:pPr algn="ctr"/>
            <a:r>
              <a:rPr lang="en-US" sz="2400"/>
              <a:t> 77 </a:t>
            </a:r>
          </a:p>
        </p:txBody>
      </p:sp>
      <p:sp>
        <p:nvSpPr>
          <p:cNvPr id="9416" name="Text Box 200"/>
          <p:cNvSpPr txBox="1">
            <a:spLocks noChangeArrowheads="1"/>
          </p:cNvSpPr>
          <p:nvPr/>
        </p:nvSpPr>
        <p:spPr bwMode="auto">
          <a:xfrm>
            <a:off x="7086600" y="3578225"/>
            <a:ext cx="762000" cy="457200"/>
          </a:xfrm>
          <a:prstGeom prst="rect">
            <a:avLst/>
          </a:prstGeom>
          <a:noFill/>
          <a:ln w="9525">
            <a:noFill/>
            <a:miter lim="800000"/>
            <a:headEnd/>
            <a:tailEnd/>
          </a:ln>
        </p:spPr>
        <p:txBody>
          <a:bodyPr>
            <a:spAutoFit/>
          </a:bodyPr>
          <a:lstStyle/>
          <a:p>
            <a:pPr algn="ctr"/>
            <a:r>
              <a:rPr lang="en-US" sz="2400" dirty="0"/>
              <a:t> 49</a:t>
            </a:r>
          </a:p>
        </p:txBody>
      </p:sp>
      <p:sp>
        <p:nvSpPr>
          <p:cNvPr id="9417" name="Text Box 201"/>
          <p:cNvSpPr txBox="1">
            <a:spLocks noChangeArrowheads="1"/>
          </p:cNvSpPr>
          <p:nvPr/>
        </p:nvSpPr>
        <p:spPr bwMode="auto">
          <a:xfrm>
            <a:off x="447675" y="5940425"/>
            <a:ext cx="762000" cy="457200"/>
          </a:xfrm>
          <a:prstGeom prst="rect">
            <a:avLst/>
          </a:prstGeom>
          <a:noFill/>
          <a:ln w="9525">
            <a:noFill/>
            <a:miter lim="800000"/>
            <a:headEnd/>
            <a:tailEnd/>
          </a:ln>
        </p:spPr>
        <p:txBody>
          <a:bodyPr>
            <a:spAutoFit/>
          </a:bodyPr>
          <a:lstStyle/>
          <a:p>
            <a:pPr algn="ctr"/>
            <a:r>
              <a:rPr lang="en-US" sz="2400"/>
              <a:t>  91</a:t>
            </a:r>
          </a:p>
        </p:txBody>
      </p:sp>
      <p:sp>
        <p:nvSpPr>
          <p:cNvPr id="7371" name="Text Box 203"/>
          <p:cNvSpPr txBox="1">
            <a:spLocks noChangeArrowheads="1"/>
          </p:cNvSpPr>
          <p:nvPr/>
        </p:nvSpPr>
        <p:spPr bwMode="auto">
          <a:xfrm>
            <a:off x="1371600" y="1749425"/>
            <a:ext cx="685800" cy="457200"/>
          </a:xfrm>
          <a:prstGeom prst="rect">
            <a:avLst/>
          </a:prstGeom>
          <a:noFill/>
          <a:ln w="9525">
            <a:noFill/>
            <a:miter lim="800000"/>
            <a:headEnd/>
            <a:tailEnd/>
          </a:ln>
        </p:spPr>
        <p:txBody>
          <a:bodyPr>
            <a:spAutoFit/>
          </a:bodyPr>
          <a:lstStyle/>
          <a:p>
            <a:pPr>
              <a:spcBef>
                <a:spcPct val="50000"/>
              </a:spcBef>
            </a:pPr>
            <a:r>
              <a:rPr lang="en-US" sz="2400"/>
              <a:t>  2</a:t>
            </a:r>
          </a:p>
        </p:txBody>
      </p:sp>
      <p:sp>
        <p:nvSpPr>
          <p:cNvPr id="7372" name="Text Box 204"/>
          <p:cNvSpPr txBox="1">
            <a:spLocks noChangeArrowheads="1"/>
          </p:cNvSpPr>
          <p:nvPr/>
        </p:nvSpPr>
        <p:spPr bwMode="auto">
          <a:xfrm>
            <a:off x="2286000" y="1754188"/>
            <a:ext cx="685800" cy="457200"/>
          </a:xfrm>
          <a:prstGeom prst="rect">
            <a:avLst/>
          </a:prstGeom>
          <a:noFill/>
          <a:ln w="9525">
            <a:noFill/>
            <a:miter lim="800000"/>
            <a:headEnd/>
            <a:tailEnd/>
          </a:ln>
        </p:spPr>
        <p:txBody>
          <a:bodyPr>
            <a:spAutoFit/>
          </a:bodyPr>
          <a:lstStyle/>
          <a:p>
            <a:pPr>
              <a:spcBef>
                <a:spcPct val="50000"/>
              </a:spcBef>
            </a:pPr>
            <a:r>
              <a:rPr lang="en-US" sz="2400" dirty="0"/>
              <a:t>  3</a:t>
            </a:r>
          </a:p>
        </p:txBody>
      </p:sp>
      <p:sp>
        <p:nvSpPr>
          <p:cNvPr id="7373" name="Text Box 205"/>
          <p:cNvSpPr txBox="1">
            <a:spLocks noChangeArrowheads="1"/>
          </p:cNvSpPr>
          <p:nvPr/>
        </p:nvSpPr>
        <p:spPr bwMode="auto">
          <a:xfrm>
            <a:off x="5486400" y="1749425"/>
            <a:ext cx="685800" cy="457200"/>
          </a:xfrm>
          <a:prstGeom prst="rect">
            <a:avLst/>
          </a:prstGeom>
          <a:noFill/>
          <a:ln w="9525">
            <a:noFill/>
            <a:miter lim="800000"/>
            <a:headEnd/>
            <a:tailEnd/>
          </a:ln>
        </p:spPr>
        <p:txBody>
          <a:bodyPr>
            <a:spAutoFit/>
          </a:bodyPr>
          <a:lstStyle/>
          <a:p>
            <a:pPr>
              <a:spcBef>
                <a:spcPct val="50000"/>
              </a:spcBef>
            </a:pPr>
            <a:r>
              <a:rPr lang="en-US" sz="2400"/>
              <a:t>  7</a:t>
            </a:r>
          </a:p>
        </p:txBody>
      </p:sp>
      <p:sp>
        <p:nvSpPr>
          <p:cNvPr id="7374" name="Text Box 206"/>
          <p:cNvSpPr txBox="1">
            <a:spLocks noChangeArrowheads="1"/>
          </p:cNvSpPr>
          <p:nvPr/>
        </p:nvSpPr>
        <p:spPr bwMode="auto">
          <a:xfrm>
            <a:off x="3995738" y="1787525"/>
            <a:ext cx="685800" cy="457200"/>
          </a:xfrm>
          <a:prstGeom prst="rect">
            <a:avLst/>
          </a:prstGeom>
          <a:noFill/>
          <a:ln w="9525">
            <a:noFill/>
            <a:miter lim="800000"/>
            <a:headEnd/>
            <a:tailEnd/>
          </a:ln>
        </p:spPr>
        <p:txBody>
          <a:bodyPr>
            <a:spAutoFit/>
          </a:bodyPr>
          <a:lstStyle/>
          <a:p>
            <a:pPr>
              <a:spcBef>
                <a:spcPct val="50000"/>
              </a:spcBef>
            </a:pPr>
            <a:r>
              <a:rPr lang="en-US" sz="2400" dirty="0"/>
              <a:t>5</a:t>
            </a:r>
          </a:p>
        </p:txBody>
      </p:sp>
      <p:sp>
        <p:nvSpPr>
          <p:cNvPr id="83" name="Rectangle 82"/>
          <p:cNvSpPr/>
          <p:nvPr/>
        </p:nvSpPr>
        <p:spPr>
          <a:xfrm>
            <a:off x="685800" y="762000"/>
            <a:ext cx="7620000" cy="523220"/>
          </a:xfrm>
          <a:prstGeom prst="rect">
            <a:avLst/>
          </a:prstGeom>
        </p:spPr>
        <p:txBody>
          <a:bodyPr wrap="square">
            <a:spAutoFit/>
          </a:bodyPr>
          <a:lstStyle/>
          <a:p>
            <a:pPr>
              <a:spcBef>
                <a:spcPct val="50000"/>
              </a:spcBef>
            </a:pPr>
            <a:r>
              <a:rPr lang="en-US"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2</a:t>
            </a:r>
          </a:p>
        </p:txBody>
      </p:sp>
      <p:sp>
        <p:nvSpPr>
          <p:cNvPr id="84" name="Oval 190"/>
          <p:cNvSpPr>
            <a:spLocks noChangeArrowheads="1"/>
          </p:cNvSpPr>
          <p:nvPr/>
        </p:nvSpPr>
        <p:spPr bwMode="auto">
          <a:xfrm>
            <a:off x="1447800" y="1752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85" name="Line 284"/>
          <p:cNvSpPr>
            <a:spLocks noChangeShapeType="1"/>
          </p:cNvSpPr>
          <p:nvPr/>
        </p:nvSpPr>
        <p:spPr bwMode="auto">
          <a:xfrm flipH="1">
            <a:off x="1455738" y="4095480"/>
            <a:ext cx="449262" cy="392112"/>
          </a:xfrm>
          <a:prstGeom prst="line">
            <a:avLst/>
          </a:prstGeom>
          <a:noFill/>
          <a:ln w="57150">
            <a:solidFill>
              <a:srgbClr val="8415FF"/>
            </a:solidFill>
            <a:round/>
            <a:headEnd/>
            <a:tailEnd/>
          </a:ln>
          <a:effectLst/>
        </p:spPr>
        <p:txBody>
          <a:bodyPr/>
          <a:lstStyle/>
          <a:p>
            <a:endParaRPr lang="en-US"/>
          </a:p>
        </p:txBody>
      </p:sp>
      <p:sp>
        <p:nvSpPr>
          <p:cNvPr id="86" name="Line 284"/>
          <p:cNvSpPr>
            <a:spLocks noChangeShapeType="1"/>
          </p:cNvSpPr>
          <p:nvPr/>
        </p:nvSpPr>
        <p:spPr bwMode="auto">
          <a:xfrm flipH="1">
            <a:off x="3132138" y="1817688"/>
            <a:ext cx="449262" cy="392112"/>
          </a:xfrm>
          <a:prstGeom prst="line">
            <a:avLst/>
          </a:prstGeom>
          <a:noFill/>
          <a:ln w="57150">
            <a:solidFill>
              <a:srgbClr val="8415FF"/>
            </a:solidFill>
            <a:round/>
            <a:headEnd/>
            <a:tailEnd/>
          </a:ln>
          <a:effectLst/>
        </p:spPr>
        <p:txBody>
          <a:bodyPr/>
          <a:lstStyle/>
          <a:p>
            <a:endParaRPr lang="en-US"/>
          </a:p>
        </p:txBody>
      </p:sp>
      <p:sp>
        <p:nvSpPr>
          <p:cNvPr id="87" name="Line 284"/>
          <p:cNvSpPr>
            <a:spLocks noChangeShapeType="1"/>
          </p:cNvSpPr>
          <p:nvPr/>
        </p:nvSpPr>
        <p:spPr bwMode="auto">
          <a:xfrm flipH="1">
            <a:off x="1447800" y="2209800"/>
            <a:ext cx="449262" cy="392112"/>
          </a:xfrm>
          <a:prstGeom prst="line">
            <a:avLst/>
          </a:prstGeom>
          <a:noFill/>
          <a:ln w="57150">
            <a:solidFill>
              <a:srgbClr val="8415FF"/>
            </a:solidFill>
            <a:round/>
            <a:headEnd/>
            <a:tailEnd/>
          </a:ln>
          <a:effectLst/>
        </p:spPr>
        <p:txBody>
          <a:bodyPr/>
          <a:lstStyle/>
          <a:p>
            <a:endParaRPr lang="en-US"/>
          </a:p>
        </p:txBody>
      </p:sp>
      <p:sp>
        <p:nvSpPr>
          <p:cNvPr id="88" name="Line 284"/>
          <p:cNvSpPr>
            <a:spLocks noChangeShapeType="1"/>
          </p:cNvSpPr>
          <p:nvPr/>
        </p:nvSpPr>
        <p:spPr bwMode="auto">
          <a:xfrm flipH="1">
            <a:off x="1524000" y="4953000"/>
            <a:ext cx="449262" cy="392112"/>
          </a:xfrm>
          <a:prstGeom prst="line">
            <a:avLst/>
          </a:prstGeom>
          <a:noFill/>
          <a:ln w="57150">
            <a:solidFill>
              <a:srgbClr val="8415FF"/>
            </a:solidFill>
            <a:round/>
            <a:headEnd/>
            <a:tailEnd/>
          </a:ln>
          <a:effectLst/>
        </p:spPr>
        <p:txBody>
          <a:bodyPr/>
          <a:lstStyle/>
          <a:p>
            <a:endParaRPr lang="en-US"/>
          </a:p>
        </p:txBody>
      </p:sp>
      <p:sp>
        <p:nvSpPr>
          <p:cNvPr id="89" name="Line 284"/>
          <p:cNvSpPr>
            <a:spLocks noChangeShapeType="1"/>
          </p:cNvSpPr>
          <p:nvPr/>
        </p:nvSpPr>
        <p:spPr bwMode="auto">
          <a:xfrm flipH="1">
            <a:off x="1524000" y="5438336"/>
            <a:ext cx="449262" cy="392112"/>
          </a:xfrm>
          <a:prstGeom prst="line">
            <a:avLst/>
          </a:prstGeom>
          <a:noFill/>
          <a:ln w="57150">
            <a:solidFill>
              <a:srgbClr val="8415FF"/>
            </a:solidFill>
            <a:round/>
            <a:headEnd/>
            <a:tailEnd/>
          </a:ln>
          <a:effectLst/>
        </p:spPr>
        <p:txBody>
          <a:bodyPr/>
          <a:lstStyle/>
          <a:p>
            <a:endParaRPr lang="en-US"/>
          </a:p>
        </p:txBody>
      </p:sp>
      <p:sp>
        <p:nvSpPr>
          <p:cNvPr id="90" name="Line 284"/>
          <p:cNvSpPr>
            <a:spLocks noChangeShapeType="1"/>
          </p:cNvSpPr>
          <p:nvPr/>
        </p:nvSpPr>
        <p:spPr bwMode="auto">
          <a:xfrm flipH="1">
            <a:off x="1475936" y="5943600"/>
            <a:ext cx="449262" cy="392112"/>
          </a:xfrm>
          <a:prstGeom prst="line">
            <a:avLst/>
          </a:prstGeom>
          <a:noFill/>
          <a:ln w="57150">
            <a:solidFill>
              <a:srgbClr val="8415FF"/>
            </a:solidFill>
            <a:round/>
            <a:headEnd/>
            <a:tailEnd/>
          </a:ln>
          <a:effectLst/>
        </p:spPr>
        <p:txBody>
          <a:bodyPr/>
          <a:lstStyle/>
          <a:p>
            <a:endParaRPr lang="en-US"/>
          </a:p>
        </p:txBody>
      </p:sp>
      <p:sp>
        <p:nvSpPr>
          <p:cNvPr id="91" name="Line 284"/>
          <p:cNvSpPr>
            <a:spLocks noChangeShapeType="1"/>
          </p:cNvSpPr>
          <p:nvPr/>
        </p:nvSpPr>
        <p:spPr bwMode="auto">
          <a:xfrm flipH="1">
            <a:off x="3132138" y="5018088"/>
            <a:ext cx="449262" cy="392112"/>
          </a:xfrm>
          <a:prstGeom prst="line">
            <a:avLst/>
          </a:prstGeom>
          <a:noFill/>
          <a:ln w="57150">
            <a:solidFill>
              <a:srgbClr val="8415FF"/>
            </a:solidFill>
            <a:round/>
            <a:headEnd/>
            <a:tailEnd/>
          </a:ln>
          <a:effectLst/>
        </p:spPr>
        <p:txBody>
          <a:bodyPr/>
          <a:lstStyle/>
          <a:p>
            <a:endParaRPr lang="en-US"/>
          </a:p>
        </p:txBody>
      </p:sp>
      <p:sp>
        <p:nvSpPr>
          <p:cNvPr id="92" name="Line 284"/>
          <p:cNvSpPr>
            <a:spLocks noChangeShapeType="1"/>
          </p:cNvSpPr>
          <p:nvPr/>
        </p:nvSpPr>
        <p:spPr bwMode="auto">
          <a:xfrm flipH="1">
            <a:off x="3132138" y="4560888"/>
            <a:ext cx="449262" cy="392112"/>
          </a:xfrm>
          <a:prstGeom prst="line">
            <a:avLst/>
          </a:prstGeom>
          <a:noFill/>
          <a:ln w="57150">
            <a:solidFill>
              <a:srgbClr val="8415FF"/>
            </a:solidFill>
            <a:round/>
            <a:headEnd/>
            <a:tailEnd/>
          </a:ln>
          <a:effectLst/>
        </p:spPr>
        <p:txBody>
          <a:bodyPr/>
          <a:lstStyle/>
          <a:p>
            <a:endParaRPr lang="en-US"/>
          </a:p>
        </p:txBody>
      </p:sp>
      <p:sp>
        <p:nvSpPr>
          <p:cNvPr id="93" name="Line 284"/>
          <p:cNvSpPr>
            <a:spLocks noChangeShapeType="1"/>
          </p:cNvSpPr>
          <p:nvPr/>
        </p:nvSpPr>
        <p:spPr bwMode="auto">
          <a:xfrm flipH="1">
            <a:off x="3132138" y="4103688"/>
            <a:ext cx="449262" cy="392112"/>
          </a:xfrm>
          <a:prstGeom prst="line">
            <a:avLst/>
          </a:prstGeom>
          <a:noFill/>
          <a:ln w="57150">
            <a:solidFill>
              <a:srgbClr val="8415FF"/>
            </a:solidFill>
            <a:round/>
            <a:headEnd/>
            <a:tailEnd/>
          </a:ln>
          <a:effectLst/>
        </p:spPr>
        <p:txBody>
          <a:bodyPr/>
          <a:lstStyle/>
          <a:p>
            <a:endParaRPr lang="en-US"/>
          </a:p>
        </p:txBody>
      </p:sp>
      <p:sp>
        <p:nvSpPr>
          <p:cNvPr id="94" name="Line 284"/>
          <p:cNvSpPr>
            <a:spLocks noChangeShapeType="1"/>
          </p:cNvSpPr>
          <p:nvPr/>
        </p:nvSpPr>
        <p:spPr bwMode="auto">
          <a:xfrm flipH="1">
            <a:off x="3124200" y="2286000"/>
            <a:ext cx="449262" cy="392112"/>
          </a:xfrm>
          <a:prstGeom prst="line">
            <a:avLst/>
          </a:prstGeom>
          <a:noFill/>
          <a:ln w="57150">
            <a:solidFill>
              <a:srgbClr val="8415FF"/>
            </a:solidFill>
            <a:round/>
            <a:headEnd/>
            <a:tailEnd/>
          </a:ln>
          <a:effectLst/>
        </p:spPr>
        <p:txBody>
          <a:bodyPr/>
          <a:lstStyle/>
          <a:p>
            <a:endParaRPr lang="en-US"/>
          </a:p>
        </p:txBody>
      </p:sp>
      <p:sp>
        <p:nvSpPr>
          <p:cNvPr id="95" name="Line 284"/>
          <p:cNvSpPr>
            <a:spLocks noChangeShapeType="1"/>
          </p:cNvSpPr>
          <p:nvPr/>
        </p:nvSpPr>
        <p:spPr bwMode="auto">
          <a:xfrm flipH="1">
            <a:off x="3124200" y="2732088"/>
            <a:ext cx="449262" cy="392112"/>
          </a:xfrm>
          <a:prstGeom prst="line">
            <a:avLst/>
          </a:prstGeom>
          <a:noFill/>
          <a:ln w="57150">
            <a:solidFill>
              <a:srgbClr val="8415FF"/>
            </a:solidFill>
            <a:round/>
            <a:headEnd/>
            <a:tailEnd/>
          </a:ln>
          <a:effectLst/>
        </p:spPr>
        <p:txBody>
          <a:bodyPr/>
          <a:lstStyle/>
          <a:p>
            <a:endParaRPr lang="en-US"/>
          </a:p>
        </p:txBody>
      </p:sp>
      <p:sp>
        <p:nvSpPr>
          <p:cNvPr id="96" name="Line 284"/>
          <p:cNvSpPr>
            <a:spLocks noChangeShapeType="1"/>
          </p:cNvSpPr>
          <p:nvPr/>
        </p:nvSpPr>
        <p:spPr bwMode="auto">
          <a:xfrm flipH="1">
            <a:off x="3124200" y="3189288"/>
            <a:ext cx="449262" cy="392112"/>
          </a:xfrm>
          <a:prstGeom prst="line">
            <a:avLst/>
          </a:prstGeom>
          <a:noFill/>
          <a:ln w="57150">
            <a:solidFill>
              <a:srgbClr val="8415FF"/>
            </a:solidFill>
            <a:round/>
            <a:headEnd/>
            <a:tailEnd/>
          </a:ln>
          <a:effectLst/>
        </p:spPr>
        <p:txBody>
          <a:bodyPr/>
          <a:lstStyle/>
          <a:p>
            <a:endParaRPr lang="en-US"/>
          </a:p>
        </p:txBody>
      </p:sp>
      <p:sp>
        <p:nvSpPr>
          <p:cNvPr id="97" name="Line 284"/>
          <p:cNvSpPr>
            <a:spLocks noChangeShapeType="1"/>
          </p:cNvSpPr>
          <p:nvPr/>
        </p:nvSpPr>
        <p:spPr bwMode="auto">
          <a:xfrm flipH="1">
            <a:off x="3186332" y="3646488"/>
            <a:ext cx="449262" cy="392112"/>
          </a:xfrm>
          <a:prstGeom prst="line">
            <a:avLst/>
          </a:prstGeom>
          <a:noFill/>
          <a:ln w="57150">
            <a:solidFill>
              <a:srgbClr val="8415FF"/>
            </a:solidFill>
            <a:round/>
            <a:headEnd/>
            <a:tailEnd/>
          </a:ln>
          <a:effectLst/>
        </p:spPr>
        <p:txBody>
          <a:bodyPr/>
          <a:lstStyle/>
          <a:p>
            <a:endParaRPr lang="en-US"/>
          </a:p>
        </p:txBody>
      </p:sp>
      <p:sp>
        <p:nvSpPr>
          <p:cNvPr id="98" name="Line 284"/>
          <p:cNvSpPr>
            <a:spLocks noChangeShapeType="1"/>
          </p:cNvSpPr>
          <p:nvPr/>
        </p:nvSpPr>
        <p:spPr bwMode="auto">
          <a:xfrm flipH="1">
            <a:off x="4732338" y="3657600"/>
            <a:ext cx="449262" cy="392112"/>
          </a:xfrm>
          <a:prstGeom prst="line">
            <a:avLst/>
          </a:prstGeom>
          <a:noFill/>
          <a:ln w="57150">
            <a:solidFill>
              <a:srgbClr val="8415FF"/>
            </a:solidFill>
            <a:round/>
            <a:headEnd/>
            <a:tailEnd/>
          </a:ln>
          <a:effectLst/>
        </p:spPr>
        <p:txBody>
          <a:bodyPr/>
          <a:lstStyle/>
          <a:p>
            <a:endParaRPr lang="en-US"/>
          </a:p>
        </p:txBody>
      </p:sp>
      <p:sp>
        <p:nvSpPr>
          <p:cNvPr id="99" name="Line 284"/>
          <p:cNvSpPr>
            <a:spLocks noChangeShapeType="1"/>
          </p:cNvSpPr>
          <p:nvPr/>
        </p:nvSpPr>
        <p:spPr bwMode="auto">
          <a:xfrm flipH="1">
            <a:off x="4800600" y="2274888"/>
            <a:ext cx="449262" cy="392112"/>
          </a:xfrm>
          <a:prstGeom prst="line">
            <a:avLst/>
          </a:prstGeom>
          <a:noFill/>
          <a:ln w="57150">
            <a:solidFill>
              <a:srgbClr val="8415FF"/>
            </a:solidFill>
            <a:round/>
            <a:headEnd/>
            <a:tailEnd/>
          </a:ln>
          <a:effectLst/>
        </p:spPr>
        <p:txBody>
          <a:bodyPr/>
          <a:lstStyle/>
          <a:p>
            <a:endParaRPr lang="en-US"/>
          </a:p>
        </p:txBody>
      </p:sp>
      <p:sp>
        <p:nvSpPr>
          <p:cNvPr id="100" name="Line 284"/>
          <p:cNvSpPr>
            <a:spLocks noChangeShapeType="1"/>
          </p:cNvSpPr>
          <p:nvPr/>
        </p:nvSpPr>
        <p:spPr bwMode="auto">
          <a:xfrm flipH="1">
            <a:off x="4808538" y="1817688"/>
            <a:ext cx="449262" cy="392112"/>
          </a:xfrm>
          <a:prstGeom prst="line">
            <a:avLst/>
          </a:prstGeom>
          <a:noFill/>
          <a:ln w="57150">
            <a:solidFill>
              <a:srgbClr val="8415FF"/>
            </a:solidFill>
            <a:round/>
            <a:headEnd/>
            <a:tailEnd/>
          </a:ln>
          <a:effectLst/>
        </p:spPr>
        <p:txBody>
          <a:bodyPr/>
          <a:lstStyle/>
          <a:p>
            <a:endParaRPr lang="en-US"/>
          </a:p>
        </p:txBody>
      </p:sp>
      <p:sp>
        <p:nvSpPr>
          <p:cNvPr id="101" name="Line 284"/>
          <p:cNvSpPr>
            <a:spLocks noChangeShapeType="1"/>
          </p:cNvSpPr>
          <p:nvPr/>
        </p:nvSpPr>
        <p:spPr bwMode="auto">
          <a:xfrm flipH="1">
            <a:off x="4732338" y="3189288"/>
            <a:ext cx="449262" cy="392112"/>
          </a:xfrm>
          <a:prstGeom prst="line">
            <a:avLst/>
          </a:prstGeom>
          <a:noFill/>
          <a:ln w="57150">
            <a:solidFill>
              <a:srgbClr val="8415FF"/>
            </a:solidFill>
            <a:round/>
            <a:headEnd/>
            <a:tailEnd/>
          </a:ln>
          <a:effectLst/>
        </p:spPr>
        <p:txBody>
          <a:bodyPr/>
          <a:lstStyle/>
          <a:p>
            <a:endParaRPr lang="en-US"/>
          </a:p>
        </p:txBody>
      </p:sp>
      <p:sp>
        <p:nvSpPr>
          <p:cNvPr id="102" name="Line 284"/>
          <p:cNvSpPr>
            <a:spLocks noChangeShapeType="1"/>
          </p:cNvSpPr>
          <p:nvPr/>
        </p:nvSpPr>
        <p:spPr bwMode="auto">
          <a:xfrm flipH="1">
            <a:off x="4732338" y="2743200"/>
            <a:ext cx="449262" cy="392112"/>
          </a:xfrm>
          <a:prstGeom prst="line">
            <a:avLst/>
          </a:prstGeom>
          <a:noFill/>
          <a:ln w="57150">
            <a:solidFill>
              <a:srgbClr val="8415FF"/>
            </a:solidFill>
            <a:round/>
            <a:headEnd/>
            <a:tailEnd/>
          </a:ln>
          <a:effectLst/>
        </p:spPr>
        <p:txBody>
          <a:bodyPr/>
          <a:lstStyle/>
          <a:p>
            <a:endParaRPr lang="en-US"/>
          </a:p>
        </p:txBody>
      </p:sp>
      <p:sp>
        <p:nvSpPr>
          <p:cNvPr id="103" name="Line 284"/>
          <p:cNvSpPr>
            <a:spLocks noChangeShapeType="1"/>
          </p:cNvSpPr>
          <p:nvPr/>
        </p:nvSpPr>
        <p:spPr bwMode="auto">
          <a:xfrm flipH="1">
            <a:off x="4732338" y="4114800"/>
            <a:ext cx="449262" cy="392112"/>
          </a:xfrm>
          <a:prstGeom prst="line">
            <a:avLst/>
          </a:prstGeom>
          <a:noFill/>
          <a:ln w="57150">
            <a:solidFill>
              <a:srgbClr val="8415FF"/>
            </a:solidFill>
            <a:round/>
            <a:headEnd/>
            <a:tailEnd/>
          </a:ln>
          <a:effectLst/>
        </p:spPr>
        <p:txBody>
          <a:bodyPr/>
          <a:lstStyle/>
          <a:p>
            <a:endParaRPr lang="en-US"/>
          </a:p>
        </p:txBody>
      </p:sp>
      <p:sp>
        <p:nvSpPr>
          <p:cNvPr id="104" name="Line 284"/>
          <p:cNvSpPr>
            <a:spLocks noChangeShapeType="1"/>
          </p:cNvSpPr>
          <p:nvPr/>
        </p:nvSpPr>
        <p:spPr bwMode="auto">
          <a:xfrm flipH="1">
            <a:off x="1524000" y="4495800"/>
            <a:ext cx="449262" cy="392112"/>
          </a:xfrm>
          <a:prstGeom prst="line">
            <a:avLst/>
          </a:prstGeom>
          <a:noFill/>
          <a:ln w="57150">
            <a:solidFill>
              <a:srgbClr val="8415FF"/>
            </a:solidFill>
            <a:round/>
            <a:headEnd/>
            <a:tailEnd/>
          </a:ln>
          <a:effectLst/>
        </p:spPr>
        <p:txBody>
          <a:bodyPr/>
          <a:lstStyle/>
          <a:p>
            <a:endParaRPr lang="en-US"/>
          </a:p>
        </p:txBody>
      </p:sp>
      <p:sp>
        <p:nvSpPr>
          <p:cNvPr id="105" name="Line 284"/>
          <p:cNvSpPr>
            <a:spLocks noChangeShapeType="1"/>
          </p:cNvSpPr>
          <p:nvPr/>
        </p:nvSpPr>
        <p:spPr bwMode="auto">
          <a:xfrm flipH="1">
            <a:off x="4732338" y="4572000"/>
            <a:ext cx="449262" cy="392112"/>
          </a:xfrm>
          <a:prstGeom prst="line">
            <a:avLst/>
          </a:prstGeom>
          <a:noFill/>
          <a:ln w="57150">
            <a:solidFill>
              <a:srgbClr val="8415FF"/>
            </a:solidFill>
            <a:round/>
            <a:headEnd/>
            <a:tailEnd/>
          </a:ln>
          <a:effectLst/>
        </p:spPr>
        <p:txBody>
          <a:bodyPr/>
          <a:lstStyle/>
          <a:p>
            <a:endParaRPr lang="en-US"/>
          </a:p>
        </p:txBody>
      </p:sp>
      <p:sp>
        <p:nvSpPr>
          <p:cNvPr id="106" name="Line 284"/>
          <p:cNvSpPr>
            <a:spLocks noChangeShapeType="1"/>
          </p:cNvSpPr>
          <p:nvPr/>
        </p:nvSpPr>
        <p:spPr bwMode="auto">
          <a:xfrm flipH="1">
            <a:off x="1447800" y="3124200"/>
            <a:ext cx="449262" cy="392112"/>
          </a:xfrm>
          <a:prstGeom prst="line">
            <a:avLst/>
          </a:prstGeom>
          <a:noFill/>
          <a:ln w="57150">
            <a:solidFill>
              <a:srgbClr val="8415FF"/>
            </a:solidFill>
            <a:round/>
            <a:headEnd/>
            <a:tailEnd/>
          </a:ln>
          <a:effectLst/>
        </p:spPr>
        <p:txBody>
          <a:bodyPr/>
          <a:lstStyle/>
          <a:p>
            <a:endParaRPr lang="en-US"/>
          </a:p>
        </p:txBody>
      </p:sp>
      <p:sp>
        <p:nvSpPr>
          <p:cNvPr id="107" name="Line 284"/>
          <p:cNvSpPr>
            <a:spLocks noChangeShapeType="1"/>
          </p:cNvSpPr>
          <p:nvPr/>
        </p:nvSpPr>
        <p:spPr bwMode="auto">
          <a:xfrm flipH="1">
            <a:off x="4732338" y="5029200"/>
            <a:ext cx="449262" cy="392112"/>
          </a:xfrm>
          <a:prstGeom prst="line">
            <a:avLst/>
          </a:prstGeom>
          <a:noFill/>
          <a:ln w="57150">
            <a:solidFill>
              <a:srgbClr val="8415FF"/>
            </a:solidFill>
            <a:round/>
            <a:headEnd/>
            <a:tailEnd/>
          </a:ln>
          <a:effectLst/>
        </p:spPr>
        <p:txBody>
          <a:bodyPr/>
          <a:lstStyle/>
          <a:p>
            <a:endParaRPr lang="en-US"/>
          </a:p>
        </p:txBody>
      </p:sp>
      <p:sp>
        <p:nvSpPr>
          <p:cNvPr id="108" name="Line 284"/>
          <p:cNvSpPr>
            <a:spLocks noChangeShapeType="1"/>
          </p:cNvSpPr>
          <p:nvPr/>
        </p:nvSpPr>
        <p:spPr bwMode="auto">
          <a:xfrm flipH="1">
            <a:off x="1503802" y="2667000"/>
            <a:ext cx="449262" cy="392112"/>
          </a:xfrm>
          <a:prstGeom prst="line">
            <a:avLst/>
          </a:prstGeom>
          <a:noFill/>
          <a:ln w="57150">
            <a:solidFill>
              <a:srgbClr val="8415FF"/>
            </a:solidFill>
            <a:round/>
            <a:headEnd/>
            <a:tailEnd/>
          </a:ln>
          <a:effectLst/>
        </p:spPr>
        <p:txBody>
          <a:bodyPr/>
          <a:lstStyle/>
          <a:p>
            <a:endParaRPr lang="en-US"/>
          </a:p>
        </p:txBody>
      </p:sp>
      <p:sp>
        <p:nvSpPr>
          <p:cNvPr id="109" name="Line 284"/>
          <p:cNvSpPr>
            <a:spLocks noChangeShapeType="1"/>
          </p:cNvSpPr>
          <p:nvPr/>
        </p:nvSpPr>
        <p:spPr bwMode="auto">
          <a:xfrm flipH="1">
            <a:off x="1455738" y="3581400"/>
            <a:ext cx="449262" cy="392112"/>
          </a:xfrm>
          <a:prstGeom prst="line">
            <a:avLst/>
          </a:prstGeom>
          <a:noFill/>
          <a:ln w="57150">
            <a:solidFill>
              <a:srgbClr val="8415FF"/>
            </a:solidFill>
            <a:round/>
            <a:headEnd/>
            <a:tailEnd/>
          </a:ln>
          <a:effectLst/>
        </p:spPr>
        <p:txBody>
          <a:bodyPr/>
          <a:lstStyle/>
          <a:p>
            <a:endParaRPr lang="en-US"/>
          </a:p>
        </p:txBody>
      </p:sp>
      <p:sp>
        <p:nvSpPr>
          <p:cNvPr id="110" name="Line 284"/>
          <p:cNvSpPr>
            <a:spLocks noChangeShapeType="1"/>
          </p:cNvSpPr>
          <p:nvPr/>
        </p:nvSpPr>
        <p:spPr bwMode="auto">
          <a:xfrm flipH="1">
            <a:off x="3124200" y="5486400"/>
            <a:ext cx="449262" cy="392112"/>
          </a:xfrm>
          <a:prstGeom prst="line">
            <a:avLst/>
          </a:prstGeom>
          <a:noFill/>
          <a:ln w="57150">
            <a:solidFill>
              <a:srgbClr val="8415FF"/>
            </a:solidFill>
            <a:round/>
            <a:headEnd/>
            <a:tailEnd/>
          </a:ln>
          <a:effectLst/>
        </p:spPr>
        <p:txBody>
          <a:bodyPr/>
          <a:lstStyle/>
          <a:p>
            <a:endParaRPr lang="en-US"/>
          </a:p>
        </p:txBody>
      </p:sp>
      <p:sp>
        <p:nvSpPr>
          <p:cNvPr id="111" name="Line 284"/>
          <p:cNvSpPr>
            <a:spLocks noChangeShapeType="1"/>
          </p:cNvSpPr>
          <p:nvPr/>
        </p:nvSpPr>
        <p:spPr bwMode="auto">
          <a:xfrm flipH="1">
            <a:off x="3124200" y="6084888"/>
            <a:ext cx="449262" cy="392112"/>
          </a:xfrm>
          <a:prstGeom prst="line">
            <a:avLst/>
          </a:prstGeom>
          <a:noFill/>
          <a:ln w="57150">
            <a:solidFill>
              <a:srgbClr val="8415FF"/>
            </a:solidFill>
            <a:round/>
            <a:headEnd/>
            <a:tailEnd/>
          </a:ln>
          <a:effectLst/>
        </p:spPr>
        <p:txBody>
          <a:bodyPr/>
          <a:lstStyle/>
          <a:p>
            <a:endParaRPr lang="en-US"/>
          </a:p>
        </p:txBody>
      </p:sp>
      <p:sp>
        <p:nvSpPr>
          <p:cNvPr id="112" name="Line 284"/>
          <p:cNvSpPr>
            <a:spLocks noChangeShapeType="1"/>
          </p:cNvSpPr>
          <p:nvPr/>
        </p:nvSpPr>
        <p:spPr bwMode="auto">
          <a:xfrm flipH="1">
            <a:off x="4724400" y="5551488"/>
            <a:ext cx="449262" cy="392112"/>
          </a:xfrm>
          <a:prstGeom prst="line">
            <a:avLst/>
          </a:prstGeom>
          <a:noFill/>
          <a:ln w="57150">
            <a:solidFill>
              <a:srgbClr val="8415FF"/>
            </a:solidFill>
            <a:round/>
            <a:headEnd/>
            <a:tailEnd/>
          </a:ln>
          <a:effectLst/>
        </p:spPr>
        <p:txBody>
          <a:bodyPr/>
          <a:lstStyle/>
          <a:p>
            <a:endParaRPr lang="en-US"/>
          </a:p>
        </p:txBody>
      </p:sp>
      <p:sp>
        <p:nvSpPr>
          <p:cNvPr id="113" name="Line 284"/>
          <p:cNvSpPr>
            <a:spLocks noChangeShapeType="1"/>
          </p:cNvSpPr>
          <p:nvPr/>
        </p:nvSpPr>
        <p:spPr bwMode="auto">
          <a:xfrm flipH="1">
            <a:off x="4724400" y="6008688"/>
            <a:ext cx="449262" cy="392112"/>
          </a:xfrm>
          <a:prstGeom prst="line">
            <a:avLst/>
          </a:prstGeom>
          <a:noFill/>
          <a:ln w="57150">
            <a:solidFill>
              <a:srgbClr val="8415FF"/>
            </a:solidFill>
            <a:round/>
            <a:headEnd/>
            <a:tailEnd/>
          </a:ln>
          <a:effectLst/>
        </p:spPr>
        <p:txBody>
          <a:bodyPr/>
          <a:lstStyle/>
          <a:p>
            <a:endParaRPr lang="en-US"/>
          </a:p>
        </p:txBody>
      </p:sp>
      <p:sp>
        <p:nvSpPr>
          <p:cNvPr id="114" name="Line 284"/>
          <p:cNvSpPr>
            <a:spLocks noChangeShapeType="1"/>
          </p:cNvSpPr>
          <p:nvPr/>
        </p:nvSpPr>
        <p:spPr bwMode="auto">
          <a:xfrm flipH="1">
            <a:off x="6400800" y="5018088"/>
            <a:ext cx="449262" cy="392112"/>
          </a:xfrm>
          <a:prstGeom prst="line">
            <a:avLst/>
          </a:prstGeom>
          <a:noFill/>
          <a:ln w="57150">
            <a:solidFill>
              <a:srgbClr val="8415FF"/>
            </a:solidFill>
            <a:round/>
            <a:headEnd/>
            <a:tailEnd/>
          </a:ln>
          <a:effectLst/>
        </p:spPr>
        <p:txBody>
          <a:bodyPr/>
          <a:lstStyle/>
          <a:p>
            <a:endParaRPr lang="en-US"/>
          </a:p>
        </p:txBody>
      </p:sp>
      <p:sp>
        <p:nvSpPr>
          <p:cNvPr id="115" name="Line 284"/>
          <p:cNvSpPr>
            <a:spLocks noChangeShapeType="1"/>
          </p:cNvSpPr>
          <p:nvPr/>
        </p:nvSpPr>
        <p:spPr bwMode="auto">
          <a:xfrm flipH="1">
            <a:off x="6400800" y="5475288"/>
            <a:ext cx="449262" cy="392112"/>
          </a:xfrm>
          <a:prstGeom prst="line">
            <a:avLst/>
          </a:prstGeom>
          <a:noFill/>
          <a:ln w="57150">
            <a:solidFill>
              <a:srgbClr val="8415FF"/>
            </a:solidFill>
            <a:round/>
            <a:headEnd/>
            <a:tailEnd/>
          </a:ln>
          <a:effectLst/>
        </p:spPr>
        <p:txBody>
          <a:bodyPr/>
          <a:lstStyle/>
          <a:p>
            <a:endParaRPr lang="en-US"/>
          </a:p>
        </p:txBody>
      </p:sp>
      <p:sp>
        <p:nvSpPr>
          <p:cNvPr id="116" name="Line 284"/>
          <p:cNvSpPr>
            <a:spLocks noChangeShapeType="1"/>
          </p:cNvSpPr>
          <p:nvPr/>
        </p:nvSpPr>
        <p:spPr bwMode="auto">
          <a:xfrm flipH="1">
            <a:off x="6400800" y="6008688"/>
            <a:ext cx="449262" cy="392112"/>
          </a:xfrm>
          <a:prstGeom prst="line">
            <a:avLst/>
          </a:prstGeom>
          <a:noFill/>
          <a:ln w="57150">
            <a:solidFill>
              <a:srgbClr val="8415FF"/>
            </a:solidFill>
            <a:round/>
            <a:headEnd/>
            <a:tailEnd/>
          </a:ln>
          <a:effectLst/>
        </p:spPr>
        <p:txBody>
          <a:bodyPr/>
          <a:lstStyle/>
          <a:p>
            <a:endParaRPr lang="en-US"/>
          </a:p>
        </p:txBody>
      </p:sp>
      <p:sp>
        <p:nvSpPr>
          <p:cNvPr id="117" name="Line 284"/>
          <p:cNvSpPr>
            <a:spLocks noChangeShapeType="1"/>
          </p:cNvSpPr>
          <p:nvPr/>
        </p:nvSpPr>
        <p:spPr bwMode="auto">
          <a:xfrm flipH="1">
            <a:off x="6332538" y="2286000"/>
            <a:ext cx="449262" cy="392112"/>
          </a:xfrm>
          <a:prstGeom prst="line">
            <a:avLst/>
          </a:prstGeom>
          <a:noFill/>
          <a:ln w="57150">
            <a:solidFill>
              <a:srgbClr val="8415FF"/>
            </a:solidFill>
            <a:round/>
            <a:headEnd/>
            <a:tailEnd/>
          </a:ln>
          <a:effectLst/>
        </p:spPr>
        <p:txBody>
          <a:bodyPr/>
          <a:lstStyle/>
          <a:p>
            <a:endParaRPr lang="en-US"/>
          </a:p>
        </p:txBody>
      </p:sp>
      <p:sp>
        <p:nvSpPr>
          <p:cNvPr id="118" name="Line 284"/>
          <p:cNvSpPr>
            <a:spLocks noChangeShapeType="1"/>
          </p:cNvSpPr>
          <p:nvPr/>
        </p:nvSpPr>
        <p:spPr bwMode="auto">
          <a:xfrm flipH="1">
            <a:off x="6400800" y="4560888"/>
            <a:ext cx="449262" cy="392112"/>
          </a:xfrm>
          <a:prstGeom prst="line">
            <a:avLst/>
          </a:prstGeom>
          <a:noFill/>
          <a:ln w="57150">
            <a:solidFill>
              <a:srgbClr val="8415FF"/>
            </a:solidFill>
            <a:round/>
            <a:headEnd/>
            <a:tailEnd/>
          </a:ln>
          <a:effectLst/>
        </p:spPr>
        <p:txBody>
          <a:bodyPr/>
          <a:lstStyle/>
          <a:p>
            <a:endParaRPr lang="en-US"/>
          </a:p>
        </p:txBody>
      </p:sp>
      <p:sp>
        <p:nvSpPr>
          <p:cNvPr id="119" name="Line 284"/>
          <p:cNvSpPr>
            <a:spLocks noChangeShapeType="1"/>
          </p:cNvSpPr>
          <p:nvPr/>
        </p:nvSpPr>
        <p:spPr bwMode="auto">
          <a:xfrm flipH="1">
            <a:off x="6400800" y="2732088"/>
            <a:ext cx="449262" cy="392112"/>
          </a:xfrm>
          <a:prstGeom prst="line">
            <a:avLst/>
          </a:prstGeom>
          <a:noFill/>
          <a:ln w="57150">
            <a:solidFill>
              <a:srgbClr val="8415FF"/>
            </a:solidFill>
            <a:round/>
            <a:headEnd/>
            <a:tailEnd/>
          </a:ln>
          <a:effectLst/>
        </p:spPr>
        <p:txBody>
          <a:bodyPr/>
          <a:lstStyle/>
          <a:p>
            <a:endParaRPr lang="en-US"/>
          </a:p>
        </p:txBody>
      </p:sp>
      <p:sp>
        <p:nvSpPr>
          <p:cNvPr id="120" name="Line 284"/>
          <p:cNvSpPr>
            <a:spLocks noChangeShapeType="1"/>
          </p:cNvSpPr>
          <p:nvPr/>
        </p:nvSpPr>
        <p:spPr bwMode="auto">
          <a:xfrm flipH="1">
            <a:off x="6400800" y="4103688"/>
            <a:ext cx="449262" cy="392112"/>
          </a:xfrm>
          <a:prstGeom prst="line">
            <a:avLst/>
          </a:prstGeom>
          <a:noFill/>
          <a:ln w="57150">
            <a:solidFill>
              <a:srgbClr val="8415FF"/>
            </a:solidFill>
            <a:round/>
            <a:headEnd/>
            <a:tailEnd/>
          </a:ln>
          <a:effectLst/>
        </p:spPr>
        <p:txBody>
          <a:bodyPr/>
          <a:lstStyle/>
          <a:p>
            <a:endParaRPr lang="en-US"/>
          </a:p>
        </p:txBody>
      </p:sp>
      <p:sp>
        <p:nvSpPr>
          <p:cNvPr id="121" name="Line 284"/>
          <p:cNvSpPr>
            <a:spLocks noChangeShapeType="1"/>
          </p:cNvSpPr>
          <p:nvPr/>
        </p:nvSpPr>
        <p:spPr bwMode="auto">
          <a:xfrm flipH="1">
            <a:off x="6400800" y="3646488"/>
            <a:ext cx="449262" cy="392112"/>
          </a:xfrm>
          <a:prstGeom prst="line">
            <a:avLst/>
          </a:prstGeom>
          <a:noFill/>
          <a:ln w="57150">
            <a:solidFill>
              <a:srgbClr val="8415FF"/>
            </a:solidFill>
            <a:round/>
            <a:headEnd/>
            <a:tailEnd/>
          </a:ln>
          <a:effectLst/>
        </p:spPr>
        <p:txBody>
          <a:bodyPr/>
          <a:lstStyle/>
          <a:p>
            <a:endParaRPr lang="en-US"/>
          </a:p>
        </p:txBody>
      </p:sp>
      <p:sp>
        <p:nvSpPr>
          <p:cNvPr id="122" name="Line 284"/>
          <p:cNvSpPr>
            <a:spLocks noChangeShapeType="1"/>
          </p:cNvSpPr>
          <p:nvPr/>
        </p:nvSpPr>
        <p:spPr bwMode="auto">
          <a:xfrm flipH="1">
            <a:off x="6400800" y="3189288"/>
            <a:ext cx="449262" cy="392112"/>
          </a:xfrm>
          <a:prstGeom prst="line">
            <a:avLst/>
          </a:prstGeom>
          <a:noFill/>
          <a:ln w="57150">
            <a:solidFill>
              <a:srgbClr val="8415FF"/>
            </a:solidFill>
            <a:round/>
            <a:headEnd/>
            <a:tailEnd/>
          </a:ln>
          <a:effectLst/>
        </p:spPr>
        <p:txBody>
          <a:bodyPr/>
          <a:lstStyle/>
          <a:p>
            <a:endParaRPr lang="en-US"/>
          </a:p>
        </p:txBody>
      </p:sp>
      <p:sp>
        <p:nvSpPr>
          <p:cNvPr id="123" name="Line 284"/>
          <p:cNvSpPr>
            <a:spLocks noChangeShapeType="1"/>
          </p:cNvSpPr>
          <p:nvPr/>
        </p:nvSpPr>
        <p:spPr bwMode="auto">
          <a:xfrm flipH="1">
            <a:off x="8085138" y="1817688"/>
            <a:ext cx="449262" cy="392112"/>
          </a:xfrm>
          <a:prstGeom prst="line">
            <a:avLst/>
          </a:prstGeom>
          <a:noFill/>
          <a:ln w="57150">
            <a:solidFill>
              <a:srgbClr val="8415FF"/>
            </a:solidFill>
            <a:round/>
            <a:headEnd/>
            <a:tailEnd/>
          </a:ln>
          <a:effectLst/>
        </p:spPr>
        <p:txBody>
          <a:bodyPr/>
          <a:lstStyle/>
          <a:p>
            <a:endParaRPr lang="en-US"/>
          </a:p>
        </p:txBody>
      </p:sp>
      <p:sp>
        <p:nvSpPr>
          <p:cNvPr id="124" name="Line 284"/>
          <p:cNvSpPr>
            <a:spLocks noChangeShapeType="1"/>
          </p:cNvSpPr>
          <p:nvPr/>
        </p:nvSpPr>
        <p:spPr bwMode="auto">
          <a:xfrm flipH="1">
            <a:off x="6324600" y="1817688"/>
            <a:ext cx="449262" cy="392112"/>
          </a:xfrm>
          <a:prstGeom prst="line">
            <a:avLst/>
          </a:prstGeom>
          <a:noFill/>
          <a:ln w="57150">
            <a:solidFill>
              <a:srgbClr val="8415FF"/>
            </a:solidFill>
            <a:round/>
            <a:headEnd/>
            <a:tailEnd/>
          </a:ln>
          <a:effectLst/>
        </p:spPr>
        <p:txBody>
          <a:bodyPr/>
          <a:lstStyle/>
          <a:p>
            <a:endParaRPr lang="en-US"/>
          </a:p>
        </p:txBody>
      </p:sp>
      <p:sp>
        <p:nvSpPr>
          <p:cNvPr id="125" name="Line 284"/>
          <p:cNvSpPr>
            <a:spLocks noChangeShapeType="1"/>
          </p:cNvSpPr>
          <p:nvPr/>
        </p:nvSpPr>
        <p:spPr bwMode="auto">
          <a:xfrm flipH="1">
            <a:off x="8085138" y="2274888"/>
            <a:ext cx="449262" cy="392112"/>
          </a:xfrm>
          <a:prstGeom prst="line">
            <a:avLst/>
          </a:prstGeom>
          <a:noFill/>
          <a:ln w="57150">
            <a:solidFill>
              <a:srgbClr val="8415FF"/>
            </a:solidFill>
            <a:round/>
            <a:headEnd/>
            <a:tailEnd/>
          </a:ln>
          <a:effectLst/>
        </p:spPr>
        <p:txBody>
          <a:bodyPr/>
          <a:lstStyle/>
          <a:p>
            <a:endParaRPr lang="en-US"/>
          </a:p>
        </p:txBody>
      </p:sp>
      <p:sp>
        <p:nvSpPr>
          <p:cNvPr id="126" name="Line 284"/>
          <p:cNvSpPr>
            <a:spLocks noChangeShapeType="1"/>
          </p:cNvSpPr>
          <p:nvPr/>
        </p:nvSpPr>
        <p:spPr bwMode="auto">
          <a:xfrm flipH="1">
            <a:off x="8077200" y="2732088"/>
            <a:ext cx="449262" cy="392112"/>
          </a:xfrm>
          <a:prstGeom prst="line">
            <a:avLst/>
          </a:prstGeom>
          <a:noFill/>
          <a:ln w="57150">
            <a:solidFill>
              <a:srgbClr val="8415FF"/>
            </a:solidFill>
            <a:round/>
            <a:headEnd/>
            <a:tailEnd/>
          </a:ln>
          <a:effectLst/>
        </p:spPr>
        <p:txBody>
          <a:bodyPr/>
          <a:lstStyle/>
          <a:p>
            <a:endParaRPr lang="en-US"/>
          </a:p>
        </p:txBody>
      </p:sp>
      <p:sp>
        <p:nvSpPr>
          <p:cNvPr id="127" name="Line 284"/>
          <p:cNvSpPr>
            <a:spLocks noChangeShapeType="1"/>
          </p:cNvSpPr>
          <p:nvPr/>
        </p:nvSpPr>
        <p:spPr bwMode="auto">
          <a:xfrm flipH="1">
            <a:off x="8077200" y="3189288"/>
            <a:ext cx="449262" cy="392112"/>
          </a:xfrm>
          <a:prstGeom prst="line">
            <a:avLst/>
          </a:prstGeom>
          <a:noFill/>
          <a:ln w="57150">
            <a:solidFill>
              <a:srgbClr val="8415FF"/>
            </a:solidFill>
            <a:round/>
            <a:headEnd/>
            <a:tailEnd/>
          </a:ln>
          <a:effectLst/>
        </p:spPr>
        <p:txBody>
          <a:bodyPr/>
          <a:lstStyle/>
          <a:p>
            <a:endParaRPr lang="en-US"/>
          </a:p>
        </p:txBody>
      </p:sp>
      <p:sp>
        <p:nvSpPr>
          <p:cNvPr id="128" name="Line 284"/>
          <p:cNvSpPr>
            <a:spLocks noChangeShapeType="1"/>
          </p:cNvSpPr>
          <p:nvPr/>
        </p:nvSpPr>
        <p:spPr bwMode="auto">
          <a:xfrm flipH="1">
            <a:off x="8077200" y="3646488"/>
            <a:ext cx="449262" cy="392112"/>
          </a:xfrm>
          <a:prstGeom prst="line">
            <a:avLst/>
          </a:prstGeom>
          <a:noFill/>
          <a:ln w="57150">
            <a:solidFill>
              <a:srgbClr val="8415FF"/>
            </a:solidFill>
            <a:round/>
            <a:headEnd/>
            <a:tailEnd/>
          </a:ln>
          <a:effectLst/>
        </p:spPr>
        <p:txBody>
          <a:bodyPr/>
          <a:lstStyle/>
          <a:p>
            <a:endParaRPr lang="en-US"/>
          </a:p>
        </p:txBody>
      </p:sp>
      <p:sp>
        <p:nvSpPr>
          <p:cNvPr id="129" name="Line 284"/>
          <p:cNvSpPr>
            <a:spLocks noChangeShapeType="1"/>
          </p:cNvSpPr>
          <p:nvPr/>
        </p:nvSpPr>
        <p:spPr bwMode="auto">
          <a:xfrm flipH="1">
            <a:off x="8077200" y="4103688"/>
            <a:ext cx="449262" cy="392112"/>
          </a:xfrm>
          <a:prstGeom prst="line">
            <a:avLst/>
          </a:prstGeom>
          <a:noFill/>
          <a:ln w="57150">
            <a:solidFill>
              <a:srgbClr val="8415FF"/>
            </a:solidFill>
            <a:round/>
            <a:headEnd/>
            <a:tailEnd/>
          </a:ln>
          <a:effectLst/>
        </p:spPr>
        <p:txBody>
          <a:bodyPr/>
          <a:lstStyle/>
          <a:p>
            <a:endParaRPr lang="en-US"/>
          </a:p>
        </p:txBody>
      </p:sp>
      <p:sp>
        <p:nvSpPr>
          <p:cNvPr id="130" name="Line 284"/>
          <p:cNvSpPr>
            <a:spLocks noChangeShapeType="1"/>
          </p:cNvSpPr>
          <p:nvPr/>
        </p:nvSpPr>
        <p:spPr bwMode="auto">
          <a:xfrm flipH="1">
            <a:off x="8001000" y="6008688"/>
            <a:ext cx="449262" cy="392112"/>
          </a:xfrm>
          <a:prstGeom prst="line">
            <a:avLst/>
          </a:prstGeom>
          <a:noFill/>
          <a:ln w="57150">
            <a:solidFill>
              <a:srgbClr val="8415FF"/>
            </a:solidFill>
            <a:round/>
            <a:headEnd/>
            <a:tailEnd/>
          </a:ln>
          <a:effectLst/>
        </p:spPr>
        <p:txBody>
          <a:bodyPr/>
          <a:lstStyle/>
          <a:p>
            <a:endParaRPr lang="en-US"/>
          </a:p>
        </p:txBody>
      </p:sp>
      <p:sp>
        <p:nvSpPr>
          <p:cNvPr id="131" name="Line 284"/>
          <p:cNvSpPr>
            <a:spLocks noChangeShapeType="1"/>
          </p:cNvSpPr>
          <p:nvPr/>
        </p:nvSpPr>
        <p:spPr bwMode="auto">
          <a:xfrm flipH="1">
            <a:off x="8008938" y="5018088"/>
            <a:ext cx="449262" cy="392112"/>
          </a:xfrm>
          <a:prstGeom prst="line">
            <a:avLst/>
          </a:prstGeom>
          <a:noFill/>
          <a:ln w="57150">
            <a:solidFill>
              <a:srgbClr val="8415FF"/>
            </a:solidFill>
            <a:round/>
            <a:headEnd/>
            <a:tailEnd/>
          </a:ln>
          <a:effectLst/>
        </p:spPr>
        <p:txBody>
          <a:bodyPr/>
          <a:lstStyle/>
          <a:p>
            <a:endParaRPr lang="en-US"/>
          </a:p>
        </p:txBody>
      </p:sp>
      <p:sp>
        <p:nvSpPr>
          <p:cNvPr id="132" name="Line 284"/>
          <p:cNvSpPr>
            <a:spLocks noChangeShapeType="1"/>
          </p:cNvSpPr>
          <p:nvPr/>
        </p:nvSpPr>
        <p:spPr bwMode="auto">
          <a:xfrm flipH="1">
            <a:off x="8085138" y="4560888"/>
            <a:ext cx="449262" cy="392112"/>
          </a:xfrm>
          <a:prstGeom prst="line">
            <a:avLst/>
          </a:prstGeom>
          <a:noFill/>
          <a:ln w="57150">
            <a:solidFill>
              <a:srgbClr val="8415FF"/>
            </a:solidFill>
            <a:round/>
            <a:headEnd/>
            <a:tailEnd/>
          </a:ln>
          <a:effectLst/>
        </p:spPr>
        <p:txBody>
          <a:bodyPr/>
          <a:lstStyle/>
          <a:p>
            <a:endParaRPr lang="en-US"/>
          </a:p>
        </p:txBody>
      </p:sp>
      <p:sp>
        <p:nvSpPr>
          <p:cNvPr id="135" name="Line 284"/>
          <p:cNvSpPr>
            <a:spLocks noChangeShapeType="1"/>
          </p:cNvSpPr>
          <p:nvPr/>
        </p:nvSpPr>
        <p:spPr bwMode="auto">
          <a:xfrm flipH="1">
            <a:off x="8008938" y="5486400"/>
            <a:ext cx="449262" cy="392112"/>
          </a:xfrm>
          <a:prstGeom prst="line">
            <a:avLst/>
          </a:prstGeom>
          <a:noFill/>
          <a:ln w="57150">
            <a:solidFill>
              <a:srgbClr val="8415FF"/>
            </a:solidFill>
            <a:round/>
            <a:headEnd/>
            <a:tailEnd/>
          </a:ln>
          <a:effectLst/>
        </p:spPr>
        <p:txBody>
          <a:bodyPr/>
          <a:lstStyle/>
          <a:p>
            <a:endParaRPr lang="en-US"/>
          </a:p>
        </p:txBody>
      </p:sp>
      <p:sp>
        <p:nvSpPr>
          <p:cNvPr id="167" name="Rectangle 166"/>
          <p:cNvSpPr/>
          <p:nvPr/>
        </p:nvSpPr>
        <p:spPr>
          <a:xfrm>
            <a:off x="609600" y="619780"/>
            <a:ext cx="7620000" cy="523220"/>
          </a:xfrm>
          <a:prstGeom prst="rect">
            <a:avLst/>
          </a:prstGeom>
        </p:spPr>
        <p:txBody>
          <a:bodyPr wrap="square">
            <a:spAutoFit/>
          </a:bodyPr>
          <a:lstStyle/>
          <a:p>
            <a:pPr>
              <a:spcBef>
                <a:spcPct val="50000"/>
              </a:spcBef>
            </a:pPr>
            <a:r>
              <a:rPr lang="en-US"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5</a:t>
            </a:r>
          </a:p>
        </p:txBody>
      </p:sp>
      <p:sp>
        <p:nvSpPr>
          <p:cNvPr id="168" name="Oval 190"/>
          <p:cNvSpPr>
            <a:spLocks noChangeArrowheads="1"/>
          </p:cNvSpPr>
          <p:nvPr/>
        </p:nvSpPr>
        <p:spPr bwMode="auto">
          <a:xfrm>
            <a:off x="3886200" y="1752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215" name="Minus 214"/>
          <p:cNvSpPr/>
          <p:nvPr/>
        </p:nvSpPr>
        <p:spPr>
          <a:xfrm rot="1874902">
            <a:off x="3767540" y="230376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inus 215"/>
          <p:cNvSpPr/>
          <p:nvPr/>
        </p:nvSpPr>
        <p:spPr>
          <a:xfrm rot="1874902">
            <a:off x="3863295" y="42140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inus 216"/>
          <p:cNvSpPr/>
          <p:nvPr/>
        </p:nvSpPr>
        <p:spPr>
          <a:xfrm rot="1874902">
            <a:off x="3843740" y="36806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inus 217"/>
          <p:cNvSpPr/>
          <p:nvPr/>
        </p:nvSpPr>
        <p:spPr>
          <a:xfrm rot="1874902">
            <a:off x="3843740" y="321816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inus 218"/>
          <p:cNvSpPr/>
          <p:nvPr/>
        </p:nvSpPr>
        <p:spPr>
          <a:xfrm rot="1874902">
            <a:off x="3843740" y="50522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inus 219"/>
          <p:cNvSpPr/>
          <p:nvPr/>
        </p:nvSpPr>
        <p:spPr>
          <a:xfrm rot="1874902">
            <a:off x="3843740" y="276096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inus 220"/>
          <p:cNvSpPr/>
          <p:nvPr/>
        </p:nvSpPr>
        <p:spPr>
          <a:xfrm rot="1874902">
            <a:off x="3787095" y="60428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inus 221"/>
          <p:cNvSpPr/>
          <p:nvPr/>
        </p:nvSpPr>
        <p:spPr>
          <a:xfrm rot="1874902">
            <a:off x="3863295" y="55094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inus 222"/>
          <p:cNvSpPr/>
          <p:nvPr/>
        </p:nvSpPr>
        <p:spPr>
          <a:xfrm rot="1874902">
            <a:off x="3843740" y="4671290"/>
            <a:ext cx="751165" cy="34015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57200" y="990600"/>
            <a:ext cx="7772400" cy="523220"/>
          </a:xfrm>
          <a:prstGeom prst="rect">
            <a:avLst/>
          </a:prstGeom>
        </p:spPr>
        <p:txBody>
          <a:bodyPr wrap="square">
            <a:spAutoFit/>
          </a:bodyPr>
          <a:lstStyle/>
          <a:p>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3</a:t>
            </a:r>
            <a:endParaRPr lang="en-US" sz="2800" dirty="0"/>
          </a:p>
        </p:txBody>
      </p:sp>
      <p:sp>
        <p:nvSpPr>
          <p:cNvPr id="225" name="Oval 190"/>
          <p:cNvSpPr>
            <a:spLocks noChangeArrowheads="1"/>
          </p:cNvSpPr>
          <p:nvPr/>
        </p:nvSpPr>
        <p:spPr bwMode="auto">
          <a:xfrm>
            <a:off x="2286000" y="1752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227" name="Minus 226"/>
          <p:cNvSpPr/>
          <p:nvPr/>
        </p:nvSpPr>
        <p:spPr>
          <a:xfrm>
            <a:off x="7154315" y="1862706"/>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Minus 234"/>
          <p:cNvSpPr/>
          <p:nvPr/>
        </p:nvSpPr>
        <p:spPr>
          <a:xfrm>
            <a:off x="7162800" y="46297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Minus 235"/>
          <p:cNvSpPr/>
          <p:nvPr/>
        </p:nvSpPr>
        <p:spPr>
          <a:xfrm>
            <a:off x="2209800" y="46297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Minus 236"/>
          <p:cNvSpPr/>
          <p:nvPr/>
        </p:nvSpPr>
        <p:spPr>
          <a:xfrm>
            <a:off x="5486400" y="4114800"/>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Minus 237"/>
          <p:cNvSpPr/>
          <p:nvPr/>
        </p:nvSpPr>
        <p:spPr>
          <a:xfrm>
            <a:off x="533400" y="41725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Minus 238"/>
          <p:cNvSpPr/>
          <p:nvPr/>
        </p:nvSpPr>
        <p:spPr>
          <a:xfrm>
            <a:off x="7162800" y="32581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Minus 239"/>
          <p:cNvSpPr/>
          <p:nvPr/>
        </p:nvSpPr>
        <p:spPr>
          <a:xfrm>
            <a:off x="2209800" y="32581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Minus 240"/>
          <p:cNvSpPr/>
          <p:nvPr/>
        </p:nvSpPr>
        <p:spPr>
          <a:xfrm>
            <a:off x="457200" y="2743200"/>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Minus 241"/>
          <p:cNvSpPr/>
          <p:nvPr/>
        </p:nvSpPr>
        <p:spPr>
          <a:xfrm>
            <a:off x="5486400" y="55441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Minus 242"/>
          <p:cNvSpPr/>
          <p:nvPr/>
        </p:nvSpPr>
        <p:spPr>
          <a:xfrm>
            <a:off x="533400" y="56203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Minus 243"/>
          <p:cNvSpPr/>
          <p:nvPr/>
        </p:nvSpPr>
        <p:spPr>
          <a:xfrm>
            <a:off x="2209800" y="6096000"/>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Minus 244"/>
          <p:cNvSpPr/>
          <p:nvPr/>
        </p:nvSpPr>
        <p:spPr>
          <a:xfrm>
            <a:off x="7239000" y="6077558"/>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Minus 245"/>
          <p:cNvSpPr/>
          <p:nvPr/>
        </p:nvSpPr>
        <p:spPr>
          <a:xfrm>
            <a:off x="5486400" y="2743200"/>
            <a:ext cx="770044" cy="24704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198"/>
          <p:cNvSpPr>
            <a:spLocks noGrp="1" noChangeArrowheads="1"/>
          </p:cNvSpPr>
          <p:nvPr>
            <p:ph type="title"/>
          </p:nvPr>
        </p:nvSpPr>
        <p:spPr>
          <a:xfrm>
            <a:off x="228600" y="76200"/>
            <a:ext cx="8686800" cy="609600"/>
          </a:xfrm>
          <a:noFill/>
        </p:spPr>
        <p:txBody>
          <a:bodyPr>
            <a:normAutofit fontScale="90000"/>
          </a:bodyPr>
          <a:lstStyle/>
          <a:p>
            <a:pPr eaLnBrk="1" hangingPunct="1"/>
            <a:r>
              <a:rPr lang="en-US" sz="3200" b="1" dirty="0" smtClean="0">
                <a:latin typeface="Times New Roman" pitchFamily="18" charset="0"/>
              </a:rPr>
              <a:t>2.Lập </a:t>
            </a:r>
            <a:r>
              <a:rPr lang="en-US" sz="3200" b="1" dirty="0" err="1" smtClean="0">
                <a:latin typeface="Times New Roman" pitchFamily="18" charset="0"/>
              </a:rPr>
              <a:t>bảng</a:t>
            </a:r>
            <a:r>
              <a:rPr lang="en-US" sz="3200" b="1" dirty="0" smtClean="0">
                <a:latin typeface="Times New Roman" pitchFamily="18" charset="0"/>
              </a:rPr>
              <a:t> </a:t>
            </a:r>
            <a:r>
              <a:rPr lang="en-US" sz="3200" b="1" dirty="0" err="1" smtClean="0">
                <a:latin typeface="Times New Roman" pitchFamily="18" charset="0"/>
              </a:rPr>
              <a:t>các</a:t>
            </a:r>
            <a:r>
              <a:rPr lang="en-US" sz="3200" b="1" dirty="0" smtClean="0">
                <a:latin typeface="Times New Roman" pitchFamily="18" charset="0"/>
              </a:rPr>
              <a:t> </a:t>
            </a:r>
            <a:r>
              <a:rPr lang="en-US" sz="3200" b="1" dirty="0" err="1" smtClean="0">
                <a:latin typeface="Times New Roman" pitchFamily="18" charset="0"/>
              </a:rPr>
              <a:t>số</a:t>
            </a:r>
            <a:r>
              <a:rPr lang="en-US" sz="3200" b="1" dirty="0" smtClean="0">
                <a:latin typeface="Times New Roman" pitchFamily="18" charset="0"/>
              </a:rPr>
              <a:t> </a:t>
            </a:r>
            <a:r>
              <a:rPr lang="en-US" sz="3200" b="1" dirty="0" err="1" smtClean="0">
                <a:latin typeface="Times New Roman" pitchFamily="18" charset="0"/>
              </a:rPr>
              <a:t>nguyên</a:t>
            </a:r>
            <a:r>
              <a:rPr lang="en-US" sz="3200" b="1" dirty="0" smtClean="0">
                <a:latin typeface="Times New Roman" pitchFamily="18" charset="0"/>
              </a:rPr>
              <a:t> </a:t>
            </a:r>
            <a:r>
              <a:rPr lang="en-US" sz="3200" b="1" dirty="0" err="1" smtClean="0">
                <a:latin typeface="Times New Roman" pitchFamily="18" charset="0"/>
              </a:rPr>
              <a:t>tố</a:t>
            </a:r>
            <a:r>
              <a:rPr lang="en-US" sz="3200" b="1" dirty="0" smtClean="0">
                <a:latin typeface="Times New Roman" pitchFamily="18" charset="0"/>
              </a:rPr>
              <a:t>  </a:t>
            </a:r>
            <a:r>
              <a:rPr lang="en-US" sz="3200" b="1" dirty="0" err="1" smtClean="0">
                <a:latin typeface="Times New Roman" pitchFamily="18" charset="0"/>
              </a:rPr>
              <a:t>không</a:t>
            </a:r>
            <a:r>
              <a:rPr lang="en-US" sz="3200" b="1" dirty="0" smtClean="0">
                <a:latin typeface="Times New Roman" pitchFamily="18" charset="0"/>
              </a:rPr>
              <a:t> </a:t>
            </a:r>
            <a:r>
              <a:rPr lang="en-US" sz="3200" b="1" dirty="0" err="1" smtClean="0">
                <a:latin typeface="Times New Roman" pitchFamily="18" charset="0"/>
              </a:rPr>
              <a:t>vượt</a:t>
            </a:r>
            <a:r>
              <a:rPr lang="en-US" sz="3200" b="1" dirty="0" smtClean="0">
                <a:latin typeface="Times New Roman" pitchFamily="18" charset="0"/>
              </a:rPr>
              <a:t> </a:t>
            </a:r>
            <a:r>
              <a:rPr lang="en-US" sz="3200" b="1" dirty="0" err="1" smtClean="0">
                <a:latin typeface="Times New Roman" pitchFamily="18" charset="0"/>
              </a:rPr>
              <a:t>quá</a:t>
            </a:r>
            <a:r>
              <a:rPr lang="en-US" sz="3200" b="1" dirty="0" smtClean="0">
                <a:latin typeface="Times New Roman" pitchFamily="18" charset="0"/>
              </a:rPr>
              <a:t> 100</a:t>
            </a:r>
          </a:p>
        </p:txBody>
      </p:sp>
      <p:sp>
        <p:nvSpPr>
          <p:cNvPr id="252" name="Rectangle 251"/>
          <p:cNvSpPr/>
          <p:nvPr/>
        </p:nvSpPr>
        <p:spPr>
          <a:xfrm>
            <a:off x="457200" y="695980"/>
            <a:ext cx="8001000" cy="523220"/>
          </a:xfrm>
          <a:prstGeom prst="rect">
            <a:avLst/>
          </a:prstGeom>
        </p:spPr>
        <p:txBody>
          <a:bodyPr wrap="square">
            <a:spAutoFit/>
          </a:bodyPr>
          <a:lstStyle/>
          <a:p>
            <a:pPr>
              <a:spcBef>
                <a:spcPct val="50000"/>
              </a:spcBef>
              <a:buFontTx/>
              <a:buChar char="-"/>
            </a:pP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7,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7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7</a:t>
            </a:r>
          </a:p>
        </p:txBody>
      </p:sp>
      <p:sp>
        <p:nvSpPr>
          <p:cNvPr id="253" name="Oval 190"/>
          <p:cNvSpPr>
            <a:spLocks noChangeArrowheads="1"/>
          </p:cNvSpPr>
          <p:nvPr/>
        </p:nvSpPr>
        <p:spPr bwMode="auto">
          <a:xfrm>
            <a:off x="5562600" y="1752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63" name="Minus 162"/>
          <p:cNvSpPr/>
          <p:nvPr/>
        </p:nvSpPr>
        <p:spPr>
          <a:xfrm rot="1623802">
            <a:off x="487088" y="5975245"/>
            <a:ext cx="701056" cy="346764"/>
          </a:xfrm>
          <a:prstGeom prst="mathMinu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Minus 163"/>
          <p:cNvSpPr/>
          <p:nvPr/>
        </p:nvSpPr>
        <p:spPr>
          <a:xfrm rot="2160621">
            <a:off x="5548099" y="4981503"/>
            <a:ext cx="650632" cy="346764"/>
          </a:xfrm>
          <a:prstGeom prst="mathMinu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Minus 164"/>
          <p:cNvSpPr/>
          <p:nvPr/>
        </p:nvSpPr>
        <p:spPr>
          <a:xfrm rot="2279510">
            <a:off x="7132802" y="3642232"/>
            <a:ext cx="766482" cy="346764"/>
          </a:xfrm>
          <a:prstGeom prst="mathMinu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90"/>
          <p:cNvSpPr>
            <a:spLocks noChangeArrowheads="1"/>
          </p:cNvSpPr>
          <p:nvPr/>
        </p:nvSpPr>
        <p:spPr bwMode="auto">
          <a:xfrm>
            <a:off x="609600" y="2209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69" name="Oval 190"/>
          <p:cNvSpPr>
            <a:spLocks noChangeArrowheads="1"/>
          </p:cNvSpPr>
          <p:nvPr/>
        </p:nvSpPr>
        <p:spPr bwMode="auto">
          <a:xfrm>
            <a:off x="2286000" y="2209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0" name="Oval 190"/>
          <p:cNvSpPr>
            <a:spLocks noChangeArrowheads="1"/>
          </p:cNvSpPr>
          <p:nvPr/>
        </p:nvSpPr>
        <p:spPr bwMode="auto">
          <a:xfrm>
            <a:off x="5562600" y="2209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1" name="Oval 190"/>
          <p:cNvSpPr>
            <a:spLocks noChangeArrowheads="1"/>
          </p:cNvSpPr>
          <p:nvPr/>
        </p:nvSpPr>
        <p:spPr bwMode="auto">
          <a:xfrm>
            <a:off x="7239000" y="2209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2" name="Oval 190"/>
          <p:cNvSpPr>
            <a:spLocks noChangeArrowheads="1"/>
          </p:cNvSpPr>
          <p:nvPr/>
        </p:nvSpPr>
        <p:spPr bwMode="auto">
          <a:xfrm>
            <a:off x="2286000" y="26670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3" name="Oval 190"/>
          <p:cNvSpPr>
            <a:spLocks noChangeArrowheads="1"/>
          </p:cNvSpPr>
          <p:nvPr/>
        </p:nvSpPr>
        <p:spPr bwMode="auto">
          <a:xfrm>
            <a:off x="7239000" y="26670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4" name="Oval 190"/>
          <p:cNvSpPr>
            <a:spLocks noChangeArrowheads="1"/>
          </p:cNvSpPr>
          <p:nvPr/>
        </p:nvSpPr>
        <p:spPr bwMode="auto">
          <a:xfrm>
            <a:off x="609600" y="31242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5" name="Oval 190"/>
          <p:cNvSpPr>
            <a:spLocks noChangeArrowheads="1"/>
          </p:cNvSpPr>
          <p:nvPr/>
        </p:nvSpPr>
        <p:spPr bwMode="auto">
          <a:xfrm>
            <a:off x="5562600" y="31242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6" name="Oval 190"/>
          <p:cNvSpPr>
            <a:spLocks noChangeArrowheads="1"/>
          </p:cNvSpPr>
          <p:nvPr/>
        </p:nvSpPr>
        <p:spPr bwMode="auto">
          <a:xfrm>
            <a:off x="609600" y="35814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7" name="Oval 190"/>
          <p:cNvSpPr>
            <a:spLocks noChangeArrowheads="1"/>
          </p:cNvSpPr>
          <p:nvPr/>
        </p:nvSpPr>
        <p:spPr bwMode="auto">
          <a:xfrm>
            <a:off x="2286000" y="35814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8" name="Oval 190"/>
          <p:cNvSpPr>
            <a:spLocks noChangeArrowheads="1"/>
          </p:cNvSpPr>
          <p:nvPr/>
        </p:nvSpPr>
        <p:spPr bwMode="auto">
          <a:xfrm>
            <a:off x="5562600" y="35814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79" name="Oval 190"/>
          <p:cNvSpPr>
            <a:spLocks noChangeArrowheads="1"/>
          </p:cNvSpPr>
          <p:nvPr/>
        </p:nvSpPr>
        <p:spPr bwMode="auto">
          <a:xfrm>
            <a:off x="2286000" y="4038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0" name="Oval 190"/>
          <p:cNvSpPr>
            <a:spLocks noChangeArrowheads="1"/>
          </p:cNvSpPr>
          <p:nvPr/>
        </p:nvSpPr>
        <p:spPr bwMode="auto">
          <a:xfrm>
            <a:off x="7239000" y="40386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1" name="Oval 190"/>
          <p:cNvSpPr>
            <a:spLocks noChangeArrowheads="1"/>
          </p:cNvSpPr>
          <p:nvPr/>
        </p:nvSpPr>
        <p:spPr bwMode="auto">
          <a:xfrm>
            <a:off x="609600" y="4495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2" name="Oval 190"/>
          <p:cNvSpPr>
            <a:spLocks noChangeArrowheads="1"/>
          </p:cNvSpPr>
          <p:nvPr/>
        </p:nvSpPr>
        <p:spPr bwMode="auto">
          <a:xfrm>
            <a:off x="5562600" y="44958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3" name="Oval 190"/>
          <p:cNvSpPr>
            <a:spLocks noChangeArrowheads="1"/>
          </p:cNvSpPr>
          <p:nvPr/>
        </p:nvSpPr>
        <p:spPr bwMode="auto">
          <a:xfrm>
            <a:off x="609600" y="49530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4" name="Oval 190"/>
          <p:cNvSpPr>
            <a:spLocks noChangeArrowheads="1"/>
          </p:cNvSpPr>
          <p:nvPr/>
        </p:nvSpPr>
        <p:spPr bwMode="auto">
          <a:xfrm>
            <a:off x="2286000" y="49530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5" name="Oval 190"/>
          <p:cNvSpPr>
            <a:spLocks noChangeArrowheads="1"/>
          </p:cNvSpPr>
          <p:nvPr/>
        </p:nvSpPr>
        <p:spPr bwMode="auto">
          <a:xfrm>
            <a:off x="7239000" y="49530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6" name="Oval 190"/>
          <p:cNvSpPr>
            <a:spLocks noChangeArrowheads="1"/>
          </p:cNvSpPr>
          <p:nvPr/>
        </p:nvSpPr>
        <p:spPr bwMode="auto">
          <a:xfrm>
            <a:off x="2286000" y="54102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7" name="Oval 190"/>
          <p:cNvSpPr>
            <a:spLocks noChangeArrowheads="1"/>
          </p:cNvSpPr>
          <p:nvPr/>
        </p:nvSpPr>
        <p:spPr bwMode="auto">
          <a:xfrm>
            <a:off x="7239000" y="5486400"/>
            <a:ext cx="533400" cy="457200"/>
          </a:xfrm>
          <a:prstGeom prst="ellipse">
            <a:avLst/>
          </a:prstGeom>
          <a:noFill/>
          <a:ln w="50800">
            <a:solidFill>
              <a:srgbClr val="FF0000"/>
            </a:solidFill>
            <a:round/>
            <a:headEnd/>
            <a:tailEnd/>
          </a:ln>
          <a:effectLst/>
        </p:spPr>
        <p:txBody>
          <a:bodyPr wrap="none" anchor="ctr"/>
          <a:lstStyle/>
          <a:p>
            <a:endParaRPr lang="vi-VN"/>
          </a:p>
        </p:txBody>
      </p:sp>
      <p:sp>
        <p:nvSpPr>
          <p:cNvPr id="188" name="Oval 190"/>
          <p:cNvSpPr>
            <a:spLocks noChangeArrowheads="1"/>
          </p:cNvSpPr>
          <p:nvPr/>
        </p:nvSpPr>
        <p:spPr bwMode="auto">
          <a:xfrm>
            <a:off x="5562600" y="5943600"/>
            <a:ext cx="533400" cy="457200"/>
          </a:xfrm>
          <a:prstGeom prst="ellipse">
            <a:avLst/>
          </a:prstGeom>
          <a:noFill/>
          <a:ln w="50800">
            <a:solidFill>
              <a:srgbClr val="FF0000"/>
            </a:solidFill>
            <a:round/>
            <a:headEnd/>
            <a:tailEnd/>
          </a:ln>
          <a:effec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blinds(horizontal)">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randombar(horizont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linds(horizontal)">
                                      <p:cBhvr>
                                        <p:cTn id="17" dur="500"/>
                                        <p:tgtEl>
                                          <p:spTgt spid="8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linds(horizontal)">
                                      <p:cBhvr>
                                        <p:cTn id="20" dur="500"/>
                                        <p:tgtEl>
                                          <p:spTgt spid="8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blinds(horizontal)">
                                      <p:cBhvr>
                                        <p:cTn id="23" dur="500"/>
                                        <p:tgtEl>
                                          <p:spTgt spid="8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linds(horizontal)">
                                      <p:cBhvr>
                                        <p:cTn id="26" dur="500"/>
                                        <p:tgtEl>
                                          <p:spTgt spid="8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blinds(horizontal)">
                                      <p:cBhvr>
                                        <p:cTn id="29" dur="500"/>
                                        <p:tgtEl>
                                          <p:spTgt spid="8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blinds(horizontal)">
                                      <p:cBhvr>
                                        <p:cTn id="32" dur="500"/>
                                        <p:tgtEl>
                                          <p:spTgt spid="9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blinds(horizontal)">
                                      <p:cBhvr>
                                        <p:cTn id="35" dur="500"/>
                                        <p:tgtEl>
                                          <p:spTgt spid="9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blinds(horizontal)">
                                      <p:cBhvr>
                                        <p:cTn id="38" dur="500"/>
                                        <p:tgtEl>
                                          <p:spTgt spid="9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blinds(horizontal)">
                                      <p:cBhvr>
                                        <p:cTn id="41" dur="500"/>
                                        <p:tgtEl>
                                          <p:spTgt spid="9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blinds(horizontal)">
                                      <p:cBhvr>
                                        <p:cTn id="44" dur="500"/>
                                        <p:tgtEl>
                                          <p:spTgt spid="9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blinds(horizontal)">
                                      <p:cBhvr>
                                        <p:cTn id="47" dur="500"/>
                                        <p:tgtEl>
                                          <p:spTgt spid="9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blinds(horizontal)">
                                      <p:cBhvr>
                                        <p:cTn id="50" dur="500"/>
                                        <p:tgtEl>
                                          <p:spTgt spid="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blinds(horizontal)">
                                      <p:cBhvr>
                                        <p:cTn id="53" dur="500"/>
                                        <p:tgtEl>
                                          <p:spTgt spid="9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blinds(horizontal)">
                                      <p:cBhvr>
                                        <p:cTn id="56" dur="500"/>
                                        <p:tgtEl>
                                          <p:spTgt spid="9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blinds(horizontal)">
                                      <p:cBhvr>
                                        <p:cTn id="59" dur="500"/>
                                        <p:tgtEl>
                                          <p:spTgt spid="9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blinds(horizontal)">
                                      <p:cBhvr>
                                        <p:cTn id="62" dur="500"/>
                                        <p:tgtEl>
                                          <p:spTgt spid="10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blinds(horizontal)">
                                      <p:cBhvr>
                                        <p:cTn id="65" dur="500"/>
                                        <p:tgtEl>
                                          <p:spTgt spid="10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blinds(horizontal)">
                                      <p:cBhvr>
                                        <p:cTn id="68" dur="500"/>
                                        <p:tgtEl>
                                          <p:spTgt spid="10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blinds(horizontal)">
                                      <p:cBhvr>
                                        <p:cTn id="71" dur="500"/>
                                        <p:tgtEl>
                                          <p:spTgt spid="10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blinds(horizontal)">
                                      <p:cBhvr>
                                        <p:cTn id="74" dur="500"/>
                                        <p:tgtEl>
                                          <p:spTgt spid="10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blinds(horizontal)">
                                      <p:cBhvr>
                                        <p:cTn id="77" dur="500"/>
                                        <p:tgtEl>
                                          <p:spTgt spid="10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06"/>
                                        </p:tgtEl>
                                        <p:attrNameLst>
                                          <p:attrName>style.visibility</p:attrName>
                                        </p:attrNameLst>
                                      </p:cBhvr>
                                      <p:to>
                                        <p:strVal val="visible"/>
                                      </p:to>
                                    </p:set>
                                    <p:animEffect transition="in" filter="blinds(horizontal)">
                                      <p:cBhvr>
                                        <p:cTn id="80" dur="500"/>
                                        <p:tgtEl>
                                          <p:spTgt spid="10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blinds(horizontal)">
                                      <p:cBhvr>
                                        <p:cTn id="83" dur="500"/>
                                        <p:tgtEl>
                                          <p:spTgt spid="10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blinds(horizontal)">
                                      <p:cBhvr>
                                        <p:cTn id="86" dur="500"/>
                                        <p:tgtEl>
                                          <p:spTgt spid="10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blinds(horizontal)">
                                      <p:cBhvr>
                                        <p:cTn id="89" dur="500"/>
                                        <p:tgtEl>
                                          <p:spTgt spid="10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blinds(horizontal)">
                                      <p:cBhvr>
                                        <p:cTn id="92" dur="500"/>
                                        <p:tgtEl>
                                          <p:spTgt spid="11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blinds(horizontal)">
                                      <p:cBhvr>
                                        <p:cTn id="95" dur="500"/>
                                        <p:tgtEl>
                                          <p:spTgt spid="11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blinds(horizontal)">
                                      <p:cBhvr>
                                        <p:cTn id="98" dur="500"/>
                                        <p:tgtEl>
                                          <p:spTgt spid="112"/>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blinds(horizontal)">
                                      <p:cBhvr>
                                        <p:cTn id="101" dur="500"/>
                                        <p:tgtEl>
                                          <p:spTgt spid="11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blinds(horizontal)">
                                      <p:cBhvr>
                                        <p:cTn id="104" dur="500"/>
                                        <p:tgtEl>
                                          <p:spTgt spid="11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blinds(horizontal)">
                                      <p:cBhvr>
                                        <p:cTn id="107" dur="500"/>
                                        <p:tgtEl>
                                          <p:spTgt spid="11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16"/>
                                        </p:tgtEl>
                                        <p:attrNameLst>
                                          <p:attrName>style.visibility</p:attrName>
                                        </p:attrNameLst>
                                      </p:cBhvr>
                                      <p:to>
                                        <p:strVal val="visible"/>
                                      </p:to>
                                    </p:set>
                                    <p:animEffect transition="in" filter="blinds(horizontal)">
                                      <p:cBhvr>
                                        <p:cTn id="110" dur="500"/>
                                        <p:tgtEl>
                                          <p:spTgt spid="11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Effect transition="in" filter="blinds(horizontal)">
                                      <p:cBhvr>
                                        <p:cTn id="113" dur="500"/>
                                        <p:tgtEl>
                                          <p:spTgt spid="117"/>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blinds(horizontal)">
                                      <p:cBhvr>
                                        <p:cTn id="116" dur="500"/>
                                        <p:tgtEl>
                                          <p:spTgt spid="118"/>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blinds(horizontal)">
                                      <p:cBhvr>
                                        <p:cTn id="119" dur="500"/>
                                        <p:tgtEl>
                                          <p:spTgt spid="119"/>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20"/>
                                        </p:tgtEl>
                                        <p:attrNameLst>
                                          <p:attrName>style.visibility</p:attrName>
                                        </p:attrNameLst>
                                      </p:cBhvr>
                                      <p:to>
                                        <p:strVal val="visible"/>
                                      </p:to>
                                    </p:set>
                                    <p:animEffect transition="in" filter="blinds(horizontal)">
                                      <p:cBhvr>
                                        <p:cTn id="122" dur="500"/>
                                        <p:tgtEl>
                                          <p:spTgt spid="120"/>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blinds(horizontal)">
                                      <p:cBhvr>
                                        <p:cTn id="125" dur="500"/>
                                        <p:tgtEl>
                                          <p:spTgt spid="121"/>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22"/>
                                        </p:tgtEl>
                                        <p:attrNameLst>
                                          <p:attrName>style.visibility</p:attrName>
                                        </p:attrNameLst>
                                      </p:cBhvr>
                                      <p:to>
                                        <p:strVal val="visible"/>
                                      </p:to>
                                    </p:set>
                                    <p:animEffect transition="in" filter="blinds(horizontal)">
                                      <p:cBhvr>
                                        <p:cTn id="128" dur="500"/>
                                        <p:tgtEl>
                                          <p:spTgt spid="122"/>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123"/>
                                        </p:tgtEl>
                                        <p:attrNameLst>
                                          <p:attrName>style.visibility</p:attrName>
                                        </p:attrNameLst>
                                      </p:cBhvr>
                                      <p:to>
                                        <p:strVal val="visible"/>
                                      </p:to>
                                    </p:set>
                                    <p:animEffect transition="in" filter="blinds(horizontal)">
                                      <p:cBhvr>
                                        <p:cTn id="131" dur="500"/>
                                        <p:tgtEl>
                                          <p:spTgt spid="123"/>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24"/>
                                        </p:tgtEl>
                                        <p:attrNameLst>
                                          <p:attrName>style.visibility</p:attrName>
                                        </p:attrNameLst>
                                      </p:cBhvr>
                                      <p:to>
                                        <p:strVal val="visible"/>
                                      </p:to>
                                    </p:set>
                                    <p:animEffect transition="in" filter="blinds(horizontal)">
                                      <p:cBhvr>
                                        <p:cTn id="134" dur="500"/>
                                        <p:tgtEl>
                                          <p:spTgt spid="124"/>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25"/>
                                        </p:tgtEl>
                                        <p:attrNameLst>
                                          <p:attrName>style.visibility</p:attrName>
                                        </p:attrNameLst>
                                      </p:cBhvr>
                                      <p:to>
                                        <p:strVal val="visible"/>
                                      </p:to>
                                    </p:set>
                                    <p:animEffect transition="in" filter="blinds(horizontal)">
                                      <p:cBhvr>
                                        <p:cTn id="137" dur="500"/>
                                        <p:tgtEl>
                                          <p:spTgt spid="125"/>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26"/>
                                        </p:tgtEl>
                                        <p:attrNameLst>
                                          <p:attrName>style.visibility</p:attrName>
                                        </p:attrNameLst>
                                      </p:cBhvr>
                                      <p:to>
                                        <p:strVal val="visible"/>
                                      </p:to>
                                    </p:set>
                                    <p:animEffect transition="in" filter="blinds(horizontal)">
                                      <p:cBhvr>
                                        <p:cTn id="140" dur="500"/>
                                        <p:tgtEl>
                                          <p:spTgt spid="126"/>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127"/>
                                        </p:tgtEl>
                                        <p:attrNameLst>
                                          <p:attrName>style.visibility</p:attrName>
                                        </p:attrNameLst>
                                      </p:cBhvr>
                                      <p:to>
                                        <p:strVal val="visible"/>
                                      </p:to>
                                    </p:set>
                                    <p:animEffect transition="in" filter="blinds(horizontal)">
                                      <p:cBhvr>
                                        <p:cTn id="143" dur="500"/>
                                        <p:tgtEl>
                                          <p:spTgt spid="127"/>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128"/>
                                        </p:tgtEl>
                                        <p:attrNameLst>
                                          <p:attrName>style.visibility</p:attrName>
                                        </p:attrNameLst>
                                      </p:cBhvr>
                                      <p:to>
                                        <p:strVal val="visible"/>
                                      </p:to>
                                    </p:set>
                                    <p:animEffect transition="in" filter="blinds(horizontal)">
                                      <p:cBhvr>
                                        <p:cTn id="146" dur="500"/>
                                        <p:tgtEl>
                                          <p:spTgt spid="128"/>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blinds(horizontal)">
                                      <p:cBhvr>
                                        <p:cTn id="149" dur="500"/>
                                        <p:tgtEl>
                                          <p:spTgt spid="129"/>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130"/>
                                        </p:tgtEl>
                                        <p:attrNameLst>
                                          <p:attrName>style.visibility</p:attrName>
                                        </p:attrNameLst>
                                      </p:cBhvr>
                                      <p:to>
                                        <p:strVal val="visible"/>
                                      </p:to>
                                    </p:set>
                                    <p:animEffect transition="in" filter="blinds(horizontal)">
                                      <p:cBhvr>
                                        <p:cTn id="152" dur="500"/>
                                        <p:tgtEl>
                                          <p:spTgt spid="130"/>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blinds(horizontal)">
                                      <p:cBhvr>
                                        <p:cTn id="155" dur="500"/>
                                        <p:tgtEl>
                                          <p:spTgt spid="13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132"/>
                                        </p:tgtEl>
                                        <p:attrNameLst>
                                          <p:attrName>style.visibility</p:attrName>
                                        </p:attrNameLst>
                                      </p:cBhvr>
                                      <p:to>
                                        <p:strVal val="visible"/>
                                      </p:to>
                                    </p:set>
                                    <p:animEffect transition="in" filter="blinds(horizontal)">
                                      <p:cBhvr>
                                        <p:cTn id="158" dur="500"/>
                                        <p:tgtEl>
                                          <p:spTgt spid="132"/>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135"/>
                                        </p:tgtEl>
                                        <p:attrNameLst>
                                          <p:attrName>style.visibility</p:attrName>
                                        </p:attrNameLst>
                                      </p:cBhvr>
                                      <p:to>
                                        <p:strVal val="visible"/>
                                      </p:to>
                                    </p:set>
                                    <p:animEffect transition="in" filter="blinds(horizontal)">
                                      <p:cBhvr>
                                        <p:cTn id="161" dur="500"/>
                                        <p:tgtEl>
                                          <p:spTgt spid="135"/>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xit" presetSubtype="10" fill="hold" nodeType="clickEffect">
                                  <p:stCondLst>
                                    <p:cond delay="0"/>
                                  </p:stCondLst>
                                  <p:childTnLst>
                                    <p:animEffect transition="out" filter="blinds(horizontal)">
                                      <p:cBhvr>
                                        <p:cTn id="165" dur="500"/>
                                        <p:tgtEl>
                                          <p:spTgt spid="83">
                                            <p:txEl>
                                              <p:pRg st="0" end="0"/>
                                            </p:txEl>
                                          </p:spTgt>
                                        </p:tgtEl>
                                      </p:cBhvr>
                                    </p:animEffect>
                                    <p:set>
                                      <p:cBhvr>
                                        <p:cTn id="166"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167"/>
                                        </p:tgtEl>
                                        <p:attrNameLst>
                                          <p:attrName>style.visibility</p:attrName>
                                        </p:attrNameLst>
                                      </p:cBhvr>
                                      <p:to>
                                        <p:strVal val="visible"/>
                                      </p:to>
                                    </p:set>
                                    <p:animEffect transition="in" filter="blinds(horizontal)">
                                      <p:cBhvr>
                                        <p:cTn id="171" dur="500"/>
                                        <p:tgtEl>
                                          <p:spTgt spid="167"/>
                                        </p:tgtEl>
                                      </p:cBhvr>
                                    </p:animEffect>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168"/>
                                        </p:tgtEl>
                                        <p:attrNameLst>
                                          <p:attrName>style.visibility</p:attrName>
                                        </p:attrNameLst>
                                      </p:cBhvr>
                                      <p:to>
                                        <p:strVal val="visible"/>
                                      </p:to>
                                    </p:set>
                                    <p:animEffect transition="in" filter="randombar(horizontal)">
                                      <p:cBhvr>
                                        <p:cTn id="176" dur="500"/>
                                        <p:tgtEl>
                                          <p:spTgt spid="168"/>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215"/>
                                        </p:tgtEl>
                                        <p:attrNameLst>
                                          <p:attrName>style.visibility</p:attrName>
                                        </p:attrNameLst>
                                      </p:cBhvr>
                                      <p:to>
                                        <p:strVal val="visible"/>
                                      </p:to>
                                    </p:set>
                                    <p:animEffect transition="in" filter="blinds(horizontal)">
                                      <p:cBhvr>
                                        <p:cTn id="181" dur="500"/>
                                        <p:tgtEl>
                                          <p:spTgt spid="215"/>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220"/>
                                        </p:tgtEl>
                                        <p:attrNameLst>
                                          <p:attrName>style.visibility</p:attrName>
                                        </p:attrNameLst>
                                      </p:cBhvr>
                                      <p:to>
                                        <p:strVal val="visible"/>
                                      </p:to>
                                    </p:set>
                                    <p:animEffect transition="in" filter="blinds(horizontal)">
                                      <p:cBhvr>
                                        <p:cTn id="184" dur="500"/>
                                        <p:tgtEl>
                                          <p:spTgt spid="220"/>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218"/>
                                        </p:tgtEl>
                                        <p:attrNameLst>
                                          <p:attrName>style.visibility</p:attrName>
                                        </p:attrNameLst>
                                      </p:cBhvr>
                                      <p:to>
                                        <p:strVal val="visible"/>
                                      </p:to>
                                    </p:set>
                                    <p:animEffect transition="in" filter="blinds(horizontal)">
                                      <p:cBhvr>
                                        <p:cTn id="187" dur="500"/>
                                        <p:tgtEl>
                                          <p:spTgt spid="218"/>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217"/>
                                        </p:tgtEl>
                                        <p:attrNameLst>
                                          <p:attrName>style.visibility</p:attrName>
                                        </p:attrNameLst>
                                      </p:cBhvr>
                                      <p:to>
                                        <p:strVal val="visible"/>
                                      </p:to>
                                    </p:set>
                                    <p:animEffect transition="in" filter="blinds(horizontal)">
                                      <p:cBhvr>
                                        <p:cTn id="190" dur="500"/>
                                        <p:tgtEl>
                                          <p:spTgt spid="21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216"/>
                                        </p:tgtEl>
                                        <p:attrNameLst>
                                          <p:attrName>style.visibility</p:attrName>
                                        </p:attrNameLst>
                                      </p:cBhvr>
                                      <p:to>
                                        <p:strVal val="visible"/>
                                      </p:to>
                                    </p:set>
                                    <p:animEffect transition="in" filter="blinds(horizontal)">
                                      <p:cBhvr>
                                        <p:cTn id="193" dur="500"/>
                                        <p:tgtEl>
                                          <p:spTgt spid="216"/>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223"/>
                                        </p:tgtEl>
                                        <p:attrNameLst>
                                          <p:attrName>style.visibility</p:attrName>
                                        </p:attrNameLst>
                                      </p:cBhvr>
                                      <p:to>
                                        <p:strVal val="visible"/>
                                      </p:to>
                                    </p:set>
                                    <p:animEffect transition="in" filter="blinds(horizontal)">
                                      <p:cBhvr>
                                        <p:cTn id="196" dur="500"/>
                                        <p:tgtEl>
                                          <p:spTgt spid="223"/>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19"/>
                                        </p:tgtEl>
                                        <p:attrNameLst>
                                          <p:attrName>style.visibility</p:attrName>
                                        </p:attrNameLst>
                                      </p:cBhvr>
                                      <p:to>
                                        <p:strVal val="visible"/>
                                      </p:to>
                                    </p:set>
                                    <p:animEffect transition="in" filter="blinds(horizontal)">
                                      <p:cBhvr>
                                        <p:cTn id="199" dur="500"/>
                                        <p:tgtEl>
                                          <p:spTgt spid="219"/>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22"/>
                                        </p:tgtEl>
                                        <p:attrNameLst>
                                          <p:attrName>style.visibility</p:attrName>
                                        </p:attrNameLst>
                                      </p:cBhvr>
                                      <p:to>
                                        <p:strVal val="visible"/>
                                      </p:to>
                                    </p:set>
                                    <p:animEffect transition="in" filter="blinds(horizontal)">
                                      <p:cBhvr>
                                        <p:cTn id="202" dur="500"/>
                                        <p:tgtEl>
                                          <p:spTgt spid="222"/>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21"/>
                                        </p:tgtEl>
                                        <p:attrNameLst>
                                          <p:attrName>style.visibility</p:attrName>
                                        </p:attrNameLst>
                                      </p:cBhvr>
                                      <p:to>
                                        <p:strVal val="visible"/>
                                      </p:to>
                                    </p:set>
                                    <p:animEffect transition="in" filter="blinds(horizontal)">
                                      <p:cBhvr>
                                        <p:cTn id="205" dur="500"/>
                                        <p:tgtEl>
                                          <p:spTgt spid="221"/>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xit" presetSubtype="10" fill="hold" grpId="1" nodeType="clickEffect">
                                  <p:stCondLst>
                                    <p:cond delay="0"/>
                                  </p:stCondLst>
                                  <p:childTnLst>
                                    <p:animEffect transition="out" filter="blinds(horizontal)">
                                      <p:cBhvr>
                                        <p:cTn id="209" dur="500"/>
                                        <p:tgtEl>
                                          <p:spTgt spid="167"/>
                                        </p:tgtEl>
                                      </p:cBhvr>
                                    </p:animEffect>
                                    <p:set>
                                      <p:cBhvr>
                                        <p:cTn id="210" dur="1" fill="hold">
                                          <p:stCondLst>
                                            <p:cond delay="499"/>
                                          </p:stCondLst>
                                        </p:cTn>
                                        <p:tgtEl>
                                          <p:spTgt spid="167"/>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224"/>
                                        </p:tgtEl>
                                        <p:attrNameLst>
                                          <p:attrName>style.visibility</p:attrName>
                                        </p:attrNameLst>
                                      </p:cBhvr>
                                      <p:to>
                                        <p:strVal val="visible"/>
                                      </p:to>
                                    </p:set>
                                    <p:animEffect transition="in" filter="blinds(horizontal)">
                                      <p:cBhvr>
                                        <p:cTn id="215" dur="500"/>
                                        <p:tgtEl>
                                          <p:spTgt spid="224"/>
                                        </p:tgtEl>
                                      </p:cBhvr>
                                    </p:animEffect>
                                  </p:childTnLst>
                                </p:cTn>
                              </p:par>
                            </p:childTnLst>
                          </p:cTn>
                        </p:par>
                      </p:childTnLst>
                    </p:cTn>
                  </p:par>
                  <p:par>
                    <p:cTn id="216" fill="hold">
                      <p:stCondLst>
                        <p:cond delay="indefinite"/>
                      </p:stCondLst>
                      <p:childTnLst>
                        <p:par>
                          <p:cTn id="217" fill="hold">
                            <p:stCondLst>
                              <p:cond delay="0"/>
                            </p:stCondLst>
                            <p:childTnLst>
                              <p:par>
                                <p:cTn id="218" presetID="14" presetClass="entr" presetSubtype="10" fill="hold" grpId="0" nodeType="clickEffect">
                                  <p:stCondLst>
                                    <p:cond delay="0"/>
                                  </p:stCondLst>
                                  <p:childTnLst>
                                    <p:set>
                                      <p:cBhvr>
                                        <p:cTn id="219" dur="1" fill="hold">
                                          <p:stCondLst>
                                            <p:cond delay="0"/>
                                          </p:stCondLst>
                                        </p:cTn>
                                        <p:tgtEl>
                                          <p:spTgt spid="225"/>
                                        </p:tgtEl>
                                        <p:attrNameLst>
                                          <p:attrName>style.visibility</p:attrName>
                                        </p:attrNameLst>
                                      </p:cBhvr>
                                      <p:to>
                                        <p:strVal val="visible"/>
                                      </p:to>
                                    </p:set>
                                    <p:animEffect transition="in" filter="randombar(horizontal)">
                                      <p:cBhvr>
                                        <p:cTn id="220" dur="500"/>
                                        <p:tgtEl>
                                          <p:spTgt spid="225"/>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241"/>
                                        </p:tgtEl>
                                        <p:attrNameLst>
                                          <p:attrName>style.visibility</p:attrName>
                                        </p:attrNameLst>
                                      </p:cBhvr>
                                      <p:to>
                                        <p:strVal val="visible"/>
                                      </p:to>
                                    </p:set>
                                    <p:animEffect transition="in" filter="blinds(horizontal)">
                                      <p:cBhvr>
                                        <p:cTn id="225" dur="500"/>
                                        <p:tgtEl>
                                          <p:spTgt spid="241"/>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238"/>
                                        </p:tgtEl>
                                        <p:attrNameLst>
                                          <p:attrName>style.visibility</p:attrName>
                                        </p:attrNameLst>
                                      </p:cBhvr>
                                      <p:to>
                                        <p:strVal val="visible"/>
                                      </p:to>
                                    </p:set>
                                    <p:animEffect transition="in" filter="blinds(horizontal)">
                                      <p:cBhvr>
                                        <p:cTn id="228" dur="500"/>
                                        <p:tgtEl>
                                          <p:spTgt spid="238"/>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243"/>
                                        </p:tgtEl>
                                        <p:attrNameLst>
                                          <p:attrName>style.visibility</p:attrName>
                                        </p:attrNameLst>
                                      </p:cBhvr>
                                      <p:to>
                                        <p:strVal val="visible"/>
                                      </p:to>
                                    </p:set>
                                    <p:animEffect transition="in" filter="blinds(horizontal)">
                                      <p:cBhvr>
                                        <p:cTn id="231" dur="500"/>
                                        <p:tgtEl>
                                          <p:spTgt spid="243"/>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240"/>
                                        </p:tgtEl>
                                        <p:attrNameLst>
                                          <p:attrName>style.visibility</p:attrName>
                                        </p:attrNameLst>
                                      </p:cBhvr>
                                      <p:to>
                                        <p:strVal val="visible"/>
                                      </p:to>
                                    </p:set>
                                    <p:animEffect transition="in" filter="blinds(horizontal)">
                                      <p:cBhvr>
                                        <p:cTn id="236" dur="500"/>
                                        <p:tgtEl>
                                          <p:spTgt spid="240"/>
                                        </p:tgtEl>
                                      </p:cBhvr>
                                    </p:animEffect>
                                  </p:childTnLst>
                                </p:cTn>
                              </p:par>
                              <p:par>
                                <p:cTn id="237" presetID="3" presetClass="entr" presetSubtype="10" fill="hold" grpId="0" nodeType="withEffect">
                                  <p:stCondLst>
                                    <p:cond delay="0"/>
                                  </p:stCondLst>
                                  <p:childTnLst>
                                    <p:set>
                                      <p:cBhvr>
                                        <p:cTn id="238" dur="1" fill="hold">
                                          <p:stCondLst>
                                            <p:cond delay="0"/>
                                          </p:stCondLst>
                                        </p:cTn>
                                        <p:tgtEl>
                                          <p:spTgt spid="236"/>
                                        </p:tgtEl>
                                        <p:attrNameLst>
                                          <p:attrName>style.visibility</p:attrName>
                                        </p:attrNameLst>
                                      </p:cBhvr>
                                      <p:to>
                                        <p:strVal val="visible"/>
                                      </p:to>
                                    </p:set>
                                    <p:animEffect transition="in" filter="blinds(horizontal)">
                                      <p:cBhvr>
                                        <p:cTn id="239" dur="500"/>
                                        <p:tgtEl>
                                          <p:spTgt spid="236"/>
                                        </p:tgtEl>
                                      </p:cBhvr>
                                    </p:animEffect>
                                  </p:childTnLst>
                                </p:cTn>
                              </p:par>
                              <p:par>
                                <p:cTn id="240" presetID="3" presetClass="entr" presetSubtype="10" fill="hold" grpId="0" nodeType="withEffect">
                                  <p:stCondLst>
                                    <p:cond delay="0"/>
                                  </p:stCondLst>
                                  <p:childTnLst>
                                    <p:set>
                                      <p:cBhvr>
                                        <p:cTn id="241" dur="1" fill="hold">
                                          <p:stCondLst>
                                            <p:cond delay="0"/>
                                          </p:stCondLst>
                                        </p:cTn>
                                        <p:tgtEl>
                                          <p:spTgt spid="244"/>
                                        </p:tgtEl>
                                        <p:attrNameLst>
                                          <p:attrName>style.visibility</p:attrName>
                                        </p:attrNameLst>
                                      </p:cBhvr>
                                      <p:to>
                                        <p:strVal val="visible"/>
                                      </p:to>
                                    </p:set>
                                    <p:animEffect transition="in" filter="blinds(horizontal)">
                                      <p:cBhvr>
                                        <p:cTn id="242" dur="500"/>
                                        <p:tgtEl>
                                          <p:spTgt spid="244"/>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grpId="0" nodeType="clickEffect">
                                  <p:stCondLst>
                                    <p:cond delay="0"/>
                                  </p:stCondLst>
                                  <p:childTnLst>
                                    <p:set>
                                      <p:cBhvr>
                                        <p:cTn id="246" dur="1" fill="hold">
                                          <p:stCondLst>
                                            <p:cond delay="0"/>
                                          </p:stCondLst>
                                        </p:cTn>
                                        <p:tgtEl>
                                          <p:spTgt spid="246"/>
                                        </p:tgtEl>
                                        <p:attrNameLst>
                                          <p:attrName>style.visibility</p:attrName>
                                        </p:attrNameLst>
                                      </p:cBhvr>
                                      <p:to>
                                        <p:strVal val="visible"/>
                                      </p:to>
                                    </p:set>
                                    <p:animEffect transition="in" filter="blinds(horizontal)">
                                      <p:cBhvr>
                                        <p:cTn id="247" dur="500"/>
                                        <p:tgtEl>
                                          <p:spTgt spid="24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37"/>
                                        </p:tgtEl>
                                        <p:attrNameLst>
                                          <p:attrName>style.visibility</p:attrName>
                                        </p:attrNameLst>
                                      </p:cBhvr>
                                      <p:to>
                                        <p:strVal val="visible"/>
                                      </p:to>
                                    </p:set>
                                    <p:animEffect transition="in" filter="blinds(horizontal)">
                                      <p:cBhvr>
                                        <p:cTn id="250" dur="500"/>
                                        <p:tgtEl>
                                          <p:spTgt spid="23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42"/>
                                        </p:tgtEl>
                                        <p:attrNameLst>
                                          <p:attrName>style.visibility</p:attrName>
                                        </p:attrNameLst>
                                      </p:cBhvr>
                                      <p:to>
                                        <p:strVal val="visible"/>
                                      </p:to>
                                    </p:set>
                                    <p:animEffect transition="in" filter="blinds(horizontal)">
                                      <p:cBhvr>
                                        <p:cTn id="253" dur="500"/>
                                        <p:tgtEl>
                                          <p:spTgt spid="242"/>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227"/>
                                        </p:tgtEl>
                                        <p:attrNameLst>
                                          <p:attrName>style.visibility</p:attrName>
                                        </p:attrNameLst>
                                      </p:cBhvr>
                                      <p:to>
                                        <p:strVal val="visible"/>
                                      </p:to>
                                    </p:set>
                                    <p:animEffect transition="in" filter="blinds(horizontal)">
                                      <p:cBhvr>
                                        <p:cTn id="258" dur="500"/>
                                        <p:tgtEl>
                                          <p:spTgt spid="227"/>
                                        </p:tgtEl>
                                      </p:cBhvr>
                                    </p:animEffect>
                                  </p:childTnLst>
                                </p:cTn>
                              </p:par>
                              <p:par>
                                <p:cTn id="259" presetID="3" presetClass="entr" presetSubtype="10" fill="hold" grpId="0" nodeType="withEffect">
                                  <p:stCondLst>
                                    <p:cond delay="0"/>
                                  </p:stCondLst>
                                  <p:childTnLst>
                                    <p:set>
                                      <p:cBhvr>
                                        <p:cTn id="260" dur="1" fill="hold">
                                          <p:stCondLst>
                                            <p:cond delay="0"/>
                                          </p:stCondLst>
                                        </p:cTn>
                                        <p:tgtEl>
                                          <p:spTgt spid="239"/>
                                        </p:tgtEl>
                                        <p:attrNameLst>
                                          <p:attrName>style.visibility</p:attrName>
                                        </p:attrNameLst>
                                      </p:cBhvr>
                                      <p:to>
                                        <p:strVal val="visible"/>
                                      </p:to>
                                    </p:set>
                                    <p:animEffect transition="in" filter="blinds(horizontal)">
                                      <p:cBhvr>
                                        <p:cTn id="261" dur="500"/>
                                        <p:tgtEl>
                                          <p:spTgt spid="239"/>
                                        </p:tgtEl>
                                      </p:cBhvr>
                                    </p:animEffect>
                                  </p:childTnLst>
                                </p:cTn>
                              </p:par>
                              <p:par>
                                <p:cTn id="262" presetID="3" presetClass="entr" presetSubtype="10" fill="hold" grpId="0" nodeType="withEffect">
                                  <p:stCondLst>
                                    <p:cond delay="0"/>
                                  </p:stCondLst>
                                  <p:childTnLst>
                                    <p:set>
                                      <p:cBhvr>
                                        <p:cTn id="263" dur="1" fill="hold">
                                          <p:stCondLst>
                                            <p:cond delay="0"/>
                                          </p:stCondLst>
                                        </p:cTn>
                                        <p:tgtEl>
                                          <p:spTgt spid="235"/>
                                        </p:tgtEl>
                                        <p:attrNameLst>
                                          <p:attrName>style.visibility</p:attrName>
                                        </p:attrNameLst>
                                      </p:cBhvr>
                                      <p:to>
                                        <p:strVal val="visible"/>
                                      </p:to>
                                    </p:set>
                                    <p:animEffect transition="in" filter="blinds(horizontal)">
                                      <p:cBhvr>
                                        <p:cTn id="264" dur="500"/>
                                        <p:tgtEl>
                                          <p:spTgt spid="235"/>
                                        </p:tgtEl>
                                      </p:cBhvr>
                                    </p:animEffect>
                                  </p:childTnLst>
                                </p:cTn>
                              </p:par>
                              <p:par>
                                <p:cTn id="265" presetID="3" presetClass="entr" presetSubtype="10" fill="hold" grpId="0" nodeType="withEffect">
                                  <p:stCondLst>
                                    <p:cond delay="0"/>
                                  </p:stCondLst>
                                  <p:childTnLst>
                                    <p:set>
                                      <p:cBhvr>
                                        <p:cTn id="266" dur="1" fill="hold">
                                          <p:stCondLst>
                                            <p:cond delay="0"/>
                                          </p:stCondLst>
                                        </p:cTn>
                                        <p:tgtEl>
                                          <p:spTgt spid="245"/>
                                        </p:tgtEl>
                                        <p:attrNameLst>
                                          <p:attrName>style.visibility</p:attrName>
                                        </p:attrNameLst>
                                      </p:cBhvr>
                                      <p:to>
                                        <p:strVal val="visible"/>
                                      </p:to>
                                    </p:set>
                                    <p:animEffect transition="in" filter="blinds(horizontal)">
                                      <p:cBhvr>
                                        <p:cTn id="267" dur="500"/>
                                        <p:tgtEl>
                                          <p:spTgt spid="245"/>
                                        </p:tgtEl>
                                      </p:cBhvr>
                                    </p:animEffect>
                                  </p:childTnLst>
                                </p:cTn>
                              </p:par>
                            </p:childTnLst>
                          </p:cTn>
                        </p:par>
                      </p:childTnLst>
                    </p:cTn>
                  </p:par>
                  <p:par>
                    <p:cTn id="268" fill="hold">
                      <p:stCondLst>
                        <p:cond delay="indefinite"/>
                      </p:stCondLst>
                      <p:childTnLst>
                        <p:par>
                          <p:cTn id="269" fill="hold">
                            <p:stCondLst>
                              <p:cond delay="0"/>
                            </p:stCondLst>
                            <p:childTnLst>
                              <p:par>
                                <p:cTn id="270" presetID="3" presetClass="exit" presetSubtype="10" fill="hold" grpId="1" nodeType="clickEffect">
                                  <p:stCondLst>
                                    <p:cond delay="0"/>
                                  </p:stCondLst>
                                  <p:childTnLst>
                                    <p:animEffect transition="out" filter="blinds(horizontal)">
                                      <p:cBhvr>
                                        <p:cTn id="271" dur="500"/>
                                        <p:tgtEl>
                                          <p:spTgt spid="224"/>
                                        </p:tgtEl>
                                      </p:cBhvr>
                                    </p:animEffect>
                                    <p:set>
                                      <p:cBhvr>
                                        <p:cTn id="272" dur="1" fill="hold">
                                          <p:stCondLst>
                                            <p:cond delay="499"/>
                                          </p:stCondLst>
                                        </p:cTn>
                                        <p:tgtEl>
                                          <p:spTgt spid="224"/>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grpId="0" nodeType="clickEffect">
                                  <p:stCondLst>
                                    <p:cond delay="0"/>
                                  </p:stCondLst>
                                  <p:childTnLst>
                                    <p:set>
                                      <p:cBhvr>
                                        <p:cTn id="276" dur="1" fill="hold">
                                          <p:stCondLst>
                                            <p:cond delay="0"/>
                                          </p:stCondLst>
                                        </p:cTn>
                                        <p:tgtEl>
                                          <p:spTgt spid="252"/>
                                        </p:tgtEl>
                                        <p:attrNameLst>
                                          <p:attrName>style.visibility</p:attrName>
                                        </p:attrNameLst>
                                      </p:cBhvr>
                                      <p:to>
                                        <p:strVal val="visible"/>
                                      </p:to>
                                    </p:set>
                                    <p:animEffect transition="in" filter="blinds(horizontal)">
                                      <p:cBhvr>
                                        <p:cTn id="277" dur="500"/>
                                        <p:tgtEl>
                                          <p:spTgt spid="252"/>
                                        </p:tgtEl>
                                      </p:cBhvr>
                                    </p:animEffect>
                                  </p:childTnLst>
                                </p:cTn>
                              </p:par>
                            </p:childTnLst>
                          </p:cTn>
                        </p:par>
                      </p:childTnLst>
                    </p:cTn>
                  </p:par>
                  <p:par>
                    <p:cTn id="278" fill="hold">
                      <p:stCondLst>
                        <p:cond delay="indefinite"/>
                      </p:stCondLst>
                      <p:childTnLst>
                        <p:par>
                          <p:cTn id="279" fill="hold">
                            <p:stCondLst>
                              <p:cond delay="0"/>
                            </p:stCondLst>
                            <p:childTnLst>
                              <p:par>
                                <p:cTn id="280" presetID="14" presetClass="entr" presetSubtype="10" fill="hold" grpId="0" nodeType="clickEffect">
                                  <p:stCondLst>
                                    <p:cond delay="0"/>
                                  </p:stCondLst>
                                  <p:childTnLst>
                                    <p:set>
                                      <p:cBhvr>
                                        <p:cTn id="281" dur="1" fill="hold">
                                          <p:stCondLst>
                                            <p:cond delay="0"/>
                                          </p:stCondLst>
                                        </p:cTn>
                                        <p:tgtEl>
                                          <p:spTgt spid="253"/>
                                        </p:tgtEl>
                                        <p:attrNameLst>
                                          <p:attrName>style.visibility</p:attrName>
                                        </p:attrNameLst>
                                      </p:cBhvr>
                                      <p:to>
                                        <p:strVal val="visible"/>
                                      </p:to>
                                    </p:set>
                                    <p:animEffect transition="in" filter="randombar(horizontal)">
                                      <p:cBhvr>
                                        <p:cTn id="282" dur="500"/>
                                        <p:tgtEl>
                                          <p:spTgt spid="253"/>
                                        </p:tgtEl>
                                      </p:cBhvr>
                                    </p:animEffect>
                                  </p:child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165"/>
                                        </p:tgtEl>
                                        <p:attrNameLst>
                                          <p:attrName>style.visibility</p:attrName>
                                        </p:attrNameLst>
                                      </p:cBhvr>
                                      <p:to>
                                        <p:strVal val="visible"/>
                                      </p:to>
                                    </p:set>
                                    <p:animEffect transition="in" filter="blinds(horizontal)">
                                      <p:cBhvr>
                                        <p:cTn id="287" dur="500"/>
                                        <p:tgtEl>
                                          <p:spTgt spid="165"/>
                                        </p:tgtEl>
                                      </p:cBhvr>
                                    </p:animEffect>
                                  </p:childTnLst>
                                </p:cTn>
                              </p:par>
                              <p:par>
                                <p:cTn id="288" presetID="3" presetClass="entr" presetSubtype="10" fill="hold" grpId="0" nodeType="withEffect">
                                  <p:stCondLst>
                                    <p:cond delay="0"/>
                                  </p:stCondLst>
                                  <p:childTnLst>
                                    <p:set>
                                      <p:cBhvr>
                                        <p:cTn id="289" dur="1" fill="hold">
                                          <p:stCondLst>
                                            <p:cond delay="0"/>
                                          </p:stCondLst>
                                        </p:cTn>
                                        <p:tgtEl>
                                          <p:spTgt spid="164"/>
                                        </p:tgtEl>
                                        <p:attrNameLst>
                                          <p:attrName>style.visibility</p:attrName>
                                        </p:attrNameLst>
                                      </p:cBhvr>
                                      <p:to>
                                        <p:strVal val="visible"/>
                                      </p:to>
                                    </p:set>
                                    <p:animEffect transition="in" filter="blinds(horizontal)">
                                      <p:cBhvr>
                                        <p:cTn id="290" dur="500"/>
                                        <p:tgtEl>
                                          <p:spTgt spid="164"/>
                                        </p:tgtEl>
                                      </p:cBhvr>
                                    </p:animEffect>
                                  </p:childTnLst>
                                </p:cTn>
                              </p:par>
                              <p:par>
                                <p:cTn id="291" presetID="3" presetClass="entr" presetSubtype="10" fill="hold" grpId="0" nodeType="withEffect">
                                  <p:stCondLst>
                                    <p:cond delay="0"/>
                                  </p:stCondLst>
                                  <p:childTnLst>
                                    <p:set>
                                      <p:cBhvr>
                                        <p:cTn id="292" dur="1" fill="hold">
                                          <p:stCondLst>
                                            <p:cond delay="0"/>
                                          </p:stCondLst>
                                        </p:cTn>
                                        <p:tgtEl>
                                          <p:spTgt spid="163"/>
                                        </p:tgtEl>
                                        <p:attrNameLst>
                                          <p:attrName>style.visibility</p:attrName>
                                        </p:attrNameLst>
                                      </p:cBhvr>
                                      <p:to>
                                        <p:strVal val="visible"/>
                                      </p:to>
                                    </p:set>
                                    <p:animEffect transition="in" filter="blinds(horizontal)">
                                      <p:cBhvr>
                                        <p:cTn id="293" dur="500"/>
                                        <p:tgtEl>
                                          <p:spTgt spid="163"/>
                                        </p:tgtEl>
                                      </p:cBhvr>
                                    </p:animEffect>
                                  </p:childTnLst>
                                </p:cTn>
                              </p:par>
                            </p:childTnLst>
                          </p:cTn>
                        </p:par>
                      </p:childTnLst>
                    </p:cTn>
                  </p:par>
                  <p:par>
                    <p:cTn id="294" fill="hold">
                      <p:stCondLst>
                        <p:cond delay="indefinite"/>
                      </p:stCondLst>
                      <p:childTnLst>
                        <p:par>
                          <p:cTn id="295" fill="hold">
                            <p:stCondLst>
                              <p:cond delay="0"/>
                            </p:stCondLst>
                            <p:childTnLst>
                              <p:par>
                                <p:cTn id="296" presetID="3" presetClass="exit" presetSubtype="10" fill="hold" grpId="1" nodeType="clickEffect">
                                  <p:stCondLst>
                                    <p:cond delay="0"/>
                                  </p:stCondLst>
                                  <p:childTnLst>
                                    <p:animEffect transition="out" filter="blinds(horizontal)">
                                      <p:cBhvr>
                                        <p:cTn id="297" dur="500"/>
                                        <p:tgtEl>
                                          <p:spTgt spid="252"/>
                                        </p:tgtEl>
                                      </p:cBhvr>
                                    </p:animEffect>
                                    <p:set>
                                      <p:cBhvr>
                                        <p:cTn id="298" dur="1" fill="hold">
                                          <p:stCondLst>
                                            <p:cond delay="499"/>
                                          </p:stCondLst>
                                        </p:cTn>
                                        <p:tgtEl>
                                          <p:spTgt spid="252"/>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4" presetClass="entr" presetSubtype="10" fill="hold" grpId="0" nodeType="clickEffect">
                                  <p:stCondLst>
                                    <p:cond delay="0"/>
                                  </p:stCondLst>
                                  <p:childTnLst>
                                    <p:set>
                                      <p:cBhvr>
                                        <p:cTn id="302" dur="1" fill="hold">
                                          <p:stCondLst>
                                            <p:cond delay="0"/>
                                          </p:stCondLst>
                                        </p:cTn>
                                        <p:tgtEl>
                                          <p:spTgt spid="166"/>
                                        </p:tgtEl>
                                        <p:attrNameLst>
                                          <p:attrName>style.visibility</p:attrName>
                                        </p:attrNameLst>
                                      </p:cBhvr>
                                      <p:to>
                                        <p:strVal val="visible"/>
                                      </p:to>
                                    </p:set>
                                    <p:animEffect transition="in" filter="randombar(horizontal)">
                                      <p:cBhvr>
                                        <p:cTn id="303" dur="500"/>
                                        <p:tgtEl>
                                          <p:spTgt spid="166"/>
                                        </p:tgtEl>
                                      </p:cBhvr>
                                    </p:animEffect>
                                  </p:childTnLst>
                                </p:cTn>
                              </p:par>
                            </p:childTnLst>
                          </p:cTn>
                        </p:par>
                      </p:childTnLst>
                    </p:cTn>
                  </p:par>
                  <p:par>
                    <p:cTn id="304" fill="hold">
                      <p:stCondLst>
                        <p:cond delay="indefinite"/>
                      </p:stCondLst>
                      <p:childTnLst>
                        <p:par>
                          <p:cTn id="305" fill="hold">
                            <p:stCondLst>
                              <p:cond delay="0"/>
                            </p:stCondLst>
                            <p:childTnLst>
                              <p:par>
                                <p:cTn id="306" presetID="14" presetClass="entr" presetSubtype="10" fill="hold" grpId="0" nodeType="clickEffect">
                                  <p:stCondLst>
                                    <p:cond delay="0"/>
                                  </p:stCondLst>
                                  <p:childTnLst>
                                    <p:set>
                                      <p:cBhvr>
                                        <p:cTn id="307" dur="1" fill="hold">
                                          <p:stCondLst>
                                            <p:cond delay="0"/>
                                          </p:stCondLst>
                                        </p:cTn>
                                        <p:tgtEl>
                                          <p:spTgt spid="169"/>
                                        </p:tgtEl>
                                        <p:attrNameLst>
                                          <p:attrName>style.visibility</p:attrName>
                                        </p:attrNameLst>
                                      </p:cBhvr>
                                      <p:to>
                                        <p:strVal val="visible"/>
                                      </p:to>
                                    </p:set>
                                    <p:animEffect transition="in" filter="randombar(horizontal)">
                                      <p:cBhvr>
                                        <p:cTn id="308" dur="500"/>
                                        <p:tgtEl>
                                          <p:spTgt spid="169"/>
                                        </p:tgtEl>
                                      </p:cBhvr>
                                    </p:animEffect>
                                  </p:childTnLst>
                                </p:cTn>
                              </p:par>
                            </p:childTnLst>
                          </p:cTn>
                        </p:par>
                      </p:childTnLst>
                    </p:cTn>
                  </p:par>
                  <p:par>
                    <p:cTn id="309" fill="hold">
                      <p:stCondLst>
                        <p:cond delay="indefinite"/>
                      </p:stCondLst>
                      <p:childTnLst>
                        <p:par>
                          <p:cTn id="310" fill="hold">
                            <p:stCondLst>
                              <p:cond delay="0"/>
                            </p:stCondLst>
                            <p:childTnLst>
                              <p:par>
                                <p:cTn id="311" presetID="14" presetClass="entr" presetSubtype="10" fill="hold" grpId="0" nodeType="clickEffect">
                                  <p:stCondLst>
                                    <p:cond delay="0"/>
                                  </p:stCondLst>
                                  <p:childTnLst>
                                    <p:set>
                                      <p:cBhvr>
                                        <p:cTn id="312" dur="1" fill="hold">
                                          <p:stCondLst>
                                            <p:cond delay="0"/>
                                          </p:stCondLst>
                                        </p:cTn>
                                        <p:tgtEl>
                                          <p:spTgt spid="170"/>
                                        </p:tgtEl>
                                        <p:attrNameLst>
                                          <p:attrName>style.visibility</p:attrName>
                                        </p:attrNameLst>
                                      </p:cBhvr>
                                      <p:to>
                                        <p:strVal val="visible"/>
                                      </p:to>
                                    </p:set>
                                    <p:animEffect transition="in" filter="randombar(horizontal)">
                                      <p:cBhvr>
                                        <p:cTn id="313" dur="500"/>
                                        <p:tgtEl>
                                          <p:spTgt spid="170"/>
                                        </p:tgtEl>
                                      </p:cBhvr>
                                    </p:animEffect>
                                  </p:childTnLst>
                                </p:cTn>
                              </p:par>
                            </p:childTnLst>
                          </p:cTn>
                        </p:par>
                      </p:childTnLst>
                    </p:cTn>
                  </p:par>
                  <p:par>
                    <p:cTn id="314" fill="hold">
                      <p:stCondLst>
                        <p:cond delay="indefinite"/>
                      </p:stCondLst>
                      <p:childTnLst>
                        <p:par>
                          <p:cTn id="315" fill="hold">
                            <p:stCondLst>
                              <p:cond delay="0"/>
                            </p:stCondLst>
                            <p:childTnLst>
                              <p:par>
                                <p:cTn id="316" presetID="14" presetClass="entr" presetSubtype="10" fill="hold" grpId="0" nodeType="clickEffect">
                                  <p:stCondLst>
                                    <p:cond delay="0"/>
                                  </p:stCondLst>
                                  <p:childTnLst>
                                    <p:set>
                                      <p:cBhvr>
                                        <p:cTn id="317" dur="1" fill="hold">
                                          <p:stCondLst>
                                            <p:cond delay="0"/>
                                          </p:stCondLst>
                                        </p:cTn>
                                        <p:tgtEl>
                                          <p:spTgt spid="171"/>
                                        </p:tgtEl>
                                        <p:attrNameLst>
                                          <p:attrName>style.visibility</p:attrName>
                                        </p:attrNameLst>
                                      </p:cBhvr>
                                      <p:to>
                                        <p:strVal val="visible"/>
                                      </p:to>
                                    </p:set>
                                    <p:animEffect transition="in" filter="randombar(horizontal)">
                                      <p:cBhvr>
                                        <p:cTn id="318" dur="500"/>
                                        <p:tgtEl>
                                          <p:spTgt spid="171"/>
                                        </p:tgtEl>
                                      </p:cBhvr>
                                    </p:animEffect>
                                  </p:childTnLst>
                                </p:cTn>
                              </p:par>
                            </p:childTnLst>
                          </p:cTn>
                        </p:par>
                      </p:childTnLst>
                    </p:cTn>
                  </p:par>
                  <p:par>
                    <p:cTn id="319" fill="hold">
                      <p:stCondLst>
                        <p:cond delay="indefinite"/>
                      </p:stCondLst>
                      <p:childTnLst>
                        <p:par>
                          <p:cTn id="320" fill="hold">
                            <p:stCondLst>
                              <p:cond delay="0"/>
                            </p:stCondLst>
                            <p:childTnLst>
                              <p:par>
                                <p:cTn id="321" presetID="14" presetClass="entr" presetSubtype="10" fill="hold" grpId="0" nodeType="clickEffect">
                                  <p:stCondLst>
                                    <p:cond delay="0"/>
                                  </p:stCondLst>
                                  <p:childTnLst>
                                    <p:set>
                                      <p:cBhvr>
                                        <p:cTn id="322" dur="1" fill="hold">
                                          <p:stCondLst>
                                            <p:cond delay="0"/>
                                          </p:stCondLst>
                                        </p:cTn>
                                        <p:tgtEl>
                                          <p:spTgt spid="172"/>
                                        </p:tgtEl>
                                        <p:attrNameLst>
                                          <p:attrName>style.visibility</p:attrName>
                                        </p:attrNameLst>
                                      </p:cBhvr>
                                      <p:to>
                                        <p:strVal val="visible"/>
                                      </p:to>
                                    </p:set>
                                    <p:animEffect transition="in" filter="randombar(horizontal)">
                                      <p:cBhvr>
                                        <p:cTn id="323" dur="500"/>
                                        <p:tgtEl>
                                          <p:spTgt spid="172"/>
                                        </p:tgtEl>
                                      </p:cBhvr>
                                    </p:animEffect>
                                  </p:childTnLst>
                                </p:cTn>
                              </p:par>
                            </p:childTnLst>
                          </p:cTn>
                        </p:par>
                      </p:childTnLst>
                    </p:cTn>
                  </p:par>
                  <p:par>
                    <p:cTn id="324" fill="hold">
                      <p:stCondLst>
                        <p:cond delay="indefinite"/>
                      </p:stCondLst>
                      <p:childTnLst>
                        <p:par>
                          <p:cTn id="325" fill="hold">
                            <p:stCondLst>
                              <p:cond delay="0"/>
                            </p:stCondLst>
                            <p:childTnLst>
                              <p:par>
                                <p:cTn id="326" presetID="14" presetClass="entr" presetSubtype="10" fill="hold" grpId="0" nodeType="clickEffect">
                                  <p:stCondLst>
                                    <p:cond delay="0"/>
                                  </p:stCondLst>
                                  <p:childTnLst>
                                    <p:set>
                                      <p:cBhvr>
                                        <p:cTn id="327" dur="1" fill="hold">
                                          <p:stCondLst>
                                            <p:cond delay="0"/>
                                          </p:stCondLst>
                                        </p:cTn>
                                        <p:tgtEl>
                                          <p:spTgt spid="173"/>
                                        </p:tgtEl>
                                        <p:attrNameLst>
                                          <p:attrName>style.visibility</p:attrName>
                                        </p:attrNameLst>
                                      </p:cBhvr>
                                      <p:to>
                                        <p:strVal val="visible"/>
                                      </p:to>
                                    </p:set>
                                    <p:animEffect transition="in" filter="randombar(horizontal)">
                                      <p:cBhvr>
                                        <p:cTn id="328" dur="500"/>
                                        <p:tgtEl>
                                          <p:spTgt spid="173"/>
                                        </p:tgtEl>
                                      </p:cBhvr>
                                    </p:animEffect>
                                  </p:childTnLst>
                                </p:cTn>
                              </p:par>
                            </p:childTnLst>
                          </p:cTn>
                        </p:par>
                      </p:childTnLst>
                    </p:cTn>
                  </p:par>
                  <p:par>
                    <p:cTn id="329" fill="hold">
                      <p:stCondLst>
                        <p:cond delay="indefinite"/>
                      </p:stCondLst>
                      <p:childTnLst>
                        <p:par>
                          <p:cTn id="330" fill="hold">
                            <p:stCondLst>
                              <p:cond delay="0"/>
                            </p:stCondLst>
                            <p:childTnLst>
                              <p:par>
                                <p:cTn id="331" presetID="14" presetClass="entr" presetSubtype="10" fill="hold" grpId="0" nodeType="clickEffect">
                                  <p:stCondLst>
                                    <p:cond delay="0"/>
                                  </p:stCondLst>
                                  <p:childTnLst>
                                    <p:set>
                                      <p:cBhvr>
                                        <p:cTn id="332" dur="1" fill="hold">
                                          <p:stCondLst>
                                            <p:cond delay="0"/>
                                          </p:stCondLst>
                                        </p:cTn>
                                        <p:tgtEl>
                                          <p:spTgt spid="174"/>
                                        </p:tgtEl>
                                        <p:attrNameLst>
                                          <p:attrName>style.visibility</p:attrName>
                                        </p:attrNameLst>
                                      </p:cBhvr>
                                      <p:to>
                                        <p:strVal val="visible"/>
                                      </p:to>
                                    </p:set>
                                    <p:animEffect transition="in" filter="randombar(horizontal)">
                                      <p:cBhvr>
                                        <p:cTn id="333" dur="500"/>
                                        <p:tgtEl>
                                          <p:spTgt spid="174"/>
                                        </p:tgtEl>
                                      </p:cBhvr>
                                    </p:animEffect>
                                  </p:childTnLst>
                                </p:cTn>
                              </p:par>
                            </p:childTnLst>
                          </p:cTn>
                        </p:par>
                      </p:childTnLst>
                    </p:cTn>
                  </p:par>
                  <p:par>
                    <p:cTn id="334" fill="hold">
                      <p:stCondLst>
                        <p:cond delay="indefinite"/>
                      </p:stCondLst>
                      <p:childTnLst>
                        <p:par>
                          <p:cTn id="335" fill="hold">
                            <p:stCondLst>
                              <p:cond delay="0"/>
                            </p:stCondLst>
                            <p:childTnLst>
                              <p:par>
                                <p:cTn id="336" presetID="14" presetClass="entr" presetSubtype="10" fill="hold" grpId="0" nodeType="clickEffect">
                                  <p:stCondLst>
                                    <p:cond delay="0"/>
                                  </p:stCondLst>
                                  <p:childTnLst>
                                    <p:set>
                                      <p:cBhvr>
                                        <p:cTn id="337" dur="1" fill="hold">
                                          <p:stCondLst>
                                            <p:cond delay="0"/>
                                          </p:stCondLst>
                                        </p:cTn>
                                        <p:tgtEl>
                                          <p:spTgt spid="175"/>
                                        </p:tgtEl>
                                        <p:attrNameLst>
                                          <p:attrName>style.visibility</p:attrName>
                                        </p:attrNameLst>
                                      </p:cBhvr>
                                      <p:to>
                                        <p:strVal val="visible"/>
                                      </p:to>
                                    </p:set>
                                    <p:animEffect transition="in" filter="randombar(horizontal)">
                                      <p:cBhvr>
                                        <p:cTn id="338" dur="500"/>
                                        <p:tgtEl>
                                          <p:spTgt spid="175"/>
                                        </p:tgtEl>
                                      </p:cBhvr>
                                    </p:animEffect>
                                  </p:childTnLst>
                                </p:cTn>
                              </p:par>
                            </p:childTnLst>
                          </p:cTn>
                        </p:par>
                      </p:childTnLst>
                    </p:cTn>
                  </p:par>
                  <p:par>
                    <p:cTn id="339" fill="hold">
                      <p:stCondLst>
                        <p:cond delay="indefinite"/>
                      </p:stCondLst>
                      <p:childTnLst>
                        <p:par>
                          <p:cTn id="340" fill="hold">
                            <p:stCondLst>
                              <p:cond delay="0"/>
                            </p:stCondLst>
                            <p:childTnLst>
                              <p:par>
                                <p:cTn id="341" presetID="14" presetClass="entr" presetSubtype="10" fill="hold" grpId="0" nodeType="clickEffect">
                                  <p:stCondLst>
                                    <p:cond delay="0"/>
                                  </p:stCondLst>
                                  <p:childTnLst>
                                    <p:set>
                                      <p:cBhvr>
                                        <p:cTn id="342" dur="1" fill="hold">
                                          <p:stCondLst>
                                            <p:cond delay="0"/>
                                          </p:stCondLst>
                                        </p:cTn>
                                        <p:tgtEl>
                                          <p:spTgt spid="176"/>
                                        </p:tgtEl>
                                        <p:attrNameLst>
                                          <p:attrName>style.visibility</p:attrName>
                                        </p:attrNameLst>
                                      </p:cBhvr>
                                      <p:to>
                                        <p:strVal val="visible"/>
                                      </p:to>
                                    </p:set>
                                    <p:animEffect transition="in" filter="randombar(horizontal)">
                                      <p:cBhvr>
                                        <p:cTn id="343" dur="500"/>
                                        <p:tgtEl>
                                          <p:spTgt spid="176"/>
                                        </p:tgtEl>
                                      </p:cBhvr>
                                    </p:animEffect>
                                  </p:childTnLst>
                                </p:cTn>
                              </p:par>
                            </p:childTnLst>
                          </p:cTn>
                        </p:par>
                      </p:childTnLst>
                    </p:cTn>
                  </p:par>
                  <p:par>
                    <p:cTn id="344" fill="hold">
                      <p:stCondLst>
                        <p:cond delay="indefinite"/>
                      </p:stCondLst>
                      <p:childTnLst>
                        <p:par>
                          <p:cTn id="345" fill="hold">
                            <p:stCondLst>
                              <p:cond delay="0"/>
                            </p:stCondLst>
                            <p:childTnLst>
                              <p:par>
                                <p:cTn id="346" presetID="14" presetClass="entr" presetSubtype="10" fill="hold" grpId="0" nodeType="clickEffect">
                                  <p:stCondLst>
                                    <p:cond delay="0"/>
                                  </p:stCondLst>
                                  <p:childTnLst>
                                    <p:set>
                                      <p:cBhvr>
                                        <p:cTn id="347" dur="1" fill="hold">
                                          <p:stCondLst>
                                            <p:cond delay="0"/>
                                          </p:stCondLst>
                                        </p:cTn>
                                        <p:tgtEl>
                                          <p:spTgt spid="177"/>
                                        </p:tgtEl>
                                        <p:attrNameLst>
                                          <p:attrName>style.visibility</p:attrName>
                                        </p:attrNameLst>
                                      </p:cBhvr>
                                      <p:to>
                                        <p:strVal val="visible"/>
                                      </p:to>
                                    </p:set>
                                    <p:animEffect transition="in" filter="randombar(horizontal)">
                                      <p:cBhvr>
                                        <p:cTn id="348" dur="500"/>
                                        <p:tgtEl>
                                          <p:spTgt spid="177"/>
                                        </p:tgtEl>
                                      </p:cBhvr>
                                    </p:animEffect>
                                  </p:childTnLst>
                                </p:cTn>
                              </p:par>
                            </p:childTnLst>
                          </p:cTn>
                        </p:par>
                      </p:childTnLst>
                    </p:cTn>
                  </p:par>
                  <p:par>
                    <p:cTn id="349" fill="hold">
                      <p:stCondLst>
                        <p:cond delay="indefinite"/>
                      </p:stCondLst>
                      <p:childTnLst>
                        <p:par>
                          <p:cTn id="350" fill="hold">
                            <p:stCondLst>
                              <p:cond delay="0"/>
                            </p:stCondLst>
                            <p:childTnLst>
                              <p:par>
                                <p:cTn id="351" presetID="14" presetClass="entr" presetSubtype="10" fill="hold" grpId="0" nodeType="clickEffect">
                                  <p:stCondLst>
                                    <p:cond delay="0"/>
                                  </p:stCondLst>
                                  <p:childTnLst>
                                    <p:set>
                                      <p:cBhvr>
                                        <p:cTn id="352" dur="1" fill="hold">
                                          <p:stCondLst>
                                            <p:cond delay="0"/>
                                          </p:stCondLst>
                                        </p:cTn>
                                        <p:tgtEl>
                                          <p:spTgt spid="178"/>
                                        </p:tgtEl>
                                        <p:attrNameLst>
                                          <p:attrName>style.visibility</p:attrName>
                                        </p:attrNameLst>
                                      </p:cBhvr>
                                      <p:to>
                                        <p:strVal val="visible"/>
                                      </p:to>
                                    </p:set>
                                    <p:animEffect transition="in" filter="randombar(horizontal)">
                                      <p:cBhvr>
                                        <p:cTn id="353" dur="500"/>
                                        <p:tgtEl>
                                          <p:spTgt spid="178"/>
                                        </p:tgtEl>
                                      </p:cBhvr>
                                    </p:animEffect>
                                  </p:childTnLst>
                                </p:cTn>
                              </p:par>
                            </p:childTnLst>
                          </p:cTn>
                        </p:par>
                      </p:childTnLst>
                    </p:cTn>
                  </p:par>
                  <p:par>
                    <p:cTn id="354" fill="hold">
                      <p:stCondLst>
                        <p:cond delay="indefinite"/>
                      </p:stCondLst>
                      <p:childTnLst>
                        <p:par>
                          <p:cTn id="355" fill="hold">
                            <p:stCondLst>
                              <p:cond delay="0"/>
                            </p:stCondLst>
                            <p:childTnLst>
                              <p:par>
                                <p:cTn id="356" presetID="14" presetClass="entr" presetSubtype="10" fill="hold" grpId="0" nodeType="clickEffect">
                                  <p:stCondLst>
                                    <p:cond delay="0"/>
                                  </p:stCondLst>
                                  <p:childTnLst>
                                    <p:set>
                                      <p:cBhvr>
                                        <p:cTn id="357" dur="1" fill="hold">
                                          <p:stCondLst>
                                            <p:cond delay="0"/>
                                          </p:stCondLst>
                                        </p:cTn>
                                        <p:tgtEl>
                                          <p:spTgt spid="179"/>
                                        </p:tgtEl>
                                        <p:attrNameLst>
                                          <p:attrName>style.visibility</p:attrName>
                                        </p:attrNameLst>
                                      </p:cBhvr>
                                      <p:to>
                                        <p:strVal val="visible"/>
                                      </p:to>
                                    </p:set>
                                    <p:animEffect transition="in" filter="randombar(horizontal)">
                                      <p:cBhvr>
                                        <p:cTn id="358" dur="500"/>
                                        <p:tgtEl>
                                          <p:spTgt spid="179"/>
                                        </p:tgtEl>
                                      </p:cBhvr>
                                    </p:animEffect>
                                  </p:childTnLst>
                                </p:cTn>
                              </p:par>
                            </p:childTnLst>
                          </p:cTn>
                        </p:par>
                      </p:childTnLst>
                    </p:cTn>
                  </p:par>
                  <p:par>
                    <p:cTn id="359" fill="hold">
                      <p:stCondLst>
                        <p:cond delay="indefinite"/>
                      </p:stCondLst>
                      <p:childTnLst>
                        <p:par>
                          <p:cTn id="360" fill="hold">
                            <p:stCondLst>
                              <p:cond delay="0"/>
                            </p:stCondLst>
                            <p:childTnLst>
                              <p:par>
                                <p:cTn id="361" presetID="14" presetClass="entr" presetSubtype="10" fill="hold" grpId="0" nodeType="clickEffect">
                                  <p:stCondLst>
                                    <p:cond delay="0"/>
                                  </p:stCondLst>
                                  <p:childTnLst>
                                    <p:set>
                                      <p:cBhvr>
                                        <p:cTn id="362" dur="1" fill="hold">
                                          <p:stCondLst>
                                            <p:cond delay="0"/>
                                          </p:stCondLst>
                                        </p:cTn>
                                        <p:tgtEl>
                                          <p:spTgt spid="180"/>
                                        </p:tgtEl>
                                        <p:attrNameLst>
                                          <p:attrName>style.visibility</p:attrName>
                                        </p:attrNameLst>
                                      </p:cBhvr>
                                      <p:to>
                                        <p:strVal val="visible"/>
                                      </p:to>
                                    </p:set>
                                    <p:animEffect transition="in" filter="randombar(horizontal)">
                                      <p:cBhvr>
                                        <p:cTn id="363" dur="500"/>
                                        <p:tgtEl>
                                          <p:spTgt spid="180"/>
                                        </p:tgtEl>
                                      </p:cBhvr>
                                    </p:animEffect>
                                  </p:childTnLst>
                                </p:cTn>
                              </p:par>
                            </p:childTnLst>
                          </p:cTn>
                        </p:par>
                      </p:childTnLst>
                    </p:cTn>
                  </p:par>
                  <p:par>
                    <p:cTn id="364" fill="hold">
                      <p:stCondLst>
                        <p:cond delay="indefinite"/>
                      </p:stCondLst>
                      <p:childTnLst>
                        <p:par>
                          <p:cTn id="365" fill="hold">
                            <p:stCondLst>
                              <p:cond delay="0"/>
                            </p:stCondLst>
                            <p:childTnLst>
                              <p:par>
                                <p:cTn id="366" presetID="14" presetClass="entr" presetSubtype="10" fill="hold" grpId="0" nodeType="clickEffect">
                                  <p:stCondLst>
                                    <p:cond delay="0"/>
                                  </p:stCondLst>
                                  <p:childTnLst>
                                    <p:set>
                                      <p:cBhvr>
                                        <p:cTn id="367" dur="1" fill="hold">
                                          <p:stCondLst>
                                            <p:cond delay="0"/>
                                          </p:stCondLst>
                                        </p:cTn>
                                        <p:tgtEl>
                                          <p:spTgt spid="181"/>
                                        </p:tgtEl>
                                        <p:attrNameLst>
                                          <p:attrName>style.visibility</p:attrName>
                                        </p:attrNameLst>
                                      </p:cBhvr>
                                      <p:to>
                                        <p:strVal val="visible"/>
                                      </p:to>
                                    </p:set>
                                    <p:animEffect transition="in" filter="randombar(horizontal)">
                                      <p:cBhvr>
                                        <p:cTn id="368" dur="500"/>
                                        <p:tgtEl>
                                          <p:spTgt spid="181"/>
                                        </p:tgtEl>
                                      </p:cBhvr>
                                    </p:animEffect>
                                  </p:childTnLst>
                                </p:cTn>
                              </p:par>
                            </p:childTnLst>
                          </p:cTn>
                        </p:par>
                      </p:childTnLst>
                    </p:cTn>
                  </p:par>
                  <p:par>
                    <p:cTn id="369" fill="hold">
                      <p:stCondLst>
                        <p:cond delay="indefinite"/>
                      </p:stCondLst>
                      <p:childTnLst>
                        <p:par>
                          <p:cTn id="370" fill="hold">
                            <p:stCondLst>
                              <p:cond delay="0"/>
                            </p:stCondLst>
                            <p:childTnLst>
                              <p:par>
                                <p:cTn id="371" presetID="14" presetClass="entr" presetSubtype="10" fill="hold" grpId="0" nodeType="clickEffect">
                                  <p:stCondLst>
                                    <p:cond delay="0"/>
                                  </p:stCondLst>
                                  <p:childTnLst>
                                    <p:set>
                                      <p:cBhvr>
                                        <p:cTn id="372" dur="1" fill="hold">
                                          <p:stCondLst>
                                            <p:cond delay="0"/>
                                          </p:stCondLst>
                                        </p:cTn>
                                        <p:tgtEl>
                                          <p:spTgt spid="182"/>
                                        </p:tgtEl>
                                        <p:attrNameLst>
                                          <p:attrName>style.visibility</p:attrName>
                                        </p:attrNameLst>
                                      </p:cBhvr>
                                      <p:to>
                                        <p:strVal val="visible"/>
                                      </p:to>
                                    </p:set>
                                    <p:animEffect transition="in" filter="randombar(horizontal)">
                                      <p:cBhvr>
                                        <p:cTn id="373" dur="500"/>
                                        <p:tgtEl>
                                          <p:spTgt spid="182"/>
                                        </p:tgtEl>
                                      </p:cBhvr>
                                    </p:animEffect>
                                  </p:childTnLst>
                                </p:cTn>
                              </p:par>
                            </p:childTnLst>
                          </p:cTn>
                        </p:par>
                      </p:childTnLst>
                    </p:cTn>
                  </p:par>
                  <p:par>
                    <p:cTn id="374" fill="hold">
                      <p:stCondLst>
                        <p:cond delay="indefinite"/>
                      </p:stCondLst>
                      <p:childTnLst>
                        <p:par>
                          <p:cTn id="375" fill="hold">
                            <p:stCondLst>
                              <p:cond delay="0"/>
                            </p:stCondLst>
                            <p:childTnLst>
                              <p:par>
                                <p:cTn id="376" presetID="14" presetClass="entr" presetSubtype="10" fill="hold" grpId="0" nodeType="clickEffect">
                                  <p:stCondLst>
                                    <p:cond delay="0"/>
                                  </p:stCondLst>
                                  <p:childTnLst>
                                    <p:set>
                                      <p:cBhvr>
                                        <p:cTn id="377" dur="1" fill="hold">
                                          <p:stCondLst>
                                            <p:cond delay="0"/>
                                          </p:stCondLst>
                                        </p:cTn>
                                        <p:tgtEl>
                                          <p:spTgt spid="183"/>
                                        </p:tgtEl>
                                        <p:attrNameLst>
                                          <p:attrName>style.visibility</p:attrName>
                                        </p:attrNameLst>
                                      </p:cBhvr>
                                      <p:to>
                                        <p:strVal val="visible"/>
                                      </p:to>
                                    </p:set>
                                    <p:animEffect transition="in" filter="randombar(horizontal)">
                                      <p:cBhvr>
                                        <p:cTn id="378" dur="500"/>
                                        <p:tgtEl>
                                          <p:spTgt spid="183"/>
                                        </p:tgtEl>
                                      </p:cBhvr>
                                    </p:animEffect>
                                  </p:childTnLst>
                                </p:cTn>
                              </p:par>
                            </p:childTnLst>
                          </p:cTn>
                        </p:par>
                      </p:childTnLst>
                    </p:cTn>
                  </p:par>
                  <p:par>
                    <p:cTn id="379" fill="hold">
                      <p:stCondLst>
                        <p:cond delay="indefinite"/>
                      </p:stCondLst>
                      <p:childTnLst>
                        <p:par>
                          <p:cTn id="380" fill="hold">
                            <p:stCondLst>
                              <p:cond delay="0"/>
                            </p:stCondLst>
                            <p:childTnLst>
                              <p:par>
                                <p:cTn id="381" presetID="14" presetClass="entr" presetSubtype="10" fill="hold" grpId="0" nodeType="clickEffect">
                                  <p:stCondLst>
                                    <p:cond delay="0"/>
                                  </p:stCondLst>
                                  <p:childTnLst>
                                    <p:set>
                                      <p:cBhvr>
                                        <p:cTn id="382" dur="1" fill="hold">
                                          <p:stCondLst>
                                            <p:cond delay="0"/>
                                          </p:stCondLst>
                                        </p:cTn>
                                        <p:tgtEl>
                                          <p:spTgt spid="184"/>
                                        </p:tgtEl>
                                        <p:attrNameLst>
                                          <p:attrName>style.visibility</p:attrName>
                                        </p:attrNameLst>
                                      </p:cBhvr>
                                      <p:to>
                                        <p:strVal val="visible"/>
                                      </p:to>
                                    </p:set>
                                    <p:animEffect transition="in" filter="randombar(horizontal)">
                                      <p:cBhvr>
                                        <p:cTn id="383" dur="500"/>
                                        <p:tgtEl>
                                          <p:spTgt spid="184"/>
                                        </p:tgtEl>
                                      </p:cBhvr>
                                    </p:animEffect>
                                  </p:childTnLst>
                                </p:cTn>
                              </p:par>
                            </p:childTnLst>
                          </p:cTn>
                        </p:par>
                      </p:childTnLst>
                    </p:cTn>
                  </p:par>
                  <p:par>
                    <p:cTn id="384" fill="hold">
                      <p:stCondLst>
                        <p:cond delay="indefinite"/>
                      </p:stCondLst>
                      <p:childTnLst>
                        <p:par>
                          <p:cTn id="385" fill="hold">
                            <p:stCondLst>
                              <p:cond delay="0"/>
                            </p:stCondLst>
                            <p:childTnLst>
                              <p:par>
                                <p:cTn id="386" presetID="14" presetClass="entr" presetSubtype="10" fill="hold" grpId="0" nodeType="clickEffect">
                                  <p:stCondLst>
                                    <p:cond delay="0"/>
                                  </p:stCondLst>
                                  <p:childTnLst>
                                    <p:set>
                                      <p:cBhvr>
                                        <p:cTn id="387" dur="1" fill="hold">
                                          <p:stCondLst>
                                            <p:cond delay="0"/>
                                          </p:stCondLst>
                                        </p:cTn>
                                        <p:tgtEl>
                                          <p:spTgt spid="185"/>
                                        </p:tgtEl>
                                        <p:attrNameLst>
                                          <p:attrName>style.visibility</p:attrName>
                                        </p:attrNameLst>
                                      </p:cBhvr>
                                      <p:to>
                                        <p:strVal val="visible"/>
                                      </p:to>
                                    </p:set>
                                    <p:animEffect transition="in" filter="randombar(horizontal)">
                                      <p:cBhvr>
                                        <p:cTn id="388" dur="500"/>
                                        <p:tgtEl>
                                          <p:spTgt spid="185"/>
                                        </p:tgtEl>
                                      </p:cBhvr>
                                    </p:animEffect>
                                  </p:childTnLst>
                                </p:cTn>
                              </p:par>
                            </p:childTnLst>
                          </p:cTn>
                        </p:par>
                      </p:childTnLst>
                    </p:cTn>
                  </p:par>
                  <p:par>
                    <p:cTn id="389" fill="hold">
                      <p:stCondLst>
                        <p:cond delay="indefinite"/>
                      </p:stCondLst>
                      <p:childTnLst>
                        <p:par>
                          <p:cTn id="390" fill="hold">
                            <p:stCondLst>
                              <p:cond delay="0"/>
                            </p:stCondLst>
                            <p:childTnLst>
                              <p:par>
                                <p:cTn id="391" presetID="14" presetClass="entr" presetSubtype="10" fill="hold" grpId="0" nodeType="clickEffect">
                                  <p:stCondLst>
                                    <p:cond delay="0"/>
                                  </p:stCondLst>
                                  <p:childTnLst>
                                    <p:set>
                                      <p:cBhvr>
                                        <p:cTn id="392" dur="1" fill="hold">
                                          <p:stCondLst>
                                            <p:cond delay="0"/>
                                          </p:stCondLst>
                                        </p:cTn>
                                        <p:tgtEl>
                                          <p:spTgt spid="186"/>
                                        </p:tgtEl>
                                        <p:attrNameLst>
                                          <p:attrName>style.visibility</p:attrName>
                                        </p:attrNameLst>
                                      </p:cBhvr>
                                      <p:to>
                                        <p:strVal val="visible"/>
                                      </p:to>
                                    </p:set>
                                    <p:animEffect transition="in" filter="randombar(horizontal)">
                                      <p:cBhvr>
                                        <p:cTn id="393" dur="500"/>
                                        <p:tgtEl>
                                          <p:spTgt spid="186"/>
                                        </p:tgtEl>
                                      </p:cBhvr>
                                    </p:animEffect>
                                  </p:childTnLst>
                                </p:cTn>
                              </p:par>
                            </p:childTnLst>
                          </p:cTn>
                        </p:par>
                      </p:childTnLst>
                    </p:cTn>
                  </p:par>
                  <p:par>
                    <p:cTn id="394" fill="hold">
                      <p:stCondLst>
                        <p:cond delay="indefinite"/>
                      </p:stCondLst>
                      <p:childTnLst>
                        <p:par>
                          <p:cTn id="395" fill="hold">
                            <p:stCondLst>
                              <p:cond delay="0"/>
                            </p:stCondLst>
                            <p:childTnLst>
                              <p:par>
                                <p:cTn id="396" presetID="14" presetClass="entr" presetSubtype="10" fill="hold" grpId="0" nodeType="clickEffect">
                                  <p:stCondLst>
                                    <p:cond delay="0"/>
                                  </p:stCondLst>
                                  <p:childTnLst>
                                    <p:set>
                                      <p:cBhvr>
                                        <p:cTn id="397" dur="1" fill="hold">
                                          <p:stCondLst>
                                            <p:cond delay="0"/>
                                          </p:stCondLst>
                                        </p:cTn>
                                        <p:tgtEl>
                                          <p:spTgt spid="187"/>
                                        </p:tgtEl>
                                        <p:attrNameLst>
                                          <p:attrName>style.visibility</p:attrName>
                                        </p:attrNameLst>
                                      </p:cBhvr>
                                      <p:to>
                                        <p:strVal val="visible"/>
                                      </p:to>
                                    </p:set>
                                    <p:animEffect transition="in" filter="randombar(horizontal)">
                                      <p:cBhvr>
                                        <p:cTn id="398" dur="500"/>
                                        <p:tgtEl>
                                          <p:spTgt spid="187"/>
                                        </p:tgtEl>
                                      </p:cBhvr>
                                    </p:animEffect>
                                  </p:childTnLst>
                                </p:cTn>
                              </p:par>
                            </p:childTnLst>
                          </p:cTn>
                        </p:par>
                      </p:childTnLst>
                    </p:cTn>
                  </p:par>
                  <p:par>
                    <p:cTn id="399" fill="hold">
                      <p:stCondLst>
                        <p:cond delay="indefinite"/>
                      </p:stCondLst>
                      <p:childTnLst>
                        <p:par>
                          <p:cTn id="400" fill="hold">
                            <p:stCondLst>
                              <p:cond delay="0"/>
                            </p:stCondLst>
                            <p:childTnLst>
                              <p:par>
                                <p:cTn id="401" presetID="14" presetClass="entr" presetSubtype="10" fill="hold" grpId="0" nodeType="clickEffect">
                                  <p:stCondLst>
                                    <p:cond delay="0"/>
                                  </p:stCondLst>
                                  <p:childTnLst>
                                    <p:set>
                                      <p:cBhvr>
                                        <p:cTn id="402" dur="1" fill="hold">
                                          <p:stCondLst>
                                            <p:cond delay="0"/>
                                          </p:stCondLst>
                                        </p:cTn>
                                        <p:tgtEl>
                                          <p:spTgt spid="188"/>
                                        </p:tgtEl>
                                        <p:attrNameLst>
                                          <p:attrName>style.visibility</p:attrName>
                                        </p:attrNameLst>
                                      </p:cBhvr>
                                      <p:to>
                                        <p:strVal val="visible"/>
                                      </p:to>
                                    </p:set>
                                    <p:animEffect transition="in" filter="randombar(horizontal)">
                                      <p:cBhvr>
                                        <p:cTn id="40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5" grpId="0" animBg="1"/>
      <p:bldP spid="167" grpId="0"/>
      <p:bldP spid="167" grpId="1"/>
      <p:bldP spid="168"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p:bldP spid="224" grpId="1"/>
      <p:bldP spid="225" grpId="0" animBg="1"/>
      <p:bldP spid="227"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52" grpId="0"/>
      <p:bldP spid="252" grpId="1"/>
      <p:bldP spid="253" grpId="0" animBg="1"/>
      <p:bldP spid="163" grpId="0" animBg="1"/>
      <p:bldP spid="164" grpId="0" animBg="1"/>
      <p:bldP spid="165" grpId="0" animBg="1"/>
      <p:bldP spid="166"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743200" y="1495425"/>
            <a:ext cx="6400800" cy="1447800"/>
          </a:xfrm>
        </p:spPr>
        <p:txBody>
          <a:bodyPr/>
          <a:lstStyle/>
          <a:p>
            <a:pPr algn="just" eaLnBrk="1" hangingPunct="1">
              <a:buFontTx/>
              <a:buNone/>
            </a:pPr>
            <a:r>
              <a:rPr lang="en-US" sz="2800" smtClean="0">
                <a:solidFill>
                  <a:srgbClr val="0000FF"/>
                </a:solidFill>
                <a:latin typeface="Times New Roman" pitchFamily="18" charset="0"/>
              </a:rPr>
              <a:t>    M</a:t>
            </a:r>
            <a:r>
              <a:rPr lang="vi-VN" sz="2800" smtClean="0">
                <a:solidFill>
                  <a:srgbClr val="0000FF"/>
                </a:solidFill>
                <a:latin typeface="Times New Roman" pitchFamily="18" charset="0"/>
              </a:rPr>
              <a:t>ột trong những phương pháp cổ nhất</a:t>
            </a:r>
            <a:r>
              <a:rPr lang="en-US" sz="2800" smtClean="0">
                <a:solidFill>
                  <a:srgbClr val="0000FF"/>
                </a:solidFill>
                <a:latin typeface="Times New Roman" pitchFamily="18" charset="0"/>
              </a:rPr>
              <a:t> </a:t>
            </a:r>
            <a:r>
              <a:rPr lang="vi-VN" sz="2800" smtClean="0">
                <a:solidFill>
                  <a:srgbClr val="0000FF"/>
                </a:solidFill>
                <a:latin typeface="Times New Roman" pitchFamily="18" charset="0"/>
              </a:rPr>
              <a:t>để</a:t>
            </a:r>
            <a:r>
              <a:rPr lang="en-US" sz="2800" smtClean="0">
                <a:solidFill>
                  <a:srgbClr val="0000FF"/>
                </a:solidFill>
                <a:latin typeface="Times New Roman" pitchFamily="18" charset="0"/>
              </a:rPr>
              <a:t> </a:t>
            </a:r>
            <a:r>
              <a:rPr lang="vi-VN" sz="2800" smtClean="0">
                <a:solidFill>
                  <a:srgbClr val="0000FF"/>
                </a:solidFill>
                <a:latin typeface="Times New Roman" pitchFamily="18" charset="0"/>
              </a:rPr>
              <a:t>lập bảng các số nguyên tố từ bảng các số tự nhiên do nhà</a:t>
            </a:r>
            <a:r>
              <a:rPr lang="en-US" sz="2800" smtClean="0">
                <a:solidFill>
                  <a:srgbClr val="0000FF"/>
                </a:solidFill>
                <a:latin typeface="Times New Roman" pitchFamily="18" charset="0"/>
              </a:rPr>
              <a:t> To</a:t>
            </a:r>
            <a:r>
              <a:rPr lang="vi-VN" sz="2800" smtClean="0">
                <a:solidFill>
                  <a:srgbClr val="0000FF"/>
                </a:solidFill>
                <a:latin typeface="Times New Roman" pitchFamily="18" charset="0"/>
              </a:rPr>
              <a:t>án học cổ Hi Lạp</a:t>
            </a:r>
            <a:endParaRPr lang="en-US" sz="2800" smtClean="0">
              <a:solidFill>
                <a:srgbClr val="0000FF"/>
              </a:solidFill>
              <a:latin typeface="Times New Roman" pitchFamily="18" charset="0"/>
            </a:endParaRPr>
          </a:p>
        </p:txBody>
      </p:sp>
      <p:pic>
        <p:nvPicPr>
          <p:cNvPr id="13315" name="Picture 3" descr="untitled"/>
          <p:cNvPicPr>
            <a:picLocks noChangeAspect="1" noChangeArrowheads="1"/>
          </p:cNvPicPr>
          <p:nvPr/>
        </p:nvPicPr>
        <p:blipFill>
          <a:blip r:embed="rId2"/>
          <a:srcRect/>
          <a:stretch>
            <a:fillRect/>
          </a:stretch>
        </p:blipFill>
        <p:spPr bwMode="auto">
          <a:xfrm>
            <a:off x="331788" y="76200"/>
            <a:ext cx="2563812" cy="2819400"/>
          </a:xfrm>
          <a:prstGeom prst="rect">
            <a:avLst/>
          </a:prstGeom>
          <a:noFill/>
          <a:ln w="9525">
            <a:noFill/>
            <a:miter lim="800000"/>
            <a:headEnd/>
            <a:tailEnd/>
          </a:ln>
        </p:spPr>
      </p:pic>
      <p:sp>
        <p:nvSpPr>
          <p:cNvPr id="13316" name="Text Box 4"/>
          <p:cNvSpPr txBox="1">
            <a:spLocks noChangeArrowheads="1"/>
          </p:cNvSpPr>
          <p:nvPr/>
        </p:nvSpPr>
        <p:spPr bwMode="auto">
          <a:xfrm>
            <a:off x="3810000" y="487363"/>
            <a:ext cx="3505200" cy="641350"/>
          </a:xfrm>
          <a:prstGeom prst="rect">
            <a:avLst/>
          </a:prstGeom>
          <a:noFill/>
          <a:ln w="9525">
            <a:noFill/>
            <a:miter lim="800000"/>
            <a:headEnd/>
            <a:tailEnd/>
          </a:ln>
        </p:spPr>
        <p:txBody>
          <a:bodyPr>
            <a:spAutoFit/>
          </a:bodyPr>
          <a:lstStyle/>
          <a:p>
            <a:pPr>
              <a:spcBef>
                <a:spcPct val="50000"/>
              </a:spcBef>
            </a:pPr>
            <a:r>
              <a:rPr lang="en-US" sz="3600" b="1" u="sng">
                <a:solidFill>
                  <a:srgbClr val="FF0066"/>
                </a:solidFill>
                <a:latin typeface="Times New Roman" pitchFamily="18" charset="0"/>
              </a:rPr>
              <a:t>Sàng Ơratôxten</a:t>
            </a:r>
          </a:p>
        </p:txBody>
      </p:sp>
      <p:sp>
        <p:nvSpPr>
          <p:cNvPr id="13317" name="Rectangle 5"/>
          <p:cNvSpPr>
            <a:spLocks noChangeArrowheads="1"/>
          </p:cNvSpPr>
          <p:nvPr/>
        </p:nvSpPr>
        <p:spPr bwMode="auto">
          <a:xfrm>
            <a:off x="228600" y="2743200"/>
            <a:ext cx="8915400" cy="2654300"/>
          </a:xfrm>
          <a:prstGeom prst="rect">
            <a:avLst/>
          </a:prstGeom>
          <a:noFill/>
          <a:ln w="9525">
            <a:noFill/>
            <a:miter lim="800000"/>
            <a:headEnd/>
            <a:tailEnd/>
          </a:ln>
        </p:spPr>
        <p:txBody>
          <a:bodyPr>
            <a:spAutoFit/>
          </a:bodyPr>
          <a:lstStyle/>
          <a:p>
            <a:pPr algn="just">
              <a:spcBef>
                <a:spcPct val="20000"/>
              </a:spcBef>
            </a:pPr>
            <a:r>
              <a:rPr lang="vi-VN" sz="2800">
                <a:solidFill>
                  <a:srgbClr val="0000FF"/>
                </a:solidFill>
                <a:latin typeface="Times New Roman" pitchFamily="18" charset="0"/>
              </a:rPr>
              <a:t>Ơ</a:t>
            </a:r>
            <a:r>
              <a:rPr lang="en-US" sz="2800">
                <a:solidFill>
                  <a:srgbClr val="0000FF"/>
                </a:solidFill>
                <a:latin typeface="Times New Roman" pitchFamily="18" charset="0"/>
              </a:rPr>
              <a:t>rat</a:t>
            </a:r>
            <a:r>
              <a:rPr lang="vi-VN" sz="2800">
                <a:solidFill>
                  <a:srgbClr val="0000FF"/>
                </a:solidFill>
                <a:latin typeface="Times New Roman" pitchFamily="18" charset="0"/>
              </a:rPr>
              <a:t>ô</a:t>
            </a:r>
            <a:r>
              <a:rPr lang="en-US" sz="2800">
                <a:solidFill>
                  <a:srgbClr val="0000FF"/>
                </a:solidFill>
                <a:latin typeface="Times New Roman" pitchFamily="18" charset="0"/>
              </a:rPr>
              <a:t>xten</a:t>
            </a:r>
            <a:r>
              <a:rPr lang="vi-VN" sz="2800">
                <a:solidFill>
                  <a:srgbClr val="0000FF"/>
                </a:solidFill>
                <a:latin typeface="Times New Roman" pitchFamily="18" charset="0"/>
              </a:rPr>
              <a:t>(Ératosthène)  </a:t>
            </a:r>
            <a:r>
              <a:rPr lang="en-US" sz="2800">
                <a:solidFill>
                  <a:srgbClr val="0000FF"/>
                </a:solidFill>
                <a:latin typeface="Times New Roman" pitchFamily="18" charset="0"/>
              </a:rPr>
              <a:t>(276 – 194 tr</a:t>
            </a:r>
            <a:r>
              <a:rPr lang="vi-VN" sz="2800">
                <a:solidFill>
                  <a:srgbClr val="0000FF"/>
                </a:solidFill>
                <a:latin typeface="Times New Roman" pitchFamily="18" charset="0"/>
              </a:rPr>
              <a:t>ước</a:t>
            </a:r>
            <a:r>
              <a:rPr lang="en-US" sz="2800">
                <a:solidFill>
                  <a:srgbClr val="0000FF"/>
                </a:solidFill>
                <a:latin typeface="Times New Roman" pitchFamily="18" charset="0"/>
              </a:rPr>
              <a:t> C</a:t>
            </a:r>
            <a:r>
              <a:rPr lang="vi-VN" sz="2800">
                <a:solidFill>
                  <a:srgbClr val="0000FF"/>
                </a:solidFill>
                <a:latin typeface="Times New Roman" pitchFamily="18" charset="0"/>
              </a:rPr>
              <a:t>ô</a:t>
            </a:r>
            <a:r>
              <a:rPr lang="en-US" sz="2800">
                <a:solidFill>
                  <a:srgbClr val="0000FF"/>
                </a:solidFill>
                <a:latin typeface="Times New Roman" pitchFamily="18" charset="0"/>
              </a:rPr>
              <a:t>ng nguy</a:t>
            </a:r>
            <a:r>
              <a:rPr lang="vi-VN" sz="2800">
                <a:solidFill>
                  <a:srgbClr val="0000FF"/>
                </a:solidFill>
                <a:latin typeface="Times New Roman" pitchFamily="18" charset="0"/>
              </a:rPr>
              <a:t>ê</a:t>
            </a:r>
            <a:r>
              <a:rPr lang="en-US" sz="2800">
                <a:solidFill>
                  <a:srgbClr val="0000FF"/>
                </a:solidFill>
                <a:latin typeface="Times New Roman" pitchFamily="18" charset="0"/>
              </a:rPr>
              <a:t>n)</a:t>
            </a:r>
            <a:r>
              <a:rPr lang="vi-VN" sz="2800">
                <a:solidFill>
                  <a:srgbClr val="0000FF"/>
                </a:solidFill>
                <a:latin typeface="Times New Roman" pitchFamily="18" charset="0"/>
              </a:rPr>
              <a:t> đề r</a:t>
            </a:r>
            <a:r>
              <a:rPr lang="en-US" sz="2800">
                <a:solidFill>
                  <a:srgbClr val="0000FF"/>
                </a:solidFill>
                <a:latin typeface="Times New Roman" pitchFamily="18" charset="0"/>
              </a:rPr>
              <a:t>a. Trong cách làm trên, các hợp số được sàng lọc đi, các số nguyên tố được giữ lại. Nhà toán học Ơratôxten đã viết các số trên giấy cỏ sậy căng trên một cái khung rồi dùi thủng các hợp số.Bảng số nguyên tố còn lại giống như một cái sàng và được gọi là sàng Ơratôxten</a:t>
            </a:r>
          </a:p>
        </p:txBody>
      </p:sp>
      <p:pic>
        <p:nvPicPr>
          <p:cNvPr id="16390" name="Picture 6" descr="POINSET3"/>
          <p:cNvPicPr>
            <a:picLocks noChangeAspect="1" noChangeArrowheads="1"/>
          </p:cNvPicPr>
          <p:nvPr/>
        </p:nvPicPr>
        <p:blipFill>
          <a:blip r:embed="rId3"/>
          <a:srcRect/>
          <a:stretch>
            <a:fillRect/>
          </a:stretch>
        </p:blipFill>
        <p:spPr bwMode="auto">
          <a:xfrm rot="10800000" flipV="1">
            <a:off x="-152400" y="5257800"/>
            <a:ext cx="1828800" cy="1614488"/>
          </a:xfrm>
          <a:prstGeom prst="rect">
            <a:avLst/>
          </a:prstGeom>
          <a:noFill/>
          <a:ln w="9525">
            <a:noFill/>
            <a:miter lim="800000"/>
            <a:headEnd/>
            <a:tailEnd/>
          </a:ln>
        </p:spPr>
      </p:pic>
      <p:pic>
        <p:nvPicPr>
          <p:cNvPr id="16391" name="Picture 7" descr="POINSET2"/>
          <p:cNvPicPr>
            <a:picLocks noChangeAspect="1" noChangeArrowheads="1"/>
          </p:cNvPicPr>
          <p:nvPr/>
        </p:nvPicPr>
        <p:blipFill>
          <a:blip r:embed="rId4"/>
          <a:srcRect/>
          <a:stretch>
            <a:fillRect/>
          </a:stretch>
        </p:blipFill>
        <p:spPr bwMode="auto">
          <a:xfrm flipH="1">
            <a:off x="7848600" y="76200"/>
            <a:ext cx="1295400" cy="1252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linds(horizontal)">
                                      <p:cBhvr>
                                        <p:cTn id="10" dur="5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15" dur="500"/>
                                        <p:tgtEl>
                                          <p:spTgt spid="13314">
                                            <p:txEl>
                                              <p:pRg st="0" end="0"/>
                                            </p:txEl>
                                          </p:spTgt>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linds(horizontal)">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nvGraphicFramePr>
        <p:xfrm>
          <a:off x="1590675" y="414338"/>
          <a:ext cx="6019800" cy="6400800"/>
        </p:xfrm>
        <a:graphic>
          <a:graphicData uri="http://schemas.openxmlformats.org/drawingml/2006/table">
            <a:tbl>
              <a:tblPr/>
              <a:tblGrid>
                <a:gridCol w="752475"/>
                <a:gridCol w="752475"/>
                <a:gridCol w="752475"/>
                <a:gridCol w="752475"/>
                <a:gridCol w="752475"/>
                <a:gridCol w="752475"/>
                <a:gridCol w="752475"/>
                <a:gridCol w="752475"/>
              </a:tblGrid>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9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503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389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9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997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90" name="Text Box 182"/>
          <p:cNvSpPr txBox="1">
            <a:spLocks noChangeArrowheads="1"/>
          </p:cNvSpPr>
          <p:nvPr/>
        </p:nvSpPr>
        <p:spPr bwMode="auto">
          <a:xfrm>
            <a:off x="1547812" y="0"/>
            <a:ext cx="6910387" cy="400110"/>
          </a:xfrm>
          <a:prstGeom prst="rect">
            <a:avLst/>
          </a:prstGeom>
          <a:noFill/>
          <a:ln w="9525">
            <a:noFill/>
            <a:miter lim="800000"/>
            <a:headEnd/>
            <a:tailEnd/>
          </a:ln>
        </p:spPr>
        <p:txBody>
          <a:bodyPr wrap="square">
            <a:spAutoFit/>
          </a:bodyPr>
          <a:lstStyle/>
          <a:p>
            <a:pPr algn="ctr">
              <a:spcBef>
                <a:spcPct val="50000"/>
              </a:spcBef>
            </a:pPr>
            <a:r>
              <a:rPr lang="en-US" sz="2000" b="1" dirty="0" err="1">
                <a:solidFill>
                  <a:srgbClr val="0000CC"/>
                </a:solidFill>
                <a:latin typeface="VNI-Avo" pitchFamily="2" charset="0"/>
              </a:rPr>
              <a:t>Baûng</a:t>
            </a:r>
            <a:r>
              <a:rPr lang="en-US" sz="2000" b="1" dirty="0">
                <a:solidFill>
                  <a:srgbClr val="0000CC"/>
                </a:solidFill>
                <a:latin typeface="VNI-Avo" pitchFamily="2" charset="0"/>
              </a:rPr>
              <a:t> </a:t>
            </a:r>
            <a:r>
              <a:rPr lang="en-US" sz="2000" b="1" dirty="0" err="1">
                <a:solidFill>
                  <a:srgbClr val="0000CC"/>
                </a:solidFill>
                <a:latin typeface="VNI-Avo" pitchFamily="2" charset="0"/>
              </a:rPr>
              <a:t>soá</a:t>
            </a:r>
            <a:r>
              <a:rPr lang="en-US" sz="2000" b="1" dirty="0">
                <a:solidFill>
                  <a:srgbClr val="0000CC"/>
                </a:solidFill>
                <a:latin typeface="VNI-Avo" pitchFamily="2" charset="0"/>
              </a:rPr>
              <a:t> </a:t>
            </a:r>
            <a:r>
              <a:rPr lang="en-US" sz="2000" b="1" dirty="0" err="1">
                <a:solidFill>
                  <a:srgbClr val="0000CC"/>
                </a:solidFill>
                <a:latin typeface="VNI-Avo" pitchFamily="2" charset="0"/>
              </a:rPr>
              <a:t>nguyeân</a:t>
            </a:r>
            <a:r>
              <a:rPr lang="en-US" sz="2000" b="1" dirty="0">
                <a:solidFill>
                  <a:srgbClr val="0000CC"/>
                </a:solidFill>
                <a:latin typeface="VNI-Avo" pitchFamily="2" charset="0"/>
              </a:rPr>
              <a:t> </a:t>
            </a:r>
            <a:r>
              <a:rPr lang="en-US" sz="2000" b="1" dirty="0" err="1">
                <a:solidFill>
                  <a:srgbClr val="0000CC"/>
                </a:solidFill>
                <a:latin typeface="VNI-Avo" pitchFamily="2" charset="0"/>
              </a:rPr>
              <a:t>toá</a:t>
            </a:r>
            <a:r>
              <a:rPr lang="en-US" sz="2000" b="1" dirty="0">
                <a:solidFill>
                  <a:srgbClr val="0000CC"/>
                </a:solidFill>
                <a:latin typeface="VNI-Avo" pitchFamily="2" charset="0"/>
              </a:rPr>
              <a:t> ( </a:t>
            </a:r>
            <a:r>
              <a:rPr lang="en-US" sz="2000" b="1" dirty="0" err="1">
                <a:solidFill>
                  <a:srgbClr val="0000CC"/>
                </a:solidFill>
                <a:latin typeface="VNI-Avo" pitchFamily="2" charset="0"/>
              </a:rPr>
              <a:t>nhoû</a:t>
            </a:r>
            <a:r>
              <a:rPr lang="en-US" sz="2000" b="1" dirty="0">
                <a:solidFill>
                  <a:srgbClr val="0000CC"/>
                </a:solidFill>
                <a:latin typeface="VNI-Avo" pitchFamily="2" charset="0"/>
              </a:rPr>
              <a:t> </a:t>
            </a:r>
            <a:r>
              <a:rPr lang="en-US" sz="2000" b="1" dirty="0" err="1">
                <a:solidFill>
                  <a:srgbClr val="0000CC"/>
                </a:solidFill>
                <a:latin typeface="VNI-Avo" pitchFamily="2" charset="0"/>
              </a:rPr>
              <a:t>hôn</a:t>
            </a:r>
            <a:r>
              <a:rPr lang="en-US" sz="2000" b="1" dirty="0">
                <a:solidFill>
                  <a:srgbClr val="0000CC"/>
                </a:solidFill>
                <a:latin typeface="VNI-Avo" pitchFamily="2" charset="0"/>
              </a:rPr>
              <a:t> 1000 </a:t>
            </a:r>
            <a:r>
              <a:rPr lang="en-US" sz="2000" b="1" dirty="0" smtClean="0">
                <a:solidFill>
                  <a:srgbClr val="0000CC"/>
                </a:solidFill>
                <a:latin typeface="VNI-Avo" pitchFamily="2" charset="0"/>
              </a:rPr>
              <a:t>) / </a:t>
            </a:r>
            <a:r>
              <a:rPr lang="en-US" sz="2000" b="1" dirty="0" err="1" smtClean="0">
                <a:solidFill>
                  <a:srgbClr val="0000CC"/>
                </a:solidFill>
                <a:latin typeface="VNI-Avo" pitchFamily="2" charset="0"/>
              </a:rPr>
              <a:t>sgk</a:t>
            </a:r>
            <a:r>
              <a:rPr lang="en-US" sz="2000" b="1" dirty="0" smtClean="0">
                <a:solidFill>
                  <a:srgbClr val="0000CC"/>
                </a:solidFill>
                <a:latin typeface="VNI-Avo" pitchFamily="2" charset="0"/>
              </a:rPr>
              <a:t> </a:t>
            </a:r>
            <a:r>
              <a:rPr lang="en-US" sz="2000" b="1" dirty="0" err="1" smtClean="0">
                <a:solidFill>
                  <a:srgbClr val="0000CC"/>
                </a:solidFill>
                <a:latin typeface="VNI-Avo" pitchFamily="2" charset="0"/>
              </a:rPr>
              <a:t>trang</a:t>
            </a:r>
            <a:r>
              <a:rPr lang="en-US" sz="2000" b="1" dirty="0" smtClean="0">
                <a:solidFill>
                  <a:srgbClr val="0000CC"/>
                </a:solidFill>
                <a:latin typeface="VNI-Avo" pitchFamily="2" charset="0"/>
              </a:rPr>
              <a:t> 128</a:t>
            </a:r>
            <a:endParaRPr lang="en-US" sz="2000" b="1" dirty="0">
              <a:solidFill>
                <a:srgbClr val="0000CC"/>
              </a:solidFill>
              <a:latin typeface="VNI-Avo" pitchFamily="2"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1612</Words>
  <Application>Microsoft Office PowerPoint</Application>
  <PresentationFormat>On-screen Show (4:3)</PresentationFormat>
  <Paragraphs>481</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.VnHelvetInsH</vt:lpstr>
      <vt:lpstr>.VnTime</vt:lpstr>
      <vt:lpstr>Arial</vt:lpstr>
      <vt:lpstr>Calibri</vt:lpstr>
      <vt:lpstr>Times New Roman</vt:lpstr>
      <vt:lpstr>VNI-Avo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2.Lập bảng các số nguyên tố  không vượt quá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dc:creator>
  <cp:lastModifiedBy>Administrator</cp:lastModifiedBy>
  <cp:revision>66</cp:revision>
  <dcterms:created xsi:type="dcterms:W3CDTF">2019-10-13T09:15:13Z</dcterms:created>
  <dcterms:modified xsi:type="dcterms:W3CDTF">2020-11-01T06:44:04Z</dcterms:modified>
</cp:coreProperties>
</file>