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1418965-F955-4A8F-8973-F2A7821A8D17}">
          <p14:sldIdLst>
            <p14:sldId id="256"/>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05" autoAdjust="0"/>
  </p:normalViewPr>
  <p:slideViewPr>
    <p:cSldViewPr snapToGrid="0">
      <p:cViewPr>
        <p:scale>
          <a:sx n="74" d="100"/>
          <a:sy n="74" d="100"/>
        </p:scale>
        <p:origin x="-498" y="1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9B068-9F84-4F81-8508-5B49430ABDF6}"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296764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B9B068-9F84-4F81-8508-5B49430ABDF6}"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145345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B9B068-9F84-4F81-8508-5B49430ABDF6}"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400166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B9B068-9F84-4F81-8508-5B49430ABDF6}"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272350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B9B068-9F84-4F81-8508-5B49430ABDF6}"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278669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B9B068-9F84-4F81-8508-5B49430ABDF6}"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269008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B9B068-9F84-4F81-8508-5B49430ABDF6}"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138774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B9B068-9F84-4F81-8508-5B49430ABDF6}" type="datetimeFigureOut">
              <a:rPr lang="en-US" smtClean="0"/>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350719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9B068-9F84-4F81-8508-5B49430ABDF6}" type="datetimeFigureOut">
              <a:rPr lang="en-US" smtClean="0"/>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425167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B9B068-9F84-4F81-8508-5B49430ABDF6}"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41609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B9B068-9F84-4F81-8508-5B49430ABDF6}"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8E56A-0425-4813-BB9E-275355E43B18}" type="slidenum">
              <a:rPr lang="en-US" smtClean="0"/>
              <a:t>‹#›</a:t>
            </a:fld>
            <a:endParaRPr lang="en-US"/>
          </a:p>
        </p:txBody>
      </p:sp>
    </p:spTree>
    <p:extLst>
      <p:ext uri="{BB962C8B-B14F-4D97-AF65-F5344CB8AC3E}">
        <p14:creationId xmlns:p14="http://schemas.microsoft.com/office/powerpoint/2010/main" val="260540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B068-9F84-4F81-8508-5B49430ABDF6}" type="datetimeFigureOut">
              <a:rPr lang="en-US" smtClean="0"/>
              <a:t>12/11/2021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8E56A-0425-4813-BB9E-275355E43B18}" type="slidenum">
              <a:rPr lang="en-US" smtClean="0"/>
              <a:t>‹#›</a:t>
            </a:fld>
            <a:endParaRPr lang="en-US"/>
          </a:p>
        </p:txBody>
      </p:sp>
    </p:spTree>
    <p:extLst>
      <p:ext uri="{BB962C8B-B14F-4D97-AF65-F5344CB8AC3E}">
        <p14:creationId xmlns:p14="http://schemas.microsoft.com/office/powerpoint/2010/main" val="279429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Subtitle 2"/>
          <p:cNvSpPr>
            <a:spLocks noGrp="1"/>
          </p:cNvSpPr>
          <p:nvPr>
            <p:ph idx="1"/>
          </p:nvPr>
        </p:nvSpPr>
        <p:spPr/>
        <p:txBody>
          <a:bodyPr/>
          <a:lstStyle/>
          <a:p>
            <a:pPr lvl="8"/>
            <a:endParaRPr lang="en-US" dirty="0"/>
          </a:p>
        </p:txBody>
      </p:sp>
      <p:pic>
        <p:nvPicPr>
          <p:cNvPr id="1026" name="Picture 2" descr="https://b-f27-zpg.zdn.vn/5090374203143397989/3f98995a7fe980b7d9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8354" y="90805"/>
            <a:ext cx="8503920" cy="2585323"/>
          </a:xfrm>
          <a:prstGeom prst="rect">
            <a:avLst/>
          </a:prstGeom>
          <a:noFill/>
        </p:spPr>
        <p:txBody>
          <a:bodyPr wrap="square" rtlCol="0">
            <a:spAutoFit/>
          </a:bodyPr>
          <a:lstStyle/>
          <a:p>
            <a:r>
              <a:rPr lang="vi-VN" b="1" i="1" dirty="0">
                <a:solidFill>
                  <a:srgbClr val="000000"/>
                </a:solidFill>
              </a:rPr>
              <a:t>Với mỗi thế hệ học trò, có lẽ mái trường chính là nơi ghi dấu một thời tuổi trẻ sôi nổi, bồng bột đầy hăm hở với bao yêu thương, khát vọng. Nó ôm ấp biết bao nhiêu kỷ niệm về tình thầy, tình bạn. Nó chắp cánh cho những ước mơ của ta bay đến chân trời trí tuệ…. Mỗi con người khi đã lớn lên có lẽ đều để lại những dấu ấn riêng cho mình về khoảng thời gian đẹp nhất trong đời ấy. Tuổi học trò với những mộng mơ, những lo âu bất chợt, những ý tưởng chợt đến rồi chợt đi. Tất cả đều được vun đắp và lớn lên dưới mái trường – nơi ta luôn có bạn bè và thầy cô bên cạnh sẻ chia những vui buồn </a:t>
            </a:r>
            <a:r>
              <a:rPr lang="vi-VN" b="1" i="1" dirty="0" smtClean="0">
                <a:solidFill>
                  <a:srgbClr val="000000"/>
                </a:solidFill>
              </a:rPr>
              <a:t>cùng ta.</a:t>
            </a:r>
            <a:r>
              <a:rPr lang="en-US" b="1" i="1" dirty="0" smtClean="0">
                <a:solidFill>
                  <a:srgbClr val="000000"/>
                </a:solidFill>
              </a:rPr>
              <a:t/>
            </a:r>
            <a:br>
              <a:rPr lang="en-US" b="1" i="1" dirty="0" smtClean="0">
                <a:solidFill>
                  <a:srgbClr val="000000"/>
                </a:solidFill>
              </a:rPr>
            </a:br>
            <a:r>
              <a:rPr lang="en-US" b="1" i="1" dirty="0" smtClean="0">
                <a:solidFill>
                  <a:srgbClr val="000000"/>
                </a:solidFill>
              </a:rPr>
              <a:t> </a:t>
            </a:r>
            <a:endParaRPr lang="en-US" b="1" i="1" dirty="0">
              <a:solidFill>
                <a:srgbClr val="000000"/>
              </a:solidFill>
            </a:endParaRPr>
          </a:p>
        </p:txBody>
      </p:sp>
    </p:spTree>
    <p:extLst>
      <p:ext uri="{BB962C8B-B14F-4D97-AF65-F5344CB8AC3E}">
        <p14:creationId xmlns:p14="http://schemas.microsoft.com/office/powerpoint/2010/main" val="31724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478" y="5364057"/>
            <a:ext cx="4191267" cy="710186"/>
          </a:xfrm>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2581835" y="0"/>
            <a:ext cx="6777318" cy="1963271"/>
          </a:xfrm>
          <a:prstGeom prst="rect">
            <a:avLst/>
          </a:prstGeom>
          <a:noFill/>
        </p:spPr>
        <p:txBody>
          <a:bodyPr wrap="square" rtlCol="0">
            <a:spAutoFit/>
          </a:bodyPr>
          <a:lstStyle/>
          <a:p>
            <a:endParaRPr lang="en-US" dirty="0"/>
          </a:p>
        </p:txBody>
      </p:sp>
      <p:pic>
        <p:nvPicPr>
          <p:cNvPr id="2052" name="Picture 4" descr="https://b-f27-zpg.zdn.vn/7183255635057969783/46f9747fc6cc399260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01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
            <a:ext cx="12192000" cy="2031325"/>
          </a:xfrm>
          <a:prstGeom prst="rect">
            <a:avLst/>
          </a:prstGeom>
          <a:noFill/>
        </p:spPr>
        <p:txBody>
          <a:bodyPr wrap="square" rtlCol="0">
            <a:spAutoFit/>
          </a:bodyPr>
          <a:lstStyle/>
          <a:p>
            <a:r>
              <a:rPr lang="vi-VN" sz="2100" b="1" i="1" dirty="0" smtClean="0">
                <a:solidFill>
                  <a:srgbClr val="0404A0"/>
                </a:solidFill>
              </a:rPr>
              <a:t>Ngôi trường là nơi </a:t>
            </a:r>
            <a:r>
              <a:rPr lang="en-US" sz="2100" b="1" i="1" dirty="0" err="1" smtClean="0">
                <a:solidFill>
                  <a:srgbClr val="0404A0"/>
                </a:solidFill>
              </a:rPr>
              <a:t>chúng</a:t>
            </a:r>
            <a:r>
              <a:rPr lang="en-US" sz="2100" b="1" i="1" dirty="0" smtClean="0">
                <a:solidFill>
                  <a:srgbClr val="0404A0"/>
                </a:solidFill>
              </a:rPr>
              <a:t> ta</a:t>
            </a:r>
            <a:r>
              <a:rPr lang="vi-VN" sz="2100" b="1" i="1" dirty="0" smtClean="0">
                <a:solidFill>
                  <a:srgbClr val="0404A0"/>
                </a:solidFill>
              </a:rPr>
              <a:t> bắt đầu học mọi thứ để làm nền tảng bước vào đời, nơi có những người bạn </a:t>
            </a:r>
            <a:r>
              <a:rPr lang="vi-VN" sz="2100" b="1" i="1" dirty="0">
                <a:solidFill>
                  <a:srgbClr val="0404A0"/>
                </a:solidFill>
              </a:rPr>
              <a:t>do </a:t>
            </a:r>
            <a:r>
              <a:rPr lang="en-US" sz="2100" b="1" i="1" dirty="0" err="1" smtClean="0">
                <a:solidFill>
                  <a:srgbClr val="0404A0"/>
                </a:solidFill>
              </a:rPr>
              <a:t>chúng</a:t>
            </a:r>
            <a:r>
              <a:rPr lang="en-US" sz="2100" b="1" i="1" dirty="0" smtClean="0">
                <a:solidFill>
                  <a:srgbClr val="0404A0"/>
                </a:solidFill>
              </a:rPr>
              <a:t> ta</a:t>
            </a:r>
            <a:r>
              <a:rPr lang="vi-VN" sz="2100" b="1" i="1" dirty="0" smtClean="0">
                <a:solidFill>
                  <a:srgbClr val="0404A0"/>
                </a:solidFill>
              </a:rPr>
              <a:t> </a:t>
            </a:r>
            <a:r>
              <a:rPr lang="vi-VN" sz="2100" b="1" i="1" dirty="0">
                <a:solidFill>
                  <a:srgbClr val="0404A0"/>
                </a:solidFill>
              </a:rPr>
              <a:t>làm quen, do </a:t>
            </a:r>
            <a:r>
              <a:rPr lang="en-US" sz="2100" b="1" i="1" dirty="0" err="1" smtClean="0">
                <a:solidFill>
                  <a:srgbClr val="0404A0"/>
                </a:solidFill>
              </a:rPr>
              <a:t>chính</a:t>
            </a:r>
            <a:r>
              <a:rPr lang="en-US" sz="2100" b="1" i="1" dirty="0" smtClean="0">
                <a:solidFill>
                  <a:srgbClr val="0404A0"/>
                </a:solidFill>
              </a:rPr>
              <a:t> ta</a:t>
            </a:r>
            <a:r>
              <a:rPr lang="vi-VN" sz="2100" b="1" i="1" dirty="0" smtClean="0">
                <a:solidFill>
                  <a:srgbClr val="0404A0"/>
                </a:solidFill>
              </a:rPr>
              <a:t> </a:t>
            </a:r>
            <a:r>
              <a:rPr lang="vi-VN" sz="2100" b="1" i="1" dirty="0">
                <a:solidFill>
                  <a:srgbClr val="0404A0"/>
                </a:solidFill>
              </a:rPr>
              <a:t>dùng sự chân thành để trở nên thân thiết là nơi mà thầy cô yêu thương học sinh nhưng lại chẳng thể hiện mà chỉ để lại cho chúng </a:t>
            </a:r>
            <a:r>
              <a:rPr lang="en-US" sz="2100" b="1" i="1" dirty="0" smtClean="0">
                <a:solidFill>
                  <a:srgbClr val="0404A0"/>
                </a:solidFill>
              </a:rPr>
              <a:t>ta</a:t>
            </a:r>
            <a:r>
              <a:rPr lang="vi-VN" sz="2100" b="1" i="1" dirty="0" smtClean="0">
                <a:solidFill>
                  <a:srgbClr val="0404A0"/>
                </a:solidFill>
              </a:rPr>
              <a:t> </a:t>
            </a:r>
            <a:r>
              <a:rPr lang="vi-VN" sz="2100" b="1" i="1" dirty="0">
                <a:solidFill>
                  <a:srgbClr val="0404A0"/>
                </a:solidFill>
              </a:rPr>
              <a:t>những la mắng khi không học bài, để lại những lời nhắc nhở tuy nhỏ nhẹ nhưng đối với chúng tôi là răn đe. Tuy là nói </a:t>
            </a:r>
            <a:r>
              <a:rPr lang="vi-VN" sz="2100" b="1" i="1" dirty="0" smtClean="0">
                <a:solidFill>
                  <a:srgbClr val="0404A0"/>
                </a:solidFill>
              </a:rPr>
              <a:t>vậy </a:t>
            </a:r>
            <a:r>
              <a:rPr lang="vi-VN" sz="2100" b="1" i="1" dirty="0">
                <a:solidFill>
                  <a:srgbClr val="0404A0"/>
                </a:solidFill>
              </a:rPr>
              <a:t>nhưng thật ra thầy cô luôn quan tâm đến chúng </a:t>
            </a:r>
            <a:r>
              <a:rPr lang="en-US" sz="2100" b="1" i="1" dirty="0" smtClean="0">
                <a:solidFill>
                  <a:srgbClr val="0404A0"/>
                </a:solidFill>
              </a:rPr>
              <a:t>ta</a:t>
            </a:r>
            <a:r>
              <a:rPr lang="vi-VN" sz="2100" b="1" i="1" dirty="0" smtClean="0">
                <a:solidFill>
                  <a:srgbClr val="0404A0"/>
                </a:solidFill>
              </a:rPr>
              <a:t>, </a:t>
            </a:r>
            <a:r>
              <a:rPr lang="vi-VN" sz="2100" b="1" i="1" dirty="0">
                <a:solidFill>
                  <a:srgbClr val="0404A0"/>
                </a:solidFill>
              </a:rPr>
              <a:t>có gì không hiểu thầy cô luôn sẳn sàng giải đáp.</a:t>
            </a:r>
            <a:endParaRPr lang="en-US" sz="2100" b="1" i="1" dirty="0">
              <a:solidFill>
                <a:srgbClr val="0404A0"/>
              </a:solidFill>
            </a:endParaRPr>
          </a:p>
        </p:txBody>
      </p:sp>
    </p:spTree>
    <p:extLst>
      <p:ext uri="{BB962C8B-B14F-4D97-AF65-F5344CB8AC3E}">
        <p14:creationId xmlns:p14="http://schemas.microsoft.com/office/powerpoint/2010/main" val="214752142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Những</a:t>
            </a:r>
            <a:r>
              <a:rPr lang="en-US" dirty="0" smtClean="0"/>
              <a:t> </a:t>
            </a:r>
            <a:r>
              <a:rPr lang="en-US" dirty="0" err="1" smtClean="0"/>
              <a:t>kỉ</a:t>
            </a:r>
            <a:r>
              <a:rPr lang="en-US" dirty="0" smtClean="0"/>
              <a:t> </a:t>
            </a:r>
            <a:r>
              <a:rPr lang="en-US" dirty="0" err="1" smtClean="0"/>
              <a:t>niệm</a:t>
            </a:r>
            <a:r>
              <a:rPr lang="en-US" dirty="0" smtClean="0"/>
              <a:t> </a:t>
            </a:r>
            <a:r>
              <a:rPr lang="en-US" dirty="0" err="1" smtClean="0"/>
              <a:t>đẹp</a:t>
            </a:r>
            <a:endParaRPr lang="en-US" dirty="0"/>
          </a:p>
        </p:txBody>
      </p:sp>
      <p:pic>
        <p:nvPicPr>
          <p:cNvPr id="3074" name="Picture 2" descr="https://b-f36-zpg.zdn.vn/8995363075789351488/f2c35eb9e6be16e04fa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10788"/>
            <a:ext cx="3636766" cy="32247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b-f20-zpg.zdn.vn/4772380072971634802/5ebcbbe103e6f3b8aaf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058" y="1316658"/>
            <a:ext cx="4411942" cy="52107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b-f22-zpg.zdn.vn/6477126572151348953/c5862bee93e963b73af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765" y="1610119"/>
            <a:ext cx="4143293" cy="5244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63671"/>
            <a:ext cx="3636765" cy="461665"/>
          </a:xfrm>
          <a:prstGeom prst="rect">
            <a:avLst/>
          </a:prstGeom>
          <a:noFill/>
        </p:spPr>
        <p:txBody>
          <a:bodyPr wrap="square" rtlCol="0">
            <a:spAutoFit/>
          </a:bodyPr>
          <a:lstStyle/>
          <a:p>
            <a:r>
              <a:rPr lang="en-US" sz="2400" i="1" dirty="0" err="1" smtClean="0">
                <a:solidFill>
                  <a:srgbClr val="C00000"/>
                </a:solidFill>
              </a:rPr>
              <a:t>Chơi</a:t>
            </a:r>
            <a:r>
              <a:rPr lang="en-US" sz="2400" i="1" dirty="0" smtClean="0">
                <a:solidFill>
                  <a:srgbClr val="C00000"/>
                </a:solidFill>
              </a:rPr>
              <a:t> </a:t>
            </a:r>
            <a:r>
              <a:rPr lang="en-US" sz="2400" i="1" dirty="0" err="1" smtClean="0">
                <a:solidFill>
                  <a:srgbClr val="C00000"/>
                </a:solidFill>
              </a:rPr>
              <a:t>và</a:t>
            </a:r>
            <a:r>
              <a:rPr lang="en-US" sz="2400" i="1" dirty="0" smtClean="0">
                <a:solidFill>
                  <a:srgbClr val="C00000"/>
                </a:solidFill>
              </a:rPr>
              <a:t> </a:t>
            </a:r>
            <a:r>
              <a:rPr lang="en-US" sz="2400" i="1" dirty="0" err="1" smtClean="0">
                <a:solidFill>
                  <a:srgbClr val="C00000"/>
                </a:solidFill>
              </a:rPr>
              <a:t>đá</a:t>
            </a:r>
            <a:r>
              <a:rPr lang="en-US" sz="2400" i="1" dirty="0" smtClean="0">
                <a:solidFill>
                  <a:srgbClr val="C00000"/>
                </a:solidFill>
              </a:rPr>
              <a:t> </a:t>
            </a:r>
            <a:r>
              <a:rPr lang="en-US" sz="2400" i="1" dirty="0" err="1" smtClean="0">
                <a:solidFill>
                  <a:srgbClr val="C00000"/>
                </a:solidFill>
              </a:rPr>
              <a:t>bóng</a:t>
            </a:r>
            <a:r>
              <a:rPr lang="en-US" sz="2400" i="1" dirty="0" smtClean="0">
                <a:solidFill>
                  <a:srgbClr val="C00000"/>
                </a:solidFill>
              </a:rPr>
              <a:t> </a:t>
            </a:r>
            <a:r>
              <a:rPr lang="en-US" sz="2400" i="1" dirty="0" err="1" smtClean="0">
                <a:solidFill>
                  <a:srgbClr val="C00000"/>
                </a:solidFill>
              </a:rPr>
              <a:t>cùng</a:t>
            </a:r>
            <a:r>
              <a:rPr lang="en-US" sz="2400" i="1" dirty="0" smtClean="0">
                <a:solidFill>
                  <a:srgbClr val="C00000"/>
                </a:solidFill>
              </a:rPr>
              <a:t> </a:t>
            </a:r>
            <a:r>
              <a:rPr lang="en-US" sz="2400" i="1" dirty="0" err="1" smtClean="0">
                <a:solidFill>
                  <a:srgbClr val="C00000"/>
                </a:solidFill>
              </a:rPr>
              <a:t>nhau</a:t>
            </a:r>
            <a:endParaRPr lang="en-US" sz="2400" i="1" dirty="0">
              <a:solidFill>
                <a:srgbClr val="C00000"/>
              </a:solidFill>
            </a:endParaRPr>
          </a:p>
        </p:txBody>
      </p:sp>
    </p:spTree>
    <p:extLst>
      <p:ext uri="{BB962C8B-B14F-4D97-AF65-F5344CB8AC3E}">
        <p14:creationId xmlns:p14="http://schemas.microsoft.com/office/powerpoint/2010/main" val="1560560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         </a:t>
            </a:r>
            <a:r>
              <a:rPr lang="en-US" smtClean="0">
                <a:solidFill>
                  <a:srgbClr val="FF0000"/>
                </a:solidFill>
              </a:rPr>
              <a:t>Ca </a:t>
            </a:r>
            <a:r>
              <a:rPr lang="en-US" dirty="0" err="1" smtClean="0">
                <a:solidFill>
                  <a:srgbClr val="FF0000"/>
                </a:solidFill>
              </a:rPr>
              <a:t>hát</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ăn</a:t>
            </a:r>
            <a:r>
              <a:rPr lang="en-US" dirty="0" smtClean="0">
                <a:solidFill>
                  <a:srgbClr val="FF0000"/>
                </a:solidFill>
              </a:rPr>
              <a:t> </a:t>
            </a:r>
            <a:r>
              <a:rPr lang="en-US" dirty="0" err="1" smtClean="0">
                <a:solidFill>
                  <a:srgbClr val="FF0000"/>
                </a:solidFill>
              </a:rPr>
              <a:t>trung</a:t>
            </a:r>
            <a:r>
              <a:rPr lang="en-US" dirty="0" smtClean="0">
                <a:solidFill>
                  <a:srgbClr val="FF0000"/>
                </a:solidFill>
              </a:rPr>
              <a:t> </a:t>
            </a:r>
            <a:r>
              <a:rPr lang="en-US" dirty="0" err="1" smtClean="0">
                <a:solidFill>
                  <a:srgbClr val="FF0000"/>
                </a:solidFill>
              </a:rPr>
              <a:t>thu</a:t>
            </a:r>
            <a:r>
              <a:rPr lang="en-US" dirty="0" smtClean="0">
                <a:solidFill>
                  <a:srgbClr val="FF0000"/>
                </a:solidFill>
              </a:rPr>
              <a:t> </a:t>
            </a:r>
            <a:r>
              <a:rPr lang="en-US" dirty="0" err="1" smtClean="0">
                <a:solidFill>
                  <a:srgbClr val="FF0000"/>
                </a:solidFill>
              </a:rPr>
              <a:t>cùng</a:t>
            </a:r>
            <a:r>
              <a:rPr lang="en-US" dirty="0" smtClean="0">
                <a:solidFill>
                  <a:srgbClr val="FF0000"/>
                </a:solidFill>
              </a:rPr>
              <a:t> </a:t>
            </a:r>
            <a:r>
              <a:rPr lang="en-US" dirty="0" err="1" smtClean="0">
                <a:solidFill>
                  <a:srgbClr val="FF0000"/>
                </a:solidFill>
              </a:rPr>
              <a:t>nhau</a:t>
            </a:r>
            <a:endParaRPr lang="en-US" dirty="0">
              <a:solidFill>
                <a:srgbClr val="FF0000"/>
              </a:solidFill>
            </a:endParaRPr>
          </a:p>
        </p:txBody>
      </p:sp>
      <p:pic>
        <p:nvPicPr>
          <p:cNvPr id="4098" name="Picture 2" descr="https://b-f23-zpg.zdn.vn/1778698144279493801/32c66b3e428cbdd2e49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4419" y="1670141"/>
            <a:ext cx="4365812" cy="4145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b-f31-zpg.zdn.vn/4268323898488744687/160a6ba04212bd4ce4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9863" y="1711235"/>
            <a:ext cx="4850673" cy="41453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b-f29-zpg.zdn.vn/7728711882798164914/16cbb1e3cc50330e6a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393" y="1690688"/>
            <a:ext cx="5348470" cy="464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04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375819"/>
            <a:ext cx="10515600" cy="1325563"/>
          </a:xfrm>
        </p:spPr>
        <p:txBody>
          <a:bodyPr>
            <a:normAutofit/>
          </a:bodyPr>
          <a:lstStyle/>
          <a:p>
            <a:r>
              <a:rPr lang="vi-VN" sz="2800" i="1" smtClean="0"/>
              <a:t>Thời </a:t>
            </a:r>
            <a:r>
              <a:rPr lang="vi-VN" sz="2800" i="1"/>
              <a:t>gian trôi đi thật nhanh</a:t>
            </a:r>
            <a:r>
              <a:rPr lang="vi-VN" sz="2800" i="1"/>
              <a:t>, </a:t>
            </a:r>
            <a:r>
              <a:rPr lang="en-US" sz="2500" i="1" smtClean="0"/>
              <a:t>chẳng mấy chốc </a:t>
            </a:r>
            <a:r>
              <a:rPr lang="vi-VN" sz="2800" i="1" smtClean="0"/>
              <a:t>giờ </a:t>
            </a:r>
            <a:r>
              <a:rPr lang="vi-VN" sz="2800" i="1"/>
              <a:t>chúng em đã là học sinh lớp 7A7 rồi....</a:t>
            </a:r>
            <a:endParaRPr lang="en-US" sz="2800" i="1"/>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3349" y="1725769"/>
            <a:ext cx="3260093" cy="436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f17-zpg.zdn.vn/1302550030986037440/246856352f24d97a8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997" y="1701382"/>
            <a:ext cx="3247836" cy="4330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20-zpg.zdn.vn/5280201458889865344/78dd48241035e66bbf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8833" y="1748716"/>
            <a:ext cx="3316477" cy="442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ppt_w</p:attrName>
                                        </p:attrNameLst>
                                      </p:cBhvr>
                                      <p:tavLst>
                                        <p:tav tm="0">
                                          <p:val>
                                            <p:fltVal val="0"/>
                                          </p:val>
                                        </p:tav>
                                        <p:tav tm="100000">
                                          <p:val>
                                            <p:strVal val="#ppt_w"/>
                                          </p:val>
                                        </p:tav>
                                      </p:tavLst>
                                    </p:anim>
                                    <p:anim calcmode="lin" valueType="num">
                                      <p:cBhvr>
                                        <p:cTn id="20" dur="1000" fill="hold"/>
                                        <p:tgtEl>
                                          <p:spTgt spid="1028"/>
                                        </p:tgtEl>
                                        <p:attrNameLst>
                                          <p:attrName>ppt_h</p:attrName>
                                        </p:attrNameLst>
                                      </p:cBhvr>
                                      <p:tavLst>
                                        <p:tav tm="0">
                                          <p:val>
                                            <p:fltVal val="0"/>
                                          </p:val>
                                        </p:tav>
                                        <p:tav tm="100000">
                                          <p:val>
                                            <p:strVal val="#ppt_h"/>
                                          </p:val>
                                        </p:tav>
                                      </p:tavLst>
                                    </p:anim>
                                    <p:anim calcmode="lin" valueType="num">
                                      <p:cBhvr>
                                        <p:cTn id="21" dur="1000" fill="hold"/>
                                        <p:tgtEl>
                                          <p:spTgt spid="1028"/>
                                        </p:tgtEl>
                                        <p:attrNameLst>
                                          <p:attrName>style.rotation</p:attrName>
                                        </p:attrNameLst>
                                      </p:cBhvr>
                                      <p:tavLst>
                                        <p:tav tm="0">
                                          <p:val>
                                            <p:fltVal val="90"/>
                                          </p:val>
                                        </p:tav>
                                        <p:tav tm="100000">
                                          <p:val>
                                            <p:fltVal val="0"/>
                                          </p:val>
                                        </p:tav>
                                      </p:tavLst>
                                    </p:anim>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742204"/>
          </a:xfrm>
        </p:spPr>
        <p:txBody>
          <a:bodyPr>
            <a:normAutofit/>
          </a:bodyPr>
          <a:lstStyle/>
          <a:p>
            <a:r>
              <a:rPr lang="en-US" sz="2700" smtClean="0">
                <a:solidFill>
                  <a:schemeClr val="accent5"/>
                </a:solidFill>
              </a:rPr>
              <a:t>Sau này dù có đi đâu xa em vẫn sẽ luôn nhớ về mái trường thân yêu này</a:t>
            </a:r>
            <a:endParaRPr lang="en-US" sz="2700">
              <a:solidFill>
                <a:schemeClr val="accent5"/>
              </a:solidFill>
            </a:endParaRP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30" y="1289983"/>
            <a:ext cx="11818513" cy="556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8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326</Words>
  <Application>Microsoft Office PowerPoint</Application>
  <PresentationFormat>Custom</PresentationFormat>
  <Paragraphs>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                     Những kỉ niệm đẹp</vt:lpstr>
      <vt:lpstr>         Ca hát và ăn trung thu cùng nhau</vt:lpstr>
      <vt:lpstr>Thời gian trôi đi thật nhanh, chẳng mấy chốc giờ chúng em đã là học sinh lớp 7A7 rồi....</vt:lpstr>
      <vt:lpstr>Sau này dù có đi đâu xa em vẫn sẽ luôn nhớ về mái trường thân yêu này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Adin</dc:creator>
  <cp:lastModifiedBy>NGUYEN THI THU HIEN</cp:lastModifiedBy>
  <cp:revision>9</cp:revision>
  <dcterms:created xsi:type="dcterms:W3CDTF">2021-11-12T08:53:47Z</dcterms:created>
  <dcterms:modified xsi:type="dcterms:W3CDTF">2021-11-12T12:04:05Z</dcterms:modified>
</cp:coreProperties>
</file>