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95" r:id="rId5"/>
    <p:sldId id="296" r:id="rId6"/>
    <p:sldId id="297" r:id="rId7"/>
    <p:sldId id="298" r:id="rId8"/>
    <p:sldId id="299" r:id="rId9"/>
    <p:sldId id="306" r:id="rId10"/>
    <p:sldId id="300" r:id="rId11"/>
    <p:sldId id="301" r:id="rId12"/>
    <p:sldId id="260" r:id="rId13"/>
    <p:sldId id="307" r:id="rId14"/>
    <p:sldId id="302" r:id="rId15"/>
    <p:sldId id="303" r:id="rId16"/>
    <p:sldId id="308" r:id="rId17"/>
    <p:sldId id="304" r:id="rId18"/>
    <p:sldId id="305" r:id="rId19"/>
    <p:sldId id="291" r:id="rId20"/>
    <p:sldId id="294"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B9D7"/>
    <a:srgbClr val="808080"/>
    <a:srgbClr val="969696"/>
    <a:srgbClr val="FF7F00"/>
    <a:srgbClr val="000000"/>
    <a:srgbClr val="333333"/>
    <a:srgbClr val="EC2C0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p:cViewPr>
        <p:scale>
          <a:sx n="72" d="100"/>
          <a:sy n="72" d="100"/>
        </p:scale>
        <p:origin x="-1212" y="19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EF2EDDF-53BD-43A0-BA3A-2C1DA5B1E410}" type="slidenum">
              <a:rPr lang="en-US"/>
              <a:pPr/>
              <a:t>‹#›</a:t>
            </a:fld>
            <a:endParaRPr lang="en-US"/>
          </a:p>
        </p:txBody>
      </p:sp>
    </p:spTree>
    <p:extLst>
      <p:ext uri="{BB962C8B-B14F-4D97-AF65-F5344CB8AC3E}">
        <p14:creationId xmlns:p14="http://schemas.microsoft.com/office/powerpoint/2010/main" val="97572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08" name="Freeform 12"/>
          <p:cNvSpPr>
            <a:spLocks/>
          </p:cNvSpPr>
          <p:nvPr/>
        </p:nvSpPr>
        <p:spPr bwMode="gray">
          <a:xfrm>
            <a:off x="-9525" y="2997200"/>
            <a:ext cx="2205038" cy="2663825"/>
          </a:xfrm>
          <a:custGeom>
            <a:avLst/>
            <a:gdLst/>
            <a:ahLst/>
            <a:cxnLst>
              <a:cxn ang="0">
                <a:pos x="0" y="1678"/>
              </a:cxn>
              <a:cxn ang="0">
                <a:pos x="0" y="1134"/>
              </a:cxn>
              <a:cxn ang="0">
                <a:pos x="1406" y="0"/>
              </a:cxn>
              <a:cxn ang="0">
                <a:pos x="1406" y="91"/>
              </a:cxn>
              <a:cxn ang="0">
                <a:pos x="0" y="1678"/>
              </a:cxn>
            </a:cxnLst>
            <a:rect l="0" t="0" r="r" b="b"/>
            <a:pathLst>
              <a:path w="1406" h="1678">
                <a:moveTo>
                  <a:pt x="0" y="1678"/>
                </a:moveTo>
                <a:lnTo>
                  <a:pt x="0" y="1134"/>
                </a:lnTo>
                <a:lnTo>
                  <a:pt x="1406" y="0"/>
                </a:lnTo>
                <a:lnTo>
                  <a:pt x="1406" y="91"/>
                </a:lnTo>
                <a:lnTo>
                  <a:pt x="0" y="1678"/>
                </a:lnTo>
                <a:close/>
              </a:path>
            </a:pathLst>
          </a:custGeom>
          <a:solidFill>
            <a:srgbClr val="E0E0E0"/>
          </a:solidFill>
          <a:ln w="9525">
            <a:noFill/>
            <a:round/>
            <a:headEnd/>
            <a:tailEnd/>
          </a:ln>
          <a:effectLst/>
        </p:spPr>
        <p:txBody>
          <a:bodyPr/>
          <a:lstStyle/>
          <a:p>
            <a:endParaRPr lang="en-US"/>
          </a:p>
        </p:txBody>
      </p:sp>
      <p:pic>
        <p:nvPicPr>
          <p:cNvPr id="4103" name="Picture 7" descr="9"/>
          <p:cNvPicPr>
            <a:picLocks noChangeAspect="1" noChangeArrowheads="1"/>
          </p:cNvPicPr>
          <p:nvPr/>
        </p:nvPicPr>
        <p:blipFill>
          <a:blip r:embed="rId2"/>
          <a:srcRect/>
          <a:stretch>
            <a:fillRect/>
          </a:stretch>
        </p:blipFill>
        <p:spPr bwMode="gray">
          <a:xfrm>
            <a:off x="1447800" y="1782763"/>
            <a:ext cx="7359650" cy="1609725"/>
          </a:xfrm>
          <a:prstGeom prst="rect">
            <a:avLst/>
          </a:prstGeom>
          <a:noFill/>
        </p:spPr>
      </p:pic>
      <p:sp>
        <p:nvSpPr>
          <p:cNvPr id="4104" name="Freeform 8"/>
          <p:cNvSpPr>
            <a:spLocks/>
          </p:cNvSpPr>
          <p:nvPr/>
        </p:nvSpPr>
        <p:spPr bwMode="gray">
          <a:xfrm>
            <a:off x="568325" y="-9525"/>
            <a:ext cx="1784350" cy="6875463"/>
          </a:xfrm>
          <a:custGeom>
            <a:avLst/>
            <a:gdLst/>
            <a:ahLst/>
            <a:cxnLst>
              <a:cxn ang="0">
                <a:pos x="0" y="0"/>
              </a:cxn>
              <a:cxn ang="0">
                <a:pos x="490" y="2"/>
              </a:cxn>
              <a:cxn ang="0">
                <a:pos x="1124" y="1373"/>
              </a:cxn>
              <a:cxn ang="0">
                <a:pos x="1124" y="2036"/>
              </a:cxn>
              <a:cxn ang="0">
                <a:pos x="889" y="4343"/>
              </a:cxn>
              <a:cxn ang="0">
                <a:pos x="526" y="4343"/>
              </a:cxn>
              <a:cxn ang="0">
                <a:pos x="1079" y="2031"/>
              </a:cxn>
              <a:cxn ang="0">
                <a:pos x="1079" y="1383"/>
              </a:cxn>
              <a:cxn ang="0">
                <a:pos x="0" y="0"/>
              </a:cxn>
            </a:cxnLst>
            <a:rect l="0" t="0" r="r" b="b"/>
            <a:pathLst>
              <a:path w="1124" h="4343">
                <a:moveTo>
                  <a:pt x="0" y="0"/>
                </a:moveTo>
                <a:lnTo>
                  <a:pt x="490" y="2"/>
                </a:lnTo>
                <a:lnTo>
                  <a:pt x="1124" y="1373"/>
                </a:lnTo>
                <a:lnTo>
                  <a:pt x="1124" y="2036"/>
                </a:lnTo>
                <a:lnTo>
                  <a:pt x="889" y="4343"/>
                </a:lnTo>
                <a:lnTo>
                  <a:pt x="526" y="4343"/>
                </a:lnTo>
                <a:lnTo>
                  <a:pt x="1079" y="2031"/>
                </a:lnTo>
                <a:lnTo>
                  <a:pt x="1079" y="1383"/>
                </a:lnTo>
                <a:lnTo>
                  <a:pt x="0" y="0"/>
                </a:lnTo>
                <a:close/>
              </a:path>
            </a:pathLst>
          </a:custGeom>
          <a:solidFill>
            <a:schemeClr val="bg1"/>
          </a:solidFill>
          <a:ln w="9525" cap="flat" cmpd="sng">
            <a:noFill/>
            <a:prstDash val="solid"/>
            <a:round/>
            <a:headEnd type="none" w="med" len="med"/>
            <a:tailEnd type="none" w="med" len="med"/>
          </a:ln>
          <a:effectLst/>
        </p:spPr>
        <p:txBody>
          <a:bodyPr/>
          <a:lstStyle/>
          <a:p>
            <a:endParaRPr lang="en-US"/>
          </a:p>
        </p:txBody>
      </p:sp>
      <p:sp>
        <p:nvSpPr>
          <p:cNvPr id="4105" name="Freeform 9"/>
          <p:cNvSpPr>
            <a:spLocks/>
          </p:cNvSpPr>
          <p:nvPr/>
        </p:nvSpPr>
        <p:spPr bwMode="gray">
          <a:xfrm>
            <a:off x="-12700" y="-9525"/>
            <a:ext cx="2392363" cy="6880225"/>
          </a:xfrm>
          <a:custGeom>
            <a:avLst/>
            <a:gdLst/>
            <a:ahLst/>
            <a:cxnLst>
              <a:cxn ang="0">
                <a:pos x="181" y="0"/>
              </a:cxn>
              <a:cxn ang="0">
                <a:pos x="1507" y="1379"/>
              </a:cxn>
              <a:cxn ang="0">
                <a:pos x="1507" y="2036"/>
              </a:cxn>
              <a:cxn ang="0">
                <a:pos x="727" y="4334"/>
              </a:cxn>
              <a:cxn ang="0">
                <a:pos x="2" y="4334"/>
              </a:cxn>
              <a:cxn ang="0">
                <a:pos x="2" y="4162"/>
              </a:cxn>
              <a:cxn ang="0">
                <a:pos x="1441" y="1936"/>
              </a:cxn>
              <a:cxn ang="0">
                <a:pos x="1441" y="1447"/>
              </a:cxn>
              <a:cxn ang="0">
                <a:pos x="8" y="434"/>
              </a:cxn>
              <a:cxn ang="0">
                <a:pos x="0" y="6"/>
              </a:cxn>
              <a:cxn ang="0">
                <a:pos x="181" y="0"/>
              </a:cxn>
            </a:cxnLst>
            <a:rect l="0" t="0" r="r" b="b"/>
            <a:pathLst>
              <a:path w="1507" h="4334">
                <a:moveTo>
                  <a:pt x="181" y="0"/>
                </a:moveTo>
                <a:lnTo>
                  <a:pt x="1507" y="1379"/>
                </a:lnTo>
                <a:lnTo>
                  <a:pt x="1507" y="2036"/>
                </a:lnTo>
                <a:lnTo>
                  <a:pt x="727" y="4334"/>
                </a:lnTo>
                <a:lnTo>
                  <a:pt x="2" y="4334"/>
                </a:lnTo>
                <a:lnTo>
                  <a:pt x="2" y="4162"/>
                </a:lnTo>
                <a:lnTo>
                  <a:pt x="1441" y="1936"/>
                </a:lnTo>
                <a:lnTo>
                  <a:pt x="1441" y="1447"/>
                </a:lnTo>
                <a:lnTo>
                  <a:pt x="8" y="434"/>
                </a:lnTo>
                <a:lnTo>
                  <a:pt x="0" y="6"/>
                </a:lnTo>
                <a:lnTo>
                  <a:pt x="181" y="0"/>
                </a:lnTo>
                <a:close/>
              </a:path>
            </a:pathLst>
          </a:custGeom>
          <a:solidFill>
            <a:schemeClr val="accent1"/>
          </a:solidFill>
          <a:ln w="9525">
            <a:noFill/>
            <a:round/>
            <a:headEnd/>
            <a:tailEnd/>
          </a:ln>
          <a:effectLst/>
        </p:spPr>
        <p:txBody>
          <a:bodyPr/>
          <a:lstStyle/>
          <a:p>
            <a:endParaRPr lang="en-US"/>
          </a:p>
        </p:txBody>
      </p:sp>
      <p:sp>
        <p:nvSpPr>
          <p:cNvPr id="4106" name="Freeform 10"/>
          <p:cNvSpPr>
            <a:spLocks/>
          </p:cNvSpPr>
          <p:nvPr/>
        </p:nvSpPr>
        <p:spPr bwMode="gray">
          <a:xfrm>
            <a:off x="2557463" y="0"/>
            <a:ext cx="3022600" cy="6858000"/>
          </a:xfrm>
          <a:custGeom>
            <a:avLst/>
            <a:gdLst/>
            <a:ahLst/>
            <a:cxnLst>
              <a:cxn ang="0">
                <a:pos x="1904" y="0"/>
              </a:cxn>
              <a:cxn ang="0">
                <a:pos x="1178" y="0"/>
              </a:cxn>
              <a:cxn ang="0">
                <a:pos x="0" y="1342"/>
              </a:cxn>
              <a:cxn ang="0">
                <a:pos x="0" y="1950"/>
              </a:cxn>
              <a:cxn ang="0">
                <a:pos x="498" y="4354"/>
              </a:cxn>
              <a:cxn ang="0">
                <a:pos x="1088" y="4354"/>
              </a:cxn>
              <a:cxn ang="0">
                <a:pos x="44" y="1985"/>
              </a:cxn>
              <a:cxn ang="0">
                <a:pos x="44" y="1361"/>
              </a:cxn>
              <a:cxn ang="0">
                <a:pos x="1904" y="0"/>
              </a:cxn>
            </a:cxnLst>
            <a:rect l="0" t="0" r="r" b="b"/>
            <a:pathLst>
              <a:path w="1904" h="4354">
                <a:moveTo>
                  <a:pt x="1904" y="0"/>
                </a:moveTo>
                <a:lnTo>
                  <a:pt x="1178" y="0"/>
                </a:lnTo>
                <a:lnTo>
                  <a:pt x="0" y="1342"/>
                </a:lnTo>
                <a:lnTo>
                  <a:pt x="0" y="1950"/>
                </a:lnTo>
                <a:lnTo>
                  <a:pt x="498" y="4354"/>
                </a:lnTo>
                <a:lnTo>
                  <a:pt x="1088" y="4354"/>
                </a:lnTo>
                <a:lnTo>
                  <a:pt x="44" y="1985"/>
                </a:lnTo>
                <a:lnTo>
                  <a:pt x="44" y="1361"/>
                </a:lnTo>
                <a:lnTo>
                  <a:pt x="1904" y="0"/>
                </a:lnTo>
                <a:close/>
              </a:path>
            </a:pathLst>
          </a:custGeom>
          <a:solidFill>
            <a:srgbClr val="D3D3D3"/>
          </a:solidFill>
          <a:ln w="9525">
            <a:noFill/>
            <a:round/>
            <a:headEnd/>
            <a:tailEnd/>
          </a:ln>
          <a:effectLst/>
        </p:spPr>
        <p:txBody>
          <a:bodyPr/>
          <a:lstStyle/>
          <a:p>
            <a:endParaRPr lang="en-US"/>
          </a:p>
        </p:txBody>
      </p:sp>
      <p:sp>
        <p:nvSpPr>
          <p:cNvPr id="4107" name="Freeform 11"/>
          <p:cNvSpPr>
            <a:spLocks/>
          </p:cNvSpPr>
          <p:nvPr/>
        </p:nvSpPr>
        <p:spPr bwMode="gray">
          <a:xfrm>
            <a:off x="2959100" y="-14288"/>
            <a:ext cx="2711450" cy="1887538"/>
          </a:xfrm>
          <a:custGeom>
            <a:avLst/>
            <a:gdLst/>
            <a:ahLst/>
            <a:cxnLst>
              <a:cxn ang="0">
                <a:pos x="1708" y="1"/>
              </a:cxn>
              <a:cxn ang="0">
                <a:pos x="1379" y="0"/>
              </a:cxn>
              <a:cxn ang="0">
                <a:pos x="0" y="1189"/>
              </a:cxn>
              <a:cxn ang="0">
                <a:pos x="1708" y="1"/>
              </a:cxn>
            </a:cxnLst>
            <a:rect l="0" t="0" r="r" b="b"/>
            <a:pathLst>
              <a:path w="1708" h="1189">
                <a:moveTo>
                  <a:pt x="1708" y="1"/>
                </a:moveTo>
                <a:lnTo>
                  <a:pt x="1379" y="0"/>
                </a:lnTo>
                <a:lnTo>
                  <a:pt x="0" y="1189"/>
                </a:lnTo>
                <a:lnTo>
                  <a:pt x="1708" y="1"/>
                </a:lnTo>
                <a:close/>
              </a:path>
            </a:pathLst>
          </a:custGeom>
          <a:solidFill>
            <a:srgbClr val="FFFFFF">
              <a:alpha val="50000"/>
            </a:srgbClr>
          </a:solidFill>
          <a:ln w="9525">
            <a:noFill/>
            <a:round/>
            <a:headEnd/>
            <a:tailEnd/>
          </a:ln>
          <a:effectLst/>
        </p:spPr>
        <p:txBody>
          <a:bodyPr/>
          <a:lstStyle/>
          <a:p>
            <a:endParaRPr lang="en-US"/>
          </a:p>
        </p:txBody>
      </p:sp>
      <p:sp>
        <p:nvSpPr>
          <p:cNvPr id="4109" name="Freeform 13"/>
          <p:cNvSpPr>
            <a:spLocks/>
          </p:cNvSpPr>
          <p:nvPr/>
        </p:nvSpPr>
        <p:spPr bwMode="gray">
          <a:xfrm>
            <a:off x="2498725" y="-9525"/>
            <a:ext cx="6105525" cy="6867525"/>
          </a:xfrm>
          <a:custGeom>
            <a:avLst/>
            <a:gdLst/>
            <a:ahLst/>
            <a:cxnLst>
              <a:cxn ang="0">
                <a:pos x="3665" y="0"/>
              </a:cxn>
              <a:cxn ang="0">
                <a:pos x="2122" y="0"/>
              </a:cxn>
              <a:cxn ang="0">
                <a:pos x="0" y="1339"/>
              </a:cxn>
              <a:cxn ang="0">
                <a:pos x="0" y="1950"/>
              </a:cxn>
              <a:cxn ang="0">
                <a:pos x="1215" y="4354"/>
              </a:cxn>
              <a:cxn ang="0">
                <a:pos x="1941" y="4354"/>
              </a:cxn>
              <a:cxn ang="0">
                <a:pos x="72" y="1877"/>
              </a:cxn>
              <a:cxn ang="0">
                <a:pos x="72" y="1361"/>
              </a:cxn>
              <a:cxn ang="0">
                <a:pos x="3846" y="0"/>
              </a:cxn>
              <a:cxn ang="0">
                <a:pos x="2122" y="0"/>
              </a:cxn>
            </a:cxnLst>
            <a:rect l="0" t="0" r="r" b="b"/>
            <a:pathLst>
              <a:path w="3846" h="4354">
                <a:moveTo>
                  <a:pt x="3665" y="0"/>
                </a:moveTo>
                <a:lnTo>
                  <a:pt x="2122" y="0"/>
                </a:lnTo>
                <a:lnTo>
                  <a:pt x="0" y="1339"/>
                </a:lnTo>
                <a:lnTo>
                  <a:pt x="0" y="1950"/>
                </a:lnTo>
                <a:lnTo>
                  <a:pt x="1215" y="4354"/>
                </a:lnTo>
                <a:lnTo>
                  <a:pt x="1941" y="4354"/>
                </a:lnTo>
                <a:lnTo>
                  <a:pt x="72" y="1877"/>
                </a:lnTo>
                <a:lnTo>
                  <a:pt x="72" y="1361"/>
                </a:lnTo>
                <a:lnTo>
                  <a:pt x="3846" y="0"/>
                </a:lnTo>
                <a:lnTo>
                  <a:pt x="2122" y="0"/>
                </a:lnTo>
              </a:path>
            </a:pathLst>
          </a:custGeom>
          <a:solidFill>
            <a:schemeClr val="hlink"/>
          </a:solidFill>
          <a:ln w="9525">
            <a:noFill/>
            <a:round/>
            <a:headEnd/>
            <a:tailEnd/>
          </a:ln>
          <a:effectLst/>
        </p:spPr>
        <p:txBody>
          <a:bodyPr/>
          <a:lstStyle/>
          <a:p>
            <a:endParaRPr lang="en-US"/>
          </a:p>
        </p:txBody>
      </p:sp>
      <p:sp>
        <p:nvSpPr>
          <p:cNvPr id="4110" name="Freeform 14"/>
          <p:cNvSpPr>
            <a:spLocks/>
          </p:cNvSpPr>
          <p:nvPr/>
        </p:nvSpPr>
        <p:spPr bwMode="gray">
          <a:xfrm>
            <a:off x="-9525" y="185738"/>
            <a:ext cx="2246313" cy="5984875"/>
          </a:xfrm>
          <a:custGeom>
            <a:avLst/>
            <a:gdLst/>
            <a:ahLst/>
            <a:cxnLst>
              <a:cxn ang="0">
                <a:pos x="0" y="0"/>
              </a:cxn>
              <a:cxn ang="0">
                <a:pos x="1415" y="1197"/>
              </a:cxn>
              <a:cxn ang="0">
                <a:pos x="1415" y="1862"/>
              </a:cxn>
              <a:cxn ang="0">
                <a:pos x="0" y="3770"/>
              </a:cxn>
              <a:cxn ang="0">
                <a:pos x="0" y="3272"/>
              </a:cxn>
              <a:cxn ang="0">
                <a:pos x="1376" y="1801"/>
              </a:cxn>
              <a:cxn ang="0">
                <a:pos x="1376" y="1272"/>
              </a:cxn>
              <a:cxn ang="0">
                <a:pos x="6" y="962"/>
              </a:cxn>
              <a:cxn ang="0">
                <a:pos x="0" y="0"/>
              </a:cxn>
            </a:cxnLst>
            <a:rect l="0" t="0" r="r" b="b"/>
            <a:pathLst>
              <a:path w="1415" h="3770">
                <a:moveTo>
                  <a:pt x="0" y="0"/>
                </a:moveTo>
                <a:lnTo>
                  <a:pt x="1415" y="1197"/>
                </a:lnTo>
                <a:lnTo>
                  <a:pt x="1415" y="1862"/>
                </a:lnTo>
                <a:lnTo>
                  <a:pt x="0" y="3770"/>
                </a:lnTo>
                <a:lnTo>
                  <a:pt x="0" y="3272"/>
                </a:lnTo>
                <a:lnTo>
                  <a:pt x="1376" y="1801"/>
                </a:lnTo>
                <a:lnTo>
                  <a:pt x="1376" y="1272"/>
                </a:lnTo>
                <a:lnTo>
                  <a:pt x="6" y="962"/>
                </a:lnTo>
                <a:lnTo>
                  <a:pt x="0" y="0"/>
                </a:lnTo>
                <a:close/>
              </a:path>
            </a:pathLst>
          </a:custGeom>
          <a:solidFill>
            <a:schemeClr val="accent2"/>
          </a:solidFill>
          <a:ln w="9525">
            <a:noFill/>
            <a:round/>
            <a:headEnd/>
            <a:tailEnd/>
          </a:ln>
          <a:effectLst/>
        </p:spPr>
        <p:txBody>
          <a:bodyPr/>
          <a:lstStyle/>
          <a:p>
            <a:endParaRPr lang="en-US"/>
          </a:p>
        </p:txBody>
      </p:sp>
      <p:sp>
        <p:nvSpPr>
          <p:cNvPr id="4111" name="Freeform 15"/>
          <p:cNvSpPr>
            <a:spLocks/>
          </p:cNvSpPr>
          <p:nvPr/>
        </p:nvSpPr>
        <p:spPr bwMode="gray">
          <a:xfrm>
            <a:off x="2608263" y="642938"/>
            <a:ext cx="6540500" cy="6215062"/>
          </a:xfrm>
          <a:custGeom>
            <a:avLst/>
            <a:gdLst/>
            <a:ahLst/>
            <a:cxnLst>
              <a:cxn ang="0">
                <a:pos x="4115" y="0"/>
              </a:cxn>
              <a:cxn ang="0">
                <a:pos x="4120" y="500"/>
              </a:cxn>
              <a:cxn ang="0">
                <a:pos x="61" y="1059"/>
              </a:cxn>
              <a:cxn ang="0">
                <a:pos x="61" y="1466"/>
              </a:cxn>
              <a:cxn ang="0">
                <a:pos x="2419" y="3915"/>
              </a:cxn>
              <a:cxn ang="0">
                <a:pos x="1830" y="3915"/>
              </a:cxn>
              <a:cxn ang="0">
                <a:pos x="0" y="1449"/>
              </a:cxn>
              <a:cxn ang="0">
                <a:pos x="0" y="967"/>
              </a:cxn>
              <a:cxn ang="0">
                <a:pos x="4115" y="0"/>
              </a:cxn>
            </a:cxnLst>
            <a:rect l="0" t="0" r="r" b="b"/>
            <a:pathLst>
              <a:path w="4120" h="3915">
                <a:moveTo>
                  <a:pt x="4115" y="0"/>
                </a:moveTo>
                <a:lnTo>
                  <a:pt x="4120" y="500"/>
                </a:lnTo>
                <a:lnTo>
                  <a:pt x="61" y="1059"/>
                </a:lnTo>
                <a:lnTo>
                  <a:pt x="61" y="1466"/>
                </a:lnTo>
                <a:lnTo>
                  <a:pt x="2419" y="3915"/>
                </a:lnTo>
                <a:lnTo>
                  <a:pt x="1830" y="3915"/>
                </a:lnTo>
                <a:lnTo>
                  <a:pt x="0" y="1449"/>
                </a:lnTo>
                <a:lnTo>
                  <a:pt x="0" y="967"/>
                </a:lnTo>
                <a:lnTo>
                  <a:pt x="4115" y="0"/>
                </a:lnTo>
                <a:close/>
              </a:path>
            </a:pathLst>
          </a:custGeom>
          <a:solidFill>
            <a:schemeClr val="tx2"/>
          </a:solidFill>
          <a:ln w="9525">
            <a:noFill/>
            <a:round/>
            <a:headEnd/>
            <a:tailEnd/>
          </a:ln>
          <a:effectLst/>
        </p:spPr>
        <p:txBody>
          <a:bodyPr/>
          <a:lstStyle/>
          <a:p>
            <a:endParaRPr lang="en-US"/>
          </a:p>
        </p:txBody>
      </p:sp>
      <p:sp>
        <p:nvSpPr>
          <p:cNvPr id="4112" name="Freeform 16"/>
          <p:cNvSpPr>
            <a:spLocks/>
          </p:cNvSpPr>
          <p:nvPr/>
        </p:nvSpPr>
        <p:spPr bwMode="gray">
          <a:xfrm>
            <a:off x="2586038" y="-17463"/>
            <a:ext cx="6557962" cy="6875463"/>
          </a:xfrm>
          <a:custGeom>
            <a:avLst/>
            <a:gdLst/>
            <a:ahLst/>
            <a:cxnLst>
              <a:cxn ang="0">
                <a:pos x="4131" y="0"/>
              </a:cxn>
              <a:cxn ang="0">
                <a:pos x="4126" y="494"/>
              </a:cxn>
              <a:cxn ang="0">
                <a:pos x="55" y="1404"/>
              </a:cxn>
              <a:cxn ang="0">
                <a:pos x="55" y="1853"/>
              </a:cxn>
              <a:cxn ang="0">
                <a:pos x="3156" y="4348"/>
              </a:cxn>
              <a:cxn ang="0">
                <a:pos x="2067" y="4348"/>
              </a:cxn>
              <a:cxn ang="0">
                <a:pos x="0" y="1882"/>
              </a:cxn>
              <a:cxn ang="0">
                <a:pos x="0" y="1355"/>
              </a:cxn>
              <a:cxn ang="0">
                <a:pos x="3615" y="0"/>
              </a:cxn>
              <a:cxn ang="0">
                <a:pos x="4131" y="0"/>
              </a:cxn>
            </a:cxnLst>
            <a:rect l="0" t="0" r="r" b="b"/>
            <a:pathLst>
              <a:path w="4131" h="4348">
                <a:moveTo>
                  <a:pt x="4131" y="0"/>
                </a:moveTo>
                <a:lnTo>
                  <a:pt x="4126" y="494"/>
                </a:lnTo>
                <a:lnTo>
                  <a:pt x="55" y="1404"/>
                </a:lnTo>
                <a:lnTo>
                  <a:pt x="55" y="1853"/>
                </a:lnTo>
                <a:lnTo>
                  <a:pt x="3156" y="4348"/>
                </a:lnTo>
                <a:lnTo>
                  <a:pt x="2067" y="4348"/>
                </a:lnTo>
                <a:lnTo>
                  <a:pt x="0" y="1882"/>
                </a:lnTo>
                <a:lnTo>
                  <a:pt x="0" y="1355"/>
                </a:lnTo>
                <a:lnTo>
                  <a:pt x="3615" y="0"/>
                </a:lnTo>
                <a:lnTo>
                  <a:pt x="4131" y="0"/>
                </a:lnTo>
                <a:close/>
              </a:path>
            </a:pathLst>
          </a:custGeom>
          <a:solidFill>
            <a:srgbClr val="FFFFFF"/>
          </a:solidFill>
          <a:ln w="9525">
            <a:noFill/>
            <a:round/>
            <a:headEnd/>
            <a:tailEnd/>
          </a:ln>
          <a:effectLst/>
        </p:spPr>
        <p:txBody>
          <a:bodyPr/>
          <a:lstStyle/>
          <a:p>
            <a:endParaRPr lang="en-US"/>
          </a:p>
        </p:txBody>
      </p:sp>
      <p:sp>
        <p:nvSpPr>
          <p:cNvPr id="4113" name="Freeform 17"/>
          <p:cNvSpPr>
            <a:spLocks/>
          </p:cNvSpPr>
          <p:nvPr/>
        </p:nvSpPr>
        <p:spPr bwMode="gray">
          <a:xfrm>
            <a:off x="2771775" y="-26988"/>
            <a:ext cx="5761038" cy="2087563"/>
          </a:xfrm>
          <a:custGeom>
            <a:avLst/>
            <a:gdLst/>
            <a:ahLst/>
            <a:cxnLst>
              <a:cxn ang="0">
                <a:pos x="0" y="1315"/>
              </a:cxn>
              <a:cxn ang="0">
                <a:pos x="2858" y="0"/>
              </a:cxn>
              <a:cxn ang="0">
                <a:pos x="3629" y="0"/>
              </a:cxn>
              <a:cxn ang="0">
                <a:pos x="0" y="1315"/>
              </a:cxn>
            </a:cxnLst>
            <a:rect l="0" t="0" r="r" b="b"/>
            <a:pathLst>
              <a:path w="3629" h="1315">
                <a:moveTo>
                  <a:pt x="0" y="1315"/>
                </a:moveTo>
                <a:lnTo>
                  <a:pt x="2858" y="0"/>
                </a:lnTo>
                <a:lnTo>
                  <a:pt x="3629" y="0"/>
                </a:lnTo>
                <a:lnTo>
                  <a:pt x="0" y="1315"/>
                </a:lnTo>
                <a:close/>
              </a:path>
            </a:pathLst>
          </a:custGeom>
          <a:solidFill>
            <a:srgbClr val="FFFFFF">
              <a:alpha val="50000"/>
            </a:srgbClr>
          </a:solidFill>
          <a:ln w="9525">
            <a:noFill/>
            <a:round/>
            <a:headEnd/>
            <a:tailEnd/>
          </a:ln>
          <a:effectLst/>
        </p:spPr>
        <p:txBody>
          <a:bodyPr/>
          <a:lstStyle/>
          <a:p>
            <a:endParaRPr lang="en-US"/>
          </a:p>
        </p:txBody>
      </p:sp>
      <p:sp>
        <p:nvSpPr>
          <p:cNvPr id="4114" name="Freeform 18"/>
          <p:cNvSpPr>
            <a:spLocks/>
          </p:cNvSpPr>
          <p:nvPr/>
        </p:nvSpPr>
        <p:spPr bwMode="gray">
          <a:xfrm>
            <a:off x="2555875" y="2924175"/>
            <a:ext cx="3384550" cy="3944938"/>
          </a:xfrm>
          <a:custGeom>
            <a:avLst/>
            <a:gdLst/>
            <a:ahLst/>
            <a:cxnLst>
              <a:cxn ang="0">
                <a:pos x="0" y="0"/>
              </a:cxn>
              <a:cxn ang="0">
                <a:pos x="2132" y="2495"/>
              </a:cxn>
              <a:cxn ang="0">
                <a:pos x="1814" y="2495"/>
              </a:cxn>
              <a:cxn ang="0">
                <a:pos x="0" y="0"/>
              </a:cxn>
            </a:cxnLst>
            <a:rect l="0" t="0" r="r" b="b"/>
            <a:pathLst>
              <a:path w="2132" h="2495">
                <a:moveTo>
                  <a:pt x="0" y="0"/>
                </a:moveTo>
                <a:lnTo>
                  <a:pt x="2132" y="2495"/>
                </a:lnTo>
                <a:lnTo>
                  <a:pt x="1814" y="2495"/>
                </a:lnTo>
                <a:lnTo>
                  <a:pt x="0" y="0"/>
                </a:lnTo>
                <a:close/>
              </a:path>
            </a:pathLst>
          </a:custGeom>
          <a:solidFill>
            <a:srgbClr val="FFFFFF">
              <a:alpha val="35001"/>
            </a:srgbClr>
          </a:solidFill>
          <a:ln w="9525">
            <a:noFill/>
            <a:round/>
            <a:headEnd/>
            <a:tailEnd/>
          </a:ln>
          <a:effectLst/>
        </p:spPr>
        <p:txBody>
          <a:bodyPr/>
          <a:lstStyle/>
          <a:p>
            <a:endParaRPr lang="en-US"/>
          </a:p>
        </p:txBody>
      </p:sp>
      <p:sp>
        <p:nvSpPr>
          <p:cNvPr id="4120" name="Freeform 24"/>
          <p:cNvSpPr>
            <a:spLocks/>
          </p:cNvSpPr>
          <p:nvPr/>
        </p:nvSpPr>
        <p:spPr bwMode="gray">
          <a:xfrm>
            <a:off x="-19050" y="180975"/>
            <a:ext cx="2262188" cy="1914525"/>
          </a:xfrm>
          <a:custGeom>
            <a:avLst/>
            <a:gdLst/>
            <a:ahLst/>
            <a:cxnLst>
              <a:cxn ang="0">
                <a:pos x="1425" y="1206"/>
              </a:cxn>
              <a:cxn ang="0">
                <a:pos x="0" y="0"/>
              </a:cxn>
              <a:cxn ang="0">
                <a:pos x="0" y="186"/>
              </a:cxn>
              <a:cxn ang="0">
                <a:pos x="1425" y="1206"/>
              </a:cxn>
            </a:cxnLst>
            <a:rect l="0" t="0" r="r" b="b"/>
            <a:pathLst>
              <a:path w="1425" h="1206">
                <a:moveTo>
                  <a:pt x="1425" y="1206"/>
                </a:moveTo>
                <a:lnTo>
                  <a:pt x="0" y="0"/>
                </a:lnTo>
                <a:lnTo>
                  <a:pt x="0" y="186"/>
                </a:lnTo>
                <a:lnTo>
                  <a:pt x="1425" y="1206"/>
                </a:lnTo>
                <a:close/>
              </a:path>
            </a:pathLst>
          </a:custGeom>
          <a:solidFill>
            <a:srgbClr val="333333">
              <a:alpha val="39999"/>
            </a:srgbClr>
          </a:solidFill>
          <a:ln w="9525">
            <a:noFill/>
            <a:round/>
            <a:headEnd/>
            <a:tailEnd/>
          </a:ln>
          <a:effectLst/>
        </p:spPr>
        <p:txBody>
          <a:bodyPr/>
          <a:lstStyle/>
          <a:p>
            <a:endParaRPr lang="en-US"/>
          </a:p>
        </p:txBody>
      </p:sp>
      <p:sp>
        <p:nvSpPr>
          <p:cNvPr id="4121" name="Freeform 25"/>
          <p:cNvSpPr>
            <a:spLocks/>
          </p:cNvSpPr>
          <p:nvPr/>
        </p:nvSpPr>
        <p:spPr bwMode="gray">
          <a:xfrm>
            <a:off x="-12700" y="3105150"/>
            <a:ext cx="2327275" cy="3762375"/>
          </a:xfrm>
          <a:custGeom>
            <a:avLst/>
            <a:gdLst/>
            <a:ahLst/>
            <a:cxnLst>
              <a:cxn ang="0">
                <a:pos x="0" y="2248"/>
              </a:cxn>
              <a:cxn ang="0">
                <a:pos x="1466" y="0"/>
              </a:cxn>
              <a:cxn ang="0">
                <a:pos x="194" y="2370"/>
              </a:cxn>
              <a:cxn ang="0">
                <a:pos x="4" y="2364"/>
              </a:cxn>
              <a:cxn ang="0">
                <a:pos x="0" y="2248"/>
              </a:cxn>
            </a:cxnLst>
            <a:rect l="0" t="0" r="r" b="b"/>
            <a:pathLst>
              <a:path w="1466" h="2370">
                <a:moveTo>
                  <a:pt x="0" y="2248"/>
                </a:moveTo>
                <a:lnTo>
                  <a:pt x="1466" y="0"/>
                </a:lnTo>
                <a:lnTo>
                  <a:pt x="194" y="2370"/>
                </a:lnTo>
                <a:lnTo>
                  <a:pt x="4" y="2364"/>
                </a:lnTo>
                <a:lnTo>
                  <a:pt x="0" y="2248"/>
                </a:lnTo>
                <a:close/>
              </a:path>
            </a:pathLst>
          </a:custGeom>
          <a:solidFill>
            <a:schemeClr val="folHlink"/>
          </a:solidFill>
          <a:ln w="9525">
            <a:noFill/>
            <a:round/>
            <a:headEnd/>
            <a:tailEnd/>
          </a:ln>
          <a:effectLst/>
        </p:spPr>
        <p:txBody>
          <a:bodyPr/>
          <a:lstStyle/>
          <a:p>
            <a:endParaRPr lang="en-US"/>
          </a:p>
        </p:txBody>
      </p:sp>
      <p:sp>
        <p:nvSpPr>
          <p:cNvPr id="4122" name="Freeform 26"/>
          <p:cNvSpPr>
            <a:spLocks/>
          </p:cNvSpPr>
          <p:nvPr/>
        </p:nvSpPr>
        <p:spPr bwMode="gray">
          <a:xfrm>
            <a:off x="-9525" y="1403350"/>
            <a:ext cx="2317750" cy="5265738"/>
          </a:xfrm>
          <a:custGeom>
            <a:avLst/>
            <a:gdLst/>
            <a:ahLst/>
            <a:cxnLst>
              <a:cxn ang="0">
                <a:pos x="6" y="0"/>
              </a:cxn>
              <a:cxn ang="0">
                <a:pos x="6" y="643"/>
              </a:cxn>
              <a:cxn ang="0">
                <a:pos x="1410" y="564"/>
              </a:cxn>
              <a:cxn ang="0">
                <a:pos x="1410" y="1049"/>
              </a:cxn>
              <a:cxn ang="0">
                <a:pos x="0" y="2852"/>
              </a:cxn>
              <a:cxn ang="0">
                <a:pos x="0" y="3317"/>
              </a:cxn>
              <a:cxn ang="0">
                <a:pos x="1460" y="1062"/>
              </a:cxn>
              <a:cxn ang="0">
                <a:pos x="1460" y="505"/>
              </a:cxn>
              <a:cxn ang="0">
                <a:pos x="6" y="0"/>
              </a:cxn>
            </a:cxnLst>
            <a:rect l="0" t="0" r="r" b="b"/>
            <a:pathLst>
              <a:path w="1460" h="3317">
                <a:moveTo>
                  <a:pt x="6" y="0"/>
                </a:moveTo>
                <a:lnTo>
                  <a:pt x="6" y="643"/>
                </a:lnTo>
                <a:lnTo>
                  <a:pt x="1410" y="564"/>
                </a:lnTo>
                <a:lnTo>
                  <a:pt x="1410" y="1049"/>
                </a:lnTo>
                <a:lnTo>
                  <a:pt x="0" y="2852"/>
                </a:lnTo>
                <a:lnTo>
                  <a:pt x="0" y="3317"/>
                </a:lnTo>
                <a:lnTo>
                  <a:pt x="1460" y="1062"/>
                </a:lnTo>
                <a:lnTo>
                  <a:pt x="1460" y="505"/>
                </a:lnTo>
                <a:lnTo>
                  <a:pt x="6" y="0"/>
                </a:lnTo>
                <a:close/>
              </a:path>
            </a:pathLst>
          </a:custGeom>
          <a:solidFill>
            <a:srgbClr val="FFFFFF"/>
          </a:solidFill>
          <a:ln w="9525">
            <a:noFill/>
            <a:round/>
            <a:headEnd/>
            <a:tailEnd/>
          </a:ln>
          <a:effectLst/>
        </p:spPr>
        <p:txBody>
          <a:bodyPr/>
          <a:lstStyle/>
          <a:p>
            <a:endParaRPr lang="en-US"/>
          </a:p>
        </p:txBody>
      </p:sp>
      <p:grpSp>
        <p:nvGrpSpPr>
          <p:cNvPr id="4132" name="Group 36"/>
          <p:cNvGrpSpPr>
            <a:grpSpLocks/>
          </p:cNvGrpSpPr>
          <p:nvPr/>
        </p:nvGrpSpPr>
        <p:grpSpPr bwMode="auto">
          <a:xfrm>
            <a:off x="0" y="-19050"/>
            <a:ext cx="9153525" cy="6886575"/>
            <a:chOff x="0" y="0"/>
            <a:chExt cx="5760" cy="4326"/>
          </a:xfrm>
        </p:grpSpPr>
        <p:pic>
          <p:nvPicPr>
            <p:cNvPr id="4131" name="Picture 35" descr="11"/>
            <p:cNvPicPr>
              <a:picLocks noChangeAspect="1" noChangeArrowheads="1"/>
            </p:cNvPicPr>
            <p:nvPr userDrawn="1"/>
          </p:nvPicPr>
          <p:blipFill>
            <a:blip r:embed="rId3"/>
            <a:srcRect/>
            <a:stretch>
              <a:fillRect/>
            </a:stretch>
          </p:blipFill>
          <p:spPr bwMode="gray">
            <a:xfrm>
              <a:off x="0" y="0"/>
              <a:ext cx="5760" cy="4326"/>
            </a:xfrm>
            <a:prstGeom prst="rect">
              <a:avLst/>
            </a:prstGeom>
            <a:noFill/>
          </p:spPr>
        </p:pic>
        <p:sp>
          <p:nvSpPr>
            <p:cNvPr id="4123" name="Rectangle 27"/>
            <p:cNvSpPr>
              <a:spLocks noChangeArrowheads="1"/>
            </p:cNvSpPr>
            <p:nvPr userDrawn="1"/>
          </p:nvSpPr>
          <p:spPr bwMode="gray">
            <a:xfrm>
              <a:off x="212" y="462"/>
              <a:ext cx="5334" cy="3402"/>
            </a:xfrm>
            <a:prstGeom prst="rect">
              <a:avLst/>
            </a:prstGeom>
            <a:noFill/>
            <a:ln w="12700">
              <a:noFill/>
              <a:miter lim="800000"/>
              <a:headEnd/>
              <a:tailEnd/>
            </a:ln>
            <a:effectLst/>
          </p:spPr>
          <p:txBody>
            <a:bodyPr wrap="none" anchor="ctr"/>
            <a:lstStyle/>
            <a:p>
              <a:endParaRPr lang="en-US"/>
            </a:p>
          </p:txBody>
        </p:sp>
      </p:grpSp>
      <p:pic>
        <p:nvPicPr>
          <p:cNvPr id="4115" name="Picture 19" descr="2"/>
          <p:cNvPicPr>
            <a:picLocks noChangeAspect="1" noChangeArrowheads="1"/>
          </p:cNvPicPr>
          <p:nvPr/>
        </p:nvPicPr>
        <p:blipFill>
          <a:blip r:embed="rId4"/>
          <a:srcRect/>
          <a:stretch>
            <a:fillRect/>
          </a:stretch>
        </p:blipFill>
        <p:spPr bwMode="gray">
          <a:xfrm>
            <a:off x="4141788" y="4041775"/>
            <a:ext cx="415925" cy="415925"/>
          </a:xfrm>
          <a:prstGeom prst="rect">
            <a:avLst/>
          </a:prstGeom>
          <a:noFill/>
        </p:spPr>
      </p:pic>
      <p:sp>
        <p:nvSpPr>
          <p:cNvPr id="4100" name="Rectangle 4"/>
          <p:cNvSpPr>
            <a:spLocks noGrp="1" noChangeArrowheads="1"/>
          </p:cNvSpPr>
          <p:nvPr>
            <p:ph type="dt" sz="half" idx="2"/>
          </p:nvPr>
        </p:nvSpPr>
        <p:spPr>
          <a:xfrm>
            <a:off x="457200" y="6245225"/>
            <a:ext cx="2133600" cy="476250"/>
          </a:xfrm>
        </p:spPr>
        <p:txBody>
          <a:bodyPr/>
          <a:lstStyle>
            <a:lvl1pPr>
              <a:defRPr/>
            </a:lvl1pPr>
          </a:lstStyle>
          <a:p>
            <a:endParaRPr lang="en-US"/>
          </a:p>
        </p:txBody>
      </p:sp>
      <p:sp>
        <p:nvSpPr>
          <p:cNvPr id="4098" name="Rectangle 2"/>
          <p:cNvSpPr>
            <a:spLocks noGrp="1" noChangeArrowheads="1"/>
          </p:cNvSpPr>
          <p:nvPr>
            <p:ph type="ctrTitle"/>
          </p:nvPr>
        </p:nvSpPr>
        <p:spPr>
          <a:xfrm>
            <a:off x="985838" y="3787775"/>
            <a:ext cx="7772400" cy="885825"/>
          </a:xfrm>
        </p:spPr>
        <p:txBody>
          <a:bodyPr/>
          <a:lstStyle>
            <a:lvl1pPr algn="r">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4629150" y="3505200"/>
            <a:ext cx="4129088" cy="457200"/>
          </a:xfrm>
        </p:spPr>
        <p:txBody>
          <a:bodyPr/>
          <a:lstStyle>
            <a:lvl1pPr marL="0" indent="0" algn="dist">
              <a:buFontTx/>
              <a:buNone/>
              <a:defRPr sz="2000" b="1">
                <a:solidFill>
                  <a:srgbClr val="777777"/>
                </a:solidFill>
              </a:defRPr>
            </a:lvl1pPr>
          </a:lstStyle>
          <a:p>
            <a:r>
              <a:rPr lang="en-US" smtClean="0"/>
              <a:t>Click to edit Master subtitle style</a:t>
            </a:r>
            <a:endParaRPr lang="en-US"/>
          </a:p>
        </p:txBody>
      </p:sp>
      <p:sp>
        <p:nvSpPr>
          <p:cNvPr id="4125" name="Text Box 29"/>
          <p:cNvSpPr txBox="1">
            <a:spLocks noChangeArrowheads="1"/>
          </p:cNvSpPr>
          <p:nvPr/>
        </p:nvSpPr>
        <p:spPr bwMode="gray">
          <a:xfrm>
            <a:off x="7561263" y="5476875"/>
            <a:ext cx="1196975" cy="396875"/>
          </a:xfrm>
          <a:prstGeom prst="rect">
            <a:avLst/>
          </a:prstGeom>
          <a:noFill/>
          <a:ln w="9525">
            <a:noFill/>
            <a:miter lim="800000"/>
            <a:headEnd/>
            <a:tailEnd/>
          </a:ln>
          <a:effectLst/>
        </p:spPr>
        <p:txBody>
          <a:bodyPr wrap="none">
            <a:spAutoFit/>
          </a:bodyPr>
          <a:lstStyle/>
          <a:p>
            <a:pPr algn="r"/>
            <a:r>
              <a:rPr lang="en-US" sz="2000">
                <a:solidFill>
                  <a:srgbClr val="FF7F00"/>
                </a:solidFill>
                <a:latin typeface="Arial Black" pitchFamily="34" charset="0"/>
              </a:rPr>
              <a:t>L/O/G/O</a:t>
            </a:r>
          </a:p>
        </p:txBody>
      </p:sp>
      <p:sp>
        <p:nvSpPr>
          <p:cNvPr id="4126" name="Text Box 30"/>
          <p:cNvSpPr txBox="1">
            <a:spLocks noChangeArrowheads="1"/>
          </p:cNvSpPr>
          <p:nvPr/>
        </p:nvSpPr>
        <p:spPr bwMode="gray">
          <a:xfrm>
            <a:off x="6122580" y="5781675"/>
            <a:ext cx="2635658" cy="338554"/>
          </a:xfrm>
          <a:prstGeom prst="rect">
            <a:avLst/>
          </a:prstGeom>
          <a:noFill/>
          <a:ln w="9525">
            <a:noFill/>
            <a:miter lim="800000"/>
            <a:headEnd/>
            <a:tailEnd/>
          </a:ln>
          <a:effectLst/>
        </p:spPr>
        <p:txBody>
          <a:bodyPr wrap="none">
            <a:spAutoFit/>
          </a:bodyPr>
          <a:lstStyle/>
          <a:p>
            <a:pPr algn="r"/>
            <a:r>
              <a:rPr lang="en-US" sz="1600" smtClean="0">
                <a:latin typeface="Times New Roman" pitchFamily="18" charset="0"/>
              </a:rPr>
              <a:t>http://dichvudanhvanban.com</a:t>
            </a:r>
            <a:endParaRPr lang="en-US" sz="1600">
              <a:latin typeface="Times New Roman" pitchFamily="18" charset="0"/>
            </a:endParaRPr>
          </a:p>
        </p:txBody>
      </p:sp>
      <p:sp>
        <p:nvSpPr>
          <p:cNvPr id="4101" name="Rectangle 5"/>
          <p:cNvSpPr>
            <a:spLocks noGrp="1" noChangeArrowheads="1"/>
          </p:cNvSpPr>
          <p:nvPr>
            <p:ph type="ftr" sz="quarter" idx="3"/>
          </p:nvPr>
        </p:nvSpPr>
        <p:spPr>
          <a:xfrm>
            <a:off x="3124200" y="6245225"/>
            <a:ext cx="2895600" cy="476250"/>
          </a:xfrm>
        </p:spPr>
        <p:txBody>
          <a:bodyPr/>
          <a:lstStyle>
            <a:lvl1pPr>
              <a:defRPr/>
            </a:lvl1pPr>
          </a:lstStyle>
          <a:p>
            <a:endParaRPr lang="en-US"/>
          </a:p>
        </p:txBody>
      </p:sp>
      <p:sp>
        <p:nvSpPr>
          <p:cNvPr id="4102" name="Rectangle 6"/>
          <p:cNvSpPr>
            <a:spLocks noGrp="1" noChangeArrowheads="1"/>
          </p:cNvSpPr>
          <p:nvPr>
            <p:ph type="sldNum" sz="quarter" idx="4"/>
          </p:nvPr>
        </p:nvSpPr>
        <p:spPr>
          <a:xfrm>
            <a:off x="6553200" y="6245225"/>
            <a:ext cx="2133600" cy="476250"/>
          </a:xfrm>
        </p:spPr>
        <p:txBody>
          <a:bodyPr/>
          <a:lstStyle>
            <a:lvl1pPr>
              <a:defRPr/>
            </a:lvl1pPr>
          </a:lstStyle>
          <a:p>
            <a:fld id="{24B4B975-FFD3-492F-80D6-2F8E30D6D490}" type="slidenum">
              <a:rPr lang="en-US"/>
              <a:pPr/>
              <a:t>‹#›</a:t>
            </a:fld>
            <a:endParaRPr lang="en-US"/>
          </a:p>
        </p:txBody>
      </p:sp>
      <p:sp>
        <p:nvSpPr>
          <p:cNvPr id="4146" name="Rectangle 50"/>
          <p:cNvSpPr>
            <a:spLocks noChangeArrowheads="1"/>
          </p:cNvSpPr>
          <p:nvPr/>
        </p:nvSpPr>
        <p:spPr bwMode="gray">
          <a:xfrm>
            <a:off x="341313" y="722313"/>
            <a:ext cx="8478837" cy="5410200"/>
          </a:xfrm>
          <a:prstGeom prst="rect">
            <a:avLst/>
          </a:prstGeom>
          <a:noFill/>
          <a:ln w="9525">
            <a:solidFill>
              <a:schemeClr val="tx1"/>
            </a:solidFill>
            <a:miter lim="800000"/>
            <a:headEnd/>
            <a:tailEnd/>
          </a:ln>
          <a:effectLst/>
        </p:spPr>
        <p:txBody>
          <a:bodyPr wrap="none" anchor="ctr"/>
          <a:lstStyle/>
          <a:p>
            <a:endParaRPr lang="en-US"/>
          </a:p>
        </p:txBody>
      </p:sp>
      <p:sp>
        <p:nvSpPr>
          <p:cNvPr id="29" name="TextBox 28"/>
          <p:cNvSpPr txBox="1"/>
          <p:nvPr userDrawn="1"/>
        </p:nvSpPr>
        <p:spPr>
          <a:xfrm>
            <a:off x="0" y="6627168"/>
            <a:ext cx="1691489" cy="230832"/>
          </a:xfrm>
          <a:prstGeom prst="rect">
            <a:avLst/>
          </a:prstGeom>
          <a:noFill/>
        </p:spPr>
        <p:txBody>
          <a:bodyPr wrap="none" rtlCol="0">
            <a:spAutoFit/>
          </a:bodyPr>
          <a:lstStyle/>
          <a:p>
            <a:r>
              <a:rPr lang="en-US" sz="900" kern="1200" smtClean="0">
                <a:solidFill>
                  <a:schemeClr val="tx1"/>
                </a:solidFill>
                <a:latin typeface="Arial" charset="0"/>
                <a:ea typeface="+mn-ea"/>
                <a:cs typeface="+mn-cs"/>
              </a:rPr>
              <a:t>http://dichvudanhvanban.com</a:t>
            </a:r>
            <a:endParaRPr lang="en-US" sz="900" kern="1200">
              <a:solidFill>
                <a:schemeClr val="tx1"/>
              </a:solidFill>
              <a:latin typeface="Arial" charset="0"/>
              <a:ea typeface="+mn-ea"/>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CA23AF-8439-4E49-8DEE-3A6D10B9B6A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5927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8438"/>
            <a:ext cx="6019800" cy="5927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A6B850-CA7D-4539-850B-59DC779D80AC}"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3288" y="198438"/>
            <a:ext cx="6302375"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r>
              <a:rPr lang="en-US" smtClean="0"/>
              <a:t>Click icon to add chart</a:t>
            </a:r>
            <a:endParaRPr lang="en-US"/>
          </a:p>
        </p:txBody>
      </p:sp>
      <p:sp>
        <p:nvSpPr>
          <p:cNvPr id="4" name="Date Placeholder 3"/>
          <p:cNvSpPr>
            <a:spLocks noGrp="1"/>
          </p:cNvSpPr>
          <p:nvPr>
            <p:ph type="dt" sz="half" idx="10"/>
          </p:nvPr>
        </p:nvSpPr>
        <p:spPr>
          <a:xfrm>
            <a:off x="457200" y="6283325"/>
            <a:ext cx="2133600" cy="304800"/>
          </a:xfrm>
        </p:spPr>
        <p:txBody>
          <a:bodyPr/>
          <a:lstStyle>
            <a:lvl1pPr>
              <a:defRPr/>
            </a:lvl1pPr>
          </a:lstStyle>
          <a:p>
            <a:endParaRPr lang="en-US"/>
          </a:p>
        </p:txBody>
      </p:sp>
      <p:sp>
        <p:nvSpPr>
          <p:cNvPr id="5" name="Footer Placeholder 4"/>
          <p:cNvSpPr>
            <a:spLocks noGrp="1"/>
          </p:cNvSpPr>
          <p:nvPr>
            <p:ph type="ftr" sz="quarter" idx="11"/>
          </p:nvPr>
        </p:nvSpPr>
        <p:spPr>
          <a:xfrm>
            <a:off x="3124200" y="6283325"/>
            <a:ext cx="2895600" cy="3048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83325"/>
            <a:ext cx="2133600" cy="304800"/>
          </a:xfrm>
        </p:spPr>
        <p:txBody>
          <a:bodyPr/>
          <a:lstStyle>
            <a:lvl1pPr>
              <a:defRPr/>
            </a:lvl1pPr>
          </a:lstStyle>
          <a:p>
            <a:fld id="{8E79F10D-A928-4C9A-BDF9-033C4E4BA28C}"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312829-49E3-4E17-B3A1-69417714C48C}"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53330E-6C32-4BFE-8810-01D51B7355A9}"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B6DCF0-D2CB-4FE5-BA28-8D3CBF35D102}"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D323176-D4F8-40F6-853D-07FA7FED178E}"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702CAFE-1915-4C47-8B69-5B6D3A95C50D}"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06B665-8611-4CB3-9D50-2F866A3C399A}"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C6AB3A-3480-47E4-B19B-DFC9346851D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08CB35E-5399-4F75-922A-589ECD53FBFB}"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3" name="Freeform 9"/>
          <p:cNvSpPr>
            <a:spLocks/>
          </p:cNvSpPr>
          <p:nvPr/>
        </p:nvSpPr>
        <p:spPr bwMode="gray">
          <a:xfrm>
            <a:off x="7658100" y="0"/>
            <a:ext cx="1104900" cy="6848475"/>
          </a:xfrm>
          <a:custGeom>
            <a:avLst/>
            <a:gdLst/>
            <a:ahLst/>
            <a:cxnLst>
              <a:cxn ang="0">
                <a:pos x="312" y="0"/>
              </a:cxn>
              <a:cxn ang="0">
                <a:pos x="528" y="444"/>
              </a:cxn>
              <a:cxn ang="0">
                <a:pos x="696" y="960"/>
              </a:cxn>
              <a:cxn ang="0">
                <a:pos x="426" y="4314"/>
              </a:cxn>
              <a:cxn ang="0">
                <a:pos x="108" y="4314"/>
              </a:cxn>
              <a:cxn ang="0">
                <a:pos x="648" y="960"/>
              </a:cxn>
              <a:cxn ang="0">
                <a:pos x="456" y="432"/>
              </a:cxn>
              <a:cxn ang="0">
                <a:pos x="0" y="0"/>
              </a:cxn>
              <a:cxn ang="0">
                <a:pos x="312" y="0"/>
              </a:cxn>
            </a:cxnLst>
            <a:rect l="0" t="0" r="r" b="b"/>
            <a:pathLst>
              <a:path w="696" h="4314">
                <a:moveTo>
                  <a:pt x="312" y="0"/>
                </a:moveTo>
                <a:lnTo>
                  <a:pt x="528" y="444"/>
                </a:lnTo>
                <a:lnTo>
                  <a:pt x="696" y="960"/>
                </a:lnTo>
                <a:lnTo>
                  <a:pt x="426" y="4314"/>
                </a:lnTo>
                <a:lnTo>
                  <a:pt x="108" y="4314"/>
                </a:lnTo>
                <a:lnTo>
                  <a:pt x="648" y="960"/>
                </a:lnTo>
                <a:lnTo>
                  <a:pt x="456" y="432"/>
                </a:lnTo>
                <a:lnTo>
                  <a:pt x="0" y="0"/>
                </a:lnTo>
                <a:lnTo>
                  <a:pt x="312" y="0"/>
                </a:lnTo>
                <a:close/>
              </a:path>
            </a:pathLst>
          </a:custGeom>
          <a:solidFill>
            <a:schemeClr val="hlink"/>
          </a:solidFill>
          <a:ln w="9525">
            <a:noFill/>
            <a:round/>
            <a:headEnd/>
            <a:tailEnd/>
          </a:ln>
          <a:effectLst/>
        </p:spPr>
        <p:txBody>
          <a:bodyPr/>
          <a:lstStyle/>
          <a:p>
            <a:endParaRPr lang="en-US"/>
          </a:p>
        </p:txBody>
      </p:sp>
      <p:sp>
        <p:nvSpPr>
          <p:cNvPr id="1034" name="Freeform 10"/>
          <p:cNvSpPr>
            <a:spLocks/>
          </p:cNvSpPr>
          <p:nvPr/>
        </p:nvSpPr>
        <p:spPr bwMode="gray">
          <a:xfrm>
            <a:off x="1066800" y="0"/>
            <a:ext cx="7543800" cy="6858000"/>
          </a:xfrm>
          <a:custGeom>
            <a:avLst/>
            <a:gdLst/>
            <a:ahLst/>
            <a:cxnLst>
              <a:cxn ang="0">
                <a:pos x="0" y="0"/>
              </a:cxn>
              <a:cxn ang="0">
                <a:pos x="1536" y="0"/>
              </a:cxn>
              <a:cxn ang="0">
                <a:pos x="4590" y="450"/>
              </a:cxn>
              <a:cxn ang="0">
                <a:pos x="4752" y="972"/>
              </a:cxn>
              <a:cxn ang="0">
                <a:pos x="3600" y="4320"/>
              </a:cxn>
              <a:cxn ang="0">
                <a:pos x="3312" y="4320"/>
              </a:cxn>
              <a:cxn ang="0">
                <a:pos x="4712" y="994"/>
              </a:cxn>
              <a:cxn ang="0">
                <a:pos x="4518" y="524"/>
              </a:cxn>
              <a:cxn ang="0">
                <a:pos x="0" y="0"/>
              </a:cxn>
            </a:cxnLst>
            <a:rect l="0" t="0" r="r" b="b"/>
            <a:pathLst>
              <a:path w="4752" h="4320">
                <a:moveTo>
                  <a:pt x="0" y="0"/>
                </a:moveTo>
                <a:lnTo>
                  <a:pt x="1536" y="0"/>
                </a:lnTo>
                <a:lnTo>
                  <a:pt x="4590" y="450"/>
                </a:lnTo>
                <a:lnTo>
                  <a:pt x="4752" y="972"/>
                </a:lnTo>
                <a:lnTo>
                  <a:pt x="3600" y="4320"/>
                </a:lnTo>
                <a:lnTo>
                  <a:pt x="3312" y="4320"/>
                </a:lnTo>
                <a:lnTo>
                  <a:pt x="4712" y="994"/>
                </a:lnTo>
                <a:lnTo>
                  <a:pt x="4518" y="524"/>
                </a:lnTo>
                <a:lnTo>
                  <a:pt x="0" y="0"/>
                </a:lnTo>
                <a:close/>
              </a:path>
            </a:pathLst>
          </a:custGeom>
          <a:solidFill>
            <a:schemeClr val="accent2"/>
          </a:solidFill>
          <a:ln w="9525">
            <a:noFill/>
            <a:round/>
            <a:headEnd/>
            <a:tailEnd/>
          </a:ln>
          <a:effectLst/>
        </p:spPr>
        <p:txBody>
          <a:bodyPr/>
          <a:lstStyle/>
          <a:p>
            <a:endParaRPr lang="en-US"/>
          </a:p>
        </p:txBody>
      </p:sp>
      <p:sp>
        <p:nvSpPr>
          <p:cNvPr id="1035" name="Freeform 11"/>
          <p:cNvSpPr>
            <a:spLocks/>
          </p:cNvSpPr>
          <p:nvPr/>
        </p:nvSpPr>
        <p:spPr bwMode="gray">
          <a:xfrm>
            <a:off x="5486400" y="1657350"/>
            <a:ext cx="2990850" cy="5200650"/>
          </a:xfrm>
          <a:custGeom>
            <a:avLst/>
            <a:gdLst/>
            <a:ahLst/>
            <a:cxnLst>
              <a:cxn ang="0">
                <a:pos x="384" y="3276"/>
              </a:cxn>
              <a:cxn ang="0">
                <a:pos x="1884" y="0"/>
              </a:cxn>
              <a:cxn ang="0">
                <a:pos x="0" y="3276"/>
              </a:cxn>
              <a:cxn ang="0">
                <a:pos x="384" y="3276"/>
              </a:cxn>
            </a:cxnLst>
            <a:rect l="0" t="0" r="r" b="b"/>
            <a:pathLst>
              <a:path w="1884" h="3276">
                <a:moveTo>
                  <a:pt x="384" y="3276"/>
                </a:moveTo>
                <a:lnTo>
                  <a:pt x="1884" y="0"/>
                </a:lnTo>
                <a:lnTo>
                  <a:pt x="0" y="3276"/>
                </a:lnTo>
                <a:lnTo>
                  <a:pt x="384" y="3276"/>
                </a:lnTo>
                <a:close/>
              </a:path>
            </a:pathLst>
          </a:custGeom>
          <a:solidFill>
            <a:srgbClr val="E0E0E0"/>
          </a:solidFill>
          <a:ln w="9525">
            <a:noFill/>
            <a:round/>
            <a:headEnd/>
            <a:tailEnd/>
          </a:ln>
          <a:effectLst/>
        </p:spPr>
        <p:txBody>
          <a:bodyPr/>
          <a:lstStyle/>
          <a:p>
            <a:endParaRPr lang="en-US"/>
          </a:p>
        </p:txBody>
      </p:sp>
      <p:sp>
        <p:nvSpPr>
          <p:cNvPr id="1036" name="Freeform 12"/>
          <p:cNvSpPr>
            <a:spLocks/>
          </p:cNvSpPr>
          <p:nvPr/>
        </p:nvSpPr>
        <p:spPr bwMode="gray">
          <a:xfrm>
            <a:off x="3429000" y="0"/>
            <a:ext cx="5172075" cy="6858000"/>
          </a:xfrm>
          <a:custGeom>
            <a:avLst/>
            <a:gdLst/>
            <a:ahLst/>
            <a:cxnLst>
              <a:cxn ang="0">
                <a:pos x="0" y="0"/>
              </a:cxn>
              <a:cxn ang="0">
                <a:pos x="3082" y="475"/>
              </a:cxn>
              <a:cxn ang="0">
                <a:pos x="3210" y="936"/>
              </a:cxn>
              <a:cxn ang="0">
                <a:pos x="1728" y="4320"/>
              </a:cxn>
              <a:cxn ang="0">
                <a:pos x="1872" y="4320"/>
              </a:cxn>
              <a:cxn ang="0">
                <a:pos x="3258" y="912"/>
              </a:cxn>
              <a:cxn ang="0">
                <a:pos x="3120" y="432"/>
              </a:cxn>
              <a:cxn ang="0">
                <a:pos x="1296" y="0"/>
              </a:cxn>
              <a:cxn ang="0">
                <a:pos x="0" y="0"/>
              </a:cxn>
            </a:cxnLst>
            <a:rect l="0" t="0" r="r" b="b"/>
            <a:pathLst>
              <a:path w="3258" h="4320">
                <a:moveTo>
                  <a:pt x="0" y="0"/>
                </a:moveTo>
                <a:lnTo>
                  <a:pt x="3082" y="475"/>
                </a:lnTo>
                <a:lnTo>
                  <a:pt x="3210" y="936"/>
                </a:lnTo>
                <a:lnTo>
                  <a:pt x="1728" y="4320"/>
                </a:lnTo>
                <a:lnTo>
                  <a:pt x="1872" y="4320"/>
                </a:lnTo>
                <a:lnTo>
                  <a:pt x="3258" y="912"/>
                </a:lnTo>
                <a:lnTo>
                  <a:pt x="3120" y="432"/>
                </a:lnTo>
                <a:lnTo>
                  <a:pt x="1296" y="0"/>
                </a:lnTo>
                <a:lnTo>
                  <a:pt x="0" y="0"/>
                </a:lnTo>
                <a:close/>
              </a:path>
            </a:pathLst>
          </a:custGeom>
          <a:solidFill>
            <a:srgbClr val="FFFFFF"/>
          </a:solidFill>
          <a:ln w="9525">
            <a:noFill/>
            <a:round/>
            <a:headEnd/>
            <a:tailEnd/>
          </a:ln>
          <a:effectLst/>
        </p:spPr>
        <p:txBody>
          <a:bodyPr/>
          <a:lstStyle/>
          <a:p>
            <a:endParaRPr lang="en-US"/>
          </a:p>
        </p:txBody>
      </p:sp>
      <p:sp>
        <p:nvSpPr>
          <p:cNvPr id="1038" name="Freeform 14"/>
          <p:cNvSpPr>
            <a:spLocks/>
          </p:cNvSpPr>
          <p:nvPr/>
        </p:nvSpPr>
        <p:spPr bwMode="gray">
          <a:xfrm>
            <a:off x="8382000" y="0"/>
            <a:ext cx="762000" cy="1143000"/>
          </a:xfrm>
          <a:custGeom>
            <a:avLst/>
            <a:gdLst/>
            <a:ahLst/>
            <a:cxnLst>
              <a:cxn ang="0">
                <a:pos x="48" y="0"/>
              </a:cxn>
              <a:cxn ang="0">
                <a:pos x="0" y="96"/>
              </a:cxn>
              <a:cxn ang="0">
                <a:pos x="354" y="690"/>
              </a:cxn>
              <a:cxn ang="0">
                <a:pos x="480" y="720"/>
              </a:cxn>
              <a:cxn ang="0">
                <a:pos x="480" y="576"/>
              </a:cxn>
              <a:cxn ang="0">
                <a:pos x="48" y="96"/>
              </a:cxn>
              <a:cxn ang="0">
                <a:pos x="89" y="0"/>
              </a:cxn>
              <a:cxn ang="0">
                <a:pos x="48" y="0"/>
              </a:cxn>
            </a:cxnLst>
            <a:rect l="0" t="0" r="r" b="b"/>
            <a:pathLst>
              <a:path w="480" h="720">
                <a:moveTo>
                  <a:pt x="48" y="0"/>
                </a:moveTo>
                <a:lnTo>
                  <a:pt x="0" y="96"/>
                </a:lnTo>
                <a:lnTo>
                  <a:pt x="354" y="690"/>
                </a:lnTo>
                <a:lnTo>
                  <a:pt x="480" y="720"/>
                </a:lnTo>
                <a:lnTo>
                  <a:pt x="480" y="576"/>
                </a:lnTo>
                <a:lnTo>
                  <a:pt x="48" y="96"/>
                </a:lnTo>
                <a:lnTo>
                  <a:pt x="89" y="0"/>
                </a:lnTo>
                <a:lnTo>
                  <a:pt x="48" y="0"/>
                </a:lnTo>
                <a:close/>
              </a:path>
            </a:pathLst>
          </a:custGeom>
          <a:solidFill>
            <a:schemeClr val="bg1"/>
          </a:solidFill>
          <a:ln w="9525">
            <a:noFill/>
            <a:round/>
            <a:headEnd/>
            <a:tailEnd/>
          </a:ln>
          <a:effectLst/>
        </p:spPr>
        <p:txBody>
          <a:bodyPr/>
          <a:lstStyle/>
          <a:p>
            <a:endParaRPr lang="en-US"/>
          </a:p>
        </p:txBody>
      </p:sp>
      <p:sp>
        <p:nvSpPr>
          <p:cNvPr id="1039" name="Freeform 15"/>
          <p:cNvSpPr>
            <a:spLocks/>
          </p:cNvSpPr>
          <p:nvPr/>
        </p:nvSpPr>
        <p:spPr bwMode="gray">
          <a:xfrm>
            <a:off x="8610600" y="228600"/>
            <a:ext cx="533400" cy="533400"/>
          </a:xfrm>
          <a:custGeom>
            <a:avLst/>
            <a:gdLst/>
            <a:ahLst/>
            <a:cxnLst>
              <a:cxn ang="0">
                <a:pos x="336" y="336"/>
              </a:cxn>
              <a:cxn ang="0">
                <a:pos x="0" y="0"/>
              </a:cxn>
              <a:cxn ang="0">
                <a:pos x="336" y="240"/>
              </a:cxn>
              <a:cxn ang="0">
                <a:pos x="336" y="336"/>
              </a:cxn>
            </a:cxnLst>
            <a:rect l="0" t="0" r="r" b="b"/>
            <a:pathLst>
              <a:path w="336" h="336">
                <a:moveTo>
                  <a:pt x="336" y="336"/>
                </a:moveTo>
                <a:lnTo>
                  <a:pt x="0" y="0"/>
                </a:lnTo>
                <a:lnTo>
                  <a:pt x="336" y="240"/>
                </a:lnTo>
                <a:lnTo>
                  <a:pt x="336" y="336"/>
                </a:lnTo>
                <a:close/>
              </a:path>
            </a:pathLst>
          </a:custGeom>
          <a:solidFill>
            <a:schemeClr val="tx2"/>
          </a:solidFill>
          <a:ln w="9525">
            <a:noFill/>
            <a:round/>
            <a:headEnd/>
            <a:tailEnd/>
          </a:ln>
          <a:effectLst/>
        </p:spPr>
        <p:txBody>
          <a:bodyPr/>
          <a:lstStyle/>
          <a:p>
            <a:endParaRPr lang="en-US"/>
          </a:p>
        </p:txBody>
      </p:sp>
      <p:grpSp>
        <p:nvGrpSpPr>
          <p:cNvPr id="1073" name="Group 49"/>
          <p:cNvGrpSpPr>
            <a:grpSpLocks/>
          </p:cNvGrpSpPr>
          <p:nvPr/>
        </p:nvGrpSpPr>
        <p:grpSpPr bwMode="auto">
          <a:xfrm>
            <a:off x="5562600" y="0"/>
            <a:ext cx="3267075" cy="6858000"/>
            <a:chOff x="3504" y="0"/>
            <a:chExt cx="2058" cy="4320"/>
          </a:xfrm>
        </p:grpSpPr>
        <p:sp>
          <p:nvSpPr>
            <p:cNvPr id="1037" name="Freeform 13"/>
            <p:cNvSpPr>
              <a:spLocks/>
            </p:cNvSpPr>
            <p:nvPr userDrawn="1"/>
          </p:nvSpPr>
          <p:spPr bwMode="gray">
            <a:xfrm>
              <a:off x="3504" y="0"/>
              <a:ext cx="2058" cy="4320"/>
            </a:xfrm>
            <a:custGeom>
              <a:avLst/>
              <a:gdLst/>
              <a:ahLst/>
              <a:cxnLst>
                <a:cxn ang="0">
                  <a:pos x="0" y="0"/>
                </a:cxn>
                <a:cxn ang="0">
                  <a:pos x="1056" y="0"/>
                </a:cxn>
                <a:cxn ang="0">
                  <a:pos x="1854" y="402"/>
                </a:cxn>
                <a:cxn ang="0">
                  <a:pos x="2058" y="972"/>
                </a:cxn>
                <a:cxn ang="0">
                  <a:pos x="1296" y="4320"/>
                </a:cxn>
                <a:cxn ang="0">
                  <a:pos x="720" y="4320"/>
                </a:cxn>
                <a:cxn ang="0">
                  <a:pos x="1920" y="912"/>
                </a:cxn>
                <a:cxn ang="0">
                  <a:pos x="1776" y="432"/>
                </a:cxn>
                <a:cxn ang="0">
                  <a:pos x="0" y="0"/>
                </a:cxn>
              </a:cxnLst>
              <a:rect l="0" t="0" r="r" b="b"/>
              <a:pathLst>
                <a:path w="2058" h="4320">
                  <a:moveTo>
                    <a:pt x="0" y="0"/>
                  </a:moveTo>
                  <a:lnTo>
                    <a:pt x="1056" y="0"/>
                  </a:lnTo>
                  <a:lnTo>
                    <a:pt x="1854" y="402"/>
                  </a:lnTo>
                  <a:lnTo>
                    <a:pt x="2058" y="972"/>
                  </a:lnTo>
                  <a:lnTo>
                    <a:pt x="1296" y="4320"/>
                  </a:lnTo>
                  <a:lnTo>
                    <a:pt x="720" y="4320"/>
                  </a:lnTo>
                  <a:lnTo>
                    <a:pt x="1920" y="912"/>
                  </a:lnTo>
                  <a:lnTo>
                    <a:pt x="1776" y="432"/>
                  </a:lnTo>
                  <a:lnTo>
                    <a:pt x="0" y="0"/>
                  </a:lnTo>
                  <a:close/>
                </a:path>
              </a:pathLst>
            </a:custGeom>
            <a:solidFill>
              <a:schemeClr val="accent1"/>
            </a:solidFill>
            <a:ln w="9525">
              <a:noFill/>
              <a:round/>
              <a:headEnd/>
              <a:tailEnd/>
            </a:ln>
            <a:effectLst/>
          </p:spPr>
          <p:txBody>
            <a:bodyPr/>
            <a:lstStyle/>
            <a:p>
              <a:endParaRPr lang="en-US"/>
            </a:p>
          </p:txBody>
        </p:sp>
        <p:sp>
          <p:nvSpPr>
            <p:cNvPr id="1047" name="Freeform 23"/>
            <p:cNvSpPr>
              <a:spLocks/>
            </p:cNvSpPr>
            <p:nvPr userDrawn="1"/>
          </p:nvSpPr>
          <p:spPr bwMode="gray">
            <a:xfrm>
              <a:off x="4217" y="1056"/>
              <a:ext cx="1152" cy="3264"/>
            </a:xfrm>
            <a:custGeom>
              <a:avLst/>
              <a:gdLst/>
              <a:ahLst/>
              <a:cxnLst>
                <a:cxn ang="0">
                  <a:pos x="0" y="3264"/>
                </a:cxn>
                <a:cxn ang="0">
                  <a:pos x="1152" y="0"/>
                </a:cxn>
                <a:cxn ang="0">
                  <a:pos x="96" y="3264"/>
                </a:cxn>
                <a:cxn ang="0">
                  <a:pos x="0" y="3264"/>
                </a:cxn>
              </a:cxnLst>
              <a:rect l="0" t="0" r="r" b="b"/>
              <a:pathLst>
                <a:path w="1152" h="3264">
                  <a:moveTo>
                    <a:pt x="0" y="3264"/>
                  </a:moveTo>
                  <a:lnTo>
                    <a:pt x="1152" y="0"/>
                  </a:lnTo>
                  <a:lnTo>
                    <a:pt x="96" y="3264"/>
                  </a:lnTo>
                  <a:lnTo>
                    <a:pt x="0" y="3264"/>
                  </a:lnTo>
                  <a:close/>
                </a:path>
              </a:pathLst>
            </a:custGeom>
            <a:solidFill>
              <a:schemeClr val="folHlink"/>
            </a:solidFill>
            <a:ln w="9525">
              <a:noFill/>
              <a:round/>
              <a:headEnd/>
              <a:tailEnd/>
            </a:ln>
            <a:effectLst/>
          </p:spPr>
          <p:txBody>
            <a:bodyPr/>
            <a:lstStyle/>
            <a:p>
              <a:endParaRPr lang="en-US"/>
            </a:p>
          </p:txBody>
        </p:sp>
      </p:grpSp>
      <p:grpSp>
        <p:nvGrpSpPr>
          <p:cNvPr id="1046" name="Group 22"/>
          <p:cNvGrpSpPr>
            <a:grpSpLocks/>
          </p:cNvGrpSpPr>
          <p:nvPr/>
        </p:nvGrpSpPr>
        <p:grpSpPr bwMode="auto">
          <a:xfrm>
            <a:off x="142875" y="765175"/>
            <a:ext cx="8858250" cy="5943600"/>
            <a:chOff x="90" y="480"/>
            <a:chExt cx="5580" cy="3744"/>
          </a:xfrm>
        </p:grpSpPr>
        <p:sp>
          <p:nvSpPr>
            <p:cNvPr id="1040" name="Rectangle 16"/>
            <p:cNvSpPr>
              <a:spLocks noChangeArrowheads="1"/>
            </p:cNvSpPr>
            <p:nvPr userDrawn="1"/>
          </p:nvSpPr>
          <p:spPr bwMode="gray">
            <a:xfrm>
              <a:off x="90" y="480"/>
              <a:ext cx="5580" cy="3744"/>
            </a:xfrm>
            <a:prstGeom prst="rect">
              <a:avLst/>
            </a:prstGeom>
            <a:solidFill>
              <a:srgbClr val="FFFFFF">
                <a:alpha val="69000"/>
              </a:srgbClr>
            </a:solidFill>
            <a:ln w="9525">
              <a:solidFill>
                <a:schemeClr val="tx1"/>
              </a:solidFill>
              <a:miter lim="800000"/>
              <a:headEnd/>
              <a:tailEnd/>
            </a:ln>
            <a:effectLst/>
          </p:spPr>
          <p:txBody>
            <a:bodyPr wrap="none" anchor="ctr"/>
            <a:lstStyle/>
            <a:p>
              <a:endParaRPr lang="en-US"/>
            </a:p>
          </p:txBody>
        </p:sp>
        <p:sp>
          <p:nvSpPr>
            <p:cNvPr id="1041" name="Rectangle 17"/>
            <p:cNvSpPr>
              <a:spLocks noChangeArrowheads="1"/>
            </p:cNvSpPr>
            <p:nvPr userDrawn="1"/>
          </p:nvSpPr>
          <p:spPr bwMode="gray">
            <a:xfrm>
              <a:off x="90" y="480"/>
              <a:ext cx="5580" cy="3744"/>
            </a:xfrm>
            <a:prstGeom prst="rect">
              <a:avLst/>
            </a:prstGeom>
            <a:solidFill>
              <a:srgbClr val="FFFFFF">
                <a:alpha val="69000"/>
              </a:srgbClr>
            </a:solidFill>
            <a:ln w="9525">
              <a:solidFill>
                <a:srgbClr val="808080"/>
              </a:solidFill>
              <a:miter lim="800000"/>
              <a:headEnd/>
              <a:tailEnd/>
            </a:ln>
            <a:effectLst/>
          </p:spPr>
          <p:txBody>
            <a:bodyPr wrap="none" anchor="ctr"/>
            <a:lstStyle/>
            <a:p>
              <a:endParaRPr lang="en-US"/>
            </a:p>
          </p:txBody>
        </p:sp>
      </p:grpSp>
      <p:sp>
        <p:nvSpPr>
          <p:cNvPr id="1042" name="Rectangle 18"/>
          <p:cNvSpPr>
            <a:spLocks noChangeArrowheads="1"/>
          </p:cNvSpPr>
          <p:nvPr/>
        </p:nvSpPr>
        <p:spPr bwMode="gray">
          <a:xfrm>
            <a:off x="381000" y="676275"/>
            <a:ext cx="6248400" cy="152400"/>
          </a:xfrm>
          <a:prstGeom prst="rect">
            <a:avLst/>
          </a:prstGeom>
          <a:solidFill>
            <a:srgbClr val="FFFFFF"/>
          </a:solidFill>
          <a:ln w="9525">
            <a:noFill/>
            <a:miter lim="800000"/>
            <a:headEnd/>
            <a:tailEnd/>
          </a:ln>
          <a:effectLst/>
        </p:spPr>
        <p:txBody>
          <a:bodyPr wrap="none" anchor="ctr"/>
          <a:lstStyle/>
          <a:p>
            <a:endParaRPr lang="en-US"/>
          </a:p>
        </p:txBody>
      </p:sp>
      <p:pic>
        <p:nvPicPr>
          <p:cNvPr id="1043" name="Picture 19" descr="2"/>
          <p:cNvPicPr>
            <a:picLocks noChangeAspect="1" noChangeArrowheads="1"/>
          </p:cNvPicPr>
          <p:nvPr/>
        </p:nvPicPr>
        <p:blipFill>
          <a:blip r:embed="rId14"/>
          <a:srcRect/>
          <a:stretch>
            <a:fillRect/>
          </a:stretch>
        </p:blipFill>
        <p:spPr bwMode="gray">
          <a:xfrm>
            <a:off x="500063" y="577850"/>
            <a:ext cx="371475" cy="371475"/>
          </a:xfrm>
          <a:prstGeom prst="rect">
            <a:avLst/>
          </a:prstGeom>
          <a:noFill/>
        </p:spPr>
      </p:pic>
      <p:sp>
        <p:nvSpPr>
          <p:cNvPr id="1026" name="Rectangle 2"/>
          <p:cNvSpPr>
            <a:spLocks noGrp="1" noChangeArrowheads="1"/>
          </p:cNvSpPr>
          <p:nvPr>
            <p:ph type="title"/>
          </p:nvPr>
        </p:nvSpPr>
        <p:spPr bwMode="gray">
          <a:xfrm>
            <a:off x="903288" y="198438"/>
            <a:ext cx="63023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gray">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457200" y="62833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gray">
          <a:xfrm>
            <a:off x="3124200" y="6283325"/>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gray">
          <a:xfrm>
            <a:off x="6553200" y="6283325"/>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844255E-B821-4E9D-B240-8259A4F44631}" type="slidenum">
              <a:rPr lang="en-US"/>
              <a:pPr/>
              <a:t>‹#›</a:t>
            </a:fld>
            <a:endParaRPr lang="en-US"/>
          </a:p>
        </p:txBody>
      </p:sp>
      <p:sp>
        <p:nvSpPr>
          <p:cNvPr id="21" name="TextBox 20"/>
          <p:cNvSpPr txBox="1"/>
          <p:nvPr/>
        </p:nvSpPr>
        <p:spPr>
          <a:xfrm>
            <a:off x="46180" y="6666424"/>
            <a:ext cx="1691489" cy="230832"/>
          </a:xfrm>
          <a:prstGeom prst="rect">
            <a:avLst/>
          </a:prstGeom>
          <a:noFill/>
        </p:spPr>
        <p:txBody>
          <a:bodyPr wrap="none" rtlCol="0">
            <a:spAutoFit/>
          </a:bodyPr>
          <a:lstStyle/>
          <a:p>
            <a:r>
              <a:rPr lang="en-US" sz="900" smtClean="0">
                <a:latin typeface="+mn-lt"/>
              </a:rPr>
              <a:t>http://dichvudanhvanban.com</a:t>
            </a:r>
            <a:endParaRPr lang="en-US" sz="900">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rtl="0" eaLnBrk="1" fontAlgn="base" hangingPunct="1">
        <a:spcBef>
          <a:spcPct val="0"/>
        </a:spcBef>
        <a:spcAft>
          <a:spcPct val="0"/>
        </a:spcAft>
        <a:defRPr sz="4200" b="1">
          <a:solidFill>
            <a:srgbClr val="000000"/>
          </a:solidFill>
          <a:latin typeface="+mj-lt"/>
          <a:ea typeface="+mj-ea"/>
          <a:cs typeface="+mj-cs"/>
        </a:defRPr>
      </a:lvl1pPr>
      <a:lvl2pPr algn="l" rtl="0" eaLnBrk="1" fontAlgn="base" hangingPunct="1">
        <a:spcBef>
          <a:spcPct val="0"/>
        </a:spcBef>
        <a:spcAft>
          <a:spcPct val="0"/>
        </a:spcAft>
        <a:defRPr sz="4200" b="1">
          <a:solidFill>
            <a:srgbClr val="000000"/>
          </a:solidFill>
          <a:latin typeface="Arial" charset="0"/>
        </a:defRPr>
      </a:lvl2pPr>
      <a:lvl3pPr algn="l" rtl="0" eaLnBrk="1" fontAlgn="base" hangingPunct="1">
        <a:spcBef>
          <a:spcPct val="0"/>
        </a:spcBef>
        <a:spcAft>
          <a:spcPct val="0"/>
        </a:spcAft>
        <a:defRPr sz="4200" b="1">
          <a:solidFill>
            <a:srgbClr val="000000"/>
          </a:solidFill>
          <a:latin typeface="Arial" charset="0"/>
        </a:defRPr>
      </a:lvl3pPr>
      <a:lvl4pPr algn="l" rtl="0" eaLnBrk="1" fontAlgn="base" hangingPunct="1">
        <a:spcBef>
          <a:spcPct val="0"/>
        </a:spcBef>
        <a:spcAft>
          <a:spcPct val="0"/>
        </a:spcAft>
        <a:defRPr sz="4200" b="1">
          <a:solidFill>
            <a:srgbClr val="000000"/>
          </a:solidFill>
          <a:latin typeface="Arial" charset="0"/>
        </a:defRPr>
      </a:lvl4pPr>
      <a:lvl5pPr algn="l" rtl="0" eaLnBrk="1" fontAlgn="base" hangingPunct="1">
        <a:spcBef>
          <a:spcPct val="0"/>
        </a:spcBef>
        <a:spcAft>
          <a:spcPct val="0"/>
        </a:spcAft>
        <a:defRPr sz="4200" b="1">
          <a:solidFill>
            <a:srgbClr val="000000"/>
          </a:solidFill>
          <a:latin typeface="Arial" charset="0"/>
        </a:defRPr>
      </a:lvl5pPr>
      <a:lvl6pPr marL="457200" algn="l" rtl="0" eaLnBrk="1" fontAlgn="base" hangingPunct="1">
        <a:spcBef>
          <a:spcPct val="0"/>
        </a:spcBef>
        <a:spcAft>
          <a:spcPct val="0"/>
        </a:spcAft>
        <a:defRPr sz="4200" b="1">
          <a:solidFill>
            <a:srgbClr val="000000"/>
          </a:solidFill>
          <a:latin typeface="Arial" charset="0"/>
        </a:defRPr>
      </a:lvl6pPr>
      <a:lvl7pPr marL="914400" algn="l" rtl="0" eaLnBrk="1" fontAlgn="base" hangingPunct="1">
        <a:spcBef>
          <a:spcPct val="0"/>
        </a:spcBef>
        <a:spcAft>
          <a:spcPct val="0"/>
        </a:spcAft>
        <a:defRPr sz="4200" b="1">
          <a:solidFill>
            <a:srgbClr val="000000"/>
          </a:solidFill>
          <a:latin typeface="Arial" charset="0"/>
        </a:defRPr>
      </a:lvl7pPr>
      <a:lvl8pPr marL="1371600" algn="l" rtl="0" eaLnBrk="1" fontAlgn="base" hangingPunct="1">
        <a:spcBef>
          <a:spcPct val="0"/>
        </a:spcBef>
        <a:spcAft>
          <a:spcPct val="0"/>
        </a:spcAft>
        <a:defRPr sz="4200" b="1">
          <a:solidFill>
            <a:srgbClr val="000000"/>
          </a:solidFill>
          <a:latin typeface="Arial" charset="0"/>
        </a:defRPr>
      </a:lvl8pPr>
      <a:lvl9pPr marL="1828800" algn="l" rtl="0" eaLnBrk="1" fontAlgn="base" hangingPunct="1">
        <a:spcBef>
          <a:spcPct val="0"/>
        </a:spcBef>
        <a:spcAft>
          <a:spcPct val="0"/>
        </a:spcAft>
        <a:defRPr sz="42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0" y="2857501"/>
            <a:ext cx="4267200" cy="2474636"/>
          </a:xfrm>
        </p:spPr>
        <p:txBody>
          <a:bodyPr/>
          <a:lstStyle/>
          <a:p>
            <a:pPr algn="ctr"/>
            <a:r>
              <a:rPr lang="en-US" sz="2800" dirty="0" smtClean="0">
                <a:solidFill>
                  <a:srgbClr val="FF0000"/>
                </a:solidFill>
              </a:rPr>
              <a:t>CÔNG TÁC DÂN VẬN Ở TRƯỜNG THCS </a:t>
            </a:r>
            <a:br>
              <a:rPr lang="en-US" sz="2800" dirty="0" smtClean="0">
                <a:solidFill>
                  <a:srgbClr val="FF0000"/>
                </a:solidFill>
              </a:rPr>
            </a:br>
            <a:r>
              <a:rPr lang="en-US" sz="2800" dirty="0" smtClean="0">
                <a:solidFill>
                  <a:srgbClr val="FF0000"/>
                </a:solidFill>
              </a:rPr>
              <a:t>CAO BÁ QUÁT</a:t>
            </a:r>
            <a:endParaRPr lang="en-US" sz="2800" dirty="0">
              <a:solidFill>
                <a:srgbClr val="FF0000"/>
              </a:solidFill>
            </a:endParaRPr>
          </a:p>
        </p:txBody>
      </p:sp>
      <p:pic>
        <p:nvPicPr>
          <p:cNvPr id="78850" name="Picture 2" descr="D:\nguyenquangquan\THCS CAO BÁ QUÁT\GIỚI THIỆU TRƯỜNG\ảnh đưa vào tờ gấp\95c9570ab28252dc0b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2819400"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Những</a:t>
            </a:r>
            <a:r>
              <a:rPr lang="en-US" sz="3600" dirty="0" smtClean="0"/>
              <a:t> </a:t>
            </a:r>
            <a:r>
              <a:rPr lang="en-US" sz="3600" dirty="0" err="1" smtClean="0"/>
              <a:t>món</a:t>
            </a:r>
            <a:r>
              <a:rPr lang="en-US" sz="3600" dirty="0" smtClean="0"/>
              <a:t> </a:t>
            </a:r>
            <a:r>
              <a:rPr lang="en-US" sz="3600" dirty="0" err="1" smtClean="0"/>
              <a:t>quà</a:t>
            </a:r>
            <a:r>
              <a:rPr lang="en-US" sz="3600" dirty="0" smtClean="0"/>
              <a:t> </a:t>
            </a:r>
            <a:r>
              <a:rPr lang="en-US" sz="3600" dirty="0" err="1" smtClean="0"/>
              <a:t>từ</a:t>
            </a:r>
            <a:r>
              <a:rPr lang="en-US" sz="3600" dirty="0" smtClean="0"/>
              <a:t> </a:t>
            </a:r>
            <a:r>
              <a:rPr lang="en-US" sz="3600" dirty="0" err="1" smtClean="0"/>
              <a:t>tâm</a:t>
            </a:r>
            <a:endParaRPr lang="en-US" sz="3600" dirty="0"/>
          </a:p>
        </p:txBody>
      </p:sp>
      <p:pic>
        <p:nvPicPr>
          <p:cNvPr id="82946" name="Picture 1" descr="Có thể là hình ảnh về hoa, cây và ngoài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17295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62" b="10686"/>
          <a:stretch/>
        </p:blipFill>
        <p:spPr bwMode="auto">
          <a:xfrm>
            <a:off x="4876800" y="1219200"/>
            <a:ext cx="3125773" cy="26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3942520"/>
            <a:ext cx="26908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928854"/>
            <a:ext cx="26828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98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barn(inVertical)">
                                      <p:cBhvr>
                                        <p:cTn id="7" dur="500"/>
                                        <p:tgtEl>
                                          <p:spTgt spid="829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2947"/>
                                        </p:tgtEl>
                                        <p:attrNameLst>
                                          <p:attrName>style.visibility</p:attrName>
                                        </p:attrNameLst>
                                      </p:cBhvr>
                                      <p:to>
                                        <p:strVal val="visible"/>
                                      </p:to>
                                    </p:set>
                                    <p:animEffect transition="in" filter="barn(outHorizontal)">
                                      <p:cBhvr>
                                        <p:cTn id="12" dur="500"/>
                                        <p:tgtEl>
                                          <p:spTgt spid="829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2948"/>
                                        </p:tgtEl>
                                        <p:attrNameLst>
                                          <p:attrName>style.visibility</p:attrName>
                                        </p:attrNameLst>
                                      </p:cBhvr>
                                      <p:to>
                                        <p:strVal val="visible"/>
                                      </p:to>
                                    </p:set>
                                    <p:animEffect transition="in" filter="barn(outVertical)">
                                      <p:cBhvr>
                                        <p:cTn id="17" dur="500"/>
                                        <p:tgtEl>
                                          <p:spTgt spid="829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82949"/>
                                        </p:tgtEl>
                                        <p:attrNameLst>
                                          <p:attrName>style.visibility</p:attrName>
                                        </p:attrNameLst>
                                      </p:cBhvr>
                                      <p:to>
                                        <p:strVal val="visible"/>
                                      </p:to>
                                    </p:set>
                                    <p:animEffect transition="in" filter="barn(inHorizontal)">
                                      <p:cBhvr>
                                        <p:cTn id="22"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Những</a:t>
            </a:r>
            <a:r>
              <a:rPr lang="en-US" sz="3600" dirty="0" smtClean="0"/>
              <a:t> </a:t>
            </a:r>
            <a:r>
              <a:rPr lang="en-US" sz="3600" dirty="0" err="1" smtClean="0"/>
              <a:t>món</a:t>
            </a:r>
            <a:r>
              <a:rPr lang="en-US" sz="3600" dirty="0" smtClean="0"/>
              <a:t> </a:t>
            </a:r>
            <a:r>
              <a:rPr lang="en-US" sz="3600" dirty="0" err="1" smtClean="0"/>
              <a:t>quà</a:t>
            </a:r>
            <a:r>
              <a:rPr lang="en-US" sz="3600" dirty="0" smtClean="0"/>
              <a:t> </a:t>
            </a:r>
            <a:r>
              <a:rPr lang="en-US" sz="3600" dirty="0" err="1" smtClean="0"/>
              <a:t>từ</a:t>
            </a:r>
            <a:r>
              <a:rPr lang="en-US" sz="3600" dirty="0" smtClean="0"/>
              <a:t> </a:t>
            </a:r>
            <a:r>
              <a:rPr lang="en-US" sz="3600" dirty="0" err="1" smtClean="0"/>
              <a:t>tâm</a:t>
            </a:r>
            <a:endParaRPr lang="en-US" sz="3600" dirty="0"/>
          </a:p>
        </p:txBody>
      </p:sp>
      <p:pic>
        <p:nvPicPr>
          <p:cNvPr id="83970" name="Picture 2" descr="kè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143000"/>
            <a:ext cx="4159904"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z2822141507644_3a594a7fb6658b9877d8bdab98b371c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2667000"/>
            <a:ext cx="4050955"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69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3971"/>
                                        </p:tgtEl>
                                        <p:attrNameLst>
                                          <p:attrName>style.visibility</p:attrName>
                                        </p:attrNameLst>
                                      </p:cBhvr>
                                      <p:to>
                                        <p:strVal val="visible"/>
                                      </p:to>
                                    </p:set>
                                    <p:animEffect transition="in" filter="fade">
                                      <p:cBhvr>
                                        <p:cTn id="14" dur="1000"/>
                                        <p:tgtEl>
                                          <p:spTgt spid="83971"/>
                                        </p:tgtEl>
                                      </p:cBhvr>
                                    </p:animEffect>
                                    <p:anim calcmode="lin" valueType="num">
                                      <p:cBhvr>
                                        <p:cTn id="15" dur="1000" fill="hold"/>
                                        <p:tgtEl>
                                          <p:spTgt spid="83971"/>
                                        </p:tgtEl>
                                        <p:attrNameLst>
                                          <p:attrName>ppt_x</p:attrName>
                                        </p:attrNameLst>
                                      </p:cBhvr>
                                      <p:tavLst>
                                        <p:tav tm="0">
                                          <p:val>
                                            <p:strVal val="#ppt_x"/>
                                          </p:val>
                                        </p:tav>
                                        <p:tav tm="100000">
                                          <p:val>
                                            <p:strVal val="#ppt_x"/>
                                          </p:val>
                                        </p:tav>
                                      </p:tavLst>
                                    </p:anim>
                                    <p:anim calcmode="lin" valueType="num">
                                      <p:cBhvr>
                                        <p:cTn id="16" dur="1000" fill="hold"/>
                                        <p:tgtEl>
                                          <p:spTgt spid="839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Kết</a:t>
            </a:r>
            <a:r>
              <a:rPr lang="en-US" sz="3600" dirty="0" smtClean="0"/>
              <a:t> </a:t>
            </a:r>
            <a:r>
              <a:rPr lang="en-US" sz="3600" dirty="0" err="1" smtClean="0"/>
              <a:t>quả</a:t>
            </a:r>
            <a:r>
              <a:rPr lang="en-US" sz="3600" dirty="0" smtClean="0"/>
              <a:t> </a:t>
            </a:r>
            <a:r>
              <a:rPr lang="en-US" sz="3600" dirty="0" err="1" smtClean="0"/>
              <a:t>nổi</a:t>
            </a:r>
            <a:r>
              <a:rPr lang="en-US" sz="3600" dirty="0" smtClean="0"/>
              <a:t> </a:t>
            </a:r>
            <a:r>
              <a:rPr lang="en-US" sz="3600" dirty="0" err="1" smtClean="0"/>
              <a:t>bật</a:t>
            </a:r>
            <a:r>
              <a:rPr lang="en-US" sz="3600" dirty="0" smtClean="0"/>
              <a:t> – </a:t>
            </a:r>
            <a:r>
              <a:rPr lang="en-US" sz="3600" dirty="0" err="1" smtClean="0"/>
              <a:t>Xây</a:t>
            </a:r>
            <a:r>
              <a:rPr lang="en-US" sz="3600" dirty="0" smtClean="0"/>
              <a:t> </a:t>
            </a:r>
            <a:r>
              <a:rPr lang="en-US" sz="3600" dirty="0" err="1" smtClean="0"/>
              <a:t>dựng</a:t>
            </a:r>
            <a:r>
              <a:rPr lang="en-US" sz="3600" dirty="0" smtClean="0"/>
              <a:t> </a:t>
            </a:r>
            <a:r>
              <a:rPr lang="en-US" sz="3600" dirty="0" err="1" smtClean="0"/>
              <a:t>trường</a:t>
            </a:r>
            <a:r>
              <a:rPr lang="en-US" sz="3600" dirty="0" smtClean="0"/>
              <a:t> </a:t>
            </a:r>
            <a:r>
              <a:rPr lang="en-US" sz="3600" dirty="0" err="1" smtClean="0"/>
              <a:t>học</a:t>
            </a:r>
            <a:r>
              <a:rPr lang="en-US" sz="3600" dirty="0" smtClean="0"/>
              <a:t> </a:t>
            </a:r>
            <a:r>
              <a:rPr lang="en-US" sz="3600" dirty="0" err="1" smtClean="0"/>
              <a:t>hạnh</a:t>
            </a:r>
            <a:r>
              <a:rPr lang="en-US" sz="3600" dirty="0" smtClean="0"/>
              <a:t> </a:t>
            </a:r>
            <a:r>
              <a:rPr lang="en-US" sz="3600" dirty="0" err="1" smtClean="0"/>
              <a:t>phúc</a:t>
            </a:r>
            <a:endParaRPr lang="en-US" sz="3600" dirty="0"/>
          </a:p>
        </p:txBody>
      </p:sp>
      <p:sp>
        <p:nvSpPr>
          <p:cNvPr id="2" name="TextBox 1"/>
          <p:cNvSpPr txBox="1"/>
          <p:nvPr/>
        </p:nvSpPr>
        <p:spPr>
          <a:xfrm>
            <a:off x="533400" y="1447800"/>
            <a:ext cx="8153400" cy="4801314"/>
          </a:xfrm>
          <a:prstGeom prst="rect">
            <a:avLst/>
          </a:prstGeom>
          <a:noFill/>
        </p:spPr>
        <p:txBody>
          <a:bodyPr wrap="square" rtlCol="0">
            <a:spAutoFit/>
          </a:bodyPr>
          <a:lstStyle/>
          <a:p>
            <a:pPr marL="285750" indent="-285750" algn="just">
              <a:buFontTx/>
              <a:buChar char="-"/>
            </a:pPr>
            <a:r>
              <a:rPr lang="en-US" dirty="0" err="1" smtClean="0"/>
              <a:t>Các</a:t>
            </a:r>
            <a:r>
              <a:rPr lang="en-US" dirty="0" smtClean="0"/>
              <a:t> </a:t>
            </a:r>
            <a:r>
              <a:rPr lang="en-US" dirty="0" err="1"/>
              <a:t>hoạt</a:t>
            </a:r>
            <a:r>
              <a:rPr lang="en-US" dirty="0"/>
              <a:t> </a:t>
            </a:r>
            <a:r>
              <a:rPr lang="en-US" dirty="0" err="1"/>
              <a:t>động</a:t>
            </a:r>
            <a:r>
              <a:rPr lang="en-US" dirty="0"/>
              <a:t> </a:t>
            </a:r>
            <a:r>
              <a:rPr lang="en-US" dirty="0" err="1"/>
              <a:t>của</a:t>
            </a:r>
            <a:r>
              <a:rPr lang="en-US" dirty="0"/>
              <a:t> </a:t>
            </a:r>
            <a:r>
              <a:rPr lang="en-US" dirty="0" err="1"/>
              <a:t>nhà</a:t>
            </a:r>
            <a:r>
              <a:rPr lang="en-US" dirty="0"/>
              <a:t> </a:t>
            </a:r>
            <a:r>
              <a:rPr lang="en-US" dirty="0" err="1"/>
              <a:t>trường</a:t>
            </a:r>
            <a:r>
              <a:rPr lang="en-US" dirty="0"/>
              <a:t> </a:t>
            </a:r>
            <a:r>
              <a:rPr lang="en-US" dirty="0" err="1"/>
              <a:t>luôn</a:t>
            </a:r>
            <a:r>
              <a:rPr lang="en-US" dirty="0"/>
              <a:t> </a:t>
            </a:r>
            <a:r>
              <a:rPr lang="en-US" dirty="0" err="1"/>
              <a:t>hướng</a:t>
            </a:r>
            <a:r>
              <a:rPr lang="en-US" dirty="0"/>
              <a:t> </a:t>
            </a:r>
            <a:r>
              <a:rPr lang="en-US" dirty="0" err="1"/>
              <a:t>đến</a:t>
            </a:r>
            <a:r>
              <a:rPr lang="en-US" dirty="0"/>
              <a:t> </a:t>
            </a:r>
            <a:r>
              <a:rPr lang="en-US" dirty="0" err="1"/>
              <a:t>mục</a:t>
            </a:r>
            <a:r>
              <a:rPr lang="en-US" dirty="0"/>
              <a:t> </a:t>
            </a:r>
            <a:r>
              <a:rPr lang="en-US" dirty="0" err="1"/>
              <a:t>tiêu</a:t>
            </a:r>
            <a:r>
              <a:rPr lang="en-US" dirty="0"/>
              <a:t>: </a:t>
            </a:r>
            <a:r>
              <a:rPr lang="en-US" dirty="0" err="1"/>
              <a:t>Xây</a:t>
            </a:r>
            <a:r>
              <a:rPr lang="en-US" dirty="0"/>
              <a:t> </a:t>
            </a:r>
            <a:r>
              <a:rPr lang="en-US" dirty="0" err="1"/>
              <a:t>dựng</a:t>
            </a:r>
            <a:r>
              <a:rPr lang="en-US" dirty="0"/>
              <a:t> </a:t>
            </a:r>
            <a:r>
              <a:rPr lang="en-US" dirty="0" err="1"/>
              <a:t>trường</a:t>
            </a:r>
            <a:r>
              <a:rPr lang="en-US" dirty="0"/>
              <a:t> </a:t>
            </a:r>
            <a:r>
              <a:rPr lang="en-US" dirty="0" err="1"/>
              <a:t>học</a:t>
            </a:r>
            <a:r>
              <a:rPr lang="en-US" dirty="0"/>
              <a:t> </a:t>
            </a:r>
            <a:r>
              <a:rPr lang="en-US" dirty="0" err="1"/>
              <a:t>với</a:t>
            </a:r>
            <a:r>
              <a:rPr lang="en-US" dirty="0"/>
              <a:t> </a:t>
            </a:r>
            <a:r>
              <a:rPr lang="en-US" dirty="0" err="1"/>
              <a:t>tiêu</a:t>
            </a:r>
            <a:r>
              <a:rPr lang="en-US" dirty="0"/>
              <a:t> </a:t>
            </a:r>
            <a:r>
              <a:rPr lang="en-US" dirty="0" err="1"/>
              <a:t>chí</a:t>
            </a:r>
            <a:r>
              <a:rPr lang="en-US" dirty="0"/>
              <a:t> An </a:t>
            </a:r>
            <a:r>
              <a:rPr lang="en-US" dirty="0" err="1"/>
              <a:t>toàn</a:t>
            </a:r>
            <a:r>
              <a:rPr lang="en-US" dirty="0"/>
              <a:t> – </a:t>
            </a:r>
            <a:r>
              <a:rPr lang="en-US" dirty="0" err="1"/>
              <a:t>Yêu</a:t>
            </a:r>
            <a:r>
              <a:rPr lang="en-US" dirty="0"/>
              <a:t> </a:t>
            </a:r>
            <a:r>
              <a:rPr lang="en-US" dirty="0" err="1"/>
              <a:t>thương</a:t>
            </a:r>
            <a:r>
              <a:rPr lang="en-US" dirty="0"/>
              <a:t> – </a:t>
            </a:r>
            <a:r>
              <a:rPr lang="en-US" dirty="0" err="1"/>
              <a:t>Tôn</a:t>
            </a:r>
            <a:r>
              <a:rPr lang="en-US" dirty="0"/>
              <a:t> </a:t>
            </a:r>
            <a:r>
              <a:rPr lang="en-US" dirty="0" err="1"/>
              <a:t>trọng</a:t>
            </a:r>
            <a:r>
              <a:rPr lang="en-US" dirty="0"/>
              <a:t>. </a:t>
            </a:r>
            <a:endParaRPr lang="en-US" dirty="0" smtClean="0"/>
          </a:p>
          <a:p>
            <a:pPr marL="285750" indent="-285750" algn="just">
              <a:buFontTx/>
              <a:buChar char="-"/>
            </a:pPr>
            <a:r>
              <a:rPr lang="en-US" dirty="0" err="1" smtClean="0"/>
              <a:t>Giáo</a:t>
            </a:r>
            <a:r>
              <a:rPr lang="en-US" dirty="0" smtClean="0"/>
              <a:t> </a:t>
            </a:r>
            <a:r>
              <a:rPr lang="en-US" dirty="0" err="1"/>
              <a:t>viên</a:t>
            </a:r>
            <a:r>
              <a:rPr lang="en-US" dirty="0"/>
              <a:t> </a:t>
            </a:r>
            <a:r>
              <a:rPr lang="en-US" dirty="0" err="1"/>
              <a:t>chú</a:t>
            </a:r>
            <a:r>
              <a:rPr lang="en-US" dirty="0"/>
              <a:t> </a:t>
            </a:r>
            <a:r>
              <a:rPr lang="en-US" dirty="0" err="1"/>
              <a:t>trọng</a:t>
            </a:r>
            <a:r>
              <a:rPr lang="en-US" dirty="0"/>
              <a:t> </a:t>
            </a:r>
            <a:r>
              <a:rPr lang="en-US" dirty="0" err="1"/>
              <a:t>ứng</a:t>
            </a:r>
            <a:r>
              <a:rPr lang="en-US" dirty="0"/>
              <a:t> </a:t>
            </a:r>
            <a:r>
              <a:rPr lang="en-US" dirty="0" err="1"/>
              <a:t>dụng</a:t>
            </a:r>
            <a:r>
              <a:rPr lang="en-US" dirty="0"/>
              <a:t> CNTT, </a:t>
            </a:r>
            <a:r>
              <a:rPr lang="en-US" dirty="0" err="1"/>
              <a:t>sử</a:t>
            </a:r>
            <a:r>
              <a:rPr lang="en-US" dirty="0"/>
              <a:t> </a:t>
            </a:r>
            <a:r>
              <a:rPr lang="en-US" dirty="0" err="1"/>
              <a:t>dụng</a:t>
            </a:r>
            <a:r>
              <a:rPr lang="en-US" dirty="0"/>
              <a:t> </a:t>
            </a:r>
            <a:r>
              <a:rPr lang="en-US" dirty="0" err="1"/>
              <a:t>phương</a:t>
            </a:r>
            <a:r>
              <a:rPr lang="en-US" dirty="0"/>
              <a:t> </a:t>
            </a:r>
            <a:r>
              <a:rPr lang="en-US" dirty="0" err="1"/>
              <a:t>pháp</a:t>
            </a:r>
            <a:r>
              <a:rPr lang="en-US" dirty="0"/>
              <a:t> </a:t>
            </a:r>
            <a:r>
              <a:rPr lang="en-US" dirty="0" err="1"/>
              <a:t>dạy</a:t>
            </a:r>
            <a:r>
              <a:rPr lang="en-US" dirty="0"/>
              <a:t> </a:t>
            </a:r>
            <a:r>
              <a:rPr lang="en-US" dirty="0" err="1"/>
              <a:t>học</a:t>
            </a:r>
            <a:r>
              <a:rPr lang="en-US" dirty="0"/>
              <a:t> </a:t>
            </a:r>
            <a:r>
              <a:rPr lang="en-US" dirty="0" err="1"/>
              <a:t>phù</a:t>
            </a:r>
            <a:r>
              <a:rPr lang="en-US" dirty="0"/>
              <a:t> </a:t>
            </a:r>
            <a:r>
              <a:rPr lang="en-US" dirty="0" err="1"/>
              <a:t>hợp</a:t>
            </a:r>
            <a:r>
              <a:rPr lang="en-US" dirty="0"/>
              <a:t> </a:t>
            </a:r>
            <a:r>
              <a:rPr lang="en-US" dirty="0" err="1"/>
              <a:t>nhằm</a:t>
            </a:r>
            <a:r>
              <a:rPr lang="en-US" dirty="0"/>
              <a:t> </a:t>
            </a:r>
            <a:r>
              <a:rPr lang="en-US" dirty="0" err="1"/>
              <a:t>xây</a:t>
            </a:r>
            <a:r>
              <a:rPr lang="en-US" dirty="0"/>
              <a:t> </a:t>
            </a:r>
            <a:r>
              <a:rPr lang="en-US" dirty="0" err="1"/>
              <a:t>dựng</a:t>
            </a:r>
            <a:r>
              <a:rPr lang="en-US" dirty="0"/>
              <a:t> </a:t>
            </a:r>
            <a:r>
              <a:rPr lang="en-US" dirty="0" err="1"/>
              <a:t>các</a:t>
            </a:r>
            <a:r>
              <a:rPr lang="en-US" dirty="0"/>
              <a:t> </a:t>
            </a:r>
            <a:r>
              <a:rPr lang="en-US" dirty="0" err="1"/>
              <a:t>tiết</a:t>
            </a:r>
            <a:r>
              <a:rPr lang="en-US" dirty="0"/>
              <a:t> </a:t>
            </a:r>
            <a:r>
              <a:rPr lang="en-US" dirty="0" err="1"/>
              <a:t>học</a:t>
            </a:r>
            <a:r>
              <a:rPr lang="en-US" dirty="0"/>
              <a:t> </a:t>
            </a:r>
            <a:r>
              <a:rPr lang="en-US" dirty="0" err="1"/>
              <a:t>mà</a:t>
            </a:r>
            <a:r>
              <a:rPr lang="en-US" dirty="0"/>
              <a:t> ở </a:t>
            </a:r>
            <a:r>
              <a:rPr lang="en-US" dirty="0" err="1"/>
              <a:t>đó</a:t>
            </a:r>
            <a:r>
              <a:rPr lang="en-US" dirty="0"/>
              <a:t> </a:t>
            </a:r>
            <a:r>
              <a:rPr lang="en-US" dirty="0" err="1"/>
              <a:t>học</a:t>
            </a:r>
            <a:r>
              <a:rPr lang="en-US" dirty="0"/>
              <a:t> </a:t>
            </a:r>
            <a:r>
              <a:rPr lang="en-US" dirty="0" err="1"/>
              <a:t>sinh</a:t>
            </a:r>
            <a:r>
              <a:rPr lang="en-US" dirty="0"/>
              <a:t> </a:t>
            </a:r>
            <a:r>
              <a:rPr lang="en-US" dirty="0" err="1"/>
              <a:t>được</a:t>
            </a:r>
            <a:r>
              <a:rPr lang="en-US" dirty="0"/>
              <a:t> </a:t>
            </a:r>
            <a:r>
              <a:rPr lang="en-US" dirty="0" err="1"/>
              <a:t>làm</a:t>
            </a:r>
            <a:r>
              <a:rPr lang="en-US" dirty="0"/>
              <a:t> </a:t>
            </a:r>
            <a:r>
              <a:rPr lang="en-US" dirty="0" err="1"/>
              <a:t>chủ</a:t>
            </a:r>
            <a:r>
              <a:rPr lang="en-US" dirty="0"/>
              <a:t>, </a:t>
            </a:r>
            <a:r>
              <a:rPr lang="en-US" dirty="0" err="1"/>
              <a:t>được</a:t>
            </a:r>
            <a:r>
              <a:rPr lang="en-US" dirty="0"/>
              <a:t> </a:t>
            </a:r>
            <a:r>
              <a:rPr lang="en-US" dirty="0" err="1"/>
              <a:t>phát</a:t>
            </a:r>
            <a:r>
              <a:rPr lang="en-US" dirty="0"/>
              <a:t> </a:t>
            </a:r>
            <a:r>
              <a:rPr lang="en-US" dirty="0" err="1"/>
              <a:t>triển</a:t>
            </a:r>
            <a:r>
              <a:rPr lang="en-US" dirty="0"/>
              <a:t> </a:t>
            </a:r>
            <a:r>
              <a:rPr lang="en-US" dirty="0" err="1"/>
              <a:t>năng</a:t>
            </a:r>
            <a:r>
              <a:rPr lang="en-US" dirty="0"/>
              <a:t> </a:t>
            </a:r>
            <a:r>
              <a:rPr lang="en-US" dirty="0" err="1"/>
              <a:t>lực</a:t>
            </a:r>
            <a:r>
              <a:rPr lang="en-US" dirty="0"/>
              <a:t> </a:t>
            </a:r>
            <a:r>
              <a:rPr lang="en-US" dirty="0" err="1"/>
              <a:t>tư</a:t>
            </a:r>
            <a:r>
              <a:rPr lang="en-US" dirty="0"/>
              <a:t> </a:t>
            </a:r>
            <a:r>
              <a:rPr lang="en-US" dirty="0" err="1"/>
              <a:t>duy</a:t>
            </a:r>
            <a:r>
              <a:rPr lang="en-US" dirty="0"/>
              <a:t> </a:t>
            </a:r>
            <a:r>
              <a:rPr lang="en-US" dirty="0" err="1"/>
              <a:t>và</a:t>
            </a:r>
            <a:r>
              <a:rPr lang="en-US" dirty="0"/>
              <a:t> </a:t>
            </a:r>
            <a:r>
              <a:rPr lang="en-US" dirty="0" err="1"/>
              <a:t>phẩm</a:t>
            </a:r>
            <a:r>
              <a:rPr lang="en-US" dirty="0"/>
              <a:t> </a:t>
            </a:r>
            <a:r>
              <a:rPr lang="en-US" dirty="0" err="1"/>
              <a:t>chất</a:t>
            </a:r>
            <a:r>
              <a:rPr lang="en-US" dirty="0"/>
              <a:t>, </a:t>
            </a:r>
            <a:r>
              <a:rPr lang="en-US" dirty="0" err="1"/>
              <a:t>được</a:t>
            </a:r>
            <a:r>
              <a:rPr lang="en-US" dirty="0"/>
              <a:t> </a:t>
            </a:r>
            <a:r>
              <a:rPr lang="en-US" dirty="0" err="1"/>
              <a:t>khơi</a:t>
            </a:r>
            <a:r>
              <a:rPr lang="en-US" dirty="0"/>
              <a:t> </a:t>
            </a:r>
            <a:r>
              <a:rPr lang="en-US" dirty="0" err="1"/>
              <a:t>gợi</a:t>
            </a:r>
            <a:r>
              <a:rPr lang="en-US" dirty="0"/>
              <a:t> </a:t>
            </a:r>
            <a:r>
              <a:rPr lang="en-US" dirty="0" err="1"/>
              <a:t>hứng</a:t>
            </a:r>
            <a:r>
              <a:rPr lang="en-US" dirty="0"/>
              <a:t> </a:t>
            </a:r>
            <a:r>
              <a:rPr lang="en-US" dirty="0" err="1"/>
              <a:t>thú</a:t>
            </a:r>
            <a:r>
              <a:rPr lang="en-US" dirty="0"/>
              <a:t>, say </a:t>
            </a:r>
            <a:r>
              <a:rPr lang="en-US" dirty="0" err="1"/>
              <a:t>mê</a:t>
            </a:r>
            <a:r>
              <a:rPr lang="en-US" dirty="0"/>
              <a:t> </a:t>
            </a:r>
            <a:r>
              <a:rPr lang="en-US" dirty="0" err="1"/>
              <a:t>trong</a:t>
            </a:r>
            <a:r>
              <a:rPr lang="en-US" dirty="0"/>
              <a:t> </a:t>
            </a:r>
            <a:r>
              <a:rPr lang="en-US" dirty="0" err="1"/>
              <a:t>học</a:t>
            </a:r>
            <a:r>
              <a:rPr lang="en-US" dirty="0"/>
              <a:t> </a:t>
            </a:r>
            <a:r>
              <a:rPr lang="en-US" dirty="0" err="1"/>
              <a:t>tập</a:t>
            </a:r>
            <a:r>
              <a:rPr lang="en-US" dirty="0"/>
              <a:t>. </a:t>
            </a:r>
            <a:endParaRPr lang="en-US" dirty="0" smtClean="0"/>
          </a:p>
          <a:p>
            <a:pPr marL="285750" indent="-285750" algn="just">
              <a:buFontTx/>
              <a:buChar char="-"/>
            </a:pPr>
            <a:r>
              <a:rPr lang="en-US" dirty="0" err="1" smtClean="0"/>
              <a:t>Giáo</a:t>
            </a:r>
            <a:r>
              <a:rPr lang="en-US" dirty="0" smtClean="0"/>
              <a:t> </a:t>
            </a:r>
            <a:r>
              <a:rPr lang="en-US" dirty="0" err="1"/>
              <a:t>viên</a:t>
            </a:r>
            <a:r>
              <a:rPr lang="en-US" dirty="0"/>
              <a:t> </a:t>
            </a:r>
            <a:r>
              <a:rPr lang="en-US" dirty="0" err="1"/>
              <a:t>chủ</a:t>
            </a:r>
            <a:r>
              <a:rPr lang="en-US" dirty="0"/>
              <a:t> </a:t>
            </a:r>
            <a:r>
              <a:rPr lang="en-US" dirty="0" err="1"/>
              <a:t>nhiệm</a:t>
            </a:r>
            <a:r>
              <a:rPr lang="en-US" dirty="0"/>
              <a:t> </a:t>
            </a:r>
            <a:r>
              <a:rPr lang="en-US" dirty="0" err="1"/>
              <a:t>hiểu</a:t>
            </a:r>
            <a:r>
              <a:rPr lang="en-US" dirty="0"/>
              <a:t>, </a:t>
            </a:r>
            <a:r>
              <a:rPr lang="en-US" dirty="0" err="1"/>
              <a:t>nắm</a:t>
            </a:r>
            <a:r>
              <a:rPr lang="en-US" dirty="0"/>
              <a:t> </a:t>
            </a:r>
            <a:r>
              <a:rPr lang="en-US" dirty="0" err="1"/>
              <a:t>rõ</a:t>
            </a:r>
            <a:r>
              <a:rPr lang="en-US" dirty="0"/>
              <a:t> </a:t>
            </a:r>
            <a:r>
              <a:rPr lang="en-US" dirty="0" err="1"/>
              <a:t>từng</a:t>
            </a:r>
            <a:r>
              <a:rPr lang="en-US" dirty="0"/>
              <a:t> </a:t>
            </a:r>
            <a:r>
              <a:rPr lang="en-US" dirty="0" err="1"/>
              <a:t>đối</a:t>
            </a:r>
            <a:r>
              <a:rPr lang="en-US" dirty="0"/>
              <a:t> </a:t>
            </a:r>
            <a:r>
              <a:rPr lang="en-US" dirty="0" err="1"/>
              <a:t>tượng</a:t>
            </a:r>
            <a:r>
              <a:rPr lang="en-US" dirty="0"/>
              <a:t> </a:t>
            </a:r>
            <a:r>
              <a:rPr lang="en-US" dirty="0" err="1"/>
              <a:t>học</a:t>
            </a:r>
            <a:r>
              <a:rPr lang="en-US" dirty="0"/>
              <a:t> </a:t>
            </a:r>
            <a:r>
              <a:rPr lang="en-US" dirty="0" err="1"/>
              <a:t>sinh</a:t>
            </a:r>
            <a:r>
              <a:rPr lang="en-US" dirty="0"/>
              <a:t> </a:t>
            </a:r>
            <a:r>
              <a:rPr lang="en-US" dirty="0" err="1"/>
              <a:t>từ</a:t>
            </a:r>
            <a:r>
              <a:rPr lang="en-US" dirty="0"/>
              <a:t> </a:t>
            </a:r>
            <a:r>
              <a:rPr lang="en-US" dirty="0" err="1"/>
              <a:t>đó</a:t>
            </a:r>
            <a:r>
              <a:rPr lang="en-US" dirty="0"/>
              <a:t> </a:t>
            </a:r>
            <a:r>
              <a:rPr lang="en-US" dirty="0" err="1"/>
              <a:t>có</a:t>
            </a:r>
            <a:r>
              <a:rPr lang="en-US" dirty="0"/>
              <a:t> </a:t>
            </a:r>
            <a:r>
              <a:rPr lang="en-US" dirty="0" err="1"/>
              <a:t>sự</a:t>
            </a:r>
            <a:r>
              <a:rPr lang="en-US" dirty="0"/>
              <a:t> </a:t>
            </a:r>
            <a:r>
              <a:rPr lang="en-US" dirty="0" err="1"/>
              <a:t>đồng</a:t>
            </a:r>
            <a:r>
              <a:rPr lang="en-US" dirty="0"/>
              <a:t> </a:t>
            </a:r>
            <a:r>
              <a:rPr lang="en-US" dirty="0" err="1"/>
              <a:t>cảm</a:t>
            </a:r>
            <a:r>
              <a:rPr lang="en-US" dirty="0"/>
              <a:t>, </a:t>
            </a:r>
            <a:r>
              <a:rPr lang="en-US" dirty="0" err="1"/>
              <a:t>yêu</a:t>
            </a:r>
            <a:r>
              <a:rPr lang="en-US" dirty="0"/>
              <a:t> </a:t>
            </a:r>
            <a:r>
              <a:rPr lang="en-US" dirty="0" err="1"/>
              <a:t>thương</a:t>
            </a:r>
            <a:r>
              <a:rPr lang="en-US" dirty="0"/>
              <a:t>, </a:t>
            </a:r>
            <a:r>
              <a:rPr lang="en-US" dirty="0" err="1"/>
              <a:t>tôn</a:t>
            </a:r>
            <a:r>
              <a:rPr lang="en-US" dirty="0"/>
              <a:t> </a:t>
            </a:r>
            <a:r>
              <a:rPr lang="en-US" dirty="0" err="1"/>
              <a:t>trọng</a:t>
            </a:r>
            <a:r>
              <a:rPr lang="en-US" dirty="0"/>
              <a:t>, </a:t>
            </a:r>
            <a:r>
              <a:rPr lang="en-US" dirty="0" err="1"/>
              <a:t>giúp</a:t>
            </a:r>
            <a:r>
              <a:rPr lang="en-US" dirty="0"/>
              <a:t> </a:t>
            </a:r>
            <a:r>
              <a:rPr lang="en-US" dirty="0" err="1"/>
              <a:t>đỡ</a:t>
            </a:r>
            <a:r>
              <a:rPr lang="en-US" dirty="0"/>
              <a:t> </a:t>
            </a:r>
            <a:r>
              <a:rPr lang="en-US" dirty="0" err="1"/>
              <a:t>học</a:t>
            </a:r>
            <a:r>
              <a:rPr lang="en-US" dirty="0"/>
              <a:t> </a:t>
            </a:r>
            <a:r>
              <a:rPr lang="en-US" dirty="0" err="1"/>
              <a:t>sinh</a:t>
            </a:r>
            <a:r>
              <a:rPr lang="en-US" dirty="0"/>
              <a:t> </a:t>
            </a:r>
            <a:r>
              <a:rPr lang="en-US" dirty="0" err="1"/>
              <a:t>cùng</a:t>
            </a:r>
            <a:r>
              <a:rPr lang="en-US" dirty="0"/>
              <a:t> </a:t>
            </a:r>
            <a:r>
              <a:rPr lang="en-US" dirty="0" err="1"/>
              <a:t>đoàn</a:t>
            </a:r>
            <a:r>
              <a:rPr lang="en-US" dirty="0"/>
              <a:t> </a:t>
            </a:r>
            <a:r>
              <a:rPr lang="en-US" dirty="0" err="1"/>
              <a:t>kết</a:t>
            </a:r>
            <a:r>
              <a:rPr lang="en-US" dirty="0"/>
              <a:t> </a:t>
            </a:r>
            <a:r>
              <a:rPr lang="en-US" dirty="0" err="1"/>
              <a:t>và</a:t>
            </a:r>
            <a:r>
              <a:rPr lang="en-US" dirty="0"/>
              <a:t> </a:t>
            </a:r>
            <a:r>
              <a:rPr lang="en-US" dirty="0" err="1"/>
              <a:t>tích</a:t>
            </a:r>
            <a:r>
              <a:rPr lang="en-US" dirty="0"/>
              <a:t> </a:t>
            </a:r>
            <a:r>
              <a:rPr lang="en-US" dirty="0" err="1"/>
              <a:t>cực</a:t>
            </a:r>
            <a:r>
              <a:rPr lang="en-US" dirty="0"/>
              <a:t> </a:t>
            </a:r>
            <a:r>
              <a:rPr lang="en-US" dirty="0" err="1"/>
              <a:t>tham</a:t>
            </a:r>
            <a:r>
              <a:rPr lang="en-US" dirty="0"/>
              <a:t> </a:t>
            </a:r>
            <a:r>
              <a:rPr lang="en-US" dirty="0" err="1"/>
              <a:t>gia</a:t>
            </a:r>
            <a:r>
              <a:rPr lang="en-US" dirty="0"/>
              <a:t> </a:t>
            </a:r>
            <a:r>
              <a:rPr lang="en-US" dirty="0" err="1"/>
              <a:t>các</a:t>
            </a:r>
            <a:r>
              <a:rPr lang="en-US" dirty="0"/>
              <a:t> </a:t>
            </a:r>
            <a:r>
              <a:rPr lang="en-US" dirty="0" err="1"/>
              <a:t>hoạt</a:t>
            </a:r>
            <a:r>
              <a:rPr lang="en-US" dirty="0"/>
              <a:t> </a:t>
            </a:r>
            <a:r>
              <a:rPr lang="en-US" dirty="0" err="1" smtClean="0"/>
              <a:t>động</a:t>
            </a:r>
            <a:r>
              <a:rPr lang="en-US" dirty="0" smtClean="0"/>
              <a:t>.</a:t>
            </a:r>
          </a:p>
          <a:p>
            <a:pPr marL="285750" indent="-285750" algn="just">
              <a:buFontTx/>
              <a:buChar char="-"/>
            </a:pPr>
            <a:r>
              <a:rPr lang="it-IT" dirty="0" smtClean="0"/>
              <a:t>Đội </a:t>
            </a:r>
            <a:r>
              <a:rPr lang="it-IT" dirty="0"/>
              <a:t>ngũ GVCN và các GV bộ môn trong trường luôn tìm hiều kĩ hoàn cảnh gia đình của từng học sinh để có những chia sẻ, giúp đỡ kịp thời với các em có hoàn cảnh đặc biệt. Ngoài ra, các thầy cô giáo , nhân viên nhà trường luôn quan tâm đặc biệt đến công tác đảm bảo an toàn cho HS về mặt tinh thần. Các em được tôn trọng, không có tình trạng học sinh bị xúc phạm, tổn thương về tinh thần, các em được tham gia các hoạt động vui chơi bổ ích nên thấy yêu trường mến lớp, coi ngôi trường như ngôi nhà thứ hai</a:t>
            </a:r>
            <a:r>
              <a:rPr lang="it-IT" dirty="0" smtClean="0"/>
              <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Một</a:t>
            </a:r>
            <a:r>
              <a:rPr lang="en-US" sz="3600" dirty="0" smtClean="0"/>
              <a:t> </a:t>
            </a:r>
            <a:r>
              <a:rPr lang="en-US" sz="3600" dirty="0" err="1" smtClean="0"/>
              <a:t>số</a:t>
            </a:r>
            <a:r>
              <a:rPr lang="en-US" sz="3600" dirty="0" smtClean="0"/>
              <a:t> </a:t>
            </a:r>
            <a:r>
              <a:rPr lang="en-US" sz="3600" dirty="0" err="1" smtClean="0"/>
              <a:t>hình</a:t>
            </a:r>
            <a:r>
              <a:rPr lang="en-US" sz="3600" dirty="0" smtClean="0"/>
              <a:t> </a:t>
            </a:r>
            <a:r>
              <a:rPr lang="en-US" sz="3600" dirty="0" err="1" smtClean="0"/>
              <a:t>ảnh</a:t>
            </a:r>
            <a:endParaRPr lang="en-US" sz="3600" dirty="0"/>
          </a:p>
        </p:txBody>
      </p:sp>
      <p:pic>
        <p:nvPicPr>
          <p:cNvPr id="86018" name="Picture 35" descr="Description: Có thể là hình ảnh về 1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437617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052680"/>
            <a:ext cx="4572000" cy="26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22" descr="Description: Không có mô tả ản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495"/>
          <a:stretch/>
        </p:blipFill>
        <p:spPr bwMode="auto">
          <a:xfrm>
            <a:off x="5334000" y="2571336"/>
            <a:ext cx="3419061"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004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barn(inVertical)">
                                      <p:cBhvr>
                                        <p:cTn id="7" dur="500"/>
                                        <p:tgtEl>
                                          <p:spTgt spid="860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6019"/>
                                        </p:tgtEl>
                                        <p:attrNameLst>
                                          <p:attrName>style.visibility</p:attrName>
                                        </p:attrNameLst>
                                      </p:cBhvr>
                                      <p:to>
                                        <p:strVal val="visible"/>
                                      </p:to>
                                    </p:set>
                                    <p:animEffect transition="in" filter="circle(in)">
                                      <p:cBhvr>
                                        <p:cTn id="12" dur="2000"/>
                                        <p:tgtEl>
                                          <p:spTgt spid="860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6020"/>
                                        </p:tgtEl>
                                        <p:attrNameLst>
                                          <p:attrName>style.visibility</p:attrName>
                                        </p:attrNameLst>
                                      </p:cBhvr>
                                      <p:to>
                                        <p:strVal val="visible"/>
                                      </p:to>
                                    </p:set>
                                    <p:animEffect transition="in" filter="wheel(1)">
                                      <p:cBhvr>
                                        <p:cTn id="17" dur="20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2400" dirty="0" err="1" smtClean="0"/>
              <a:t>Thành</a:t>
            </a:r>
            <a:r>
              <a:rPr lang="en-US" sz="2400" dirty="0" smtClean="0"/>
              <a:t> </a:t>
            </a:r>
            <a:r>
              <a:rPr lang="en-US" sz="2400" dirty="0" err="1" smtClean="0"/>
              <a:t>tích</a:t>
            </a:r>
            <a:r>
              <a:rPr lang="en-US" sz="2400" dirty="0" smtClean="0"/>
              <a:t> </a:t>
            </a:r>
            <a:r>
              <a:rPr lang="en-US" sz="2400" dirty="0" err="1" smtClean="0"/>
              <a:t>cụ</a:t>
            </a:r>
            <a:r>
              <a:rPr lang="en-US" sz="2400" dirty="0" smtClean="0"/>
              <a:t> </a:t>
            </a:r>
            <a:r>
              <a:rPr lang="en-US" sz="2400" dirty="0" err="1" smtClean="0"/>
              <a:t>thể</a:t>
            </a:r>
            <a:r>
              <a:rPr lang="en-US" sz="2400" dirty="0" smtClean="0"/>
              <a:t> - </a:t>
            </a:r>
            <a:r>
              <a:rPr lang="en-US" sz="2400" dirty="0" err="1" smtClean="0"/>
              <a:t>Nhà</a:t>
            </a:r>
            <a:r>
              <a:rPr lang="en-US" sz="2400" dirty="0" smtClean="0"/>
              <a:t> </a:t>
            </a:r>
            <a:r>
              <a:rPr lang="en-US" sz="2400" dirty="0" err="1" smtClean="0"/>
              <a:t>trường</a:t>
            </a:r>
            <a:r>
              <a:rPr lang="en-US" sz="2400" dirty="0" smtClean="0"/>
              <a:t>, </a:t>
            </a:r>
            <a:r>
              <a:rPr lang="en-US" sz="2400" dirty="0" err="1" smtClean="0"/>
              <a:t>giáo</a:t>
            </a:r>
            <a:r>
              <a:rPr lang="en-US" sz="2400" dirty="0" smtClean="0"/>
              <a:t> </a:t>
            </a:r>
            <a:r>
              <a:rPr lang="en-US" sz="2400" dirty="0" err="1" smtClean="0"/>
              <a:t>viên</a:t>
            </a:r>
            <a:endParaRPr lang="en-US" sz="2400" dirty="0"/>
          </a:p>
        </p:txBody>
      </p:sp>
      <p:sp>
        <p:nvSpPr>
          <p:cNvPr id="2" name="TextBox 1"/>
          <p:cNvSpPr txBox="1"/>
          <p:nvPr/>
        </p:nvSpPr>
        <p:spPr>
          <a:xfrm>
            <a:off x="533400" y="1447800"/>
            <a:ext cx="8153400" cy="4154984"/>
          </a:xfrm>
          <a:prstGeom prst="rect">
            <a:avLst/>
          </a:prstGeom>
          <a:noFill/>
        </p:spPr>
        <p:txBody>
          <a:bodyPr wrap="square" rtlCol="0">
            <a:spAutoFit/>
          </a:bodyPr>
          <a:lstStyle/>
          <a:p>
            <a:pPr algn="just"/>
            <a:r>
              <a:rPr lang="en-US" sz="2400" b="1" i="1" dirty="0" err="1"/>
              <a:t>Danh</a:t>
            </a:r>
            <a:r>
              <a:rPr lang="en-US" sz="2400" b="1" i="1" dirty="0"/>
              <a:t> </a:t>
            </a:r>
            <a:r>
              <a:rPr lang="en-US" sz="2400" b="1" i="1" dirty="0" err="1"/>
              <a:t>hiệu</a:t>
            </a:r>
            <a:r>
              <a:rPr lang="en-US" sz="2400" b="1" i="1" dirty="0"/>
              <a:t> </a:t>
            </a:r>
            <a:r>
              <a:rPr lang="en-US" sz="2400" b="1" i="1" dirty="0" err="1"/>
              <a:t>tập</a:t>
            </a:r>
            <a:r>
              <a:rPr lang="en-US" sz="2400" b="1" i="1" dirty="0"/>
              <a:t> </a:t>
            </a:r>
            <a:r>
              <a:rPr lang="en-US" sz="2400" b="1" i="1" dirty="0" err="1"/>
              <a:t>thể</a:t>
            </a:r>
            <a:r>
              <a:rPr lang="en-US" sz="2400" b="1" i="1" dirty="0"/>
              <a:t>:</a:t>
            </a:r>
            <a:endParaRPr lang="en-US" sz="2400" dirty="0"/>
          </a:p>
          <a:p>
            <a:pPr algn="just"/>
            <a:r>
              <a:rPr lang="vi-VN" sz="2400" dirty="0"/>
              <a:t>+ Tập thể lao động </a:t>
            </a:r>
            <a:r>
              <a:rPr lang="en-US" sz="2400" dirty="0" err="1"/>
              <a:t>xuất</a:t>
            </a:r>
            <a:r>
              <a:rPr lang="en-US" sz="2400" dirty="0"/>
              <a:t> </a:t>
            </a:r>
            <a:r>
              <a:rPr lang="en-US" sz="2400" dirty="0" err="1"/>
              <a:t>sắc</a:t>
            </a:r>
            <a:r>
              <a:rPr lang="en-US" sz="2400" dirty="0"/>
              <a:t> </a:t>
            </a:r>
            <a:r>
              <a:rPr lang="en-US" sz="2400" dirty="0" err="1"/>
              <a:t>cấp</a:t>
            </a:r>
            <a:r>
              <a:rPr lang="en-US" sz="2400" dirty="0"/>
              <a:t> </a:t>
            </a:r>
            <a:r>
              <a:rPr lang="en-US" sz="2400" dirty="0" err="1"/>
              <a:t>thành</a:t>
            </a:r>
            <a:r>
              <a:rPr lang="en-US" sz="2400" dirty="0"/>
              <a:t> </a:t>
            </a:r>
            <a:r>
              <a:rPr lang="en-US" sz="2400" dirty="0" err="1"/>
              <a:t>phố</a:t>
            </a:r>
            <a:r>
              <a:rPr lang="vi-VN" sz="2400" dirty="0"/>
              <a:t>.</a:t>
            </a:r>
            <a:endParaRPr lang="en-US" sz="2400" dirty="0"/>
          </a:p>
          <a:p>
            <a:pPr algn="just"/>
            <a:r>
              <a:rPr lang="vi-VN" sz="2400" dirty="0"/>
              <a:t>+ Công đoàn vững mạn</a:t>
            </a:r>
            <a:r>
              <a:rPr lang="en-US" sz="2400" dirty="0"/>
              <a:t>h</a:t>
            </a:r>
            <a:r>
              <a:rPr lang="vi-VN" sz="2400" dirty="0"/>
              <a:t>.</a:t>
            </a:r>
            <a:endParaRPr lang="en-US" sz="2400" dirty="0"/>
          </a:p>
          <a:p>
            <a:pPr algn="just"/>
            <a:r>
              <a:rPr lang="vi-VN" sz="2400" dirty="0"/>
              <a:t>+ Liên đội mạnh cấp</a:t>
            </a:r>
            <a:r>
              <a:rPr lang="en-US" sz="2400" dirty="0"/>
              <a:t> </a:t>
            </a:r>
            <a:r>
              <a:rPr lang="en-US" sz="2400" dirty="0" err="1"/>
              <a:t>Thành</a:t>
            </a:r>
            <a:r>
              <a:rPr lang="en-US" sz="2400" dirty="0"/>
              <a:t> </a:t>
            </a:r>
            <a:r>
              <a:rPr lang="en-US" sz="2400" dirty="0" err="1"/>
              <a:t>phố</a:t>
            </a:r>
            <a:r>
              <a:rPr lang="vi-VN" sz="2400" dirty="0"/>
              <a:t>, được tặng bằng khen của trung ương Đoàn.</a:t>
            </a:r>
            <a:endParaRPr lang="en-US" sz="2400" dirty="0"/>
          </a:p>
          <a:p>
            <a:pPr algn="just"/>
            <a:r>
              <a:rPr lang="vi-VN" sz="2400" b="1" i="1" dirty="0" smtClean="0"/>
              <a:t>Danh </a:t>
            </a:r>
            <a:r>
              <a:rPr lang="vi-VN" sz="2400" b="1" i="1" dirty="0"/>
              <a:t>hiệu thi giáo viên giỏi: </a:t>
            </a:r>
            <a:r>
              <a:rPr lang="en-US" sz="2400" dirty="0"/>
              <a:t>100% </a:t>
            </a:r>
            <a:r>
              <a:rPr lang="en-US" sz="2400" dirty="0" err="1"/>
              <a:t>giáo</a:t>
            </a:r>
            <a:r>
              <a:rPr lang="en-US" sz="2400" dirty="0"/>
              <a:t> </a:t>
            </a:r>
            <a:r>
              <a:rPr lang="en-US" sz="2400" dirty="0" err="1"/>
              <a:t>viên</a:t>
            </a:r>
            <a:r>
              <a:rPr lang="en-US" sz="2400" dirty="0"/>
              <a:t> </a:t>
            </a:r>
            <a:r>
              <a:rPr lang="en-US" sz="2400" dirty="0" err="1"/>
              <a:t>tham</a:t>
            </a:r>
            <a:r>
              <a:rPr lang="en-US" sz="2400" dirty="0"/>
              <a:t> </a:t>
            </a:r>
            <a:r>
              <a:rPr lang="en-US" sz="2400" dirty="0" err="1"/>
              <a:t>gia</a:t>
            </a:r>
            <a:r>
              <a:rPr lang="en-US" sz="2400" dirty="0"/>
              <a:t> </a:t>
            </a:r>
            <a:r>
              <a:rPr lang="en-US" sz="2400" dirty="0" err="1"/>
              <a:t>thi</a:t>
            </a:r>
            <a:r>
              <a:rPr lang="en-US" sz="2400" dirty="0"/>
              <a:t> </a:t>
            </a:r>
            <a:r>
              <a:rPr lang="en-US" sz="2400" dirty="0" err="1"/>
              <a:t>giáo</a:t>
            </a:r>
            <a:r>
              <a:rPr lang="en-US" sz="2400" dirty="0"/>
              <a:t> </a:t>
            </a:r>
            <a:r>
              <a:rPr lang="en-US" sz="2400" dirty="0" err="1"/>
              <a:t>viên</a:t>
            </a:r>
            <a:r>
              <a:rPr lang="en-US" sz="2400" dirty="0"/>
              <a:t> </a:t>
            </a:r>
            <a:r>
              <a:rPr lang="en-US" sz="2400" dirty="0" err="1"/>
              <a:t>giỏi</a:t>
            </a:r>
            <a:r>
              <a:rPr lang="en-US" sz="2400" dirty="0"/>
              <a:t> </a:t>
            </a:r>
            <a:r>
              <a:rPr lang="en-US" sz="2400" dirty="0" err="1"/>
              <a:t>cấp</a:t>
            </a:r>
            <a:r>
              <a:rPr lang="en-US" sz="2400" dirty="0"/>
              <a:t> </a:t>
            </a:r>
            <a:r>
              <a:rPr lang="en-US" sz="2400" dirty="0" err="1"/>
              <a:t>trường</a:t>
            </a:r>
            <a:r>
              <a:rPr lang="en-US" sz="2400" dirty="0"/>
              <a:t>. Ba </a:t>
            </a:r>
            <a:r>
              <a:rPr lang="en-US" sz="2400" dirty="0" err="1"/>
              <a:t>đồng</a:t>
            </a:r>
            <a:r>
              <a:rPr lang="en-US" sz="2400" dirty="0"/>
              <a:t> </a:t>
            </a:r>
            <a:r>
              <a:rPr lang="en-US" sz="2400" dirty="0" err="1"/>
              <a:t>chí</a:t>
            </a:r>
            <a:r>
              <a:rPr lang="en-US" sz="2400" dirty="0"/>
              <a:t> </a:t>
            </a:r>
            <a:r>
              <a:rPr lang="en-US" sz="2400" dirty="0" err="1"/>
              <a:t>thì</a:t>
            </a:r>
            <a:r>
              <a:rPr lang="en-US" sz="2400" dirty="0"/>
              <a:t> </a:t>
            </a:r>
            <a:r>
              <a:rPr lang="en-US" sz="2400" dirty="0" err="1"/>
              <a:t>môn</a:t>
            </a:r>
            <a:r>
              <a:rPr lang="en-US" sz="2400" dirty="0"/>
              <a:t> </a:t>
            </a:r>
            <a:r>
              <a:rPr lang="en-US" sz="2400" dirty="0" err="1"/>
              <a:t>Toán</a:t>
            </a:r>
            <a:r>
              <a:rPr lang="en-US" sz="2400" dirty="0"/>
              <a:t>, </a:t>
            </a:r>
            <a:r>
              <a:rPr lang="en-US" sz="2400" dirty="0" err="1"/>
              <a:t>Công</a:t>
            </a:r>
            <a:r>
              <a:rPr lang="en-US" sz="2400" dirty="0"/>
              <a:t> </a:t>
            </a:r>
            <a:r>
              <a:rPr lang="en-US" sz="2400" dirty="0" err="1"/>
              <a:t>nghệ</a:t>
            </a:r>
            <a:r>
              <a:rPr lang="en-US" sz="2400" dirty="0"/>
              <a:t>, </a:t>
            </a:r>
            <a:r>
              <a:rPr lang="en-US" sz="2400" dirty="0" err="1"/>
              <a:t>Mĩ</a:t>
            </a:r>
            <a:r>
              <a:rPr lang="en-US" sz="2400" dirty="0"/>
              <a:t> </a:t>
            </a:r>
            <a:r>
              <a:rPr lang="en-US" sz="2400" dirty="0" err="1"/>
              <a:t>thuật</a:t>
            </a:r>
            <a:r>
              <a:rPr lang="en-US" sz="2400" dirty="0"/>
              <a:t> </a:t>
            </a:r>
            <a:r>
              <a:rPr lang="en-US" sz="2400" dirty="0" err="1"/>
              <a:t>đều</a:t>
            </a:r>
            <a:r>
              <a:rPr lang="en-US" sz="2400" dirty="0"/>
              <a:t> </a:t>
            </a:r>
            <a:r>
              <a:rPr lang="en-US" sz="2400" dirty="0" err="1"/>
              <a:t>được</a:t>
            </a:r>
            <a:r>
              <a:rPr lang="en-US" sz="2400" dirty="0"/>
              <a:t> </a:t>
            </a:r>
            <a:r>
              <a:rPr lang="en-US" sz="2400" dirty="0" err="1"/>
              <a:t>xếp</a:t>
            </a:r>
            <a:r>
              <a:rPr lang="en-US" sz="2400" dirty="0"/>
              <a:t> </a:t>
            </a:r>
            <a:r>
              <a:rPr lang="en-US" sz="2400" dirty="0" err="1"/>
              <a:t>loại</a:t>
            </a:r>
            <a:r>
              <a:rPr lang="en-US" sz="2400" dirty="0"/>
              <a:t> </a:t>
            </a:r>
            <a:r>
              <a:rPr lang="en-US" sz="2400" dirty="0" err="1"/>
              <a:t>Giỏi</a:t>
            </a:r>
            <a:r>
              <a:rPr lang="en-US" sz="2400" dirty="0"/>
              <a:t>. </a:t>
            </a:r>
            <a:r>
              <a:rPr lang="it-IT" sz="2400" dirty="0"/>
              <a:t>Có 1 đồng chí đạt giải Ba môn Toán cấp huyện và tham gia thi chung khảo để lựa chọn thi cấp thành phố. </a:t>
            </a:r>
            <a:endParaRPr lang="en-US" sz="2400" dirty="0"/>
          </a:p>
          <a:p>
            <a:pPr algn="just"/>
            <a:endParaRPr lang="en-US" sz="2400" dirty="0"/>
          </a:p>
        </p:txBody>
      </p:sp>
    </p:spTree>
    <p:extLst>
      <p:ext uri="{BB962C8B-B14F-4D97-AF65-F5344CB8AC3E}">
        <p14:creationId xmlns:p14="http://schemas.microsoft.com/office/powerpoint/2010/main" val="1221603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2400" dirty="0" err="1" smtClean="0"/>
              <a:t>Thành</a:t>
            </a:r>
            <a:r>
              <a:rPr lang="en-US" sz="2400" dirty="0" smtClean="0"/>
              <a:t> </a:t>
            </a:r>
            <a:r>
              <a:rPr lang="en-US" sz="2400" dirty="0" err="1" smtClean="0"/>
              <a:t>tích</a:t>
            </a:r>
            <a:r>
              <a:rPr lang="en-US" sz="2400" dirty="0" smtClean="0"/>
              <a:t> </a:t>
            </a:r>
            <a:r>
              <a:rPr lang="en-US" sz="2400" dirty="0" err="1" smtClean="0"/>
              <a:t>cụ</a:t>
            </a:r>
            <a:r>
              <a:rPr lang="en-US" sz="2400" dirty="0" smtClean="0"/>
              <a:t> </a:t>
            </a:r>
            <a:r>
              <a:rPr lang="en-US" sz="2400" dirty="0" err="1" smtClean="0"/>
              <a:t>thể</a:t>
            </a:r>
            <a:r>
              <a:rPr lang="en-US" sz="2400" dirty="0" smtClean="0"/>
              <a:t> - </a:t>
            </a:r>
            <a:r>
              <a:rPr lang="en-US" sz="2400" dirty="0" err="1" smtClean="0"/>
              <a:t>Học</a:t>
            </a:r>
            <a:r>
              <a:rPr lang="en-US" sz="2400" dirty="0" smtClean="0"/>
              <a:t> </a:t>
            </a:r>
            <a:r>
              <a:rPr lang="en-US" sz="2400" dirty="0" err="1" smtClean="0"/>
              <a:t>sinh</a:t>
            </a:r>
            <a:endParaRPr lang="en-US" sz="2400" dirty="0"/>
          </a:p>
        </p:txBody>
      </p:sp>
      <p:sp>
        <p:nvSpPr>
          <p:cNvPr id="2" name="TextBox 1"/>
          <p:cNvSpPr txBox="1"/>
          <p:nvPr/>
        </p:nvSpPr>
        <p:spPr>
          <a:xfrm>
            <a:off x="533400" y="1447800"/>
            <a:ext cx="8153400" cy="4801314"/>
          </a:xfrm>
          <a:prstGeom prst="rect">
            <a:avLst/>
          </a:prstGeom>
          <a:noFill/>
        </p:spPr>
        <p:txBody>
          <a:bodyPr wrap="square" rtlCol="0">
            <a:spAutoFit/>
          </a:bodyPr>
          <a:lstStyle/>
          <a:p>
            <a:pPr algn="just"/>
            <a:r>
              <a:rPr lang="en-US" dirty="0"/>
              <a:t>-  </a:t>
            </a:r>
            <a:r>
              <a:rPr lang="en-US" dirty="0" err="1"/>
              <a:t>Học</a:t>
            </a:r>
            <a:r>
              <a:rPr lang="en-US" dirty="0"/>
              <a:t> </a:t>
            </a:r>
            <a:r>
              <a:rPr lang="en-US" dirty="0" err="1"/>
              <a:t>sinh</a:t>
            </a:r>
            <a:r>
              <a:rPr lang="en-US" dirty="0"/>
              <a:t> </a:t>
            </a:r>
            <a:r>
              <a:rPr lang="en-US" dirty="0" err="1"/>
              <a:t>giỏi</a:t>
            </a:r>
            <a:r>
              <a:rPr lang="en-US" dirty="0"/>
              <a:t>: </a:t>
            </a:r>
            <a:r>
              <a:rPr lang="en-US" dirty="0" err="1"/>
              <a:t>Phong</a:t>
            </a:r>
            <a:r>
              <a:rPr lang="en-US" dirty="0"/>
              <a:t> </a:t>
            </a:r>
            <a:r>
              <a:rPr lang="en-US" dirty="0" err="1"/>
              <a:t>trào</a:t>
            </a:r>
            <a:r>
              <a:rPr lang="en-US" dirty="0"/>
              <a:t> </a:t>
            </a:r>
            <a:r>
              <a:rPr lang="en-US" dirty="0" err="1"/>
              <a:t>thi</a:t>
            </a:r>
            <a:r>
              <a:rPr lang="en-US" dirty="0"/>
              <a:t> </a:t>
            </a:r>
            <a:r>
              <a:rPr lang="pt-BR" dirty="0"/>
              <a:t>học sinh </a:t>
            </a:r>
            <a:r>
              <a:rPr lang="en-US" dirty="0" err="1"/>
              <a:t>giỏi</a:t>
            </a:r>
            <a:r>
              <a:rPr lang="en-US" dirty="0"/>
              <a:t> </a:t>
            </a:r>
            <a:r>
              <a:rPr lang="en-US" dirty="0" err="1"/>
              <a:t>được</a:t>
            </a:r>
            <a:r>
              <a:rPr lang="en-US" dirty="0"/>
              <a:t> </a:t>
            </a:r>
            <a:r>
              <a:rPr lang="pt-BR" dirty="0"/>
              <a:t>Phòng Giáo dục</a:t>
            </a:r>
            <a:r>
              <a:rPr lang="en-US" dirty="0"/>
              <a:t> </a:t>
            </a:r>
            <a:r>
              <a:rPr lang="en-US" dirty="0" err="1"/>
              <a:t>đánh</a:t>
            </a:r>
            <a:r>
              <a:rPr lang="en-US" dirty="0"/>
              <a:t> </a:t>
            </a:r>
            <a:r>
              <a:rPr lang="en-US" dirty="0" err="1"/>
              <a:t>giá</a:t>
            </a:r>
            <a:r>
              <a:rPr lang="en-US" dirty="0"/>
              <a:t> </a:t>
            </a:r>
            <a:r>
              <a:rPr lang="en-US" dirty="0" err="1"/>
              <a:t>xếp</a:t>
            </a:r>
            <a:r>
              <a:rPr lang="en-US" dirty="0"/>
              <a:t> </a:t>
            </a:r>
            <a:r>
              <a:rPr lang="en-US" dirty="0" err="1"/>
              <a:t>loại</a:t>
            </a:r>
            <a:r>
              <a:rPr lang="en-US" dirty="0"/>
              <a:t> </a:t>
            </a:r>
            <a:r>
              <a:rPr lang="en-US" dirty="0" err="1"/>
              <a:t>tốt</a:t>
            </a:r>
            <a:r>
              <a:rPr lang="en-US" dirty="0"/>
              <a:t>, </a:t>
            </a:r>
            <a:r>
              <a:rPr lang="en-US" dirty="0" err="1"/>
              <a:t>xếp</a:t>
            </a:r>
            <a:r>
              <a:rPr lang="en-US" dirty="0"/>
              <a:t> </a:t>
            </a:r>
            <a:r>
              <a:rPr lang="en-US" dirty="0" err="1"/>
              <a:t>thứ</a:t>
            </a:r>
            <a:r>
              <a:rPr lang="en-US" dirty="0"/>
              <a:t> </a:t>
            </a:r>
            <a:r>
              <a:rPr lang="en-US" dirty="0" err="1"/>
              <a:t>nhất</a:t>
            </a:r>
            <a:r>
              <a:rPr lang="en-US" dirty="0"/>
              <a:t> </a:t>
            </a:r>
            <a:r>
              <a:rPr lang="en-US" dirty="0" err="1"/>
              <a:t>khối</a:t>
            </a:r>
            <a:r>
              <a:rPr lang="en-US" dirty="0"/>
              <a:t> </a:t>
            </a:r>
            <a:r>
              <a:rPr lang="en-US" dirty="0" err="1"/>
              <a:t>trường</a:t>
            </a:r>
            <a:r>
              <a:rPr lang="en-US" dirty="0"/>
              <a:t> THCS </a:t>
            </a:r>
            <a:r>
              <a:rPr lang="en-US" dirty="0" err="1"/>
              <a:t>trong</a:t>
            </a:r>
            <a:r>
              <a:rPr lang="en-US" dirty="0"/>
              <a:t> </a:t>
            </a:r>
            <a:r>
              <a:rPr lang="en-US" dirty="0" err="1"/>
              <a:t>huyện</a:t>
            </a:r>
            <a:r>
              <a:rPr lang="en-US" dirty="0"/>
              <a:t>, </a:t>
            </a:r>
            <a:r>
              <a:rPr lang="en-US" dirty="0" err="1"/>
              <a:t>kết</a:t>
            </a:r>
            <a:r>
              <a:rPr lang="en-US" dirty="0"/>
              <a:t> </a:t>
            </a:r>
            <a:r>
              <a:rPr lang="en-US" dirty="0" err="1"/>
              <a:t>quả</a:t>
            </a:r>
            <a:r>
              <a:rPr lang="en-US" dirty="0"/>
              <a:t> </a:t>
            </a:r>
            <a:r>
              <a:rPr lang="pt-BR" dirty="0"/>
              <a:t>như sau:</a:t>
            </a:r>
            <a:endParaRPr lang="en-US" dirty="0"/>
          </a:p>
          <a:p>
            <a:pPr algn="just"/>
            <a:r>
              <a:rPr lang="en-US" dirty="0" smtClean="0"/>
              <a:t>+ </a:t>
            </a:r>
            <a:r>
              <a:rPr lang="en-US" dirty="0" err="1"/>
              <a:t>Có</a:t>
            </a:r>
            <a:r>
              <a:rPr lang="en-US" dirty="0"/>
              <a:t> 190/201 </a:t>
            </a:r>
            <a:r>
              <a:rPr lang="en-US" dirty="0" err="1"/>
              <a:t>học</a:t>
            </a:r>
            <a:r>
              <a:rPr lang="en-US" dirty="0"/>
              <a:t> </a:t>
            </a:r>
            <a:r>
              <a:rPr lang="en-US" dirty="0" err="1"/>
              <a:t>sinh</a:t>
            </a:r>
            <a:r>
              <a:rPr lang="en-US" dirty="0"/>
              <a:t> </a:t>
            </a:r>
            <a:r>
              <a:rPr lang="en-US" dirty="0" err="1"/>
              <a:t>đỗ</a:t>
            </a:r>
            <a:r>
              <a:rPr lang="en-US" dirty="0"/>
              <a:t> </a:t>
            </a:r>
            <a:r>
              <a:rPr lang="en-US" dirty="0" err="1"/>
              <a:t>vào</a:t>
            </a:r>
            <a:r>
              <a:rPr lang="en-US" dirty="0"/>
              <a:t> </a:t>
            </a:r>
            <a:r>
              <a:rPr lang="en-US" dirty="0" err="1"/>
              <a:t>các</a:t>
            </a:r>
            <a:r>
              <a:rPr lang="en-US" dirty="0"/>
              <a:t> </a:t>
            </a:r>
            <a:r>
              <a:rPr lang="en-US" dirty="0" err="1"/>
              <a:t>trường</a:t>
            </a:r>
            <a:r>
              <a:rPr lang="en-US" dirty="0"/>
              <a:t> THPT </a:t>
            </a:r>
            <a:r>
              <a:rPr lang="en-US" dirty="0" err="1"/>
              <a:t>công</a:t>
            </a:r>
            <a:r>
              <a:rPr lang="en-US" dirty="0"/>
              <a:t> </a:t>
            </a:r>
            <a:r>
              <a:rPr lang="en-US" dirty="0" err="1"/>
              <a:t>lập</a:t>
            </a:r>
            <a:r>
              <a:rPr lang="en-US" dirty="0"/>
              <a:t> </a:t>
            </a:r>
            <a:r>
              <a:rPr lang="en-US" dirty="0" err="1"/>
              <a:t>và</a:t>
            </a:r>
            <a:r>
              <a:rPr lang="en-US" dirty="0"/>
              <a:t> </a:t>
            </a:r>
            <a:r>
              <a:rPr lang="en-US" dirty="0" err="1"/>
              <a:t>các</a:t>
            </a:r>
            <a:r>
              <a:rPr lang="en-US" dirty="0"/>
              <a:t> </a:t>
            </a:r>
            <a:r>
              <a:rPr lang="en-US" dirty="0" err="1"/>
              <a:t>trường</a:t>
            </a:r>
            <a:r>
              <a:rPr lang="en-US" dirty="0"/>
              <a:t> </a:t>
            </a:r>
            <a:r>
              <a:rPr lang="en-US" dirty="0" err="1"/>
              <a:t>chuyên</a:t>
            </a:r>
            <a:r>
              <a:rPr lang="en-US" dirty="0"/>
              <a:t> </a:t>
            </a:r>
            <a:r>
              <a:rPr lang="en-US" dirty="0" err="1"/>
              <a:t>trong</a:t>
            </a:r>
            <a:r>
              <a:rPr lang="en-US" dirty="0"/>
              <a:t> </a:t>
            </a:r>
            <a:r>
              <a:rPr lang="en-US" dirty="0" err="1"/>
              <a:t>thành</a:t>
            </a:r>
            <a:r>
              <a:rPr lang="en-US" dirty="0"/>
              <a:t> </a:t>
            </a:r>
            <a:r>
              <a:rPr lang="en-US" dirty="0" err="1"/>
              <a:t>phố</a:t>
            </a:r>
            <a:r>
              <a:rPr lang="en-US" dirty="0"/>
              <a:t> </a:t>
            </a:r>
            <a:r>
              <a:rPr lang="en-US" dirty="0" err="1"/>
              <a:t>Hà</a:t>
            </a:r>
            <a:r>
              <a:rPr lang="en-US" dirty="0"/>
              <a:t> </a:t>
            </a:r>
            <a:r>
              <a:rPr lang="en-US" dirty="0" err="1"/>
              <a:t>Nội</a:t>
            </a:r>
            <a:r>
              <a:rPr lang="en-US" dirty="0"/>
              <a:t> </a:t>
            </a:r>
            <a:r>
              <a:rPr lang="en-US" dirty="0" err="1"/>
              <a:t>đạt</a:t>
            </a:r>
            <a:r>
              <a:rPr lang="en-US" dirty="0"/>
              <a:t> </a:t>
            </a:r>
            <a:r>
              <a:rPr lang="en-US" dirty="0" err="1"/>
              <a:t>tỷ</a:t>
            </a:r>
            <a:r>
              <a:rPr lang="en-US" dirty="0"/>
              <a:t> </a:t>
            </a:r>
            <a:r>
              <a:rPr lang="en-US" dirty="0" err="1"/>
              <a:t>lệ</a:t>
            </a:r>
            <a:r>
              <a:rPr lang="en-US" dirty="0"/>
              <a:t> 94,53% </a:t>
            </a:r>
            <a:r>
              <a:rPr lang="en-US" dirty="0" err="1"/>
              <a:t>xếp</a:t>
            </a:r>
            <a:r>
              <a:rPr lang="en-US" dirty="0"/>
              <a:t> </a:t>
            </a:r>
            <a:r>
              <a:rPr lang="en-US" dirty="0" err="1"/>
              <a:t>thứ</a:t>
            </a:r>
            <a:r>
              <a:rPr lang="en-US" dirty="0"/>
              <a:t> </a:t>
            </a:r>
            <a:r>
              <a:rPr lang="en-US" dirty="0" err="1"/>
              <a:t>nhất</a:t>
            </a:r>
            <a:r>
              <a:rPr lang="en-US" dirty="0"/>
              <a:t> </a:t>
            </a:r>
            <a:r>
              <a:rPr lang="en-US" dirty="0" err="1"/>
              <a:t>toàn</a:t>
            </a:r>
            <a:r>
              <a:rPr lang="en-US" dirty="0"/>
              <a:t> </a:t>
            </a:r>
            <a:r>
              <a:rPr lang="en-US" dirty="0" err="1"/>
              <a:t>huyện</a:t>
            </a:r>
            <a:r>
              <a:rPr lang="en-US" dirty="0"/>
              <a:t>.</a:t>
            </a:r>
          </a:p>
          <a:p>
            <a:pPr algn="just"/>
            <a:r>
              <a:rPr lang="it-IT" dirty="0"/>
              <a:t>+ Cuộc thi toán TIMO quốc tế: Có 1 học sinh lớp 7A2 được huy chương đồng.</a:t>
            </a:r>
            <a:endParaRPr lang="en-US" dirty="0"/>
          </a:p>
          <a:p>
            <a:pPr algn="just"/>
            <a:r>
              <a:rPr lang="it-IT" dirty="0" smtClean="0"/>
              <a:t>+ Cuộc </a:t>
            </a:r>
            <a:r>
              <a:rPr lang="it-IT" dirty="0"/>
              <a:t>thi toán TIMO toàn quốc: Có 30 học sinh đạt giải trong đó 8 huy chương bạc, 18 huy chương đồng và 4 khuyến khích</a:t>
            </a:r>
            <a:endParaRPr lang="en-US" dirty="0"/>
          </a:p>
          <a:p>
            <a:pPr algn="just"/>
            <a:r>
              <a:rPr lang="it-IT" dirty="0"/>
              <a:t>+ Cuộc thi Toefl Tiếng Anh vòng 2 có 66 học sinh tham gia thi. Điểm trung bình của HS là 718. </a:t>
            </a:r>
            <a:endParaRPr lang="en-US" dirty="0"/>
          </a:p>
          <a:p>
            <a:pPr algn="just"/>
            <a:r>
              <a:rPr lang="it-IT" dirty="0"/>
              <a:t>+ Cuộc thi Toán Hoa Kỳ: có 4 giải cấp trường: 2 giải vàng 8A1,7A1, 1 giải bạc 7A1, 1 giải đồng 7A1</a:t>
            </a:r>
            <a:endParaRPr lang="en-US" dirty="0"/>
          </a:p>
          <a:p>
            <a:pPr algn="just"/>
            <a:r>
              <a:rPr lang="it-IT" dirty="0"/>
              <a:t>+ Kết quả học sinh tham gia các cuộc thi văn hóa và khoa học kỹ thuật:</a:t>
            </a:r>
            <a:endParaRPr lang="en-US" dirty="0"/>
          </a:p>
          <a:p>
            <a:pPr lvl="0" algn="just"/>
            <a:r>
              <a:rPr lang="it-IT" dirty="0" smtClean="0"/>
              <a:t>Thi </a:t>
            </a:r>
            <a:r>
              <a:rPr lang="it-IT" dirty="0"/>
              <a:t>HSG lớp 9 cấp thành phố đạt: 1 giải nhất, 1 giải ba</a:t>
            </a:r>
            <a:endParaRPr lang="en-US" dirty="0"/>
          </a:p>
          <a:p>
            <a:pPr lvl="0" algn="just"/>
            <a:r>
              <a:rPr lang="it-IT" dirty="0"/>
              <a:t>Thi HSG lớp 9 cấp huyện đạt: 3 giải nhì, 3 giải ba, 6 giải khuyến khích</a:t>
            </a:r>
            <a:endParaRPr lang="en-US" dirty="0"/>
          </a:p>
          <a:p>
            <a:pPr lvl="0" algn="just"/>
            <a:r>
              <a:rPr lang="it-IT" dirty="0"/>
              <a:t>Môn Khoa học kỹ thuật đạt: 1 giải ba</a:t>
            </a:r>
            <a:endParaRPr lang="en-US" dirty="0"/>
          </a:p>
          <a:p>
            <a:pPr lvl="0" algn="just"/>
            <a:r>
              <a:rPr lang="it-IT" dirty="0"/>
              <a:t>Thi Olympic lớp 8 đạt: 4 giải nhất, 2 giải nhì, 4 giải ba, 9 giải khuyến khích</a:t>
            </a:r>
            <a:endParaRPr lang="en-US" dirty="0"/>
          </a:p>
          <a:p>
            <a:pPr algn="just"/>
            <a:endParaRPr lang="en-US" dirty="0"/>
          </a:p>
        </p:txBody>
      </p:sp>
    </p:spTree>
    <p:extLst>
      <p:ext uri="{BB962C8B-B14F-4D97-AF65-F5344CB8AC3E}">
        <p14:creationId xmlns:p14="http://schemas.microsoft.com/office/powerpoint/2010/main" val="3043892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arn(inVertic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arn(inVertical)">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barn(inVertical)">
                                      <p:cBhvr>
                                        <p:cTn id="5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Một</a:t>
            </a:r>
            <a:r>
              <a:rPr lang="en-US" sz="3600" dirty="0" smtClean="0"/>
              <a:t> </a:t>
            </a:r>
            <a:r>
              <a:rPr lang="en-US" sz="3600" dirty="0" err="1" smtClean="0"/>
              <a:t>số</a:t>
            </a:r>
            <a:r>
              <a:rPr lang="en-US" sz="3600" dirty="0" smtClean="0"/>
              <a:t> </a:t>
            </a:r>
            <a:r>
              <a:rPr lang="en-US" sz="3600" dirty="0" err="1" smtClean="0"/>
              <a:t>hình</a:t>
            </a:r>
            <a:r>
              <a:rPr lang="en-US" sz="3600" dirty="0" smtClean="0"/>
              <a:t> </a:t>
            </a:r>
            <a:r>
              <a:rPr lang="en-US" sz="3600" dirty="0" err="1" smtClean="0"/>
              <a:t>ảnh</a:t>
            </a:r>
            <a:endParaRPr lang="en-US" sz="3600" dirty="0"/>
          </a:p>
        </p:txBody>
      </p:sp>
      <p:pic>
        <p:nvPicPr>
          <p:cNvPr id="8704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346463"/>
            <a:ext cx="4457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010025"/>
            <a:ext cx="3733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219200"/>
            <a:ext cx="3320071"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058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circle(in)">
                                      <p:cBhvr>
                                        <p:cTn id="7" dur="2000"/>
                                        <p:tgtEl>
                                          <p:spTgt spid="87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7044"/>
                                        </p:tgtEl>
                                        <p:attrNameLst>
                                          <p:attrName>style.visibility</p:attrName>
                                        </p:attrNameLst>
                                      </p:cBhvr>
                                      <p:to>
                                        <p:strVal val="visible"/>
                                      </p:to>
                                    </p:set>
                                    <p:animEffect transition="in" filter="barn(inVertical)">
                                      <p:cBhvr>
                                        <p:cTn id="12" dur="500"/>
                                        <p:tgtEl>
                                          <p:spTgt spid="8704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7043"/>
                                        </p:tgtEl>
                                        <p:attrNameLst>
                                          <p:attrName>style.visibility</p:attrName>
                                        </p:attrNameLst>
                                      </p:cBhvr>
                                      <p:to>
                                        <p:strVal val="visible"/>
                                      </p:to>
                                    </p:set>
                                    <p:animEffect transition="in" filter="wheel(1)">
                                      <p:cBhvr>
                                        <p:cTn id="17" dur="20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2400" dirty="0" err="1" smtClean="0"/>
              <a:t>Thành</a:t>
            </a:r>
            <a:r>
              <a:rPr lang="en-US" sz="2400" dirty="0" smtClean="0"/>
              <a:t> </a:t>
            </a:r>
            <a:r>
              <a:rPr lang="en-US" sz="2400" dirty="0" err="1" smtClean="0"/>
              <a:t>tích</a:t>
            </a:r>
            <a:r>
              <a:rPr lang="en-US" sz="2400" dirty="0" smtClean="0"/>
              <a:t> </a:t>
            </a:r>
            <a:r>
              <a:rPr lang="en-US" sz="2400" dirty="0" err="1" smtClean="0"/>
              <a:t>cụ</a:t>
            </a:r>
            <a:r>
              <a:rPr lang="en-US" sz="2400" dirty="0" smtClean="0"/>
              <a:t> </a:t>
            </a:r>
            <a:r>
              <a:rPr lang="en-US" sz="2400" dirty="0" err="1" smtClean="0"/>
              <a:t>thể</a:t>
            </a:r>
            <a:r>
              <a:rPr lang="en-US" sz="2400" dirty="0" smtClean="0"/>
              <a:t> - </a:t>
            </a:r>
            <a:r>
              <a:rPr lang="en-US" sz="2400" dirty="0" err="1" smtClean="0"/>
              <a:t>hoạt</a:t>
            </a:r>
            <a:r>
              <a:rPr lang="en-US" sz="2400" dirty="0" smtClean="0"/>
              <a:t> </a:t>
            </a:r>
            <a:r>
              <a:rPr lang="en-US" sz="2400" dirty="0" err="1" smtClean="0"/>
              <a:t>động</a:t>
            </a:r>
            <a:r>
              <a:rPr lang="en-US" sz="2400" dirty="0" smtClean="0"/>
              <a:t> </a:t>
            </a:r>
            <a:r>
              <a:rPr lang="en-US" sz="2400" dirty="0" err="1" smtClean="0"/>
              <a:t>phong</a:t>
            </a:r>
            <a:r>
              <a:rPr lang="en-US" sz="2400" dirty="0" smtClean="0"/>
              <a:t> </a:t>
            </a:r>
            <a:r>
              <a:rPr lang="en-US" sz="2400" dirty="0" err="1" smtClean="0"/>
              <a:t>trào</a:t>
            </a:r>
            <a:endParaRPr lang="en-US" sz="2400" dirty="0"/>
          </a:p>
        </p:txBody>
      </p:sp>
      <p:sp>
        <p:nvSpPr>
          <p:cNvPr id="2" name="TextBox 1"/>
          <p:cNvSpPr txBox="1"/>
          <p:nvPr/>
        </p:nvSpPr>
        <p:spPr>
          <a:xfrm>
            <a:off x="533400" y="1447800"/>
            <a:ext cx="8153400" cy="4154984"/>
          </a:xfrm>
          <a:prstGeom prst="rect">
            <a:avLst/>
          </a:prstGeom>
          <a:noFill/>
        </p:spPr>
        <p:txBody>
          <a:bodyPr wrap="square" rtlCol="0">
            <a:spAutoFit/>
          </a:bodyPr>
          <a:lstStyle/>
          <a:p>
            <a:r>
              <a:rPr lang="pt-BR" sz="2400" dirty="0"/>
              <a:t>- Tham gia Hội thi công nghệ thông tin của nhân viên đạt 01 giải nhất tin học văn phòng, 01 giải nhì cấp huyện thiết kế bài giảng eleaning, 01 giải khuyến khích cấp thành phố thiết kế bài giảng eleaning.</a:t>
            </a:r>
            <a:endParaRPr lang="en-US" sz="2400" dirty="0"/>
          </a:p>
          <a:p>
            <a:r>
              <a:rPr lang="pt-BR" sz="2400" dirty="0"/>
              <a:t>- Phong trào thể dục thể thao:</a:t>
            </a:r>
            <a:endParaRPr lang="en-US" sz="2400" dirty="0"/>
          </a:p>
          <a:p>
            <a:r>
              <a:rPr lang="pt-BR" sz="2400" dirty="0"/>
              <a:t>+ Tham gia Hội khỏe Phù Đổng cấp thành phố đạt 3 Huy chương Đồng môn bóng bàn.</a:t>
            </a:r>
            <a:endParaRPr lang="en-US" sz="2400" dirty="0"/>
          </a:p>
          <a:p>
            <a:r>
              <a:rPr lang="pt-BR" sz="2400" dirty="0"/>
              <a:t>+ Tham gia Hội khỏe phù đổng cấp Huyện đạt: 04 giải nhất, 04 giải nhì, 17 giải ba.</a:t>
            </a:r>
            <a:endParaRPr lang="en-US" sz="2400" dirty="0"/>
          </a:p>
          <a:p>
            <a:r>
              <a:rPr lang="pt-BR" sz="2400" dirty="0"/>
              <a:t>+ Hai thầy giáo tham dự Ngày hội thể thao văn hoá của Huyện đạt giải nhất môn Cầu lông</a:t>
            </a:r>
            <a:r>
              <a:rPr lang="pt-BR" sz="2400" dirty="0" smtClean="0"/>
              <a:t>.</a:t>
            </a:r>
            <a:endParaRPr lang="en-US" sz="2400" dirty="0"/>
          </a:p>
        </p:txBody>
      </p:sp>
    </p:spTree>
    <p:extLst>
      <p:ext uri="{BB962C8B-B14F-4D97-AF65-F5344CB8AC3E}">
        <p14:creationId xmlns:p14="http://schemas.microsoft.com/office/powerpoint/2010/main" val="1602915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2400" dirty="0" err="1" smtClean="0"/>
              <a:t>Thành</a:t>
            </a:r>
            <a:r>
              <a:rPr lang="en-US" sz="2400" dirty="0" smtClean="0"/>
              <a:t> </a:t>
            </a:r>
            <a:r>
              <a:rPr lang="en-US" sz="2400" dirty="0" err="1" smtClean="0"/>
              <a:t>tích</a:t>
            </a:r>
            <a:r>
              <a:rPr lang="en-US" sz="2400" dirty="0" smtClean="0"/>
              <a:t> </a:t>
            </a:r>
            <a:r>
              <a:rPr lang="en-US" sz="2400" dirty="0" err="1" smtClean="0"/>
              <a:t>cụ</a:t>
            </a:r>
            <a:r>
              <a:rPr lang="en-US" sz="2400" dirty="0" smtClean="0"/>
              <a:t> </a:t>
            </a:r>
            <a:r>
              <a:rPr lang="en-US" sz="2400" dirty="0" err="1" smtClean="0"/>
              <a:t>thể</a:t>
            </a:r>
            <a:r>
              <a:rPr lang="en-US" sz="2400" dirty="0" smtClean="0"/>
              <a:t> - </a:t>
            </a:r>
            <a:r>
              <a:rPr lang="en-US" sz="2400" dirty="0" err="1" smtClean="0"/>
              <a:t>Hoạt</a:t>
            </a:r>
            <a:r>
              <a:rPr lang="en-US" sz="2400" dirty="0" smtClean="0"/>
              <a:t> </a:t>
            </a:r>
            <a:r>
              <a:rPr lang="en-US" sz="2400" dirty="0" err="1" smtClean="0"/>
              <a:t>động</a:t>
            </a:r>
            <a:r>
              <a:rPr lang="en-US" sz="2400" dirty="0" smtClean="0"/>
              <a:t> </a:t>
            </a:r>
            <a:r>
              <a:rPr lang="en-US" sz="2400" dirty="0" err="1" smtClean="0"/>
              <a:t>đội</a:t>
            </a:r>
            <a:endParaRPr lang="en-US" sz="2400" dirty="0"/>
          </a:p>
        </p:txBody>
      </p:sp>
      <p:sp>
        <p:nvSpPr>
          <p:cNvPr id="2" name="TextBox 1"/>
          <p:cNvSpPr txBox="1"/>
          <p:nvPr/>
        </p:nvSpPr>
        <p:spPr>
          <a:xfrm>
            <a:off x="533400" y="1447800"/>
            <a:ext cx="8153400" cy="3785652"/>
          </a:xfrm>
          <a:prstGeom prst="rect">
            <a:avLst/>
          </a:prstGeom>
          <a:noFill/>
        </p:spPr>
        <p:txBody>
          <a:bodyPr wrap="square" rtlCol="0">
            <a:spAutoFit/>
          </a:bodyPr>
          <a:lstStyle/>
          <a:p>
            <a:pPr marL="285750" indent="-285750" algn="just">
              <a:buFontTx/>
              <a:buChar char="-"/>
            </a:pPr>
            <a:r>
              <a:rPr lang="en-US" sz="2400" dirty="0" err="1" smtClean="0"/>
              <a:t>Liên</a:t>
            </a:r>
            <a:r>
              <a:rPr lang="en-US" sz="2400" dirty="0" smtClean="0"/>
              <a:t> </a:t>
            </a:r>
            <a:r>
              <a:rPr lang="en-US" sz="2400" dirty="0" err="1"/>
              <a:t>đội</a:t>
            </a:r>
            <a:r>
              <a:rPr lang="en-US" sz="2400" dirty="0"/>
              <a:t> </a:t>
            </a:r>
            <a:r>
              <a:rPr lang="en-US" sz="2400" dirty="0" err="1"/>
              <a:t>tổ</a:t>
            </a:r>
            <a:r>
              <a:rPr lang="en-US" sz="2400" dirty="0"/>
              <a:t> </a:t>
            </a:r>
            <a:r>
              <a:rPr lang="en-US" sz="2400" dirty="0" err="1"/>
              <a:t>chức</a:t>
            </a:r>
            <a:r>
              <a:rPr lang="en-US" sz="2400" dirty="0"/>
              <a:t> </a:t>
            </a:r>
            <a:r>
              <a:rPr lang="en-US" sz="2400" dirty="0" err="1"/>
              <a:t>nhiều</a:t>
            </a:r>
            <a:r>
              <a:rPr lang="en-US" sz="2400" dirty="0"/>
              <a:t> </a:t>
            </a:r>
            <a:r>
              <a:rPr lang="en-US" sz="2400" dirty="0" err="1"/>
              <a:t>hoạt</a:t>
            </a:r>
            <a:r>
              <a:rPr lang="en-US" sz="2400" dirty="0"/>
              <a:t> </a:t>
            </a:r>
            <a:r>
              <a:rPr lang="en-US" sz="2400" dirty="0" err="1"/>
              <a:t>động</a:t>
            </a:r>
            <a:r>
              <a:rPr lang="en-US" sz="2400" dirty="0"/>
              <a:t> </a:t>
            </a:r>
            <a:r>
              <a:rPr lang="en-US" sz="2400" dirty="0" err="1"/>
              <a:t>phong</a:t>
            </a:r>
            <a:r>
              <a:rPr lang="en-US" sz="2400" dirty="0"/>
              <a:t> </a:t>
            </a:r>
            <a:r>
              <a:rPr lang="en-US" sz="2400" dirty="0" err="1"/>
              <a:t>phú</a:t>
            </a:r>
            <a:r>
              <a:rPr lang="en-US" sz="2400" dirty="0"/>
              <a:t>, </a:t>
            </a:r>
            <a:r>
              <a:rPr lang="en-US" sz="2400" dirty="0" err="1"/>
              <a:t>hấp</a:t>
            </a:r>
            <a:r>
              <a:rPr lang="en-US" sz="2400" dirty="0"/>
              <a:t> </a:t>
            </a:r>
            <a:r>
              <a:rPr lang="en-US" sz="2400" dirty="0" err="1"/>
              <a:t>dẫn</a:t>
            </a:r>
            <a:r>
              <a:rPr lang="en-US" sz="2400" dirty="0"/>
              <a:t>, </a:t>
            </a:r>
            <a:r>
              <a:rPr lang="en-US" sz="2400" dirty="0" err="1"/>
              <a:t>thu</a:t>
            </a:r>
            <a:r>
              <a:rPr lang="en-US" sz="2400" dirty="0"/>
              <a:t> </a:t>
            </a:r>
            <a:r>
              <a:rPr lang="en-US" sz="2400" dirty="0" err="1"/>
              <a:t>hút</a:t>
            </a:r>
            <a:r>
              <a:rPr lang="en-US" sz="2400" dirty="0"/>
              <a:t>  </a:t>
            </a:r>
            <a:r>
              <a:rPr lang="en-US" sz="2400" dirty="0" err="1"/>
              <a:t>được</a:t>
            </a:r>
            <a:r>
              <a:rPr lang="en-US" sz="2400" dirty="0"/>
              <a:t> </a:t>
            </a:r>
            <a:r>
              <a:rPr lang="en-US" sz="2400" dirty="0" err="1"/>
              <a:t>sự</a:t>
            </a:r>
            <a:r>
              <a:rPr lang="en-US" sz="2400" dirty="0"/>
              <a:t> </a:t>
            </a:r>
            <a:r>
              <a:rPr lang="en-US" sz="2400" dirty="0" err="1"/>
              <a:t>hưởng</a:t>
            </a:r>
            <a:r>
              <a:rPr lang="en-US" sz="2400" dirty="0"/>
              <a:t> </a:t>
            </a:r>
            <a:r>
              <a:rPr lang="en-US" sz="2400" dirty="0" err="1"/>
              <a:t>ứng</a:t>
            </a:r>
            <a:r>
              <a:rPr lang="en-US" sz="2400" dirty="0"/>
              <a:t> </a:t>
            </a:r>
            <a:r>
              <a:rPr lang="en-US" sz="2400" dirty="0" err="1"/>
              <a:t>tham</a:t>
            </a:r>
            <a:r>
              <a:rPr lang="en-US" sz="2400" dirty="0"/>
              <a:t> </a:t>
            </a:r>
            <a:r>
              <a:rPr lang="en-US" sz="2400" dirty="0" err="1"/>
              <a:t>gia</a:t>
            </a:r>
            <a:r>
              <a:rPr lang="en-US" sz="2400" dirty="0"/>
              <a:t> </a:t>
            </a:r>
            <a:r>
              <a:rPr lang="en-US" sz="2400" dirty="0" err="1"/>
              <a:t>nhiệt</a:t>
            </a:r>
            <a:r>
              <a:rPr lang="en-US" sz="2400" dirty="0"/>
              <a:t> </a:t>
            </a:r>
            <a:r>
              <a:rPr lang="en-US" sz="2400" dirty="0" err="1"/>
              <a:t>tình</a:t>
            </a:r>
            <a:r>
              <a:rPr lang="en-US" sz="2400" dirty="0"/>
              <a:t> </a:t>
            </a:r>
            <a:r>
              <a:rPr lang="en-US" sz="2400" dirty="0" err="1"/>
              <a:t>của</a:t>
            </a:r>
            <a:r>
              <a:rPr lang="en-US" sz="2400" dirty="0"/>
              <a:t> </a:t>
            </a:r>
            <a:r>
              <a:rPr lang="en-US" sz="2400" dirty="0" err="1"/>
              <a:t>đại</a:t>
            </a:r>
            <a:r>
              <a:rPr lang="en-US" sz="2400" dirty="0"/>
              <a:t> </a:t>
            </a:r>
            <a:r>
              <a:rPr lang="en-US" sz="2400" dirty="0" err="1"/>
              <a:t>đa</a:t>
            </a:r>
            <a:r>
              <a:rPr lang="en-US" sz="2400" dirty="0"/>
              <a:t> </a:t>
            </a:r>
            <a:r>
              <a:rPr lang="en-US" sz="2400" dirty="0" err="1"/>
              <a:t>số</a:t>
            </a:r>
            <a:r>
              <a:rPr lang="en-US" sz="2400" dirty="0"/>
              <a:t>  </a:t>
            </a:r>
            <a:r>
              <a:rPr lang="en-US" sz="2400" dirty="0" err="1"/>
              <a:t>học</a:t>
            </a:r>
            <a:r>
              <a:rPr lang="en-US" sz="2400" dirty="0"/>
              <a:t> </a:t>
            </a:r>
            <a:r>
              <a:rPr lang="en-US" sz="2400" dirty="0" err="1"/>
              <a:t>sinh</a:t>
            </a:r>
            <a:r>
              <a:rPr lang="en-US" sz="2400" dirty="0"/>
              <a:t> </a:t>
            </a:r>
            <a:r>
              <a:rPr lang="en-US" sz="2400" dirty="0" err="1"/>
              <a:t>như</a:t>
            </a:r>
            <a:r>
              <a:rPr lang="en-US" sz="2400" dirty="0"/>
              <a:t> </a:t>
            </a:r>
            <a:r>
              <a:rPr lang="en-US" sz="2400" dirty="0" err="1"/>
              <a:t>thi</a:t>
            </a:r>
            <a:r>
              <a:rPr lang="en-US" sz="2400" dirty="0"/>
              <a:t> </a:t>
            </a:r>
            <a:r>
              <a:rPr lang="en-US" sz="2400" dirty="0" err="1"/>
              <a:t>thi</a:t>
            </a:r>
            <a:r>
              <a:rPr lang="en-US" sz="2400" dirty="0"/>
              <a:t> </a:t>
            </a:r>
            <a:r>
              <a:rPr lang="en-US" sz="2400" dirty="0" err="1"/>
              <a:t>văn</a:t>
            </a:r>
            <a:r>
              <a:rPr lang="en-US" sz="2400" dirty="0"/>
              <a:t> </a:t>
            </a:r>
            <a:r>
              <a:rPr lang="en-US" sz="2400" dirty="0" err="1"/>
              <a:t>nghệ</a:t>
            </a:r>
            <a:r>
              <a:rPr lang="en-US" sz="2400" dirty="0"/>
              <a:t>, </a:t>
            </a:r>
            <a:r>
              <a:rPr lang="en-US" sz="2400" dirty="0" err="1"/>
              <a:t>làm</a:t>
            </a:r>
            <a:r>
              <a:rPr lang="en-US" sz="2400" dirty="0"/>
              <a:t> </a:t>
            </a:r>
            <a:r>
              <a:rPr lang="en-US" sz="2400" dirty="0" err="1"/>
              <a:t>tập</a:t>
            </a:r>
            <a:r>
              <a:rPr lang="en-US" sz="2400" dirty="0"/>
              <a:t> san, </a:t>
            </a:r>
            <a:r>
              <a:rPr lang="en-US" sz="2400" dirty="0" err="1"/>
              <a:t>mâm</a:t>
            </a:r>
            <a:r>
              <a:rPr lang="en-US" sz="2400" dirty="0"/>
              <a:t> </a:t>
            </a:r>
            <a:r>
              <a:rPr lang="en-US" sz="2400" dirty="0" err="1"/>
              <a:t>cỗ</a:t>
            </a:r>
            <a:r>
              <a:rPr lang="en-US" sz="2400" dirty="0"/>
              <a:t> </a:t>
            </a:r>
            <a:r>
              <a:rPr lang="en-US" sz="2400" dirty="0" err="1"/>
              <a:t>trung</a:t>
            </a:r>
            <a:r>
              <a:rPr lang="en-US" sz="2400" dirty="0"/>
              <a:t> </a:t>
            </a:r>
            <a:r>
              <a:rPr lang="en-US" sz="2400" dirty="0" err="1"/>
              <a:t>thu</a:t>
            </a:r>
            <a:r>
              <a:rPr lang="en-US" sz="2400" dirty="0"/>
              <a:t>…</a:t>
            </a:r>
            <a:r>
              <a:rPr lang="en-US" sz="2400" dirty="0" err="1"/>
              <a:t>tạo</a:t>
            </a:r>
            <a:r>
              <a:rPr lang="en-US" sz="2400" dirty="0"/>
              <a:t> </a:t>
            </a:r>
            <a:r>
              <a:rPr lang="en-US" sz="2400" dirty="0" err="1"/>
              <a:t>sân</a:t>
            </a:r>
            <a:r>
              <a:rPr lang="en-US" sz="2400" dirty="0"/>
              <a:t> </a:t>
            </a:r>
            <a:r>
              <a:rPr lang="en-US" sz="2400" dirty="0" err="1"/>
              <a:t>chơi</a:t>
            </a:r>
            <a:r>
              <a:rPr lang="en-US" sz="2400" dirty="0"/>
              <a:t> </a:t>
            </a:r>
            <a:r>
              <a:rPr lang="en-US" sz="2400" dirty="0" err="1"/>
              <a:t>lành</a:t>
            </a:r>
            <a:r>
              <a:rPr lang="en-US" sz="2400" dirty="0"/>
              <a:t> </a:t>
            </a:r>
            <a:r>
              <a:rPr lang="en-US" sz="2400" dirty="0" err="1"/>
              <a:t>mạnh</a:t>
            </a:r>
            <a:r>
              <a:rPr lang="en-US" sz="2400" dirty="0"/>
              <a:t> </a:t>
            </a:r>
            <a:r>
              <a:rPr lang="en-US" sz="2400" dirty="0" err="1"/>
              <a:t>và</a:t>
            </a:r>
            <a:r>
              <a:rPr lang="en-US" sz="2400" dirty="0"/>
              <a:t> </a:t>
            </a:r>
            <a:r>
              <a:rPr lang="en-US" sz="2400" dirty="0" err="1"/>
              <a:t>bổ</a:t>
            </a:r>
            <a:r>
              <a:rPr lang="en-US" sz="2400" dirty="0"/>
              <a:t> </a:t>
            </a:r>
            <a:r>
              <a:rPr lang="en-US" sz="2400" dirty="0" err="1"/>
              <a:t>ích</a:t>
            </a:r>
            <a:r>
              <a:rPr lang="en-US" sz="2400" dirty="0"/>
              <a:t>. </a:t>
            </a:r>
            <a:endParaRPr lang="en-US" sz="2400" dirty="0" smtClean="0"/>
          </a:p>
          <a:p>
            <a:pPr marL="285750" indent="-285750" algn="just">
              <a:buFontTx/>
              <a:buChar char="-"/>
            </a:pPr>
            <a:r>
              <a:rPr lang="en-US" sz="2400" dirty="0" err="1" smtClean="0"/>
              <a:t>Phong</a:t>
            </a:r>
            <a:r>
              <a:rPr lang="en-US" sz="2400" dirty="0" smtClean="0"/>
              <a:t> </a:t>
            </a:r>
            <a:r>
              <a:rPr lang="en-US" sz="2400" dirty="0" err="1"/>
              <a:t>trào</a:t>
            </a:r>
            <a:r>
              <a:rPr lang="en-US" sz="2400" dirty="0"/>
              <a:t> “</a:t>
            </a:r>
            <a:r>
              <a:rPr lang="en-US" sz="2400" dirty="0" err="1"/>
              <a:t>Kế</a:t>
            </a:r>
            <a:r>
              <a:rPr lang="en-US" sz="2400" dirty="0"/>
              <a:t> </a:t>
            </a:r>
            <a:r>
              <a:rPr lang="en-US" sz="2400" dirty="0" err="1"/>
              <a:t>hoạch</a:t>
            </a:r>
            <a:r>
              <a:rPr lang="en-US" sz="2400" dirty="0"/>
              <a:t> </a:t>
            </a:r>
            <a:r>
              <a:rPr lang="en-US" sz="2400" dirty="0" err="1"/>
              <a:t>nhỏ</a:t>
            </a:r>
            <a:r>
              <a:rPr lang="en-US" sz="2400" dirty="0"/>
              <a:t>”: </a:t>
            </a:r>
            <a:r>
              <a:rPr lang="en-US" sz="2400" dirty="0" err="1"/>
              <a:t>trong</a:t>
            </a:r>
            <a:r>
              <a:rPr lang="en-US" sz="2400" dirty="0"/>
              <a:t> </a:t>
            </a:r>
            <a:r>
              <a:rPr lang="en-US" sz="2400" dirty="0" err="1"/>
              <a:t>năm</a:t>
            </a:r>
            <a:r>
              <a:rPr lang="en-US" sz="2400" dirty="0"/>
              <a:t> </a:t>
            </a:r>
            <a:r>
              <a:rPr lang="en-US" sz="2400" dirty="0" err="1"/>
              <a:t>học</a:t>
            </a:r>
            <a:r>
              <a:rPr lang="en-US" sz="2400" dirty="0"/>
              <a:t> 2020 – 2021,  </a:t>
            </a:r>
            <a:r>
              <a:rPr lang="en-US" sz="2400" dirty="0" err="1"/>
              <a:t>học</a:t>
            </a:r>
            <a:r>
              <a:rPr lang="en-US" sz="2400" dirty="0"/>
              <a:t> </a:t>
            </a:r>
            <a:r>
              <a:rPr lang="en-US" sz="2400" dirty="0" err="1"/>
              <a:t>sinh</a:t>
            </a:r>
            <a:r>
              <a:rPr lang="en-US" sz="2400" dirty="0"/>
              <a:t> </a:t>
            </a:r>
            <a:r>
              <a:rPr lang="en-US" sz="2400" dirty="0" err="1"/>
              <a:t>toàn</a:t>
            </a:r>
            <a:r>
              <a:rPr lang="en-US" sz="2400" dirty="0"/>
              <a:t> </a:t>
            </a:r>
            <a:r>
              <a:rPr lang="en-US" sz="2400" dirty="0" err="1"/>
              <a:t>trường</a:t>
            </a:r>
            <a:r>
              <a:rPr lang="en-US" sz="2400" dirty="0"/>
              <a:t> </a:t>
            </a:r>
            <a:r>
              <a:rPr lang="en-US" sz="2400" dirty="0" err="1"/>
              <a:t>đã</a:t>
            </a:r>
            <a:r>
              <a:rPr lang="en-US" sz="2400" dirty="0"/>
              <a:t> </a:t>
            </a:r>
            <a:r>
              <a:rPr lang="en-US" sz="2400" dirty="0" err="1"/>
              <a:t>thu</a:t>
            </a:r>
            <a:r>
              <a:rPr lang="en-US" sz="2400" dirty="0"/>
              <a:t> </a:t>
            </a:r>
            <a:r>
              <a:rPr lang="en-US" sz="2400" dirty="0" err="1" smtClean="0"/>
              <a:t>vượt</a:t>
            </a:r>
            <a:r>
              <a:rPr lang="en-US" sz="2400" dirty="0" smtClean="0"/>
              <a:t> </a:t>
            </a:r>
            <a:r>
              <a:rPr lang="en-US" sz="2400" dirty="0"/>
              <a:t>40% </a:t>
            </a:r>
            <a:r>
              <a:rPr lang="en-US" sz="2400" dirty="0" err="1"/>
              <a:t>chỉ</a:t>
            </a:r>
            <a:r>
              <a:rPr lang="en-US" sz="2400" dirty="0"/>
              <a:t> </a:t>
            </a:r>
            <a:r>
              <a:rPr lang="en-US" sz="2400" dirty="0" err="1"/>
              <a:t>tiêu</a:t>
            </a:r>
            <a:r>
              <a:rPr lang="en-US" sz="2400" dirty="0"/>
              <a:t> </a:t>
            </a:r>
            <a:r>
              <a:rPr lang="en-US" sz="2400" dirty="0" err="1"/>
              <a:t>được</a:t>
            </a:r>
            <a:r>
              <a:rPr lang="en-US" sz="2400" dirty="0"/>
              <a:t> </a:t>
            </a:r>
            <a:r>
              <a:rPr lang="en-US" sz="2400" dirty="0" err="1"/>
              <a:t>giao</a:t>
            </a:r>
            <a:r>
              <a:rPr lang="en-US" sz="2400" dirty="0"/>
              <a:t> </a:t>
            </a:r>
            <a:r>
              <a:rPr lang="en-US" sz="2400" dirty="0" err="1"/>
              <a:t>của</a:t>
            </a:r>
            <a:r>
              <a:rPr lang="en-US" sz="2400" dirty="0"/>
              <a:t> </a:t>
            </a:r>
            <a:r>
              <a:rPr lang="en-US" sz="2400" dirty="0" err="1"/>
              <a:t>Hội</a:t>
            </a:r>
            <a:r>
              <a:rPr lang="en-US" sz="2400" dirty="0"/>
              <a:t> </a:t>
            </a:r>
            <a:r>
              <a:rPr lang="en-US" sz="2400" dirty="0" err="1"/>
              <a:t>đồng</a:t>
            </a:r>
            <a:r>
              <a:rPr lang="en-US" sz="2400" dirty="0"/>
              <a:t> </a:t>
            </a:r>
            <a:r>
              <a:rPr lang="en-US" sz="2400" dirty="0" err="1"/>
              <a:t>Đội</a:t>
            </a:r>
            <a:r>
              <a:rPr lang="en-US" sz="2400" dirty="0"/>
              <a:t> </a:t>
            </a:r>
            <a:r>
              <a:rPr lang="en-US" sz="2400" dirty="0" err="1"/>
              <a:t>huyện</a:t>
            </a:r>
            <a:r>
              <a:rPr lang="en-US" sz="2400" dirty="0"/>
              <a:t> Gia </a:t>
            </a:r>
            <a:r>
              <a:rPr lang="en-US" sz="2400" dirty="0" err="1" smtClean="0"/>
              <a:t>Lâm</a:t>
            </a:r>
            <a:r>
              <a:rPr lang="en-US" sz="2400" dirty="0" smtClean="0"/>
              <a:t>.</a:t>
            </a:r>
          </a:p>
          <a:p>
            <a:pPr marL="285750" indent="-285750" algn="just">
              <a:buFontTx/>
              <a:buChar char="-"/>
            </a:pPr>
            <a:r>
              <a:rPr lang="en-US" sz="2400" dirty="0" err="1" smtClean="0"/>
              <a:t>Phong</a:t>
            </a:r>
            <a:r>
              <a:rPr lang="en-US" sz="2400" dirty="0" smtClean="0"/>
              <a:t> </a:t>
            </a:r>
            <a:r>
              <a:rPr lang="en-US" sz="2400" dirty="0" err="1"/>
              <a:t>trào</a:t>
            </a:r>
            <a:r>
              <a:rPr lang="en-US" sz="2400" dirty="0"/>
              <a:t> </a:t>
            </a:r>
            <a:r>
              <a:rPr lang="en-US" sz="2400" dirty="0" err="1"/>
              <a:t>từ</a:t>
            </a:r>
            <a:r>
              <a:rPr lang="en-US" sz="2400" dirty="0"/>
              <a:t> </a:t>
            </a:r>
            <a:r>
              <a:rPr lang="en-US" sz="2400" dirty="0" err="1"/>
              <a:t>thiện</a:t>
            </a:r>
            <a:r>
              <a:rPr lang="en-US" sz="2400" dirty="0"/>
              <a:t> </a:t>
            </a:r>
            <a:r>
              <a:rPr lang="en-US" sz="2400" dirty="0" err="1"/>
              <a:t>nhân</a:t>
            </a:r>
            <a:r>
              <a:rPr lang="en-US" sz="2400" dirty="0"/>
              <a:t> </a:t>
            </a:r>
            <a:r>
              <a:rPr lang="en-US" sz="2400" dirty="0" err="1"/>
              <a:t>đạo</a:t>
            </a:r>
            <a:r>
              <a:rPr lang="en-US" sz="2400" dirty="0"/>
              <a:t>: </a:t>
            </a:r>
            <a:r>
              <a:rPr lang="en-US" sz="2400" dirty="0" err="1"/>
              <a:t>cán</a:t>
            </a:r>
            <a:r>
              <a:rPr lang="en-US" sz="2400" dirty="0"/>
              <a:t> </a:t>
            </a:r>
            <a:r>
              <a:rPr lang="en-US" sz="2400" dirty="0" err="1"/>
              <a:t>bộ</a:t>
            </a:r>
            <a:r>
              <a:rPr lang="en-US" sz="2400" dirty="0"/>
              <a:t> </a:t>
            </a:r>
            <a:r>
              <a:rPr lang="en-US" sz="2400" dirty="0" err="1"/>
              <a:t>giáo</a:t>
            </a:r>
            <a:r>
              <a:rPr lang="en-US" sz="2400" dirty="0"/>
              <a:t> </a:t>
            </a:r>
            <a:r>
              <a:rPr lang="en-US" sz="2400" dirty="0" err="1"/>
              <a:t>viên</a:t>
            </a:r>
            <a:r>
              <a:rPr lang="en-US" sz="2400" dirty="0"/>
              <a:t>, </a:t>
            </a:r>
            <a:r>
              <a:rPr lang="en-US" sz="2400" dirty="0" err="1"/>
              <a:t>nhân</a:t>
            </a:r>
            <a:r>
              <a:rPr lang="en-US" sz="2400" dirty="0"/>
              <a:t> </a:t>
            </a:r>
            <a:r>
              <a:rPr lang="en-US" sz="2400" dirty="0" err="1"/>
              <a:t>viên</a:t>
            </a:r>
            <a:r>
              <a:rPr lang="en-US" sz="2400" dirty="0"/>
              <a:t> </a:t>
            </a:r>
            <a:r>
              <a:rPr lang="en-US" sz="2400" dirty="0" err="1"/>
              <a:t>nhà</a:t>
            </a:r>
            <a:r>
              <a:rPr lang="en-US" sz="2400" dirty="0"/>
              <a:t> </a:t>
            </a:r>
            <a:r>
              <a:rPr lang="en-US" sz="2400" dirty="0" err="1"/>
              <a:t>trường</a:t>
            </a:r>
            <a:r>
              <a:rPr lang="en-US" sz="2400" dirty="0"/>
              <a:t> </a:t>
            </a:r>
            <a:r>
              <a:rPr lang="en-US" sz="2400" dirty="0" err="1"/>
              <a:t>tích</a:t>
            </a:r>
            <a:r>
              <a:rPr lang="en-US" sz="2400" dirty="0"/>
              <a:t> </a:t>
            </a:r>
            <a:r>
              <a:rPr lang="en-US" sz="2400" dirty="0" err="1"/>
              <a:t>cực</a:t>
            </a:r>
            <a:r>
              <a:rPr lang="en-US" sz="2400" dirty="0"/>
              <a:t> </a:t>
            </a:r>
            <a:r>
              <a:rPr lang="en-US" sz="2400" dirty="0" err="1"/>
              <a:t>tham</a:t>
            </a:r>
            <a:r>
              <a:rPr lang="en-US" sz="2400" dirty="0"/>
              <a:t> </a:t>
            </a:r>
            <a:r>
              <a:rPr lang="en-US" sz="2400" dirty="0" err="1"/>
              <a:t>gia</a:t>
            </a:r>
            <a:r>
              <a:rPr lang="en-US" sz="2400" dirty="0"/>
              <a:t> </a:t>
            </a:r>
            <a:r>
              <a:rPr lang="en-US" sz="2400" dirty="0" err="1"/>
              <a:t>các</a:t>
            </a:r>
            <a:r>
              <a:rPr lang="en-US" sz="2400" dirty="0"/>
              <a:t> </a:t>
            </a:r>
            <a:r>
              <a:rPr lang="en-US" sz="2400" dirty="0" err="1"/>
              <a:t>cuộc</a:t>
            </a:r>
            <a:r>
              <a:rPr lang="en-US" sz="2400" dirty="0"/>
              <a:t> </a:t>
            </a:r>
            <a:r>
              <a:rPr lang="en-US" sz="2400" dirty="0" err="1"/>
              <a:t>vận</a:t>
            </a:r>
            <a:r>
              <a:rPr lang="en-US" sz="2400" dirty="0"/>
              <a:t> </a:t>
            </a:r>
            <a:r>
              <a:rPr lang="en-US" sz="2400" dirty="0" err="1"/>
              <a:t>động</a:t>
            </a:r>
            <a:r>
              <a:rPr lang="en-US" sz="2400" dirty="0"/>
              <a:t> do </a:t>
            </a:r>
            <a:r>
              <a:rPr lang="en-US" sz="2400" dirty="0" err="1"/>
              <a:t>ngành</a:t>
            </a:r>
            <a:r>
              <a:rPr lang="en-US" sz="2400" dirty="0"/>
              <a:t> </a:t>
            </a:r>
            <a:r>
              <a:rPr lang="en-US" sz="2400" dirty="0" err="1"/>
              <a:t>phát</a:t>
            </a:r>
            <a:r>
              <a:rPr lang="en-US" sz="2400" dirty="0"/>
              <a:t> </a:t>
            </a:r>
            <a:r>
              <a:rPr lang="en-US" sz="2400" dirty="0" err="1"/>
              <a:t>động</a:t>
            </a:r>
            <a:r>
              <a:rPr lang="en-US" sz="2400" dirty="0"/>
              <a:t> </a:t>
            </a:r>
            <a:r>
              <a:rPr lang="en-US" sz="2400" dirty="0" err="1"/>
              <a:t>với</a:t>
            </a:r>
            <a:r>
              <a:rPr lang="en-US" sz="2400" dirty="0"/>
              <a:t> </a:t>
            </a:r>
            <a:r>
              <a:rPr lang="en-US" sz="2400" dirty="0" err="1"/>
              <a:t>tổng</a:t>
            </a:r>
            <a:r>
              <a:rPr lang="en-US" sz="2400" dirty="0"/>
              <a:t> </a:t>
            </a:r>
            <a:r>
              <a:rPr lang="en-US" sz="2400" dirty="0" err="1"/>
              <a:t>số</a:t>
            </a:r>
            <a:r>
              <a:rPr lang="en-US" sz="2400" dirty="0"/>
              <a:t> </a:t>
            </a:r>
            <a:r>
              <a:rPr lang="en-US" sz="2400" dirty="0" err="1" smtClean="0"/>
              <a:t>tiền</a:t>
            </a:r>
            <a:r>
              <a:rPr lang="en-US" sz="2400" dirty="0" smtClean="0"/>
              <a:t> 97.740.000đ. </a:t>
            </a:r>
            <a:endParaRPr lang="en-US" sz="2400" dirty="0"/>
          </a:p>
        </p:txBody>
      </p:sp>
    </p:spTree>
    <p:extLst>
      <p:ext uri="{BB962C8B-B14F-4D97-AF65-F5344CB8AC3E}">
        <p14:creationId xmlns:p14="http://schemas.microsoft.com/office/powerpoint/2010/main" val="2248844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18" name="Rectangle 22"/>
          <p:cNvSpPr>
            <a:spLocks noGrp="1" noChangeArrowheads="1"/>
          </p:cNvSpPr>
          <p:nvPr>
            <p:ph type="title"/>
          </p:nvPr>
        </p:nvSpPr>
        <p:spPr>
          <a:xfrm>
            <a:off x="914400" y="228600"/>
            <a:ext cx="6302375" cy="1143000"/>
          </a:xfrm>
        </p:spPr>
        <p:txBody>
          <a:bodyPr/>
          <a:lstStyle/>
          <a:p>
            <a:r>
              <a:rPr lang="en-US" dirty="0" err="1" smtClean="0"/>
              <a:t>Bài</a:t>
            </a:r>
            <a:r>
              <a:rPr lang="en-US" dirty="0" smtClean="0"/>
              <a:t> </a:t>
            </a:r>
            <a:r>
              <a:rPr lang="en-US" dirty="0" err="1" smtClean="0"/>
              <a:t>học</a:t>
            </a:r>
            <a:r>
              <a:rPr lang="en-US" dirty="0" smtClean="0"/>
              <a:t> </a:t>
            </a:r>
            <a:r>
              <a:rPr lang="en-US" dirty="0" err="1" smtClean="0"/>
              <a:t>kinh</a:t>
            </a:r>
            <a:r>
              <a:rPr lang="en-US" dirty="0" smtClean="0"/>
              <a:t> </a:t>
            </a:r>
            <a:r>
              <a:rPr lang="en-US" dirty="0" err="1" smtClean="0"/>
              <a:t>nghiệm</a:t>
            </a:r>
            <a:endParaRPr lang="en-US" dirty="0"/>
          </a:p>
        </p:txBody>
      </p:sp>
      <p:grpSp>
        <p:nvGrpSpPr>
          <p:cNvPr id="2" name="Group 1"/>
          <p:cNvGrpSpPr/>
          <p:nvPr/>
        </p:nvGrpSpPr>
        <p:grpSpPr>
          <a:xfrm>
            <a:off x="1223963" y="1643276"/>
            <a:ext cx="6686550" cy="1225550"/>
            <a:chOff x="1223963" y="1643276"/>
            <a:chExt cx="6686550" cy="1225550"/>
          </a:xfrm>
        </p:grpSpPr>
        <p:sp>
          <p:nvSpPr>
            <p:cNvPr id="106499" name="AutoShape 3"/>
            <p:cNvSpPr>
              <a:spLocks noChangeArrowheads="1"/>
            </p:cNvSpPr>
            <p:nvPr/>
          </p:nvSpPr>
          <p:spPr bwMode="ltGray">
            <a:xfrm>
              <a:off x="2014538" y="1643276"/>
              <a:ext cx="5895975" cy="1225550"/>
            </a:xfrm>
            <a:prstGeom prst="roundRect">
              <a:avLst>
                <a:gd name="adj" fmla="val 16449"/>
              </a:avLst>
            </a:prstGeom>
            <a:gradFill rotWithShape="1">
              <a:gsLst>
                <a:gs pos="0">
                  <a:srgbClr val="C0C0C0">
                    <a:gamma/>
                    <a:tint val="91765"/>
                    <a:invGamma/>
                  </a:srgbClr>
                </a:gs>
                <a:gs pos="50000">
                  <a:srgbClr val="C0C0C0">
                    <a:alpha val="30000"/>
                  </a:srgbClr>
                </a:gs>
                <a:gs pos="100000">
                  <a:srgbClr val="C0C0C0">
                    <a:gamma/>
                    <a:tint val="91765"/>
                    <a:invGamma/>
                  </a:srgbClr>
                </a:gs>
              </a:gsLst>
              <a:lin ang="5400000" scaled="1"/>
            </a:gradFill>
            <a:ln w="9525" algn="ctr">
              <a:noFill/>
              <a:round/>
              <a:headEnd/>
              <a:tailEnd/>
            </a:ln>
            <a:effectLst/>
          </p:spPr>
          <p:txBody>
            <a:bodyPr wrap="none" anchor="ctr"/>
            <a:lstStyle/>
            <a:p>
              <a:endParaRPr lang="en-US"/>
            </a:p>
          </p:txBody>
        </p:sp>
        <p:sp>
          <p:nvSpPr>
            <p:cNvPr id="106502" name="Rectangle 6"/>
            <p:cNvSpPr>
              <a:spLocks noChangeArrowheads="1"/>
            </p:cNvSpPr>
            <p:nvPr/>
          </p:nvSpPr>
          <p:spPr bwMode="gray">
            <a:xfrm>
              <a:off x="3198812" y="1773619"/>
              <a:ext cx="4573588" cy="1015663"/>
            </a:xfrm>
            <a:prstGeom prst="rect">
              <a:avLst/>
            </a:prstGeom>
            <a:noFill/>
            <a:ln w="9525" algn="ctr">
              <a:noFill/>
              <a:miter lim="800000"/>
              <a:headEnd/>
              <a:tailEnd/>
            </a:ln>
            <a:effectLst/>
          </p:spPr>
          <p:txBody>
            <a:bodyPr wrap="square">
              <a:spAutoFit/>
            </a:bodyPr>
            <a:lstStyle/>
            <a:p>
              <a:pPr marL="171450" indent="-171450" algn="just"/>
              <a:r>
                <a:rPr lang="en-US" sz="2000" dirty="0">
                  <a:solidFill>
                    <a:srgbClr val="080808"/>
                  </a:solidFill>
                </a:rPr>
                <a:t> </a:t>
              </a:r>
              <a:r>
                <a:rPr lang="en-US" sz="2000" dirty="0" err="1"/>
                <a:t>Thường</a:t>
              </a:r>
              <a:r>
                <a:rPr lang="en-US" sz="2000" dirty="0"/>
                <a:t> </a:t>
              </a:r>
              <a:r>
                <a:rPr lang="en-US" sz="2000" dirty="0" err="1"/>
                <a:t>xuyên</a:t>
              </a:r>
              <a:r>
                <a:rPr lang="en-US" sz="2000" dirty="0"/>
                <a:t> </a:t>
              </a:r>
              <a:r>
                <a:rPr lang="en-US" sz="2000" dirty="0" err="1"/>
                <a:t>củng</a:t>
              </a:r>
              <a:r>
                <a:rPr lang="en-US" sz="2000" dirty="0"/>
                <a:t> </a:t>
              </a:r>
              <a:r>
                <a:rPr lang="en-US" sz="2000" dirty="0" err="1"/>
                <a:t>cố</a:t>
              </a:r>
              <a:r>
                <a:rPr lang="en-US" sz="2000" dirty="0"/>
                <a:t> </a:t>
              </a:r>
              <a:r>
                <a:rPr lang="en-US" sz="2000" dirty="0" err="1"/>
                <a:t>và</a:t>
              </a:r>
              <a:r>
                <a:rPr lang="en-US" sz="2000" dirty="0"/>
                <a:t> </a:t>
              </a:r>
              <a:r>
                <a:rPr lang="en-US" sz="2000" dirty="0" err="1"/>
                <a:t>phát</a:t>
              </a:r>
              <a:r>
                <a:rPr lang="en-US" sz="2000" dirty="0"/>
                <a:t> </a:t>
              </a:r>
              <a:r>
                <a:rPr lang="en-US" sz="2000" dirty="0" err="1"/>
                <a:t>huy</a:t>
              </a:r>
              <a:r>
                <a:rPr lang="en-US" sz="2000" dirty="0"/>
                <a:t> </a:t>
              </a:r>
              <a:r>
                <a:rPr lang="en-US" sz="2000" dirty="0" err="1"/>
                <a:t>sức</a:t>
              </a:r>
              <a:r>
                <a:rPr lang="en-US" sz="2000" dirty="0"/>
                <a:t> </a:t>
              </a:r>
              <a:r>
                <a:rPr lang="en-US" sz="2000" dirty="0" err="1"/>
                <a:t>mạnh</a:t>
              </a:r>
              <a:r>
                <a:rPr lang="en-US" sz="2000" dirty="0"/>
                <a:t> </a:t>
              </a:r>
              <a:r>
                <a:rPr lang="en-US" sz="2000" dirty="0" err="1"/>
                <a:t>khối</a:t>
              </a:r>
              <a:r>
                <a:rPr lang="en-US" sz="2000" dirty="0"/>
                <a:t> </a:t>
              </a:r>
              <a:r>
                <a:rPr lang="en-US" sz="2000" dirty="0" err="1"/>
                <a:t>đại</a:t>
              </a:r>
              <a:r>
                <a:rPr lang="en-US" sz="2000" dirty="0"/>
                <a:t> </a:t>
              </a:r>
              <a:r>
                <a:rPr lang="en-US" sz="2000" dirty="0" err="1"/>
                <a:t>đoàn</a:t>
              </a:r>
              <a:r>
                <a:rPr lang="en-US" sz="2000" dirty="0"/>
                <a:t> </a:t>
              </a:r>
              <a:r>
                <a:rPr lang="en-US" sz="2000" dirty="0" err="1"/>
                <a:t>kết</a:t>
              </a:r>
              <a:r>
                <a:rPr lang="en-US" sz="2000" dirty="0"/>
                <a:t> </a:t>
              </a:r>
              <a:r>
                <a:rPr lang="en-US" sz="2000" dirty="0" err="1"/>
                <a:t>trong</a:t>
              </a:r>
              <a:r>
                <a:rPr lang="en-US" sz="2000" dirty="0"/>
                <a:t> </a:t>
              </a:r>
              <a:r>
                <a:rPr lang="en-US" sz="2000" dirty="0" err="1"/>
                <a:t>tập</a:t>
              </a:r>
              <a:r>
                <a:rPr lang="en-US" sz="2000" dirty="0"/>
                <a:t> </a:t>
              </a:r>
              <a:r>
                <a:rPr lang="en-US" sz="2000" dirty="0" err="1"/>
                <a:t>thể</a:t>
              </a:r>
              <a:r>
                <a:rPr lang="en-US" sz="2000" dirty="0"/>
                <a:t> </a:t>
              </a:r>
              <a:r>
                <a:rPr lang="en-US" sz="2000" dirty="0" err="1"/>
                <a:t>hội</a:t>
              </a:r>
              <a:r>
                <a:rPr lang="en-US" sz="2000" dirty="0"/>
                <a:t> </a:t>
              </a:r>
              <a:r>
                <a:rPr lang="en-US" sz="2000" dirty="0" err="1"/>
                <a:t>đồng</a:t>
              </a:r>
              <a:r>
                <a:rPr lang="en-US" sz="2000" dirty="0"/>
                <a:t> </a:t>
              </a:r>
              <a:r>
                <a:rPr lang="en-US" sz="2000" dirty="0" err="1"/>
                <a:t>sư</a:t>
              </a:r>
              <a:r>
                <a:rPr lang="en-US" sz="2000" dirty="0"/>
                <a:t> </a:t>
              </a:r>
              <a:r>
                <a:rPr lang="en-US" sz="2000" dirty="0" err="1"/>
                <a:t>phạm</a:t>
              </a:r>
              <a:endParaRPr lang="en-US" sz="2000" dirty="0">
                <a:solidFill>
                  <a:srgbClr val="080808"/>
                </a:solidFill>
              </a:endParaRPr>
            </a:p>
          </p:txBody>
        </p:sp>
        <p:sp>
          <p:nvSpPr>
            <p:cNvPr id="106504" name="AutoShape 8"/>
            <p:cNvSpPr>
              <a:spLocks noChangeArrowheads="1"/>
            </p:cNvSpPr>
            <p:nvPr/>
          </p:nvSpPr>
          <p:spPr bwMode="ltGray">
            <a:xfrm>
              <a:off x="1223963" y="1809964"/>
              <a:ext cx="1806575" cy="930275"/>
            </a:xfrm>
            <a:prstGeom prst="roundRect">
              <a:avLst>
                <a:gd name="adj" fmla="val 16667"/>
              </a:avLst>
            </a:prstGeom>
            <a:gradFill rotWithShape="1">
              <a:gsLst>
                <a:gs pos="0">
                  <a:schemeClr val="accent1"/>
                </a:gs>
                <a:gs pos="100000">
                  <a:schemeClr val="accent1">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endParaRPr lang="en-US"/>
            </a:p>
          </p:txBody>
        </p:sp>
        <p:sp>
          <p:nvSpPr>
            <p:cNvPr id="106506" name="Rectangle 10"/>
            <p:cNvSpPr>
              <a:spLocks noChangeArrowheads="1"/>
            </p:cNvSpPr>
            <p:nvPr/>
          </p:nvSpPr>
          <p:spPr bwMode="black">
            <a:xfrm>
              <a:off x="1250950" y="2052851"/>
              <a:ext cx="1730375" cy="457200"/>
            </a:xfrm>
            <a:prstGeom prst="rect">
              <a:avLst/>
            </a:prstGeom>
            <a:noFill/>
            <a:ln w="9525" algn="ctr">
              <a:noFill/>
              <a:miter lim="800000"/>
              <a:headEnd/>
              <a:tailEnd/>
            </a:ln>
            <a:effectLst/>
          </p:spPr>
          <p:txBody>
            <a:bodyPr>
              <a:spAutoFit/>
            </a:bodyPr>
            <a:lstStyle/>
            <a:p>
              <a:pPr algn="ctr"/>
              <a:r>
                <a:rPr lang="en-US" sz="2400" b="1" dirty="0" smtClean="0">
                  <a:solidFill>
                    <a:srgbClr val="F8F8F8"/>
                  </a:solidFill>
                </a:rPr>
                <a:t>1</a:t>
              </a:r>
              <a:endParaRPr lang="en-US" sz="2400" b="1" dirty="0">
                <a:solidFill>
                  <a:srgbClr val="F8F8F8"/>
                </a:solidFill>
              </a:endParaRPr>
            </a:p>
          </p:txBody>
        </p:sp>
        <p:pic>
          <p:nvPicPr>
            <p:cNvPr id="106519" name="Picture 23" descr="1"/>
            <p:cNvPicPr>
              <a:picLocks noChangeAspect="1" noChangeArrowheads="1"/>
            </p:cNvPicPr>
            <p:nvPr/>
          </p:nvPicPr>
          <p:blipFill>
            <a:blip r:embed="rId2"/>
            <a:srcRect/>
            <a:stretch>
              <a:fillRect/>
            </a:stretch>
          </p:blipFill>
          <p:spPr bwMode="auto">
            <a:xfrm>
              <a:off x="1285875" y="1836951"/>
              <a:ext cx="1689100" cy="244475"/>
            </a:xfrm>
            <a:prstGeom prst="rect">
              <a:avLst/>
            </a:prstGeom>
            <a:noFill/>
          </p:spPr>
        </p:pic>
      </p:grpSp>
      <p:grpSp>
        <p:nvGrpSpPr>
          <p:cNvPr id="3" name="Group 2"/>
          <p:cNvGrpSpPr/>
          <p:nvPr/>
        </p:nvGrpSpPr>
        <p:grpSpPr>
          <a:xfrm>
            <a:off x="1247775" y="3091076"/>
            <a:ext cx="6650038" cy="1323439"/>
            <a:chOff x="1247775" y="3091076"/>
            <a:chExt cx="6650038" cy="1323439"/>
          </a:xfrm>
        </p:grpSpPr>
        <p:sp>
          <p:nvSpPr>
            <p:cNvPr id="106500" name="AutoShape 4"/>
            <p:cNvSpPr>
              <a:spLocks noChangeArrowheads="1"/>
            </p:cNvSpPr>
            <p:nvPr/>
          </p:nvSpPr>
          <p:spPr bwMode="ltGray">
            <a:xfrm>
              <a:off x="2044700" y="3091076"/>
              <a:ext cx="5853113" cy="1289050"/>
            </a:xfrm>
            <a:prstGeom prst="roundRect">
              <a:avLst>
                <a:gd name="adj" fmla="val 16227"/>
              </a:avLst>
            </a:prstGeom>
            <a:gradFill rotWithShape="1">
              <a:gsLst>
                <a:gs pos="0">
                  <a:srgbClr val="C0C0C0">
                    <a:gamma/>
                    <a:tint val="91765"/>
                    <a:invGamma/>
                  </a:srgbClr>
                </a:gs>
                <a:gs pos="50000">
                  <a:srgbClr val="C0C0C0">
                    <a:alpha val="30000"/>
                  </a:srgbClr>
                </a:gs>
                <a:gs pos="100000">
                  <a:srgbClr val="C0C0C0">
                    <a:gamma/>
                    <a:tint val="91765"/>
                    <a:invGamma/>
                  </a:srgbClr>
                </a:gs>
              </a:gsLst>
              <a:lin ang="5400000" scaled="1"/>
            </a:gradFill>
            <a:ln w="12700" algn="ctr">
              <a:noFill/>
              <a:round/>
              <a:headEnd/>
              <a:tailEnd/>
            </a:ln>
            <a:effectLst/>
          </p:spPr>
          <p:txBody>
            <a:bodyPr wrap="none" anchor="ctr"/>
            <a:lstStyle/>
            <a:p>
              <a:endParaRPr lang="en-US"/>
            </a:p>
          </p:txBody>
        </p:sp>
        <p:sp>
          <p:nvSpPr>
            <p:cNvPr id="106508" name="AutoShape 12"/>
            <p:cNvSpPr>
              <a:spLocks noChangeArrowheads="1"/>
            </p:cNvSpPr>
            <p:nvPr/>
          </p:nvSpPr>
          <p:spPr bwMode="gray">
            <a:xfrm>
              <a:off x="1247775" y="3257764"/>
              <a:ext cx="1806575" cy="930275"/>
            </a:xfrm>
            <a:prstGeom prst="roundRect">
              <a:avLst>
                <a:gd name="adj" fmla="val 16667"/>
              </a:avLst>
            </a:prstGeom>
            <a:gradFill rotWithShape="1">
              <a:gsLst>
                <a:gs pos="0">
                  <a:schemeClr val="accent2"/>
                </a:gs>
                <a:gs pos="100000">
                  <a:schemeClr val="accent2">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endParaRPr lang="en-US"/>
            </a:p>
          </p:txBody>
        </p:sp>
        <p:sp>
          <p:nvSpPr>
            <p:cNvPr id="106513" name="Text Box 17"/>
            <p:cNvSpPr txBox="1">
              <a:spLocks noChangeArrowheads="1"/>
            </p:cNvSpPr>
            <p:nvPr/>
          </p:nvSpPr>
          <p:spPr bwMode="black">
            <a:xfrm>
              <a:off x="1270000" y="3518114"/>
              <a:ext cx="1743075" cy="457200"/>
            </a:xfrm>
            <a:prstGeom prst="rect">
              <a:avLst/>
            </a:prstGeom>
            <a:noFill/>
            <a:ln w="9525" algn="ctr">
              <a:noFill/>
              <a:miter lim="800000"/>
              <a:headEnd/>
              <a:tailEnd/>
            </a:ln>
            <a:effectLst/>
          </p:spPr>
          <p:txBody>
            <a:bodyPr>
              <a:spAutoFit/>
            </a:bodyPr>
            <a:lstStyle/>
            <a:p>
              <a:pPr algn="ctr">
                <a:spcBef>
                  <a:spcPct val="50000"/>
                </a:spcBef>
              </a:pPr>
              <a:r>
                <a:rPr lang="en-US" sz="2400" b="1" dirty="0" smtClean="0">
                  <a:solidFill>
                    <a:srgbClr val="F8F8F8"/>
                  </a:solidFill>
                </a:rPr>
                <a:t>2</a:t>
              </a:r>
              <a:endParaRPr lang="en-US" sz="2400" b="1" dirty="0">
                <a:solidFill>
                  <a:srgbClr val="F8F8F8"/>
                </a:solidFill>
              </a:endParaRPr>
            </a:p>
          </p:txBody>
        </p:sp>
        <p:sp>
          <p:nvSpPr>
            <p:cNvPr id="106515" name="Rectangle 19"/>
            <p:cNvSpPr>
              <a:spLocks noChangeArrowheads="1"/>
            </p:cNvSpPr>
            <p:nvPr/>
          </p:nvSpPr>
          <p:spPr bwMode="gray">
            <a:xfrm>
              <a:off x="3233152" y="3091076"/>
              <a:ext cx="4573587" cy="1323439"/>
            </a:xfrm>
            <a:prstGeom prst="rect">
              <a:avLst/>
            </a:prstGeom>
            <a:noFill/>
            <a:ln w="9525" algn="ctr">
              <a:noFill/>
              <a:miter lim="800000"/>
              <a:headEnd/>
              <a:tailEnd/>
            </a:ln>
            <a:effectLst/>
          </p:spPr>
          <p:txBody>
            <a:bodyPr wrap="square">
              <a:spAutoFit/>
            </a:bodyPr>
            <a:lstStyle/>
            <a:p>
              <a:pPr marL="171450" indent="-171450" algn="just"/>
              <a:r>
                <a:rPr lang="en-US" sz="2000" dirty="0" err="1"/>
                <a:t>Phát</a:t>
              </a:r>
              <a:r>
                <a:rPr lang="en-US" sz="2000" dirty="0"/>
                <a:t> </a:t>
              </a:r>
              <a:r>
                <a:rPr lang="en-US" sz="2000" dirty="0" err="1"/>
                <a:t>huy</a:t>
              </a:r>
              <a:r>
                <a:rPr lang="en-US" sz="2000" dirty="0"/>
                <a:t> </a:t>
              </a:r>
              <a:r>
                <a:rPr lang="en-US" sz="2000" dirty="0" err="1"/>
                <a:t>tốt</a:t>
              </a:r>
              <a:r>
                <a:rPr lang="en-US" sz="2000" dirty="0"/>
                <a:t> </a:t>
              </a:r>
              <a:r>
                <a:rPr lang="en-US" sz="2000" dirty="0" err="1"/>
                <a:t>vai</a:t>
              </a:r>
              <a:r>
                <a:rPr lang="en-US" sz="2000" dirty="0"/>
                <a:t> </a:t>
              </a:r>
              <a:r>
                <a:rPr lang="en-US" sz="2000" dirty="0" err="1"/>
                <a:t>trò</a:t>
              </a:r>
              <a:r>
                <a:rPr lang="en-US" sz="2000" dirty="0"/>
                <a:t> </a:t>
              </a:r>
              <a:r>
                <a:rPr lang="en-US" sz="2000" dirty="0" err="1"/>
                <a:t>nêu</a:t>
              </a:r>
              <a:r>
                <a:rPr lang="en-US" sz="2000" dirty="0"/>
                <a:t> </a:t>
              </a:r>
              <a:r>
                <a:rPr lang="en-US" sz="2000" dirty="0" err="1"/>
                <a:t>gương</a:t>
              </a:r>
              <a:r>
                <a:rPr lang="en-US" sz="2000" dirty="0"/>
                <a:t> </a:t>
              </a:r>
              <a:r>
                <a:rPr lang="en-US" sz="2000" dirty="0" err="1"/>
                <a:t>của</a:t>
              </a:r>
              <a:r>
                <a:rPr lang="en-US" sz="2000" dirty="0"/>
                <a:t> </a:t>
              </a:r>
              <a:r>
                <a:rPr lang="en-US" sz="2000" dirty="0" err="1"/>
                <a:t>đội</a:t>
              </a:r>
              <a:r>
                <a:rPr lang="en-US" sz="2000" dirty="0"/>
                <a:t> </a:t>
              </a:r>
              <a:r>
                <a:rPr lang="en-US" sz="2000" dirty="0" err="1"/>
                <a:t>ngũ</a:t>
              </a:r>
              <a:r>
                <a:rPr lang="en-US" sz="2000" dirty="0"/>
                <a:t> </a:t>
              </a:r>
              <a:r>
                <a:rPr lang="en-US" sz="2000" dirty="0" err="1"/>
                <a:t>cán</a:t>
              </a:r>
              <a:r>
                <a:rPr lang="en-US" sz="2000" dirty="0"/>
                <a:t> </a:t>
              </a:r>
              <a:r>
                <a:rPr lang="en-US" sz="2000" dirty="0" err="1"/>
                <a:t>bộ</a:t>
              </a:r>
              <a:r>
                <a:rPr lang="en-US" sz="2000" dirty="0"/>
                <a:t>, </a:t>
              </a:r>
              <a:r>
                <a:rPr lang="en-US" sz="2000" dirty="0" err="1"/>
                <a:t>đảng</a:t>
              </a:r>
              <a:r>
                <a:rPr lang="en-US" sz="2000" dirty="0"/>
                <a:t> </a:t>
              </a:r>
              <a:r>
                <a:rPr lang="en-US" sz="2000" dirty="0" err="1"/>
                <a:t>viên</a:t>
              </a:r>
              <a:r>
                <a:rPr lang="en-US" sz="2000" dirty="0"/>
                <a:t>, </a:t>
              </a:r>
              <a:r>
                <a:rPr lang="en-US" sz="2000" dirty="0" err="1"/>
                <a:t>giáo</a:t>
              </a:r>
              <a:r>
                <a:rPr lang="en-US" sz="2000" dirty="0"/>
                <a:t> </a:t>
              </a:r>
              <a:r>
                <a:rPr lang="en-US" sz="2000" dirty="0" err="1"/>
                <a:t>viên</a:t>
              </a:r>
              <a:r>
                <a:rPr lang="en-US" sz="2000" dirty="0"/>
                <a:t>, </a:t>
              </a:r>
              <a:r>
                <a:rPr lang="en-US" sz="2000" dirty="0" err="1"/>
                <a:t>nhân</a:t>
              </a:r>
              <a:r>
                <a:rPr lang="en-US" sz="2000" dirty="0"/>
                <a:t> </a:t>
              </a:r>
              <a:r>
                <a:rPr lang="en-US" sz="2000" dirty="0" err="1"/>
                <a:t>viên</a:t>
              </a:r>
              <a:r>
                <a:rPr lang="en-US" sz="2000" dirty="0"/>
                <a:t> </a:t>
              </a:r>
              <a:r>
                <a:rPr lang="en-US" sz="2000" dirty="0" err="1"/>
                <a:t>trong</a:t>
              </a:r>
              <a:r>
                <a:rPr lang="en-US" sz="2000" dirty="0"/>
                <a:t> </a:t>
              </a:r>
              <a:r>
                <a:rPr lang="en-US" sz="2000" dirty="0" err="1"/>
                <a:t>việc</a:t>
              </a:r>
              <a:r>
                <a:rPr lang="en-US" sz="2000" dirty="0"/>
                <a:t> </a:t>
              </a:r>
              <a:r>
                <a:rPr lang="en-US" sz="2000" dirty="0" err="1"/>
                <a:t>xây</a:t>
              </a:r>
              <a:r>
                <a:rPr lang="en-US" sz="2000" dirty="0"/>
                <a:t> </a:t>
              </a:r>
              <a:r>
                <a:rPr lang="en-US" sz="2000" dirty="0" err="1"/>
                <a:t>dựng</a:t>
              </a:r>
              <a:r>
                <a:rPr lang="en-US" sz="2000" dirty="0"/>
                <a:t> </a:t>
              </a:r>
              <a:r>
                <a:rPr lang="en-US" sz="2000" dirty="0" err="1"/>
                <a:t>và</a:t>
              </a:r>
              <a:r>
                <a:rPr lang="en-US" sz="2000" dirty="0"/>
                <a:t> </a:t>
              </a:r>
              <a:r>
                <a:rPr lang="en-US" sz="2000" dirty="0" err="1"/>
                <a:t>thực</a:t>
              </a:r>
              <a:r>
                <a:rPr lang="en-US" sz="2000" dirty="0"/>
                <a:t> </a:t>
              </a:r>
              <a:r>
                <a:rPr lang="en-US" sz="2000" dirty="0" err="1"/>
                <a:t>hiện</a:t>
              </a:r>
              <a:r>
                <a:rPr lang="en-US" sz="2000" dirty="0"/>
                <a:t> </a:t>
              </a:r>
              <a:r>
                <a:rPr lang="en-US" sz="2000" dirty="0" err="1"/>
                <a:t>phong</a:t>
              </a:r>
              <a:r>
                <a:rPr lang="en-US" sz="2000" dirty="0"/>
                <a:t> </a:t>
              </a:r>
              <a:r>
                <a:rPr lang="en-US" sz="2000" dirty="0" err="1"/>
                <a:t>trào</a:t>
              </a:r>
              <a:r>
                <a:rPr lang="en-US" sz="2000" dirty="0"/>
                <a:t> “</a:t>
              </a:r>
              <a:r>
                <a:rPr lang="en-US" sz="2000" dirty="0" err="1"/>
                <a:t>Dân</a:t>
              </a:r>
              <a:r>
                <a:rPr lang="en-US" sz="2000" dirty="0"/>
                <a:t> </a:t>
              </a:r>
              <a:r>
                <a:rPr lang="en-US" sz="2000" dirty="0" err="1"/>
                <a:t>vận</a:t>
              </a:r>
              <a:r>
                <a:rPr lang="en-US" sz="2000" dirty="0"/>
                <a:t> </a:t>
              </a:r>
              <a:r>
                <a:rPr lang="en-US" sz="2000" dirty="0" err="1"/>
                <a:t>khéo</a:t>
              </a:r>
              <a:r>
                <a:rPr lang="en-US" sz="2000" dirty="0"/>
                <a:t>”</a:t>
              </a:r>
              <a:endParaRPr lang="en-US" sz="2000" dirty="0">
                <a:solidFill>
                  <a:srgbClr val="080808"/>
                </a:solidFill>
              </a:endParaRPr>
            </a:p>
          </p:txBody>
        </p:sp>
        <p:pic>
          <p:nvPicPr>
            <p:cNvPr id="106520" name="Picture 24" descr="1"/>
            <p:cNvPicPr>
              <a:picLocks noChangeAspect="1" noChangeArrowheads="1"/>
            </p:cNvPicPr>
            <p:nvPr/>
          </p:nvPicPr>
          <p:blipFill>
            <a:blip r:embed="rId2"/>
            <a:srcRect/>
            <a:stretch>
              <a:fillRect/>
            </a:stretch>
          </p:blipFill>
          <p:spPr bwMode="auto">
            <a:xfrm>
              <a:off x="1304925" y="3291101"/>
              <a:ext cx="1689100" cy="244475"/>
            </a:xfrm>
            <a:prstGeom prst="rect">
              <a:avLst/>
            </a:prstGeom>
            <a:noFill/>
          </p:spPr>
        </p:pic>
      </p:grpSp>
      <p:grpSp>
        <p:nvGrpSpPr>
          <p:cNvPr id="4" name="Group 3"/>
          <p:cNvGrpSpPr/>
          <p:nvPr/>
        </p:nvGrpSpPr>
        <p:grpSpPr>
          <a:xfrm>
            <a:off x="1236663" y="4608726"/>
            <a:ext cx="6661150" cy="1660158"/>
            <a:chOff x="1236663" y="4608726"/>
            <a:chExt cx="6661150" cy="1660158"/>
          </a:xfrm>
        </p:grpSpPr>
        <p:sp>
          <p:nvSpPr>
            <p:cNvPr id="106501" name="AutoShape 5"/>
            <p:cNvSpPr>
              <a:spLocks noChangeArrowheads="1"/>
            </p:cNvSpPr>
            <p:nvPr/>
          </p:nvSpPr>
          <p:spPr bwMode="ltGray">
            <a:xfrm>
              <a:off x="2044700" y="4608726"/>
              <a:ext cx="5853113" cy="1660158"/>
            </a:xfrm>
            <a:prstGeom prst="roundRect">
              <a:avLst>
                <a:gd name="adj" fmla="val 22019"/>
              </a:avLst>
            </a:prstGeom>
            <a:gradFill rotWithShape="1">
              <a:gsLst>
                <a:gs pos="0">
                  <a:srgbClr val="C0C0C0">
                    <a:gamma/>
                    <a:tint val="91765"/>
                    <a:invGamma/>
                  </a:srgbClr>
                </a:gs>
                <a:gs pos="50000">
                  <a:srgbClr val="C0C0C0">
                    <a:alpha val="30000"/>
                  </a:srgbClr>
                </a:gs>
                <a:gs pos="100000">
                  <a:srgbClr val="C0C0C0">
                    <a:gamma/>
                    <a:tint val="91765"/>
                    <a:invGamma/>
                  </a:srgbClr>
                </a:gs>
              </a:gsLst>
              <a:lin ang="5400000" scaled="1"/>
            </a:gradFill>
            <a:ln w="9525" algn="ctr">
              <a:noFill/>
              <a:round/>
              <a:headEnd/>
              <a:tailEnd/>
            </a:ln>
            <a:effectLst/>
          </p:spPr>
          <p:txBody>
            <a:bodyPr wrap="none" anchor="ctr"/>
            <a:lstStyle/>
            <a:p>
              <a:endParaRPr lang="en-US"/>
            </a:p>
          </p:txBody>
        </p:sp>
        <p:sp>
          <p:nvSpPr>
            <p:cNvPr id="106511" name="AutoShape 15"/>
            <p:cNvSpPr>
              <a:spLocks noChangeArrowheads="1"/>
            </p:cNvSpPr>
            <p:nvPr/>
          </p:nvSpPr>
          <p:spPr bwMode="ltGray">
            <a:xfrm>
              <a:off x="1236663" y="4751601"/>
              <a:ext cx="1806575" cy="930275"/>
            </a:xfrm>
            <a:prstGeom prst="roundRect">
              <a:avLst>
                <a:gd name="adj" fmla="val 16667"/>
              </a:avLst>
            </a:prstGeom>
            <a:gradFill rotWithShape="1">
              <a:gsLst>
                <a:gs pos="0">
                  <a:schemeClr val="hlink"/>
                </a:gs>
                <a:gs pos="100000">
                  <a:schemeClr val="hlink">
                    <a:gamma/>
                    <a:shade val="78824"/>
                    <a:invGamma/>
                  </a:schemeClr>
                </a:gs>
              </a:gsLst>
              <a:path path="rect">
                <a:fillToRect l="100000" b="100000"/>
              </a:path>
            </a:gradFill>
            <a:ln w="38100" algn="ctr">
              <a:solidFill>
                <a:srgbClr val="F8F8F8">
                  <a:alpha val="70000"/>
                </a:srgbClr>
              </a:solidFill>
              <a:round/>
              <a:headEnd/>
              <a:tailEnd/>
            </a:ln>
            <a:effectLst/>
          </p:spPr>
          <p:txBody>
            <a:bodyPr wrap="none" anchor="ctr"/>
            <a:lstStyle/>
            <a:p>
              <a:endParaRPr lang="en-US"/>
            </a:p>
          </p:txBody>
        </p:sp>
        <p:sp>
          <p:nvSpPr>
            <p:cNvPr id="106514" name="Text Box 18"/>
            <p:cNvSpPr txBox="1">
              <a:spLocks noChangeArrowheads="1"/>
            </p:cNvSpPr>
            <p:nvPr/>
          </p:nvSpPr>
          <p:spPr bwMode="black">
            <a:xfrm>
              <a:off x="1265238" y="5272508"/>
              <a:ext cx="1711325" cy="457200"/>
            </a:xfrm>
            <a:prstGeom prst="rect">
              <a:avLst/>
            </a:prstGeom>
            <a:noFill/>
            <a:ln w="9525" algn="ctr">
              <a:noFill/>
              <a:miter lim="800000"/>
              <a:headEnd/>
              <a:tailEnd/>
            </a:ln>
            <a:effectLst/>
          </p:spPr>
          <p:txBody>
            <a:bodyPr>
              <a:spAutoFit/>
            </a:bodyPr>
            <a:lstStyle/>
            <a:p>
              <a:pPr algn="ctr">
                <a:spcBef>
                  <a:spcPct val="50000"/>
                </a:spcBef>
              </a:pPr>
              <a:r>
                <a:rPr lang="en-US" sz="2400" b="1" dirty="0" smtClean="0">
                  <a:solidFill>
                    <a:srgbClr val="F8F8F8"/>
                  </a:solidFill>
                </a:rPr>
                <a:t>3</a:t>
              </a:r>
              <a:endParaRPr lang="en-US" sz="2400" b="1" dirty="0">
                <a:solidFill>
                  <a:srgbClr val="F8F8F8"/>
                </a:solidFill>
              </a:endParaRPr>
            </a:p>
          </p:txBody>
        </p:sp>
        <p:sp>
          <p:nvSpPr>
            <p:cNvPr id="106516" name="Rectangle 20"/>
            <p:cNvSpPr>
              <a:spLocks noChangeArrowheads="1"/>
            </p:cNvSpPr>
            <p:nvPr/>
          </p:nvSpPr>
          <p:spPr bwMode="gray">
            <a:xfrm>
              <a:off x="3198813" y="4637668"/>
              <a:ext cx="4607926" cy="1631216"/>
            </a:xfrm>
            <a:prstGeom prst="rect">
              <a:avLst/>
            </a:prstGeom>
            <a:noFill/>
            <a:ln w="9525" algn="ctr">
              <a:noFill/>
              <a:miter lim="800000"/>
              <a:headEnd/>
              <a:tailEnd/>
            </a:ln>
            <a:effectLst/>
          </p:spPr>
          <p:txBody>
            <a:bodyPr wrap="square">
              <a:spAutoFit/>
            </a:bodyPr>
            <a:lstStyle/>
            <a:p>
              <a:pPr marL="171450" indent="-171450"/>
              <a:r>
                <a:rPr lang="en-US" sz="2000" dirty="0">
                  <a:solidFill>
                    <a:srgbClr val="080808"/>
                  </a:solidFill>
                </a:rPr>
                <a:t> </a:t>
              </a:r>
              <a:r>
                <a:rPr lang="en-US" sz="2000" dirty="0" err="1"/>
                <a:t>Tổ</a:t>
              </a:r>
              <a:r>
                <a:rPr lang="en-US" sz="2000" dirty="0"/>
                <a:t> </a:t>
              </a:r>
              <a:r>
                <a:rPr lang="en-US" sz="2000" dirty="0" err="1"/>
                <a:t>chức</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giáo</a:t>
              </a:r>
              <a:r>
                <a:rPr lang="en-US" sz="2000" dirty="0"/>
                <a:t> </a:t>
              </a:r>
              <a:r>
                <a:rPr lang="en-US" sz="2000" dirty="0" err="1"/>
                <a:t>dục</a:t>
              </a:r>
              <a:r>
                <a:rPr lang="en-US" sz="2000" dirty="0"/>
                <a:t>, </a:t>
              </a:r>
              <a:r>
                <a:rPr lang="en-US" sz="2000" dirty="0" err="1"/>
                <a:t>cán</a:t>
              </a:r>
              <a:r>
                <a:rPr lang="en-US" sz="2000" dirty="0"/>
                <a:t> </a:t>
              </a:r>
              <a:r>
                <a:rPr lang="en-US" sz="2000" dirty="0" err="1"/>
                <a:t>bộ</a:t>
              </a:r>
              <a:r>
                <a:rPr lang="en-US" sz="2000" dirty="0"/>
                <a:t> </a:t>
              </a:r>
              <a:r>
                <a:rPr lang="en-US" sz="2000" dirty="0" err="1"/>
                <a:t>giáo</a:t>
              </a:r>
              <a:r>
                <a:rPr lang="en-US" sz="2000" dirty="0"/>
                <a:t> </a:t>
              </a:r>
              <a:r>
                <a:rPr lang="en-US" sz="2000" dirty="0" err="1" smtClean="0"/>
                <a:t>viên</a:t>
              </a:r>
              <a:r>
                <a:rPr lang="en-US" sz="2000" dirty="0"/>
                <a:t>;</a:t>
              </a:r>
              <a:r>
                <a:rPr lang="en-US" sz="2000" dirty="0" smtClean="0"/>
                <a:t> </a:t>
              </a:r>
              <a:r>
                <a:rPr lang="en-US" sz="2000" dirty="0" err="1"/>
                <a:t>nhân</a:t>
              </a:r>
              <a:r>
                <a:rPr lang="en-US" sz="2000" dirty="0"/>
                <a:t> </a:t>
              </a:r>
              <a:r>
                <a:rPr lang="en-US" sz="2000" dirty="0" err="1"/>
                <a:t>viên</a:t>
              </a:r>
              <a:r>
                <a:rPr lang="en-US" sz="2000" dirty="0"/>
                <a:t> </a:t>
              </a:r>
              <a:r>
                <a:rPr lang="en-US" sz="2000" dirty="0" err="1"/>
                <a:t>phải</a:t>
              </a:r>
              <a:r>
                <a:rPr lang="en-US" sz="2000" dirty="0"/>
                <a:t> </a:t>
              </a:r>
              <a:r>
                <a:rPr lang="en-US" sz="2000" dirty="0" err="1"/>
                <a:t>tận</a:t>
              </a:r>
              <a:r>
                <a:rPr lang="en-US" sz="2000" dirty="0"/>
                <a:t> </a:t>
              </a:r>
              <a:r>
                <a:rPr lang="en-US" sz="2000" dirty="0" err="1"/>
                <a:t>tâm</a:t>
              </a:r>
              <a:r>
                <a:rPr lang="en-US" sz="2000" dirty="0"/>
                <a:t>, </a:t>
              </a:r>
              <a:r>
                <a:rPr lang="en-US" sz="2000" dirty="0" err="1"/>
                <a:t>yêu</a:t>
              </a:r>
              <a:r>
                <a:rPr lang="en-US" sz="2000" dirty="0"/>
                <a:t> </a:t>
              </a:r>
              <a:r>
                <a:rPr lang="en-US" sz="2000" dirty="0" err="1"/>
                <a:t>quý</a:t>
              </a:r>
              <a:r>
                <a:rPr lang="en-US" sz="2000" dirty="0"/>
                <a:t> </a:t>
              </a:r>
              <a:r>
                <a:rPr lang="en-US" sz="2000" dirty="0" err="1"/>
                <a:t>học</a:t>
              </a:r>
              <a:r>
                <a:rPr lang="en-US" sz="2000" dirty="0"/>
                <a:t> </a:t>
              </a:r>
              <a:r>
                <a:rPr lang="en-US" sz="2000" dirty="0" err="1" smtClean="0"/>
                <a:t>sinh</a:t>
              </a:r>
              <a:r>
                <a:rPr lang="en-US" sz="2000" dirty="0" smtClean="0"/>
                <a:t>, </a:t>
              </a:r>
              <a:r>
                <a:rPr lang="en-US" sz="2000" dirty="0" err="1"/>
                <a:t>tạo</a:t>
              </a:r>
              <a:r>
                <a:rPr lang="en-US" sz="2000" dirty="0"/>
                <a:t> </a:t>
              </a:r>
              <a:r>
                <a:rPr lang="en-US" sz="2000" dirty="0" err="1"/>
                <a:t>mối</a:t>
              </a:r>
              <a:r>
                <a:rPr lang="en-US" sz="2000" dirty="0"/>
                <a:t> </a:t>
              </a:r>
              <a:r>
                <a:rPr lang="en-US" sz="2000" dirty="0" err="1"/>
                <a:t>quan</a:t>
              </a:r>
              <a:r>
                <a:rPr lang="en-US" sz="2000" dirty="0"/>
                <a:t> </a:t>
              </a:r>
              <a:r>
                <a:rPr lang="en-US" sz="2000" dirty="0" err="1"/>
                <a:t>hệ</a:t>
              </a:r>
              <a:r>
                <a:rPr lang="en-US" sz="2000" dirty="0"/>
                <a:t> </a:t>
              </a:r>
              <a:r>
                <a:rPr lang="en-US" sz="2000" dirty="0" err="1"/>
                <a:t>tốt</a:t>
              </a:r>
              <a:r>
                <a:rPr lang="en-US" sz="2000" dirty="0"/>
                <a:t> </a:t>
              </a:r>
              <a:r>
                <a:rPr lang="en-US" sz="2000" dirty="0" err="1"/>
                <a:t>đẹp</a:t>
              </a:r>
              <a:r>
                <a:rPr lang="en-US" sz="2000" dirty="0"/>
                <a:t>, </a:t>
              </a:r>
              <a:r>
                <a:rPr lang="en-US" sz="2000" dirty="0" err="1"/>
                <a:t>sự</a:t>
              </a:r>
              <a:r>
                <a:rPr lang="en-US" sz="2000" dirty="0"/>
                <a:t> </a:t>
              </a:r>
              <a:r>
                <a:rPr lang="en-US" sz="2000" dirty="0" err="1"/>
                <a:t>đồng</a:t>
              </a:r>
              <a:r>
                <a:rPr lang="en-US" sz="2000" dirty="0"/>
                <a:t> </a:t>
              </a:r>
              <a:r>
                <a:rPr lang="en-US" sz="2000" dirty="0" err="1"/>
                <a:t>thuận</a:t>
              </a:r>
              <a:r>
                <a:rPr lang="en-US" sz="2000" dirty="0"/>
                <a:t> </a:t>
              </a:r>
              <a:r>
                <a:rPr lang="en-US" sz="2000" dirty="0" err="1"/>
                <a:t>cao</a:t>
              </a:r>
              <a:r>
                <a:rPr lang="en-US" sz="2000" dirty="0"/>
                <a:t> </a:t>
              </a:r>
              <a:r>
                <a:rPr lang="en-US" sz="2000" dirty="0" err="1"/>
                <a:t>giữa</a:t>
              </a:r>
              <a:r>
                <a:rPr lang="en-US" sz="2000" dirty="0"/>
                <a:t> </a:t>
              </a:r>
              <a:r>
                <a:rPr lang="en-US" sz="2000" dirty="0" err="1"/>
                <a:t>phụ</a:t>
              </a:r>
              <a:r>
                <a:rPr lang="en-US" sz="2000" dirty="0"/>
                <a:t> </a:t>
              </a:r>
              <a:r>
                <a:rPr lang="en-US" sz="2000" dirty="0" err="1"/>
                <a:t>huynh</a:t>
              </a:r>
              <a:r>
                <a:rPr lang="en-US" sz="2000" dirty="0"/>
                <a:t> </a:t>
              </a:r>
              <a:r>
                <a:rPr lang="en-US" sz="2000" dirty="0" err="1"/>
                <a:t>học</a:t>
              </a:r>
              <a:r>
                <a:rPr lang="en-US" sz="2000" dirty="0"/>
                <a:t> </a:t>
              </a:r>
              <a:r>
                <a:rPr lang="en-US" sz="2000" dirty="0" err="1"/>
                <a:t>sinh</a:t>
              </a:r>
              <a:r>
                <a:rPr lang="en-US" sz="2000" dirty="0"/>
                <a:t> </a:t>
              </a:r>
              <a:r>
                <a:rPr lang="en-US" sz="2000" dirty="0" err="1"/>
                <a:t>với</a:t>
              </a:r>
              <a:r>
                <a:rPr lang="en-US" sz="2000" dirty="0"/>
                <a:t> </a:t>
              </a:r>
              <a:r>
                <a:rPr lang="en-US" sz="2000" dirty="0" err="1"/>
                <a:t>nhà</a:t>
              </a:r>
              <a:r>
                <a:rPr lang="en-US" sz="2000" dirty="0"/>
                <a:t> </a:t>
              </a:r>
              <a:r>
                <a:rPr lang="en-US" sz="2000" dirty="0" err="1"/>
                <a:t>trường</a:t>
              </a:r>
              <a:endParaRPr lang="en-US" sz="2000" dirty="0">
                <a:solidFill>
                  <a:srgbClr val="080808"/>
                </a:solidFill>
              </a:endParaRPr>
            </a:p>
          </p:txBody>
        </p:sp>
        <p:pic>
          <p:nvPicPr>
            <p:cNvPr id="106521" name="Picture 25" descr="1"/>
            <p:cNvPicPr>
              <a:picLocks noChangeAspect="1" noChangeArrowheads="1"/>
            </p:cNvPicPr>
            <p:nvPr/>
          </p:nvPicPr>
          <p:blipFill>
            <a:blip r:embed="rId2"/>
            <a:srcRect/>
            <a:stretch>
              <a:fillRect/>
            </a:stretch>
          </p:blipFill>
          <p:spPr bwMode="auto">
            <a:xfrm>
              <a:off x="1306512" y="4760228"/>
              <a:ext cx="1689100" cy="244475"/>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
          <p:cNvGrpSpPr/>
          <p:nvPr/>
        </p:nvGrpSpPr>
        <p:grpSpPr>
          <a:xfrm>
            <a:off x="1872084" y="2685355"/>
            <a:ext cx="5311775" cy="688975"/>
            <a:chOff x="1876425" y="2657475"/>
            <a:chExt cx="5311775" cy="688975"/>
          </a:xfrm>
        </p:grpSpPr>
        <p:grpSp>
          <p:nvGrpSpPr>
            <p:cNvPr id="69649" name="Group 17"/>
            <p:cNvGrpSpPr>
              <a:grpSpLocks/>
            </p:cNvGrpSpPr>
            <p:nvPr/>
          </p:nvGrpSpPr>
          <p:grpSpPr bwMode="auto">
            <a:xfrm>
              <a:off x="1876425" y="2657475"/>
              <a:ext cx="5311775" cy="688975"/>
              <a:chOff x="720" y="1392"/>
              <a:chExt cx="4058" cy="480"/>
            </a:xfrm>
          </p:grpSpPr>
          <p:sp>
            <p:nvSpPr>
              <p:cNvPr id="69650" name="AutoShape 18"/>
              <p:cNvSpPr>
                <a:spLocks noChangeArrowheads="1"/>
              </p:cNvSpPr>
              <p:nvPr/>
            </p:nvSpPr>
            <p:spPr bwMode="lt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endParaRPr lang="en-US"/>
              </a:p>
            </p:txBody>
          </p:sp>
          <p:grpSp>
            <p:nvGrpSpPr>
              <p:cNvPr id="69651" name="Group 19"/>
              <p:cNvGrpSpPr>
                <a:grpSpLocks/>
              </p:cNvGrpSpPr>
              <p:nvPr/>
            </p:nvGrpSpPr>
            <p:grpSpPr bwMode="auto">
              <a:xfrm>
                <a:off x="730" y="1407"/>
                <a:ext cx="4043" cy="444"/>
                <a:chOff x="744" y="1407"/>
                <a:chExt cx="3988" cy="444"/>
              </a:xfrm>
            </p:grpSpPr>
            <p:sp>
              <p:nvSpPr>
                <p:cNvPr id="69652" name="AutoShape 20"/>
                <p:cNvSpPr>
                  <a:spLocks noChangeArrowheads="1"/>
                </p:cNvSpPr>
                <p:nvPr/>
              </p:nvSpPr>
              <p:spPr bwMode="lt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w="9525">
                  <a:noFill/>
                  <a:round/>
                  <a:headEnd/>
                  <a:tailEnd/>
                </a:ln>
                <a:effectLst/>
              </p:spPr>
              <p:txBody>
                <a:bodyPr wrap="none" anchor="ctr"/>
                <a:lstStyle/>
                <a:p>
                  <a:endParaRPr lang="en-US"/>
                </a:p>
              </p:txBody>
            </p:sp>
            <p:sp>
              <p:nvSpPr>
                <p:cNvPr id="69653" name="AutoShape 21"/>
                <p:cNvSpPr>
                  <a:spLocks noChangeArrowheads="1"/>
                </p:cNvSpPr>
                <p:nvPr/>
              </p:nvSpPr>
              <p:spPr bwMode="lt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w="9525">
                  <a:noFill/>
                  <a:round/>
                  <a:headEnd/>
                  <a:tailEnd/>
                </a:ln>
                <a:effectLst/>
              </p:spPr>
              <p:txBody>
                <a:bodyPr wrap="none" anchor="ctr"/>
                <a:lstStyle/>
                <a:p>
                  <a:endParaRPr lang="en-US"/>
                </a:p>
              </p:txBody>
            </p:sp>
          </p:grpSp>
        </p:grpSp>
        <p:sp>
          <p:nvSpPr>
            <p:cNvPr id="69654" name="Text Box 22"/>
            <p:cNvSpPr txBox="1">
              <a:spLocks noChangeArrowheads="1"/>
            </p:cNvSpPr>
            <p:nvPr/>
          </p:nvSpPr>
          <p:spPr bwMode="black">
            <a:xfrm>
              <a:off x="2343150" y="2771775"/>
              <a:ext cx="4743450" cy="400110"/>
            </a:xfrm>
            <a:prstGeom prst="rect">
              <a:avLst/>
            </a:prstGeom>
            <a:noFill/>
            <a:ln w="9525">
              <a:noFill/>
              <a:miter lim="800000"/>
              <a:headEnd/>
              <a:tailEnd/>
            </a:ln>
            <a:effectLst/>
          </p:spPr>
          <p:txBody>
            <a:bodyPr wrap="square">
              <a:spAutoFit/>
            </a:bodyPr>
            <a:lstStyle/>
            <a:p>
              <a:pPr marL="457200" indent="-457200" algn="ctr">
                <a:spcBef>
                  <a:spcPct val="50000"/>
                </a:spcBef>
                <a:buClr>
                  <a:schemeClr val="tx1"/>
                </a:buClr>
              </a:pPr>
              <a:r>
                <a:rPr lang="en-US" sz="2000" b="1" dirty="0" err="1" smtClean="0">
                  <a:solidFill>
                    <a:srgbClr val="FFFFFF"/>
                  </a:solidFill>
                </a:rPr>
                <a:t>Đánh</a:t>
              </a:r>
              <a:r>
                <a:rPr lang="en-US" sz="2000" b="1" dirty="0" smtClean="0">
                  <a:solidFill>
                    <a:srgbClr val="FFFFFF"/>
                  </a:solidFill>
                </a:rPr>
                <a:t> </a:t>
              </a:r>
              <a:r>
                <a:rPr lang="en-US" sz="2000" b="1" dirty="0" err="1" smtClean="0">
                  <a:solidFill>
                    <a:srgbClr val="FFFFFF"/>
                  </a:solidFill>
                </a:rPr>
                <a:t>giá</a:t>
              </a:r>
              <a:r>
                <a:rPr lang="en-US" sz="2000" b="1" dirty="0" smtClean="0">
                  <a:solidFill>
                    <a:srgbClr val="FFFFFF"/>
                  </a:solidFill>
                </a:rPr>
                <a:t> </a:t>
              </a:r>
              <a:r>
                <a:rPr lang="en-US" sz="2000" b="1" dirty="0" err="1" smtClean="0">
                  <a:solidFill>
                    <a:srgbClr val="FFFFFF"/>
                  </a:solidFill>
                </a:rPr>
                <a:t>chung</a:t>
              </a:r>
              <a:r>
                <a:rPr lang="en-US" sz="2000" b="1" dirty="0" smtClean="0">
                  <a:solidFill>
                    <a:srgbClr val="FFFFFF"/>
                  </a:solidFill>
                </a:rPr>
                <a:t> </a:t>
              </a:r>
              <a:r>
                <a:rPr lang="en-US" sz="2000" b="1" dirty="0" err="1" smtClean="0">
                  <a:solidFill>
                    <a:srgbClr val="FFFFFF"/>
                  </a:solidFill>
                </a:rPr>
                <a:t>thuận</a:t>
              </a:r>
              <a:r>
                <a:rPr lang="en-US" sz="2000" b="1" dirty="0" smtClean="0">
                  <a:solidFill>
                    <a:srgbClr val="FFFFFF"/>
                  </a:solidFill>
                </a:rPr>
                <a:t> </a:t>
              </a:r>
              <a:r>
                <a:rPr lang="en-US" sz="2000" b="1" dirty="0" err="1" smtClean="0">
                  <a:solidFill>
                    <a:srgbClr val="FFFFFF"/>
                  </a:solidFill>
                </a:rPr>
                <a:t>lợi</a:t>
              </a:r>
              <a:r>
                <a:rPr lang="en-US" sz="2000" b="1" dirty="0" smtClean="0">
                  <a:solidFill>
                    <a:srgbClr val="FFFFFF"/>
                  </a:solidFill>
                </a:rPr>
                <a:t>, </a:t>
              </a:r>
              <a:r>
                <a:rPr lang="en-US" sz="2000" b="1" dirty="0" err="1" smtClean="0">
                  <a:solidFill>
                    <a:srgbClr val="FFFFFF"/>
                  </a:solidFill>
                </a:rPr>
                <a:t>khó</a:t>
              </a:r>
              <a:r>
                <a:rPr lang="en-US" sz="2000" b="1" dirty="0" smtClean="0">
                  <a:solidFill>
                    <a:srgbClr val="FFFFFF"/>
                  </a:solidFill>
                </a:rPr>
                <a:t> </a:t>
              </a:r>
              <a:r>
                <a:rPr lang="en-US" sz="2000" b="1" dirty="0" err="1" smtClean="0">
                  <a:solidFill>
                    <a:srgbClr val="FFFFFF"/>
                  </a:solidFill>
                </a:rPr>
                <a:t>khăn</a:t>
              </a:r>
              <a:r>
                <a:rPr lang="en-US" sz="2000" b="1" dirty="0" smtClean="0">
                  <a:solidFill>
                    <a:srgbClr val="FFFFFF"/>
                  </a:solidFill>
                </a:rPr>
                <a:t>    </a:t>
              </a:r>
              <a:endParaRPr lang="en-US" sz="2000" b="1" dirty="0">
                <a:solidFill>
                  <a:srgbClr val="FFFFFF"/>
                </a:solidFill>
              </a:endParaRPr>
            </a:p>
          </p:txBody>
        </p:sp>
        <p:sp>
          <p:nvSpPr>
            <p:cNvPr id="69664" name="Text Box 32"/>
            <p:cNvSpPr txBox="1">
              <a:spLocks noChangeArrowheads="1"/>
            </p:cNvSpPr>
            <p:nvPr/>
          </p:nvSpPr>
          <p:spPr bwMode="gray">
            <a:xfrm>
              <a:off x="2001838" y="2749550"/>
              <a:ext cx="381000" cy="457200"/>
            </a:xfrm>
            <a:prstGeom prst="rect">
              <a:avLst/>
            </a:prstGeom>
            <a:noFill/>
            <a:ln w="9525">
              <a:noFill/>
              <a:miter lim="800000"/>
              <a:headEnd/>
              <a:tailEnd/>
            </a:ln>
            <a:effectLst/>
          </p:spPr>
          <p:txBody>
            <a:bodyPr>
              <a:spAutoFit/>
            </a:bodyPr>
            <a:lstStyle/>
            <a:p>
              <a:pPr algn="ctr">
                <a:spcBef>
                  <a:spcPct val="50000"/>
                </a:spcBef>
              </a:pPr>
              <a:r>
                <a:rPr lang="en-US" sz="2400" b="1"/>
                <a:t>1</a:t>
              </a:r>
            </a:p>
          </p:txBody>
        </p:sp>
      </p:grpSp>
      <p:grpSp>
        <p:nvGrpSpPr>
          <p:cNvPr id="3" name="Group 2"/>
          <p:cNvGrpSpPr/>
          <p:nvPr/>
        </p:nvGrpSpPr>
        <p:grpSpPr>
          <a:xfrm>
            <a:off x="1871965" y="3489127"/>
            <a:ext cx="5311775" cy="688975"/>
            <a:chOff x="1876425" y="3521075"/>
            <a:chExt cx="5311775" cy="688975"/>
          </a:xfrm>
        </p:grpSpPr>
        <p:grpSp>
          <p:nvGrpSpPr>
            <p:cNvPr id="69634" name="Group 2"/>
            <p:cNvGrpSpPr>
              <a:grpSpLocks/>
            </p:cNvGrpSpPr>
            <p:nvPr/>
          </p:nvGrpSpPr>
          <p:grpSpPr bwMode="auto">
            <a:xfrm>
              <a:off x="1876425" y="3521075"/>
              <a:ext cx="5311775" cy="688975"/>
              <a:chOff x="720" y="1392"/>
              <a:chExt cx="4058" cy="480"/>
            </a:xfrm>
          </p:grpSpPr>
          <p:sp>
            <p:nvSpPr>
              <p:cNvPr id="69635" name="AutoShape 3"/>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endParaRPr lang="en-US"/>
              </a:p>
            </p:txBody>
          </p:sp>
          <p:grpSp>
            <p:nvGrpSpPr>
              <p:cNvPr id="69636" name="Group 4"/>
              <p:cNvGrpSpPr>
                <a:grpSpLocks/>
              </p:cNvGrpSpPr>
              <p:nvPr/>
            </p:nvGrpSpPr>
            <p:grpSpPr bwMode="auto">
              <a:xfrm>
                <a:off x="730" y="1407"/>
                <a:ext cx="4043" cy="444"/>
                <a:chOff x="744" y="1407"/>
                <a:chExt cx="3988" cy="444"/>
              </a:xfrm>
            </p:grpSpPr>
            <p:sp>
              <p:nvSpPr>
                <p:cNvPr id="69637" name="AutoShape 5"/>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endParaRPr lang="en-US"/>
                </a:p>
              </p:txBody>
            </p:sp>
            <p:sp>
              <p:nvSpPr>
                <p:cNvPr id="69638" name="AutoShape 6"/>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headEnd/>
                  <a:tailEnd/>
                </a:ln>
                <a:effectLst/>
              </p:spPr>
              <p:txBody>
                <a:bodyPr wrap="none" anchor="ctr"/>
                <a:lstStyle/>
                <a:p>
                  <a:endParaRPr lang="en-US"/>
                </a:p>
              </p:txBody>
            </p:sp>
          </p:grpSp>
        </p:grpSp>
        <p:sp>
          <p:nvSpPr>
            <p:cNvPr id="69655" name="Text Box 23"/>
            <p:cNvSpPr txBox="1">
              <a:spLocks noChangeArrowheads="1"/>
            </p:cNvSpPr>
            <p:nvPr/>
          </p:nvSpPr>
          <p:spPr bwMode="black">
            <a:xfrm>
              <a:off x="2287685" y="3629025"/>
              <a:ext cx="4495800" cy="457200"/>
            </a:xfrm>
            <a:prstGeom prst="rect">
              <a:avLst/>
            </a:prstGeom>
            <a:noFill/>
            <a:ln w="9525">
              <a:noFill/>
              <a:miter lim="800000"/>
              <a:headEnd/>
              <a:tailEnd/>
            </a:ln>
            <a:effectLst/>
          </p:spPr>
          <p:txBody>
            <a:bodyPr>
              <a:spAutoFit/>
            </a:bodyPr>
            <a:lstStyle/>
            <a:p>
              <a:pPr marL="457200" indent="-457200" algn="ctr">
                <a:spcBef>
                  <a:spcPct val="50000"/>
                </a:spcBef>
                <a:buClr>
                  <a:schemeClr val="tx1"/>
                </a:buClr>
              </a:pPr>
              <a:r>
                <a:rPr lang="en-US" sz="2400" b="1" dirty="0" err="1" smtClean="0">
                  <a:solidFill>
                    <a:srgbClr val="FFFFFF"/>
                  </a:solidFill>
                </a:rPr>
                <a:t>Kết</a:t>
              </a:r>
              <a:r>
                <a:rPr lang="en-US" sz="2400" b="1" dirty="0" smtClean="0">
                  <a:solidFill>
                    <a:srgbClr val="FFFFFF"/>
                  </a:solidFill>
                </a:rPr>
                <a:t> </a:t>
              </a:r>
              <a:r>
                <a:rPr lang="en-US" sz="2400" b="1" dirty="0" err="1" smtClean="0">
                  <a:solidFill>
                    <a:srgbClr val="FFFFFF"/>
                  </a:solidFill>
                </a:rPr>
                <a:t>quả</a:t>
              </a:r>
              <a:r>
                <a:rPr lang="en-US" sz="2400" b="1" dirty="0" smtClean="0">
                  <a:solidFill>
                    <a:srgbClr val="FFFFFF"/>
                  </a:solidFill>
                </a:rPr>
                <a:t> </a:t>
              </a:r>
              <a:r>
                <a:rPr lang="en-US" sz="2400" b="1" dirty="0" err="1" smtClean="0">
                  <a:solidFill>
                    <a:srgbClr val="FFFFFF"/>
                  </a:solidFill>
                </a:rPr>
                <a:t>nổi</a:t>
              </a:r>
              <a:r>
                <a:rPr lang="en-US" sz="2400" b="1" dirty="0" smtClean="0">
                  <a:solidFill>
                    <a:srgbClr val="FFFFFF"/>
                  </a:solidFill>
                </a:rPr>
                <a:t> </a:t>
              </a:r>
              <a:r>
                <a:rPr lang="en-US" sz="2400" b="1" dirty="0" err="1" smtClean="0">
                  <a:solidFill>
                    <a:srgbClr val="FFFFFF"/>
                  </a:solidFill>
                </a:rPr>
                <a:t>bật</a:t>
              </a:r>
              <a:r>
                <a:rPr lang="en-US" sz="2400" b="1" dirty="0" smtClean="0">
                  <a:solidFill>
                    <a:srgbClr val="FFFFFF"/>
                  </a:solidFill>
                </a:rPr>
                <a:t>    </a:t>
              </a:r>
              <a:endParaRPr lang="en-US" sz="2400" b="1" dirty="0">
                <a:solidFill>
                  <a:srgbClr val="FFFFFF"/>
                </a:solidFill>
              </a:endParaRPr>
            </a:p>
          </p:txBody>
        </p:sp>
        <p:sp>
          <p:nvSpPr>
            <p:cNvPr id="69665" name="Text Box 33"/>
            <p:cNvSpPr txBox="1">
              <a:spLocks noChangeArrowheads="1"/>
            </p:cNvSpPr>
            <p:nvPr/>
          </p:nvSpPr>
          <p:spPr bwMode="gray">
            <a:xfrm>
              <a:off x="2014538" y="3608388"/>
              <a:ext cx="381000" cy="457200"/>
            </a:xfrm>
            <a:prstGeom prst="rect">
              <a:avLst/>
            </a:prstGeom>
            <a:noFill/>
            <a:ln w="9525">
              <a:noFill/>
              <a:miter lim="800000"/>
              <a:headEnd/>
              <a:tailEnd/>
            </a:ln>
            <a:effectLst/>
          </p:spPr>
          <p:txBody>
            <a:bodyPr>
              <a:spAutoFit/>
            </a:bodyPr>
            <a:lstStyle/>
            <a:p>
              <a:pPr algn="ctr">
                <a:spcBef>
                  <a:spcPct val="50000"/>
                </a:spcBef>
              </a:pPr>
              <a:r>
                <a:rPr lang="en-US" sz="2400" b="1" dirty="0"/>
                <a:t>2</a:t>
              </a:r>
            </a:p>
          </p:txBody>
        </p:sp>
      </p:grpSp>
      <p:grpSp>
        <p:nvGrpSpPr>
          <p:cNvPr id="5" name="Group 4"/>
          <p:cNvGrpSpPr/>
          <p:nvPr/>
        </p:nvGrpSpPr>
        <p:grpSpPr>
          <a:xfrm>
            <a:off x="1692275" y="4286250"/>
            <a:ext cx="5474818" cy="1023938"/>
            <a:chOff x="1692275" y="4286250"/>
            <a:chExt cx="5474818" cy="1023938"/>
          </a:xfrm>
        </p:grpSpPr>
        <p:pic>
          <p:nvPicPr>
            <p:cNvPr id="69660" name="Picture 28" descr="1"/>
            <p:cNvPicPr>
              <a:picLocks noChangeAspect="1" noChangeArrowheads="1"/>
            </p:cNvPicPr>
            <p:nvPr/>
          </p:nvPicPr>
          <p:blipFill>
            <a:blip r:embed="rId2">
              <a:lum bright="-6000" contrast="24000"/>
            </a:blip>
            <a:srcRect l="42606" t="64474" r="19473"/>
            <a:stretch>
              <a:fillRect/>
            </a:stretch>
          </p:blipFill>
          <p:spPr bwMode="auto">
            <a:xfrm>
              <a:off x="1692275" y="4360863"/>
              <a:ext cx="792163" cy="949325"/>
            </a:xfrm>
            <a:prstGeom prst="rect">
              <a:avLst/>
            </a:prstGeom>
            <a:noFill/>
          </p:spPr>
        </p:pic>
        <p:grpSp>
          <p:nvGrpSpPr>
            <p:cNvPr id="4" name="Group 3"/>
            <p:cNvGrpSpPr/>
            <p:nvPr/>
          </p:nvGrpSpPr>
          <p:grpSpPr>
            <a:xfrm>
              <a:off x="1855318" y="4286250"/>
              <a:ext cx="5311775" cy="742950"/>
              <a:chOff x="1855318" y="4210050"/>
              <a:chExt cx="5311775" cy="742950"/>
            </a:xfrm>
          </p:grpSpPr>
          <p:grpSp>
            <p:nvGrpSpPr>
              <p:cNvPr id="69639" name="Group 7"/>
              <p:cNvGrpSpPr>
                <a:grpSpLocks/>
              </p:cNvGrpSpPr>
              <p:nvPr/>
            </p:nvGrpSpPr>
            <p:grpSpPr bwMode="auto">
              <a:xfrm>
                <a:off x="1855318" y="4210050"/>
                <a:ext cx="5311775" cy="688975"/>
                <a:chOff x="720" y="1392"/>
                <a:chExt cx="4058" cy="480"/>
              </a:xfrm>
            </p:grpSpPr>
            <p:sp>
              <p:nvSpPr>
                <p:cNvPr id="69640" name="AutoShape 8"/>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endParaRPr lang="en-US"/>
                </a:p>
              </p:txBody>
            </p:sp>
            <p:grpSp>
              <p:nvGrpSpPr>
                <p:cNvPr id="69641" name="Group 9"/>
                <p:cNvGrpSpPr>
                  <a:grpSpLocks/>
                </p:cNvGrpSpPr>
                <p:nvPr/>
              </p:nvGrpSpPr>
              <p:grpSpPr bwMode="auto">
                <a:xfrm>
                  <a:off x="730" y="1407"/>
                  <a:ext cx="4043" cy="444"/>
                  <a:chOff x="744" y="1407"/>
                  <a:chExt cx="3988" cy="444"/>
                </a:xfrm>
              </p:grpSpPr>
              <p:sp>
                <p:nvSpPr>
                  <p:cNvPr id="69642" name="AutoShape 10"/>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endParaRPr lang="en-US"/>
                  </a:p>
                </p:txBody>
              </p:sp>
              <p:sp>
                <p:nvSpPr>
                  <p:cNvPr id="69643" name="AutoShape 11"/>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w="9525">
                    <a:noFill/>
                    <a:round/>
                    <a:headEnd/>
                    <a:tailEnd/>
                  </a:ln>
                  <a:effectLst/>
                </p:spPr>
                <p:txBody>
                  <a:bodyPr wrap="none" anchor="ctr"/>
                  <a:lstStyle/>
                  <a:p>
                    <a:endParaRPr lang="en-US"/>
                  </a:p>
                </p:txBody>
              </p:sp>
            </p:grpSp>
          </p:grpSp>
          <p:sp>
            <p:nvSpPr>
              <p:cNvPr id="69656" name="Text Box 24"/>
              <p:cNvSpPr txBox="1">
                <a:spLocks noChangeArrowheads="1"/>
              </p:cNvSpPr>
              <p:nvPr/>
            </p:nvSpPr>
            <p:spPr bwMode="black">
              <a:xfrm>
                <a:off x="2354263" y="4315587"/>
                <a:ext cx="4495800" cy="457200"/>
              </a:xfrm>
              <a:prstGeom prst="rect">
                <a:avLst/>
              </a:prstGeom>
              <a:noFill/>
              <a:ln w="9525">
                <a:noFill/>
                <a:miter lim="800000"/>
                <a:headEnd/>
                <a:tailEnd/>
              </a:ln>
              <a:effectLst/>
            </p:spPr>
            <p:txBody>
              <a:bodyPr>
                <a:spAutoFit/>
              </a:bodyPr>
              <a:lstStyle/>
              <a:p>
                <a:pPr marL="457200" indent="-457200" algn="ctr">
                  <a:spcBef>
                    <a:spcPct val="50000"/>
                  </a:spcBef>
                  <a:buClr>
                    <a:schemeClr val="tx1"/>
                  </a:buClr>
                </a:pPr>
                <a:r>
                  <a:rPr lang="en-US" sz="2400" b="1" dirty="0" err="1" smtClean="0">
                    <a:solidFill>
                      <a:srgbClr val="FFFFFF"/>
                    </a:solidFill>
                  </a:rPr>
                  <a:t>Bài</a:t>
                </a:r>
                <a:r>
                  <a:rPr lang="en-US" sz="2400" b="1" dirty="0" smtClean="0">
                    <a:solidFill>
                      <a:srgbClr val="FFFFFF"/>
                    </a:solidFill>
                  </a:rPr>
                  <a:t> </a:t>
                </a:r>
                <a:r>
                  <a:rPr lang="en-US" sz="2400" b="1" dirty="0" err="1" smtClean="0">
                    <a:solidFill>
                      <a:srgbClr val="FFFFFF"/>
                    </a:solidFill>
                  </a:rPr>
                  <a:t>học</a:t>
                </a:r>
                <a:r>
                  <a:rPr lang="en-US" sz="2400" b="1" dirty="0" smtClean="0">
                    <a:solidFill>
                      <a:srgbClr val="FFFFFF"/>
                    </a:solidFill>
                  </a:rPr>
                  <a:t> </a:t>
                </a:r>
                <a:r>
                  <a:rPr lang="en-US" sz="2400" b="1" dirty="0" err="1" smtClean="0">
                    <a:solidFill>
                      <a:srgbClr val="FFFFFF"/>
                    </a:solidFill>
                  </a:rPr>
                  <a:t>kinh</a:t>
                </a:r>
                <a:r>
                  <a:rPr lang="en-US" sz="2400" b="1" dirty="0" smtClean="0">
                    <a:solidFill>
                      <a:srgbClr val="FFFFFF"/>
                    </a:solidFill>
                  </a:rPr>
                  <a:t> </a:t>
                </a:r>
                <a:r>
                  <a:rPr lang="en-US" sz="2400" b="1" dirty="0" err="1" smtClean="0">
                    <a:solidFill>
                      <a:srgbClr val="FFFFFF"/>
                    </a:solidFill>
                  </a:rPr>
                  <a:t>nghiệm</a:t>
                </a:r>
                <a:r>
                  <a:rPr lang="en-US" sz="2400" b="1" dirty="0" smtClean="0">
                    <a:solidFill>
                      <a:srgbClr val="FFFFFF"/>
                    </a:solidFill>
                  </a:rPr>
                  <a:t>    </a:t>
                </a:r>
                <a:endParaRPr lang="en-US" sz="2400" b="1" dirty="0">
                  <a:solidFill>
                    <a:srgbClr val="FFFFFF"/>
                  </a:solidFill>
                </a:endParaRPr>
              </a:p>
            </p:txBody>
          </p:sp>
          <p:sp>
            <p:nvSpPr>
              <p:cNvPr id="69666" name="Text Box 34"/>
              <p:cNvSpPr txBox="1">
                <a:spLocks noChangeArrowheads="1"/>
              </p:cNvSpPr>
              <p:nvPr/>
            </p:nvSpPr>
            <p:spPr bwMode="gray">
              <a:xfrm>
                <a:off x="2014538" y="4495800"/>
                <a:ext cx="381000" cy="457200"/>
              </a:xfrm>
              <a:prstGeom prst="rect">
                <a:avLst/>
              </a:prstGeom>
              <a:noFill/>
              <a:ln w="9525">
                <a:noFill/>
                <a:miter lim="800000"/>
                <a:headEnd/>
                <a:tailEnd/>
              </a:ln>
              <a:effectLst/>
            </p:spPr>
            <p:txBody>
              <a:bodyPr>
                <a:spAutoFit/>
              </a:bodyPr>
              <a:lstStyle/>
              <a:p>
                <a:pPr algn="ctr">
                  <a:spcBef>
                    <a:spcPct val="50000"/>
                  </a:spcBef>
                </a:pPr>
                <a:r>
                  <a:rPr lang="en-US" sz="2400" b="1"/>
                  <a:t>3</a:t>
                </a:r>
              </a:p>
            </p:txBody>
          </p:sp>
        </p:grpSp>
      </p:grpSp>
      <p:sp>
        <p:nvSpPr>
          <p:cNvPr id="69667" name="Rectangle 35"/>
          <p:cNvSpPr>
            <a:spLocks noGrp="1" noChangeArrowheads="1"/>
          </p:cNvSpPr>
          <p:nvPr>
            <p:ph type="title"/>
          </p:nvPr>
        </p:nvSpPr>
        <p:spPr/>
        <p:txBody>
          <a:bodyPr/>
          <a:lstStyle/>
          <a:p>
            <a:r>
              <a:rPr lang="en-US" sz="3600" dirty="0" smtClean="0"/>
              <a:t>NỘI DUNG CHÍNH</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4" name="Rectangle 4"/>
          <p:cNvSpPr>
            <a:spLocks noGrp="1" noChangeArrowheads="1"/>
          </p:cNvSpPr>
          <p:nvPr>
            <p:ph type="ctrTitle"/>
          </p:nvPr>
        </p:nvSpPr>
        <p:spPr>
          <a:xfrm>
            <a:off x="457200" y="1600200"/>
            <a:ext cx="8301038" cy="2666999"/>
          </a:xfrm>
        </p:spPr>
        <p:txBody>
          <a:bodyPr/>
          <a:lstStyle/>
          <a:p>
            <a:pPr algn="ctr"/>
            <a:r>
              <a:rPr lang="en-US" sz="5500" dirty="0" smtClean="0">
                <a:solidFill>
                  <a:srgbClr val="FF0000"/>
                </a:solidFill>
              </a:rPr>
              <a:t>Xin </a:t>
            </a:r>
            <a:r>
              <a:rPr lang="en-US" sz="5500" dirty="0" err="1" smtClean="0">
                <a:solidFill>
                  <a:srgbClr val="FF0000"/>
                </a:solidFill>
              </a:rPr>
              <a:t>chân</a:t>
            </a:r>
            <a:r>
              <a:rPr lang="en-US" sz="5500" dirty="0" smtClean="0">
                <a:solidFill>
                  <a:srgbClr val="FF0000"/>
                </a:solidFill>
              </a:rPr>
              <a:t> </a:t>
            </a:r>
            <a:r>
              <a:rPr lang="en-US" sz="5500" dirty="0" err="1" smtClean="0">
                <a:solidFill>
                  <a:srgbClr val="FF0000"/>
                </a:solidFill>
              </a:rPr>
              <a:t>thành</a:t>
            </a:r>
            <a:r>
              <a:rPr lang="en-US" sz="5500" dirty="0" smtClean="0">
                <a:solidFill>
                  <a:srgbClr val="FF0000"/>
                </a:solidFill>
              </a:rPr>
              <a:t> </a:t>
            </a:r>
            <a:r>
              <a:rPr lang="en-US" sz="5500" dirty="0" err="1" smtClean="0">
                <a:solidFill>
                  <a:srgbClr val="FF0000"/>
                </a:solidFill>
              </a:rPr>
              <a:t>cảm</a:t>
            </a:r>
            <a:r>
              <a:rPr lang="en-US" sz="5500" dirty="0" smtClean="0">
                <a:solidFill>
                  <a:srgbClr val="FF0000"/>
                </a:solidFill>
              </a:rPr>
              <a:t> </a:t>
            </a:r>
            <a:r>
              <a:rPr lang="en-US" sz="5500" dirty="0" err="1" smtClean="0">
                <a:solidFill>
                  <a:srgbClr val="FF0000"/>
                </a:solidFill>
              </a:rPr>
              <a:t>ơn</a:t>
            </a:r>
            <a:r>
              <a:rPr lang="en-US" sz="5500" dirty="0">
                <a:solidFill>
                  <a:srgbClr val="FF0000"/>
                </a:solidFill>
              </a:rPr>
              <a:t> </a:t>
            </a:r>
            <a:r>
              <a:rPr lang="en-US" sz="5500" dirty="0" err="1" smtClean="0">
                <a:solidFill>
                  <a:srgbClr val="FF0000"/>
                </a:solidFill>
              </a:rPr>
              <a:t>quý</a:t>
            </a:r>
            <a:r>
              <a:rPr lang="en-US" sz="5500" dirty="0" smtClean="0">
                <a:solidFill>
                  <a:srgbClr val="FF0000"/>
                </a:solidFill>
              </a:rPr>
              <a:t> </a:t>
            </a:r>
            <a:r>
              <a:rPr lang="en-US" sz="5500" dirty="0" err="1" smtClean="0">
                <a:solidFill>
                  <a:srgbClr val="FF0000"/>
                </a:solidFill>
              </a:rPr>
              <a:t>vị</a:t>
            </a:r>
            <a:r>
              <a:rPr lang="en-US" sz="5500" dirty="0" smtClean="0">
                <a:solidFill>
                  <a:srgbClr val="FF0000"/>
                </a:solidFill>
              </a:rPr>
              <a:t> </a:t>
            </a:r>
            <a:r>
              <a:rPr lang="en-US" sz="5500" dirty="0" err="1" smtClean="0">
                <a:solidFill>
                  <a:srgbClr val="FF0000"/>
                </a:solidFill>
              </a:rPr>
              <a:t>đã</a:t>
            </a:r>
            <a:r>
              <a:rPr lang="en-US" sz="5500" dirty="0" smtClean="0">
                <a:solidFill>
                  <a:srgbClr val="FF0000"/>
                </a:solidFill>
              </a:rPr>
              <a:t> </a:t>
            </a:r>
            <a:r>
              <a:rPr lang="en-US" sz="5500" dirty="0" err="1" smtClean="0">
                <a:solidFill>
                  <a:srgbClr val="FF0000"/>
                </a:solidFill>
              </a:rPr>
              <a:t>lắng</a:t>
            </a:r>
            <a:r>
              <a:rPr lang="en-US" sz="5500" dirty="0" smtClean="0">
                <a:solidFill>
                  <a:srgbClr val="FF0000"/>
                </a:solidFill>
              </a:rPr>
              <a:t> </a:t>
            </a:r>
            <a:r>
              <a:rPr lang="en-US" sz="5500" dirty="0" err="1" smtClean="0">
                <a:solidFill>
                  <a:srgbClr val="FF0000"/>
                </a:solidFill>
              </a:rPr>
              <a:t>nghe</a:t>
            </a:r>
            <a:r>
              <a:rPr lang="en-US" sz="5500" dirty="0" smtClean="0">
                <a:solidFill>
                  <a:srgbClr val="FF0000"/>
                </a:solidFill>
              </a:rPr>
              <a:t>!</a:t>
            </a:r>
            <a:endParaRPr lang="en-US" sz="5500"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bwMode="black">
          <a:xfrm>
            <a:off x="609600" y="1890114"/>
            <a:ext cx="7824787" cy="4358286"/>
          </a:xfrm>
          <a:noFill/>
          <a:ln/>
        </p:spPr>
        <p:txBody>
          <a:bodyPr/>
          <a:lstStyle/>
          <a:p>
            <a:pPr algn="just">
              <a:buFontTx/>
              <a:buChar char="-"/>
            </a:pPr>
            <a:r>
              <a:rPr lang="en-US" sz="2000" dirty="0" err="1" smtClean="0"/>
              <a:t>Nhà</a:t>
            </a:r>
            <a:r>
              <a:rPr lang="en-US" sz="2000" dirty="0" smtClean="0"/>
              <a:t> </a:t>
            </a:r>
            <a:r>
              <a:rPr lang="en-US" sz="2000" dirty="0" err="1"/>
              <a:t>trường</a:t>
            </a:r>
            <a:r>
              <a:rPr lang="en-US" sz="2000" dirty="0"/>
              <a:t> </a:t>
            </a:r>
            <a:r>
              <a:rPr lang="en-US" sz="2000" dirty="0" err="1"/>
              <a:t>luôn</a:t>
            </a:r>
            <a:r>
              <a:rPr lang="en-US" sz="2000" dirty="0"/>
              <a:t> </a:t>
            </a:r>
            <a:r>
              <a:rPr lang="en-US" sz="2000" dirty="0" err="1"/>
              <a:t>nhận</a:t>
            </a:r>
            <a:r>
              <a:rPr lang="en-US" sz="2000" dirty="0"/>
              <a:t> </a:t>
            </a:r>
            <a:r>
              <a:rPr lang="en-US" sz="2000" dirty="0" err="1"/>
              <a:t>được</a:t>
            </a:r>
            <a:r>
              <a:rPr lang="en-US" sz="2000" dirty="0"/>
              <a:t> </a:t>
            </a:r>
            <a:r>
              <a:rPr lang="en-US" sz="2000" dirty="0" err="1"/>
              <a:t>sự</a:t>
            </a:r>
            <a:r>
              <a:rPr lang="en-US" sz="2000" dirty="0"/>
              <a:t> </a:t>
            </a:r>
            <a:r>
              <a:rPr lang="en-US" sz="2000" dirty="0" err="1"/>
              <a:t>quan</a:t>
            </a:r>
            <a:r>
              <a:rPr lang="en-US" sz="2000" dirty="0"/>
              <a:t> </a:t>
            </a:r>
            <a:r>
              <a:rPr lang="en-US" sz="2000" dirty="0" err="1"/>
              <a:t>tâm</a:t>
            </a:r>
            <a:r>
              <a:rPr lang="en-US" sz="2000" dirty="0"/>
              <a:t> </a:t>
            </a:r>
            <a:r>
              <a:rPr lang="en-US" sz="2000" dirty="0" err="1"/>
              <a:t>chỉ</a:t>
            </a:r>
            <a:r>
              <a:rPr lang="en-US" sz="2000" dirty="0"/>
              <a:t> </a:t>
            </a:r>
            <a:r>
              <a:rPr lang="en-US" sz="2000" dirty="0" err="1"/>
              <a:t>đạo</a:t>
            </a:r>
            <a:r>
              <a:rPr lang="en-US" sz="2000" dirty="0"/>
              <a:t> </a:t>
            </a:r>
            <a:r>
              <a:rPr lang="en-US" sz="2000" dirty="0" err="1"/>
              <a:t>sâu</a:t>
            </a:r>
            <a:r>
              <a:rPr lang="en-US" sz="2000" dirty="0"/>
              <a:t> </a:t>
            </a:r>
            <a:r>
              <a:rPr lang="en-US" sz="2000" dirty="0" err="1"/>
              <a:t>sát</a:t>
            </a:r>
            <a:r>
              <a:rPr lang="en-US" sz="2000" dirty="0"/>
              <a:t> </a:t>
            </a:r>
            <a:r>
              <a:rPr lang="en-US" sz="2000" dirty="0" err="1"/>
              <a:t>của</a:t>
            </a:r>
            <a:r>
              <a:rPr lang="en-US" sz="2000" dirty="0"/>
              <a:t> UBND </a:t>
            </a:r>
            <a:r>
              <a:rPr lang="en-US" sz="2000" dirty="0" err="1"/>
              <a:t>huyện</a:t>
            </a:r>
            <a:r>
              <a:rPr lang="en-US" sz="2000" dirty="0"/>
              <a:t> Gia </a:t>
            </a:r>
            <a:r>
              <a:rPr lang="en-US" sz="2000" dirty="0" err="1"/>
              <a:t>Lâm</a:t>
            </a:r>
            <a:r>
              <a:rPr lang="en-US" sz="2000" dirty="0"/>
              <a:t>, </a:t>
            </a:r>
            <a:r>
              <a:rPr lang="en-US" sz="2000" dirty="0" err="1"/>
              <a:t>Phòng</a:t>
            </a:r>
            <a:r>
              <a:rPr lang="en-US" sz="2000" dirty="0"/>
              <a:t> </a:t>
            </a:r>
            <a:r>
              <a:rPr lang="en-US" sz="2000" dirty="0" err="1"/>
              <a:t>Giáo</a:t>
            </a:r>
            <a:r>
              <a:rPr lang="en-US" sz="2000" dirty="0"/>
              <a:t> </a:t>
            </a:r>
            <a:r>
              <a:rPr lang="en-US" sz="2000" dirty="0" err="1"/>
              <a:t>dục</a:t>
            </a:r>
            <a:r>
              <a:rPr lang="en-US" sz="2000" dirty="0"/>
              <a:t> </a:t>
            </a:r>
            <a:r>
              <a:rPr lang="en-US" sz="2000" dirty="0" err="1"/>
              <a:t>và</a:t>
            </a:r>
            <a:r>
              <a:rPr lang="en-US" sz="2000" dirty="0"/>
              <a:t> </a:t>
            </a:r>
            <a:r>
              <a:rPr lang="en-US" sz="2000" dirty="0" err="1"/>
              <a:t>Đào</a:t>
            </a:r>
            <a:r>
              <a:rPr lang="en-US" sz="2000" dirty="0"/>
              <a:t> </a:t>
            </a:r>
            <a:r>
              <a:rPr lang="en-US" sz="2000" dirty="0" err="1"/>
              <a:t>tạo</a:t>
            </a:r>
            <a:r>
              <a:rPr lang="en-US" sz="2000" dirty="0"/>
              <a:t> </a:t>
            </a:r>
            <a:r>
              <a:rPr lang="en-US" sz="2000" dirty="0" err="1"/>
              <a:t>huyện</a:t>
            </a:r>
            <a:r>
              <a:rPr lang="en-US" sz="2000" dirty="0"/>
              <a:t> Gia </a:t>
            </a:r>
            <a:r>
              <a:rPr lang="en-US" sz="2000" dirty="0" err="1"/>
              <a:t>Lâm</a:t>
            </a:r>
            <a:r>
              <a:rPr lang="en-US" sz="2000" dirty="0"/>
              <a:t>; </a:t>
            </a:r>
            <a:endParaRPr lang="en-US" sz="2000" dirty="0" smtClean="0"/>
          </a:p>
          <a:p>
            <a:pPr algn="just">
              <a:buFontTx/>
              <a:buChar char="-"/>
            </a:pPr>
            <a:r>
              <a:rPr lang="en-US" sz="2000" dirty="0" err="1" smtClean="0"/>
              <a:t>Trường</a:t>
            </a:r>
            <a:r>
              <a:rPr lang="en-US" sz="2000" dirty="0" smtClean="0"/>
              <a:t> </a:t>
            </a:r>
            <a:r>
              <a:rPr lang="en-US" sz="2000" dirty="0" err="1"/>
              <a:t>đạt</a:t>
            </a:r>
            <a:r>
              <a:rPr lang="en-US" sz="2000" dirty="0"/>
              <a:t> </a:t>
            </a:r>
            <a:r>
              <a:rPr lang="en-US" sz="2000" dirty="0" err="1"/>
              <a:t>chuẩn</a:t>
            </a:r>
            <a:r>
              <a:rPr lang="en-US" sz="2000" dirty="0"/>
              <a:t> </a:t>
            </a:r>
            <a:r>
              <a:rPr lang="en-US" sz="2000" dirty="0" err="1"/>
              <a:t>Quốc</a:t>
            </a:r>
            <a:r>
              <a:rPr lang="en-US" sz="2000" dirty="0"/>
              <a:t> Gia, </a:t>
            </a:r>
            <a:r>
              <a:rPr lang="en-US" sz="2000" dirty="0" err="1"/>
              <a:t>có</a:t>
            </a:r>
            <a:r>
              <a:rPr lang="en-US" sz="2000" dirty="0"/>
              <a:t> </a:t>
            </a:r>
            <a:r>
              <a:rPr lang="en-US" sz="2000" dirty="0" err="1"/>
              <a:t>cơ</a:t>
            </a:r>
            <a:r>
              <a:rPr lang="en-US" sz="2000" dirty="0"/>
              <a:t> </a:t>
            </a:r>
            <a:r>
              <a:rPr lang="en-US" sz="2000" dirty="0" err="1"/>
              <a:t>sở</a:t>
            </a:r>
            <a:r>
              <a:rPr lang="en-US" sz="2000" dirty="0"/>
              <a:t> </a:t>
            </a:r>
            <a:r>
              <a:rPr lang="en-US" sz="2000" dirty="0" err="1"/>
              <a:t>vật</a:t>
            </a:r>
            <a:r>
              <a:rPr lang="en-US" sz="2000" dirty="0"/>
              <a:t> </a:t>
            </a:r>
            <a:r>
              <a:rPr lang="en-US" sz="2000" dirty="0" err="1"/>
              <a:t>chất</a:t>
            </a:r>
            <a:r>
              <a:rPr lang="en-US" sz="2000" dirty="0"/>
              <a:t>; </a:t>
            </a:r>
            <a:r>
              <a:rPr lang="en-US" sz="2000" dirty="0" err="1"/>
              <a:t>trang</a:t>
            </a:r>
            <a:r>
              <a:rPr lang="en-US" sz="2000" dirty="0"/>
              <a:t> </a:t>
            </a:r>
            <a:r>
              <a:rPr lang="en-US" sz="2000" dirty="0" err="1"/>
              <a:t>thiết</a:t>
            </a:r>
            <a:r>
              <a:rPr lang="en-US" sz="2000" dirty="0"/>
              <a:t> </a:t>
            </a:r>
            <a:r>
              <a:rPr lang="en-US" sz="2000" dirty="0" err="1"/>
              <a:t>bị</a:t>
            </a:r>
            <a:r>
              <a:rPr lang="en-US" sz="2000" dirty="0"/>
              <a:t> </a:t>
            </a:r>
            <a:r>
              <a:rPr lang="en-US" sz="2000" dirty="0" err="1"/>
              <a:t>phục</a:t>
            </a:r>
            <a:r>
              <a:rPr lang="en-US" sz="2000" dirty="0"/>
              <a:t> </a:t>
            </a:r>
            <a:r>
              <a:rPr lang="en-US" sz="2000" dirty="0" err="1"/>
              <a:t>vụ</a:t>
            </a:r>
            <a:r>
              <a:rPr lang="en-US" sz="2000" dirty="0"/>
              <a:t> </a:t>
            </a:r>
            <a:r>
              <a:rPr lang="en-US" sz="2000" dirty="0" err="1"/>
              <a:t>cho</a:t>
            </a:r>
            <a:r>
              <a:rPr lang="en-US" sz="2000" dirty="0"/>
              <a:t> </a:t>
            </a:r>
            <a:r>
              <a:rPr lang="en-US" sz="2000" dirty="0" err="1"/>
              <a:t>dạy</a:t>
            </a:r>
            <a:r>
              <a:rPr lang="en-US" sz="2000" dirty="0"/>
              <a:t> </a:t>
            </a:r>
            <a:r>
              <a:rPr lang="en-US" sz="2000" dirty="0" err="1"/>
              <a:t>học</a:t>
            </a:r>
            <a:r>
              <a:rPr lang="en-US" sz="2000" dirty="0"/>
              <a:t> </a:t>
            </a:r>
            <a:r>
              <a:rPr lang="en-US" sz="2000" dirty="0" err="1"/>
              <a:t>ngày</a:t>
            </a:r>
            <a:r>
              <a:rPr lang="en-US" sz="2000" dirty="0"/>
              <a:t> </a:t>
            </a:r>
            <a:r>
              <a:rPr lang="en-US" sz="2000" dirty="0" err="1"/>
              <a:t>một</a:t>
            </a:r>
            <a:r>
              <a:rPr lang="en-US" sz="2000" dirty="0"/>
              <a:t> </a:t>
            </a:r>
            <a:r>
              <a:rPr lang="en-US" sz="2000" dirty="0" err="1"/>
              <a:t>hoàn</a:t>
            </a:r>
            <a:r>
              <a:rPr lang="en-US" sz="2000" dirty="0"/>
              <a:t> </a:t>
            </a:r>
            <a:r>
              <a:rPr lang="en-US" sz="2000" dirty="0" err="1"/>
              <a:t>thiện</a:t>
            </a:r>
            <a:r>
              <a:rPr lang="en-US" sz="2000" dirty="0"/>
              <a:t>; </a:t>
            </a:r>
            <a:r>
              <a:rPr lang="en-US" sz="2000" dirty="0" err="1"/>
              <a:t>công</a:t>
            </a:r>
            <a:r>
              <a:rPr lang="en-US" sz="2000" dirty="0"/>
              <a:t> </a:t>
            </a:r>
            <a:r>
              <a:rPr lang="en-US" sz="2000" dirty="0" err="1"/>
              <a:t>tác</a:t>
            </a:r>
            <a:r>
              <a:rPr lang="en-US" sz="2000" dirty="0"/>
              <a:t> </a:t>
            </a:r>
            <a:r>
              <a:rPr lang="en-US" sz="2000" dirty="0" err="1"/>
              <a:t>xã</a:t>
            </a:r>
            <a:r>
              <a:rPr lang="en-US" sz="2000" dirty="0"/>
              <a:t> </a:t>
            </a:r>
            <a:r>
              <a:rPr lang="en-US" sz="2000" dirty="0" err="1"/>
              <a:t>hội</a:t>
            </a:r>
            <a:r>
              <a:rPr lang="en-US" sz="2000" dirty="0"/>
              <a:t> </a:t>
            </a:r>
            <a:r>
              <a:rPr lang="en-US" sz="2000" dirty="0" err="1"/>
              <a:t>hoá</a:t>
            </a:r>
            <a:r>
              <a:rPr lang="en-US" sz="2000" dirty="0"/>
              <a:t> </a:t>
            </a:r>
            <a:r>
              <a:rPr lang="en-US" sz="2000" dirty="0" err="1"/>
              <a:t>giáo</a:t>
            </a:r>
            <a:r>
              <a:rPr lang="en-US" sz="2000" dirty="0"/>
              <a:t> </a:t>
            </a:r>
            <a:r>
              <a:rPr lang="en-US" sz="2000" dirty="0" err="1"/>
              <a:t>dục</a:t>
            </a:r>
            <a:r>
              <a:rPr lang="en-US" sz="2000" dirty="0"/>
              <a:t> ở </a:t>
            </a:r>
            <a:r>
              <a:rPr lang="en-US" sz="2000" dirty="0" err="1"/>
              <a:t>địa</a:t>
            </a:r>
            <a:r>
              <a:rPr lang="en-US" sz="2000" dirty="0"/>
              <a:t> </a:t>
            </a:r>
            <a:r>
              <a:rPr lang="en-US" sz="2000" dirty="0" err="1"/>
              <a:t>phương</a:t>
            </a:r>
            <a:r>
              <a:rPr lang="en-US" sz="2000" dirty="0"/>
              <a:t> </a:t>
            </a:r>
            <a:r>
              <a:rPr lang="en-US" sz="2000" dirty="0" err="1"/>
              <a:t>ngày</a:t>
            </a:r>
            <a:r>
              <a:rPr lang="en-US" sz="2000" dirty="0"/>
              <a:t> </a:t>
            </a:r>
            <a:r>
              <a:rPr lang="en-US" sz="2000" dirty="0" err="1"/>
              <a:t>càng</a:t>
            </a:r>
            <a:r>
              <a:rPr lang="en-US" sz="2000" dirty="0"/>
              <a:t> </a:t>
            </a:r>
            <a:r>
              <a:rPr lang="en-US" sz="2000" dirty="0" err="1"/>
              <a:t>được</a:t>
            </a:r>
            <a:r>
              <a:rPr lang="en-US" sz="2000" dirty="0"/>
              <a:t> </a:t>
            </a:r>
            <a:r>
              <a:rPr lang="en-US" sz="2000" dirty="0" err="1"/>
              <a:t>sự</a:t>
            </a:r>
            <a:r>
              <a:rPr lang="en-US" sz="2000" dirty="0"/>
              <a:t> </a:t>
            </a:r>
            <a:r>
              <a:rPr lang="en-US" sz="2000" dirty="0" err="1"/>
              <a:t>ủng</a:t>
            </a:r>
            <a:r>
              <a:rPr lang="en-US" sz="2000" dirty="0"/>
              <a:t> </a:t>
            </a:r>
            <a:r>
              <a:rPr lang="en-US" sz="2000" dirty="0" err="1"/>
              <a:t>hộ</a:t>
            </a:r>
            <a:r>
              <a:rPr lang="en-US" sz="2000" dirty="0"/>
              <a:t> </a:t>
            </a:r>
            <a:r>
              <a:rPr lang="en-US" sz="2000" dirty="0" err="1"/>
              <a:t>tích</a:t>
            </a:r>
            <a:r>
              <a:rPr lang="en-US" sz="2000" dirty="0"/>
              <a:t> </a:t>
            </a:r>
            <a:r>
              <a:rPr lang="en-US" sz="2000" dirty="0" err="1"/>
              <a:t>cực</a:t>
            </a:r>
            <a:r>
              <a:rPr lang="en-US" sz="2000" dirty="0"/>
              <a:t> </a:t>
            </a:r>
            <a:r>
              <a:rPr lang="en-US" sz="2000" dirty="0" err="1"/>
              <a:t>của</a:t>
            </a:r>
            <a:r>
              <a:rPr lang="en-US" sz="2000" dirty="0"/>
              <a:t> cha </a:t>
            </a:r>
            <a:r>
              <a:rPr lang="en-US" sz="2000" dirty="0" err="1"/>
              <a:t>mẹ</a:t>
            </a:r>
            <a:r>
              <a:rPr lang="en-US" sz="2000" dirty="0"/>
              <a:t> </a:t>
            </a:r>
            <a:r>
              <a:rPr lang="en-US" sz="2000" dirty="0" err="1"/>
              <a:t>học</a:t>
            </a:r>
            <a:r>
              <a:rPr lang="en-US" sz="2000" dirty="0"/>
              <a:t> </a:t>
            </a:r>
            <a:r>
              <a:rPr lang="en-US" sz="2000" dirty="0" err="1" smtClean="0"/>
              <a:t>sinh</a:t>
            </a:r>
            <a:r>
              <a:rPr lang="en-US" sz="2000" dirty="0" smtClean="0"/>
              <a:t>.</a:t>
            </a:r>
          </a:p>
          <a:p>
            <a:pPr algn="just">
              <a:buFontTx/>
              <a:buChar char="-"/>
            </a:pPr>
            <a:r>
              <a:rPr lang="en-US" sz="2000" dirty="0" err="1" smtClean="0"/>
              <a:t>Đội</a:t>
            </a:r>
            <a:r>
              <a:rPr lang="en-US" sz="2000" dirty="0" smtClean="0"/>
              <a:t> </a:t>
            </a:r>
            <a:r>
              <a:rPr lang="en-US" sz="2000" dirty="0" err="1"/>
              <a:t>ngũ</a:t>
            </a:r>
            <a:r>
              <a:rPr lang="en-US" sz="2000" dirty="0"/>
              <a:t> </a:t>
            </a:r>
            <a:r>
              <a:rPr lang="en-US" sz="2000" dirty="0" err="1"/>
              <a:t>giáo</a:t>
            </a:r>
            <a:r>
              <a:rPr lang="en-US" sz="2000" dirty="0"/>
              <a:t> </a:t>
            </a:r>
            <a:r>
              <a:rPr lang="en-US" sz="2000" dirty="0" err="1"/>
              <a:t>viên</a:t>
            </a:r>
            <a:r>
              <a:rPr lang="en-US" sz="2000" dirty="0"/>
              <a:t> 100% </a:t>
            </a:r>
            <a:r>
              <a:rPr lang="en-US" sz="2000" dirty="0" err="1"/>
              <a:t>đạt</a:t>
            </a:r>
            <a:r>
              <a:rPr lang="en-US" sz="2000" dirty="0"/>
              <a:t> </a:t>
            </a:r>
            <a:r>
              <a:rPr lang="en-US" sz="2000" dirty="0" err="1"/>
              <a:t>chuẩn</a:t>
            </a:r>
            <a:r>
              <a:rPr lang="en-US" sz="2000" dirty="0"/>
              <a:t> </a:t>
            </a:r>
            <a:r>
              <a:rPr lang="en-US" sz="2000" dirty="0" err="1"/>
              <a:t>và</a:t>
            </a:r>
            <a:r>
              <a:rPr lang="en-US" sz="2000" dirty="0"/>
              <a:t> </a:t>
            </a:r>
            <a:r>
              <a:rPr lang="en-US" sz="2000" dirty="0" err="1"/>
              <a:t>trên</a:t>
            </a:r>
            <a:r>
              <a:rPr lang="en-US" sz="2000" dirty="0"/>
              <a:t> </a:t>
            </a:r>
            <a:r>
              <a:rPr lang="en-US" sz="2000" dirty="0" err="1"/>
              <a:t>chuẩn</a:t>
            </a:r>
            <a:r>
              <a:rPr lang="en-US" sz="2000" dirty="0"/>
              <a:t>, </a:t>
            </a:r>
            <a:r>
              <a:rPr lang="en-US" sz="2000" dirty="0" err="1"/>
              <a:t>đoàn</a:t>
            </a:r>
            <a:r>
              <a:rPr lang="en-US" sz="2000" dirty="0"/>
              <a:t> </a:t>
            </a:r>
            <a:r>
              <a:rPr lang="en-US" sz="2000" dirty="0" err="1"/>
              <a:t>kết</a:t>
            </a:r>
            <a:r>
              <a:rPr lang="en-US" sz="2000" dirty="0"/>
              <a:t> </a:t>
            </a:r>
            <a:r>
              <a:rPr lang="en-US" sz="2000" dirty="0" err="1"/>
              <a:t>giúp</a:t>
            </a:r>
            <a:r>
              <a:rPr lang="en-US" sz="2000" dirty="0"/>
              <a:t> </a:t>
            </a:r>
            <a:r>
              <a:rPr lang="en-US" sz="2000" dirty="0" err="1"/>
              <a:t>đỡ</a:t>
            </a:r>
            <a:r>
              <a:rPr lang="en-US" sz="2000" dirty="0"/>
              <a:t> </a:t>
            </a:r>
            <a:r>
              <a:rPr lang="en-US" sz="2000" dirty="0" err="1"/>
              <a:t>nhau</a:t>
            </a:r>
            <a:r>
              <a:rPr lang="en-US" sz="2000" dirty="0"/>
              <a:t> </a:t>
            </a:r>
            <a:r>
              <a:rPr lang="en-US" sz="2000" dirty="0" err="1"/>
              <a:t>trong</a:t>
            </a:r>
            <a:r>
              <a:rPr lang="en-US" sz="2000" dirty="0"/>
              <a:t> </a:t>
            </a:r>
            <a:r>
              <a:rPr lang="en-US" sz="2000" dirty="0" err="1"/>
              <a:t>mọi</a:t>
            </a:r>
            <a:r>
              <a:rPr lang="en-US" sz="2000" dirty="0"/>
              <a:t> </a:t>
            </a:r>
            <a:r>
              <a:rPr lang="en-US" sz="2000" dirty="0" err="1"/>
              <a:t>lĩnh</a:t>
            </a:r>
            <a:r>
              <a:rPr lang="en-US" sz="2000" dirty="0"/>
              <a:t> </a:t>
            </a:r>
            <a:r>
              <a:rPr lang="en-US" sz="2000" dirty="0" err="1"/>
              <a:t>vực</a:t>
            </a:r>
            <a:r>
              <a:rPr lang="en-US" sz="2000" dirty="0"/>
              <a:t> </a:t>
            </a:r>
            <a:r>
              <a:rPr lang="en-US" sz="2000" dirty="0" err="1"/>
              <a:t>công</a:t>
            </a:r>
            <a:r>
              <a:rPr lang="en-US" sz="2000" dirty="0"/>
              <a:t> </a:t>
            </a:r>
            <a:r>
              <a:rPr lang="en-US" sz="2000" dirty="0" err="1" smtClean="0"/>
              <a:t>tác</a:t>
            </a:r>
            <a:r>
              <a:rPr lang="en-US" sz="2000" dirty="0" smtClean="0"/>
              <a:t>.</a:t>
            </a:r>
          </a:p>
          <a:p>
            <a:pPr algn="just">
              <a:buFontTx/>
              <a:buChar char="-"/>
            </a:pPr>
            <a:r>
              <a:rPr lang="en-US" sz="2000" dirty="0" err="1" smtClean="0"/>
              <a:t>Đại</a:t>
            </a:r>
            <a:r>
              <a:rPr lang="en-US" sz="2000" dirty="0" smtClean="0"/>
              <a:t> </a:t>
            </a:r>
            <a:r>
              <a:rPr lang="en-US" sz="2000" dirty="0" err="1"/>
              <a:t>đa</a:t>
            </a:r>
            <a:r>
              <a:rPr lang="en-US" sz="2000" dirty="0"/>
              <a:t> </a:t>
            </a:r>
            <a:r>
              <a:rPr lang="en-US" sz="2000" dirty="0" err="1"/>
              <a:t>số</a:t>
            </a:r>
            <a:r>
              <a:rPr lang="en-US" sz="2000" dirty="0"/>
              <a:t> </a:t>
            </a:r>
            <a:r>
              <a:rPr lang="en-US" sz="2000" dirty="0" err="1"/>
              <a:t>học</a:t>
            </a:r>
            <a:r>
              <a:rPr lang="en-US" sz="2000" dirty="0"/>
              <a:t> </a:t>
            </a:r>
            <a:r>
              <a:rPr lang="en-US" sz="2000" dirty="0" err="1"/>
              <a:t>sinh</a:t>
            </a:r>
            <a:r>
              <a:rPr lang="en-US" sz="2000" dirty="0"/>
              <a:t> </a:t>
            </a:r>
            <a:r>
              <a:rPr lang="en-US" sz="2000" dirty="0" err="1"/>
              <a:t>ngoan</a:t>
            </a:r>
            <a:r>
              <a:rPr lang="en-US" sz="2000" dirty="0"/>
              <a:t>, </a:t>
            </a:r>
            <a:r>
              <a:rPr lang="en-US" sz="2000" dirty="0" err="1"/>
              <a:t>có</a:t>
            </a:r>
            <a:r>
              <a:rPr lang="en-US" sz="2000" dirty="0"/>
              <a:t> ý </a:t>
            </a:r>
            <a:r>
              <a:rPr lang="en-US" sz="2000" dirty="0" err="1"/>
              <a:t>thức</a:t>
            </a:r>
            <a:r>
              <a:rPr lang="en-US" sz="2000" dirty="0"/>
              <a:t> </a:t>
            </a:r>
            <a:r>
              <a:rPr lang="en-US" sz="2000" dirty="0" err="1"/>
              <a:t>tự</a:t>
            </a:r>
            <a:r>
              <a:rPr lang="en-US" sz="2000" dirty="0"/>
              <a:t> </a:t>
            </a:r>
            <a:r>
              <a:rPr lang="en-US" sz="2000" dirty="0" err="1"/>
              <a:t>giác</a:t>
            </a:r>
            <a:r>
              <a:rPr lang="en-US" sz="2000" dirty="0"/>
              <a:t> </a:t>
            </a:r>
            <a:r>
              <a:rPr lang="en-US" sz="2000" dirty="0" err="1"/>
              <a:t>trong</a:t>
            </a:r>
            <a:r>
              <a:rPr lang="en-US" sz="2000" dirty="0"/>
              <a:t> </a:t>
            </a:r>
            <a:r>
              <a:rPr lang="en-US" sz="2000" dirty="0" err="1"/>
              <a:t>học</a:t>
            </a:r>
            <a:r>
              <a:rPr lang="en-US" sz="2000" dirty="0"/>
              <a:t> </a:t>
            </a:r>
            <a:r>
              <a:rPr lang="en-US" sz="2000" dirty="0" err="1"/>
              <a:t>tập</a:t>
            </a:r>
            <a:r>
              <a:rPr lang="en-US" sz="2000" dirty="0"/>
              <a:t> </a:t>
            </a:r>
            <a:r>
              <a:rPr lang="en-US" sz="2000" dirty="0" err="1"/>
              <a:t>và</a:t>
            </a:r>
            <a:r>
              <a:rPr lang="en-US" sz="2000" dirty="0"/>
              <a:t> </a:t>
            </a:r>
            <a:r>
              <a:rPr lang="en-US" sz="2000" dirty="0" err="1"/>
              <a:t>tham</a:t>
            </a:r>
            <a:r>
              <a:rPr lang="en-US" sz="2000" dirty="0"/>
              <a:t> </a:t>
            </a:r>
            <a:r>
              <a:rPr lang="en-US" sz="2000" dirty="0" err="1"/>
              <a:t>gia</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đạt</a:t>
            </a:r>
            <a:r>
              <a:rPr lang="en-US" sz="2000" dirty="0"/>
              <a:t> </a:t>
            </a:r>
            <a:r>
              <a:rPr lang="en-US" sz="2000" dirty="0" err="1"/>
              <a:t>kết</a:t>
            </a:r>
            <a:r>
              <a:rPr lang="en-US" sz="2000" dirty="0"/>
              <a:t> </a:t>
            </a:r>
            <a:r>
              <a:rPr lang="en-US" sz="2000" dirty="0" err="1"/>
              <a:t>quả</a:t>
            </a:r>
            <a:r>
              <a:rPr lang="en-US" sz="2000" dirty="0"/>
              <a:t> </a:t>
            </a:r>
            <a:r>
              <a:rPr lang="en-US" sz="2000" dirty="0" err="1" smtClean="0"/>
              <a:t>cao</a:t>
            </a:r>
            <a:r>
              <a:rPr lang="en-US" sz="2000" dirty="0" smtClean="0"/>
              <a:t>.</a:t>
            </a:r>
          </a:p>
          <a:p>
            <a:pPr algn="just">
              <a:buFontTx/>
              <a:buChar char="-"/>
            </a:pPr>
            <a:r>
              <a:rPr lang="en-US" sz="2000" dirty="0" err="1" smtClean="0"/>
              <a:t>Đa</a:t>
            </a:r>
            <a:r>
              <a:rPr lang="en-US" sz="2000" dirty="0" smtClean="0"/>
              <a:t> </a:t>
            </a:r>
            <a:r>
              <a:rPr lang="en-US" sz="2000" dirty="0" err="1"/>
              <a:t>số</a:t>
            </a:r>
            <a:r>
              <a:rPr lang="en-US" sz="2000" dirty="0"/>
              <a:t> </a:t>
            </a:r>
            <a:r>
              <a:rPr lang="en-US" sz="2000" dirty="0" err="1"/>
              <a:t>phụ</a:t>
            </a:r>
            <a:r>
              <a:rPr lang="en-US" sz="2000" dirty="0"/>
              <a:t> </a:t>
            </a:r>
            <a:r>
              <a:rPr lang="en-US" sz="2000" dirty="0" err="1"/>
              <a:t>huynh</a:t>
            </a:r>
            <a:r>
              <a:rPr lang="en-US" sz="2000" dirty="0"/>
              <a:t> </a:t>
            </a:r>
            <a:r>
              <a:rPr lang="en-US" sz="2000" dirty="0" err="1"/>
              <a:t>học</a:t>
            </a:r>
            <a:r>
              <a:rPr lang="en-US" sz="2000" dirty="0"/>
              <a:t> </a:t>
            </a:r>
            <a:r>
              <a:rPr lang="en-US" sz="2000" dirty="0" err="1"/>
              <a:t>sinh</a:t>
            </a:r>
            <a:r>
              <a:rPr lang="en-US" sz="2000" dirty="0"/>
              <a:t> </a:t>
            </a:r>
            <a:r>
              <a:rPr lang="en-US" sz="2000" dirty="0" err="1"/>
              <a:t>ủng</a:t>
            </a:r>
            <a:r>
              <a:rPr lang="en-US" sz="2000" dirty="0"/>
              <a:t> </a:t>
            </a:r>
            <a:r>
              <a:rPr lang="en-US" sz="2000" dirty="0" err="1"/>
              <a:t>hộ</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trường</a:t>
            </a:r>
            <a:r>
              <a:rPr lang="en-US" sz="2000" dirty="0" smtClean="0"/>
              <a:t>.</a:t>
            </a:r>
            <a:endParaRPr lang="en-US" sz="2000" dirty="0"/>
          </a:p>
        </p:txBody>
      </p:sp>
      <p:sp>
        <p:nvSpPr>
          <p:cNvPr id="70660" name="Rectangle 4"/>
          <p:cNvSpPr>
            <a:spLocks noGrp="1" noChangeArrowheads="1"/>
          </p:cNvSpPr>
          <p:nvPr>
            <p:ph type="title"/>
          </p:nvPr>
        </p:nvSpPr>
        <p:spPr/>
        <p:txBody>
          <a:bodyPr/>
          <a:lstStyle/>
          <a:p>
            <a:r>
              <a:rPr lang="en-US" sz="2800" dirty="0" err="1" smtClean="0"/>
              <a:t>Đánh</a:t>
            </a:r>
            <a:r>
              <a:rPr lang="en-US" sz="2800" dirty="0" smtClean="0"/>
              <a:t> </a:t>
            </a:r>
            <a:r>
              <a:rPr lang="en-US" sz="2800" dirty="0" err="1" smtClean="0"/>
              <a:t>giá</a:t>
            </a:r>
            <a:r>
              <a:rPr lang="en-US" sz="2800" dirty="0" smtClean="0"/>
              <a:t> </a:t>
            </a:r>
            <a:r>
              <a:rPr lang="en-US" sz="2800" dirty="0" err="1" smtClean="0"/>
              <a:t>chung</a:t>
            </a:r>
            <a:r>
              <a:rPr lang="en-US" sz="2800" dirty="0" smtClean="0"/>
              <a:t> </a:t>
            </a:r>
            <a:r>
              <a:rPr lang="en-US" sz="2800" dirty="0" err="1" smtClean="0"/>
              <a:t>thuận</a:t>
            </a:r>
            <a:r>
              <a:rPr lang="en-US" sz="2800" dirty="0" smtClean="0"/>
              <a:t> </a:t>
            </a:r>
            <a:r>
              <a:rPr lang="en-US" sz="2800" dirty="0" err="1" smtClean="0"/>
              <a:t>lợi</a:t>
            </a:r>
            <a:r>
              <a:rPr lang="en-US" sz="2800" dirty="0" smtClean="0"/>
              <a:t>, </a:t>
            </a:r>
            <a:r>
              <a:rPr lang="en-US" sz="2800" dirty="0" err="1" smtClean="0"/>
              <a:t>khó</a:t>
            </a:r>
            <a:r>
              <a:rPr lang="en-US" sz="2800" dirty="0" smtClean="0"/>
              <a:t> </a:t>
            </a:r>
            <a:r>
              <a:rPr lang="en-US" sz="2800" dirty="0" err="1" smtClean="0"/>
              <a:t>khăn</a:t>
            </a:r>
            <a:endParaRPr lang="en-US" sz="2800" dirty="0"/>
          </a:p>
        </p:txBody>
      </p:sp>
      <p:grpSp>
        <p:nvGrpSpPr>
          <p:cNvPr id="4" name="Group 3"/>
          <p:cNvGrpSpPr/>
          <p:nvPr/>
        </p:nvGrpSpPr>
        <p:grpSpPr>
          <a:xfrm>
            <a:off x="990600" y="1295400"/>
            <a:ext cx="3124200" cy="584775"/>
            <a:chOff x="990600" y="1295400"/>
            <a:chExt cx="3124200" cy="584775"/>
          </a:xfrm>
        </p:grpSpPr>
        <p:sp>
          <p:nvSpPr>
            <p:cNvPr id="2" name="Pentagon 1"/>
            <p:cNvSpPr/>
            <p:nvPr/>
          </p:nvSpPr>
          <p:spPr>
            <a:xfrm>
              <a:off x="990600" y="1295400"/>
              <a:ext cx="3124200" cy="533400"/>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a:p>
          </p:txBody>
        </p:sp>
        <p:sp>
          <p:nvSpPr>
            <p:cNvPr id="3" name="TextBox 2"/>
            <p:cNvSpPr txBox="1"/>
            <p:nvPr/>
          </p:nvSpPr>
          <p:spPr>
            <a:xfrm>
              <a:off x="1143000" y="1295400"/>
              <a:ext cx="2667000" cy="584775"/>
            </a:xfrm>
            <a:prstGeom prst="rect">
              <a:avLst/>
            </a:prstGeom>
            <a:noFill/>
          </p:spPr>
          <p:txBody>
            <a:bodyPr wrap="square" rtlCol="0">
              <a:spAutoFit/>
            </a:bodyPr>
            <a:lstStyle/>
            <a:p>
              <a:r>
                <a:rPr lang="en-US" sz="3200" b="1" dirty="0" err="1" smtClean="0"/>
                <a:t>Thuận</a:t>
              </a:r>
              <a:r>
                <a:rPr lang="en-US" sz="3200" b="1" dirty="0" smtClean="0"/>
                <a:t> </a:t>
              </a:r>
              <a:r>
                <a:rPr lang="en-US" sz="3200" b="1" dirty="0" err="1" smtClean="0"/>
                <a:t>lợi</a:t>
              </a:r>
              <a:endParaRPr lang="vi-VN" sz="32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0658">
                                            <p:txEl>
                                              <p:pRg st="0" end="0"/>
                                            </p:txEl>
                                          </p:spTgt>
                                        </p:tgtEl>
                                        <p:attrNameLst>
                                          <p:attrName>style.visibility</p:attrName>
                                        </p:attrNameLst>
                                      </p:cBhvr>
                                      <p:to>
                                        <p:strVal val="visible"/>
                                      </p:to>
                                    </p:set>
                                    <p:animEffect transition="in" filter="wipe(down)">
                                      <p:cBhvr>
                                        <p:cTn id="13" dur="500"/>
                                        <p:tgtEl>
                                          <p:spTgt spid="7065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0658">
                                            <p:txEl>
                                              <p:pRg st="1" end="1"/>
                                            </p:txEl>
                                          </p:spTgt>
                                        </p:tgtEl>
                                        <p:attrNameLst>
                                          <p:attrName>style.visibility</p:attrName>
                                        </p:attrNameLst>
                                      </p:cBhvr>
                                      <p:to>
                                        <p:strVal val="visible"/>
                                      </p:to>
                                    </p:set>
                                    <p:animEffect transition="in" filter="wipe(down)">
                                      <p:cBhvr>
                                        <p:cTn id="18" dur="500"/>
                                        <p:tgtEl>
                                          <p:spTgt spid="7065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0658">
                                            <p:txEl>
                                              <p:pRg st="2" end="2"/>
                                            </p:txEl>
                                          </p:spTgt>
                                        </p:tgtEl>
                                        <p:attrNameLst>
                                          <p:attrName>style.visibility</p:attrName>
                                        </p:attrNameLst>
                                      </p:cBhvr>
                                      <p:to>
                                        <p:strVal val="visible"/>
                                      </p:to>
                                    </p:set>
                                    <p:animEffect transition="in" filter="wipe(down)">
                                      <p:cBhvr>
                                        <p:cTn id="23" dur="500"/>
                                        <p:tgtEl>
                                          <p:spTgt spid="7065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0658">
                                            <p:txEl>
                                              <p:pRg st="3" end="3"/>
                                            </p:txEl>
                                          </p:spTgt>
                                        </p:tgtEl>
                                        <p:attrNameLst>
                                          <p:attrName>style.visibility</p:attrName>
                                        </p:attrNameLst>
                                      </p:cBhvr>
                                      <p:to>
                                        <p:strVal val="visible"/>
                                      </p:to>
                                    </p:set>
                                    <p:animEffect transition="in" filter="wipe(down)">
                                      <p:cBhvr>
                                        <p:cTn id="28" dur="500"/>
                                        <p:tgtEl>
                                          <p:spTgt spid="7065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0658">
                                            <p:txEl>
                                              <p:pRg st="4" end="4"/>
                                            </p:txEl>
                                          </p:spTgt>
                                        </p:tgtEl>
                                        <p:attrNameLst>
                                          <p:attrName>style.visibility</p:attrName>
                                        </p:attrNameLst>
                                      </p:cBhvr>
                                      <p:to>
                                        <p:strVal val="visible"/>
                                      </p:to>
                                    </p:set>
                                    <p:animEffect transition="in" filter="wipe(down)">
                                      <p:cBhvr>
                                        <p:cTn id="33" dur="500"/>
                                        <p:tgtEl>
                                          <p:spTgt spid="706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bwMode="black">
          <a:xfrm>
            <a:off x="609600" y="2057400"/>
            <a:ext cx="7824787" cy="4358286"/>
          </a:xfrm>
          <a:noFill/>
          <a:ln/>
        </p:spPr>
        <p:txBody>
          <a:bodyPr/>
          <a:lstStyle/>
          <a:p>
            <a:pPr algn="just">
              <a:buFontTx/>
              <a:buChar char="-"/>
            </a:pPr>
            <a:r>
              <a:rPr lang="en-US" sz="2000" dirty="0" smtClean="0"/>
              <a:t>Do </a:t>
            </a:r>
            <a:r>
              <a:rPr lang="en-US" sz="2000" dirty="0" err="1"/>
              <a:t>nhà</a:t>
            </a:r>
            <a:r>
              <a:rPr lang="en-US" sz="2000" dirty="0"/>
              <a:t> </a:t>
            </a:r>
            <a:r>
              <a:rPr lang="en-US" sz="2000" dirty="0" err="1"/>
              <a:t>trường</a:t>
            </a:r>
            <a:r>
              <a:rPr lang="en-US" sz="2000" dirty="0"/>
              <a:t> </a:t>
            </a:r>
            <a:r>
              <a:rPr lang="en-US" sz="2000" dirty="0" err="1"/>
              <a:t>nằm</a:t>
            </a:r>
            <a:r>
              <a:rPr lang="en-US" sz="2000" dirty="0"/>
              <a:t> </a:t>
            </a:r>
            <a:r>
              <a:rPr lang="en-US" sz="2000" dirty="0" err="1"/>
              <a:t>trong</a:t>
            </a:r>
            <a:r>
              <a:rPr lang="en-US" sz="2000" dirty="0"/>
              <a:t> </a:t>
            </a:r>
            <a:r>
              <a:rPr lang="en-US" sz="2000" dirty="0" err="1"/>
              <a:t>khu</a:t>
            </a:r>
            <a:r>
              <a:rPr lang="en-US" sz="2000" dirty="0"/>
              <a:t> </a:t>
            </a:r>
            <a:r>
              <a:rPr lang="en-US" sz="2000" dirty="0" err="1"/>
              <a:t>đô</a:t>
            </a:r>
            <a:r>
              <a:rPr lang="en-US" sz="2000" dirty="0"/>
              <a:t> </a:t>
            </a:r>
            <a:r>
              <a:rPr lang="en-US" sz="2000" dirty="0" err="1"/>
              <a:t>thị</a:t>
            </a:r>
            <a:r>
              <a:rPr lang="en-US" sz="2000" dirty="0"/>
              <a:t> </a:t>
            </a:r>
            <a:r>
              <a:rPr lang="en-US" sz="2000" dirty="0" err="1"/>
              <a:t>mới</a:t>
            </a:r>
            <a:r>
              <a:rPr lang="en-US" sz="2000" dirty="0"/>
              <a:t> </a:t>
            </a:r>
            <a:r>
              <a:rPr lang="en-US" sz="2000" dirty="0" err="1"/>
              <a:t>nên</a:t>
            </a:r>
            <a:r>
              <a:rPr lang="en-US" sz="2000" dirty="0"/>
              <a:t> </a:t>
            </a:r>
            <a:r>
              <a:rPr lang="en-US" sz="2000" dirty="0" err="1"/>
              <a:t>mặt</a:t>
            </a:r>
            <a:r>
              <a:rPr lang="en-US" sz="2000" dirty="0"/>
              <a:t> </a:t>
            </a:r>
            <a:r>
              <a:rPr lang="en-US" sz="2000" dirty="0" err="1"/>
              <a:t>bằng</a:t>
            </a:r>
            <a:r>
              <a:rPr lang="en-US" sz="2000" dirty="0"/>
              <a:t> </a:t>
            </a:r>
            <a:r>
              <a:rPr lang="en-US" sz="2000" dirty="0" err="1"/>
              <a:t>dân</a:t>
            </a:r>
            <a:r>
              <a:rPr lang="en-US" sz="2000" dirty="0"/>
              <a:t> </a:t>
            </a:r>
            <a:r>
              <a:rPr lang="en-US" sz="2000" dirty="0" err="1"/>
              <a:t>cư</a:t>
            </a:r>
            <a:r>
              <a:rPr lang="en-US" sz="2000" dirty="0"/>
              <a:t> </a:t>
            </a:r>
            <a:r>
              <a:rPr lang="en-US" sz="2000" dirty="0" err="1"/>
              <a:t>không</a:t>
            </a:r>
            <a:r>
              <a:rPr lang="en-US" sz="2000" dirty="0"/>
              <a:t> </a:t>
            </a:r>
            <a:r>
              <a:rPr lang="en-US" sz="2000" dirty="0" err="1"/>
              <a:t>đồng</a:t>
            </a:r>
            <a:r>
              <a:rPr lang="en-US" sz="2000" dirty="0"/>
              <a:t> </a:t>
            </a:r>
            <a:r>
              <a:rPr lang="en-US" sz="2000" dirty="0" err="1"/>
              <a:t>đều</a:t>
            </a:r>
            <a:r>
              <a:rPr lang="en-US" sz="2000" dirty="0"/>
              <a:t> do </a:t>
            </a:r>
            <a:r>
              <a:rPr lang="en-US" sz="2000" dirty="0" err="1"/>
              <a:t>vậy</a:t>
            </a:r>
            <a:r>
              <a:rPr lang="en-US" sz="2000" dirty="0"/>
              <a:t> </a:t>
            </a:r>
            <a:r>
              <a:rPr lang="en-US" sz="2000" dirty="0" err="1"/>
              <a:t>nhận</a:t>
            </a:r>
            <a:r>
              <a:rPr lang="en-US" sz="2000" dirty="0"/>
              <a:t> </a:t>
            </a:r>
            <a:r>
              <a:rPr lang="en-US" sz="2000" dirty="0" err="1"/>
              <a:t>thức</a:t>
            </a:r>
            <a:r>
              <a:rPr lang="en-US" sz="2000" dirty="0"/>
              <a:t> </a:t>
            </a:r>
            <a:r>
              <a:rPr lang="en-US" sz="2000" dirty="0" err="1"/>
              <a:t>của</a:t>
            </a:r>
            <a:r>
              <a:rPr lang="en-US" sz="2000" dirty="0"/>
              <a:t> </a:t>
            </a:r>
            <a:r>
              <a:rPr lang="en-US" sz="2000" dirty="0" err="1"/>
              <a:t>phụ</a:t>
            </a:r>
            <a:r>
              <a:rPr lang="en-US" sz="2000" dirty="0"/>
              <a:t> </a:t>
            </a:r>
            <a:r>
              <a:rPr lang="en-US" sz="2000" dirty="0" err="1"/>
              <a:t>huynh</a:t>
            </a:r>
            <a:r>
              <a:rPr lang="en-US" sz="2000" dirty="0"/>
              <a:t> </a:t>
            </a:r>
            <a:r>
              <a:rPr lang="en-US" sz="2000" dirty="0" err="1"/>
              <a:t>cũng</a:t>
            </a:r>
            <a:r>
              <a:rPr lang="en-US" sz="2000" dirty="0"/>
              <a:t> </a:t>
            </a:r>
            <a:r>
              <a:rPr lang="en-US" sz="2000" dirty="0" err="1"/>
              <a:t>đa</a:t>
            </a:r>
            <a:r>
              <a:rPr lang="en-US" sz="2000" dirty="0"/>
              <a:t> </a:t>
            </a:r>
            <a:r>
              <a:rPr lang="en-US" sz="2000" dirty="0" err="1" smtClean="0"/>
              <a:t>dạng</a:t>
            </a:r>
            <a:r>
              <a:rPr lang="en-US" sz="2000" dirty="0" smtClean="0"/>
              <a:t>.</a:t>
            </a:r>
          </a:p>
          <a:p>
            <a:pPr algn="just">
              <a:buFontTx/>
              <a:buChar char="-"/>
            </a:pPr>
            <a:r>
              <a:rPr lang="en-US" sz="2000" dirty="0" err="1" smtClean="0"/>
              <a:t>Nhiều</a:t>
            </a:r>
            <a:r>
              <a:rPr lang="en-US" sz="2000" dirty="0" smtClean="0"/>
              <a:t> </a:t>
            </a:r>
            <a:r>
              <a:rPr lang="en-US" sz="2000" dirty="0" err="1"/>
              <a:t>học</a:t>
            </a:r>
            <a:r>
              <a:rPr lang="en-US" sz="2000" dirty="0"/>
              <a:t> </a:t>
            </a:r>
            <a:r>
              <a:rPr lang="en-US" sz="2000" dirty="0" err="1"/>
              <a:t>sinh</a:t>
            </a:r>
            <a:r>
              <a:rPr lang="en-US" sz="2000" dirty="0"/>
              <a:t> </a:t>
            </a:r>
            <a:r>
              <a:rPr lang="en-US" sz="2000" dirty="0" err="1"/>
              <a:t>có</a:t>
            </a:r>
            <a:r>
              <a:rPr lang="en-US" sz="2000" dirty="0"/>
              <a:t> </a:t>
            </a:r>
            <a:r>
              <a:rPr lang="en-US" sz="2000" dirty="0" err="1"/>
              <a:t>hoàn</a:t>
            </a:r>
            <a:r>
              <a:rPr lang="en-US" sz="2000" dirty="0"/>
              <a:t> </a:t>
            </a:r>
            <a:r>
              <a:rPr lang="en-US" sz="2000" dirty="0" err="1"/>
              <a:t>cảnh</a:t>
            </a:r>
            <a:r>
              <a:rPr lang="en-US" sz="2000" dirty="0"/>
              <a:t> </a:t>
            </a:r>
            <a:r>
              <a:rPr lang="en-US" sz="2000" dirty="0" err="1"/>
              <a:t>gia</a:t>
            </a:r>
            <a:r>
              <a:rPr lang="en-US" sz="2000" dirty="0"/>
              <a:t> </a:t>
            </a:r>
            <a:r>
              <a:rPr lang="en-US" sz="2000" dirty="0" err="1"/>
              <a:t>đình</a:t>
            </a:r>
            <a:r>
              <a:rPr lang="en-US" sz="2000" dirty="0"/>
              <a:t> </a:t>
            </a:r>
            <a:r>
              <a:rPr lang="en-US" sz="2000" dirty="0" err="1"/>
              <a:t>đặc</a:t>
            </a:r>
            <a:r>
              <a:rPr lang="en-US" sz="2000" dirty="0"/>
              <a:t> </a:t>
            </a:r>
            <a:r>
              <a:rPr lang="en-US" sz="2000" dirty="0" err="1"/>
              <a:t>biệt</a:t>
            </a:r>
            <a:r>
              <a:rPr lang="en-US" sz="2000" dirty="0"/>
              <a:t>, </a:t>
            </a:r>
            <a:r>
              <a:rPr lang="en-US" sz="2000" dirty="0" err="1"/>
              <a:t>có</a:t>
            </a:r>
            <a:r>
              <a:rPr lang="en-US" sz="2000" dirty="0"/>
              <a:t> </a:t>
            </a:r>
            <a:r>
              <a:rPr lang="en-US" sz="2000" dirty="0" err="1"/>
              <a:t>nhiều</a:t>
            </a:r>
            <a:r>
              <a:rPr lang="en-US" sz="2000" dirty="0"/>
              <a:t> </a:t>
            </a:r>
            <a:r>
              <a:rPr lang="en-US" sz="2000" dirty="0" err="1"/>
              <a:t>học</a:t>
            </a:r>
            <a:r>
              <a:rPr lang="en-US" sz="2000" dirty="0"/>
              <a:t> </a:t>
            </a:r>
            <a:r>
              <a:rPr lang="en-US" sz="2000" dirty="0" err="1"/>
              <a:t>sinh</a:t>
            </a:r>
            <a:r>
              <a:rPr lang="en-US" sz="2000" dirty="0"/>
              <a:t> </a:t>
            </a:r>
            <a:r>
              <a:rPr lang="en-US" sz="2000" dirty="0" err="1"/>
              <a:t>bố</a:t>
            </a:r>
            <a:r>
              <a:rPr lang="en-US" sz="2000" dirty="0"/>
              <a:t> </a:t>
            </a:r>
            <a:r>
              <a:rPr lang="en-US" sz="2000" dirty="0" err="1"/>
              <a:t>mẹ</a:t>
            </a:r>
            <a:r>
              <a:rPr lang="en-US" sz="2000" dirty="0"/>
              <a:t> </a:t>
            </a:r>
            <a:r>
              <a:rPr lang="en-US" sz="2000" dirty="0" err="1"/>
              <a:t>ly</a:t>
            </a:r>
            <a:r>
              <a:rPr lang="en-US" sz="2000" dirty="0"/>
              <a:t> </a:t>
            </a:r>
            <a:r>
              <a:rPr lang="en-US" sz="2000" dirty="0" err="1"/>
              <a:t>hôn</a:t>
            </a:r>
            <a:r>
              <a:rPr lang="en-US" sz="2000" dirty="0"/>
              <a:t> </a:t>
            </a:r>
            <a:r>
              <a:rPr lang="en-US" sz="2000" dirty="0" err="1"/>
              <a:t>nên</a:t>
            </a:r>
            <a:r>
              <a:rPr lang="en-US" sz="2000" dirty="0"/>
              <a:t> </a:t>
            </a:r>
            <a:r>
              <a:rPr lang="en-US" sz="2000" dirty="0" err="1"/>
              <a:t>học</a:t>
            </a:r>
            <a:r>
              <a:rPr lang="en-US" sz="2000" dirty="0"/>
              <a:t> </a:t>
            </a:r>
            <a:r>
              <a:rPr lang="en-US" sz="2000" dirty="0" err="1"/>
              <a:t>sinh</a:t>
            </a:r>
            <a:r>
              <a:rPr lang="en-US" sz="2000" dirty="0"/>
              <a:t> </a:t>
            </a:r>
            <a:r>
              <a:rPr lang="en-US" sz="2000" dirty="0" err="1"/>
              <a:t>phải</a:t>
            </a:r>
            <a:r>
              <a:rPr lang="en-US" sz="2000" dirty="0"/>
              <a:t> </a:t>
            </a:r>
            <a:r>
              <a:rPr lang="en-US" sz="2000" dirty="0" err="1"/>
              <a:t>sống</a:t>
            </a:r>
            <a:r>
              <a:rPr lang="en-US" sz="2000" dirty="0"/>
              <a:t> </a:t>
            </a:r>
            <a:r>
              <a:rPr lang="en-US" sz="2000" dirty="0" err="1"/>
              <a:t>với</a:t>
            </a:r>
            <a:r>
              <a:rPr lang="en-US" sz="2000" dirty="0"/>
              <a:t> </a:t>
            </a:r>
            <a:r>
              <a:rPr lang="en-US" sz="2000" dirty="0" err="1"/>
              <a:t>ông</a:t>
            </a:r>
            <a:r>
              <a:rPr lang="en-US" sz="2000" dirty="0"/>
              <a:t>, </a:t>
            </a:r>
            <a:r>
              <a:rPr lang="en-US" sz="2000" dirty="0" err="1"/>
              <a:t>bà</a:t>
            </a:r>
            <a:r>
              <a:rPr lang="en-US" sz="2000" dirty="0"/>
              <a:t> ... </a:t>
            </a:r>
            <a:r>
              <a:rPr lang="en-US" sz="2000" dirty="0" err="1"/>
              <a:t>từ</a:t>
            </a:r>
            <a:r>
              <a:rPr lang="en-US" sz="2000" dirty="0"/>
              <a:t> </a:t>
            </a:r>
            <a:r>
              <a:rPr lang="en-US" sz="2000" dirty="0" err="1"/>
              <a:t>đó</a:t>
            </a:r>
            <a:r>
              <a:rPr lang="en-US" sz="2000" dirty="0"/>
              <a:t> </a:t>
            </a:r>
            <a:r>
              <a:rPr lang="en-US" sz="2000" dirty="0" err="1"/>
              <a:t>ảnh</a:t>
            </a:r>
            <a:r>
              <a:rPr lang="en-US" sz="2000" dirty="0"/>
              <a:t> </a:t>
            </a:r>
            <a:r>
              <a:rPr lang="en-US" sz="2000" dirty="0" err="1"/>
              <a:t>hưởng</a:t>
            </a:r>
            <a:r>
              <a:rPr lang="en-US" sz="2000" dirty="0"/>
              <a:t> </a:t>
            </a:r>
            <a:r>
              <a:rPr lang="en-US" sz="2000" dirty="0" err="1"/>
              <a:t>đến</a:t>
            </a:r>
            <a:r>
              <a:rPr lang="en-US" sz="2000" dirty="0"/>
              <a:t> </a:t>
            </a:r>
            <a:r>
              <a:rPr lang="en-US" sz="2000" dirty="0" err="1"/>
              <a:t>chất</a:t>
            </a:r>
            <a:r>
              <a:rPr lang="en-US" sz="2000" dirty="0"/>
              <a:t> </a:t>
            </a:r>
            <a:r>
              <a:rPr lang="en-US" sz="2000" dirty="0" err="1"/>
              <a:t>lượng</a:t>
            </a:r>
            <a:r>
              <a:rPr lang="en-US" sz="2000" dirty="0"/>
              <a:t> </a:t>
            </a:r>
            <a:r>
              <a:rPr lang="en-US" sz="2000" dirty="0" err="1"/>
              <a:t>học</a:t>
            </a:r>
            <a:r>
              <a:rPr lang="en-US" sz="2000" dirty="0"/>
              <a:t> </a:t>
            </a:r>
            <a:r>
              <a:rPr lang="en-US" sz="2000" dirty="0" err="1" smtClean="0"/>
              <a:t>tập</a:t>
            </a:r>
            <a:r>
              <a:rPr lang="en-US" sz="2000" dirty="0" smtClean="0"/>
              <a:t>.</a:t>
            </a:r>
          </a:p>
          <a:p>
            <a:pPr algn="just">
              <a:buFontTx/>
              <a:buChar char="-"/>
            </a:pPr>
            <a:r>
              <a:rPr lang="en-US" sz="2000" dirty="0" err="1" smtClean="0"/>
              <a:t>Một</a:t>
            </a:r>
            <a:r>
              <a:rPr lang="en-US" sz="2000" dirty="0" smtClean="0"/>
              <a:t> </a:t>
            </a:r>
            <a:r>
              <a:rPr lang="en-US" sz="2000" dirty="0" err="1"/>
              <a:t>số</a:t>
            </a:r>
            <a:r>
              <a:rPr lang="en-US" sz="2000" dirty="0"/>
              <a:t> cha </a:t>
            </a:r>
            <a:r>
              <a:rPr lang="en-US" sz="2000" dirty="0" err="1"/>
              <a:t>mẹ</a:t>
            </a:r>
            <a:r>
              <a:rPr lang="en-US" sz="2000" dirty="0"/>
              <a:t> </a:t>
            </a:r>
            <a:r>
              <a:rPr lang="en-US" sz="2000" dirty="0" err="1"/>
              <a:t>học</a:t>
            </a:r>
            <a:r>
              <a:rPr lang="en-US" sz="2000" dirty="0"/>
              <a:t> </a:t>
            </a:r>
            <a:r>
              <a:rPr lang="en-US" sz="2000" dirty="0" err="1"/>
              <a:t>sinh</a:t>
            </a:r>
            <a:r>
              <a:rPr lang="en-US" sz="2000" dirty="0"/>
              <a:t> </a:t>
            </a:r>
            <a:r>
              <a:rPr lang="en-US" sz="2000" dirty="0" err="1"/>
              <a:t>đi</a:t>
            </a:r>
            <a:r>
              <a:rPr lang="en-US" sz="2000" dirty="0"/>
              <a:t> </a:t>
            </a:r>
            <a:r>
              <a:rPr lang="en-US" sz="2000" dirty="0" err="1"/>
              <a:t>làm</a:t>
            </a:r>
            <a:r>
              <a:rPr lang="en-US" sz="2000" dirty="0"/>
              <a:t> </a:t>
            </a:r>
            <a:r>
              <a:rPr lang="en-US" sz="2000" dirty="0" err="1"/>
              <a:t>ăn</a:t>
            </a:r>
            <a:r>
              <a:rPr lang="en-US" sz="2000" dirty="0"/>
              <a:t> </a:t>
            </a:r>
            <a:r>
              <a:rPr lang="en-US" sz="2000" dirty="0" err="1"/>
              <a:t>xa</a:t>
            </a:r>
            <a:r>
              <a:rPr lang="en-US" sz="2000" dirty="0"/>
              <a:t>, </a:t>
            </a:r>
            <a:r>
              <a:rPr lang="en-US" sz="2000" dirty="0" err="1"/>
              <a:t>gửi</a:t>
            </a:r>
            <a:r>
              <a:rPr lang="en-US" sz="2000" dirty="0"/>
              <a:t> con ở </a:t>
            </a:r>
            <a:r>
              <a:rPr lang="en-US" sz="2000" dirty="0" err="1"/>
              <a:t>nhà</a:t>
            </a:r>
            <a:r>
              <a:rPr lang="en-US" sz="2000" dirty="0"/>
              <a:t> </a:t>
            </a:r>
            <a:r>
              <a:rPr lang="en-US" sz="2000" dirty="0" err="1"/>
              <a:t>cho</a:t>
            </a:r>
            <a:r>
              <a:rPr lang="en-US" sz="2000" dirty="0"/>
              <a:t> </a:t>
            </a:r>
            <a:r>
              <a:rPr lang="en-US" sz="2000" dirty="0" err="1"/>
              <a:t>ông</a:t>
            </a:r>
            <a:r>
              <a:rPr lang="en-US" sz="2000" dirty="0"/>
              <a:t> </a:t>
            </a:r>
            <a:r>
              <a:rPr lang="en-US" sz="2000" dirty="0" err="1"/>
              <a:t>bà</a:t>
            </a:r>
            <a:r>
              <a:rPr lang="en-US" sz="2000" dirty="0"/>
              <a:t> </a:t>
            </a:r>
            <a:r>
              <a:rPr lang="en-US" sz="2000" dirty="0" err="1"/>
              <a:t>nên</a:t>
            </a:r>
            <a:r>
              <a:rPr lang="en-US" sz="2000" dirty="0"/>
              <a:t> </a:t>
            </a:r>
            <a:r>
              <a:rPr lang="en-US" sz="2000" dirty="0" err="1"/>
              <a:t>sự</a:t>
            </a:r>
            <a:r>
              <a:rPr lang="en-US" sz="2000" dirty="0"/>
              <a:t> </a:t>
            </a:r>
            <a:r>
              <a:rPr lang="en-US" sz="2000" dirty="0" err="1"/>
              <a:t>phối</a:t>
            </a:r>
            <a:r>
              <a:rPr lang="en-US" sz="2000" dirty="0"/>
              <a:t> </a:t>
            </a:r>
            <a:r>
              <a:rPr lang="en-US" sz="2000" dirty="0" err="1"/>
              <a:t>hợp</a:t>
            </a:r>
            <a:r>
              <a:rPr lang="en-US" sz="2000" dirty="0"/>
              <a:t> </a:t>
            </a:r>
            <a:r>
              <a:rPr lang="en-US" sz="2000" dirty="0" err="1"/>
              <a:t>với</a:t>
            </a:r>
            <a:r>
              <a:rPr lang="en-US" sz="2000" dirty="0"/>
              <a:t> </a:t>
            </a:r>
            <a:r>
              <a:rPr lang="en-US" sz="2000" dirty="0" err="1"/>
              <a:t>gia</a:t>
            </a:r>
            <a:r>
              <a:rPr lang="en-US" sz="2000" dirty="0"/>
              <a:t> </a:t>
            </a:r>
            <a:r>
              <a:rPr lang="en-US" sz="2000" dirty="0" err="1"/>
              <a:t>đình</a:t>
            </a:r>
            <a:r>
              <a:rPr lang="en-US" sz="2000" dirty="0"/>
              <a:t> </a:t>
            </a:r>
            <a:r>
              <a:rPr lang="en-US" sz="2000" dirty="0" err="1"/>
              <a:t>trong</a:t>
            </a:r>
            <a:r>
              <a:rPr lang="en-US" sz="2000" dirty="0"/>
              <a:t> </a:t>
            </a:r>
            <a:r>
              <a:rPr lang="en-US" sz="2000" dirty="0" err="1"/>
              <a:t>việc</a:t>
            </a:r>
            <a:r>
              <a:rPr lang="en-US" sz="2000" dirty="0"/>
              <a:t> </a:t>
            </a:r>
            <a:r>
              <a:rPr lang="en-US" sz="2000" dirty="0" err="1"/>
              <a:t>giáo</a:t>
            </a:r>
            <a:r>
              <a:rPr lang="en-US" sz="2000" dirty="0"/>
              <a:t> </a:t>
            </a:r>
            <a:r>
              <a:rPr lang="en-US" sz="2000" dirty="0" err="1"/>
              <a:t>dục</a:t>
            </a:r>
            <a:r>
              <a:rPr lang="en-US" sz="2000" dirty="0"/>
              <a:t> con ở </a:t>
            </a:r>
            <a:r>
              <a:rPr lang="en-US" sz="2000" dirty="0" err="1"/>
              <a:t>nhà</a:t>
            </a:r>
            <a:r>
              <a:rPr lang="en-US" sz="2000" dirty="0"/>
              <a:t> </a:t>
            </a:r>
            <a:r>
              <a:rPr lang="en-US" sz="2000" dirty="0" err="1"/>
              <a:t>còn</a:t>
            </a:r>
            <a:r>
              <a:rPr lang="en-US" sz="2000" dirty="0"/>
              <a:t> </a:t>
            </a:r>
            <a:r>
              <a:rPr lang="en-US" sz="2000" dirty="0" err="1"/>
              <a:t>hạn</a:t>
            </a:r>
            <a:r>
              <a:rPr lang="en-US" sz="2000" dirty="0"/>
              <a:t> </a:t>
            </a:r>
            <a:r>
              <a:rPr lang="en-US" sz="2000" dirty="0" err="1" smtClean="0"/>
              <a:t>chế</a:t>
            </a:r>
            <a:r>
              <a:rPr lang="en-US" sz="2000" dirty="0" smtClean="0"/>
              <a:t>.</a:t>
            </a:r>
          </a:p>
          <a:p>
            <a:pPr algn="just">
              <a:buFontTx/>
              <a:buChar char="-"/>
            </a:pPr>
            <a:r>
              <a:rPr lang="en-US" sz="2000" dirty="0" smtClean="0"/>
              <a:t>Do </a:t>
            </a:r>
            <a:r>
              <a:rPr lang="en-US" sz="2000" dirty="0" err="1"/>
              <a:t>tình</a:t>
            </a:r>
            <a:r>
              <a:rPr lang="en-US" sz="2000" dirty="0"/>
              <a:t> </a:t>
            </a:r>
            <a:r>
              <a:rPr lang="en-US" sz="2000" dirty="0" err="1"/>
              <a:t>hình</a:t>
            </a:r>
            <a:r>
              <a:rPr lang="en-US" sz="2000" dirty="0"/>
              <a:t> </a:t>
            </a:r>
            <a:r>
              <a:rPr lang="en-US" sz="2000" dirty="0" err="1"/>
              <a:t>Covid</a:t>
            </a:r>
            <a:r>
              <a:rPr lang="en-US" sz="2000" dirty="0"/>
              <a:t> – 19 </a:t>
            </a:r>
            <a:r>
              <a:rPr lang="en-US" sz="2000" dirty="0" err="1"/>
              <a:t>diễn</a:t>
            </a:r>
            <a:r>
              <a:rPr lang="en-US" sz="2000" dirty="0"/>
              <a:t> </a:t>
            </a:r>
            <a:r>
              <a:rPr lang="en-US" sz="2000" dirty="0" err="1"/>
              <a:t>biến</a:t>
            </a:r>
            <a:r>
              <a:rPr lang="en-US" sz="2000" dirty="0"/>
              <a:t> </a:t>
            </a:r>
            <a:r>
              <a:rPr lang="en-US" sz="2000" dirty="0" err="1"/>
              <a:t>phức</a:t>
            </a:r>
            <a:r>
              <a:rPr lang="en-US" sz="2000" dirty="0"/>
              <a:t> </a:t>
            </a:r>
            <a:r>
              <a:rPr lang="en-US" sz="2000" dirty="0" err="1"/>
              <a:t>tạp</a:t>
            </a:r>
            <a:r>
              <a:rPr lang="en-US" sz="2000" dirty="0"/>
              <a:t> </a:t>
            </a:r>
            <a:r>
              <a:rPr lang="en-US" sz="2000" dirty="0" err="1"/>
              <a:t>gây</a:t>
            </a:r>
            <a:r>
              <a:rPr lang="en-US" sz="2000" dirty="0"/>
              <a:t> </a:t>
            </a:r>
            <a:r>
              <a:rPr lang="en-US" sz="2000" dirty="0" err="1"/>
              <a:t>khó</a:t>
            </a:r>
            <a:r>
              <a:rPr lang="en-US" sz="2000" dirty="0"/>
              <a:t> </a:t>
            </a:r>
            <a:r>
              <a:rPr lang="en-US" sz="2000" dirty="0" err="1"/>
              <a:t>khăn</a:t>
            </a:r>
            <a:r>
              <a:rPr lang="en-US" sz="2000" dirty="0"/>
              <a:t> </a:t>
            </a:r>
            <a:r>
              <a:rPr lang="en-US" sz="2000" dirty="0" err="1"/>
              <a:t>trong</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nhà</a:t>
            </a:r>
            <a:r>
              <a:rPr lang="en-US" sz="2000" dirty="0"/>
              <a:t> </a:t>
            </a:r>
            <a:r>
              <a:rPr lang="en-US" sz="2000" dirty="0" err="1"/>
              <a:t>trường</a:t>
            </a:r>
            <a:r>
              <a:rPr lang="en-US" sz="2000" dirty="0"/>
              <a:t>. </a:t>
            </a:r>
          </a:p>
        </p:txBody>
      </p:sp>
      <p:sp>
        <p:nvSpPr>
          <p:cNvPr id="70660" name="Rectangle 4"/>
          <p:cNvSpPr>
            <a:spLocks noGrp="1" noChangeArrowheads="1"/>
          </p:cNvSpPr>
          <p:nvPr>
            <p:ph type="title"/>
          </p:nvPr>
        </p:nvSpPr>
        <p:spPr/>
        <p:txBody>
          <a:bodyPr/>
          <a:lstStyle/>
          <a:p>
            <a:r>
              <a:rPr lang="en-US" sz="2800" dirty="0" err="1" smtClean="0"/>
              <a:t>Đánh</a:t>
            </a:r>
            <a:r>
              <a:rPr lang="en-US" sz="2800" dirty="0" smtClean="0"/>
              <a:t> </a:t>
            </a:r>
            <a:r>
              <a:rPr lang="en-US" sz="2800" dirty="0" err="1" smtClean="0"/>
              <a:t>giá</a:t>
            </a:r>
            <a:r>
              <a:rPr lang="en-US" sz="2800" dirty="0" smtClean="0"/>
              <a:t> </a:t>
            </a:r>
            <a:r>
              <a:rPr lang="en-US" sz="2800" dirty="0" err="1" smtClean="0"/>
              <a:t>chung</a:t>
            </a:r>
            <a:r>
              <a:rPr lang="en-US" sz="2800" dirty="0" smtClean="0"/>
              <a:t> </a:t>
            </a:r>
            <a:r>
              <a:rPr lang="en-US" sz="2800" dirty="0" err="1" smtClean="0"/>
              <a:t>thuận</a:t>
            </a:r>
            <a:r>
              <a:rPr lang="en-US" sz="2800" dirty="0" smtClean="0"/>
              <a:t> </a:t>
            </a:r>
            <a:r>
              <a:rPr lang="en-US" sz="2800" dirty="0" err="1" smtClean="0"/>
              <a:t>lợi</a:t>
            </a:r>
            <a:r>
              <a:rPr lang="en-US" sz="2800" dirty="0" smtClean="0"/>
              <a:t>, </a:t>
            </a:r>
            <a:r>
              <a:rPr lang="en-US" sz="2800" dirty="0" err="1" smtClean="0"/>
              <a:t>khó</a:t>
            </a:r>
            <a:r>
              <a:rPr lang="en-US" sz="2800" dirty="0" smtClean="0"/>
              <a:t> </a:t>
            </a:r>
            <a:r>
              <a:rPr lang="en-US" sz="2800" dirty="0" err="1" smtClean="0"/>
              <a:t>khăn</a:t>
            </a:r>
            <a:endParaRPr lang="en-US" sz="2800" dirty="0"/>
          </a:p>
        </p:txBody>
      </p:sp>
      <p:grpSp>
        <p:nvGrpSpPr>
          <p:cNvPr id="4" name="Group 3"/>
          <p:cNvGrpSpPr/>
          <p:nvPr/>
        </p:nvGrpSpPr>
        <p:grpSpPr>
          <a:xfrm>
            <a:off x="990600" y="1295400"/>
            <a:ext cx="3124200" cy="584775"/>
            <a:chOff x="990600" y="1295400"/>
            <a:chExt cx="3124200" cy="584775"/>
          </a:xfrm>
        </p:grpSpPr>
        <p:sp>
          <p:nvSpPr>
            <p:cNvPr id="2" name="Pentagon 1"/>
            <p:cNvSpPr/>
            <p:nvPr/>
          </p:nvSpPr>
          <p:spPr>
            <a:xfrm>
              <a:off x="990600" y="1295400"/>
              <a:ext cx="3124200" cy="533400"/>
            </a:xfrm>
            <a:prstGeom prst="homePlat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a:p>
          </p:txBody>
        </p:sp>
        <p:sp>
          <p:nvSpPr>
            <p:cNvPr id="3" name="TextBox 2"/>
            <p:cNvSpPr txBox="1"/>
            <p:nvPr/>
          </p:nvSpPr>
          <p:spPr>
            <a:xfrm>
              <a:off x="1143000" y="1295400"/>
              <a:ext cx="2667000" cy="584775"/>
            </a:xfrm>
            <a:prstGeom prst="rect">
              <a:avLst/>
            </a:prstGeom>
            <a:noFill/>
          </p:spPr>
          <p:txBody>
            <a:bodyPr wrap="square" rtlCol="0">
              <a:spAutoFit/>
            </a:bodyPr>
            <a:lstStyle/>
            <a:p>
              <a:r>
                <a:rPr lang="en-US" sz="3200" b="1" dirty="0" err="1" smtClean="0"/>
                <a:t>Khó</a:t>
              </a:r>
              <a:r>
                <a:rPr lang="en-US" sz="3200" b="1" dirty="0" smtClean="0"/>
                <a:t> </a:t>
              </a:r>
              <a:r>
                <a:rPr lang="en-US" sz="3200" b="1" dirty="0" err="1" smtClean="0"/>
                <a:t>khăn</a:t>
              </a:r>
              <a:endParaRPr lang="vi-VN" sz="3200" b="1" dirty="0"/>
            </a:p>
          </p:txBody>
        </p:sp>
      </p:grpSp>
    </p:spTree>
    <p:extLst>
      <p:ext uri="{BB962C8B-B14F-4D97-AF65-F5344CB8AC3E}">
        <p14:creationId xmlns:p14="http://schemas.microsoft.com/office/powerpoint/2010/main" val="14274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0658">
                                            <p:txEl>
                                              <p:pRg st="0" end="0"/>
                                            </p:txEl>
                                          </p:spTgt>
                                        </p:tgtEl>
                                        <p:attrNameLst>
                                          <p:attrName>style.visibility</p:attrName>
                                        </p:attrNameLst>
                                      </p:cBhvr>
                                      <p:to>
                                        <p:strVal val="visible"/>
                                      </p:to>
                                    </p:set>
                                    <p:animEffect transition="in" filter="wipe(down)">
                                      <p:cBhvr>
                                        <p:cTn id="13" dur="500"/>
                                        <p:tgtEl>
                                          <p:spTgt spid="7065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0658">
                                            <p:txEl>
                                              <p:pRg st="1" end="1"/>
                                            </p:txEl>
                                          </p:spTgt>
                                        </p:tgtEl>
                                        <p:attrNameLst>
                                          <p:attrName>style.visibility</p:attrName>
                                        </p:attrNameLst>
                                      </p:cBhvr>
                                      <p:to>
                                        <p:strVal val="visible"/>
                                      </p:to>
                                    </p:set>
                                    <p:animEffect transition="in" filter="wipe(down)">
                                      <p:cBhvr>
                                        <p:cTn id="18" dur="500"/>
                                        <p:tgtEl>
                                          <p:spTgt spid="7065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0658">
                                            <p:txEl>
                                              <p:pRg st="2" end="2"/>
                                            </p:txEl>
                                          </p:spTgt>
                                        </p:tgtEl>
                                        <p:attrNameLst>
                                          <p:attrName>style.visibility</p:attrName>
                                        </p:attrNameLst>
                                      </p:cBhvr>
                                      <p:to>
                                        <p:strVal val="visible"/>
                                      </p:to>
                                    </p:set>
                                    <p:animEffect transition="in" filter="wipe(down)">
                                      <p:cBhvr>
                                        <p:cTn id="23" dur="500"/>
                                        <p:tgtEl>
                                          <p:spTgt spid="7065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0658">
                                            <p:txEl>
                                              <p:pRg st="3" end="3"/>
                                            </p:txEl>
                                          </p:spTgt>
                                        </p:tgtEl>
                                        <p:attrNameLst>
                                          <p:attrName>style.visibility</p:attrName>
                                        </p:attrNameLst>
                                      </p:cBhvr>
                                      <p:to>
                                        <p:strVal val="visible"/>
                                      </p:to>
                                    </p:set>
                                    <p:animEffect transition="in" filter="wipe(down)">
                                      <p:cBhvr>
                                        <p:cTn id="28" dur="500"/>
                                        <p:tgtEl>
                                          <p:spTgt spid="706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a:xfrm>
            <a:off x="914400" y="228600"/>
            <a:ext cx="6302375" cy="1143000"/>
          </a:xfrm>
        </p:spPr>
        <p:txBody>
          <a:bodyPr/>
          <a:lstStyle/>
          <a:p>
            <a:r>
              <a:rPr lang="en-US" dirty="0" err="1" smtClean="0"/>
              <a:t>Kết</a:t>
            </a:r>
            <a:r>
              <a:rPr lang="en-US" dirty="0" smtClean="0"/>
              <a:t> </a:t>
            </a:r>
            <a:r>
              <a:rPr lang="en-US" dirty="0" err="1" smtClean="0"/>
              <a:t>quả</a:t>
            </a:r>
            <a:r>
              <a:rPr lang="en-US" dirty="0" smtClean="0"/>
              <a:t> </a:t>
            </a:r>
            <a:r>
              <a:rPr lang="en-US" dirty="0" err="1" smtClean="0"/>
              <a:t>nổi</a:t>
            </a:r>
            <a:r>
              <a:rPr lang="en-US" dirty="0" smtClean="0"/>
              <a:t> </a:t>
            </a:r>
            <a:r>
              <a:rPr lang="en-US" dirty="0" err="1" smtClean="0"/>
              <a:t>bật</a:t>
            </a:r>
            <a:endParaRPr lang="en-US" dirty="0"/>
          </a:p>
        </p:txBody>
      </p:sp>
      <p:grpSp>
        <p:nvGrpSpPr>
          <p:cNvPr id="4" name="Group 3"/>
          <p:cNvGrpSpPr/>
          <p:nvPr/>
        </p:nvGrpSpPr>
        <p:grpSpPr>
          <a:xfrm>
            <a:off x="1371600" y="3055938"/>
            <a:ext cx="6361113" cy="1149350"/>
            <a:chOff x="1371600" y="3055938"/>
            <a:chExt cx="6361113" cy="1149350"/>
          </a:xfrm>
        </p:grpSpPr>
        <p:sp>
          <p:nvSpPr>
            <p:cNvPr id="72707" name="AutoShape 3"/>
            <p:cNvSpPr>
              <a:spLocks noChangeArrowheads="1"/>
            </p:cNvSpPr>
            <p:nvPr/>
          </p:nvSpPr>
          <p:spPr bwMode="gray">
            <a:xfrm>
              <a:off x="1371600" y="3327400"/>
              <a:ext cx="6361113" cy="877888"/>
            </a:xfrm>
            <a:prstGeom prst="roundRect">
              <a:avLst>
                <a:gd name="adj" fmla="val 16667"/>
              </a:avLst>
            </a:prstGeom>
            <a:gradFill rotWithShape="1">
              <a:gsLst>
                <a:gs pos="0">
                  <a:srgbClr val="FFFFFF"/>
                </a:gs>
                <a:gs pos="100000">
                  <a:srgbClr val="EAEAEA"/>
                </a:gs>
              </a:gsLst>
              <a:lin ang="5400000" scaled="1"/>
            </a:gradFill>
            <a:ln w="9525">
              <a:solidFill>
                <a:srgbClr val="DDDDDD"/>
              </a:solidFill>
              <a:round/>
              <a:headEnd/>
              <a:tailEnd/>
            </a:ln>
            <a:effectLst>
              <a:outerShdw dist="35921" dir="2700000" algn="ctr" rotWithShape="0">
                <a:srgbClr val="000000">
                  <a:alpha val="50000"/>
                </a:srgbClr>
              </a:outerShdw>
            </a:effectLst>
          </p:spPr>
          <p:txBody>
            <a:bodyPr wrap="none" anchor="ctr"/>
            <a:lstStyle/>
            <a:p>
              <a:endParaRPr lang="en-US"/>
            </a:p>
          </p:txBody>
        </p:sp>
        <p:grpSp>
          <p:nvGrpSpPr>
            <p:cNvPr id="72710" name="Group 6"/>
            <p:cNvGrpSpPr>
              <a:grpSpLocks/>
            </p:cNvGrpSpPr>
            <p:nvPr/>
          </p:nvGrpSpPr>
          <p:grpSpPr bwMode="auto">
            <a:xfrm>
              <a:off x="2200275" y="3055938"/>
              <a:ext cx="4686300" cy="361950"/>
              <a:chOff x="720" y="1392"/>
              <a:chExt cx="4058" cy="480"/>
            </a:xfrm>
          </p:grpSpPr>
          <p:sp>
            <p:nvSpPr>
              <p:cNvPr id="72711" name="AutoShape 7"/>
              <p:cNvSpPr>
                <a:spLocks noChangeArrowheads="1"/>
              </p:cNvSpPr>
              <p:nvPr/>
            </p:nvSpPr>
            <p:spPr bwMode="lt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endParaRPr lang="en-US"/>
              </a:p>
            </p:txBody>
          </p:sp>
          <p:grpSp>
            <p:nvGrpSpPr>
              <p:cNvPr id="72712" name="Group 8"/>
              <p:cNvGrpSpPr>
                <a:grpSpLocks/>
              </p:cNvGrpSpPr>
              <p:nvPr/>
            </p:nvGrpSpPr>
            <p:grpSpPr bwMode="auto">
              <a:xfrm>
                <a:off x="730" y="1407"/>
                <a:ext cx="4043" cy="444"/>
                <a:chOff x="744" y="1407"/>
                <a:chExt cx="3988" cy="444"/>
              </a:xfrm>
            </p:grpSpPr>
            <p:sp>
              <p:nvSpPr>
                <p:cNvPr id="72713" name="AutoShape 9"/>
                <p:cNvSpPr>
                  <a:spLocks noChangeArrowheads="1"/>
                </p:cNvSpPr>
                <p:nvPr/>
              </p:nvSpPr>
              <p:spPr bwMode="ltGray">
                <a:xfrm>
                  <a:off x="744" y="1736"/>
                  <a:ext cx="3988" cy="115"/>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endParaRPr lang="en-US"/>
                </a:p>
              </p:txBody>
            </p:sp>
            <p:sp>
              <p:nvSpPr>
                <p:cNvPr id="72714" name="AutoShape 10"/>
                <p:cNvSpPr>
                  <a:spLocks noChangeArrowheads="1"/>
                </p:cNvSpPr>
                <p:nvPr/>
              </p:nvSpPr>
              <p:spPr bwMode="lt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endParaRPr lang="en-US"/>
                </a:p>
              </p:txBody>
            </p:sp>
          </p:grpSp>
        </p:grpSp>
        <p:sp>
          <p:nvSpPr>
            <p:cNvPr id="72726" name="Rectangle 22"/>
            <p:cNvSpPr>
              <a:spLocks noChangeArrowheads="1"/>
            </p:cNvSpPr>
            <p:nvPr/>
          </p:nvSpPr>
          <p:spPr bwMode="black">
            <a:xfrm>
              <a:off x="3013189" y="3059113"/>
              <a:ext cx="3063659" cy="338554"/>
            </a:xfrm>
            <a:prstGeom prst="rect">
              <a:avLst/>
            </a:prstGeom>
            <a:noFill/>
            <a:ln w="9525">
              <a:noFill/>
              <a:miter lim="800000"/>
              <a:headEnd/>
              <a:tailEnd/>
            </a:ln>
            <a:effectLst>
              <a:outerShdw dist="17961" dir="2700000" algn="ctr" rotWithShape="0">
                <a:srgbClr val="000000">
                  <a:alpha val="50000"/>
                </a:srgbClr>
              </a:outerShdw>
            </a:effectLst>
          </p:spPr>
          <p:txBody>
            <a:bodyPr wrap="none">
              <a:spAutoFit/>
            </a:bodyPr>
            <a:lstStyle/>
            <a:p>
              <a:pPr algn="ctr">
                <a:spcBef>
                  <a:spcPct val="50000"/>
                </a:spcBef>
                <a:buClr>
                  <a:srgbClr val="1F3F5F"/>
                </a:buClr>
              </a:pPr>
              <a:r>
                <a:rPr lang="en-US" sz="1600" b="1" dirty="0">
                  <a:solidFill>
                    <a:srgbClr val="FFFFFF"/>
                  </a:solidFill>
                </a:rPr>
                <a:t> </a:t>
              </a:r>
              <a:r>
                <a:rPr lang="en-US" sz="1600" b="1" dirty="0" err="1" smtClean="0">
                  <a:solidFill>
                    <a:srgbClr val="FFFFFF"/>
                  </a:solidFill>
                </a:rPr>
                <a:t>Công</a:t>
              </a:r>
              <a:r>
                <a:rPr lang="en-US" sz="1600" b="1" dirty="0" smtClean="0">
                  <a:solidFill>
                    <a:srgbClr val="FFFFFF"/>
                  </a:solidFill>
                </a:rPr>
                <a:t> </a:t>
              </a:r>
              <a:r>
                <a:rPr lang="en-US" sz="1600" b="1" dirty="0" err="1" smtClean="0">
                  <a:solidFill>
                    <a:srgbClr val="FFFFFF"/>
                  </a:solidFill>
                </a:rPr>
                <a:t>tác</a:t>
              </a:r>
              <a:r>
                <a:rPr lang="en-US" sz="1600" b="1" dirty="0" smtClean="0">
                  <a:solidFill>
                    <a:srgbClr val="FFFFFF"/>
                  </a:solidFill>
                </a:rPr>
                <a:t> </a:t>
              </a:r>
              <a:r>
                <a:rPr lang="en-US" sz="1600" b="1" dirty="0" err="1" smtClean="0">
                  <a:solidFill>
                    <a:srgbClr val="FFFFFF"/>
                  </a:solidFill>
                </a:rPr>
                <a:t>phối</a:t>
              </a:r>
              <a:r>
                <a:rPr lang="en-US" sz="1600" b="1" dirty="0" smtClean="0">
                  <a:solidFill>
                    <a:srgbClr val="FFFFFF"/>
                  </a:solidFill>
                </a:rPr>
                <a:t> </a:t>
              </a:r>
              <a:r>
                <a:rPr lang="en-US" sz="1600" b="1" dirty="0" err="1" smtClean="0">
                  <a:solidFill>
                    <a:srgbClr val="FFFFFF"/>
                  </a:solidFill>
                </a:rPr>
                <a:t>hợp</a:t>
              </a:r>
              <a:r>
                <a:rPr lang="en-US" sz="1600" b="1" dirty="0" smtClean="0">
                  <a:solidFill>
                    <a:srgbClr val="FFFFFF"/>
                  </a:solidFill>
                </a:rPr>
                <a:t> </a:t>
              </a:r>
              <a:r>
                <a:rPr lang="en-US" sz="1600" b="1" dirty="0" err="1" smtClean="0">
                  <a:solidFill>
                    <a:srgbClr val="FFFFFF"/>
                  </a:solidFill>
                </a:rPr>
                <a:t>với</a:t>
              </a:r>
              <a:r>
                <a:rPr lang="en-US" sz="1600" b="1" dirty="0" smtClean="0">
                  <a:solidFill>
                    <a:srgbClr val="FFFFFF"/>
                  </a:solidFill>
                </a:rPr>
                <a:t> PHHS</a:t>
              </a:r>
              <a:endParaRPr lang="en-US" sz="1600" b="1" dirty="0">
                <a:solidFill>
                  <a:srgbClr val="FFFFFF"/>
                </a:solidFill>
              </a:endParaRPr>
            </a:p>
          </p:txBody>
        </p:sp>
        <p:sp>
          <p:nvSpPr>
            <p:cNvPr id="72729" name="Rectangle 25"/>
            <p:cNvSpPr>
              <a:spLocks noChangeArrowheads="1"/>
            </p:cNvSpPr>
            <p:nvPr/>
          </p:nvSpPr>
          <p:spPr bwMode="auto">
            <a:xfrm>
              <a:off x="1503363" y="3505200"/>
              <a:ext cx="6091237" cy="612988"/>
            </a:xfrm>
            <a:prstGeom prst="rect">
              <a:avLst/>
            </a:prstGeom>
            <a:noFill/>
            <a:ln w="9525">
              <a:noFill/>
              <a:miter lim="800000"/>
              <a:headEnd/>
              <a:tailEnd/>
            </a:ln>
            <a:effectLst/>
          </p:spPr>
          <p:txBody>
            <a:bodyPr>
              <a:spAutoFit/>
            </a:bodyPr>
            <a:lstStyle/>
            <a:p>
              <a:pPr algn="ctr" eaLnBrk="0" hangingPunct="0">
                <a:lnSpc>
                  <a:spcPct val="110000"/>
                </a:lnSpc>
              </a:pPr>
              <a:r>
                <a:rPr lang="en-US" sz="1600" dirty="0" err="1" smtClean="0">
                  <a:solidFill>
                    <a:srgbClr val="000000"/>
                  </a:solidFill>
                </a:rPr>
                <a:t>Phối</a:t>
              </a:r>
              <a:r>
                <a:rPr lang="en-US" sz="1600" dirty="0" smtClean="0">
                  <a:solidFill>
                    <a:srgbClr val="000000"/>
                  </a:solidFill>
                </a:rPr>
                <a:t> </a:t>
              </a:r>
              <a:r>
                <a:rPr lang="en-US" sz="1600" dirty="0" err="1" smtClean="0">
                  <a:solidFill>
                    <a:srgbClr val="000000"/>
                  </a:solidFill>
                </a:rPr>
                <a:t>hợp</a:t>
              </a:r>
              <a:r>
                <a:rPr lang="en-US" sz="1600" dirty="0" smtClean="0">
                  <a:solidFill>
                    <a:srgbClr val="000000"/>
                  </a:solidFill>
                </a:rPr>
                <a:t> </a:t>
              </a:r>
              <a:r>
                <a:rPr lang="en-US" sz="1600" dirty="0" err="1" smtClean="0">
                  <a:solidFill>
                    <a:srgbClr val="000000"/>
                  </a:solidFill>
                </a:rPr>
                <a:t>chặt</a:t>
              </a:r>
              <a:r>
                <a:rPr lang="en-US" sz="1600" dirty="0" smtClean="0">
                  <a:solidFill>
                    <a:srgbClr val="000000"/>
                  </a:solidFill>
                </a:rPr>
                <a:t> </a:t>
              </a:r>
              <a:r>
                <a:rPr lang="en-US" sz="1600" dirty="0" err="1" smtClean="0">
                  <a:solidFill>
                    <a:srgbClr val="000000"/>
                  </a:solidFill>
                </a:rPr>
                <a:t>chẽ</a:t>
              </a:r>
              <a:r>
                <a:rPr lang="en-US" sz="1600" dirty="0" smtClean="0">
                  <a:solidFill>
                    <a:srgbClr val="000000"/>
                  </a:solidFill>
                </a:rPr>
                <a:t> </a:t>
              </a:r>
              <a:r>
                <a:rPr lang="en-US" sz="1600" dirty="0" err="1" smtClean="0">
                  <a:solidFill>
                    <a:srgbClr val="000000"/>
                  </a:solidFill>
                </a:rPr>
                <a:t>với</a:t>
              </a:r>
              <a:r>
                <a:rPr lang="en-US" sz="1600" dirty="0" smtClean="0">
                  <a:solidFill>
                    <a:srgbClr val="000000"/>
                  </a:solidFill>
                </a:rPr>
                <a:t> PHHS </a:t>
              </a:r>
              <a:r>
                <a:rPr lang="en-US" sz="1600" dirty="0" err="1" smtClean="0">
                  <a:solidFill>
                    <a:srgbClr val="000000"/>
                  </a:solidFill>
                </a:rPr>
                <a:t>trong</a:t>
              </a:r>
              <a:r>
                <a:rPr lang="en-US" sz="1600" dirty="0" smtClean="0">
                  <a:solidFill>
                    <a:srgbClr val="000000"/>
                  </a:solidFill>
                </a:rPr>
                <a:t> </a:t>
              </a:r>
              <a:r>
                <a:rPr lang="en-US" sz="1600" dirty="0" err="1" smtClean="0">
                  <a:solidFill>
                    <a:srgbClr val="000000"/>
                  </a:solidFill>
                </a:rPr>
                <a:t>việc</a:t>
              </a:r>
              <a:r>
                <a:rPr lang="en-US" sz="1600" dirty="0" smtClean="0">
                  <a:solidFill>
                    <a:srgbClr val="000000"/>
                  </a:solidFill>
                </a:rPr>
                <a:t> </a:t>
              </a:r>
              <a:r>
                <a:rPr lang="en-US" sz="1600" dirty="0" err="1" smtClean="0">
                  <a:solidFill>
                    <a:srgbClr val="000000"/>
                  </a:solidFill>
                </a:rPr>
                <a:t>tổ</a:t>
              </a:r>
              <a:r>
                <a:rPr lang="en-US" sz="1600" dirty="0" smtClean="0">
                  <a:solidFill>
                    <a:srgbClr val="000000"/>
                  </a:solidFill>
                </a:rPr>
                <a:t> </a:t>
              </a:r>
              <a:r>
                <a:rPr lang="en-US" sz="1600" dirty="0" err="1" smtClean="0">
                  <a:solidFill>
                    <a:srgbClr val="000000"/>
                  </a:solidFill>
                </a:rPr>
                <a:t>chức</a:t>
              </a:r>
              <a:r>
                <a:rPr lang="en-US" sz="1600" dirty="0" smtClean="0">
                  <a:solidFill>
                    <a:srgbClr val="000000"/>
                  </a:solidFill>
                </a:rPr>
                <a:t> </a:t>
              </a:r>
              <a:r>
                <a:rPr lang="en-US" sz="1600" dirty="0" err="1" smtClean="0">
                  <a:solidFill>
                    <a:srgbClr val="000000"/>
                  </a:solidFill>
                </a:rPr>
                <a:t>các</a:t>
              </a:r>
              <a:r>
                <a:rPr lang="en-US" sz="1600" dirty="0" smtClean="0">
                  <a:solidFill>
                    <a:srgbClr val="000000"/>
                  </a:solidFill>
                </a:rPr>
                <a:t> </a:t>
              </a:r>
              <a:r>
                <a:rPr lang="en-US" sz="1600" dirty="0" err="1" smtClean="0">
                  <a:solidFill>
                    <a:srgbClr val="000000"/>
                  </a:solidFill>
                </a:rPr>
                <a:t>hoạt</a:t>
              </a:r>
              <a:r>
                <a:rPr lang="en-US" sz="1600" dirty="0" smtClean="0">
                  <a:solidFill>
                    <a:srgbClr val="000000"/>
                  </a:solidFill>
                </a:rPr>
                <a:t> </a:t>
              </a:r>
              <a:r>
                <a:rPr lang="en-US" sz="1600" dirty="0" err="1" smtClean="0">
                  <a:solidFill>
                    <a:srgbClr val="000000"/>
                  </a:solidFill>
                </a:rPr>
                <a:t>động</a:t>
              </a:r>
              <a:r>
                <a:rPr lang="en-US" sz="1600" dirty="0" smtClean="0">
                  <a:solidFill>
                    <a:srgbClr val="000000"/>
                  </a:solidFill>
                </a:rPr>
                <a:t> </a:t>
              </a:r>
              <a:r>
                <a:rPr lang="en-US" sz="1600" dirty="0" err="1" smtClean="0">
                  <a:solidFill>
                    <a:srgbClr val="000000"/>
                  </a:solidFill>
                </a:rPr>
                <a:t>cho</a:t>
              </a:r>
              <a:r>
                <a:rPr lang="en-US" sz="1600" dirty="0" smtClean="0">
                  <a:solidFill>
                    <a:srgbClr val="000000"/>
                  </a:solidFill>
                </a:rPr>
                <a:t> HS </a:t>
              </a:r>
              <a:r>
                <a:rPr lang="en-US" sz="1600" dirty="0" err="1" smtClean="0">
                  <a:solidFill>
                    <a:srgbClr val="000000"/>
                  </a:solidFill>
                </a:rPr>
                <a:t>nhằm</a:t>
              </a:r>
              <a:r>
                <a:rPr lang="en-US" sz="1600" dirty="0" smtClean="0">
                  <a:solidFill>
                    <a:srgbClr val="000000"/>
                  </a:solidFill>
                </a:rPr>
                <a:t> </a:t>
              </a:r>
              <a:r>
                <a:rPr lang="en-US" sz="1600" dirty="0" err="1" smtClean="0">
                  <a:solidFill>
                    <a:srgbClr val="000000"/>
                  </a:solidFill>
                </a:rPr>
                <a:t>rèn</a:t>
              </a:r>
              <a:r>
                <a:rPr lang="en-US" sz="1600" dirty="0" smtClean="0">
                  <a:solidFill>
                    <a:srgbClr val="000000"/>
                  </a:solidFill>
                </a:rPr>
                <a:t> </a:t>
              </a:r>
              <a:r>
                <a:rPr lang="en-US" sz="1600" dirty="0" err="1" smtClean="0">
                  <a:solidFill>
                    <a:srgbClr val="000000"/>
                  </a:solidFill>
                </a:rPr>
                <a:t>luyện</a:t>
              </a:r>
              <a:r>
                <a:rPr lang="en-US" sz="1600" dirty="0" smtClean="0">
                  <a:solidFill>
                    <a:srgbClr val="000000"/>
                  </a:solidFill>
                </a:rPr>
                <a:t> </a:t>
              </a:r>
              <a:r>
                <a:rPr lang="en-US" sz="1600" dirty="0" err="1" smtClean="0">
                  <a:solidFill>
                    <a:srgbClr val="000000"/>
                  </a:solidFill>
                </a:rPr>
                <a:t>nâng</a:t>
              </a:r>
              <a:r>
                <a:rPr lang="en-US" sz="1600" dirty="0" smtClean="0">
                  <a:solidFill>
                    <a:srgbClr val="000000"/>
                  </a:solidFill>
                </a:rPr>
                <a:t> </a:t>
              </a:r>
              <a:r>
                <a:rPr lang="en-US" sz="1600" dirty="0" err="1" smtClean="0">
                  <a:solidFill>
                    <a:srgbClr val="000000"/>
                  </a:solidFill>
                </a:rPr>
                <a:t>cao</a:t>
              </a:r>
              <a:r>
                <a:rPr lang="en-US" sz="1600" dirty="0" smtClean="0">
                  <a:solidFill>
                    <a:srgbClr val="000000"/>
                  </a:solidFill>
                </a:rPr>
                <a:t> </a:t>
              </a:r>
              <a:r>
                <a:rPr lang="en-US" sz="1600" dirty="0" err="1" smtClean="0">
                  <a:solidFill>
                    <a:srgbClr val="000000"/>
                  </a:solidFill>
                </a:rPr>
                <a:t>năng</a:t>
              </a:r>
              <a:r>
                <a:rPr lang="en-US" sz="1600" dirty="0" smtClean="0">
                  <a:solidFill>
                    <a:srgbClr val="000000"/>
                  </a:solidFill>
                </a:rPr>
                <a:t> </a:t>
              </a:r>
              <a:r>
                <a:rPr lang="en-US" sz="1600" dirty="0" err="1" smtClean="0">
                  <a:solidFill>
                    <a:srgbClr val="000000"/>
                  </a:solidFill>
                </a:rPr>
                <a:t>lực</a:t>
              </a:r>
              <a:r>
                <a:rPr lang="en-US" sz="1600" dirty="0" smtClean="0">
                  <a:solidFill>
                    <a:srgbClr val="000000"/>
                  </a:solidFill>
                </a:rPr>
                <a:t>, </a:t>
              </a:r>
              <a:r>
                <a:rPr lang="en-US" sz="1600" dirty="0" err="1" smtClean="0">
                  <a:solidFill>
                    <a:srgbClr val="000000"/>
                  </a:solidFill>
                </a:rPr>
                <a:t>kĩ</a:t>
              </a:r>
              <a:r>
                <a:rPr lang="en-US" sz="1600" dirty="0" smtClean="0">
                  <a:solidFill>
                    <a:srgbClr val="000000"/>
                  </a:solidFill>
                </a:rPr>
                <a:t> </a:t>
              </a:r>
              <a:r>
                <a:rPr lang="en-US" sz="1600" dirty="0" err="1" smtClean="0">
                  <a:solidFill>
                    <a:srgbClr val="000000"/>
                  </a:solidFill>
                </a:rPr>
                <a:t>năng</a:t>
              </a:r>
              <a:r>
                <a:rPr lang="en-US" sz="1600" dirty="0" smtClean="0">
                  <a:solidFill>
                    <a:srgbClr val="000000"/>
                  </a:solidFill>
                </a:rPr>
                <a:t> </a:t>
              </a:r>
              <a:r>
                <a:rPr lang="en-US" sz="1600" dirty="0" err="1" smtClean="0">
                  <a:solidFill>
                    <a:srgbClr val="000000"/>
                  </a:solidFill>
                </a:rPr>
                <a:t>cho</a:t>
              </a:r>
              <a:r>
                <a:rPr lang="en-US" sz="1600" dirty="0" smtClean="0">
                  <a:solidFill>
                    <a:srgbClr val="000000"/>
                  </a:solidFill>
                </a:rPr>
                <a:t> HS.</a:t>
              </a:r>
              <a:endParaRPr lang="en-US" sz="1600" dirty="0">
                <a:solidFill>
                  <a:srgbClr val="000000"/>
                </a:solidFill>
              </a:endParaRPr>
            </a:p>
          </p:txBody>
        </p:sp>
      </p:grpSp>
      <p:grpSp>
        <p:nvGrpSpPr>
          <p:cNvPr id="3" name="Group 2"/>
          <p:cNvGrpSpPr/>
          <p:nvPr/>
        </p:nvGrpSpPr>
        <p:grpSpPr>
          <a:xfrm>
            <a:off x="1371600" y="1752600"/>
            <a:ext cx="6361113" cy="1150938"/>
            <a:chOff x="1371600" y="1752600"/>
            <a:chExt cx="6361113" cy="1150938"/>
          </a:xfrm>
        </p:grpSpPr>
        <p:sp>
          <p:nvSpPr>
            <p:cNvPr id="72708" name="AutoShape 4"/>
            <p:cNvSpPr>
              <a:spLocks noChangeArrowheads="1"/>
            </p:cNvSpPr>
            <p:nvPr/>
          </p:nvSpPr>
          <p:spPr bwMode="gray">
            <a:xfrm>
              <a:off x="1371600" y="2025650"/>
              <a:ext cx="6361113" cy="877888"/>
            </a:xfrm>
            <a:prstGeom prst="roundRect">
              <a:avLst>
                <a:gd name="adj" fmla="val 16667"/>
              </a:avLst>
            </a:prstGeom>
            <a:gradFill rotWithShape="1">
              <a:gsLst>
                <a:gs pos="0">
                  <a:srgbClr val="FFFFFF"/>
                </a:gs>
                <a:gs pos="100000">
                  <a:srgbClr val="EAEAEA"/>
                </a:gs>
              </a:gsLst>
              <a:lin ang="5400000" scaled="1"/>
            </a:gradFill>
            <a:ln w="9525">
              <a:solidFill>
                <a:srgbClr val="DDDDDD"/>
              </a:solidFill>
              <a:round/>
              <a:headEnd/>
              <a:tailEnd/>
            </a:ln>
            <a:effectLst>
              <a:outerShdw dist="35921" dir="2700000" algn="ctr" rotWithShape="0">
                <a:srgbClr val="000000">
                  <a:alpha val="50000"/>
                </a:srgbClr>
              </a:outerShdw>
            </a:effectLst>
          </p:spPr>
          <p:txBody>
            <a:bodyPr wrap="none" anchor="ctr"/>
            <a:lstStyle/>
            <a:p>
              <a:endParaRPr lang="en-US"/>
            </a:p>
          </p:txBody>
        </p:sp>
        <p:grpSp>
          <p:nvGrpSpPr>
            <p:cNvPr id="72720" name="Group 16"/>
            <p:cNvGrpSpPr>
              <a:grpSpLocks/>
            </p:cNvGrpSpPr>
            <p:nvPr/>
          </p:nvGrpSpPr>
          <p:grpSpPr bwMode="auto">
            <a:xfrm>
              <a:off x="2203450" y="1763713"/>
              <a:ext cx="4686300" cy="361950"/>
              <a:chOff x="1388" y="1159"/>
              <a:chExt cx="2952" cy="228"/>
            </a:xfrm>
          </p:grpSpPr>
          <p:sp>
            <p:nvSpPr>
              <p:cNvPr id="72721" name="AutoShape 17"/>
              <p:cNvSpPr>
                <a:spLocks noChangeArrowheads="1"/>
              </p:cNvSpPr>
              <p:nvPr/>
            </p:nvSpPr>
            <p:spPr bwMode="ltGray">
              <a:xfrm>
                <a:off x="1388" y="1159"/>
                <a:ext cx="2952" cy="22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endParaRPr lang="en-US"/>
              </a:p>
            </p:txBody>
          </p:sp>
          <p:grpSp>
            <p:nvGrpSpPr>
              <p:cNvPr id="72722" name="Group 18"/>
              <p:cNvGrpSpPr>
                <a:grpSpLocks/>
              </p:cNvGrpSpPr>
              <p:nvPr/>
            </p:nvGrpSpPr>
            <p:grpSpPr bwMode="auto">
              <a:xfrm>
                <a:off x="1395" y="1166"/>
                <a:ext cx="2941" cy="211"/>
                <a:chOff x="1395" y="1166"/>
                <a:chExt cx="2941" cy="211"/>
              </a:xfrm>
            </p:grpSpPr>
            <p:sp>
              <p:nvSpPr>
                <p:cNvPr id="72723" name="AutoShape 19"/>
                <p:cNvSpPr>
                  <a:spLocks noChangeArrowheads="1"/>
                </p:cNvSpPr>
                <p:nvPr/>
              </p:nvSpPr>
              <p:spPr bwMode="ltGray">
                <a:xfrm>
                  <a:off x="1395" y="1322"/>
                  <a:ext cx="2941" cy="55"/>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endParaRPr lang="en-US"/>
                </a:p>
              </p:txBody>
            </p:sp>
            <p:sp>
              <p:nvSpPr>
                <p:cNvPr id="72724" name="AutoShape 20"/>
                <p:cNvSpPr>
                  <a:spLocks noChangeArrowheads="1"/>
                </p:cNvSpPr>
                <p:nvPr/>
              </p:nvSpPr>
              <p:spPr bwMode="ltGray">
                <a:xfrm>
                  <a:off x="1395" y="1166"/>
                  <a:ext cx="2941" cy="5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endParaRPr lang="en-US"/>
                </a:p>
              </p:txBody>
            </p:sp>
          </p:grpSp>
        </p:grpSp>
        <p:sp>
          <p:nvSpPr>
            <p:cNvPr id="72725" name="Rectangle 21"/>
            <p:cNvSpPr>
              <a:spLocks noChangeArrowheads="1"/>
            </p:cNvSpPr>
            <p:nvPr/>
          </p:nvSpPr>
          <p:spPr bwMode="black">
            <a:xfrm>
              <a:off x="3443589" y="1752600"/>
              <a:ext cx="2202847" cy="338554"/>
            </a:xfrm>
            <a:prstGeom prst="rect">
              <a:avLst/>
            </a:prstGeom>
            <a:noFill/>
            <a:ln w="9525">
              <a:noFill/>
              <a:miter lim="800000"/>
              <a:headEnd/>
              <a:tailEnd/>
            </a:ln>
            <a:effectLst>
              <a:outerShdw dist="17961" dir="2700000" algn="ctr" rotWithShape="0">
                <a:srgbClr val="000000">
                  <a:alpha val="50000"/>
                </a:srgbClr>
              </a:outerShdw>
            </a:effectLst>
          </p:spPr>
          <p:txBody>
            <a:bodyPr wrap="none">
              <a:spAutoFit/>
            </a:bodyPr>
            <a:lstStyle/>
            <a:p>
              <a:pPr algn="ctr">
                <a:spcBef>
                  <a:spcPct val="50000"/>
                </a:spcBef>
                <a:buClr>
                  <a:srgbClr val="1F3F5F"/>
                </a:buClr>
              </a:pPr>
              <a:r>
                <a:rPr lang="en-US" sz="1600" b="1" dirty="0">
                  <a:solidFill>
                    <a:srgbClr val="FFFFFF"/>
                  </a:solidFill>
                </a:rPr>
                <a:t> </a:t>
              </a:r>
              <a:r>
                <a:rPr lang="en-US" sz="1600" b="1" dirty="0" err="1" smtClean="0">
                  <a:solidFill>
                    <a:srgbClr val="FFFFFF"/>
                  </a:solidFill>
                </a:rPr>
                <a:t>Về</a:t>
              </a:r>
              <a:r>
                <a:rPr lang="en-US" sz="1600" b="1" dirty="0" smtClean="0">
                  <a:solidFill>
                    <a:srgbClr val="FFFFFF"/>
                  </a:solidFill>
                </a:rPr>
                <a:t> </a:t>
              </a:r>
              <a:r>
                <a:rPr lang="en-US" sz="1600" b="1" dirty="0" err="1" smtClean="0">
                  <a:solidFill>
                    <a:srgbClr val="FFFFFF"/>
                  </a:solidFill>
                </a:rPr>
                <a:t>phía</a:t>
              </a:r>
              <a:r>
                <a:rPr lang="en-US" sz="1600" b="1" dirty="0" smtClean="0">
                  <a:solidFill>
                    <a:srgbClr val="FFFFFF"/>
                  </a:solidFill>
                </a:rPr>
                <a:t> </a:t>
              </a:r>
              <a:r>
                <a:rPr lang="en-US" sz="1600" b="1" dirty="0" err="1" smtClean="0">
                  <a:solidFill>
                    <a:srgbClr val="FFFFFF"/>
                  </a:solidFill>
                </a:rPr>
                <a:t>nhà</a:t>
              </a:r>
              <a:r>
                <a:rPr lang="en-US" sz="1600" b="1" dirty="0" smtClean="0">
                  <a:solidFill>
                    <a:srgbClr val="FFFFFF"/>
                  </a:solidFill>
                </a:rPr>
                <a:t> </a:t>
              </a:r>
              <a:r>
                <a:rPr lang="en-US" sz="1600" b="1" dirty="0" err="1" smtClean="0">
                  <a:solidFill>
                    <a:srgbClr val="FFFFFF"/>
                  </a:solidFill>
                </a:rPr>
                <a:t>trường</a:t>
              </a:r>
              <a:endParaRPr lang="en-US" sz="1600" b="1" dirty="0">
                <a:solidFill>
                  <a:srgbClr val="FFFFFF"/>
                </a:solidFill>
              </a:endParaRPr>
            </a:p>
          </p:txBody>
        </p:sp>
        <p:sp>
          <p:nvSpPr>
            <p:cNvPr id="72730" name="Rectangle 26"/>
            <p:cNvSpPr>
              <a:spLocks noChangeArrowheads="1"/>
            </p:cNvSpPr>
            <p:nvPr/>
          </p:nvSpPr>
          <p:spPr bwMode="auto">
            <a:xfrm>
              <a:off x="1503363" y="2203450"/>
              <a:ext cx="6091237" cy="404663"/>
            </a:xfrm>
            <a:prstGeom prst="rect">
              <a:avLst/>
            </a:prstGeom>
            <a:noFill/>
            <a:ln w="9525">
              <a:noFill/>
              <a:miter lim="800000"/>
              <a:headEnd/>
              <a:tailEnd/>
            </a:ln>
            <a:effectLst/>
          </p:spPr>
          <p:txBody>
            <a:bodyPr>
              <a:spAutoFit/>
            </a:bodyPr>
            <a:lstStyle/>
            <a:p>
              <a:pPr algn="ctr" eaLnBrk="0" hangingPunct="0">
                <a:lnSpc>
                  <a:spcPct val="110000"/>
                </a:lnSpc>
              </a:pPr>
              <a:r>
                <a:rPr lang="en-US" sz="2000" dirty="0" err="1" smtClean="0">
                  <a:solidFill>
                    <a:srgbClr val="000000"/>
                  </a:solidFill>
                </a:rPr>
                <a:t>Luôn</a:t>
              </a:r>
              <a:r>
                <a:rPr lang="en-US" sz="2000" dirty="0" smtClean="0">
                  <a:solidFill>
                    <a:srgbClr val="000000"/>
                  </a:solidFill>
                </a:rPr>
                <a:t> </a:t>
              </a:r>
              <a:r>
                <a:rPr lang="en-US" sz="2000" dirty="0" err="1" smtClean="0">
                  <a:solidFill>
                    <a:srgbClr val="000000"/>
                  </a:solidFill>
                </a:rPr>
                <a:t>hoàn</a:t>
              </a:r>
              <a:r>
                <a:rPr lang="en-US" sz="2000" dirty="0" smtClean="0">
                  <a:solidFill>
                    <a:srgbClr val="000000"/>
                  </a:solidFill>
                </a:rPr>
                <a:t> </a:t>
              </a:r>
              <a:r>
                <a:rPr lang="en-US" sz="2000" dirty="0" err="1" smtClean="0">
                  <a:solidFill>
                    <a:srgbClr val="000000"/>
                  </a:solidFill>
                </a:rPr>
                <a:t>thành</a:t>
              </a:r>
              <a:r>
                <a:rPr lang="en-US" sz="2000" dirty="0" smtClean="0">
                  <a:solidFill>
                    <a:srgbClr val="000000"/>
                  </a:solidFill>
                </a:rPr>
                <a:t> </a:t>
              </a:r>
              <a:r>
                <a:rPr lang="en-US" sz="2000" dirty="0" err="1" smtClean="0">
                  <a:solidFill>
                    <a:srgbClr val="000000"/>
                  </a:solidFill>
                </a:rPr>
                <a:t>xuất</a:t>
              </a:r>
              <a:r>
                <a:rPr lang="en-US" sz="2000" dirty="0" smtClean="0">
                  <a:solidFill>
                    <a:srgbClr val="000000"/>
                  </a:solidFill>
                </a:rPr>
                <a:t> </a:t>
              </a:r>
              <a:r>
                <a:rPr lang="en-US" sz="2000" dirty="0" err="1" smtClean="0">
                  <a:solidFill>
                    <a:srgbClr val="000000"/>
                  </a:solidFill>
                </a:rPr>
                <a:t>sắc</a:t>
              </a:r>
              <a:r>
                <a:rPr lang="en-US" sz="2000" dirty="0" smtClean="0">
                  <a:solidFill>
                    <a:srgbClr val="000000"/>
                  </a:solidFill>
                </a:rPr>
                <a:t> </a:t>
              </a:r>
              <a:r>
                <a:rPr lang="en-US" sz="2000" dirty="0" err="1" smtClean="0">
                  <a:solidFill>
                    <a:srgbClr val="000000"/>
                  </a:solidFill>
                </a:rPr>
                <a:t>nhiệm</a:t>
              </a:r>
              <a:r>
                <a:rPr lang="en-US" sz="2000" dirty="0" smtClean="0">
                  <a:solidFill>
                    <a:srgbClr val="000000"/>
                  </a:solidFill>
                </a:rPr>
                <a:t> </a:t>
              </a:r>
              <a:r>
                <a:rPr lang="en-US" sz="2000" dirty="0" err="1" smtClean="0">
                  <a:solidFill>
                    <a:srgbClr val="000000"/>
                  </a:solidFill>
                </a:rPr>
                <a:t>vụ</a:t>
              </a:r>
              <a:r>
                <a:rPr lang="en-US" sz="2000" dirty="0" smtClean="0">
                  <a:solidFill>
                    <a:srgbClr val="000000"/>
                  </a:solidFill>
                </a:rPr>
                <a:t> </a:t>
              </a:r>
              <a:r>
                <a:rPr lang="en-US" sz="2000" dirty="0" err="1" smtClean="0">
                  <a:solidFill>
                    <a:srgbClr val="000000"/>
                  </a:solidFill>
                </a:rPr>
                <a:t>được</a:t>
              </a:r>
              <a:r>
                <a:rPr lang="en-US" sz="2000" dirty="0" smtClean="0">
                  <a:solidFill>
                    <a:srgbClr val="000000"/>
                  </a:solidFill>
                </a:rPr>
                <a:t> </a:t>
              </a:r>
              <a:r>
                <a:rPr lang="en-US" sz="2000" dirty="0" err="1" smtClean="0">
                  <a:solidFill>
                    <a:srgbClr val="000000"/>
                  </a:solidFill>
                </a:rPr>
                <a:t>giao</a:t>
              </a:r>
              <a:endParaRPr lang="en-US" sz="2000" dirty="0">
                <a:solidFill>
                  <a:srgbClr val="000000"/>
                </a:solidFill>
              </a:endParaRPr>
            </a:p>
          </p:txBody>
        </p:sp>
      </p:grpSp>
      <p:grpSp>
        <p:nvGrpSpPr>
          <p:cNvPr id="5" name="Group 4"/>
          <p:cNvGrpSpPr/>
          <p:nvPr/>
        </p:nvGrpSpPr>
        <p:grpSpPr>
          <a:xfrm>
            <a:off x="1371600" y="4383088"/>
            <a:ext cx="6361113" cy="1117600"/>
            <a:chOff x="1371600" y="4383088"/>
            <a:chExt cx="6361113" cy="1117600"/>
          </a:xfrm>
        </p:grpSpPr>
        <p:sp>
          <p:nvSpPr>
            <p:cNvPr id="72706" name="AutoShape 2"/>
            <p:cNvSpPr>
              <a:spLocks noChangeArrowheads="1"/>
            </p:cNvSpPr>
            <p:nvPr/>
          </p:nvSpPr>
          <p:spPr bwMode="gray">
            <a:xfrm>
              <a:off x="1371600" y="4622800"/>
              <a:ext cx="6361113" cy="877888"/>
            </a:xfrm>
            <a:prstGeom prst="roundRect">
              <a:avLst>
                <a:gd name="adj" fmla="val 16667"/>
              </a:avLst>
            </a:prstGeom>
            <a:gradFill rotWithShape="1">
              <a:gsLst>
                <a:gs pos="0">
                  <a:srgbClr val="FFFFFF"/>
                </a:gs>
                <a:gs pos="100000">
                  <a:srgbClr val="EAEAEA"/>
                </a:gs>
              </a:gsLst>
              <a:lin ang="5400000" scaled="1"/>
            </a:gradFill>
            <a:ln w="9525">
              <a:solidFill>
                <a:srgbClr val="DDDDDD"/>
              </a:solidFill>
              <a:round/>
              <a:headEnd/>
              <a:tailEnd/>
            </a:ln>
            <a:effectLst>
              <a:outerShdw dist="35921" dir="2700000" algn="ctr" rotWithShape="0">
                <a:srgbClr val="000000">
                  <a:alpha val="50000"/>
                </a:srgbClr>
              </a:outerShdw>
            </a:effectLst>
          </p:spPr>
          <p:txBody>
            <a:bodyPr wrap="none" anchor="ctr"/>
            <a:lstStyle/>
            <a:p>
              <a:endParaRPr lang="en-US"/>
            </a:p>
          </p:txBody>
        </p:sp>
        <p:grpSp>
          <p:nvGrpSpPr>
            <p:cNvPr id="72715" name="Group 11"/>
            <p:cNvGrpSpPr>
              <a:grpSpLocks/>
            </p:cNvGrpSpPr>
            <p:nvPr/>
          </p:nvGrpSpPr>
          <p:grpSpPr bwMode="auto">
            <a:xfrm>
              <a:off x="2173288" y="4394200"/>
              <a:ext cx="4686300" cy="361950"/>
              <a:chOff x="720" y="1392"/>
              <a:chExt cx="4058" cy="480"/>
            </a:xfrm>
          </p:grpSpPr>
          <p:sp>
            <p:nvSpPr>
              <p:cNvPr id="72716" name="AutoShape 12"/>
              <p:cNvSpPr>
                <a:spLocks noChangeArrowheads="1"/>
              </p:cNvSpPr>
              <p:nvPr/>
            </p:nvSpPr>
            <p:spPr bwMode="lt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endParaRPr lang="en-US"/>
              </a:p>
            </p:txBody>
          </p:sp>
          <p:grpSp>
            <p:nvGrpSpPr>
              <p:cNvPr id="72717" name="Group 13"/>
              <p:cNvGrpSpPr>
                <a:grpSpLocks/>
              </p:cNvGrpSpPr>
              <p:nvPr/>
            </p:nvGrpSpPr>
            <p:grpSpPr bwMode="auto">
              <a:xfrm>
                <a:off x="730" y="1407"/>
                <a:ext cx="4043" cy="444"/>
                <a:chOff x="744" y="1407"/>
                <a:chExt cx="3988" cy="444"/>
              </a:xfrm>
            </p:grpSpPr>
            <p:sp>
              <p:nvSpPr>
                <p:cNvPr id="72718" name="AutoShape 14"/>
                <p:cNvSpPr>
                  <a:spLocks noChangeArrowheads="1"/>
                </p:cNvSpPr>
                <p:nvPr/>
              </p:nvSpPr>
              <p:spPr bwMode="ltGray">
                <a:xfrm>
                  <a:off x="744" y="1736"/>
                  <a:ext cx="3988" cy="115"/>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endParaRPr lang="en-US"/>
                </a:p>
              </p:txBody>
            </p:sp>
            <p:sp>
              <p:nvSpPr>
                <p:cNvPr id="72719" name="AutoShape 15"/>
                <p:cNvSpPr>
                  <a:spLocks noChangeArrowheads="1"/>
                </p:cNvSpPr>
                <p:nvPr/>
              </p:nvSpPr>
              <p:spPr bwMode="ltGray">
                <a:xfrm>
                  <a:off x="744" y="1407"/>
                  <a:ext cx="3988" cy="115"/>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endParaRPr lang="en-US"/>
                </a:p>
              </p:txBody>
            </p:sp>
          </p:grpSp>
        </p:grpSp>
        <p:sp>
          <p:nvSpPr>
            <p:cNvPr id="72727" name="Rectangle 23"/>
            <p:cNvSpPr>
              <a:spLocks noChangeArrowheads="1"/>
            </p:cNvSpPr>
            <p:nvPr/>
          </p:nvSpPr>
          <p:spPr bwMode="black">
            <a:xfrm>
              <a:off x="2745488" y="4383088"/>
              <a:ext cx="3599062" cy="338554"/>
            </a:xfrm>
            <a:prstGeom prst="rect">
              <a:avLst/>
            </a:prstGeom>
            <a:noFill/>
            <a:ln w="9525">
              <a:noFill/>
              <a:miter lim="800000"/>
              <a:headEnd/>
              <a:tailEnd/>
            </a:ln>
            <a:effectLst>
              <a:outerShdw dist="17961" dir="2700000" algn="ctr" rotWithShape="0">
                <a:srgbClr val="000000">
                  <a:alpha val="50000"/>
                </a:srgbClr>
              </a:outerShdw>
            </a:effectLst>
          </p:spPr>
          <p:txBody>
            <a:bodyPr wrap="none">
              <a:spAutoFit/>
            </a:bodyPr>
            <a:lstStyle/>
            <a:p>
              <a:pPr algn="ctr">
                <a:spcBef>
                  <a:spcPct val="50000"/>
                </a:spcBef>
                <a:buClr>
                  <a:srgbClr val="1F3F5F"/>
                </a:buClr>
              </a:pPr>
              <a:r>
                <a:rPr lang="en-US" sz="1600" b="1" dirty="0">
                  <a:solidFill>
                    <a:srgbClr val="FFFFFF"/>
                  </a:solidFill>
                </a:rPr>
                <a:t> </a:t>
              </a:r>
              <a:r>
                <a:rPr lang="en-US" sz="1600" b="1" dirty="0" err="1" smtClean="0">
                  <a:solidFill>
                    <a:srgbClr val="FFFFFF"/>
                  </a:solidFill>
                </a:rPr>
                <a:t>Công</a:t>
              </a:r>
              <a:r>
                <a:rPr lang="en-US" sz="1600" b="1" dirty="0" smtClean="0">
                  <a:solidFill>
                    <a:srgbClr val="FFFFFF"/>
                  </a:solidFill>
                </a:rPr>
                <a:t> </a:t>
              </a:r>
              <a:r>
                <a:rPr lang="en-US" sz="1600" b="1" dirty="0" err="1" smtClean="0">
                  <a:solidFill>
                    <a:srgbClr val="FFFFFF"/>
                  </a:solidFill>
                </a:rPr>
                <a:t>tác</a:t>
              </a:r>
              <a:r>
                <a:rPr lang="en-US" sz="1600" b="1" dirty="0" smtClean="0">
                  <a:solidFill>
                    <a:srgbClr val="FFFFFF"/>
                  </a:solidFill>
                </a:rPr>
                <a:t> </a:t>
              </a:r>
              <a:r>
                <a:rPr lang="en-US" sz="1600" b="1" dirty="0" err="1" smtClean="0">
                  <a:solidFill>
                    <a:srgbClr val="FFFFFF"/>
                  </a:solidFill>
                </a:rPr>
                <a:t>phối</a:t>
              </a:r>
              <a:r>
                <a:rPr lang="en-US" sz="1600" b="1" dirty="0" smtClean="0">
                  <a:solidFill>
                    <a:srgbClr val="FFFFFF"/>
                  </a:solidFill>
                </a:rPr>
                <a:t> </a:t>
              </a:r>
              <a:r>
                <a:rPr lang="en-US" sz="1600" b="1" dirty="0" err="1" smtClean="0">
                  <a:solidFill>
                    <a:srgbClr val="FFFFFF"/>
                  </a:solidFill>
                </a:rPr>
                <a:t>hợp</a:t>
              </a:r>
              <a:r>
                <a:rPr lang="en-US" sz="1600" b="1" dirty="0" smtClean="0">
                  <a:solidFill>
                    <a:srgbClr val="FFFFFF"/>
                  </a:solidFill>
                </a:rPr>
                <a:t> </a:t>
              </a:r>
              <a:r>
                <a:rPr lang="en-US" sz="1600" b="1" dirty="0" err="1" smtClean="0">
                  <a:solidFill>
                    <a:srgbClr val="FFFFFF"/>
                  </a:solidFill>
                </a:rPr>
                <a:t>với</a:t>
              </a:r>
              <a:r>
                <a:rPr lang="en-US" sz="1600" b="1" dirty="0" smtClean="0">
                  <a:solidFill>
                    <a:srgbClr val="FFFFFF"/>
                  </a:solidFill>
                </a:rPr>
                <a:t> BĐD CMHS</a:t>
              </a:r>
              <a:endParaRPr lang="en-US" sz="1600" b="1" dirty="0">
                <a:solidFill>
                  <a:srgbClr val="FFFFFF"/>
                </a:solidFill>
              </a:endParaRPr>
            </a:p>
          </p:txBody>
        </p:sp>
        <p:sp>
          <p:nvSpPr>
            <p:cNvPr id="2" name="TextBox 1"/>
            <p:cNvSpPr txBox="1"/>
            <p:nvPr/>
          </p:nvSpPr>
          <p:spPr>
            <a:xfrm>
              <a:off x="1600200" y="4756150"/>
              <a:ext cx="5994400" cy="646331"/>
            </a:xfrm>
            <a:prstGeom prst="rect">
              <a:avLst/>
            </a:prstGeom>
            <a:noFill/>
          </p:spPr>
          <p:txBody>
            <a:bodyPr wrap="square" rtlCol="0">
              <a:spAutoFit/>
            </a:bodyPr>
            <a:lstStyle/>
            <a:p>
              <a:pPr algn="ctr"/>
              <a:r>
                <a:rPr lang="en-US" dirty="0" err="1" smtClean="0"/>
                <a:t>Phối</a:t>
              </a:r>
              <a:r>
                <a:rPr lang="en-US" dirty="0" smtClean="0"/>
                <a:t> </a:t>
              </a:r>
              <a:r>
                <a:rPr lang="en-US" dirty="0" err="1" smtClean="0"/>
                <a:t>hợp</a:t>
              </a:r>
              <a:r>
                <a:rPr lang="en-US" dirty="0" smtClean="0"/>
                <a:t> </a:t>
              </a:r>
              <a:r>
                <a:rPr lang="en-US" dirty="0" err="1" smtClean="0"/>
                <a:t>chặt</a:t>
              </a:r>
              <a:r>
                <a:rPr lang="en-US" dirty="0" smtClean="0"/>
                <a:t> </a:t>
              </a:r>
              <a:r>
                <a:rPr lang="en-US" dirty="0" err="1" smtClean="0"/>
                <a:t>chẽ</a:t>
              </a:r>
              <a:r>
                <a:rPr lang="en-US" dirty="0" smtClean="0"/>
                <a:t> </a:t>
              </a:r>
              <a:r>
                <a:rPr lang="en-US" dirty="0" err="1" smtClean="0"/>
                <a:t>với</a:t>
              </a:r>
              <a:r>
                <a:rPr lang="en-US" dirty="0" smtClean="0"/>
                <a:t> Ban </a:t>
              </a:r>
              <a:r>
                <a:rPr lang="en-US" dirty="0" err="1" smtClean="0"/>
                <a:t>đại</a:t>
              </a:r>
              <a:r>
                <a:rPr lang="en-US" dirty="0" smtClean="0"/>
                <a:t> </a:t>
              </a:r>
              <a:r>
                <a:rPr lang="en-US" dirty="0" err="1" smtClean="0"/>
                <a:t>diện</a:t>
              </a:r>
              <a:r>
                <a:rPr lang="en-US" dirty="0" smtClean="0"/>
                <a:t> CMHS </a:t>
              </a:r>
              <a:r>
                <a:rPr lang="en-US" dirty="0" err="1" smtClean="0"/>
                <a:t>để</a:t>
              </a:r>
              <a:r>
                <a:rPr lang="en-US" dirty="0" smtClean="0"/>
                <a:t> </a:t>
              </a:r>
              <a:r>
                <a:rPr lang="en-US" dirty="0" err="1" smtClean="0"/>
                <a:t>công</a:t>
              </a:r>
              <a:r>
                <a:rPr lang="en-US" dirty="0" smtClean="0"/>
                <a:t> </a:t>
              </a:r>
              <a:r>
                <a:rPr lang="en-US" dirty="0" err="1" smtClean="0"/>
                <a:t>tác</a:t>
              </a:r>
              <a:r>
                <a:rPr lang="en-US" dirty="0" smtClean="0"/>
                <a:t> </a:t>
              </a:r>
              <a:r>
                <a:rPr lang="en-US" dirty="0" err="1" smtClean="0"/>
                <a:t>dân</a:t>
              </a:r>
              <a:r>
                <a:rPr lang="en-US" dirty="0" smtClean="0"/>
                <a:t> </a:t>
              </a:r>
              <a:r>
                <a:rPr lang="en-US" dirty="0" err="1" smtClean="0"/>
                <a:t>vận</a:t>
              </a:r>
              <a:r>
                <a:rPr lang="en-US" dirty="0" smtClean="0"/>
                <a:t> </a:t>
              </a:r>
              <a:r>
                <a:rPr lang="en-US" dirty="0" err="1" smtClean="0"/>
                <a:t>đạt</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cao</a:t>
              </a:r>
              <a:r>
                <a:rPr lang="en-US" dirty="0" smtClean="0"/>
                <a:t> </a:t>
              </a:r>
              <a:r>
                <a:rPr lang="en-US" dirty="0" err="1" smtClean="0"/>
                <a:t>nhất</a:t>
              </a:r>
              <a:endParaRPr lang="vi-VN" dirty="0"/>
            </a:p>
          </p:txBody>
        </p:sp>
      </p:grpSp>
    </p:spTree>
    <p:extLst>
      <p:ext uri="{BB962C8B-B14F-4D97-AF65-F5344CB8AC3E}">
        <p14:creationId xmlns:p14="http://schemas.microsoft.com/office/powerpoint/2010/main" val="452727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Một</a:t>
            </a:r>
            <a:r>
              <a:rPr lang="en-US" sz="3600" dirty="0" smtClean="0"/>
              <a:t> </a:t>
            </a:r>
            <a:r>
              <a:rPr lang="en-US" sz="3600" dirty="0" err="1" smtClean="0"/>
              <a:t>số</a:t>
            </a:r>
            <a:r>
              <a:rPr lang="en-US" sz="3600" dirty="0" smtClean="0"/>
              <a:t> </a:t>
            </a:r>
            <a:r>
              <a:rPr lang="en-US" sz="3600" dirty="0" err="1" smtClean="0"/>
              <a:t>hình</a:t>
            </a:r>
            <a:r>
              <a:rPr lang="en-US" sz="3600" dirty="0" smtClean="0"/>
              <a:t> </a:t>
            </a:r>
            <a:r>
              <a:rPr lang="en-US" sz="3600" dirty="0" err="1" smtClean="0"/>
              <a:t>ảnh</a:t>
            </a:r>
            <a:r>
              <a:rPr lang="en-US" sz="3600" dirty="0" smtClean="0"/>
              <a:t> </a:t>
            </a:r>
            <a:r>
              <a:rPr lang="en-US" sz="3600" dirty="0" err="1" smtClean="0"/>
              <a:t>hoạt</a:t>
            </a:r>
            <a:r>
              <a:rPr lang="en-US" sz="3600" dirty="0" smtClean="0"/>
              <a:t> </a:t>
            </a:r>
            <a:r>
              <a:rPr lang="en-US" sz="3600" dirty="0" err="1" smtClean="0"/>
              <a:t>động</a:t>
            </a:r>
            <a:endParaRPr lang="en-US" sz="3600" dirty="0"/>
          </a:p>
        </p:txBody>
      </p:sp>
      <p:pic>
        <p:nvPicPr>
          <p:cNvPr id="79874" name="Picture 2" descr="D:\nguyenquangquan\THCS CAO BÁ QUÁT\GIỚI THIỆU TRƯỜNG\ảnh đưa vào tờ gấp\184fdc78e4a504fb5db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530" y="38862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9875" name="Picture 3" descr="D:\nguyenquangquan\THCS CAO BÁ QUÁT\GIỚI THIỆU TRƯỜNG\ảnh đưa vào tờ gấp\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1113" y="2354331"/>
            <a:ext cx="33782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D:\nguyenquangquan\THCS CAO BÁ QUÁT\GIỚI THIỆU TRƯỜNG\ảnh đưa vào tờ gấp\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236"/>
          <a:stretch/>
        </p:blipFill>
        <p:spPr bwMode="auto">
          <a:xfrm>
            <a:off x="457200" y="1209675"/>
            <a:ext cx="4572000" cy="228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03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circle(in)">
                                      <p:cBhvr>
                                        <p:cTn id="7" dur="2000"/>
                                        <p:tgtEl>
                                          <p:spTgt spid="798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79875"/>
                                        </p:tgtEl>
                                        <p:attrNameLst>
                                          <p:attrName>style.visibility</p:attrName>
                                        </p:attrNameLst>
                                      </p:cBhvr>
                                      <p:to>
                                        <p:strVal val="visible"/>
                                      </p:to>
                                    </p:set>
                                    <p:animEffect transition="in" filter="circle(out)">
                                      <p:cBhvr>
                                        <p:cTn id="12" dur="2000"/>
                                        <p:tgtEl>
                                          <p:spTgt spid="7987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9874"/>
                                        </p:tgtEl>
                                        <p:attrNameLst>
                                          <p:attrName>style.visibility</p:attrName>
                                        </p:attrNameLst>
                                      </p:cBhvr>
                                      <p:to>
                                        <p:strVal val="visible"/>
                                      </p:to>
                                    </p:set>
                                    <p:animEffect transition="in" filter="diamond(in)">
                                      <p:cBhvr>
                                        <p:cTn id="17" dur="20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Một</a:t>
            </a:r>
            <a:r>
              <a:rPr lang="en-US" sz="3600" dirty="0" smtClean="0"/>
              <a:t> </a:t>
            </a:r>
            <a:r>
              <a:rPr lang="en-US" sz="3600" dirty="0" err="1" smtClean="0"/>
              <a:t>số</a:t>
            </a:r>
            <a:r>
              <a:rPr lang="en-US" sz="3600" dirty="0" smtClean="0"/>
              <a:t> </a:t>
            </a:r>
            <a:r>
              <a:rPr lang="en-US" sz="3600" dirty="0" err="1" smtClean="0"/>
              <a:t>hình</a:t>
            </a:r>
            <a:r>
              <a:rPr lang="en-US" sz="3600" dirty="0" smtClean="0"/>
              <a:t> </a:t>
            </a:r>
            <a:r>
              <a:rPr lang="en-US" sz="3600" dirty="0" err="1" smtClean="0"/>
              <a:t>ảnh</a:t>
            </a:r>
            <a:r>
              <a:rPr lang="en-US" sz="3600" dirty="0" smtClean="0"/>
              <a:t> </a:t>
            </a:r>
            <a:r>
              <a:rPr lang="en-US" sz="3600" dirty="0" err="1" smtClean="0"/>
              <a:t>hoạt</a:t>
            </a:r>
            <a:r>
              <a:rPr lang="en-US" sz="3600" dirty="0" smtClean="0"/>
              <a:t> </a:t>
            </a:r>
            <a:r>
              <a:rPr lang="en-US" sz="3600" dirty="0" err="1" smtClean="0"/>
              <a:t>động</a:t>
            </a:r>
            <a:endParaRPr lang="en-US" sz="3600" dirty="0"/>
          </a:p>
        </p:txBody>
      </p:sp>
      <p:pic>
        <p:nvPicPr>
          <p:cNvPr id="80898" name="Picture 2" descr="C:\Users\Administrator.MAGIC\Desktop\241443750_616189909790740_14334433382435765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43000"/>
            <a:ext cx="4876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descr="C:\Users\Administrator.MAGIC\Desktop\241460083_616189519790779_8391331350702289365_n.jpg"/>
          <p:cNvPicPr>
            <a:picLocks noChangeAspect="1" noChangeArrowheads="1"/>
          </p:cNvPicPr>
          <p:nvPr/>
        </p:nvPicPr>
        <p:blipFill rotWithShape="1">
          <a:blip r:embed="rId3">
            <a:extLst>
              <a:ext uri="{28A0092B-C50C-407E-A947-70E740481C1C}">
                <a14:useLocalDpi xmlns:a14="http://schemas.microsoft.com/office/drawing/2010/main" val="0"/>
              </a:ext>
            </a:extLst>
          </a:blip>
          <a:srcRect l="7709" r="33902"/>
          <a:stretch/>
        </p:blipFill>
        <p:spPr bwMode="auto">
          <a:xfrm>
            <a:off x="3962400" y="2597632"/>
            <a:ext cx="4717775"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33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box(in)">
                                      <p:cBhvr>
                                        <p:cTn id="7" dur="2000"/>
                                        <p:tgtEl>
                                          <p:spTgt spid="808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0899"/>
                                        </p:tgtEl>
                                        <p:attrNameLst>
                                          <p:attrName>style.visibility</p:attrName>
                                        </p:attrNameLst>
                                      </p:cBhvr>
                                      <p:to>
                                        <p:strVal val="visible"/>
                                      </p:to>
                                    </p:set>
                                    <p:animEffect transition="in" filter="box(in)">
                                      <p:cBhvr>
                                        <p:cTn id="12"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Một</a:t>
            </a:r>
            <a:r>
              <a:rPr lang="en-US" sz="3600" dirty="0" smtClean="0"/>
              <a:t> </a:t>
            </a:r>
            <a:r>
              <a:rPr lang="en-US" sz="3600" dirty="0" err="1" smtClean="0"/>
              <a:t>số</a:t>
            </a:r>
            <a:r>
              <a:rPr lang="en-US" sz="3600" dirty="0" smtClean="0"/>
              <a:t> </a:t>
            </a:r>
            <a:r>
              <a:rPr lang="en-US" sz="3600" dirty="0" err="1" smtClean="0"/>
              <a:t>hình</a:t>
            </a:r>
            <a:r>
              <a:rPr lang="en-US" sz="3600" dirty="0" smtClean="0"/>
              <a:t> </a:t>
            </a:r>
            <a:r>
              <a:rPr lang="en-US" sz="3600" dirty="0" err="1" smtClean="0"/>
              <a:t>ảnh</a:t>
            </a:r>
            <a:r>
              <a:rPr lang="en-US" sz="3600" dirty="0" smtClean="0"/>
              <a:t> </a:t>
            </a:r>
            <a:r>
              <a:rPr lang="en-US" sz="3600" dirty="0" err="1" smtClean="0"/>
              <a:t>hoạt</a:t>
            </a:r>
            <a:r>
              <a:rPr lang="en-US" sz="3600" dirty="0" smtClean="0"/>
              <a:t> </a:t>
            </a:r>
            <a:r>
              <a:rPr lang="en-US" sz="3600" dirty="0" err="1" smtClean="0"/>
              <a:t>động</a:t>
            </a:r>
            <a:endParaRPr lang="en-US" sz="3600" dirty="0"/>
          </a:p>
        </p:txBody>
      </p:sp>
      <p:pic>
        <p:nvPicPr>
          <p:cNvPr id="81922" name="Picture 2" descr="C:\Users\Administrator.MAGIC\Desktop\241495552_615993429810388_2704766595005972091_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47"/>
          <a:stretch/>
        </p:blipFill>
        <p:spPr bwMode="auto">
          <a:xfrm>
            <a:off x="457200" y="1143000"/>
            <a:ext cx="5224464" cy="2952750"/>
          </a:xfrm>
          <a:prstGeom prst="rect">
            <a:avLst/>
          </a:prstGeom>
          <a:noFill/>
          <a:extLst>
            <a:ext uri="{909E8E84-426E-40DD-AFC4-6F175D3DCCD1}">
              <a14:hiddenFill xmlns:a14="http://schemas.microsoft.com/office/drawing/2010/main">
                <a:solidFill>
                  <a:srgbClr val="FFFFFF"/>
                </a:solidFill>
              </a14:hiddenFill>
            </a:ext>
          </a:extLst>
        </p:spPr>
      </p:pic>
      <p:pic>
        <p:nvPicPr>
          <p:cNvPr id="81923" name="Picture 3" descr="C:\Users\Administrator.MAGIC\Desktop\242386860_615993629810368_302813076404188199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29000"/>
            <a:ext cx="4287928" cy="304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48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wipe(down)">
                                      <p:cBhvr>
                                        <p:cTn id="7" dur="500"/>
                                        <p:tgtEl>
                                          <p:spTgt spid="819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23"/>
                                        </p:tgtEl>
                                        <p:attrNameLst>
                                          <p:attrName>style.visibility</p:attrName>
                                        </p:attrNameLst>
                                      </p:cBhvr>
                                      <p:to>
                                        <p:strVal val="visible"/>
                                      </p:to>
                                    </p:set>
                                    <p:animEffect transition="in" filter="wipe(up)">
                                      <p:cBhvr>
                                        <p:cTn id="12"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n-US" sz="3600" dirty="0" err="1" smtClean="0"/>
              <a:t>Một</a:t>
            </a:r>
            <a:r>
              <a:rPr lang="en-US" sz="3600" dirty="0" smtClean="0"/>
              <a:t> </a:t>
            </a:r>
            <a:r>
              <a:rPr lang="en-US" sz="3600" dirty="0" err="1" smtClean="0"/>
              <a:t>số</a:t>
            </a:r>
            <a:r>
              <a:rPr lang="en-US" sz="3600" dirty="0" smtClean="0"/>
              <a:t> </a:t>
            </a:r>
            <a:r>
              <a:rPr lang="en-US" sz="3600" dirty="0" err="1" smtClean="0"/>
              <a:t>hình</a:t>
            </a:r>
            <a:r>
              <a:rPr lang="en-US" sz="3600" dirty="0" smtClean="0"/>
              <a:t> </a:t>
            </a:r>
            <a:r>
              <a:rPr lang="en-US" sz="3600" dirty="0" err="1" smtClean="0"/>
              <a:t>ảnh</a:t>
            </a:r>
            <a:r>
              <a:rPr lang="en-US" sz="3600" dirty="0" smtClean="0"/>
              <a:t> </a:t>
            </a:r>
            <a:r>
              <a:rPr lang="en-US" sz="3600" dirty="0" err="1" smtClean="0"/>
              <a:t>hoạt</a:t>
            </a:r>
            <a:r>
              <a:rPr lang="en-US" sz="3600" dirty="0" smtClean="0"/>
              <a:t> </a:t>
            </a:r>
            <a:r>
              <a:rPr lang="en-US" sz="3600" dirty="0" err="1" smtClean="0"/>
              <a:t>động</a:t>
            </a:r>
            <a:endParaRPr lang="en-US" sz="3600" dirty="0"/>
          </a:p>
        </p:txBody>
      </p:sp>
      <p:pic>
        <p:nvPicPr>
          <p:cNvPr id="84994" name="Picture 42" descr="Description: Không có mô tả ả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172818"/>
            <a:ext cx="342144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Trung thu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196009"/>
            <a:ext cx="3048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Trung thu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455"/>
          <a:stretch/>
        </p:blipFill>
        <p:spPr bwMode="auto">
          <a:xfrm>
            <a:off x="1371600" y="3886200"/>
            <a:ext cx="2971800" cy="275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216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wheel(1)">
                                      <p:cBhvr>
                                        <p:cTn id="7" dur="2000"/>
                                        <p:tgtEl>
                                          <p:spTgt spid="8499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4995"/>
                                        </p:tgtEl>
                                        <p:attrNameLst>
                                          <p:attrName>style.visibility</p:attrName>
                                        </p:attrNameLst>
                                      </p:cBhvr>
                                      <p:to>
                                        <p:strVal val="visible"/>
                                      </p:to>
                                    </p:set>
                                    <p:animEffect transition="in" filter="wheel(1)">
                                      <p:cBhvr>
                                        <p:cTn id="12" dur="2000"/>
                                        <p:tgtEl>
                                          <p:spTgt spid="8499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4996"/>
                                        </p:tgtEl>
                                        <p:attrNameLst>
                                          <p:attrName>style.visibility</p:attrName>
                                        </p:attrNameLst>
                                      </p:cBhvr>
                                      <p:to>
                                        <p:strVal val="visible"/>
                                      </p:to>
                                    </p:set>
                                    <p:animEffect transition="in" filter="wheel(1)">
                                      <p:cBhvr>
                                        <p:cTn id="17" dur="20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76TGp_report_light">
  <a:themeElements>
    <a:clrScheme name="Default Design 1">
      <a:dk1>
        <a:srgbClr val="000000"/>
      </a:dk1>
      <a:lt1>
        <a:srgbClr val="B4E3EE"/>
      </a:lt1>
      <a:dk2>
        <a:srgbClr val="189180"/>
      </a:dk2>
      <a:lt2>
        <a:srgbClr val="808080"/>
      </a:lt2>
      <a:accent1>
        <a:srgbClr val="FF7F00"/>
      </a:accent1>
      <a:accent2>
        <a:srgbClr val="B3DC27"/>
      </a:accent2>
      <a:accent3>
        <a:srgbClr val="D6EFF5"/>
      </a:accent3>
      <a:accent4>
        <a:srgbClr val="000000"/>
      </a:accent4>
      <a:accent5>
        <a:srgbClr val="FFC0AA"/>
      </a:accent5>
      <a:accent6>
        <a:srgbClr val="A2C722"/>
      </a:accent6>
      <a:hlink>
        <a:srgbClr val="6FB9D7"/>
      </a:hlink>
      <a:folHlink>
        <a:srgbClr val="F93D1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B4E3EE"/>
        </a:lt1>
        <a:dk2>
          <a:srgbClr val="189180"/>
        </a:dk2>
        <a:lt2>
          <a:srgbClr val="808080"/>
        </a:lt2>
        <a:accent1>
          <a:srgbClr val="FF7F00"/>
        </a:accent1>
        <a:accent2>
          <a:srgbClr val="B3DC27"/>
        </a:accent2>
        <a:accent3>
          <a:srgbClr val="D6EFF5"/>
        </a:accent3>
        <a:accent4>
          <a:srgbClr val="000000"/>
        </a:accent4>
        <a:accent5>
          <a:srgbClr val="FFC0AA"/>
        </a:accent5>
        <a:accent6>
          <a:srgbClr val="A2C722"/>
        </a:accent6>
        <a:hlink>
          <a:srgbClr val="6FB9D7"/>
        </a:hlink>
        <a:folHlink>
          <a:srgbClr val="F93D17"/>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EE384"/>
        </a:lt1>
        <a:dk2>
          <a:srgbClr val="FD8334"/>
        </a:dk2>
        <a:lt2>
          <a:srgbClr val="808080"/>
        </a:lt2>
        <a:accent1>
          <a:srgbClr val="F98EB2"/>
        </a:accent1>
        <a:accent2>
          <a:srgbClr val="FCB43E"/>
        </a:accent2>
        <a:accent3>
          <a:srgbClr val="FEEFC2"/>
        </a:accent3>
        <a:accent4>
          <a:srgbClr val="000000"/>
        </a:accent4>
        <a:accent5>
          <a:srgbClr val="FBC6D5"/>
        </a:accent5>
        <a:accent6>
          <a:srgbClr val="E4A337"/>
        </a:accent6>
        <a:hlink>
          <a:srgbClr val="FA6D73"/>
        </a:hlink>
        <a:folHlink>
          <a:srgbClr val="D264C5"/>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4E1EE"/>
        </a:lt1>
        <a:dk2>
          <a:srgbClr val="2F84AF"/>
        </a:dk2>
        <a:lt2>
          <a:srgbClr val="808080"/>
        </a:lt2>
        <a:accent1>
          <a:srgbClr val="9899C1"/>
        </a:accent1>
        <a:accent2>
          <a:srgbClr val="4BBAC3"/>
        </a:accent2>
        <a:accent3>
          <a:srgbClr val="E6EEF5"/>
        </a:accent3>
        <a:accent4>
          <a:srgbClr val="000000"/>
        </a:accent4>
        <a:accent5>
          <a:srgbClr val="CACADD"/>
        </a:accent5>
        <a:accent6>
          <a:srgbClr val="43A8B0"/>
        </a:accent6>
        <a:hlink>
          <a:srgbClr val="7AC5B9"/>
        </a:hlink>
        <a:folHlink>
          <a:srgbClr val="719FC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576TGp_report_light.potx" id="{C8DDBDDC-8998-4E3F-9E4D-3D82DF4B4CED}" vid="{C64A7254-B87B-4511-A5A4-0D81C86FF10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576TGp_report_light</Template>
  <TotalTime>72</TotalTime>
  <Words>1436</Words>
  <Application>Microsoft Office PowerPoint</Application>
  <PresentationFormat>On-screen Show (4:3)</PresentationFormat>
  <Paragraphs>77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576TGp_report_light</vt:lpstr>
      <vt:lpstr>CÔNG TÁC DÂN VẬN Ở TRƯỜNG THCS  CAO BÁ QUÁT</vt:lpstr>
      <vt:lpstr>NỘI DUNG CHÍNH</vt:lpstr>
      <vt:lpstr>Đánh giá chung thuận lợi, khó khăn</vt:lpstr>
      <vt:lpstr>Đánh giá chung thuận lợi, khó khăn</vt:lpstr>
      <vt:lpstr>Kết quả nổi bật</vt:lpstr>
      <vt:lpstr>Một số hình ảnh hoạt động</vt:lpstr>
      <vt:lpstr>Một số hình ảnh hoạt động</vt:lpstr>
      <vt:lpstr>Một số hình ảnh hoạt động</vt:lpstr>
      <vt:lpstr>Một số hình ảnh hoạt động</vt:lpstr>
      <vt:lpstr>Những món quà từ tâm</vt:lpstr>
      <vt:lpstr>Những món quà từ tâm</vt:lpstr>
      <vt:lpstr>Kết quả nổi bật – Xây dựng trường học hạnh phúc</vt:lpstr>
      <vt:lpstr>Một số hình ảnh</vt:lpstr>
      <vt:lpstr>Thành tích cụ thể - Nhà trường, giáo viên</vt:lpstr>
      <vt:lpstr>Thành tích cụ thể - Học sinh</vt:lpstr>
      <vt:lpstr>Một số hình ảnh</vt:lpstr>
      <vt:lpstr>Thành tích cụ thể - hoạt động phong trào</vt:lpstr>
      <vt:lpstr>Thành tích cụ thể - Hoạt động đội</vt:lpstr>
      <vt:lpstr>Bài học kinh nghiệm</vt:lpstr>
      <vt:lpstr>Xin chân thành cảm ơn quý vị đã lắng nghe!</vt:lpstr>
    </vt:vector>
  </TitlesOfParts>
  <Company>TKC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TÁC DÂN VẬN Ở TRƯỜNG THCS  CAO BÁ QUÁT</dc:title>
  <dc:creator>Magic</dc:creator>
  <cp:lastModifiedBy>Magic</cp:lastModifiedBy>
  <cp:revision>7</cp:revision>
  <dcterms:created xsi:type="dcterms:W3CDTF">2021-10-26T20:10:11Z</dcterms:created>
  <dcterms:modified xsi:type="dcterms:W3CDTF">2021-10-26T21:22:50Z</dcterms:modified>
</cp:coreProperties>
</file>