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7"/>
  </p:notesMasterIdLst>
  <p:handoutMasterIdLst>
    <p:handoutMasterId r:id="rId38"/>
  </p:handoutMasterIdLst>
  <p:sldIdLst>
    <p:sldId id="256" r:id="rId2"/>
    <p:sldId id="258" r:id="rId3"/>
    <p:sldId id="293" r:id="rId4"/>
    <p:sldId id="366" r:id="rId5"/>
    <p:sldId id="295" r:id="rId6"/>
    <p:sldId id="296" r:id="rId7"/>
    <p:sldId id="367" r:id="rId8"/>
    <p:sldId id="357" r:id="rId9"/>
    <p:sldId id="358" r:id="rId10"/>
    <p:sldId id="359" r:id="rId11"/>
    <p:sldId id="360" r:id="rId12"/>
    <p:sldId id="361" r:id="rId13"/>
    <p:sldId id="362" r:id="rId14"/>
    <p:sldId id="330" r:id="rId15"/>
    <p:sldId id="356" r:id="rId16"/>
    <p:sldId id="353" r:id="rId17"/>
    <p:sldId id="355" r:id="rId18"/>
    <p:sldId id="335" r:id="rId19"/>
    <p:sldId id="334" r:id="rId20"/>
    <p:sldId id="337" r:id="rId21"/>
    <p:sldId id="338" r:id="rId22"/>
    <p:sldId id="340" r:id="rId23"/>
    <p:sldId id="341" r:id="rId24"/>
    <p:sldId id="343" r:id="rId25"/>
    <p:sldId id="345" r:id="rId26"/>
    <p:sldId id="346" r:id="rId27"/>
    <p:sldId id="349" r:id="rId28"/>
    <p:sldId id="347" r:id="rId29"/>
    <p:sldId id="331" r:id="rId30"/>
    <p:sldId id="332" r:id="rId31"/>
    <p:sldId id="344" r:id="rId32"/>
    <p:sldId id="348" r:id="rId33"/>
    <p:sldId id="364" r:id="rId34"/>
    <p:sldId id="363" r:id="rId35"/>
    <p:sldId id="286" r:id="rId36"/>
  </p:sldIdLst>
  <p:sldSz cx="9144000" cy="6858000" type="screen4x3"/>
  <p:notesSz cx="9869488" cy="67357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00"/>
    <a:srgbClr val="FFFFFF"/>
    <a:srgbClr val="808080"/>
    <a:srgbClr val="FCFCFC"/>
    <a:srgbClr val="E8E8E8"/>
    <a:srgbClr val="FFD84B"/>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69" d="100"/>
          <a:sy n="69"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4D1D2-373E-4022-9C78-0495FAABB9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34D644A-CAC4-4D5D-8B03-C40D10A72363}">
      <dgm:prSet phldrT="[Text]" custT="1"/>
      <dgm:spPr/>
      <dgm:t>
        <a:bodyPr/>
        <a:lstStyle/>
        <a:p>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1500" dirty="0">
              <a:latin typeface="Times New Roman" pitchFamily="18" charset="0"/>
              <a:cs typeface="Times New Roman" pitchFamily="18" charset="0"/>
            </a:rPr>
            <a:t>)</a:t>
          </a:r>
          <a:endParaRPr lang="en-US" sz="1500" dirty="0"/>
        </a:p>
      </dgm:t>
    </dgm:pt>
    <dgm:pt modelId="{482294FF-F25D-4A6A-93F3-657FDF5C3462}" type="parTrans" cxnId="{840D5CB6-0E89-496F-8D9D-74A22B9141A5}">
      <dgm:prSet/>
      <dgm:spPr/>
      <dgm:t>
        <a:bodyPr/>
        <a:lstStyle/>
        <a:p>
          <a:endParaRPr lang="en-US"/>
        </a:p>
      </dgm:t>
    </dgm:pt>
    <dgm:pt modelId="{3989C55E-3CAD-41C1-9F08-6AC26B0518B6}" type="sibTrans" cxnId="{840D5CB6-0E89-496F-8D9D-74A22B9141A5}">
      <dgm:prSet/>
      <dgm:spPr/>
      <dgm:t>
        <a:bodyPr/>
        <a:lstStyle/>
        <a:p>
          <a:endParaRPr lang="en-US"/>
        </a:p>
      </dgm:t>
    </dgm:pt>
    <dgm:pt modelId="{976EF673-80C8-470A-ACDC-47BC8ACD5ABB}">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endParaRPr lang="en-US" sz="2000" dirty="0"/>
        </a:p>
      </dgm:t>
    </dgm:pt>
    <dgm:pt modelId="{E6B3B06E-9B76-4E86-8D56-3AFF56F15818}" type="parTrans" cxnId="{BB24FABA-C41E-4DDC-ADC7-F14299EB7C4B}">
      <dgm:prSet/>
      <dgm:spPr/>
      <dgm:t>
        <a:bodyPr/>
        <a:lstStyle/>
        <a:p>
          <a:endParaRPr lang="en-US"/>
        </a:p>
      </dgm:t>
    </dgm:pt>
    <dgm:pt modelId="{D899A558-A964-4DD9-AF7F-A67CE65B466A}" type="sibTrans" cxnId="{BB24FABA-C41E-4DDC-ADC7-F14299EB7C4B}">
      <dgm:prSet/>
      <dgm:spPr/>
      <dgm:t>
        <a:bodyPr/>
        <a:lstStyle/>
        <a:p>
          <a:endParaRPr lang="en-US"/>
        </a:p>
      </dgm:t>
    </dgm:pt>
    <dgm:pt modelId="{2EB9A5F5-793C-4CBF-BC81-98DE1B6BAB71}">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phối</a:t>
          </a:r>
          <a:endParaRPr lang="en-US" sz="2000" dirty="0"/>
        </a:p>
      </dgm:t>
    </dgm:pt>
    <dgm:pt modelId="{44BF7473-A2BD-4ADB-A804-0AB95165BB9F}" type="parTrans" cxnId="{DF3A3650-0B98-4502-82CC-2C86CDD9D32C}">
      <dgm:prSet/>
      <dgm:spPr/>
      <dgm:t>
        <a:bodyPr/>
        <a:lstStyle/>
        <a:p>
          <a:endParaRPr lang="en-US"/>
        </a:p>
      </dgm:t>
    </dgm:pt>
    <dgm:pt modelId="{C470F540-52D1-4533-B550-E334CFF8B812}" type="sibTrans" cxnId="{DF3A3650-0B98-4502-82CC-2C86CDD9D32C}">
      <dgm:prSet/>
      <dgm:spPr/>
      <dgm:t>
        <a:bodyPr/>
        <a:lstStyle/>
        <a:p>
          <a:endParaRPr lang="en-US"/>
        </a:p>
      </dgm:t>
    </dgm:pt>
    <dgm:pt modelId="{FDDB26A6-BF10-452C-8D3A-D01D99B53B87}">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endParaRPr lang="en-US" sz="2000" dirty="0"/>
        </a:p>
      </dgm:t>
    </dgm:pt>
    <dgm:pt modelId="{C5DEABA9-E87B-4689-A2C1-7F7B7E14BD0A}" type="parTrans" cxnId="{00F64813-5C7E-4A17-B0FE-4A369317934B}">
      <dgm:prSet/>
      <dgm:spPr/>
      <dgm:t>
        <a:bodyPr/>
        <a:lstStyle/>
        <a:p>
          <a:endParaRPr lang="en-US"/>
        </a:p>
      </dgm:t>
    </dgm:pt>
    <dgm:pt modelId="{EFA490A3-E9F0-409A-8A3A-64AA81B1C0E7}" type="sibTrans" cxnId="{00F64813-5C7E-4A17-B0FE-4A369317934B}">
      <dgm:prSet/>
      <dgm:spPr/>
      <dgm:t>
        <a:bodyPr/>
        <a:lstStyle/>
        <a:p>
          <a:endParaRPr lang="en-US"/>
        </a:p>
      </dgm:t>
    </dgm:pt>
    <dgm:pt modelId="{EC068BDE-BC91-49F6-8D19-70C48C1CEDDE}" type="pres">
      <dgm:prSet presAssocID="{DA04D1D2-373E-4022-9C78-0495FAABB9D8}" presName="Name0" presStyleCnt="0">
        <dgm:presLayoutVars>
          <dgm:chMax val="7"/>
          <dgm:chPref val="7"/>
          <dgm:dir/>
        </dgm:presLayoutVars>
      </dgm:prSet>
      <dgm:spPr/>
      <dgm:t>
        <a:bodyPr/>
        <a:lstStyle/>
        <a:p>
          <a:endParaRPr lang="en-US"/>
        </a:p>
      </dgm:t>
    </dgm:pt>
    <dgm:pt modelId="{63D965F7-4B68-493E-AF1A-25B86DF0631D}" type="pres">
      <dgm:prSet presAssocID="{DA04D1D2-373E-4022-9C78-0495FAABB9D8}" presName="Name1" presStyleCnt="0"/>
      <dgm:spPr/>
    </dgm:pt>
    <dgm:pt modelId="{6C2675D1-9B32-4B64-8B4D-9926226E289B}" type="pres">
      <dgm:prSet presAssocID="{DA04D1D2-373E-4022-9C78-0495FAABB9D8}" presName="cycle" presStyleCnt="0"/>
      <dgm:spPr/>
    </dgm:pt>
    <dgm:pt modelId="{4C3F5B27-FE88-4E65-BF85-2AF70297C5C9}" type="pres">
      <dgm:prSet presAssocID="{DA04D1D2-373E-4022-9C78-0495FAABB9D8}" presName="srcNode" presStyleLbl="node1" presStyleIdx="0" presStyleCnt="4"/>
      <dgm:spPr/>
    </dgm:pt>
    <dgm:pt modelId="{917E91AB-3443-476A-B1D4-C9F0E25F91DB}" type="pres">
      <dgm:prSet presAssocID="{DA04D1D2-373E-4022-9C78-0495FAABB9D8}" presName="conn" presStyleLbl="parChTrans1D2" presStyleIdx="0" presStyleCnt="1"/>
      <dgm:spPr/>
      <dgm:t>
        <a:bodyPr/>
        <a:lstStyle/>
        <a:p>
          <a:endParaRPr lang="en-US"/>
        </a:p>
      </dgm:t>
    </dgm:pt>
    <dgm:pt modelId="{08E0B316-5D10-47CA-B881-267436BA4E85}" type="pres">
      <dgm:prSet presAssocID="{DA04D1D2-373E-4022-9C78-0495FAABB9D8}" presName="extraNode" presStyleLbl="node1" presStyleIdx="0" presStyleCnt="4"/>
      <dgm:spPr/>
    </dgm:pt>
    <dgm:pt modelId="{F1F3D2BF-E6B4-4A5B-AF15-DEF391AF8C1F}" type="pres">
      <dgm:prSet presAssocID="{DA04D1D2-373E-4022-9C78-0495FAABB9D8}" presName="dstNode" presStyleLbl="node1" presStyleIdx="0" presStyleCnt="4"/>
      <dgm:spPr/>
    </dgm:pt>
    <dgm:pt modelId="{6C283518-B1D7-44FD-9958-37511E5196FA}" type="pres">
      <dgm:prSet presAssocID="{634D644A-CAC4-4D5D-8B03-C40D10A72363}" presName="text_1" presStyleLbl="node1" presStyleIdx="0" presStyleCnt="4">
        <dgm:presLayoutVars>
          <dgm:bulletEnabled val="1"/>
        </dgm:presLayoutVars>
      </dgm:prSet>
      <dgm:spPr/>
      <dgm:t>
        <a:bodyPr/>
        <a:lstStyle/>
        <a:p>
          <a:endParaRPr lang="en-US"/>
        </a:p>
      </dgm:t>
    </dgm:pt>
    <dgm:pt modelId="{D7CB8EA7-0FF4-4D99-8C5C-0863F53896FD}" type="pres">
      <dgm:prSet presAssocID="{634D644A-CAC4-4D5D-8B03-C40D10A72363}" presName="accent_1" presStyleCnt="0"/>
      <dgm:spPr/>
    </dgm:pt>
    <dgm:pt modelId="{500A606E-D57D-4451-913C-0B4C2F1A2F58}" type="pres">
      <dgm:prSet presAssocID="{634D644A-CAC4-4D5D-8B03-C40D10A72363}" presName="accentRepeatNode" presStyleLbl="solidFgAcc1" presStyleIdx="0" presStyleCnt="4"/>
      <dgm:spPr/>
    </dgm:pt>
    <dgm:pt modelId="{5D087E11-6265-47DD-9EB9-8F8300B18B24}" type="pres">
      <dgm:prSet presAssocID="{976EF673-80C8-470A-ACDC-47BC8ACD5ABB}" presName="text_2" presStyleLbl="node1" presStyleIdx="1" presStyleCnt="4">
        <dgm:presLayoutVars>
          <dgm:bulletEnabled val="1"/>
        </dgm:presLayoutVars>
      </dgm:prSet>
      <dgm:spPr/>
      <dgm:t>
        <a:bodyPr/>
        <a:lstStyle/>
        <a:p>
          <a:endParaRPr lang="en-US"/>
        </a:p>
      </dgm:t>
    </dgm:pt>
    <dgm:pt modelId="{1BE99780-29FF-42E7-B83D-72AAD55545FA}" type="pres">
      <dgm:prSet presAssocID="{976EF673-80C8-470A-ACDC-47BC8ACD5ABB}" presName="accent_2" presStyleCnt="0"/>
      <dgm:spPr/>
    </dgm:pt>
    <dgm:pt modelId="{86FB935C-3626-4B52-8AEB-DA57000AEB43}" type="pres">
      <dgm:prSet presAssocID="{976EF673-80C8-470A-ACDC-47BC8ACD5ABB}" presName="accentRepeatNode" presStyleLbl="solidFgAcc1" presStyleIdx="1" presStyleCnt="4"/>
      <dgm:spPr/>
    </dgm:pt>
    <dgm:pt modelId="{F3F7726C-E6F5-40D3-B86C-AAF96199FB35}" type="pres">
      <dgm:prSet presAssocID="{2EB9A5F5-793C-4CBF-BC81-98DE1B6BAB71}" presName="text_3" presStyleLbl="node1" presStyleIdx="2" presStyleCnt="4">
        <dgm:presLayoutVars>
          <dgm:bulletEnabled val="1"/>
        </dgm:presLayoutVars>
      </dgm:prSet>
      <dgm:spPr/>
      <dgm:t>
        <a:bodyPr/>
        <a:lstStyle/>
        <a:p>
          <a:endParaRPr lang="en-US"/>
        </a:p>
      </dgm:t>
    </dgm:pt>
    <dgm:pt modelId="{C4E75074-65B1-451A-9BA2-3BCFE6A66BB4}" type="pres">
      <dgm:prSet presAssocID="{2EB9A5F5-793C-4CBF-BC81-98DE1B6BAB71}" presName="accent_3" presStyleCnt="0"/>
      <dgm:spPr/>
    </dgm:pt>
    <dgm:pt modelId="{DF0048FB-7CDD-4BAC-8921-6A16353131C3}" type="pres">
      <dgm:prSet presAssocID="{2EB9A5F5-793C-4CBF-BC81-98DE1B6BAB71}" presName="accentRepeatNode" presStyleLbl="solidFgAcc1" presStyleIdx="2" presStyleCnt="4"/>
      <dgm:spPr/>
    </dgm:pt>
    <dgm:pt modelId="{F4407C39-1985-45BD-8E33-B8BC5EC1E66F}" type="pres">
      <dgm:prSet presAssocID="{FDDB26A6-BF10-452C-8D3A-D01D99B53B87}" presName="text_4" presStyleLbl="node1" presStyleIdx="3" presStyleCnt="4">
        <dgm:presLayoutVars>
          <dgm:bulletEnabled val="1"/>
        </dgm:presLayoutVars>
      </dgm:prSet>
      <dgm:spPr/>
      <dgm:t>
        <a:bodyPr/>
        <a:lstStyle/>
        <a:p>
          <a:endParaRPr lang="en-US"/>
        </a:p>
      </dgm:t>
    </dgm:pt>
    <dgm:pt modelId="{F4F0E5A5-3324-4E15-A1D3-4C9D945E6DBE}" type="pres">
      <dgm:prSet presAssocID="{FDDB26A6-BF10-452C-8D3A-D01D99B53B87}" presName="accent_4" presStyleCnt="0"/>
      <dgm:spPr/>
    </dgm:pt>
    <dgm:pt modelId="{8D741D49-B4D0-4EB4-A70D-DBC7356D1556}" type="pres">
      <dgm:prSet presAssocID="{FDDB26A6-BF10-452C-8D3A-D01D99B53B87}" presName="accentRepeatNode" presStyleLbl="solidFgAcc1" presStyleIdx="3" presStyleCnt="4"/>
      <dgm:spPr/>
    </dgm:pt>
  </dgm:ptLst>
  <dgm:cxnLst>
    <dgm:cxn modelId="{C03EFFA8-2402-4D8E-849D-DB27EA10FE80}" type="presOf" srcId="{DA04D1D2-373E-4022-9C78-0495FAABB9D8}" destId="{EC068BDE-BC91-49F6-8D19-70C48C1CEDDE}" srcOrd="0" destOrd="0" presId="urn:microsoft.com/office/officeart/2008/layout/VerticalCurvedList"/>
    <dgm:cxn modelId="{DF3A3650-0B98-4502-82CC-2C86CDD9D32C}" srcId="{DA04D1D2-373E-4022-9C78-0495FAABB9D8}" destId="{2EB9A5F5-793C-4CBF-BC81-98DE1B6BAB71}" srcOrd="2" destOrd="0" parTransId="{44BF7473-A2BD-4ADB-A804-0AB95165BB9F}" sibTransId="{C470F540-52D1-4533-B550-E334CFF8B812}"/>
    <dgm:cxn modelId="{BB24FABA-C41E-4DDC-ADC7-F14299EB7C4B}" srcId="{DA04D1D2-373E-4022-9C78-0495FAABB9D8}" destId="{976EF673-80C8-470A-ACDC-47BC8ACD5ABB}" srcOrd="1" destOrd="0" parTransId="{E6B3B06E-9B76-4E86-8D56-3AFF56F15818}" sibTransId="{D899A558-A964-4DD9-AF7F-A67CE65B466A}"/>
    <dgm:cxn modelId="{0651B894-7538-44BF-9D73-303D91B057B8}" type="presOf" srcId="{2EB9A5F5-793C-4CBF-BC81-98DE1B6BAB71}" destId="{F3F7726C-E6F5-40D3-B86C-AAF96199FB35}" srcOrd="0" destOrd="0" presId="urn:microsoft.com/office/officeart/2008/layout/VerticalCurvedList"/>
    <dgm:cxn modelId="{840D5CB6-0E89-496F-8D9D-74A22B9141A5}" srcId="{DA04D1D2-373E-4022-9C78-0495FAABB9D8}" destId="{634D644A-CAC4-4D5D-8B03-C40D10A72363}" srcOrd="0" destOrd="0" parTransId="{482294FF-F25D-4A6A-93F3-657FDF5C3462}" sibTransId="{3989C55E-3CAD-41C1-9F08-6AC26B0518B6}"/>
    <dgm:cxn modelId="{7CC76F95-BD15-44BF-9196-5578D83F496F}" type="presOf" srcId="{634D644A-CAC4-4D5D-8B03-C40D10A72363}" destId="{6C283518-B1D7-44FD-9958-37511E5196FA}" srcOrd="0" destOrd="0" presId="urn:microsoft.com/office/officeart/2008/layout/VerticalCurvedList"/>
    <dgm:cxn modelId="{88A29AB3-7431-437E-9F40-5736CA4EB926}" type="presOf" srcId="{3989C55E-3CAD-41C1-9F08-6AC26B0518B6}" destId="{917E91AB-3443-476A-B1D4-C9F0E25F91DB}" srcOrd="0" destOrd="0" presId="urn:microsoft.com/office/officeart/2008/layout/VerticalCurvedList"/>
    <dgm:cxn modelId="{B1B00444-9C53-4988-9F5F-24AEBF078FD2}" type="presOf" srcId="{976EF673-80C8-470A-ACDC-47BC8ACD5ABB}" destId="{5D087E11-6265-47DD-9EB9-8F8300B18B24}" srcOrd="0" destOrd="0" presId="urn:microsoft.com/office/officeart/2008/layout/VerticalCurvedList"/>
    <dgm:cxn modelId="{908E324C-1BF9-4047-82C4-1967EB757AAF}" type="presOf" srcId="{FDDB26A6-BF10-452C-8D3A-D01D99B53B87}" destId="{F4407C39-1985-45BD-8E33-B8BC5EC1E66F}" srcOrd="0" destOrd="0" presId="urn:microsoft.com/office/officeart/2008/layout/VerticalCurvedList"/>
    <dgm:cxn modelId="{00F64813-5C7E-4A17-B0FE-4A369317934B}" srcId="{DA04D1D2-373E-4022-9C78-0495FAABB9D8}" destId="{FDDB26A6-BF10-452C-8D3A-D01D99B53B87}" srcOrd="3" destOrd="0" parTransId="{C5DEABA9-E87B-4689-A2C1-7F7B7E14BD0A}" sibTransId="{EFA490A3-E9F0-409A-8A3A-64AA81B1C0E7}"/>
    <dgm:cxn modelId="{E7772F7B-6983-4136-8646-53AE3231906C}" type="presParOf" srcId="{EC068BDE-BC91-49F6-8D19-70C48C1CEDDE}" destId="{63D965F7-4B68-493E-AF1A-25B86DF0631D}" srcOrd="0" destOrd="0" presId="urn:microsoft.com/office/officeart/2008/layout/VerticalCurvedList"/>
    <dgm:cxn modelId="{F1147A85-A0FC-4A03-AD39-49C6AFAB19C5}" type="presParOf" srcId="{63D965F7-4B68-493E-AF1A-25B86DF0631D}" destId="{6C2675D1-9B32-4B64-8B4D-9926226E289B}" srcOrd="0" destOrd="0" presId="urn:microsoft.com/office/officeart/2008/layout/VerticalCurvedList"/>
    <dgm:cxn modelId="{10F96214-D556-4BD8-A655-BD4645F4B116}" type="presParOf" srcId="{6C2675D1-9B32-4B64-8B4D-9926226E289B}" destId="{4C3F5B27-FE88-4E65-BF85-2AF70297C5C9}" srcOrd="0" destOrd="0" presId="urn:microsoft.com/office/officeart/2008/layout/VerticalCurvedList"/>
    <dgm:cxn modelId="{B5146B31-875F-4450-B5D6-D18459C540C0}" type="presParOf" srcId="{6C2675D1-9B32-4B64-8B4D-9926226E289B}" destId="{917E91AB-3443-476A-B1D4-C9F0E25F91DB}" srcOrd="1" destOrd="0" presId="urn:microsoft.com/office/officeart/2008/layout/VerticalCurvedList"/>
    <dgm:cxn modelId="{BD4E54CB-CA4A-4D8B-9200-9DE90BB8783F}" type="presParOf" srcId="{6C2675D1-9B32-4B64-8B4D-9926226E289B}" destId="{08E0B316-5D10-47CA-B881-267436BA4E85}" srcOrd="2" destOrd="0" presId="urn:microsoft.com/office/officeart/2008/layout/VerticalCurvedList"/>
    <dgm:cxn modelId="{9FD343E9-9F81-4909-97D0-8370C25BCDB6}" type="presParOf" srcId="{6C2675D1-9B32-4B64-8B4D-9926226E289B}" destId="{F1F3D2BF-E6B4-4A5B-AF15-DEF391AF8C1F}" srcOrd="3" destOrd="0" presId="urn:microsoft.com/office/officeart/2008/layout/VerticalCurvedList"/>
    <dgm:cxn modelId="{632BF986-749A-441B-9F2A-92963A689FDE}" type="presParOf" srcId="{63D965F7-4B68-493E-AF1A-25B86DF0631D}" destId="{6C283518-B1D7-44FD-9958-37511E5196FA}" srcOrd="1" destOrd="0" presId="urn:microsoft.com/office/officeart/2008/layout/VerticalCurvedList"/>
    <dgm:cxn modelId="{C966C41C-BAA1-4BA5-A289-CEBC98AF3308}" type="presParOf" srcId="{63D965F7-4B68-493E-AF1A-25B86DF0631D}" destId="{D7CB8EA7-0FF4-4D99-8C5C-0863F53896FD}" srcOrd="2" destOrd="0" presId="urn:microsoft.com/office/officeart/2008/layout/VerticalCurvedList"/>
    <dgm:cxn modelId="{E02B682C-787E-4C09-A237-9B1356233C95}" type="presParOf" srcId="{D7CB8EA7-0FF4-4D99-8C5C-0863F53896FD}" destId="{500A606E-D57D-4451-913C-0B4C2F1A2F58}" srcOrd="0" destOrd="0" presId="urn:microsoft.com/office/officeart/2008/layout/VerticalCurvedList"/>
    <dgm:cxn modelId="{2461C40F-E189-43B7-882D-0EAE34295428}" type="presParOf" srcId="{63D965F7-4B68-493E-AF1A-25B86DF0631D}" destId="{5D087E11-6265-47DD-9EB9-8F8300B18B24}" srcOrd="3" destOrd="0" presId="urn:microsoft.com/office/officeart/2008/layout/VerticalCurvedList"/>
    <dgm:cxn modelId="{46AEF64E-5069-48C2-8CCD-9FB69AEACD09}" type="presParOf" srcId="{63D965F7-4B68-493E-AF1A-25B86DF0631D}" destId="{1BE99780-29FF-42E7-B83D-72AAD55545FA}" srcOrd="4" destOrd="0" presId="urn:microsoft.com/office/officeart/2008/layout/VerticalCurvedList"/>
    <dgm:cxn modelId="{B26DB93E-7D6E-4405-8ADD-3A37474BC9F3}" type="presParOf" srcId="{1BE99780-29FF-42E7-B83D-72AAD55545FA}" destId="{86FB935C-3626-4B52-8AEB-DA57000AEB43}" srcOrd="0" destOrd="0" presId="urn:microsoft.com/office/officeart/2008/layout/VerticalCurvedList"/>
    <dgm:cxn modelId="{4C2B4693-7703-4D72-BD04-D181D59A78D4}" type="presParOf" srcId="{63D965F7-4B68-493E-AF1A-25B86DF0631D}" destId="{F3F7726C-E6F5-40D3-B86C-AAF96199FB35}" srcOrd="5" destOrd="0" presId="urn:microsoft.com/office/officeart/2008/layout/VerticalCurvedList"/>
    <dgm:cxn modelId="{BC5437F4-20CE-4323-A4F1-7950063618A3}" type="presParOf" srcId="{63D965F7-4B68-493E-AF1A-25B86DF0631D}" destId="{C4E75074-65B1-451A-9BA2-3BCFE6A66BB4}" srcOrd="6" destOrd="0" presId="urn:microsoft.com/office/officeart/2008/layout/VerticalCurvedList"/>
    <dgm:cxn modelId="{0B15602C-6930-4F9B-892F-0DBA327F1E78}" type="presParOf" srcId="{C4E75074-65B1-451A-9BA2-3BCFE6A66BB4}" destId="{DF0048FB-7CDD-4BAC-8921-6A16353131C3}" srcOrd="0" destOrd="0" presId="urn:microsoft.com/office/officeart/2008/layout/VerticalCurvedList"/>
    <dgm:cxn modelId="{56E54C0E-DD4D-4F21-AFF4-A34FC665405B}" type="presParOf" srcId="{63D965F7-4B68-493E-AF1A-25B86DF0631D}" destId="{F4407C39-1985-45BD-8E33-B8BC5EC1E66F}" srcOrd="7" destOrd="0" presId="urn:microsoft.com/office/officeart/2008/layout/VerticalCurvedList"/>
    <dgm:cxn modelId="{521E336F-54CF-4C10-8AD2-F50252090891}" type="presParOf" srcId="{63D965F7-4B68-493E-AF1A-25B86DF0631D}" destId="{F4F0E5A5-3324-4E15-A1D3-4C9D945E6DBE}" srcOrd="8" destOrd="0" presId="urn:microsoft.com/office/officeart/2008/layout/VerticalCurvedList"/>
    <dgm:cxn modelId="{A592A841-45C1-4921-ADB5-55A556D88EDB}" type="presParOf" srcId="{F4F0E5A5-3324-4E15-A1D3-4C9D945E6DBE}" destId="{8D741D49-B4D0-4EB4-A70D-DBC7356D15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B2808-067D-40BF-9707-421C58522D51}"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US"/>
        </a:p>
      </dgm:t>
    </dgm:pt>
    <dgm:pt modelId="{7FA3EDA2-971B-4D38-B5C7-56825BE06F58}">
      <dgm:prSet phldrT="[Text]"/>
      <dgm:spPr/>
      <dgm:t>
        <a:bodyPr/>
        <a:lstStyle/>
        <a:p>
          <a:r>
            <a:rPr lang="en-US" smtClean="0"/>
            <a:t>Điều kiện cơ sở vật chất</a:t>
          </a:r>
          <a:endParaRPr lang="en-US"/>
        </a:p>
      </dgm:t>
    </dgm:pt>
    <dgm:pt modelId="{4C5A845B-ADC0-40C5-A0DE-D49E883ADB8A}" type="parTrans" cxnId="{148F79AD-5EA9-4BC1-A885-73734317FD55}">
      <dgm:prSet/>
      <dgm:spPr/>
      <dgm:t>
        <a:bodyPr/>
        <a:lstStyle/>
        <a:p>
          <a:endParaRPr lang="en-US"/>
        </a:p>
      </dgm:t>
    </dgm:pt>
    <dgm:pt modelId="{65E9335D-0073-421A-87AE-53749EE1B577}" type="sibTrans" cxnId="{148F79AD-5EA9-4BC1-A885-73734317FD55}">
      <dgm:prSet/>
      <dgm:spPr/>
      <dgm:t>
        <a:bodyPr/>
        <a:lstStyle/>
        <a:p>
          <a:endParaRPr lang="en-US"/>
        </a:p>
      </dgm:t>
    </dgm:pt>
    <dgm:pt modelId="{5D74F817-7E21-4CFE-A462-42C15593B25F}">
      <dgm:prSet phldrT="[Text]"/>
      <dgm:spPr/>
      <dgm:t>
        <a:bodyPr/>
        <a:lstStyle/>
        <a:p>
          <a:r>
            <a:rPr lang="en-US" smtClean="0"/>
            <a:t>Điều kiện về con người</a:t>
          </a:r>
          <a:endParaRPr lang="en-US"/>
        </a:p>
      </dgm:t>
    </dgm:pt>
    <dgm:pt modelId="{3534FC7F-DF48-4D5D-A725-EACAD98C33D6}" type="parTrans" cxnId="{A1EE057F-30F1-4628-BF92-FF8E977ECB34}">
      <dgm:prSet/>
      <dgm:spPr/>
      <dgm:t>
        <a:bodyPr/>
        <a:lstStyle/>
        <a:p>
          <a:endParaRPr lang="en-US"/>
        </a:p>
      </dgm:t>
    </dgm:pt>
    <dgm:pt modelId="{F95371B1-593A-44D4-BA63-16140A1E1F23}" type="sibTrans" cxnId="{A1EE057F-30F1-4628-BF92-FF8E977ECB34}">
      <dgm:prSet/>
      <dgm:spPr/>
      <dgm:t>
        <a:bodyPr/>
        <a:lstStyle/>
        <a:p>
          <a:endParaRPr lang="en-US"/>
        </a:p>
      </dgm:t>
    </dgm:pt>
    <dgm:pt modelId="{EC353B26-6FFD-490F-83B3-CA371F7404DC}">
      <dgm:prSet phldrT="[Text]"/>
      <dgm:spPr/>
      <dgm:t>
        <a:bodyPr/>
        <a:lstStyle/>
        <a:p>
          <a:r>
            <a:rPr lang="en-US" smtClean="0"/>
            <a:t>Kiểm soát quy trình chế biến</a:t>
          </a:r>
          <a:endParaRPr lang="en-US"/>
        </a:p>
      </dgm:t>
    </dgm:pt>
    <dgm:pt modelId="{C36C3FF5-EB7E-4E56-89D5-08C0BCA63A11}" type="parTrans" cxnId="{DCBF14D7-9573-458A-B5E0-B6526EE9A311}">
      <dgm:prSet/>
      <dgm:spPr/>
      <dgm:t>
        <a:bodyPr/>
        <a:lstStyle/>
        <a:p>
          <a:endParaRPr lang="en-US"/>
        </a:p>
      </dgm:t>
    </dgm:pt>
    <dgm:pt modelId="{89BED429-0EB6-45BB-BCF0-086F243F7EC6}" type="sibTrans" cxnId="{DCBF14D7-9573-458A-B5E0-B6526EE9A311}">
      <dgm:prSet/>
      <dgm:spPr/>
      <dgm:t>
        <a:bodyPr/>
        <a:lstStyle/>
        <a:p>
          <a:endParaRPr lang="en-US"/>
        </a:p>
      </dgm:t>
    </dgm:pt>
    <dgm:pt modelId="{0A128AE1-6C55-4635-BE7B-A9DDBFFD4876}">
      <dgm:prSet phldrT="[Text]"/>
      <dgm:spPr/>
      <dgm:t>
        <a:bodyPr/>
        <a:lstStyle/>
        <a:p>
          <a:r>
            <a:rPr lang="en-US" smtClean="0"/>
            <a:t>Kiểm soát chuỗi cung cấp TP</a:t>
          </a:r>
          <a:endParaRPr lang="en-US"/>
        </a:p>
      </dgm:t>
    </dgm:pt>
    <dgm:pt modelId="{8751A864-161B-4E25-A4C2-DE111A7A7E9F}" type="parTrans" cxnId="{5BF4DDC7-F3AD-4EF6-8FC8-340572E1D107}">
      <dgm:prSet/>
      <dgm:spPr/>
      <dgm:t>
        <a:bodyPr/>
        <a:lstStyle/>
        <a:p>
          <a:endParaRPr lang="en-US"/>
        </a:p>
      </dgm:t>
    </dgm:pt>
    <dgm:pt modelId="{F5B0423A-01B9-4821-8511-A4FCD7FDFBD2}" type="sibTrans" cxnId="{5BF4DDC7-F3AD-4EF6-8FC8-340572E1D107}">
      <dgm:prSet/>
      <dgm:spPr/>
      <dgm:t>
        <a:bodyPr/>
        <a:lstStyle/>
        <a:p>
          <a:endParaRPr lang="en-US"/>
        </a:p>
      </dgm:t>
    </dgm:pt>
    <dgm:pt modelId="{9DF29B78-CF00-4C04-9EAE-C952EF41D76E}">
      <dgm:prSet phldrT="[Text]"/>
      <dgm:spPr/>
      <dgm:t>
        <a:bodyPr/>
        <a:lstStyle/>
        <a:p>
          <a:r>
            <a:rPr lang="en-US" smtClean="0"/>
            <a:t>Điều kiện trang thiết bị dụng cụ</a:t>
          </a:r>
          <a:endParaRPr lang="en-US"/>
        </a:p>
      </dgm:t>
    </dgm:pt>
    <dgm:pt modelId="{E3A06467-FAB8-4852-87F6-2042F8DE3993}" type="parTrans" cxnId="{6DAE4193-6B0D-4115-949D-F3E59662ED7F}">
      <dgm:prSet/>
      <dgm:spPr/>
      <dgm:t>
        <a:bodyPr/>
        <a:lstStyle/>
        <a:p>
          <a:endParaRPr lang="en-US"/>
        </a:p>
      </dgm:t>
    </dgm:pt>
    <dgm:pt modelId="{E8948978-DE09-4C68-94DF-8742A922BD47}" type="sibTrans" cxnId="{6DAE4193-6B0D-4115-949D-F3E59662ED7F}">
      <dgm:prSet/>
      <dgm:spPr/>
      <dgm:t>
        <a:bodyPr/>
        <a:lstStyle/>
        <a:p>
          <a:endParaRPr lang="en-US"/>
        </a:p>
      </dgm:t>
    </dgm:pt>
    <dgm:pt modelId="{1FEE0286-4906-46E3-9439-769367A73292}" type="pres">
      <dgm:prSet presAssocID="{F5EB2808-067D-40BF-9707-421C58522D51}" presName="Name0" presStyleCnt="0">
        <dgm:presLayoutVars>
          <dgm:dir/>
          <dgm:resizeHandles val="exact"/>
        </dgm:presLayoutVars>
      </dgm:prSet>
      <dgm:spPr/>
      <dgm:t>
        <a:bodyPr/>
        <a:lstStyle/>
        <a:p>
          <a:endParaRPr lang="en-US"/>
        </a:p>
      </dgm:t>
    </dgm:pt>
    <dgm:pt modelId="{21270711-378E-40C4-B9CC-D7D1BA651890}" type="pres">
      <dgm:prSet presAssocID="{F5EB2808-067D-40BF-9707-421C58522D51}" presName="cycle" presStyleCnt="0"/>
      <dgm:spPr/>
    </dgm:pt>
    <dgm:pt modelId="{DB0274FF-2CED-4218-92F5-2F4F5DC04D91}" type="pres">
      <dgm:prSet presAssocID="{7FA3EDA2-971B-4D38-B5C7-56825BE06F58}" presName="nodeFirstNode" presStyleLbl="node1" presStyleIdx="0" presStyleCnt="5">
        <dgm:presLayoutVars>
          <dgm:bulletEnabled val="1"/>
        </dgm:presLayoutVars>
      </dgm:prSet>
      <dgm:spPr/>
      <dgm:t>
        <a:bodyPr/>
        <a:lstStyle/>
        <a:p>
          <a:endParaRPr lang="en-US"/>
        </a:p>
      </dgm:t>
    </dgm:pt>
    <dgm:pt modelId="{DF86F3C2-BD01-428F-9EDC-300B3E7AC364}" type="pres">
      <dgm:prSet presAssocID="{65E9335D-0073-421A-87AE-53749EE1B577}" presName="sibTransFirstNode" presStyleLbl="bgShp" presStyleIdx="0" presStyleCnt="1"/>
      <dgm:spPr/>
      <dgm:t>
        <a:bodyPr/>
        <a:lstStyle/>
        <a:p>
          <a:endParaRPr lang="en-US"/>
        </a:p>
      </dgm:t>
    </dgm:pt>
    <dgm:pt modelId="{F993EC62-F9AD-4F2C-8868-5091E9656C25}" type="pres">
      <dgm:prSet presAssocID="{5D74F817-7E21-4CFE-A462-42C15593B25F}" presName="nodeFollowingNodes" presStyleLbl="node1" presStyleIdx="1" presStyleCnt="5">
        <dgm:presLayoutVars>
          <dgm:bulletEnabled val="1"/>
        </dgm:presLayoutVars>
      </dgm:prSet>
      <dgm:spPr/>
      <dgm:t>
        <a:bodyPr/>
        <a:lstStyle/>
        <a:p>
          <a:endParaRPr lang="en-US"/>
        </a:p>
      </dgm:t>
    </dgm:pt>
    <dgm:pt modelId="{28234161-3013-4E5A-BCB6-34B912D89AD7}" type="pres">
      <dgm:prSet presAssocID="{EC353B26-6FFD-490F-83B3-CA371F7404DC}" presName="nodeFollowingNodes" presStyleLbl="node1" presStyleIdx="2" presStyleCnt="5" custRadScaleRad="97698" custRadScaleInc="-16747">
        <dgm:presLayoutVars>
          <dgm:bulletEnabled val="1"/>
        </dgm:presLayoutVars>
      </dgm:prSet>
      <dgm:spPr/>
      <dgm:t>
        <a:bodyPr/>
        <a:lstStyle/>
        <a:p>
          <a:endParaRPr lang="en-US"/>
        </a:p>
      </dgm:t>
    </dgm:pt>
    <dgm:pt modelId="{B7902E28-926C-4F4E-BC41-BBABDD073A3A}" type="pres">
      <dgm:prSet presAssocID="{0A128AE1-6C55-4635-BE7B-A9DDBFFD4876}" presName="nodeFollowingNodes" presStyleLbl="node1" presStyleIdx="3" presStyleCnt="5" custRadScaleRad="97698" custRadScaleInc="16747">
        <dgm:presLayoutVars>
          <dgm:bulletEnabled val="1"/>
        </dgm:presLayoutVars>
      </dgm:prSet>
      <dgm:spPr/>
      <dgm:t>
        <a:bodyPr/>
        <a:lstStyle/>
        <a:p>
          <a:endParaRPr lang="en-US"/>
        </a:p>
      </dgm:t>
    </dgm:pt>
    <dgm:pt modelId="{90CCF8E3-56BB-40B7-9B64-93DC8AFF4B41}" type="pres">
      <dgm:prSet presAssocID="{9DF29B78-CF00-4C04-9EAE-C952EF41D76E}" presName="nodeFollowingNodes" presStyleLbl="node1" presStyleIdx="4" presStyleCnt="5">
        <dgm:presLayoutVars>
          <dgm:bulletEnabled val="1"/>
        </dgm:presLayoutVars>
      </dgm:prSet>
      <dgm:spPr/>
      <dgm:t>
        <a:bodyPr/>
        <a:lstStyle/>
        <a:p>
          <a:endParaRPr lang="en-US"/>
        </a:p>
      </dgm:t>
    </dgm:pt>
  </dgm:ptLst>
  <dgm:cxnLst>
    <dgm:cxn modelId="{468ABBD4-8A86-422C-A130-F37F2FFE76CA}" type="presOf" srcId="{F5EB2808-067D-40BF-9707-421C58522D51}" destId="{1FEE0286-4906-46E3-9439-769367A73292}" srcOrd="0" destOrd="0" presId="urn:microsoft.com/office/officeart/2005/8/layout/cycle3"/>
    <dgm:cxn modelId="{5BF4DDC7-F3AD-4EF6-8FC8-340572E1D107}" srcId="{F5EB2808-067D-40BF-9707-421C58522D51}" destId="{0A128AE1-6C55-4635-BE7B-A9DDBFFD4876}" srcOrd="3" destOrd="0" parTransId="{8751A864-161B-4E25-A4C2-DE111A7A7E9F}" sibTransId="{F5B0423A-01B9-4821-8511-A4FCD7FDFBD2}"/>
    <dgm:cxn modelId="{E2BB3004-B310-4BB0-8332-62B4BE8D06CD}" type="presOf" srcId="{EC353B26-6FFD-490F-83B3-CA371F7404DC}" destId="{28234161-3013-4E5A-BCB6-34B912D89AD7}" srcOrd="0" destOrd="0" presId="urn:microsoft.com/office/officeart/2005/8/layout/cycle3"/>
    <dgm:cxn modelId="{6DAE4193-6B0D-4115-949D-F3E59662ED7F}" srcId="{F5EB2808-067D-40BF-9707-421C58522D51}" destId="{9DF29B78-CF00-4C04-9EAE-C952EF41D76E}" srcOrd="4" destOrd="0" parTransId="{E3A06467-FAB8-4852-87F6-2042F8DE3993}" sibTransId="{E8948978-DE09-4C68-94DF-8742A922BD47}"/>
    <dgm:cxn modelId="{E9675D99-F6B5-48C4-BAD6-AA7974EBB8A2}" type="presOf" srcId="{0A128AE1-6C55-4635-BE7B-A9DDBFFD4876}" destId="{B7902E28-926C-4F4E-BC41-BBABDD073A3A}" srcOrd="0" destOrd="0" presId="urn:microsoft.com/office/officeart/2005/8/layout/cycle3"/>
    <dgm:cxn modelId="{2E8964D7-2BA4-4649-8159-830AAAA5B380}" type="presOf" srcId="{7FA3EDA2-971B-4D38-B5C7-56825BE06F58}" destId="{DB0274FF-2CED-4218-92F5-2F4F5DC04D91}" srcOrd="0" destOrd="0" presId="urn:microsoft.com/office/officeart/2005/8/layout/cycle3"/>
    <dgm:cxn modelId="{88C92757-0BC4-4C32-B2EA-2AC530630826}" type="presOf" srcId="{65E9335D-0073-421A-87AE-53749EE1B577}" destId="{DF86F3C2-BD01-428F-9EDC-300B3E7AC364}" srcOrd="0" destOrd="0" presId="urn:microsoft.com/office/officeart/2005/8/layout/cycle3"/>
    <dgm:cxn modelId="{BAE4165A-3CFC-4A1D-910B-79F108BACD29}" type="presOf" srcId="{5D74F817-7E21-4CFE-A462-42C15593B25F}" destId="{F993EC62-F9AD-4F2C-8868-5091E9656C25}" srcOrd="0" destOrd="0" presId="urn:microsoft.com/office/officeart/2005/8/layout/cycle3"/>
    <dgm:cxn modelId="{96B57188-2785-4BF0-9B16-A1EE03E26D93}" type="presOf" srcId="{9DF29B78-CF00-4C04-9EAE-C952EF41D76E}" destId="{90CCF8E3-56BB-40B7-9B64-93DC8AFF4B41}" srcOrd="0" destOrd="0" presId="urn:microsoft.com/office/officeart/2005/8/layout/cycle3"/>
    <dgm:cxn modelId="{DCBF14D7-9573-458A-B5E0-B6526EE9A311}" srcId="{F5EB2808-067D-40BF-9707-421C58522D51}" destId="{EC353B26-6FFD-490F-83B3-CA371F7404DC}" srcOrd="2" destOrd="0" parTransId="{C36C3FF5-EB7E-4E56-89D5-08C0BCA63A11}" sibTransId="{89BED429-0EB6-45BB-BCF0-086F243F7EC6}"/>
    <dgm:cxn modelId="{A1EE057F-30F1-4628-BF92-FF8E977ECB34}" srcId="{F5EB2808-067D-40BF-9707-421C58522D51}" destId="{5D74F817-7E21-4CFE-A462-42C15593B25F}" srcOrd="1" destOrd="0" parTransId="{3534FC7F-DF48-4D5D-A725-EACAD98C33D6}" sibTransId="{F95371B1-593A-44D4-BA63-16140A1E1F23}"/>
    <dgm:cxn modelId="{148F79AD-5EA9-4BC1-A885-73734317FD55}" srcId="{F5EB2808-067D-40BF-9707-421C58522D51}" destId="{7FA3EDA2-971B-4D38-B5C7-56825BE06F58}" srcOrd="0" destOrd="0" parTransId="{4C5A845B-ADC0-40C5-A0DE-D49E883ADB8A}" sibTransId="{65E9335D-0073-421A-87AE-53749EE1B577}"/>
    <dgm:cxn modelId="{57083E4F-E9E2-4241-A360-F565549A7EC9}" type="presParOf" srcId="{1FEE0286-4906-46E3-9439-769367A73292}" destId="{21270711-378E-40C4-B9CC-D7D1BA651890}" srcOrd="0" destOrd="0" presId="urn:microsoft.com/office/officeart/2005/8/layout/cycle3"/>
    <dgm:cxn modelId="{ED875095-007B-45DA-BFDF-3A3DC7C8EAFE}" type="presParOf" srcId="{21270711-378E-40C4-B9CC-D7D1BA651890}" destId="{DB0274FF-2CED-4218-92F5-2F4F5DC04D91}" srcOrd="0" destOrd="0" presId="urn:microsoft.com/office/officeart/2005/8/layout/cycle3"/>
    <dgm:cxn modelId="{0A0F2A11-9BD5-4DEE-86D1-89D9FF6F0D89}" type="presParOf" srcId="{21270711-378E-40C4-B9CC-D7D1BA651890}" destId="{DF86F3C2-BD01-428F-9EDC-300B3E7AC364}" srcOrd="1" destOrd="0" presId="urn:microsoft.com/office/officeart/2005/8/layout/cycle3"/>
    <dgm:cxn modelId="{A6452552-3F90-41D5-8E8D-4B9286060996}" type="presParOf" srcId="{21270711-378E-40C4-B9CC-D7D1BA651890}" destId="{F993EC62-F9AD-4F2C-8868-5091E9656C25}" srcOrd="2" destOrd="0" presId="urn:microsoft.com/office/officeart/2005/8/layout/cycle3"/>
    <dgm:cxn modelId="{B3D98BB0-BECC-4D38-8743-6ECF5D9B8409}" type="presParOf" srcId="{21270711-378E-40C4-B9CC-D7D1BA651890}" destId="{28234161-3013-4E5A-BCB6-34B912D89AD7}" srcOrd="3" destOrd="0" presId="urn:microsoft.com/office/officeart/2005/8/layout/cycle3"/>
    <dgm:cxn modelId="{F7B40D1B-EC89-441C-8D17-5CD32F404250}" type="presParOf" srcId="{21270711-378E-40C4-B9CC-D7D1BA651890}" destId="{B7902E28-926C-4F4E-BC41-BBABDD073A3A}" srcOrd="4" destOrd="0" presId="urn:microsoft.com/office/officeart/2005/8/layout/cycle3"/>
    <dgm:cxn modelId="{8A11592C-0B6B-4D7B-8C69-C8606481AC56}" type="presParOf" srcId="{21270711-378E-40C4-B9CC-D7D1BA651890}" destId="{90CCF8E3-56BB-40B7-9B64-93DC8AFF4B4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158139-FE49-445D-A3DA-551C3E6DC5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2AE23E-B7D3-4346-8EC1-4D6D99FFE9F6}">
      <dgm:prSet phldrT="[Text]"/>
      <dgm:spPr/>
      <dgm:t>
        <a:bodyPr/>
        <a:lstStyle/>
        <a:p>
          <a:r>
            <a:rPr lang="en-US" smtClean="0">
              <a:latin typeface="Times New Roman" pitchFamily="18" charset="0"/>
              <a:cs typeface="Times New Roman" pitchFamily="18" charset="0"/>
            </a:rPr>
            <a:t>Tiêu chí về năng lực quản lý</a:t>
          </a:r>
          <a:endParaRPr lang="en-US">
            <a:latin typeface="Times New Roman" pitchFamily="18" charset="0"/>
            <a:cs typeface="Times New Roman" pitchFamily="18" charset="0"/>
          </a:endParaRPr>
        </a:p>
      </dgm:t>
    </dgm:pt>
    <dgm:pt modelId="{B0D1C134-D229-4A46-A04F-A03F48C0AAD1}" type="parTrans" cxnId="{066AD897-D62A-44C6-9343-E9060CC0A97A}">
      <dgm:prSet/>
      <dgm:spPr/>
      <dgm:t>
        <a:bodyPr/>
        <a:lstStyle/>
        <a:p>
          <a:endParaRPr lang="en-US"/>
        </a:p>
      </dgm:t>
    </dgm:pt>
    <dgm:pt modelId="{36489AFA-817B-43E7-BD19-A3F2E73B33CD}" type="sibTrans" cxnId="{066AD897-D62A-44C6-9343-E9060CC0A97A}">
      <dgm:prSet/>
      <dgm:spPr/>
      <dgm:t>
        <a:bodyPr/>
        <a:lstStyle/>
        <a:p>
          <a:endParaRPr lang="en-US"/>
        </a:p>
      </dgm:t>
    </dgm:pt>
    <dgm:pt modelId="{970FA097-789F-4FA0-8190-196724D3A95E}">
      <dgm:prSet phldrT="[Text]"/>
      <dgm:spPr/>
      <dgm:t>
        <a:bodyPr/>
        <a:lstStyle/>
        <a:p>
          <a:r>
            <a:rPr lang="en-US" smtClean="0">
              <a:latin typeface="Times New Roman" pitchFamily="18" charset="0"/>
              <a:cs typeface="Times New Roman" pitchFamily="18" charset="0"/>
            </a:rPr>
            <a:t>6 tiêu chí</a:t>
          </a:r>
          <a:endParaRPr lang="en-US">
            <a:latin typeface="Times New Roman" pitchFamily="18" charset="0"/>
            <a:cs typeface="Times New Roman" pitchFamily="18" charset="0"/>
          </a:endParaRPr>
        </a:p>
      </dgm:t>
    </dgm:pt>
    <dgm:pt modelId="{F074F1E2-44ED-458D-8AE5-A66A2C6E118A}" type="parTrans" cxnId="{CC2E8308-C213-4F15-8C70-D091392ACC49}">
      <dgm:prSet/>
      <dgm:spPr/>
      <dgm:t>
        <a:bodyPr/>
        <a:lstStyle/>
        <a:p>
          <a:endParaRPr lang="en-US"/>
        </a:p>
      </dgm:t>
    </dgm:pt>
    <dgm:pt modelId="{1200FD43-F4E3-4605-A99E-ADF225A5F96A}" type="sibTrans" cxnId="{CC2E8308-C213-4F15-8C70-D091392ACC49}">
      <dgm:prSet/>
      <dgm:spPr/>
      <dgm:t>
        <a:bodyPr/>
        <a:lstStyle/>
        <a:p>
          <a:endParaRPr lang="en-US"/>
        </a:p>
      </dgm:t>
    </dgm:pt>
    <dgm:pt modelId="{68802932-237D-4C19-B070-ACCD827EA0DD}">
      <dgm:prSet phldrT="[Text]"/>
      <dgm:spPr/>
      <dgm:t>
        <a:bodyPr/>
        <a:lstStyle/>
        <a:p>
          <a:r>
            <a:rPr lang="en-US" smtClean="0">
              <a:latin typeface="Times New Roman" pitchFamily="18" charset="0"/>
              <a:cs typeface="Times New Roman" pitchFamily="18" charset="0"/>
            </a:rPr>
            <a:t>Tiêu chí về điều kiện ATTP</a:t>
          </a:r>
          <a:endParaRPr lang="en-US">
            <a:latin typeface="Times New Roman" pitchFamily="18" charset="0"/>
            <a:cs typeface="Times New Roman" pitchFamily="18" charset="0"/>
          </a:endParaRPr>
        </a:p>
      </dgm:t>
    </dgm:pt>
    <dgm:pt modelId="{93EF6531-0664-4CD6-8226-819CF80C10CC}" type="parTrans" cxnId="{35B83C7A-F86C-49AC-B14C-964094BE1317}">
      <dgm:prSet/>
      <dgm:spPr/>
      <dgm:t>
        <a:bodyPr/>
        <a:lstStyle/>
        <a:p>
          <a:endParaRPr lang="en-US"/>
        </a:p>
      </dgm:t>
    </dgm:pt>
    <dgm:pt modelId="{B959006B-F5B7-4FE6-9106-2036C210A305}" type="sibTrans" cxnId="{35B83C7A-F86C-49AC-B14C-964094BE1317}">
      <dgm:prSet/>
      <dgm:spPr/>
      <dgm:t>
        <a:bodyPr/>
        <a:lstStyle/>
        <a:p>
          <a:endParaRPr lang="en-US"/>
        </a:p>
      </dgm:t>
    </dgm:pt>
    <dgm:pt modelId="{DD2ECFC8-6439-4C41-BF8F-245677E6C4CD}">
      <dgm:prSet phldrT="[Text]"/>
      <dgm:spPr/>
      <dgm:t>
        <a:bodyPr/>
        <a:lstStyle/>
        <a:p>
          <a:r>
            <a:rPr lang="en-US" smtClean="0">
              <a:latin typeface="Times New Roman" pitchFamily="18" charset="0"/>
              <a:cs typeface="Times New Roman" pitchFamily="18" charset="0"/>
            </a:rPr>
            <a:t>10 tiêu chí</a:t>
          </a:r>
          <a:endParaRPr lang="en-US">
            <a:latin typeface="Times New Roman" pitchFamily="18" charset="0"/>
            <a:cs typeface="Times New Roman" pitchFamily="18" charset="0"/>
          </a:endParaRPr>
        </a:p>
      </dgm:t>
    </dgm:pt>
    <dgm:pt modelId="{71F1429A-ABD8-4323-8F14-8F796D2FD4E2}" type="parTrans" cxnId="{4819FB6E-8898-4082-B536-08CB81C17C55}">
      <dgm:prSet/>
      <dgm:spPr/>
      <dgm:t>
        <a:bodyPr/>
        <a:lstStyle/>
        <a:p>
          <a:endParaRPr lang="en-US"/>
        </a:p>
      </dgm:t>
    </dgm:pt>
    <dgm:pt modelId="{9F04B7DE-2104-47DE-B4D6-0E547A8190E1}" type="sibTrans" cxnId="{4819FB6E-8898-4082-B536-08CB81C17C55}">
      <dgm:prSet/>
      <dgm:spPr/>
      <dgm:t>
        <a:bodyPr/>
        <a:lstStyle/>
        <a:p>
          <a:endParaRPr lang="en-US"/>
        </a:p>
      </dgm:t>
    </dgm:pt>
    <dgm:pt modelId="{3802D8B0-CEEA-4E38-810F-9D9CBE2A3059}" type="pres">
      <dgm:prSet presAssocID="{84158139-FE49-445D-A3DA-551C3E6DC508}" presName="linear" presStyleCnt="0">
        <dgm:presLayoutVars>
          <dgm:animLvl val="lvl"/>
          <dgm:resizeHandles val="exact"/>
        </dgm:presLayoutVars>
      </dgm:prSet>
      <dgm:spPr/>
      <dgm:t>
        <a:bodyPr/>
        <a:lstStyle/>
        <a:p>
          <a:endParaRPr lang="en-US"/>
        </a:p>
      </dgm:t>
    </dgm:pt>
    <dgm:pt modelId="{F1574B87-1B9E-441A-AA72-E169A385FD3D}" type="pres">
      <dgm:prSet presAssocID="{D12AE23E-B7D3-4346-8EC1-4D6D99FFE9F6}" presName="parentText" presStyleLbl="node1" presStyleIdx="0" presStyleCnt="2">
        <dgm:presLayoutVars>
          <dgm:chMax val="0"/>
          <dgm:bulletEnabled val="1"/>
        </dgm:presLayoutVars>
      </dgm:prSet>
      <dgm:spPr/>
      <dgm:t>
        <a:bodyPr/>
        <a:lstStyle/>
        <a:p>
          <a:endParaRPr lang="en-US"/>
        </a:p>
      </dgm:t>
    </dgm:pt>
    <dgm:pt modelId="{4FFAD733-4F8C-4EFB-840D-428E6EB89E6F}" type="pres">
      <dgm:prSet presAssocID="{D12AE23E-B7D3-4346-8EC1-4D6D99FFE9F6}" presName="childText" presStyleLbl="revTx" presStyleIdx="0" presStyleCnt="2">
        <dgm:presLayoutVars>
          <dgm:bulletEnabled val="1"/>
        </dgm:presLayoutVars>
      </dgm:prSet>
      <dgm:spPr/>
      <dgm:t>
        <a:bodyPr/>
        <a:lstStyle/>
        <a:p>
          <a:endParaRPr lang="en-US"/>
        </a:p>
      </dgm:t>
    </dgm:pt>
    <dgm:pt modelId="{7B1663D4-CD15-41EC-B1B1-85DF5A1F9E8E}" type="pres">
      <dgm:prSet presAssocID="{68802932-237D-4C19-B070-ACCD827EA0DD}" presName="parentText" presStyleLbl="node1" presStyleIdx="1" presStyleCnt="2">
        <dgm:presLayoutVars>
          <dgm:chMax val="0"/>
          <dgm:bulletEnabled val="1"/>
        </dgm:presLayoutVars>
      </dgm:prSet>
      <dgm:spPr/>
      <dgm:t>
        <a:bodyPr/>
        <a:lstStyle/>
        <a:p>
          <a:endParaRPr lang="en-US"/>
        </a:p>
      </dgm:t>
    </dgm:pt>
    <dgm:pt modelId="{7002CA24-431E-4219-913A-A22C0C556C0A}" type="pres">
      <dgm:prSet presAssocID="{68802932-237D-4C19-B070-ACCD827EA0DD}" presName="childText" presStyleLbl="revTx" presStyleIdx="1" presStyleCnt="2">
        <dgm:presLayoutVars>
          <dgm:bulletEnabled val="1"/>
        </dgm:presLayoutVars>
      </dgm:prSet>
      <dgm:spPr/>
      <dgm:t>
        <a:bodyPr/>
        <a:lstStyle/>
        <a:p>
          <a:endParaRPr lang="en-US"/>
        </a:p>
      </dgm:t>
    </dgm:pt>
  </dgm:ptLst>
  <dgm:cxnLst>
    <dgm:cxn modelId="{CC2E8308-C213-4F15-8C70-D091392ACC49}" srcId="{D12AE23E-B7D3-4346-8EC1-4D6D99FFE9F6}" destId="{970FA097-789F-4FA0-8190-196724D3A95E}" srcOrd="0" destOrd="0" parTransId="{F074F1E2-44ED-458D-8AE5-A66A2C6E118A}" sibTransId="{1200FD43-F4E3-4605-A99E-ADF225A5F96A}"/>
    <dgm:cxn modelId="{35B83C7A-F86C-49AC-B14C-964094BE1317}" srcId="{84158139-FE49-445D-A3DA-551C3E6DC508}" destId="{68802932-237D-4C19-B070-ACCD827EA0DD}" srcOrd="1" destOrd="0" parTransId="{93EF6531-0664-4CD6-8226-819CF80C10CC}" sibTransId="{B959006B-F5B7-4FE6-9106-2036C210A305}"/>
    <dgm:cxn modelId="{4D25ABE6-F858-410F-91EA-15F0B3B12536}" type="presOf" srcId="{970FA097-789F-4FA0-8190-196724D3A95E}" destId="{4FFAD733-4F8C-4EFB-840D-428E6EB89E6F}" srcOrd="0" destOrd="0" presId="urn:microsoft.com/office/officeart/2005/8/layout/vList2"/>
    <dgm:cxn modelId="{066AD897-D62A-44C6-9343-E9060CC0A97A}" srcId="{84158139-FE49-445D-A3DA-551C3E6DC508}" destId="{D12AE23E-B7D3-4346-8EC1-4D6D99FFE9F6}" srcOrd="0" destOrd="0" parTransId="{B0D1C134-D229-4A46-A04F-A03F48C0AAD1}" sibTransId="{36489AFA-817B-43E7-BD19-A3F2E73B33CD}"/>
    <dgm:cxn modelId="{4819FB6E-8898-4082-B536-08CB81C17C55}" srcId="{68802932-237D-4C19-B070-ACCD827EA0DD}" destId="{DD2ECFC8-6439-4C41-BF8F-245677E6C4CD}" srcOrd="0" destOrd="0" parTransId="{71F1429A-ABD8-4323-8F14-8F796D2FD4E2}" sibTransId="{9F04B7DE-2104-47DE-B4D6-0E547A8190E1}"/>
    <dgm:cxn modelId="{3B5B7243-38AD-46B9-ABEC-0AD18B78719A}" type="presOf" srcId="{DD2ECFC8-6439-4C41-BF8F-245677E6C4CD}" destId="{7002CA24-431E-4219-913A-A22C0C556C0A}" srcOrd="0" destOrd="0" presId="urn:microsoft.com/office/officeart/2005/8/layout/vList2"/>
    <dgm:cxn modelId="{A9CE7E81-47B4-4640-9E16-E914E49970EC}" type="presOf" srcId="{D12AE23E-B7D3-4346-8EC1-4D6D99FFE9F6}" destId="{F1574B87-1B9E-441A-AA72-E169A385FD3D}" srcOrd="0" destOrd="0" presId="urn:microsoft.com/office/officeart/2005/8/layout/vList2"/>
    <dgm:cxn modelId="{901B4C29-180A-4E3E-A650-67CBCEA03319}" type="presOf" srcId="{84158139-FE49-445D-A3DA-551C3E6DC508}" destId="{3802D8B0-CEEA-4E38-810F-9D9CBE2A3059}" srcOrd="0" destOrd="0" presId="urn:microsoft.com/office/officeart/2005/8/layout/vList2"/>
    <dgm:cxn modelId="{B934D044-9223-4978-B0A5-F45561126AC2}" type="presOf" srcId="{68802932-237D-4C19-B070-ACCD827EA0DD}" destId="{7B1663D4-CD15-41EC-B1B1-85DF5A1F9E8E}" srcOrd="0" destOrd="0" presId="urn:microsoft.com/office/officeart/2005/8/layout/vList2"/>
    <dgm:cxn modelId="{B78000B7-EF0A-4341-BF7F-0408B65DD935}" type="presParOf" srcId="{3802D8B0-CEEA-4E38-810F-9D9CBE2A3059}" destId="{F1574B87-1B9E-441A-AA72-E169A385FD3D}" srcOrd="0" destOrd="0" presId="urn:microsoft.com/office/officeart/2005/8/layout/vList2"/>
    <dgm:cxn modelId="{6498C7F0-C9C7-4F4D-ABB6-EF56AF0577B1}" type="presParOf" srcId="{3802D8B0-CEEA-4E38-810F-9D9CBE2A3059}" destId="{4FFAD733-4F8C-4EFB-840D-428E6EB89E6F}" srcOrd="1" destOrd="0" presId="urn:microsoft.com/office/officeart/2005/8/layout/vList2"/>
    <dgm:cxn modelId="{926EDCF6-DDB5-48E0-B039-A04D471DC061}" type="presParOf" srcId="{3802D8B0-CEEA-4E38-810F-9D9CBE2A3059}" destId="{7B1663D4-CD15-41EC-B1B1-85DF5A1F9E8E}" srcOrd="2" destOrd="0" presId="urn:microsoft.com/office/officeart/2005/8/layout/vList2"/>
    <dgm:cxn modelId="{D77C5EA7-1D0A-4FD2-8EF4-0B7206760260}" type="presParOf" srcId="{3802D8B0-CEEA-4E38-810F-9D9CBE2A3059}" destId="{7002CA24-431E-4219-913A-A22C0C556C0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6EA70-1566-4E52-9D94-34507413E00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D09FA9B-7AE4-464E-AFC3-657A33074B8B}">
      <dgm:prSet phldrT="[Text]" custT="1"/>
      <dgm:spPr/>
      <dgm:t>
        <a:bodyPr/>
        <a:lstStyle/>
        <a:p>
          <a:r>
            <a:rPr lang="en-US" sz="2000" smtClean="0">
              <a:latin typeface="Times New Roman" pitchFamily="18" charset="0"/>
              <a:cs typeface="Times New Roman" pitchFamily="18" charset="0"/>
            </a:rPr>
            <a:t>BGH, người QL BATT, người quản lý ATTP của đơn vị cung cấp suất ăn, người trực tiếp sơ chế, chế biến thực phẩm </a:t>
          </a:r>
          <a:endParaRPr lang="en-US" sz="2000">
            <a:latin typeface="Times New Roman" pitchFamily="18" charset="0"/>
            <a:cs typeface="Times New Roman" pitchFamily="18" charset="0"/>
          </a:endParaRPr>
        </a:p>
      </dgm:t>
    </dgm:pt>
    <dgm:pt modelId="{49968DF2-A816-4133-AF2C-6EC5F7AAD5F7}" type="parTrans" cxnId="{1DAA48B3-7A2C-4D26-BE5C-B6C4BD614315}">
      <dgm:prSet/>
      <dgm:spPr/>
      <dgm:t>
        <a:bodyPr/>
        <a:lstStyle/>
        <a:p>
          <a:endParaRPr lang="en-US"/>
        </a:p>
      </dgm:t>
    </dgm:pt>
    <dgm:pt modelId="{443067AA-5B8A-4B08-9F30-C2526A3AF5AC}" type="sibTrans" cxnId="{1DAA48B3-7A2C-4D26-BE5C-B6C4BD614315}">
      <dgm:prSet/>
      <dgm:spPr/>
      <dgm:t>
        <a:bodyPr/>
        <a:lstStyle/>
        <a:p>
          <a:endParaRPr lang="en-US"/>
        </a:p>
      </dgm:t>
    </dgm:pt>
    <dgm:pt modelId="{5417B499-10D8-4683-8BA3-1078EB2A2C12}">
      <dgm:prSet phldrT="[Text]" custT="1"/>
      <dgm:spPr/>
      <dgm:t>
        <a:bodyPr/>
        <a:lstStyle/>
        <a:p>
          <a:pPr algn="just"/>
          <a:r>
            <a:rPr lang="en-US" sz="2000" smtClean="0">
              <a:latin typeface="Times New Roman" pitchFamily="18" charset="0"/>
              <a:cs typeface="Times New Roman" pitchFamily="18" charset="0"/>
            </a:rPr>
            <a:t>Có giấy KSK còn hiệu lực, được chủ cơ sở xác nhận không mắc các bệnh lây nhiễm trong khi sơ chế, chế biến</a:t>
          </a:r>
          <a:endParaRPr lang="en-US" sz="2000">
            <a:latin typeface="Times New Roman" pitchFamily="18" charset="0"/>
            <a:cs typeface="Times New Roman" pitchFamily="18" charset="0"/>
          </a:endParaRPr>
        </a:p>
      </dgm:t>
    </dgm:pt>
    <dgm:pt modelId="{A195D083-29CA-4916-A6E4-0AFFE732E9C5}" type="parTrans" cxnId="{4CAC09E2-86DA-4DBD-B210-F09223F0A062}">
      <dgm:prSet/>
      <dgm:spPr/>
      <dgm:t>
        <a:bodyPr/>
        <a:lstStyle/>
        <a:p>
          <a:endParaRPr lang="en-US"/>
        </a:p>
      </dgm:t>
    </dgm:pt>
    <dgm:pt modelId="{3E48C887-5959-4096-9C8C-326E86ECDF48}" type="sibTrans" cxnId="{4CAC09E2-86DA-4DBD-B210-F09223F0A062}">
      <dgm:prSet/>
      <dgm:spPr/>
      <dgm:t>
        <a:bodyPr/>
        <a:lstStyle/>
        <a:p>
          <a:endParaRPr lang="en-US"/>
        </a:p>
      </dgm:t>
    </dgm:pt>
    <dgm:pt modelId="{1BEC5ABB-A712-48EE-BA36-91A8C9B62500}">
      <dgm:prSet phldrT="[Text]" custT="1"/>
      <dgm:spPr/>
      <dgm:t>
        <a:bodyPr/>
        <a:lstStyle/>
        <a:p>
          <a:r>
            <a:rPr lang="en-US" sz="2000" smtClean="0">
              <a:latin typeface="Times New Roman" pitchFamily="18" charset="0"/>
              <a:cs typeface="Times New Roman" pitchFamily="18" charset="0"/>
            </a:rPr>
            <a:t>Được bồi dưỡng kiến thức 1 năm/lần và có xác nhận tập huấn kiến thức ATTP</a:t>
          </a:r>
          <a:endParaRPr lang="en-US" sz="2000">
            <a:latin typeface="Times New Roman" pitchFamily="18" charset="0"/>
            <a:cs typeface="Times New Roman" pitchFamily="18" charset="0"/>
          </a:endParaRPr>
        </a:p>
      </dgm:t>
    </dgm:pt>
    <dgm:pt modelId="{836064CF-286F-42DD-BB9C-2E18C5DBCD4C}" type="parTrans" cxnId="{3BE1FF62-6332-4013-862F-6C46F55CD17B}">
      <dgm:prSet/>
      <dgm:spPr/>
      <dgm:t>
        <a:bodyPr/>
        <a:lstStyle/>
        <a:p>
          <a:endParaRPr lang="en-US"/>
        </a:p>
      </dgm:t>
    </dgm:pt>
    <dgm:pt modelId="{86D31740-E716-4DA0-8D8F-9F547D432FFA}" type="sibTrans" cxnId="{3BE1FF62-6332-4013-862F-6C46F55CD17B}">
      <dgm:prSet/>
      <dgm:spPr/>
      <dgm:t>
        <a:bodyPr/>
        <a:lstStyle/>
        <a:p>
          <a:endParaRPr lang="en-US"/>
        </a:p>
      </dgm:t>
    </dgm:pt>
    <dgm:pt modelId="{E081D285-5E1A-44AF-868F-2DA36A6856A8}" type="pres">
      <dgm:prSet presAssocID="{30E6EA70-1566-4E52-9D94-34507413E002}" presName="cycle" presStyleCnt="0">
        <dgm:presLayoutVars>
          <dgm:dir/>
          <dgm:resizeHandles val="exact"/>
        </dgm:presLayoutVars>
      </dgm:prSet>
      <dgm:spPr/>
      <dgm:t>
        <a:bodyPr/>
        <a:lstStyle/>
        <a:p>
          <a:endParaRPr lang="en-US"/>
        </a:p>
      </dgm:t>
    </dgm:pt>
    <dgm:pt modelId="{5E74D0E1-4D81-4085-9A23-0A237185C8B5}" type="pres">
      <dgm:prSet presAssocID="{CD09FA9B-7AE4-464E-AFC3-657A33074B8B}" presName="node" presStyleLbl="node1" presStyleIdx="0" presStyleCnt="3" custScaleX="298381">
        <dgm:presLayoutVars>
          <dgm:bulletEnabled val="1"/>
        </dgm:presLayoutVars>
      </dgm:prSet>
      <dgm:spPr/>
      <dgm:t>
        <a:bodyPr/>
        <a:lstStyle/>
        <a:p>
          <a:endParaRPr lang="en-US"/>
        </a:p>
      </dgm:t>
    </dgm:pt>
    <dgm:pt modelId="{33FBB9C3-1701-4902-955F-06076D196E3C}" type="pres">
      <dgm:prSet presAssocID="{CD09FA9B-7AE4-464E-AFC3-657A33074B8B}" presName="spNode" presStyleCnt="0"/>
      <dgm:spPr/>
    </dgm:pt>
    <dgm:pt modelId="{BDA3EF01-E447-4B44-B4CE-2EDC4E3DC2E3}" type="pres">
      <dgm:prSet presAssocID="{443067AA-5B8A-4B08-9F30-C2526A3AF5AC}" presName="sibTrans" presStyleLbl="sibTrans1D1" presStyleIdx="0" presStyleCnt="3"/>
      <dgm:spPr/>
      <dgm:t>
        <a:bodyPr/>
        <a:lstStyle/>
        <a:p>
          <a:endParaRPr lang="en-US"/>
        </a:p>
      </dgm:t>
    </dgm:pt>
    <dgm:pt modelId="{B58E79C1-0216-4BFF-B9D3-514111941F79}" type="pres">
      <dgm:prSet presAssocID="{5417B499-10D8-4683-8BA3-1078EB2A2C12}" presName="node" presStyleLbl="node1" presStyleIdx="1" presStyleCnt="3" custScaleX="152354" custRadScaleRad="99842" custRadScaleInc="-66996">
        <dgm:presLayoutVars>
          <dgm:bulletEnabled val="1"/>
        </dgm:presLayoutVars>
      </dgm:prSet>
      <dgm:spPr/>
      <dgm:t>
        <a:bodyPr/>
        <a:lstStyle/>
        <a:p>
          <a:endParaRPr lang="en-US"/>
        </a:p>
      </dgm:t>
    </dgm:pt>
    <dgm:pt modelId="{8F38FBDB-0CE3-4111-916F-14AFEBB3B966}" type="pres">
      <dgm:prSet presAssocID="{5417B499-10D8-4683-8BA3-1078EB2A2C12}" presName="spNode" presStyleCnt="0"/>
      <dgm:spPr/>
    </dgm:pt>
    <dgm:pt modelId="{F4276EE9-E7F7-4FBB-AA38-ABEEDB74B87D}" type="pres">
      <dgm:prSet presAssocID="{3E48C887-5959-4096-9C8C-326E86ECDF48}" presName="sibTrans" presStyleLbl="sibTrans1D1" presStyleIdx="1" presStyleCnt="3"/>
      <dgm:spPr/>
      <dgm:t>
        <a:bodyPr/>
        <a:lstStyle/>
        <a:p>
          <a:endParaRPr lang="en-US"/>
        </a:p>
      </dgm:t>
    </dgm:pt>
    <dgm:pt modelId="{A832AD87-3BF2-4168-A9B1-3F5487B54368}" type="pres">
      <dgm:prSet presAssocID="{1BEC5ABB-A712-48EE-BA36-91A8C9B62500}" presName="node" presStyleLbl="node1" presStyleIdx="2" presStyleCnt="3" custScaleX="154325" custRadScaleRad="103183" custRadScaleInc="72812">
        <dgm:presLayoutVars>
          <dgm:bulletEnabled val="1"/>
        </dgm:presLayoutVars>
      </dgm:prSet>
      <dgm:spPr/>
      <dgm:t>
        <a:bodyPr/>
        <a:lstStyle/>
        <a:p>
          <a:endParaRPr lang="en-US"/>
        </a:p>
      </dgm:t>
    </dgm:pt>
    <dgm:pt modelId="{2E9C76EB-9155-454F-A249-C783E4F2AF35}" type="pres">
      <dgm:prSet presAssocID="{1BEC5ABB-A712-48EE-BA36-91A8C9B62500}" presName="spNode" presStyleCnt="0"/>
      <dgm:spPr/>
    </dgm:pt>
    <dgm:pt modelId="{C72EC864-D260-4B43-A56F-B5E978B4348C}" type="pres">
      <dgm:prSet presAssocID="{86D31740-E716-4DA0-8D8F-9F547D432FFA}" presName="sibTrans" presStyleLbl="sibTrans1D1" presStyleIdx="2" presStyleCnt="3"/>
      <dgm:spPr/>
      <dgm:t>
        <a:bodyPr/>
        <a:lstStyle/>
        <a:p>
          <a:endParaRPr lang="en-US"/>
        </a:p>
      </dgm:t>
    </dgm:pt>
  </dgm:ptLst>
  <dgm:cxnLst>
    <dgm:cxn modelId="{D57FE973-63A3-4741-868E-D8331F671894}" type="presOf" srcId="{5417B499-10D8-4683-8BA3-1078EB2A2C12}" destId="{B58E79C1-0216-4BFF-B9D3-514111941F79}" srcOrd="0" destOrd="0" presId="urn:microsoft.com/office/officeart/2005/8/layout/cycle6"/>
    <dgm:cxn modelId="{DB76B0AE-8291-4624-9F36-76EF38086075}" type="presOf" srcId="{1BEC5ABB-A712-48EE-BA36-91A8C9B62500}" destId="{A832AD87-3BF2-4168-A9B1-3F5487B54368}" srcOrd="0" destOrd="0" presId="urn:microsoft.com/office/officeart/2005/8/layout/cycle6"/>
    <dgm:cxn modelId="{17560241-AAE9-4795-B623-343E684AE4CE}" type="presOf" srcId="{3E48C887-5959-4096-9C8C-326E86ECDF48}" destId="{F4276EE9-E7F7-4FBB-AA38-ABEEDB74B87D}" srcOrd="0" destOrd="0" presId="urn:microsoft.com/office/officeart/2005/8/layout/cycle6"/>
    <dgm:cxn modelId="{C695219E-968B-42A7-9F7E-00FB2A0F14DD}" type="presOf" srcId="{86D31740-E716-4DA0-8D8F-9F547D432FFA}" destId="{C72EC864-D260-4B43-A56F-B5E978B4348C}" srcOrd="0" destOrd="0" presId="urn:microsoft.com/office/officeart/2005/8/layout/cycle6"/>
    <dgm:cxn modelId="{1DAA48B3-7A2C-4D26-BE5C-B6C4BD614315}" srcId="{30E6EA70-1566-4E52-9D94-34507413E002}" destId="{CD09FA9B-7AE4-464E-AFC3-657A33074B8B}" srcOrd="0" destOrd="0" parTransId="{49968DF2-A816-4133-AF2C-6EC5F7AAD5F7}" sibTransId="{443067AA-5B8A-4B08-9F30-C2526A3AF5AC}"/>
    <dgm:cxn modelId="{AE8E897A-B435-45CA-80E5-E3388D5B9AFC}" type="presOf" srcId="{30E6EA70-1566-4E52-9D94-34507413E002}" destId="{E081D285-5E1A-44AF-868F-2DA36A6856A8}" srcOrd="0" destOrd="0" presId="urn:microsoft.com/office/officeart/2005/8/layout/cycle6"/>
    <dgm:cxn modelId="{3BE1FF62-6332-4013-862F-6C46F55CD17B}" srcId="{30E6EA70-1566-4E52-9D94-34507413E002}" destId="{1BEC5ABB-A712-48EE-BA36-91A8C9B62500}" srcOrd="2" destOrd="0" parTransId="{836064CF-286F-42DD-BB9C-2E18C5DBCD4C}" sibTransId="{86D31740-E716-4DA0-8D8F-9F547D432FFA}"/>
    <dgm:cxn modelId="{7F036724-7304-4DBB-862F-F0EA60F92D5D}" type="presOf" srcId="{443067AA-5B8A-4B08-9F30-C2526A3AF5AC}" destId="{BDA3EF01-E447-4B44-B4CE-2EDC4E3DC2E3}" srcOrd="0" destOrd="0" presId="urn:microsoft.com/office/officeart/2005/8/layout/cycle6"/>
    <dgm:cxn modelId="{4CAC09E2-86DA-4DBD-B210-F09223F0A062}" srcId="{30E6EA70-1566-4E52-9D94-34507413E002}" destId="{5417B499-10D8-4683-8BA3-1078EB2A2C12}" srcOrd="1" destOrd="0" parTransId="{A195D083-29CA-4916-A6E4-0AFFE732E9C5}" sibTransId="{3E48C887-5959-4096-9C8C-326E86ECDF48}"/>
    <dgm:cxn modelId="{D4B08E70-7104-448C-9485-29630BD47C88}" type="presOf" srcId="{CD09FA9B-7AE4-464E-AFC3-657A33074B8B}" destId="{5E74D0E1-4D81-4085-9A23-0A237185C8B5}" srcOrd="0" destOrd="0" presId="urn:microsoft.com/office/officeart/2005/8/layout/cycle6"/>
    <dgm:cxn modelId="{D74BF401-CA0E-4E72-87E8-9D48000B8BBD}" type="presParOf" srcId="{E081D285-5E1A-44AF-868F-2DA36A6856A8}" destId="{5E74D0E1-4D81-4085-9A23-0A237185C8B5}" srcOrd="0" destOrd="0" presId="urn:microsoft.com/office/officeart/2005/8/layout/cycle6"/>
    <dgm:cxn modelId="{0EDDA8D3-D5AD-4C59-9739-5DC9E31FF506}" type="presParOf" srcId="{E081D285-5E1A-44AF-868F-2DA36A6856A8}" destId="{33FBB9C3-1701-4902-955F-06076D196E3C}" srcOrd="1" destOrd="0" presId="urn:microsoft.com/office/officeart/2005/8/layout/cycle6"/>
    <dgm:cxn modelId="{E6B0BB48-691D-44CD-94E8-CA3743E7990D}" type="presParOf" srcId="{E081D285-5E1A-44AF-868F-2DA36A6856A8}" destId="{BDA3EF01-E447-4B44-B4CE-2EDC4E3DC2E3}" srcOrd="2" destOrd="0" presId="urn:microsoft.com/office/officeart/2005/8/layout/cycle6"/>
    <dgm:cxn modelId="{7987BC33-8514-4DDB-9C61-16EEF346B474}" type="presParOf" srcId="{E081D285-5E1A-44AF-868F-2DA36A6856A8}" destId="{B58E79C1-0216-4BFF-B9D3-514111941F79}" srcOrd="3" destOrd="0" presId="urn:microsoft.com/office/officeart/2005/8/layout/cycle6"/>
    <dgm:cxn modelId="{6C04705D-C0BB-44A0-BB33-A2BC5B65CB2C}" type="presParOf" srcId="{E081D285-5E1A-44AF-868F-2DA36A6856A8}" destId="{8F38FBDB-0CE3-4111-916F-14AFEBB3B966}" srcOrd="4" destOrd="0" presId="urn:microsoft.com/office/officeart/2005/8/layout/cycle6"/>
    <dgm:cxn modelId="{3F38DE14-97DB-4EFA-B1E5-B4A2932A7D47}" type="presParOf" srcId="{E081D285-5E1A-44AF-868F-2DA36A6856A8}" destId="{F4276EE9-E7F7-4FBB-AA38-ABEEDB74B87D}" srcOrd="5" destOrd="0" presId="urn:microsoft.com/office/officeart/2005/8/layout/cycle6"/>
    <dgm:cxn modelId="{ED9AF5F3-F370-47DC-B0AD-788D83B1A61A}" type="presParOf" srcId="{E081D285-5E1A-44AF-868F-2DA36A6856A8}" destId="{A832AD87-3BF2-4168-A9B1-3F5487B54368}" srcOrd="6" destOrd="0" presId="urn:microsoft.com/office/officeart/2005/8/layout/cycle6"/>
    <dgm:cxn modelId="{9CB5E3F5-DD57-4723-BA80-FCE1AA7C85D2}" type="presParOf" srcId="{E081D285-5E1A-44AF-868F-2DA36A6856A8}" destId="{2E9C76EB-9155-454F-A249-C783E4F2AF35}" srcOrd="7" destOrd="0" presId="urn:microsoft.com/office/officeart/2005/8/layout/cycle6"/>
    <dgm:cxn modelId="{5946252A-77A3-4A8D-853E-A21AB91DA54E}" type="presParOf" srcId="{E081D285-5E1A-44AF-868F-2DA36A6856A8}" destId="{C72EC864-D260-4B43-A56F-B5E978B4348C}"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E6DA4-C3A7-434C-926B-3A509B9592B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8E553E2-5438-4B87-9248-295DC5133C3C}">
      <dgm:prSet phldrT="[Text]"/>
      <dgm:spPr/>
      <dgm:t>
        <a:bodyPr/>
        <a:lstStyle/>
        <a:p>
          <a:r>
            <a:rPr lang="en-US" smtClean="0"/>
            <a:t>Giai đoạn 1</a:t>
          </a:r>
          <a:endParaRPr lang="en-US"/>
        </a:p>
      </dgm:t>
    </dgm:pt>
    <dgm:pt modelId="{3A8E9EC9-13A3-431D-B592-B2B37FC8512C}" type="parTrans" cxnId="{E9A948D2-C4EA-4472-93AC-DEE77BFD6F01}">
      <dgm:prSet/>
      <dgm:spPr/>
      <dgm:t>
        <a:bodyPr/>
        <a:lstStyle/>
        <a:p>
          <a:endParaRPr lang="en-US"/>
        </a:p>
      </dgm:t>
    </dgm:pt>
    <dgm:pt modelId="{654BD221-FFCA-4621-85E3-3EA7AB42AC70}" type="sibTrans" cxnId="{E9A948D2-C4EA-4472-93AC-DEE77BFD6F01}">
      <dgm:prSet/>
      <dgm:spPr/>
      <dgm:t>
        <a:bodyPr/>
        <a:lstStyle/>
        <a:p>
          <a:endParaRPr lang="en-US"/>
        </a:p>
      </dgm:t>
    </dgm:pt>
    <dgm:pt modelId="{F9963C0D-CEC4-4849-B073-B96E7E99F71A}">
      <dgm:prSet phldrT="[Text]"/>
      <dgm:spPr/>
      <dgm:t>
        <a:bodyPr/>
        <a:lstStyle/>
        <a:p>
          <a:r>
            <a:rPr lang="en-US" smtClean="0"/>
            <a:t>KCB tại phòng y tế</a:t>
          </a:r>
          <a:endParaRPr lang="en-US"/>
        </a:p>
      </dgm:t>
    </dgm:pt>
    <dgm:pt modelId="{EA9FFA1F-8554-49E4-B7D8-AD9FE4C1B6B8}" type="parTrans" cxnId="{64CCC315-B136-451A-98E8-A41E9C12C2BF}">
      <dgm:prSet/>
      <dgm:spPr/>
      <dgm:t>
        <a:bodyPr/>
        <a:lstStyle/>
        <a:p>
          <a:endParaRPr lang="en-US"/>
        </a:p>
      </dgm:t>
    </dgm:pt>
    <dgm:pt modelId="{8388FB5C-6C72-4E06-BAA9-6D1B6FEF8E54}" type="sibTrans" cxnId="{64CCC315-B136-451A-98E8-A41E9C12C2BF}">
      <dgm:prSet/>
      <dgm:spPr/>
      <dgm:t>
        <a:bodyPr/>
        <a:lstStyle/>
        <a:p>
          <a:endParaRPr lang="en-US"/>
        </a:p>
      </dgm:t>
    </dgm:pt>
    <dgm:pt modelId="{D52A11AD-C5BF-4FA9-B5E9-0F296E74FC32}">
      <dgm:prSet phldrT="[Text]"/>
      <dgm:spPr/>
      <dgm:t>
        <a:bodyPr/>
        <a:lstStyle/>
        <a:p>
          <a:r>
            <a:rPr lang="en-US" smtClean="0"/>
            <a:t>Thông báo đến CQ QLNN, Hội PHHS</a:t>
          </a:r>
          <a:endParaRPr lang="en-US"/>
        </a:p>
      </dgm:t>
    </dgm:pt>
    <dgm:pt modelId="{AFEE67A9-1BBC-4B62-8FEE-A9BE1AED1203}" type="parTrans" cxnId="{B6DD3EF5-9138-4931-9D4D-1AF1C35B2D2D}">
      <dgm:prSet/>
      <dgm:spPr/>
      <dgm:t>
        <a:bodyPr/>
        <a:lstStyle/>
        <a:p>
          <a:endParaRPr lang="en-US"/>
        </a:p>
      </dgm:t>
    </dgm:pt>
    <dgm:pt modelId="{017A5A59-CD51-4884-82A6-5F5958F37D68}" type="sibTrans" cxnId="{B6DD3EF5-9138-4931-9D4D-1AF1C35B2D2D}">
      <dgm:prSet/>
      <dgm:spPr/>
      <dgm:t>
        <a:bodyPr/>
        <a:lstStyle/>
        <a:p>
          <a:endParaRPr lang="en-US"/>
        </a:p>
      </dgm:t>
    </dgm:pt>
    <dgm:pt modelId="{EEB0E54D-2BCD-4937-B2D6-CFD5534C7B89}">
      <dgm:prSet phldrT="[Text]"/>
      <dgm:spPr/>
      <dgm:t>
        <a:bodyPr/>
        <a:lstStyle/>
        <a:p>
          <a:r>
            <a:rPr lang="en-US" smtClean="0"/>
            <a:t>Giai đoạn 2</a:t>
          </a:r>
          <a:endParaRPr lang="en-US"/>
        </a:p>
      </dgm:t>
    </dgm:pt>
    <dgm:pt modelId="{4051FF4F-AD13-438C-8C7E-FC7C351D0CBB}" type="parTrans" cxnId="{A879C989-4F91-470F-9632-CBB7E831AD5C}">
      <dgm:prSet/>
      <dgm:spPr/>
      <dgm:t>
        <a:bodyPr/>
        <a:lstStyle/>
        <a:p>
          <a:endParaRPr lang="en-US"/>
        </a:p>
      </dgm:t>
    </dgm:pt>
    <dgm:pt modelId="{1D77B86A-62DA-4B97-B364-3851B942C14E}" type="sibTrans" cxnId="{A879C989-4F91-470F-9632-CBB7E831AD5C}">
      <dgm:prSet/>
      <dgm:spPr/>
      <dgm:t>
        <a:bodyPr/>
        <a:lstStyle/>
        <a:p>
          <a:endParaRPr lang="en-US"/>
        </a:p>
      </dgm:t>
    </dgm:pt>
    <dgm:pt modelId="{FE941B40-4448-491F-87BC-0ED7CABA298D}">
      <dgm:prSet phldrT="[Text]"/>
      <dgm:spPr/>
      <dgm:t>
        <a:bodyPr/>
        <a:lstStyle/>
        <a:p>
          <a:r>
            <a:rPr lang="en-US" smtClean="0"/>
            <a:t>Thành lập phòng khám dã chiến</a:t>
          </a:r>
          <a:endParaRPr lang="en-US"/>
        </a:p>
      </dgm:t>
    </dgm:pt>
    <dgm:pt modelId="{ADE31403-108F-45B6-A721-B31A6385A556}" type="parTrans" cxnId="{DF47A5CB-2B6E-4F71-89A4-9DF97DA34EEF}">
      <dgm:prSet/>
      <dgm:spPr/>
      <dgm:t>
        <a:bodyPr/>
        <a:lstStyle/>
        <a:p>
          <a:endParaRPr lang="en-US"/>
        </a:p>
      </dgm:t>
    </dgm:pt>
    <dgm:pt modelId="{909E8156-85FE-4581-8E2B-8C20D0E1B591}" type="sibTrans" cxnId="{DF47A5CB-2B6E-4F71-89A4-9DF97DA34EEF}">
      <dgm:prSet/>
      <dgm:spPr/>
      <dgm:t>
        <a:bodyPr/>
        <a:lstStyle/>
        <a:p>
          <a:endParaRPr lang="en-US"/>
        </a:p>
      </dgm:t>
    </dgm:pt>
    <dgm:pt modelId="{1089ADF2-92BB-470F-AFFC-C9797D3DA075}">
      <dgm:prSet phldrT="[Text]"/>
      <dgm:spPr/>
      <dgm:t>
        <a:bodyPr/>
        <a:lstStyle/>
        <a:p>
          <a:r>
            <a:rPr lang="en-US" smtClean="0"/>
            <a:t>Chuyển BN lên tuyến trên</a:t>
          </a:r>
          <a:endParaRPr lang="en-US"/>
        </a:p>
      </dgm:t>
    </dgm:pt>
    <dgm:pt modelId="{36857EDA-DAC1-4781-A91B-E05F1A582382}" type="parTrans" cxnId="{515C718C-5DE9-4C17-9A05-338C6D7F2A22}">
      <dgm:prSet/>
      <dgm:spPr/>
      <dgm:t>
        <a:bodyPr/>
        <a:lstStyle/>
        <a:p>
          <a:endParaRPr lang="en-US"/>
        </a:p>
      </dgm:t>
    </dgm:pt>
    <dgm:pt modelId="{079098FB-6DD9-4EBC-B032-BF73FA11115F}" type="sibTrans" cxnId="{515C718C-5DE9-4C17-9A05-338C6D7F2A22}">
      <dgm:prSet/>
      <dgm:spPr/>
      <dgm:t>
        <a:bodyPr/>
        <a:lstStyle/>
        <a:p>
          <a:endParaRPr lang="en-US"/>
        </a:p>
      </dgm:t>
    </dgm:pt>
    <dgm:pt modelId="{56D044AE-EAB0-459C-A9B3-653D7C6EB9B4}">
      <dgm:prSet phldrT="[Text]"/>
      <dgm:spPr/>
      <dgm:t>
        <a:bodyPr/>
        <a:lstStyle/>
        <a:p>
          <a:r>
            <a:rPr lang="en-US" smtClean="0"/>
            <a:t>Giai đoạn 3</a:t>
          </a:r>
          <a:endParaRPr lang="en-US"/>
        </a:p>
      </dgm:t>
    </dgm:pt>
    <dgm:pt modelId="{4BD19BC1-2532-4924-8431-D4910CBA0B34}" type="parTrans" cxnId="{083EBB62-4527-40D8-AB06-3189D904317D}">
      <dgm:prSet/>
      <dgm:spPr/>
      <dgm:t>
        <a:bodyPr/>
        <a:lstStyle/>
        <a:p>
          <a:endParaRPr lang="en-US"/>
        </a:p>
      </dgm:t>
    </dgm:pt>
    <dgm:pt modelId="{820B824C-2904-45FE-8438-8FE17981DFC6}" type="sibTrans" cxnId="{083EBB62-4527-40D8-AB06-3189D904317D}">
      <dgm:prSet/>
      <dgm:spPr/>
      <dgm:t>
        <a:bodyPr/>
        <a:lstStyle/>
        <a:p>
          <a:endParaRPr lang="en-US"/>
        </a:p>
      </dgm:t>
    </dgm:pt>
    <dgm:pt modelId="{37201943-080B-4EF1-A86A-A563D909215A}">
      <dgm:prSet phldrT="[Text]"/>
      <dgm:spPr/>
      <dgm:t>
        <a:bodyPr/>
        <a:lstStyle/>
        <a:p>
          <a:r>
            <a:rPr lang="en-US" smtClean="0"/>
            <a:t>Điều tra nguyên nhân, xác định bữa ăn nguyên nhân, thức ăn nguyên nhân</a:t>
          </a:r>
          <a:endParaRPr lang="en-US"/>
        </a:p>
      </dgm:t>
    </dgm:pt>
    <dgm:pt modelId="{53D992E9-F94A-44D9-8CF4-C682E0F900EE}" type="parTrans" cxnId="{9D6C0D7C-6C6D-4910-BECD-DE89E6E7C144}">
      <dgm:prSet/>
      <dgm:spPr/>
      <dgm:t>
        <a:bodyPr/>
        <a:lstStyle/>
        <a:p>
          <a:endParaRPr lang="en-US"/>
        </a:p>
      </dgm:t>
    </dgm:pt>
    <dgm:pt modelId="{EC8DCC5D-ECDA-4AE6-94FD-15538215A93F}" type="sibTrans" cxnId="{9D6C0D7C-6C6D-4910-BECD-DE89E6E7C144}">
      <dgm:prSet/>
      <dgm:spPr/>
      <dgm:t>
        <a:bodyPr/>
        <a:lstStyle/>
        <a:p>
          <a:endParaRPr lang="en-US"/>
        </a:p>
      </dgm:t>
    </dgm:pt>
    <dgm:pt modelId="{35D39877-59F6-4269-83B8-B67F66BDC715}">
      <dgm:prSet phldrT="[Text]"/>
      <dgm:spPr/>
      <dgm:t>
        <a:bodyPr/>
        <a:lstStyle/>
        <a:p>
          <a:r>
            <a:rPr lang="en-US" smtClean="0"/>
            <a:t>Tổng vệ sinh, khử trùng môi trường</a:t>
          </a:r>
          <a:endParaRPr lang="en-US"/>
        </a:p>
      </dgm:t>
    </dgm:pt>
    <dgm:pt modelId="{F910D17D-FE33-444F-AA0B-18D3C16E4B5D}" type="parTrans" cxnId="{5AEBB2D5-2E70-4C70-8DB5-5DE76768B285}">
      <dgm:prSet/>
      <dgm:spPr/>
      <dgm:t>
        <a:bodyPr/>
        <a:lstStyle/>
        <a:p>
          <a:endParaRPr lang="en-US"/>
        </a:p>
      </dgm:t>
    </dgm:pt>
    <dgm:pt modelId="{1B823518-8E8B-40C1-A742-77C9ADA6A666}" type="sibTrans" cxnId="{5AEBB2D5-2E70-4C70-8DB5-5DE76768B285}">
      <dgm:prSet/>
      <dgm:spPr/>
      <dgm:t>
        <a:bodyPr/>
        <a:lstStyle/>
        <a:p>
          <a:endParaRPr lang="en-US"/>
        </a:p>
      </dgm:t>
    </dgm:pt>
    <dgm:pt modelId="{720A8FBB-1EA2-4643-932D-E9A1226CCCC4}" type="pres">
      <dgm:prSet presAssocID="{8BBE6DA4-C3A7-434C-926B-3A509B9592B6}" presName="Name0" presStyleCnt="0">
        <dgm:presLayoutVars>
          <dgm:dir/>
          <dgm:animLvl val="lvl"/>
          <dgm:resizeHandles val="exact"/>
        </dgm:presLayoutVars>
      </dgm:prSet>
      <dgm:spPr/>
      <dgm:t>
        <a:bodyPr/>
        <a:lstStyle/>
        <a:p>
          <a:endParaRPr lang="en-US"/>
        </a:p>
      </dgm:t>
    </dgm:pt>
    <dgm:pt modelId="{B12AF07A-EB4F-4C68-B6DD-47AA0E511923}" type="pres">
      <dgm:prSet presAssocID="{56D044AE-EAB0-459C-A9B3-653D7C6EB9B4}" presName="boxAndChildren" presStyleCnt="0"/>
      <dgm:spPr/>
    </dgm:pt>
    <dgm:pt modelId="{13E54746-AB4A-4B37-BF5C-2219ADC679B7}" type="pres">
      <dgm:prSet presAssocID="{56D044AE-EAB0-459C-A9B3-653D7C6EB9B4}" presName="parentTextBox" presStyleLbl="node1" presStyleIdx="0" presStyleCnt="3"/>
      <dgm:spPr/>
      <dgm:t>
        <a:bodyPr/>
        <a:lstStyle/>
        <a:p>
          <a:endParaRPr lang="en-US"/>
        </a:p>
      </dgm:t>
    </dgm:pt>
    <dgm:pt modelId="{3E00F53B-2A62-40F7-8307-5E0B6686CB12}" type="pres">
      <dgm:prSet presAssocID="{56D044AE-EAB0-459C-A9B3-653D7C6EB9B4}" presName="entireBox" presStyleLbl="node1" presStyleIdx="0" presStyleCnt="3"/>
      <dgm:spPr/>
      <dgm:t>
        <a:bodyPr/>
        <a:lstStyle/>
        <a:p>
          <a:endParaRPr lang="en-US"/>
        </a:p>
      </dgm:t>
    </dgm:pt>
    <dgm:pt modelId="{8C77FDBC-64DA-403B-A7E2-7671C598D2D9}" type="pres">
      <dgm:prSet presAssocID="{56D044AE-EAB0-459C-A9B3-653D7C6EB9B4}" presName="descendantBox" presStyleCnt="0"/>
      <dgm:spPr/>
    </dgm:pt>
    <dgm:pt modelId="{578CDDEC-4FB8-4B46-A180-C4C6855ED37C}" type="pres">
      <dgm:prSet presAssocID="{37201943-080B-4EF1-A86A-A563D909215A}" presName="childTextBox" presStyleLbl="fgAccFollowNode1" presStyleIdx="0" presStyleCnt="6">
        <dgm:presLayoutVars>
          <dgm:bulletEnabled val="1"/>
        </dgm:presLayoutVars>
      </dgm:prSet>
      <dgm:spPr/>
      <dgm:t>
        <a:bodyPr/>
        <a:lstStyle/>
        <a:p>
          <a:endParaRPr lang="en-US"/>
        </a:p>
      </dgm:t>
    </dgm:pt>
    <dgm:pt modelId="{72D4765E-7A7A-4F29-A3E6-B9C97ACD0CF1}" type="pres">
      <dgm:prSet presAssocID="{35D39877-59F6-4269-83B8-B67F66BDC715}" presName="childTextBox" presStyleLbl="fgAccFollowNode1" presStyleIdx="1" presStyleCnt="6" custLinFactNeighborX="1750" custLinFactNeighborY="-4188">
        <dgm:presLayoutVars>
          <dgm:bulletEnabled val="1"/>
        </dgm:presLayoutVars>
      </dgm:prSet>
      <dgm:spPr/>
      <dgm:t>
        <a:bodyPr/>
        <a:lstStyle/>
        <a:p>
          <a:endParaRPr lang="en-US"/>
        </a:p>
      </dgm:t>
    </dgm:pt>
    <dgm:pt modelId="{E880FF98-48E4-49CE-8C94-7BAC76DB97E6}" type="pres">
      <dgm:prSet presAssocID="{1D77B86A-62DA-4B97-B364-3851B942C14E}" presName="sp" presStyleCnt="0"/>
      <dgm:spPr/>
    </dgm:pt>
    <dgm:pt modelId="{76CB5914-F908-43A2-9626-8752B26931D2}" type="pres">
      <dgm:prSet presAssocID="{EEB0E54D-2BCD-4937-B2D6-CFD5534C7B89}" presName="arrowAndChildren" presStyleCnt="0"/>
      <dgm:spPr/>
    </dgm:pt>
    <dgm:pt modelId="{0345DDCB-C37B-4A8B-ACE5-36009933B731}" type="pres">
      <dgm:prSet presAssocID="{EEB0E54D-2BCD-4937-B2D6-CFD5534C7B89}" presName="parentTextArrow" presStyleLbl="node1" presStyleIdx="0" presStyleCnt="3"/>
      <dgm:spPr/>
      <dgm:t>
        <a:bodyPr/>
        <a:lstStyle/>
        <a:p>
          <a:endParaRPr lang="en-US"/>
        </a:p>
      </dgm:t>
    </dgm:pt>
    <dgm:pt modelId="{A869550A-4FDB-443E-A890-7967BC910D67}" type="pres">
      <dgm:prSet presAssocID="{EEB0E54D-2BCD-4937-B2D6-CFD5534C7B89}" presName="arrow" presStyleLbl="node1" presStyleIdx="1" presStyleCnt="3"/>
      <dgm:spPr/>
      <dgm:t>
        <a:bodyPr/>
        <a:lstStyle/>
        <a:p>
          <a:endParaRPr lang="en-US"/>
        </a:p>
      </dgm:t>
    </dgm:pt>
    <dgm:pt modelId="{31D61692-28D3-4AE5-88C5-3379D6D045AB}" type="pres">
      <dgm:prSet presAssocID="{EEB0E54D-2BCD-4937-B2D6-CFD5534C7B89}" presName="descendantArrow" presStyleCnt="0"/>
      <dgm:spPr/>
    </dgm:pt>
    <dgm:pt modelId="{FEED171A-AA0D-450A-B485-9C032851481F}" type="pres">
      <dgm:prSet presAssocID="{FE941B40-4448-491F-87BC-0ED7CABA298D}" presName="childTextArrow" presStyleLbl="fgAccFollowNode1" presStyleIdx="2" presStyleCnt="6">
        <dgm:presLayoutVars>
          <dgm:bulletEnabled val="1"/>
        </dgm:presLayoutVars>
      </dgm:prSet>
      <dgm:spPr/>
      <dgm:t>
        <a:bodyPr/>
        <a:lstStyle/>
        <a:p>
          <a:endParaRPr lang="en-US"/>
        </a:p>
      </dgm:t>
    </dgm:pt>
    <dgm:pt modelId="{EEAD6EE9-47F3-4B4D-A2F5-C880913E7F99}" type="pres">
      <dgm:prSet presAssocID="{1089ADF2-92BB-470F-AFFC-C9797D3DA075}" presName="childTextArrow" presStyleLbl="fgAccFollowNode1" presStyleIdx="3" presStyleCnt="6">
        <dgm:presLayoutVars>
          <dgm:bulletEnabled val="1"/>
        </dgm:presLayoutVars>
      </dgm:prSet>
      <dgm:spPr/>
      <dgm:t>
        <a:bodyPr/>
        <a:lstStyle/>
        <a:p>
          <a:endParaRPr lang="en-US"/>
        </a:p>
      </dgm:t>
    </dgm:pt>
    <dgm:pt modelId="{6B74C84D-952B-44AE-B9F6-D3AA4E41EA29}" type="pres">
      <dgm:prSet presAssocID="{654BD221-FFCA-4621-85E3-3EA7AB42AC70}" presName="sp" presStyleCnt="0"/>
      <dgm:spPr/>
    </dgm:pt>
    <dgm:pt modelId="{C34B330F-A994-4B9B-A04B-234747081671}" type="pres">
      <dgm:prSet presAssocID="{B8E553E2-5438-4B87-9248-295DC5133C3C}" presName="arrowAndChildren" presStyleCnt="0"/>
      <dgm:spPr/>
    </dgm:pt>
    <dgm:pt modelId="{0C18AB09-C47E-4517-833A-447FBDAD62D3}" type="pres">
      <dgm:prSet presAssocID="{B8E553E2-5438-4B87-9248-295DC5133C3C}" presName="parentTextArrow" presStyleLbl="node1" presStyleIdx="1" presStyleCnt="3"/>
      <dgm:spPr/>
      <dgm:t>
        <a:bodyPr/>
        <a:lstStyle/>
        <a:p>
          <a:endParaRPr lang="en-US"/>
        </a:p>
      </dgm:t>
    </dgm:pt>
    <dgm:pt modelId="{37C4DB0E-7C70-4C49-85C1-B6A10B202820}" type="pres">
      <dgm:prSet presAssocID="{B8E553E2-5438-4B87-9248-295DC5133C3C}" presName="arrow" presStyleLbl="node1" presStyleIdx="2" presStyleCnt="3"/>
      <dgm:spPr/>
      <dgm:t>
        <a:bodyPr/>
        <a:lstStyle/>
        <a:p>
          <a:endParaRPr lang="en-US"/>
        </a:p>
      </dgm:t>
    </dgm:pt>
    <dgm:pt modelId="{724B7DFE-B180-42B0-B219-ECE4A20B454C}" type="pres">
      <dgm:prSet presAssocID="{B8E553E2-5438-4B87-9248-295DC5133C3C}" presName="descendantArrow" presStyleCnt="0"/>
      <dgm:spPr/>
    </dgm:pt>
    <dgm:pt modelId="{6CBD786E-3526-45C7-A1EB-420214E7D9BD}" type="pres">
      <dgm:prSet presAssocID="{F9963C0D-CEC4-4849-B073-B96E7E99F71A}" presName="childTextArrow" presStyleLbl="fgAccFollowNode1" presStyleIdx="4" presStyleCnt="6">
        <dgm:presLayoutVars>
          <dgm:bulletEnabled val="1"/>
        </dgm:presLayoutVars>
      </dgm:prSet>
      <dgm:spPr/>
      <dgm:t>
        <a:bodyPr/>
        <a:lstStyle/>
        <a:p>
          <a:endParaRPr lang="en-US"/>
        </a:p>
      </dgm:t>
    </dgm:pt>
    <dgm:pt modelId="{B43C966D-29A7-4ED3-87C0-1C51AB4D0625}" type="pres">
      <dgm:prSet presAssocID="{D52A11AD-C5BF-4FA9-B5E9-0F296E74FC32}" presName="childTextArrow" presStyleLbl="fgAccFollowNode1" presStyleIdx="5" presStyleCnt="6">
        <dgm:presLayoutVars>
          <dgm:bulletEnabled val="1"/>
        </dgm:presLayoutVars>
      </dgm:prSet>
      <dgm:spPr/>
      <dgm:t>
        <a:bodyPr/>
        <a:lstStyle/>
        <a:p>
          <a:endParaRPr lang="en-US"/>
        </a:p>
      </dgm:t>
    </dgm:pt>
  </dgm:ptLst>
  <dgm:cxnLst>
    <dgm:cxn modelId="{6AF4AC58-82AD-4BF0-9103-A215590E3810}" type="presOf" srcId="{37201943-080B-4EF1-A86A-A563D909215A}" destId="{578CDDEC-4FB8-4B46-A180-C4C6855ED37C}" srcOrd="0" destOrd="0" presId="urn:microsoft.com/office/officeart/2005/8/layout/process4"/>
    <dgm:cxn modelId="{C5A093C9-0C70-42EE-9F3A-B77C706A0F0A}" type="presOf" srcId="{8BBE6DA4-C3A7-434C-926B-3A509B9592B6}" destId="{720A8FBB-1EA2-4643-932D-E9A1226CCCC4}" srcOrd="0" destOrd="0" presId="urn:microsoft.com/office/officeart/2005/8/layout/process4"/>
    <dgm:cxn modelId="{AC490D52-89DB-4D08-AF1A-6B0D5204B496}" type="presOf" srcId="{B8E553E2-5438-4B87-9248-295DC5133C3C}" destId="{0C18AB09-C47E-4517-833A-447FBDAD62D3}" srcOrd="0" destOrd="0" presId="urn:microsoft.com/office/officeart/2005/8/layout/process4"/>
    <dgm:cxn modelId="{9D6C0D7C-6C6D-4910-BECD-DE89E6E7C144}" srcId="{56D044AE-EAB0-459C-A9B3-653D7C6EB9B4}" destId="{37201943-080B-4EF1-A86A-A563D909215A}" srcOrd="0" destOrd="0" parTransId="{53D992E9-F94A-44D9-8CF4-C682E0F900EE}" sibTransId="{EC8DCC5D-ECDA-4AE6-94FD-15538215A93F}"/>
    <dgm:cxn modelId="{DF47A5CB-2B6E-4F71-89A4-9DF97DA34EEF}" srcId="{EEB0E54D-2BCD-4937-B2D6-CFD5534C7B89}" destId="{FE941B40-4448-491F-87BC-0ED7CABA298D}" srcOrd="0" destOrd="0" parTransId="{ADE31403-108F-45B6-A721-B31A6385A556}" sibTransId="{909E8156-85FE-4581-8E2B-8C20D0E1B591}"/>
    <dgm:cxn modelId="{0F421148-AB13-4B65-A1E7-B3361C523CAD}" type="presOf" srcId="{EEB0E54D-2BCD-4937-B2D6-CFD5534C7B89}" destId="{A869550A-4FDB-443E-A890-7967BC910D67}" srcOrd="1" destOrd="0" presId="urn:microsoft.com/office/officeart/2005/8/layout/process4"/>
    <dgm:cxn modelId="{CA8E79E7-19BE-426F-A861-37AFEB92E419}" type="presOf" srcId="{F9963C0D-CEC4-4849-B073-B96E7E99F71A}" destId="{6CBD786E-3526-45C7-A1EB-420214E7D9BD}" srcOrd="0" destOrd="0" presId="urn:microsoft.com/office/officeart/2005/8/layout/process4"/>
    <dgm:cxn modelId="{515C718C-5DE9-4C17-9A05-338C6D7F2A22}" srcId="{EEB0E54D-2BCD-4937-B2D6-CFD5534C7B89}" destId="{1089ADF2-92BB-470F-AFFC-C9797D3DA075}" srcOrd="1" destOrd="0" parTransId="{36857EDA-DAC1-4781-A91B-E05F1A582382}" sibTransId="{079098FB-6DD9-4EBC-B032-BF73FA11115F}"/>
    <dgm:cxn modelId="{6B9E7CEC-856C-4085-A5BE-455482EAD60E}" type="presOf" srcId="{1089ADF2-92BB-470F-AFFC-C9797D3DA075}" destId="{EEAD6EE9-47F3-4B4D-A2F5-C880913E7F99}" srcOrd="0" destOrd="0" presId="urn:microsoft.com/office/officeart/2005/8/layout/process4"/>
    <dgm:cxn modelId="{B6DD3EF5-9138-4931-9D4D-1AF1C35B2D2D}" srcId="{B8E553E2-5438-4B87-9248-295DC5133C3C}" destId="{D52A11AD-C5BF-4FA9-B5E9-0F296E74FC32}" srcOrd="1" destOrd="0" parTransId="{AFEE67A9-1BBC-4B62-8FEE-A9BE1AED1203}" sibTransId="{017A5A59-CD51-4884-82A6-5F5958F37D68}"/>
    <dgm:cxn modelId="{6C1E7B9B-F529-4FE2-B3FE-4DA8A9B2C1D7}" type="presOf" srcId="{56D044AE-EAB0-459C-A9B3-653D7C6EB9B4}" destId="{3E00F53B-2A62-40F7-8307-5E0B6686CB12}" srcOrd="1" destOrd="0" presId="urn:microsoft.com/office/officeart/2005/8/layout/process4"/>
    <dgm:cxn modelId="{7564562D-8F82-48CE-987E-66B9691AF047}" type="presOf" srcId="{B8E553E2-5438-4B87-9248-295DC5133C3C}" destId="{37C4DB0E-7C70-4C49-85C1-B6A10B202820}" srcOrd="1" destOrd="0" presId="urn:microsoft.com/office/officeart/2005/8/layout/process4"/>
    <dgm:cxn modelId="{F954D934-33CB-480A-9A2A-AA95E5624D90}" type="presOf" srcId="{56D044AE-EAB0-459C-A9B3-653D7C6EB9B4}" destId="{13E54746-AB4A-4B37-BF5C-2219ADC679B7}" srcOrd="0" destOrd="0" presId="urn:microsoft.com/office/officeart/2005/8/layout/process4"/>
    <dgm:cxn modelId="{7BCF73C7-6FE4-4703-AB7A-64AA0D20F9C0}" type="presOf" srcId="{FE941B40-4448-491F-87BC-0ED7CABA298D}" destId="{FEED171A-AA0D-450A-B485-9C032851481F}" srcOrd="0" destOrd="0" presId="urn:microsoft.com/office/officeart/2005/8/layout/process4"/>
    <dgm:cxn modelId="{99D55E74-FBF8-48B0-A7C8-C04983045993}" type="presOf" srcId="{D52A11AD-C5BF-4FA9-B5E9-0F296E74FC32}" destId="{B43C966D-29A7-4ED3-87C0-1C51AB4D0625}" srcOrd="0" destOrd="0" presId="urn:microsoft.com/office/officeart/2005/8/layout/process4"/>
    <dgm:cxn modelId="{5AEBB2D5-2E70-4C70-8DB5-5DE76768B285}" srcId="{56D044AE-EAB0-459C-A9B3-653D7C6EB9B4}" destId="{35D39877-59F6-4269-83B8-B67F66BDC715}" srcOrd="1" destOrd="0" parTransId="{F910D17D-FE33-444F-AA0B-18D3C16E4B5D}" sibTransId="{1B823518-8E8B-40C1-A742-77C9ADA6A666}"/>
    <dgm:cxn modelId="{64CCC315-B136-451A-98E8-A41E9C12C2BF}" srcId="{B8E553E2-5438-4B87-9248-295DC5133C3C}" destId="{F9963C0D-CEC4-4849-B073-B96E7E99F71A}" srcOrd="0" destOrd="0" parTransId="{EA9FFA1F-8554-49E4-B7D8-AD9FE4C1B6B8}" sibTransId="{8388FB5C-6C72-4E06-BAA9-6D1B6FEF8E54}"/>
    <dgm:cxn modelId="{55CBBC6B-6178-4B09-AC01-FB1D1C0332DA}" type="presOf" srcId="{35D39877-59F6-4269-83B8-B67F66BDC715}" destId="{72D4765E-7A7A-4F29-A3E6-B9C97ACD0CF1}" srcOrd="0" destOrd="0" presId="urn:microsoft.com/office/officeart/2005/8/layout/process4"/>
    <dgm:cxn modelId="{E74DCBDA-B4EA-4E88-B6EC-C091429535FB}" type="presOf" srcId="{EEB0E54D-2BCD-4937-B2D6-CFD5534C7B89}" destId="{0345DDCB-C37B-4A8B-ACE5-36009933B731}" srcOrd="0" destOrd="0" presId="urn:microsoft.com/office/officeart/2005/8/layout/process4"/>
    <dgm:cxn modelId="{A879C989-4F91-470F-9632-CBB7E831AD5C}" srcId="{8BBE6DA4-C3A7-434C-926B-3A509B9592B6}" destId="{EEB0E54D-2BCD-4937-B2D6-CFD5534C7B89}" srcOrd="1" destOrd="0" parTransId="{4051FF4F-AD13-438C-8C7E-FC7C351D0CBB}" sibTransId="{1D77B86A-62DA-4B97-B364-3851B942C14E}"/>
    <dgm:cxn modelId="{083EBB62-4527-40D8-AB06-3189D904317D}" srcId="{8BBE6DA4-C3A7-434C-926B-3A509B9592B6}" destId="{56D044AE-EAB0-459C-A9B3-653D7C6EB9B4}" srcOrd="2" destOrd="0" parTransId="{4BD19BC1-2532-4924-8431-D4910CBA0B34}" sibTransId="{820B824C-2904-45FE-8438-8FE17981DFC6}"/>
    <dgm:cxn modelId="{E9A948D2-C4EA-4472-93AC-DEE77BFD6F01}" srcId="{8BBE6DA4-C3A7-434C-926B-3A509B9592B6}" destId="{B8E553E2-5438-4B87-9248-295DC5133C3C}" srcOrd="0" destOrd="0" parTransId="{3A8E9EC9-13A3-431D-B592-B2B37FC8512C}" sibTransId="{654BD221-FFCA-4621-85E3-3EA7AB42AC70}"/>
    <dgm:cxn modelId="{D5C7AEC2-98D2-4121-A0F6-093DFF8FB06A}" type="presParOf" srcId="{720A8FBB-1EA2-4643-932D-E9A1226CCCC4}" destId="{B12AF07A-EB4F-4C68-B6DD-47AA0E511923}" srcOrd="0" destOrd="0" presId="urn:microsoft.com/office/officeart/2005/8/layout/process4"/>
    <dgm:cxn modelId="{3719D8D8-D432-46A0-8319-8B8816B3361C}" type="presParOf" srcId="{B12AF07A-EB4F-4C68-B6DD-47AA0E511923}" destId="{13E54746-AB4A-4B37-BF5C-2219ADC679B7}" srcOrd="0" destOrd="0" presId="urn:microsoft.com/office/officeart/2005/8/layout/process4"/>
    <dgm:cxn modelId="{B8C8E0E3-402C-45FF-AE9A-0FF2CFA82CDE}" type="presParOf" srcId="{B12AF07A-EB4F-4C68-B6DD-47AA0E511923}" destId="{3E00F53B-2A62-40F7-8307-5E0B6686CB12}" srcOrd="1" destOrd="0" presId="urn:microsoft.com/office/officeart/2005/8/layout/process4"/>
    <dgm:cxn modelId="{1B71F8E4-6C36-40C5-87CA-CC5EC1A54BF1}" type="presParOf" srcId="{B12AF07A-EB4F-4C68-B6DD-47AA0E511923}" destId="{8C77FDBC-64DA-403B-A7E2-7671C598D2D9}" srcOrd="2" destOrd="0" presId="urn:microsoft.com/office/officeart/2005/8/layout/process4"/>
    <dgm:cxn modelId="{C6EB7DA2-C2AC-4F69-9B91-E789CBEE80D6}" type="presParOf" srcId="{8C77FDBC-64DA-403B-A7E2-7671C598D2D9}" destId="{578CDDEC-4FB8-4B46-A180-C4C6855ED37C}" srcOrd="0" destOrd="0" presId="urn:microsoft.com/office/officeart/2005/8/layout/process4"/>
    <dgm:cxn modelId="{2959D3E5-EBA4-40BA-A1BD-3636AE69B045}" type="presParOf" srcId="{8C77FDBC-64DA-403B-A7E2-7671C598D2D9}" destId="{72D4765E-7A7A-4F29-A3E6-B9C97ACD0CF1}" srcOrd="1" destOrd="0" presId="urn:microsoft.com/office/officeart/2005/8/layout/process4"/>
    <dgm:cxn modelId="{18C06D96-42F3-41DE-BCB4-4B8A607F68E4}" type="presParOf" srcId="{720A8FBB-1EA2-4643-932D-E9A1226CCCC4}" destId="{E880FF98-48E4-49CE-8C94-7BAC76DB97E6}" srcOrd="1" destOrd="0" presId="urn:microsoft.com/office/officeart/2005/8/layout/process4"/>
    <dgm:cxn modelId="{CE545BDD-768B-4B57-AFE6-CB6F3B4793E0}" type="presParOf" srcId="{720A8FBB-1EA2-4643-932D-E9A1226CCCC4}" destId="{76CB5914-F908-43A2-9626-8752B26931D2}" srcOrd="2" destOrd="0" presId="urn:microsoft.com/office/officeart/2005/8/layout/process4"/>
    <dgm:cxn modelId="{63C287EF-C5C1-4357-9A6A-E3F70E938849}" type="presParOf" srcId="{76CB5914-F908-43A2-9626-8752B26931D2}" destId="{0345DDCB-C37B-4A8B-ACE5-36009933B731}" srcOrd="0" destOrd="0" presId="urn:microsoft.com/office/officeart/2005/8/layout/process4"/>
    <dgm:cxn modelId="{A931B43D-5FFB-4B99-9EE9-4591CE4F75FB}" type="presParOf" srcId="{76CB5914-F908-43A2-9626-8752B26931D2}" destId="{A869550A-4FDB-443E-A890-7967BC910D67}" srcOrd="1" destOrd="0" presId="urn:microsoft.com/office/officeart/2005/8/layout/process4"/>
    <dgm:cxn modelId="{4673E370-CFCE-4FCB-9685-93FDB6CCE9AB}" type="presParOf" srcId="{76CB5914-F908-43A2-9626-8752B26931D2}" destId="{31D61692-28D3-4AE5-88C5-3379D6D045AB}" srcOrd="2" destOrd="0" presId="urn:microsoft.com/office/officeart/2005/8/layout/process4"/>
    <dgm:cxn modelId="{900C9CC3-4952-4CE8-AAC1-87E183102DCF}" type="presParOf" srcId="{31D61692-28D3-4AE5-88C5-3379D6D045AB}" destId="{FEED171A-AA0D-450A-B485-9C032851481F}" srcOrd="0" destOrd="0" presId="urn:microsoft.com/office/officeart/2005/8/layout/process4"/>
    <dgm:cxn modelId="{53B10968-D1B7-4870-90A8-1252680C099D}" type="presParOf" srcId="{31D61692-28D3-4AE5-88C5-3379D6D045AB}" destId="{EEAD6EE9-47F3-4B4D-A2F5-C880913E7F99}" srcOrd="1" destOrd="0" presId="urn:microsoft.com/office/officeart/2005/8/layout/process4"/>
    <dgm:cxn modelId="{2A328AD7-CB9F-44A7-BA82-82C1D249B642}" type="presParOf" srcId="{720A8FBB-1EA2-4643-932D-E9A1226CCCC4}" destId="{6B74C84D-952B-44AE-B9F6-D3AA4E41EA29}" srcOrd="3" destOrd="0" presId="urn:microsoft.com/office/officeart/2005/8/layout/process4"/>
    <dgm:cxn modelId="{A9D1D8AE-3E63-4D2C-B390-E65115406F75}" type="presParOf" srcId="{720A8FBB-1EA2-4643-932D-E9A1226CCCC4}" destId="{C34B330F-A994-4B9B-A04B-234747081671}" srcOrd="4" destOrd="0" presId="urn:microsoft.com/office/officeart/2005/8/layout/process4"/>
    <dgm:cxn modelId="{E4C7F583-C357-4B5C-929A-CCBF709F3E78}" type="presParOf" srcId="{C34B330F-A994-4B9B-A04B-234747081671}" destId="{0C18AB09-C47E-4517-833A-447FBDAD62D3}" srcOrd="0" destOrd="0" presId="urn:microsoft.com/office/officeart/2005/8/layout/process4"/>
    <dgm:cxn modelId="{F1664EC3-DA88-42FE-8D5B-F424ADF224CF}" type="presParOf" srcId="{C34B330F-A994-4B9B-A04B-234747081671}" destId="{37C4DB0E-7C70-4C49-85C1-B6A10B202820}" srcOrd="1" destOrd="0" presId="urn:microsoft.com/office/officeart/2005/8/layout/process4"/>
    <dgm:cxn modelId="{7EB2F390-8A0B-4DEA-B67D-740AA0F713F4}" type="presParOf" srcId="{C34B330F-A994-4B9B-A04B-234747081671}" destId="{724B7DFE-B180-42B0-B219-ECE4A20B454C}" srcOrd="2" destOrd="0" presId="urn:microsoft.com/office/officeart/2005/8/layout/process4"/>
    <dgm:cxn modelId="{B6AAB3D0-0F32-4385-B747-73995BACBE35}" type="presParOf" srcId="{724B7DFE-B180-42B0-B219-ECE4A20B454C}" destId="{6CBD786E-3526-45C7-A1EB-420214E7D9BD}" srcOrd="0" destOrd="0" presId="urn:microsoft.com/office/officeart/2005/8/layout/process4"/>
    <dgm:cxn modelId="{1F5B0999-6960-4326-9D4A-93DB23C2B219}" type="presParOf" srcId="{724B7DFE-B180-42B0-B219-ECE4A20B454C}" destId="{B43C966D-29A7-4ED3-87C0-1C51AB4D062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854CA0-67D5-4C2E-A48E-53C0FC673EC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05D087A-DD4B-4142-8C6B-A010C3391B92}">
      <dgm:prSet phldrT="[Text]" custT="1"/>
      <dgm:spPr/>
      <dgm:t>
        <a:bodyPr/>
        <a:lstStyle/>
        <a:p>
          <a:r>
            <a:rPr lang="en-US" sz="2000" smtClean="0">
              <a:latin typeface="Times New Roman" pitchFamily="18" charset="0"/>
              <a:cs typeface="Times New Roman" pitchFamily="18" charset="0"/>
            </a:rPr>
            <a:t>B1. GS khi nhận sữa</a:t>
          </a:r>
        </a:p>
        <a:p>
          <a:r>
            <a:rPr lang="en-US" sz="2000" smtClean="0">
              <a:latin typeface="Times New Roman" pitchFamily="18" charset="0"/>
              <a:cs typeface="Times New Roman" pitchFamily="18" charset="0"/>
            </a:rPr>
            <a:t>- GS nguồn gốc, chất lượng lô sữa khi nhập về.</a:t>
          </a:r>
        </a:p>
        <a:p>
          <a:r>
            <a:rPr lang="en-US" sz="2000" smtClean="0">
              <a:latin typeface="Times New Roman" pitchFamily="18" charset="0"/>
              <a:cs typeface="Times New Roman" pitchFamily="18" charset="0"/>
            </a:rPr>
            <a:t>- Kiểm tra đánh giá tình trạng cảm quan</a:t>
          </a:r>
          <a:endParaRPr lang="en-US" sz="2000">
            <a:latin typeface="Times New Roman" pitchFamily="18" charset="0"/>
            <a:cs typeface="Times New Roman" pitchFamily="18" charset="0"/>
          </a:endParaRPr>
        </a:p>
      </dgm:t>
    </dgm:pt>
    <dgm:pt modelId="{EE81DB7D-4663-4C42-AC25-1493F9D7369C}" type="parTrans" cxnId="{5C6D446A-22BC-4A68-8A94-D920B9C4A015}">
      <dgm:prSet/>
      <dgm:spPr/>
      <dgm:t>
        <a:bodyPr/>
        <a:lstStyle/>
        <a:p>
          <a:endParaRPr lang="en-US"/>
        </a:p>
      </dgm:t>
    </dgm:pt>
    <dgm:pt modelId="{B28D59BD-81C1-4A02-81AC-DEC90C8E61B5}" type="sibTrans" cxnId="{5C6D446A-22BC-4A68-8A94-D920B9C4A015}">
      <dgm:prSet/>
      <dgm:spPr/>
      <dgm:t>
        <a:bodyPr/>
        <a:lstStyle/>
        <a:p>
          <a:endParaRPr lang="en-US"/>
        </a:p>
      </dgm:t>
    </dgm:pt>
    <dgm:pt modelId="{94D48CD3-F235-4371-A5BC-806E4E4C6782}">
      <dgm:prSet phldrT="[Text]" custT="1"/>
      <dgm:spPr/>
      <dgm:t>
        <a:bodyPr/>
        <a:lstStyle/>
        <a:p>
          <a:pPr algn="just"/>
          <a:r>
            <a:rPr lang="en-US" sz="1600" smtClean="0">
              <a:latin typeface="Times New Roman" pitchFamily="18" charset="0"/>
              <a:cs typeface="Times New Roman" pitchFamily="18" charset="0"/>
            </a:rPr>
            <a:t>B2: Giám sát quá trình uống sữa: </a:t>
          </a:r>
        </a:p>
        <a:p>
          <a:pPr algn="just"/>
          <a:r>
            <a:rPr lang="en-US" sz="1600" smtClean="0">
              <a:latin typeface="Times New Roman" pitchFamily="18" charset="0"/>
              <a:cs typeface="Times New Roman" pitchFamily="18" charset="0"/>
            </a:rPr>
            <a:t>- Địa điểm môi trường không bị ảnh hưởng, không gây ô nhiễm.</a:t>
          </a:r>
        </a:p>
        <a:p>
          <a:pPr algn="just"/>
          <a:r>
            <a:rPr lang="en-US" sz="1600" smtClean="0">
              <a:latin typeface="Times New Roman" pitchFamily="18" charset="0"/>
              <a:cs typeface="Times New Roman" pitchFamily="18" charset="0"/>
            </a:rPr>
            <a:t>- Trang thiết bị, dụng cụ uống sữa, chứa đựng sữa đảm bảo</a:t>
          </a:r>
        </a:p>
        <a:p>
          <a:pPr algn="just"/>
          <a:r>
            <a:rPr lang="en-US" sz="1600" smtClean="0">
              <a:latin typeface="Times New Roman" pitchFamily="18" charset="0"/>
              <a:cs typeface="Times New Roman" pitchFamily="18" charset="0"/>
            </a:rPr>
            <a:t>- Bảo đảm vệ sinh đối với người trực tiếp tham gia phục vụ, chia sữa và người trực tiếp uống sữa (HS có tiền sử dị ứng)</a:t>
          </a:r>
        </a:p>
        <a:p>
          <a:pPr algn="just"/>
          <a:r>
            <a:rPr lang="en-US" sz="1600" smtClean="0">
              <a:latin typeface="Times New Roman" pitchFamily="18" charset="0"/>
              <a:cs typeface="Times New Roman" pitchFamily="18" charset="0"/>
            </a:rPr>
            <a:t>- Bảo đảm trong bảo quản, vận chuyển.</a:t>
          </a:r>
          <a:endParaRPr lang="en-US" sz="1600">
            <a:latin typeface="Times New Roman" pitchFamily="18" charset="0"/>
            <a:cs typeface="Times New Roman" pitchFamily="18" charset="0"/>
          </a:endParaRPr>
        </a:p>
      </dgm:t>
    </dgm:pt>
    <dgm:pt modelId="{8EB9B558-AB61-41CC-B639-0E8D87A9B29D}" type="parTrans" cxnId="{FBF45D48-04CC-442C-805A-6C0C8B4AA0F3}">
      <dgm:prSet/>
      <dgm:spPr/>
      <dgm:t>
        <a:bodyPr/>
        <a:lstStyle/>
        <a:p>
          <a:endParaRPr lang="en-US"/>
        </a:p>
      </dgm:t>
    </dgm:pt>
    <dgm:pt modelId="{BFC062F1-4EFB-42E6-A917-46A81FFA220A}" type="sibTrans" cxnId="{FBF45D48-04CC-442C-805A-6C0C8B4AA0F3}">
      <dgm:prSet/>
      <dgm:spPr/>
      <dgm:t>
        <a:bodyPr/>
        <a:lstStyle/>
        <a:p>
          <a:endParaRPr lang="en-US"/>
        </a:p>
      </dgm:t>
    </dgm:pt>
    <dgm:pt modelId="{AE4E5E7D-5122-4A59-995A-FEF86D22A3EB}">
      <dgm:prSet phldrT="[Text]"/>
      <dgm:spPr/>
      <dgm:t>
        <a:bodyPr/>
        <a:lstStyle/>
        <a:p>
          <a:r>
            <a:rPr lang="en-US" smtClean="0">
              <a:latin typeface="Times New Roman" pitchFamily="18" charset="0"/>
              <a:cs typeface="Times New Roman" pitchFamily="18" charset="0"/>
            </a:rPr>
            <a:t>B3: Lưu mẫu và lấy mẫu xét nghiệm:</a:t>
          </a:r>
        </a:p>
        <a:p>
          <a:r>
            <a:rPr lang="en-US" smtClean="0">
              <a:latin typeface="Times New Roman" pitchFamily="18" charset="0"/>
              <a:cs typeface="Times New Roman" pitchFamily="18" charset="0"/>
            </a:rPr>
            <a:t>- Lưu mẫu theo lô sữa</a:t>
          </a:r>
        </a:p>
        <a:p>
          <a:r>
            <a:rPr lang="en-US" smtClean="0">
              <a:latin typeface="Times New Roman" pitchFamily="18" charset="0"/>
              <a:cs typeface="Times New Roman" pitchFamily="18" charset="0"/>
            </a:rPr>
            <a:t>- Kiểm thực 3 bước hàng ngày khi tổ chức uống sữa</a:t>
          </a:r>
          <a:endParaRPr lang="en-US">
            <a:latin typeface="Times New Roman" pitchFamily="18" charset="0"/>
            <a:cs typeface="Times New Roman" pitchFamily="18" charset="0"/>
          </a:endParaRPr>
        </a:p>
      </dgm:t>
    </dgm:pt>
    <dgm:pt modelId="{46C124FC-5990-46EE-95B0-85D7FFDFAB43}" type="parTrans" cxnId="{AE040F43-9EF1-40E1-872A-39CAED59BEE2}">
      <dgm:prSet/>
      <dgm:spPr/>
      <dgm:t>
        <a:bodyPr/>
        <a:lstStyle/>
        <a:p>
          <a:endParaRPr lang="en-US"/>
        </a:p>
      </dgm:t>
    </dgm:pt>
    <dgm:pt modelId="{A6E0B3C1-2F60-4B86-9CA1-1461BEBCF347}" type="sibTrans" cxnId="{AE040F43-9EF1-40E1-872A-39CAED59BEE2}">
      <dgm:prSet/>
      <dgm:spPr/>
      <dgm:t>
        <a:bodyPr/>
        <a:lstStyle/>
        <a:p>
          <a:endParaRPr lang="en-US"/>
        </a:p>
      </dgm:t>
    </dgm:pt>
    <dgm:pt modelId="{2075E75E-3116-46B7-BA32-9217742AF593}" type="pres">
      <dgm:prSet presAssocID="{9E854CA0-67D5-4C2E-A48E-53C0FC673ECB}" presName="outerComposite" presStyleCnt="0">
        <dgm:presLayoutVars>
          <dgm:chMax val="5"/>
          <dgm:dir/>
          <dgm:resizeHandles val="exact"/>
        </dgm:presLayoutVars>
      </dgm:prSet>
      <dgm:spPr/>
      <dgm:t>
        <a:bodyPr/>
        <a:lstStyle/>
        <a:p>
          <a:endParaRPr lang="en-US"/>
        </a:p>
      </dgm:t>
    </dgm:pt>
    <dgm:pt modelId="{CF04B903-CD98-415D-BAA7-A1D370FDEDBD}" type="pres">
      <dgm:prSet presAssocID="{9E854CA0-67D5-4C2E-A48E-53C0FC673ECB}" presName="dummyMaxCanvas" presStyleCnt="0">
        <dgm:presLayoutVars/>
      </dgm:prSet>
      <dgm:spPr/>
    </dgm:pt>
    <dgm:pt modelId="{0CE491B1-F920-44CC-B2E6-07C5AA36A10E}" type="pres">
      <dgm:prSet presAssocID="{9E854CA0-67D5-4C2E-A48E-53C0FC673ECB}" presName="ThreeNodes_1" presStyleLbl="node1" presStyleIdx="0" presStyleCnt="3">
        <dgm:presLayoutVars>
          <dgm:bulletEnabled val="1"/>
        </dgm:presLayoutVars>
      </dgm:prSet>
      <dgm:spPr/>
      <dgm:t>
        <a:bodyPr/>
        <a:lstStyle/>
        <a:p>
          <a:endParaRPr lang="en-US"/>
        </a:p>
      </dgm:t>
    </dgm:pt>
    <dgm:pt modelId="{554A0671-B68C-4B8E-8082-029AE2F1039B}" type="pres">
      <dgm:prSet presAssocID="{9E854CA0-67D5-4C2E-A48E-53C0FC673ECB}" presName="ThreeNodes_2" presStyleLbl="node1" presStyleIdx="1" presStyleCnt="3" custScaleX="113234" custScaleY="117789">
        <dgm:presLayoutVars>
          <dgm:bulletEnabled val="1"/>
        </dgm:presLayoutVars>
      </dgm:prSet>
      <dgm:spPr/>
      <dgm:t>
        <a:bodyPr/>
        <a:lstStyle/>
        <a:p>
          <a:endParaRPr lang="en-US"/>
        </a:p>
      </dgm:t>
    </dgm:pt>
    <dgm:pt modelId="{261ABE8B-D2CC-4AEF-9972-76747BA34FA0}" type="pres">
      <dgm:prSet presAssocID="{9E854CA0-67D5-4C2E-A48E-53C0FC673ECB}" presName="ThreeNodes_3" presStyleLbl="node1" presStyleIdx="2" presStyleCnt="3">
        <dgm:presLayoutVars>
          <dgm:bulletEnabled val="1"/>
        </dgm:presLayoutVars>
      </dgm:prSet>
      <dgm:spPr/>
      <dgm:t>
        <a:bodyPr/>
        <a:lstStyle/>
        <a:p>
          <a:endParaRPr lang="en-US"/>
        </a:p>
      </dgm:t>
    </dgm:pt>
    <dgm:pt modelId="{E924A6DC-7991-47C1-9ABC-A5C5EFF5999F}" type="pres">
      <dgm:prSet presAssocID="{9E854CA0-67D5-4C2E-A48E-53C0FC673ECB}" presName="ThreeConn_1-2" presStyleLbl="fgAccFollowNode1" presStyleIdx="0" presStyleCnt="2">
        <dgm:presLayoutVars>
          <dgm:bulletEnabled val="1"/>
        </dgm:presLayoutVars>
      </dgm:prSet>
      <dgm:spPr/>
      <dgm:t>
        <a:bodyPr/>
        <a:lstStyle/>
        <a:p>
          <a:endParaRPr lang="en-US"/>
        </a:p>
      </dgm:t>
    </dgm:pt>
    <dgm:pt modelId="{4FFC0BCF-1860-42CB-B724-EC831481CA54}" type="pres">
      <dgm:prSet presAssocID="{9E854CA0-67D5-4C2E-A48E-53C0FC673ECB}" presName="ThreeConn_2-3" presStyleLbl="fgAccFollowNode1" presStyleIdx="1" presStyleCnt="2">
        <dgm:presLayoutVars>
          <dgm:bulletEnabled val="1"/>
        </dgm:presLayoutVars>
      </dgm:prSet>
      <dgm:spPr/>
      <dgm:t>
        <a:bodyPr/>
        <a:lstStyle/>
        <a:p>
          <a:endParaRPr lang="en-US"/>
        </a:p>
      </dgm:t>
    </dgm:pt>
    <dgm:pt modelId="{C03F3168-0CAC-46E8-8EF6-3D853269BAD9}" type="pres">
      <dgm:prSet presAssocID="{9E854CA0-67D5-4C2E-A48E-53C0FC673ECB}" presName="ThreeNodes_1_text" presStyleLbl="node1" presStyleIdx="2" presStyleCnt="3">
        <dgm:presLayoutVars>
          <dgm:bulletEnabled val="1"/>
        </dgm:presLayoutVars>
      </dgm:prSet>
      <dgm:spPr/>
      <dgm:t>
        <a:bodyPr/>
        <a:lstStyle/>
        <a:p>
          <a:endParaRPr lang="en-US"/>
        </a:p>
      </dgm:t>
    </dgm:pt>
    <dgm:pt modelId="{3FC00AF5-EDF7-4097-A517-DCDFC50059CF}" type="pres">
      <dgm:prSet presAssocID="{9E854CA0-67D5-4C2E-A48E-53C0FC673ECB}" presName="ThreeNodes_2_text" presStyleLbl="node1" presStyleIdx="2" presStyleCnt="3">
        <dgm:presLayoutVars>
          <dgm:bulletEnabled val="1"/>
        </dgm:presLayoutVars>
      </dgm:prSet>
      <dgm:spPr/>
      <dgm:t>
        <a:bodyPr/>
        <a:lstStyle/>
        <a:p>
          <a:endParaRPr lang="en-US"/>
        </a:p>
      </dgm:t>
    </dgm:pt>
    <dgm:pt modelId="{44109CC1-0C5A-401B-A64B-8A90C1863F47}" type="pres">
      <dgm:prSet presAssocID="{9E854CA0-67D5-4C2E-A48E-53C0FC673ECB}" presName="ThreeNodes_3_text" presStyleLbl="node1" presStyleIdx="2" presStyleCnt="3">
        <dgm:presLayoutVars>
          <dgm:bulletEnabled val="1"/>
        </dgm:presLayoutVars>
      </dgm:prSet>
      <dgm:spPr/>
      <dgm:t>
        <a:bodyPr/>
        <a:lstStyle/>
        <a:p>
          <a:endParaRPr lang="en-US"/>
        </a:p>
      </dgm:t>
    </dgm:pt>
  </dgm:ptLst>
  <dgm:cxnLst>
    <dgm:cxn modelId="{4320ADC3-CFB4-4461-BB81-2C17A38AA7AB}" type="presOf" srcId="{B28D59BD-81C1-4A02-81AC-DEC90C8E61B5}" destId="{E924A6DC-7991-47C1-9ABC-A5C5EFF5999F}" srcOrd="0" destOrd="0" presId="urn:microsoft.com/office/officeart/2005/8/layout/vProcess5"/>
    <dgm:cxn modelId="{5D081DAC-9787-44D5-B3E4-7CB4C5A94ADB}" type="presOf" srcId="{BFC062F1-4EFB-42E6-A917-46A81FFA220A}" destId="{4FFC0BCF-1860-42CB-B724-EC831481CA54}" srcOrd="0" destOrd="0" presId="urn:microsoft.com/office/officeart/2005/8/layout/vProcess5"/>
    <dgm:cxn modelId="{C77C1FD9-5C52-4C36-93D4-DB5918B1D4D3}" type="presOf" srcId="{AE4E5E7D-5122-4A59-995A-FEF86D22A3EB}" destId="{44109CC1-0C5A-401B-A64B-8A90C1863F47}" srcOrd="1" destOrd="0" presId="urn:microsoft.com/office/officeart/2005/8/layout/vProcess5"/>
    <dgm:cxn modelId="{FAA696E2-6725-4A20-9B0D-7FC19222D800}" type="presOf" srcId="{94D48CD3-F235-4371-A5BC-806E4E4C6782}" destId="{554A0671-B68C-4B8E-8082-029AE2F1039B}" srcOrd="0" destOrd="0" presId="urn:microsoft.com/office/officeart/2005/8/layout/vProcess5"/>
    <dgm:cxn modelId="{8D82CAF8-C451-4EDB-A6AA-FBC66A6A83F5}" type="presOf" srcId="{AE4E5E7D-5122-4A59-995A-FEF86D22A3EB}" destId="{261ABE8B-D2CC-4AEF-9972-76747BA34FA0}" srcOrd="0" destOrd="0" presId="urn:microsoft.com/office/officeart/2005/8/layout/vProcess5"/>
    <dgm:cxn modelId="{56D25B56-67AA-49A2-A92A-4C69A1E1B2F2}" type="presOf" srcId="{9E854CA0-67D5-4C2E-A48E-53C0FC673ECB}" destId="{2075E75E-3116-46B7-BA32-9217742AF593}" srcOrd="0" destOrd="0" presId="urn:microsoft.com/office/officeart/2005/8/layout/vProcess5"/>
    <dgm:cxn modelId="{AF27CBF4-408A-4E68-BA6B-7FBB4E1D03BA}" type="presOf" srcId="{94D48CD3-F235-4371-A5BC-806E4E4C6782}" destId="{3FC00AF5-EDF7-4097-A517-DCDFC50059CF}" srcOrd="1" destOrd="0" presId="urn:microsoft.com/office/officeart/2005/8/layout/vProcess5"/>
    <dgm:cxn modelId="{5C6D446A-22BC-4A68-8A94-D920B9C4A015}" srcId="{9E854CA0-67D5-4C2E-A48E-53C0FC673ECB}" destId="{B05D087A-DD4B-4142-8C6B-A010C3391B92}" srcOrd="0" destOrd="0" parTransId="{EE81DB7D-4663-4C42-AC25-1493F9D7369C}" sibTransId="{B28D59BD-81C1-4A02-81AC-DEC90C8E61B5}"/>
    <dgm:cxn modelId="{FBF45D48-04CC-442C-805A-6C0C8B4AA0F3}" srcId="{9E854CA0-67D5-4C2E-A48E-53C0FC673ECB}" destId="{94D48CD3-F235-4371-A5BC-806E4E4C6782}" srcOrd="1" destOrd="0" parTransId="{8EB9B558-AB61-41CC-B639-0E8D87A9B29D}" sibTransId="{BFC062F1-4EFB-42E6-A917-46A81FFA220A}"/>
    <dgm:cxn modelId="{0393B0A6-C096-4952-A794-DFC9F6164BED}" type="presOf" srcId="{B05D087A-DD4B-4142-8C6B-A010C3391B92}" destId="{C03F3168-0CAC-46E8-8EF6-3D853269BAD9}" srcOrd="1" destOrd="0" presId="urn:microsoft.com/office/officeart/2005/8/layout/vProcess5"/>
    <dgm:cxn modelId="{AE040F43-9EF1-40E1-872A-39CAED59BEE2}" srcId="{9E854CA0-67D5-4C2E-A48E-53C0FC673ECB}" destId="{AE4E5E7D-5122-4A59-995A-FEF86D22A3EB}" srcOrd="2" destOrd="0" parTransId="{46C124FC-5990-46EE-95B0-85D7FFDFAB43}" sibTransId="{A6E0B3C1-2F60-4B86-9CA1-1461BEBCF347}"/>
    <dgm:cxn modelId="{32648282-6DC8-40D5-B968-C84F201D2DA7}" type="presOf" srcId="{B05D087A-DD4B-4142-8C6B-A010C3391B92}" destId="{0CE491B1-F920-44CC-B2E6-07C5AA36A10E}" srcOrd="0" destOrd="0" presId="urn:microsoft.com/office/officeart/2005/8/layout/vProcess5"/>
    <dgm:cxn modelId="{4EC87D08-E294-426C-9C9E-78041A19B52D}" type="presParOf" srcId="{2075E75E-3116-46B7-BA32-9217742AF593}" destId="{CF04B903-CD98-415D-BAA7-A1D370FDEDBD}" srcOrd="0" destOrd="0" presId="urn:microsoft.com/office/officeart/2005/8/layout/vProcess5"/>
    <dgm:cxn modelId="{65DC7B6F-EDB1-410C-8A7E-D91F996146E4}" type="presParOf" srcId="{2075E75E-3116-46B7-BA32-9217742AF593}" destId="{0CE491B1-F920-44CC-B2E6-07C5AA36A10E}" srcOrd="1" destOrd="0" presId="urn:microsoft.com/office/officeart/2005/8/layout/vProcess5"/>
    <dgm:cxn modelId="{B90AE5A5-E098-415A-996B-AD66EEB39CEF}" type="presParOf" srcId="{2075E75E-3116-46B7-BA32-9217742AF593}" destId="{554A0671-B68C-4B8E-8082-029AE2F1039B}" srcOrd="2" destOrd="0" presId="urn:microsoft.com/office/officeart/2005/8/layout/vProcess5"/>
    <dgm:cxn modelId="{73CAFB26-C268-4D61-AC57-376B15B64DEA}" type="presParOf" srcId="{2075E75E-3116-46B7-BA32-9217742AF593}" destId="{261ABE8B-D2CC-4AEF-9972-76747BA34FA0}" srcOrd="3" destOrd="0" presId="urn:microsoft.com/office/officeart/2005/8/layout/vProcess5"/>
    <dgm:cxn modelId="{9790E65B-6CCD-4D83-9A73-278EDA8BFD67}" type="presParOf" srcId="{2075E75E-3116-46B7-BA32-9217742AF593}" destId="{E924A6DC-7991-47C1-9ABC-A5C5EFF5999F}" srcOrd="4" destOrd="0" presId="urn:microsoft.com/office/officeart/2005/8/layout/vProcess5"/>
    <dgm:cxn modelId="{955D2A6E-0453-4424-A0C4-3E0A2B6FB875}" type="presParOf" srcId="{2075E75E-3116-46B7-BA32-9217742AF593}" destId="{4FFC0BCF-1860-42CB-B724-EC831481CA54}" srcOrd="5" destOrd="0" presId="urn:microsoft.com/office/officeart/2005/8/layout/vProcess5"/>
    <dgm:cxn modelId="{BE96310B-EAA3-4456-BD8F-E8152CCDABEA}" type="presParOf" srcId="{2075E75E-3116-46B7-BA32-9217742AF593}" destId="{C03F3168-0CAC-46E8-8EF6-3D853269BAD9}" srcOrd="6" destOrd="0" presId="urn:microsoft.com/office/officeart/2005/8/layout/vProcess5"/>
    <dgm:cxn modelId="{F792240E-8E72-4C42-BF1C-8F6637C7C3DB}" type="presParOf" srcId="{2075E75E-3116-46B7-BA32-9217742AF593}" destId="{3FC00AF5-EDF7-4097-A517-DCDFC50059CF}" srcOrd="7" destOrd="0" presId="urn:microsoft.com/office/officeart/2005/8/layout/vProcess5"/>
    <dgm:cxn modelId="{8CEFE07A-85E9-4977-B05B-FA13F376C245}" type="presParOf" srcId="{2075E75E-3116-46B7-BA32-9217742AF593}" destId="{44109CC1-0C5A-401B-A64B-8A90C1863F4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E91AB-3443-476A-B1D4-C9F0E25F91DB}">
      <dsp:nvSpPr>
        <dsp:cNvPr id="0" name=""/>
        <dsp:cNvSpPr/>
      </dsp:nvSpPr>
      <dsp:spPr>
        <a:xfrm>
          <a:off x="-3875908" y="-100970"/>
          <a:ext cx="4619376" cy="4619376"/>
        </a:xfrm>
        <a:prstGeom prst="blockArc">
          <a:avLst>
            <a:gd name="adj1" fmla="val 18900000"/>
            <a:gd name="adj2" fmla="val 2700000"/>
            <a:gd name="adj3" fmla="val 4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83518-B1D7-44FD-9958-37511E5196FA}">
      <dsp:nvSpPr>
        <dsp:cNvPr id="0" name=""/>
        <dsp:cNvSpPr/>
      </dsp:nvSpPr>
      <dsp:spPr>
        <a:xfrm>
          <a:off x="389639" y="757839"/>
          <a:ext cx="2308402"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quy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mô</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số</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người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1500" kern="1200" dirty="0">
              <a:latin typeface="Times New Roman" pitchFamily="18" charset="0"/>
              <a:cs typeface="Times New Roman" pitchFamily="18" charset="0"/>
            </a:rPr>
            <a:t>)</a:t>
          </a:r>
          <a:endParaRPr lang="en-US" sz="1500" kern="1200" dirty="0"/>
        </a:p>
      </dsp:txBody>
      <dsp:txXfrm>
        <a:off x="389639" y="757839"/>
        <a:ext cx="2308402" cy="527517"/>
      </dsp:txXfrm>
    </dsp:sp>
    <dsp:sp modelId="{500A606E-D57D-4451-913C-0B4C2F1A2F58}">
      <dsp:nvSpPr>
        <dsp:cNvPr id="0" name=""/>
        <dsp:cNvSpPr/>
      </dsp:nvSpPr>
      <dsp:spPr>
        <a:xfrm>
          <a:off x="59941" y="691899"/>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87E11-6265-47DD-9EB9-8F8300B18B24}">
      <dsp:nvSpPr>
        <dsp:cNvPr id="0" name=""/>
        <dsp:cNvSpPr/>
      </dsp:nvSpPr>
      <dsp:spPr>
        <a:xfrm>
          <a:off x="692077" y="1549252"/>
          <a:ext cx="2005965"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địa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uống</a:t>
          </a:r>
          <a:endParaRPr lang="en-US" sz="2000" kern="1200" dirty="0"/>
        </a:p>
      </dsp:txBody>
      <dsp:txXfrm>
        <a:off x="692077" y="1549252"/>
        <a:ext cx="2005965" cy="527517"/>
      </dsp:txXfrm>
    </dsp:sp>
    <dsp:sp modelId="{86FB935C-3626-4B52-8AEB-DA57000AEB43}">
      <dsp:nvSpPr>
        <dsp:cNvPr id="0" name=""/>
        <dsp:cNvSpPr/>
      </dsp:nvSpPr>
      <dsp:spPr>
        <a:xfrm>
          <a:off x="362379" y="1483313"/>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7726C-E6F5-40D3-B86C-AAF96199FB35}">
      <dsp:nvSpPr>
        <dsp:cNvPr id="0" name=""/>
        <dsp:cNvSpPr/>
      </dsp:nvSpPr>
      <dsp:spPr>
        <a:xfrm>
          <a:off x="692077" y="2340665"/>
          <a:ext cx="2005965"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phương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thức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phối</a:t>
          </a:r>
          <a:endParaRPr lang="en-US" sz="2000" kern="1200" dirty="0"/>
        </a:p>
      </dsp:txBody>
      <dsp:txXfrm>
        <a:off x="692077" y="2340665"/>
        <a:ext cx="2005965" cy="527517"/>
      </dsp:txXfrm>
    </dsp:sp>
    <dsp:sp modelId="{DF0048FB-7CDD-4BAC-8921-6A16353131C3}">
      <dsp:nvSpPr>
        <dsp:cNvPr id="0" name=""/>
        <dsp:cNvSpPr/>
      </dsp:nvSpPr>
      <dsp:spPr>
        <a:xfrm>
          <a:off x="362379" y="2274726"/>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07C39-1985-45BD-8E33-B8BC5EC1E66F}">
      <dsp:nvSpPr>
        <dsp:cNvPr id="0" name=""/>
        <dsp:cNvSpPr/>
      </dsp:nvSpPr>
      <dsp:spPr>
        <a:xfrm>
          <a:off x="389639" y="3132079"/>
          <a:ext cx="2308402"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đối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uống</a:t>
          </a:r>
          <a:endParaRPr lang="en-US" sz="2000" kern="1200" dirty="0"/>
        </a:p>
      </dsp:txBody>
      <dsp:txXfrm>
        <a:off x="389639" y="3132079"/>
        <a:ext cx="2308402" cy="527517"/>
      </dsp:txXfrm>
    </dsp:sp>
    <dsp:sp modelId="{8D741D49-B4D0-4EB4-A70D-DBC7356D1556}">
      <dsp:nvSpPr>
        <dsp:cNvPr id="0" name=""/>
        <dsp:cNvSpPr/>
      </dsp:nvSpPr>
      <dsp:spPr>
        <a:xfrm>
          <a:off x="59941" y="3066139"/>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6F3C2-BD01-428F-9EDC-300B3E7AC364}">
      <dsp:nvSpPr>
        <dsp:cNvPr id="0" name=""/>
        <dsp:cNvSpPr/>
      </dsp:nvSpPr>
      <dsp:spPr>
        <a:xfrm>
          <a:off x="1384479" y="-32124"/>
          <a:ext cx="5151921" cy="5151921"/>
        </a:xfrm>
        <a:prstGeom prst="circularArrow">
          <a:avLst>
            <a:gd name="adj1" fmla="val 5544"/>
            <a:gd name="adj2" fmla="val 330680"/>
            <a:gd name="adj3" fmla="val 13775024"/>
            <a:gd name="adj4" fmla="val 1738651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274FF-2CED-4218-92F5-2F4F5DC04D91}">
      <dsp:nvSpPr>
        <dsp:cNvPr id="0" name=""/>
        <dsp:cNvSpPr/>
      </dsp:nvSpPr>
      <dsp:spPr>
        <a:xfrm>
          <a:off x="2753743" y="263"/>
          <a:ext cx="2413393" cy="120669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Điều kiện cơ sở vật chất</a:t>
          </a:r>
          <a:endParaRPr lang="en-US" sz="2500" kern="1200"/>
        </a:p>
      </dsp:txBody>
      <dsp:txXfrm>
        <a:off x="2812649" y="59169"/>
        <a:ext cx="2295581" cy="1088884"/>
      </dsp:txXfrm>
    </dsp:sp>
    <dsp:sp modelId="{F993EC62-F9AD-4F2C-8868-5091E9656C25}">
      <dsp:nvSpPr>
        <dsp:cNvPr id="0" name=""/>
        <dsp:cNvSpPr/>
      </dsp:nvSpPr>
      <dsp:spPr>
        <a:xfrm>
          <a:off x="4843197" y="1518340"/>
          <a:ext cx="2413393" cy="120669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Điều kiện về con người</a:t>
          </a:r>
          <a:endParaRPr lang="en-US" sz="2500" kern="1200"/>
        </a:p>
      </dsp:txBody>
      <dsp:txXfrm>
        <a:off x="4902103" y="1577246"/>
        <a:ext cx="2295581" cy="1088884"/>
      </dsp:txXfrm>
    </dsp:sp>
    <dsp:sp modelId="{28234161-3013-4E5A-BCB6-34B912D89AD7}">
      <dsp:nvSpPr>
        <dsp:cNvPr id="0" name=""/>
        <dsp:cNvSpPr/>
      </dsp:nvSpPr>
      <dsp:spPr>
        <a:xfrm>
          <a:off x="4298993" y="3686965"/>
          <a:ext cx="2413393" cy="120669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Kiểm soát quy trình chế biến</a:t>
          </a:r>
          <a:endParaRPr lang="en-US" sz="2500" kern="1200"/>
        </a:p>
      </dsp:txBody>
      <dsp:txXfrm>
        <a:off x="4357899" y="3745871"/>
        <a:ext cx="2295581" cy="1088884"/>
      </dsp:txXfrm>
    </dsp:sp>
    <dsp:sp modelId="{B7902E28-926C-4F4E-BC41-BBABDD073A3A}">
      <dsp:nvSpPr>
        <dsp:cNvPr id="0" name=""/>
        <dsp:cNvSpPr/>
      </dsp:nvSpPr>
      <dsp:spPr>
        <a:xfrm>
          <a:off x="1208493" y="3686965"/>
          <a:ext cx="2413393" cy="120669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Kiểm soát chuỗi cung cấp TP</a:t>
          </a:r>
          <a:endParaRPr lang="en-US" sz="2500" kern="1200"/>
        </a:p>
      </dsp:txBody>
      <dsp:txXfrm>
        <a:off x="1267399" y="3745871"/>
        <a:ext cx="2295581" cy="1088884"/>
      </dsp:txXfrm>
    </dsp:sp>
    <dsp:sp modelId="{90CCF8E3-56BB-40B7-9B64-93DC8AFF4B41}">
      <dsp:nvSpPr>
        <dsp:cNvPr id="0" name=""/>
        <dsp:cNvSpPr/>
      </dsp:nvSpPr>
      <dsp:spPr>
        <a:xfrm>
          <a:off x="664289" y="1518340"/>
          <a:ext cx="2413393" cy="120669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Điều kiện trang thiết bị dụng cụ</a:t>
          </a:r>
          <a:endParaRPr lang="en-US" sz="2500" kern="1200"/>
        </a:p>
      </dsp:txBody>
      <dsp:txXfrm>
        <a:off x="723195" y="1577246"/>
        <a:ext cx="2295581" cy="1088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4B87-1B9E-441A-AA72-E169A385FD3D}">
      <dsp:nvSpPr>
        <dsp:cNvPr id="0" name=""/>
        <dsp:cNvSpPr/>
      </dsp:nvSpPr>
      <dsp:spPr>
        <a:xfrm>
          <a:off x="0" y="473559"/>
          <a:ext cx="60960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smtClean="0">
              <a:latin typeface="Times New Roman" pitchFamily="18" charset="0"/>
              <a:cs typeface="Times New Roman" pitchFamily="18" charset="0"/>
            </a:rPr>
            <a:t>Tiêu chí về năng lực quản lý</a:t>
          </a:r>
          <a:endParaRPr lang="en-US" sz="3900" kern="1200">
            <a:latin typeface="Times New Roman" pitchFamily="18" charset="0"/>
            <a:cs typeface="Times New Roman" pitchFamily="18" charset="0"/>
          </a:endParaRPr>
        </a:p>
      </dsp:txBody>
      <dsp:txXfrm>
        <a:off x="44549" y="518108"/>
        <a:ext cx="6006902" cy="823502"/>
      </dsp:txXfrm>
    </dsp:sp>
    <dsp:sp modelId="{4FFAD733-4F8C-4EFB-840D-428E6EB89E6F}">
      <dsp:nvSpPr>
        <dsp:cNvPr id="0" name=""/>
        <dsp:cNvSpPr/>
      </dsp:nvSpPr>
      <dsp:spPr>
        <a:xfrm>
          <a:off x="0" y="1386159"/>
          <a:ext cx="6096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smtClean="0">
              <a:latin typeface="Times New Roman" pitchFamily="18" charset="0"/>
              <a:cs typeface="Times New Roman" pitchFamily="18" charset="0"/>
            </a:rPr>
            <a:t>6 tiêu chí</a:t>
          </a:r>
          <a:endParaRPr lang="en-US" sz="3000" kern="1200">
            <a:latin typeface="Times New Roman" pitchFamily="18" charset="0"/>
            <a:cs typeface="Times New Roman" pitchFamily="18" charset="0"/>
          </a:endParaRPr>
        </a:p>
      </dsp:txBody>
      <dsp:txXfrm>
        <a:off x="0" y="1386159"/>
        <a:ext cx="6096000" cy="645840"/>
      </dsp:txXfrm>
    </dsp:sp>
    <dsp:sp modelId="{7B1663D4-CD15-41EC-B1B1-85DF5A1F9E8E}">
      <dsp:nvSpPr>
        <dsp:cNvPr id="0" name=""/>
        <dsp:cNvSpPr/>
      </dsp:nvSpPr>
      <dsp:spPr>
        <a:xfrm>
          <a:off x="0" y="2032000"/>
          <a:ext cx="60960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smtClean="0">
              <a:latin typeface="Times New Roman" pitchFamily="18" charset="0"/>
              <a:cs typeface="Times New Roman" pitchFamily="18" charset="0"/>
            </a:rPr>
            <a:t>Tiêu chí về điều kiện ATTP</a:t>
          </a:r>
          <a:endParaRPr lang="en-US" sz="3900" kern="1200">
            <a:latin typeface="Times New Roman" pitchFamily="18" charset="0"/>
            <a:cs typeface="Times New Roman" pitchFamily="18" charset="0"/>
          </a:endParaRPr>
        </a:p>
      </dsp:txBody>
      <dsp:txXfrm>
        <a:off x="44549" y="2076549"/>
        <a:ext cx="6006902" cy="823502"/>
      </dsp:txXfrm>
    </dsp:sp>
    <dsp:sp modelId="{7002CA24-431E-4219-913A-A22C0C556C0A}">
      <dsp:nvSpPr>
        <dsp:cNvPr id="0" name=""/>
        <dsp:cNvSpPr/>
      </dsp:nvSpPr>
      <dsp:spPr>
        <a:xfrm>
          <a:off x="0" y="2944600"/>
          <a:ext cx="6096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smtClean="0">
              <a:latin typeface="Times New Roman" pitchFamily="18" charset="0"/>
              <a:cs typeface="Times New Roman" pitchFamily="18" charset="0"/>
            </a:rPr>
            <a:t>10 tiêu chí</a:t>
          </a:r>
          <a:endParaRPr lang="en-US" sz="3000" kern="1200">
            <a:latin typeface="Times New Roman" pitchFamily="18" charset="0"/>
            <a:cs typeface="Times New Roman" pitchFamily="18" charset="0"/>
          </a:endParaRPr>
        </a:p>
      </dsp:txBody>
      <dsp:txXfrm>
        <a:off x="0" y="2944600"/>
        <a:ext cx="6096000" cy="64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4D0E1-4D81-4085-9A23-0A237185C8B5}">
      <dsp:nvSpPr>
        <dsp:cNvPr id="0" name=""/>
        <dsp:cNvSpPr/>
      </dsp:nvSpPr>
      <dsp:spPr>
        <a:xfrm>
          <a:off x="1018359" y="190"/>
          <a:ext cx="6203024"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BGH, người QL BATT, người quản lý ATTP của đơn vị cung cấp suất ăn, người trực tiếp sơ chế, chế biến thực phẩm </a:t>
          </a:r>
          <a:endParaRPr lang="en-US" sz="2000" kern="1200">
            <a:latin typeface="Times New Roman" pitchFamily="18" charset="0"/>
            <a:cs typeface="Times New Roman" pitchFamily="18" charset="0"/>
          </a:endParaRPr>
        </a:p>
      </dsp:txBody>
      <dsp:txXfrm>
        <a:off x="1084323" y="66154"/>
        <a:ext cx="6071096" cy="1219353"/>
      </dsp:txXfrm>
    </dsp:sp>
    <dsp:sp modelId="{BDA3EF01-E447-4B44-B4CE-2EDC4E3DC2E3}">
      <dsp:nvSpPr>
        <dsp:cNvPr id="0" name=""/>
        <dsp:cNvSpPr/>
      </dsp:nvSpPr>
      <dsp:spPr>
        <a:xfrm>
          <a:off x="1937122" y="1034311"/>
          <a:ext cx="3600474" cy="3600474"/>
        </a:xfrm>
        <a:custGeom>
          <a:avLst/>
          <a:gdLst/>
          <a:ahLst/>
          <a:cxnLst/>
          <a:rect l="0" t="0" r="0" b="0"/>
          <a:pathLst>
            <a:path>
              <a:moveTo>
                <a:pt x="2826911" y="321456"/>
              </a:moveTo>
              <a:arcTo wR="1800237" hR="1800237" stAng="18286267" swAng="14247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8E79C1-0216-4BFF-B9D3-514111941F79}">
      <dsp:nvSpPr>
        <dsp:cNvPr id="0" name=""/>
        <dsp:cNvSpPr/>
      </dsp:nvSpPr>
      <dsp:spPr>
        <a:xfrm>
          <a:off x="4330820" y="1900810"/>
          <a:ext cx="3167277"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smtClean="0">
              <a:latin typeface="Times New Roman" pitchFamily="18" charset="0"/>
              <a:cs typeface="Times New Roman" pitchFamily="18" charset="0"/>
            </a:rPr>
            <a:t>Có giấy KSK còn hiệu lực, được chủ cơ sở xác nhận không mắc các bệnh lây nhiễm trong khi sơ chế, chế biến</a:t>
          </a:r>
          <a:endParaRPr lang="en-US" sz="2000" kern="1200">
            <a:latin typeface="Times New Roman" pitchFamily="18" charset="0"/>
            <a:cs typeface="Times New Roman" pitchFamily="18" charset="0"/>
          </a:endParaRPr>
        </a:p>
      </dsp:txBody>
      <dsp:txXfrm>
        <a:off x="4396784" y="1966774"/>
        <a:ext cx="3035349" cy="1219353"/>
      </dsp:txXfrm>
    </dsp:sp>
    <dsp:sp modelId="{F4276EE9-E7F7-4FBB-AA38-ABEEDB74B87D}">
      <dsp:nvSpPr>
        <dsp:cNvPr id="0" name=""/>
        <dsp:cNvSpPr/>
      </dsp:nvSpPr>
      <dsp:spPr>
        <a:xfrm>
          <a:off x="2285238" y="744936"/>
          <a:ext cx="3600474" cy="3600474"/>
        </a:xfrm>
        <a:custGeom>
          <a:avLst/>
          <a:gdLst/>
          <a:ahLst/>
          <a:cxnLst/>
          <a:rect l="0" t="0" r="0" b="0"/>
          <a:pathLst>
            <a:path>
              <a:moveTo>
                <a:pt x="3442466" y="2537757"/>
              </a:moveTo>
              <a:arcTo wR="1800237" hR="1800237" stAng="1451083" swAng="80460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32AD87-3BF2-4168-A9B1-3F5487B54368}">
      <dsp:nvSpPr>
        <dsp:cNvPr id="0" name=""/>
        <dsp:cNvSpPr/>
      </dsp:nvSpPr>
      <dsp:spPr>
        <a:xfrm>
          <a:off x="658423" y="1828800"/>
          <a:ext cx="3208252"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Được bồi dưỡng kiến thức 1 năm/lần và có xác nhận tập huấn kiến thức ATTP</a:t>
          </a:r>
          <a:endParaRPr lang="en-US" sz="2000" kern="1200">
            <a:latin typeface="Times New Roman" pitchFamily="18" charset="0"/>
            <a:cs typeface="Times New Roman" pitchFamily="18" charset="0"/>
          </a:endParaRPr>
        </a:p>
      </dsp:txBody>
      <dsp:txXfrm>
        <a:off x="724387" y="1894764"/>
        <a:ext cx="3076324" cy="1219353"/>
      </dsp:txXfrm>
    </dsp:sp>
    <dsp:sp modelId="{C72EC864-D260-4B43-A56F-B5E978B4348C}">
      <dsp:nvSpPr>
        <dsp:cNvPr id="0" name=""/>
        <dsp:cNvSpPr/>
      </dsp:nvSpPr>
      <dsp:spPr>
        <a:xfrm>
          <a:off x="2631224" y="1049623"/>
          <a:ext cx="3600474" cy="3600474"/>
        </a:xfrm>
        <a:custGeom>
          <a:avLst/>
          <a:gdLst/>
          <a:ahLst/>
          <a:cxnLst/>
          <a:rect l="0" t="0" r="0" b="0"/>
          <a:pathLst>
            <a:path>
              <a:moveTo>
                <a:pt x="321443" y="773580"/>
              </a:moveTo>
              <a:arcTo wR="1800237" hR="1800237" stAng="12886225" swAng="12811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F53B-2A62-40F7-8307-5E0B6686CB12}">
      <dsp:nvSpPr>
        <dsp:cNvPr id="0" name=""/>
        <dsp:cNvSpPr/>
      </dsp:nvSpPr>
      <dsp:spPr>
        <a:xfrm>
          <a:off x="0" y="3710628"/>
          <a:ext cx="8229600" cy="1217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smtClean="0"/>
            <a:t>Giai đoạn 3</a:t>
          </a:r>
          <a:endParaRPr lang="en-US" sz="2300" kern="1200"/>
        </a:p>
      </dsp:txBody>
      <dsp:txXfrm>
        <a:off x="0" y="3710628"/>
        <a:ext cx="8229600" cy="657672"/>
      </dsp:txXfrm>
    </dsp:sp>
    <dsp:sp modelId="{578CDDEC-4FB8-4B46-A180-C4C6855ED37C}">
      <dsp:nvSpPr>
        <dsp:cNvPr id="0" name=""/>
        <dsp:cNvSpPr/>
      </dsp:nvSpPr>
      <dsp:spPr>
        <a:xfrm>
          <a:off x="0" y="4343942"/>
          <a:ext cx="4114799" cy="560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Điều tra nguyên nhân, xác định bữa ăn nguyên nhân, thức ăn nguyên nhân</a:t>
          </a:r>
          <a:endParaRPr lang="en-US" sz="1800" kern="1200"/>
        </a:p>
      </dsp:txBody>
      <dsp:txXfrm>
        <a:off x="0" y="4343942"/>
        <a:ext cx="4114799" cy="560239"/>
      </dsp:txXfrm>
    </dsp:sp>
    <dsp:sp modelId="{72D4765E-7A7A-4F29-A3E6-B9C97ACD0CF1}">
      <dsp:nvSpPr>
        <dsp:cNvPr id="0" name=""/>
        <dsp:cNvSpPr/>
      </dsp:nvSpPr>
      <dsp:spPr>
        <a:xfrm>
          <a:off x="4114800" y="4320479"/>
          <a:ext cx="4114799" cy="560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Tổng vệ sinh, khử trùng môi trường</a:t>
          </a:r>
          <a:endParaRPr lang="en-US" sz="1800" kern="1200"/>
        </a:p>
      </dsp:txBody>
      <dsp:txXfrm>
        <a:off x="4114800" y="4320479"/>
        <a:ext cx="4114799" cy="560239"/>
      </dsp:txXfrm>
    </dsp:sp>
    <dsp:sp modelId="{A869550A-4FDB-443E-A890-7967BC910D67}">
      <dsp:nvSpPr>
        <dsp:cNvPr id="0" name=""/>
        <dsp:cNvSpPr/>
      </dsp:nvSpPr>
      <dsp:spPr>
        <a:xfrm rot="10800000">
          <a:off x="0" y="1855749"/>
          <a:ext cx="8229600" cy="187314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smtClean="0"/>
            <a:t>Giai đoạn 2</a:t>
          </a:r>
          <a:endParaRPr lang="en-US" sz="2300" kern="1200"/>
        </a:p>
      </dsp:txBody>
      <dsp:txXfrm rot="-10800000">
        <a:off x="0" y="1855749"/>
        <a:ext cx="8229600" cy="657474"/>
      </dsp:txXfrm>
    </dsp:sp>
    <dsp:sp modelId="{FEED171A-AA0D-450A-B485-9C032851481F}">
      <dsp:nvSpPr>
        <dsp:cNvPr id="0" name=""/>
        <dsp:cNvSpPr/>
      </dsp:nvSpPr>
      <dsp:spPr>
        <a:xfrm>
          <a:off x="0" y="2513224"/>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Thành lập phòng khám dã chiến</a:t>
          </a:r>
          <a:endParaRPr lang="en-US" sz="1800" kern="1200"/>
        </a:p>
      </dsp:txBody>
      <dsp:txXfrm>
        <a:off x="0" y="2513224"/>
        <a:ext cx="4114799" cy="560071"/>
      </dsp:txXfrm>
    </dsp:sp>
    <dsp:sp modelId="{EEAD6EE9-47F3-4B4D-A2F5-C880913E7F99}">
      <dsp:nvSpPr>
        <dsp:cNvPr id="0" name=""/>
        <dsp:cNvSpPr/>
      </dsp:nvSpPr>
      <dsp:spPr>
        <a:xfrm>
          <a:off x="4114800" y="2513224"/>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Chuyển BN lên tuyến trên</a:t>
          </a:r>
          <a:endParaRPr lang="en-US" sz="1800" kern="1200"/>
        </a:p>
      </dsp:txBody>
      <dsp:txXfrm>
        <a:off x="4114800" y="2513224"/>
        <a:ext cx="4114799" cy="560071"/>
      </dsp:txXfrm>
    </dsp:sp>
    <dsp:sp modelId="{37C4DB0E-7C70-4C49-85C1-B6A10B202820}">
      <dsp:nvSpPr>
        <dsp:cNvPr id="0" name=""/>
        <dsp:cNvSpPr/>
      </dsp:nvSpPr>
      <dsp:spPr>
        <a:xfrm rot="10800000">
          <a:off x="0" y="871"/>
          <a:ext cx="8229600" cy="187314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smtClean="0"/>
            <a:t>Giai đoạn 1</a:t>
          </a:r>
          <a:endParaRPr lang="en-US" sz="2300" kern="1200"/>
        </a:p>
      </dsp:txBody>
      <dsp:txXfrm rot="-10800000">
        <a:off x="0" y="871"/>
        <a:ext cx="8229600" cy="657474"/>
      </dsp:txXfrm>
    </dsp:sp>
    <dsp:sp modelId="{6CBD786E-3526-45C7-A1EB-420214E7D9BD}">
      <dsp:nvSpPr>
        <dsp:cNvPr id="0" name=""/>
        <dsp:cNvSpPr/>
      </dsp:nvSpPr>
      <dsp:spPr>
        <a:xfrm>
          <a:off x="0" y="658346"/>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KCB tại phòng y tế</a:t>
          </a:r>
          <a:endParaRPr lang="en-US" sz="1800" kern="1200"/>
        </a:p>
      </dsp:txBody>
      <dsp:txXfrm>
        <a:off x="0" y="658346"/>
        <a:ext cx="4114799" cy="560071"/>
      </dsp:txXfrm>
    </dsp:sp>
    <dsp:sp modelId="{B43C966D-29A7-4ED3-87C0-1C51AB4D0625}">
      <dsp:nvSpPr>
        <dsp:cNvPr id="0" name=""/>
        <dsp:cNvSpPr/>
      </dsp:nvSpPr>
      <dsp:spPr>
        <a:xfrm>
          <a:off x="4114800" y="658346"/>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Thông báo đến CQ QLNN, Hội PHHS</a:t>
          </a:r>
          <a:endParaRPr lang="en-US" sz="1800" kern="1200"/>
        </a:p>
      </dsp:txBody>
      <dsp:txXfrm>
        <a:off x="4114800" y="658346"/>
        <a:ext cx="4114799" cy="560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491B1-F920-44CC-B2E6-07C5AA36A10E}">
      <dsp:nvSpPr>
        <dsp:cNvPr id="0" name=""/>
        <dsp:cNvSpPr/>
      </dsp:nvSpPr>
      <dsp:spPr>
        <a:xfrm>
          <a:off x="0" y="0"/>
          <a:ext cx="6995160" cy="15004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B1. GS khi nhận sữa</a:t>
          </a:r>
        </a:p>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 GS nguồn gốc, chất lượng lô sữa khi nhập về.</a:t>
          </a:r>
        </a:p>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 Kiểm tra đánh giá tình trạng cảm quan</a:t>
          </a:r>
          <a:endParaRPr lang="en-US" sz="2000" kern="1200">
            <a:latin typeface="Times New Roman" pitchFamily="18" charset="0"/>
            <a:cs typeface="Times New Roman" pitchFamily="18" charset="0"/>
          </a:endParaRPr>
        </a:p>
      </dsp:txBody>
      <dsp:txXfrm>
        <a:off x="43946" y="43946"/>
        <a:ext cx="5376083" cy="1412533"/>
      </dsp:txXfrm>
    </dsp:sp>
    <dsp:sp modelId="{554A0671-B68C-4B8E-8082-029AE2F1039B}">
      <dsp:nvSpPr>
        <dsp:cNvPr id="0" name=""/>
        <dsp:cNvSpPr/>
      </dsp:nvSpPr>
      <dsp:spPr>
        <a:xfrm>
          <a:off x="154350" y="1617041"/>
          <a:ext cx="7920899" cy="17673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smtClean="0">
              <a:latin typeface="Times New Roman" pitchFamily="18" charset="0"/>
              <a:cs typeface="Times New Roman" pitchFamily="18" charset="0"/>
            </a:rPr>
            <a:t>B2: Giám sát quá trình uống sữa: </a:t>
          </a:r>
        </a:p>
        <a:p>
          <a:pPr lvl="0" algn="just" defTabSz="711200">
            <a:lnSpc>
              <a:spcPct val="90000"/>
            </a:lnSpc>
            <a:spcBef>
              <a:spcPct val="0"/>
            </a:spcBef>
            <a:spcAft>
              <a:spcPct val="35000"/>
            </a:spcAft>
          </a:pPr>
          <a:r>
            <a:rPr lang="en-US" sz="1600" kern="1200" smtClean="0">
              <a:latin typeface="Times New Roman" pitchFamily="18" charset="0"/>
              <a:cs typeface="Times New Roman" pitchFamily="18" charset="0"/>
            </a:rPr>
            <a:t>- Địa điểm môi trường không bị ảnh hưởng, không gây ô nhiễm.</a:t>
          </a:r>
        </a:p>
        <a:p>
          <a:pPr lvl="0" algn="just" defTabSz="711200">
            <a:lnSpc>
              <a:spcPct val="90000"/>
            </a:lnSpc>
            <a:spcBef>
              <a:spcPct val="0"/>
            </a:spcBef>
            <a:spcAft>
              <a:spcPct val="35000"/>
            </a:spcAft>
          </a:pPr>
          <a:r>
            <a:rPr lang="en-US" sz="1600" kern="1200" smtClean="0">
              <a:latin typeface="Times New Roman" pitchFamily="18" charset="0"/>
              <a:cs typeface="Times New Roman" pitchFamily="18" charset="0"/>
            </a:rPr>
            <a:t>- Trang thiết bị, dụng cụ uống sữa, chứa đựng sữa đảm bảo</a:t>
          </a:r>
        </a:p>
        <a:p>
          <a:pPr lvl="0" algn="just" defTabSz="711200">
            <a:lnSpc>
              <a:spcPct val="90000"/>
            </a:lnSpc>
            <a:spcBef>
              <a:spcPct val="0"/>
            </a:spcBef>
            <a:spcAft>
              <a:spcPct val="35000"/>
            </a:spcAft>
          </a:pPr>
          <a:r>
            <a:rPr lang="en-US" sz="1600" kern="1200" smtClean="0">
              <a:latin typeface="Times New Roman" pitchFamily="18" charset="0"/>
              <a:cs typeface="Times New Roman" pitchFamily="18" charset="0"/>
            </a:rPr>
            <a:t>- Bảo đảm vệ sinh đối với người trực tiếp tham gia phục vụ, chia sữa và người trực tiếp uống sữa (HS có tiền sử dị ứng)</a:t>
          </a:r>
        </a:p>
        <a:p>
          <a:pPr lvl="0" algn="just" defTabSz="711200">
            <a:lnSpc>
              <a:spcPct val="90000"/>
            </a:lnSpc>
            <a:spcBef>
              <a:spcPct val="0"/>
            </a:spcBef>
            <a:spcAft>
              <a:spcPct val="35000"/>
            </a:spcAft>
          </a:pPr>
          <a:r>
            <a:rPr lang="en-US" sz="1600" kern="1200" smtClean="0">
              <a:latin typeface="Times New Roman" pitchFamily="18" charset="0"/>
              <a:cs typeface="Times New Roman" pitchFamily="18" charset="0"/>
            </a:rPr>
            <a:t>- Bảo đảm trong bảo quản, vận chuyển.</a:t>
          </a:r>
          <a:endParaRPr lang="en-US" sz="1600" kern="1200">
            <a:latin typeface="Times New Roman" pitchFamily="18" charset="0"/>
            <a:cs typeface="Times New Roman" pitchFamily="18" charset="0"/>
          </a:endParaRPr>
        </a:p>
      </dsp:txBody>
      <dsp:txXfrm>
        <a:off x="206114" y="1668805"/>
        <a:ext cx="6014123" cy="1663808"/>
      </dsp:txXfrm>
    </dsp:sp>
    <dsp:sp modelId="{261ABE8B-D2CC-4AEF-9972-76747BA34FA0}">
      <dsp:nvSpPr>
        <dsp:cNvPr id="0" name=""/>
        <dsp:cNvSpPr/>
      </dsp:nvSpPr>
      <dsp:spPr>
        <a:xfrm>
          <a:off x="1234439" y="3500993"/>
          <a:ext cx="6995160" cy="15004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B3: Lưu mẫu và lấy mẫu xét nghiệm:</a:t>
          </a:r>
        </a:p>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 Lưu mẫu theo lô sữa</a:t>
          </a:r>
        </a:p>
        <a:p>
          <a:pPr lvl="0" algn="l" defTabSz="889000">
            <a:lnSpc>
              <a:spcPct val="90000"/>
            </a:lnSpc>
            <a:spcBef>
              <a:spcPct val="0"/>
            </a:spcBef>
            <a:spcAft>
              <a:spcPct val="35000"/>
            </a:spcAft>
          </a:pPr>
          <a:r>
            <a:rPr lang="en-US" sz="2000" kern="1200" smtClean="0">
              <a:latin typeface="Times New Roman" pitchFamily="18" charset="0"/>
              <a:cs typeface="Times New Roman" pitchFamily="18" charset="0"/>
            </a:rPr>
            <a:t>- Kiểm thực 3 bước hàng ngày khi tổ chức uống sữa</a:t>
          </a:r>
          <a:endParaRPr lang="en-US" sz="2000" kern="1200">
            <a:latin typeface="Times New Roman" pitchFamily="18" charset="0"/>
            <a:cs typeface="Times New Roman" pitchFamily="18" charset="0"/>
          </a:endParaRPr>
        </a:p>
      </dsp:txBody>
      <dsp:txXfrm>
        <a:off x="1278385" y="3544939"/>
        <a:ext cx="5314771" cy="1412533"/>
      </dsp:txXfrm>
    </dsp:sp>
    <dsp:sp modelId="{E924A6DC-7991-47C1-9ABC-A5C5EFF5999F}">
      <dsp:nvSpPr>
        <dsp:cNvPr id="0" name=""/>
        <dsp:cNvSpPr/>
      </dsp:nvSpPr>
      <dsp:spPr>
        <a:xfrm>
          <a:off x="6019883" y="1137822"/>
          <a:ext cx="975276" cy="97527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39320" y="1137822"/>
        <a:ext cx="536402" cy="733895"/>
      </dsp:txXfrm>
    </dsp:sp>
    <dsp:sp modelId="{4FFC0BCF-1860-42CB-B724-EC831481CA54}">
      <dsp:nvSpPr>
        <dsp:cNvPr id="0" name=""/>
        <dsp:cNvSpPr/>
      </dsp:nvSpPr>
      <dsp:spPr>
        <a:xfrm>
          <a:off x="6637103" y="2878316"/>
          <a:ext cx="975276" cy="97527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56540" y="2878316"/>
        <a:ext cx="536402" cy="7338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172F1D-0E43-405C-9DD8-B0CF83CE2228}" type="slidenum">
              <a:rPr lang="en-US"/>
              <a:pPr/>
              <a:t>‹#›</a:t>
            </a:fld>
            <a:endParaRPr lang="en-US"/>
          </a:p>
        </p:txBody>
      </p:sp>
    </p:spTree>
    <p:extLst>
      <p:ext uri="{BB962C8B-B14F-4D97-AF65-F5344CB8AC3E}">
        <p14:creationId xmlns:p14="http://schemas.microsoft.com/office/powerpoint/2010/main" val="512767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251200" y="504825"/>
            <a:ext cx="3367088" cy="252571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86949" y="3199488"/>
            <a:ext cx="7895590" cy="3031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AF2B41-D987-4892-A33C-EE02A64227DB}" type="slidenum">
              <a:rPr lang="en-US"/>
              <a:pPr/>
              <a:t>‹#›</a:t>
            </a:fld>
            <a:endParaRPr lang="en-US"/>
          </a:p>
        </p:txBody>
      </p:sp>
    </p:spTree>
    <p:extLst>
      <p:ext uri="{BB962C8B-B14F-4D97-AF65-F5344CB8AC3E}">
        <p14:creationId xmlns:p14="http://schemas.microsoft.com/office/powerpoint/2010/main" val="39050791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6E832-1E22-4661-B8CD-01BF87736BF2}" type="slidenum">
              <a:rPr lang="en-US"/>
              <a:pPr/>
              <a:t>5</a:t>
            </a:fld>
            <a:endParaRPr lang="en-US"/>
          </a:p>
        </p:txBody>
      </p:sp>
      <p:sp>
        <p:nvSpPr>
          <p:cNvPr id="9218" name="Rectangle 2"/>
          <p:cNvSpPr>
            <a:spLocks noGrp="1" noRot="1" noChangeAspect="1" noChangeArrowheads="1" noTextEdit="1"/>
          </p:cNvSpPr>
          <p:nvPr>
            <p:ph type="sldImg"/>
          </p:nvPr>
        </p:nvSpPr>
        <p:spPr>
          <a:xfrm>
            <a:off x="3252788" y="504825"/>
            <a:ext cx="3367087" cy="2525713"/>
          </a:xfrm>
          <a:ln/>
        </p:spPr>
      </p:sp>
      <p:sp>
        <p:nvSpPr>
          <p:cNvPr id="9219" name="Rectangle 3"/>
          <p:cNvSpPr>
            <a:spLocks noGrp="1" noChangeArrowheads="1"/>
          </p:cNvSpPr>
          <p:nvPr>
            <p:ph type="body" idx="1"/>
          </p:nvPr>
        </p:nvSpPr>
        <p:spPr/>
        <p:txBody>
          <a:bodyPr/>
          <a:lstStyle/>
          <a:p>
            <a:r>
              <a:rPr lang="en-US"/>
              <a:t>Content Layouts</a:t>
            </a:r>
          </a:p>
        </p:txBody>
      </p:sp>
    </p:spTree>
    <p:extLst>
      <p:ext uri="{BB962C8B-B14F-4D97-AF65-F5344CB8AC3E}">
        <p14:creationId xmlns:p14="http://schemas.microsoft.com/office/powerpoint/2010/main" val="342698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F7A1FF0B-1D15-452C-83A6-4F20156B4D0D}" type="slidenum">
              <a:rPr lang="en-US" altLang="en-US" sz="1200"/>
              <a:pPr/>
              <a:t>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F950CA82-0D36-4058-8909-C67715B443ED}" type="slidenum">
              <a:rPr lang="en-US" altLang="en-US" sz="1200"/>
              <a:pPr/>
              <a:t>10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49E33B83-33F0-4E7D-AEC5-C651A06F77D7}" type="slidenum">
              <a:rPr lang="en-US" altLang="en-US" sz="1200"/>
              <a:pPr/>
              <a:t>11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A6B71081-7564-41FE-BDDF-2165F8BE4C36}" type="slidenum">
              <a:rPr lang="en-US" altLang="en-US" sz="1200"/>
              <a:pPr/>
              <a:t>12</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28386068-0B4B-4C3E-82A3-892C705F5C7B}" type="slidenum">
              <a:rPr lang="en-US" altLang="en-US" sz="1200"/>
              <a:pPr/>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F011C7D-E0D3-41A3-992B-A6FB2C0E217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1" name="TextBox 10"/>
          <p:cNvSpPr txBox="1"/>
          <p:nvPr userDrawn="1"/>
        </p:nvSpPr>
        <p:spPr>
          <a:xfrm>
            <a:off x="0" y="6627168"/>
            <a:ext cx="1691489" cy="230832"/>
          </a:xfrm>
          <a:prstGeom prst="rect">
            <a:avLst/>
          </a:prstGeom>
          <a:noFill/>
        </p:spPr>
        <p:txBody>
          <a:bodyPr wrap="none" rtlCol="0">
            <a:spAutoFit/>
          </a:bodyPr>
          <a:lstStyle/>
          <a:p>
            <a:r>
              <a:rPr lang="en-US" sz="900" kern="1200">
                <a:solidFill>
                  <a:schemeClr val="tx1"/>
                </a:solidFill>
                <a:latin typeface="Arial" charset="0"/>
                <a:ea typeface="+mn-ea"/>
                <a:cs typeface="+mn-cs"/>
              </a:rPr>
              <a:t>http://dichvudanhvanban.com</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E2C21-D7C3-4B72-BAD6-8C0DB375FF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F56D5-DF7E-45C6-969E-CF2A922D7B1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B6BFA-757B-4721-ADFF-92A5A30420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D672-D7D3-4C88-A07E-D0E2724948B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21C5D-86AA-4C90-83A0-63C45C0DA37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AA9FC-771E-47AD-BCA3-4AD1183589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B5577-0AE7-4211-B832-97AD06F438D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CD5CA-EFA3-45CE-8A65-C338FED7FC3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82A1-6E50-4BD8-B421-217D1F3426E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99B51-173D-45FD-A84C-E36EDA224A96}"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95577F-0239-46B7-999B-CCEAC66AC46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3F1F63-4A62-44B5-AFEA-F4A159D04257}"/>
              </a:ext>
            </a:extLst>
          </p:cNvPr>
          <p:cNvSpPr txBox="1">
            <a:spLocks/>
          </p:cNvSpPr>
          <p:nvPr/>
        </p:nvSpPr>
        <p:spPr>
          <a:xfrm>
            <a:off x="0" y="1484784"/>
            <a:ext cx="9144000" cy="1152128"/>
          </a:xfrm>
          <a:prstGeom prst="rect">
            <a:avLst/>
          </a:prstGeom>
          <a:solidFill>
            <a:srgbClr val="F6FDD3"/>
          </a:solidFill>
          <a:ln>
            <a:solidFill>
              <a:srgbClr val="00FF00"/>
            </a:solidFill>
          </a:ln>
        </p:spPr>
        <p:txBody>
          <a:bodyPr anchor="b">
            <a:normAutofit lnSpcReduction="10000"/>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Bef>
                <a:spcPts val="600"/>
              </a:spcBef>
              <a:spcAft>
                <a:spcPts val="600"/>
              </a:spcAft>
              <a:defRPr/>
            </a:pPr>
            <a:r>
              <a:rPr lang="en-US" sz="3000" dirty="0" smtClean="0">
                <a:solidFill>
                  <a:srgbClr val="000000"/>
                </a:solidFill>
                <a:latin typeface="Times New Roman" pitchFamily="18" charset="0"/>
              </a:rPr>
              <a:t>HƯỚNG DẪN ĐIỀU KIỆN </a:t>
            </a:r>
            <a:r>
              <a:rPr lang="en-US" sz="3000" dirty="0" smtClean="0">
                <a:solidFill>
                  <a:srgbClr val="000000"/>
                </a:solidFill>
                <a:latin typeface="Times New Roman" pitchFamily="18" charset="0"/>
              </a:rPr>
              <a:t>AN TOÀN THỰC PHẨM</a:t>
            </a:r>
          </a:p>
          <a:p>
            <a:pPr algn="ctr" eaLnBrk="1" fontAlgn="auto" hangingPunct="1">
              <a:spcBef>
                <a:spcPts val="600"/>
              </a:spcBef>
              <a:spcAft>
                <a:spcPts val="600"/>
              </a:spcAft>
              <a:defRPr/>
            </a:pPr>
            <a:r>
              <a:rPr lang="en-US" sz="3000" dirty="0" smtClean="0">
                <a:solidFill>
                  <a:srgbClr val="000000"/>
                </a:solidFill>
                <a:latin typeface="Times New Roman" pitchFamily="18" charset="0"/>
              </a:rPr>
              <a:t>BẾP ĂN TẬP THỂ TRƯỜNG </a:t>
            </a:r>
            <a:r>
              <a:rPr lang="en-US" sz="3000" dirty="0" smtClean="0">
                <a:solidFill>
                  <a:srgbClr val="000000"/>
                </a:solidFill>
                <a:latin typeface="Times New Roman" pitchFamily="18" charset="0"/>
              </a:rPr>
              <a:t>HỌC</a:t>
            </a:r>
            <a:endParaRPr lang="en-US" sz="3000" dirty="0">
              <a:solidFill>
                <a:srgbClr val="000000"/>
              </a:solidFill>
              <a:latin typeface="Times New Roman" pitchFamily="18" charset="0"/>
            </a:endParaRPr>
          </a:p>
        </p:txBody>
      </p:sp>
      <p:sp>
        <p:nvSpPr>
          <p:cNvPr id="5" name="TextBox 4">
            <a:extLst>
              <a:ext uri="{FF2B5EF4-FFF2-40B4-BE49-F238E27FC236}">
                <a16:creationId xmlns:a16="http://schemas.microsoft.com/office/drawing/2014/main" id="{BBED5122-3B2F-49A3-8B62-0831C9C9CAA5}"/>
              </a:ext>
            </a:extLst>
          </p:cNvPr>
          <p:cNvSpPr txBox="1"/>
          <p:nvPr/>
        </p:nvSpPr>
        <p:spPr>
          <a:xfrm>
            <a:off x="304800" y="0"/>
            <a:ext cx="47244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SỞ Y TẾ HÀ </a:t>
            </a:r>
            <a:r>
              <a:rPr lang="en-US" b="1" dirty="0" smtClean="0">
                <a:solidFill>
                  <a:srgbClr val="0070C0"/>
                </a:solidFill>
                <a:latin typeface="Times New Roman" panose="02020603050405020304" pitchFamily="18" charset="0"/>
                <a:cs typeface="Times New Roman" panose="02020603050405020304" pitchFamily="18" charset="0"/>
              </a:rPr>
              <a:t>NỘI</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31640" y="3356992"/>
            <a:ext cx="705678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Bác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Thủy</a:t>
            </a:r>
            <a:r>
              <a:rPr lang="en-US" sz="2800" dirty="0" smtClean="0">
                <a:latin typeface="Times New Roman" panose="02020603050405020304" pitchFamily="18" charset="0"/>
                <a:cs typeface="Times New Roman" panose="02020603050405020304" pitchFamily="18" charset="0"/>
              </a:rPr>
              <a:t> </a:t>
            </a:r>
          </a:p>
          <a:p>
            <a:pPr algn="ct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nghiệp</a:t>
            </a:r>
            <a:r>
              <a:rPr lang="en-US" sz="2800" dirty="0" smtClean="0">
                <a:latin typeface="Times New Roman" panose="02020603050405020304" pitchFamily="18" charset="0"/>
                <a:cs typeface="Times New Roman" panose="02020603050405020304" pitchFamily="18" charset="0"/>
              </a:rPr>
              <a:t> vụ – Chi </a:t>
            </a:r>
            <a:r>
              <a:rPr lang="en-US" sz="2800" dirty="0" err="1" smtClean="0">
                <a:latin typeface="Times New Roman" panose="02020603050405020304" pitchFamily="18" charset="0"/>
                <a:cs typeface="Times New Roman" panose="02020603050405020304" pitchFamily="18" charset="0"/>
              </a:rPr>
              <a:t>cục</a:t>
            </a:r>
            <a:r>
              <a:rPr lang="en-US" sz="2800" dirty="0" smtClean="0">
                <a:latin typeface="Times New Roman" panose="02020603050405020304" pitchFamily="18" charset="0"/>
                <a:cs typeface="Times New Roman" panose="02020603050405020304" pitchFamily="18" charset="0"/>
              </a:rPr>
              <a:t>          An </a:t>
            </a:r>
            <a:r>
              <a:rPr lang="en-US" sz="2800" dirty="0" err="1" smtClean="0">
                <a:latin typeface="Times New Roman" panose="02020603050405020304" pitchFamily="18" charset="0"/>
                <a:cs typeface="Times New Roman" panose="02020603050405020304" pitchFamily="18" charset="0"/>
              </a:rPr>
              <a:t>toàn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Sơ</a:t>
            </a:r>
            <a:r>
              <a:rPr lang="en-US" sz="2800" dirty="0" smtClean="0">
                <a:latin typeface="Times New Roman" panose="02020603050405020304" pitchFamily="18" charset="0"/>
                <a:cs typeface="Times New Roman" panose="02020603050405020304" pitchFamily="18" charset="0"/>
              </a:rPr>
              <a:t>̉ Y </a:t>
            </a:r>
            <a:r>
              <a:rPr lang="en-US" sz="2800" dirty="0" err="1" smtClean="0">
                <a:latin typeface="Times New Roman" panose="02020603050405020304" pitchFamily="18" charset="0"/>
                <a:cs typeface="Times New Roman" panose="02020603050405020304" pitchFamily="18" charset="0"/>
              </a:rPr>
              <a:t>tê</a:t>
            </a:r>
            <a:r>
              <a:rPr lang="en-US" sz="2800" dirty="0" smtClean="0">
                <a:latin typeface="Times New Roman" panose="02020603050405020304" pitchFamily="18" charset="0"/>
                <a:cs typeface="Times New Roman" panose="02020603050405020304" pitchFamily="18" charset="0"/>
              </a:rPr>
              <a:t>́ Hà </a:t>
            </a:r>
            <a:r>
              <a:rPr lang="en-US" sz="2800" dirty="0" err="1" smtClean="0">
                <a:latin typeface="Times New Roman" panose="02020603050405020304" pitchFamily="18" charset="0"/>
                <a:cs typeface="Times New Roman" panose="02020603050405020304" pitchFamily="18" charset="0"/>
              </a:rPr>
              <a:t>Nội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604125" cy="533400"/>
          </a:xfrm>
        </p:spPr>
        <p:txBody>
          <a:bodyPr wrap="square" numCol="1" anchorCtr="0" compatLnSpc="1">
            <a:prstTxWarp prst="textNoShape">
              <a:avLst/>
            </a:prstTxWarp>
            <a:normAutofit fontScale="90000"/>
          </a:bodyPr>
          <a:lstStyle/>
          <a:p>
            <a:pPr algn="ctr"/>
            <a:r>
              <a:rPr lang="en-US" sz="3200" b="1" smtClean="0">
                <a:solidFill>
                  <a:srgbClr val="0070C0"/>
                </a:solidFill>
              </a:rPr>
              <a:t>NGỘ ĐỘC THỰC PHẨM DO VI SINH VẬT</a:t>
            </a:r>
            <a:endParaRPr lang="en-US" sz="3200" b="1" smtClean="0"/>
          </a:p>
        </p:txBody>
      </p:sp>
      <p:sp>
        <p:nvSpPr>
          <p:cNvPr id="16387" name="Content Placeholder 2"/>
          <p:cNvSpPr>
            <a:spLocks noGrp="1"/>
          </p:cNvSpPr>
          <p:nvPr>
            <p:ph idx="1"/>
          </p:nvPr>
        </p:nvSpPr>
        <p:spPr>
          <a:xfrm>
            <a:off x="755576" y="908720"/>
            <a:ext cx="8153400" cy="5791200"/>
          </a:xfrm>
        </p:spPr>
        <p:txBody>
          <a:bodyPr>
            <a:normAutofit lnSpcReduction="10000"/>
          </a:bodyPr>
          <a:lstStyle/>
          <a:p>
            <a:pPr algn="just">
              <a:lnSpc>
                <a:spcPct val="150000"/>
              </a:lnSpc>
              <a:spcBef>
                <a:spcPts val="400"/>
              </a:spcBef>
              <a:spcAft>
                <a:spcPts val="400"/>
              </a:spcAft>
            </a:pPr>
            <a:r>
              <a:rPr lang="en-US" sz="2800" i="1" smtClean="0">
                <a:solidFill>
                  <a:srgbClr val="FF0000"/>
                </a:solidFill>
                <a:latin typeface="Times New Roman" pitchFamily="18" charset="0"/>
                <a:cs typeface="Times New Roman" pitchFamily="18" charset="0"/>
              </a:rPr>
              <a:t>Do </a:t>
            </a:r>
            <a:r>
              <a:rPr lang="vi-VN" sz="2800" i="1" smtClean="0">
                <a:solidFill>
                  <a:srgbClr val="FF0000"/>
                </a:solidFill>
                <a:latin typeface="Times New Roman" pitchFamily="18" charset="0"/>
                <a:cs typeface="Times New Roman" pitchFamily="18" charset="0"/>
              </a:rPr>
              <a:t>vi khuẩn thương hàn (Salmonella</a:t>
            </a:r>
            <a:r>
              <a:rPr lang="vi-VN" sz="2800" i="1" smtClean="0">
                <a:latin typeface="Times New Roman" pitchFamily="18" charset="0"/>
                <a:cs typeface="Times New Roman" pitchFamily="18" charset="0"/>
              </a:rPr>
              <a:t>): </a:t>
            </a:r>
            <a:r>
              <a:rPr lang="vi-VN" sz="2800" smtClean="0">
                <a:latin typeface="Times New Roman" pitchFamily="18" charset="0"/>
                <a:cs typeface="Times New Roman" pitchFamily="18" charset="0"/>
              </a:rPr>
              <a:t>Thường gặp do ăn thức ăn có nguồn gốc động vật bị nhiễm vi khuẩn thương hàn: gỏi thịt cá, thịt gia cầm: gà, vịt, cá, trứng, sữa... </a:t>
            </a:r>
            <a:endParaRPr lang="en-US" sz="2800" smtClean="0">
              <a:latin typeface="Times New Roman" pitchFamily="18" charset="0"/>
              <a:cs typeface="Times New Roman" pitchFamily="18" charset="0"/>
            </a:endParaRPr>
          </a:p>
          <a:p>
            <a:pPr algn="just">
              <a:lnSpc>
                <a:spcPct val="150000"/>
              </a:lnSpc>
              <a:spcBef>
                <a:spcPts val="400"/>
              </a:spcBef>
              <a:spcAft>
                <a:spcPts val="400"/>
              </a:spcAft>
            </a:pPr>
            <a:r>
              <a:rPr lang="vi-VN" sz="2800" smtClean="0">
                <a:latin typeface="Times New Roman" pitchFamily="18" charset="0"/>
                <a:cs typeface="Times New Roman" pitchFamily="18" charset="0"/>
              </a:rPr>
              <a:t>Bệnh thường biểu hiện sau khi ăn khoảng 4 giờ đến 48 giờ, thấy: sốt, đau bụng, buồn nôn và nôn, đi ngoài nhiều lần trong ngày, đi ngoài phân có máu - mũi... nếu không được điều trị kịp thời và đúng cách, người bệnh có thể tử vong.</a:t>
            </a:r>
            <a:endParaRPr 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212850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04125" cy="533400"/>
          </a:xfrm>
        </p:spPr>
        <p:txBody>
          <a:bodyPr wrap="square" numCol="1" anchorCtr="0" compatLnSpc="1">
            <a:prstTxWarp prst="textNoShape">
              <a:avLst/>
            </a:prstTxWarp>
            <a:normAutofit fontScale="90000"/>
          </a:bodyPr>
          <a:lstStyle/>
          <a:p>
            <a:pPr algn="ctr"/>
            <a:r>
              <a:rPr lang="en-US" sz="3200" b="1" smtClean="0">
                <a:solidFill>
                  <a:srgbClr val="0070C0"/>
                </a:solidFill>
              </a:rPr>
              <a:t>NGỘ ĐỘC THỰC PHẨM</a:t>
            </a:r>
            <a:endParaRPr lang="en-US" sz="3200" b="1" smtClean="0"/>
          </a:p>
        </p:txBody>
      </p:sp>
      <p:sp>
        <p:nvSpPr>
          <p:cNvPr id="18435" name="Content Placeholder 2"/>
          <p:cNvSpPr>
            <a:spLocks noGrp="1"/>
          </p:cNvSpPr>
          <p:nvPr>
            <p:ph idx="1"/>
          </p:nvPr>
        </p:nvSpPr>
        <p:spPr>
          <a:xfrm>
            <a:off x="258763" y="685800"/>
            <a:ext cx="8610600" cy="5791200"/>
          </a:xfrm>
        </p:spPr>
        <p:txBody>
          <a:bodyPr>
            <a:normAutofit lnSpcReduction="10000"/>
          </a:bodyPr>
          <a:lstStyle/>
          <a:p>
            <a:pPr algn="just">
              <a:lnSpc>
                <a:spcPct val="110000"/>
              </a:lnSpc>
              <a:spcBef>
                <a:spcPts val="200"/>
              </a:spcBef>
            </a:pPr>
            <a:r>
              <a:rPr lang="en-US" sz="2800" i="1" smtClean="0">
                <a:solidFill>
                  <a:srgbClr val="FF0000"/>
                </a:solidFill>
                <a:latin typeface="Arial" pitchFamily="34" charset="0"/>
                <a:cs typeface="Arial" pitchFamily="34" charset="0"/>
              </a:rPr>
              <a:t>D</a:t>
            </a:r>
            <a:r>
              <a:rPr lang="vi-VN" sz="2800" i="1" smtClean="0">
                <a:solidFill>
                  <a:srgbClr val="FF0000"/>
                </a:solidFill>
                <a:cs typeface="Arial" pitchFamily="34" charset="0"/>
              </a:rPr>
              <a:t>o vi khuẩn tụ cầu vàng </a:t>
            </a:r>
            <a:r>
              <a:rPr lang="vi-VN" sz="2800" i="1" smtClean="0">
                <a:cs typeface="Arial" pitchFamily="34" charset="0"/>
              </a:rPr>
              <a:t>(Staphylococcus aureus):</a:t>
            </a:r>
            <a:r>
              <a:rPr lang="vi-VN" sz="2800" smtClean="0">
                <a:cs typeface="Arial" pitchFamily="34" charset="0"/>
              </a:rPr>
              <a:t> </a:t>
            </a:r>
            <a:endParaRPr lang="en-US" sz="2800" smtClean="0">
              <a:latin typeface="Arial" pitchFamily="34" charset="0"/>
              <a:cs typeface="Arial" pitchFamily="34" charset="0"/>
            </a:endParaRPr>
          </a:p>
          <a:p>
            <a:pPr algn="just">
              <a:lnSpc>
                <a:spcPct val="110000"/>
              </a:lnSpc>
              <a:spcBef>
                <a:spcPts val="200"/>
              </a:spcBef>
            </a:pPr>
            <a:r>
              <a:rPr lang="vi-VN" sz="2800" smtClean="0">
                <a:cs typeface="Arial" pitchFamily="34" charset="0"/>
              </a:rPr>
              <a:t>Thường gặp do ăn thức ăn giàu đạm bị nhiễm vi khuẩn tụ cầu như: thịt, cá, trứng, sữa, các loại súp... Vi khuẩn tụ cầu có nhiều trên da, họng khi bị viêm nhiễm và có trong không khí, nước... nên quá trình chế biến và bảo quản không hợp vệ sinh rất dễ nhiễm.</a:t>
            </a:r>
            <a:r>
              <a:rPr lang="en-US" sz="2800" smtClean="0">
                <a:latin typeface="Arial" pitchFamily="34" charset="0"/>
                <a:cs typeface="Arial" pitchFamily="34" charset="0"/>
              </a:rPr>
              <a:t> T</a:t>
            </a:r>
            <a:r>
              <a:rPr lang="vi-VN" sz="2800" smtClean="0">
                <a:cs typeface="Arial" pitchFamily="34" charset="0"/>
              </a:rPr>
              <a:t>riệu chứng</a:t>
            </a:r>
            <a:r>
              <a:rPr lang="en-US" sz="2800" smtClean="0">
                <a:latin typeface="Arial" pitchFamily="34" charset="0"/>
                <a:cs typeface="Arial" pitchFamily="34" charset="0"/>
              </a:rPr>
              <a:t> NĐTP</a:t>
            </a:r>
            <a:r>
              <a:rPr lang="vi-VN" sz="2800" smtClean="0">
                <a:cs typeface="Arial" pitchFamily="34" charset="0"/>
              </a:rPr>
              <a:t> xuất hiện sớm trong 30 phút đến 4 giờ sau khi ăn. Người bệnh thường nôn thức ăn vừa ăn xong, đi ngoài nhiều lần phân toàn nước, mệt mỏi, có thể có đau đầu hôn mê nếu nhiễm phải độc tố của tụ cầu. Bệnh không được điều trị kịp thời dễ tử vong do mất nước và điện giải.</a:t>
            </a:r>
          </a:p>
          <a:p>
            <a:endParaRPr lang="en-US" smtClean="0"/>
          </a:p>
        </p:txBody>
      </p:sp>
    </p:spTree>
    <p:extLst>
      <p:ext uri="{BB962C8B-B14F-4D97-AF65-F5344CB8AC3E}">
        <p14:creationId xmlns:p14="http://schemas.microsoft.com/office/powerpoint/2010/main" val="2166519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3663"/>
            <a:ext cx="7543800" cy="533400"/>
          </a:xfrm>
        </p:spPr>
        <p:txBody>
          <a:bodyPr wrap="square" numCol="1" anchorCtr="0" compatLnSpc="1">
            <a:prstTxWarp prst="textNoShape">
              <a:avLst/>
            </a:prstTxWarp>
            <a:noAutofit/>
          </a:bodyPr>
          <a:lstStyle/>
          <a:p>
            <a:pPr algn="ctr"/>
            <a:r>
              <a:rPr lang="en-US" sz="3600" b="1" smtClean="0">
                <a:solidFill>
                  <a:srgbClr val="0070C0"/>
                </a:solidFill>
              </a:rPr>
              <a:t>NGỘ ĐỘC THỰC PHẨM</a:t>
            </a:r>
            <a:endParaRPr lang="en-US" sz="3600" b="1" smtClean="0"/>
          </a:p>
        </p:txBody>
      </p:sp>
      <p:sp>
        <p:nvSpPr>
          <p:cNvPr id="20483" name="Content Placeholder 2"/>
          <p:cNvSpPr>
            <a:spLocks noGrp="1"/>
          </p:cNvSpPr>
          <p:nvPr>
            <p:ph idx="1"/>
          </p:nvPr>
        </p:nvSpPr>
        <p:spPr>
          <a:xfrm>
            <a:off x="228600" y="685800"/>
            <a:ext cx="8610600" cy="5791200"/>
          </a:xfrm>
        </p:spPr>
        <p:txBody>
          <a:bodyPr>
            <a:normAutofit lnSpcReduction="10000"/>
          </a:bodyPr>
          <a:lstStyle/>
          <a:p>
            <a:pPr algn="just">
              <a:lnSpc>
                <a:spcPct val="105000"/>
              </a:lnSpc>
              <a:spcBef>
                <a:spcPts val="200"/>
              </a:spcBef>
            </a:pPr>
            <a:r>
              <a:rPr lang="en-US" sz="3500" i="1" smtClean="0">
                <a:solidFill>
                  <a:srgbClr val="FF0000"/>
                </a:solidFill>
                <a:latin typeface="Arial" pitchFamily="34" charset="0"/>
                <a:cs typeface="Arial" pitchFamily="34" charset="0"/>
              </a:rPr>
              <a:t>D</a:t>
            </a:r>
            <a:r>
              <a:rPr lang="vi-VN" sz="3500" i="1" smtClean="0">
                <a:solidFill>
                  <a:srgbClr val="FF0000"/>
                </a:solidFill>
                <a:cs typeface="Arial" pitchFamily="34" charset="0"/>
              </a:rPr>
              <a:t>o</a:t>
            </a:r>
            <a:r>
              <a:rPr lang="en-US" sz="3500" i="1" smtClean="0">
                <a:solidFill>
                  <a:srgbClr val="FF0000"/>
                </a:solidFill>
                <a:latin typeface="Arial" pitchFamily="34" charset="0"/>
                <a:cs typeface="Arial" pitchFamily="34" charset="0"/>
              </a:rPr>
              <a:t> </a:t>
            </a:r>
            <a:r>
              <a:rPr lang="vi-VN" sz="3500" i="1" smtClean="0">
                <a:solidFill>
                  <a:srgbClr val="FF0000"/>
                </a:solidFill>
                <a:cs typeface="Arial" pitchFamily="34" charset="0"/>
              </a:rPr>
              <a:t>vi khuẩn độc thịt </a:t>
            </a:r>
            <a:r>
              <a:rPr lang="vi-VN" sz="3500" i="1" smtClean="0">
                <a:cs typeface="Arial" pitchFamily="34" charset="0"/>
              </a:rPr>
              <a:t>(Clostridium botulium): </a:t>
            </a:r>
            <a:r>
              <a:rPr lang="vi-VN" sz="3500" smtClean="0">
                <a:cs typeface="Arial" pitchFamily="34" charset="0"/>
              </a:rPr>
              <a:t>Đây là loại vi khuẩn kỵ khí có nha bào, thường có trong thức ăn đóng hộp, để lâu. </a:t>
            </a:r>
            <a:endParaRPr lang="en-US" sz="3500" smtClean="0">
              <a:latin typeface="Arial" pitchFamily="34" charset="0"/>
              <a:cs typeface="Arial" pitchFamily="34" charset="0"/>
            </a:endParaRPr>
          </a:p>
          <a:p>
            <a:pPr algn="just">
              <a:lnSpc>
                <a:spcPct val="110000"/>
              </a:lnSpc>
              <a:spcBef>
                <a:spcPts val="200"/>
              </a:spcBef>
            </a:pPr>
            <a:r>
              <a:rPr lang="vi-VN" sz="3600" smtClean="0">
                <a:cs typeface="Arial" pitchFamily="34" charset="0"/>
              </a:rPr>
              <a:t>Biểu hiện ngộ độc thường sau khi ăn 2 giờ đến 48 giờ, có các dấu hiệu: buồn nôn, nôn, chóng mặt, nhức đầu, mệt mỏi, khó thở và hôn mê. Nếu không được điều trị và xử lý kịp thời, tỷ lệ tử vong rất lớn.</a:t>
            </a:r>
            <a:endParaRPr lang="en-US" sz="3600" smtClean="0">
              <a:latin typeface="Arial" pitchFamily="34" charset="0"/>
              <a:cs typeface="Arial" pitchFamily="34" charset="0"/>
            </a:endParaRPr>
          </a:p>
        </p:txBody>
      </p:sp>
    </p:spTree>
    <p:extLst>
      <p:ext uri="{BB962C8B-B14F-4D97-AF65-F5344CB8AC3E}">
        <p14:creationId xmlns:p14="http://schemas.microsoft.com/office/powerpoint/2010/main" val="3754603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04125" cy="533400"/>
          </a:xfrm>
        </p:spPr>
        <p:txBody>
          <a:bodyPr wrap="square" numCol="1" anchorCtr="0" compatLnSpc="1">
            <a:prstTxWarp prst="textNoShape">
              <a:avLst/>
            </a:prstTxWarp>
            <a:normAutofit fontScale="90000"/>
          </a:bodyPr>
          <a:lstStyle/>
          <a:p>
            <a:pPr algn="ctr"/>
            <a:r>
              <a:rPr lang="en-US" sz="3200" b="1" smtClean="0">
                <a:solidFill>
                  <a:srgbClr val="0070C0"/>
                </a:solidFill>
              </a:rPr>
              <a:t>NGỘ ĐỘC THỰC PHẨM</a:t>
            </a:r>
            <a:endParaRPr lang="en-US" sz="3200" b="1" smtClean="0"/>
          </a:p>
        </p:txBody>
      </p:sp>
      <p:sp>
        <p:nvSpPr>
          <p:cNvPr id="22531" name="Content Placeholder 2"/>
          <p:cNvSpPr>
            <a:spLocks noGrp="1"/>
          </p:cNvSpPr>
          <p:nvPr>
            <p:ph idx="1"/>
          </p:nvPr>
        </p:nvSpPr>
        <p:spPr>
          <a:xfrm>
            <a:off x="258763" y="685800"/>
            <a:ext cx="8580437" cy="5791200"/>
          </a:xfrm>
        </p:spPr>
        <p:txBody>
          <a:bodyPr>
            <a:normAutofit lnSpcReduction="10000"/>
          </a:bodyPr>
          <a:lstStyle/>
          <a:p>
            <a:pPr algn="just">
              <a:lnSpc>
                <a:spcPct val="110000"/>
              </a:lnSpc>
              <a:spcBef>
                <a:spcPts val="200"/>
              </a:spcBef>
            </a:pPr>
            <a:r>
              <a:rPr lang="en-US" sz="3000" i="1" smtClean="0">
                <a:solidFill>
                  <a:srgbClr val="FF0000"/>
                </a:solidFill>
                <a:latin typeface="Arial" pitchFamily="34" charset="0"/>
                <a:cs typeface="Arial" pitchFamily="34" charset="0"/>
              </a:rPr>
              <a:t>D</a:t>
            </a:r>
            <a:r>
              <a:rPr lang="vi-VN" sz="3000" i="1" smtClean="0">
                <a:solidFill>
                  <a:srgbClr val="FF0000"/>
                </a:solidFill>
                <a:cs typeface="Arial" pitchFamily="34" charset="0"/>
              </a:rPr>
              <a:t>o </a:t>
            </a:r>
            <a:r>
              <a:rPr lang="vi-VN" sz="3000" smtClean="0">
                <a:solidFill>
                  <a:srgbClr val="FF0000"/>
                </a:solidFill>
                <a:cs typeface="Arial" pitchFamily="34" charset="0"/>
              </a:rPr>
              <a:t>vi khuẩn Escherichia coli </a:t>
            </a:r>
            <a:r>
              <a:rPr lang="vi-VN" sz="3000" smtClean="0">
                <a:cs typeface="Arial" pitchFamily="34" charset="0"/>
              </a:rPr>
              <a:t>(E.coli): </a:t>
            </a:r>
            <a:endParaRPr lang="en-US" sz="3000" smtClean="0">
              <a:latin typeface="Arial" pitchFamily="34" charset="0"/>
              <a:cs typeface="Arial" pitchFamily="34" charset="0"/>
            </a:endParaRPr>
          </a:p>
          <a:p>
            <a:pPr algn="just">
              <a:lnSpc>
                <a:spcPct val="110000"/>
              </a:lnSpc>
              <a:spcBef>
                <a:spcPts val="200"/>
              </a:spcBef>
            </a:pPr>
            <a:r>
              <a:rPr lang="vi-VN" sz="3000" smtClean="0">
                <a:cs typeface="Arial" pitchFamily="34" charset="0"/>
              </a:rPr>
              <a:t>Vi khuẩn này có nhiều trong phân người và gia súc. Trong quá trình chế biến thiếu vệ sinh, không có thói quen rửa tay trước khi ăn hay trước khi chế biến thực phẩm, bảo quản thực phẩm không tốt để các loại côn trùng xâm nhập mang theo vi khuẩn E.coli từ phân, rác vào thức ăn. </a:t>
            </a:r>
            <a:endParaRPr lang="en-US" sz="3000" smtClean="0">
              <a:latin typeface="Arial" pitchFamily="34" charset="0"/>
              <a:cs typeface="Arial" pitchFamily="34" charset="0"/>
            </a:endParaRPr>
          </a:p>
          <a:p>
            <a:pPr algn="just">
              <a:lnSpc>
                <a:spcPct val="110000"/>
              </a:lnSpc>
              <a:spcBef>
                <a:spcPts val="200"/>
              </a:spcBef>
            </a:pPr>
            <a:r>
              <a:rPr lang="vi-VN" sz="3000" smtClean="0">
                <a:cs typeface="Arial" pitchFamily="34" charset="0"/>
              </a:rPr>
              <a:t>Biểu hiện ngộ độc thức ăn do nhiễm E.coli thường sau 4 giờ đến 48 giờ có các dấu hiệu đau bụng đi ngoài phân có máu hay nhiều nước tùy theo từng loại vi khuẩn E.coli.</a:t>
            </a:r>
            <a:endParaRPr lang="en-US" sz="3000" smtClean="0">
              <a:latin typeface="Arial" pitchFamily="34" charset="0"/>
              <a:cs typeface="Arial" pitchFamily="34" charset="0"/>
            </a:endParaRPr>
          </a:p>
        </p:txBody>
      </p:sp>
    </p:spTree>
    <p:extLst>
      <p:ext uri="{BB962C8B-B14F-4D97-AF65-F5344CB8AC3E}">
        <p14:creationId xmlns:p14="http://schemas.microsoft.com/office/powerpoint/2010/main" val="991305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84784"/>
            <a:ext cx="8229600" cy="4525963"/>
          </a:xfrm>
        </p:spPr>
        <p:txBody>
          <a:bodyPr/>
          <a:lstStyle/>
          <a:p>
            <a:pPr algn="just"/>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2020 </a:t>
            </a:r>
            <a:r>
              <a:rPr lang="en-US" sz="2400" dirty="0" err="1" smtClean="0">
                <a:latin typeface="Times New Roman" pitchFamily="18" charset="0"/>
                <a:cs typeface="Times New Roman" pitchFamily="18" charset="0"/>
              </a:rPr>
              <a:t>ghi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02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10/9/2020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22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do vi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12/9/2020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11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do vi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pPr algn="just"/>
            <a:r>
              <a:rPr lang="en-US" sz="2400" dirty="0" err="1" smtClean="0">
                <a:latin typeface="Times New Roman" pitchFamily="18" charset="0"/>
                <a:cs typeface="Times New Roman" pitchFamily="18" charset="0"/>
              </a:rPr>
              <a:t>Cả</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chỗ</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ectangle 40"/>
          <p:cNvSpPr txBox="1">
            <a:spLocks noChangeArrowheads="1"/>
          </p:cNvSpPr>
          <p:nvPr/>
        </p:nvSpPr>
        <p:spPr bwMode="gray">
          <a:xfrm>
            <a:off x="23838" y="188640"/>
            <a:ext cx="91440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pPr algn="just"/>
            <a:r>
              <a:rPr lang="en-US" sz="2800" smtClean="0">
                <a:solidFill>
                  <a:schemeClr val="tx1">
                    <a:lumMod val="75000"/>
                    <a:lumOff val="25000"/>
                  </a:schemeClr>
                </a:solidFill>
                <a:latin typeface="Times New Roman" pitchFamily="18" charset="0"/>
                <a:cs typeface="Times New Roman" pitchFamily="18" charset="0"/>
              </a:rPr>
              <a:t>II. TÌNH HÌNH NGỘ ĐỘC THỰC PHẨM, BỆNH TRUYỀN QUA THỰC PHẨM</a:t>
            </a:r>
            <a:endParaRPr lang="en-US" sz="2800" dirty="0"/>
          </a:p>
        </p:txBody>
      </p:sp>
    </p:spTree>
    <p:extLst>
      <p:ext uri="{BB962C8B-B14F-4D97-AF65-F5344CB8AC3E}">
        <p14:creationId xmlns:p14="http://schemas.microsoft.com/office/powerpoint/2010/main" val="3605714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30566297"/>
              </p:ext>
            </p:extLst>
          </p:nvPr>
        </p:nvGraphicFramePr>
        <p:xfrm>
          <a:off x="1193809" y="1340768"/>
          <a:ext cx="792088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403648" y="260648"/>
            <a:ext cx="7416824" cy="707886"/>
          </a:xfrm>
          <a:prstGeom prst="rect">
            <a:avLst/>
          </a:prstGeom>
        </p:spPr>
        <p:txBody>
          <a:bodyPr wrap="square">
            <a:spAutoFit/>
          </a:bodyPr>
          <a:lstStyle/>
          <a:p>
            <a:pPr algn="just"/>
            <a:r>
              <a:rPr lang="en-US" sz="2000" b="1">
                <a:solidFill>
                  <a:srgbClr val="AB620E"/>
                </a:solidFill>
                <a:latin typeface="Times New Roman" pitchFamily="18" charset="0"/>
                <a:cs typeface="Times New Roman" pitchFamily="18" charset="0"/>
              </a:rPr>
              <a:t>TRÁCH NHIỆM CỦA BGH NHÀ TRƯỜNG TRONG CÔNG TÁC QUẢN LÝ AN TOÀN THỰC PHẨM</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68031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457200" indent="-457200" algn="just">
              <a:lnSpc>
                <a:spcPct val="130000"/>
              </a:lnSpc>
              <a:buFont typeface="Arial" pitchFamily="34" charset="0"/>
              <a:buChar char="•"/>
            </a:pPr>
            <a:r>
              <a:rPr lang="es-ES">
                <a:solidFill>
                  <a:srgbClr val="AB620E"/>
                </a:solidFill>
                <a:latin typeface="Times New Roman" pitchFamily="18" charset="0"/>
                <a:cs typeface="Times New Roman" pitchFamily="18" charset="0"/>
              </a:rPr>
              <a:t>Có trách nhiệm bảo đảm ATTP trong trường học, không để xảy ra NĐTP và các bệnh truyền qua thực phẩm</a:t>
            </a:r>
          </a:p>
          <a:p>
            <a:pPr marL="457200" indent="-457200" algn="just">
              <a:lnSpc>
                <a:spcPct val="130000"/>
              </a:lnSpc>
              <a:buFont typeface="Arial" pitchFamily="34" charset="0"/>
              <a:buChar char="•"/>
            </a:pPr>
            <a:r>
              <a:rPr lang="es-ES">
                <a:solidFill>
                  <a:srgbClr val="AB620E"/>
                </a:solidFill>
                <a:latin typeface="Times New Roman" pitchFamily="18" charset="0"/>
                <a:cs typeface="Times New Roman" pitchFamily="18" charset="0"/>
              </a:rPr>
              <a:t>Cán bộ nhà trường và học sinh cùng tham gia thực hiện các quy định về ATTP, hoạt động tuyên truyền về ATTP.</a:t>
            </a:r>
          </a:p>
          <a:p>
            <a:pPr marL="457200" indent="-457200" algn="just">
              <a:lnSpc>
                <a:spcPct val="130000"/>
              </a:lnSpc>
              <a:buFont typeface="Arial" pitchFamily="34" charset="0"/>
              <a:buChar char="•"/>
            </a:pPr>
            <a:r>
              <a:rPr lang="es-ES">
                <a:solidFill>
                  <a:srgbClr val="AB620E"/>
                </a:solidFill>
                <a:latin typeface="Times New Roman" pitchFamily="18" charset="0"/>
                <a:cs typeface="Times New Roman" pitchFamily="18" charset="0"/>
              </a:rPr>
              <a:t>Xây dựng, thực hiện kế hoạch phòng ngừa, khắc phục NĐTP và các bệnh truyền qua thực phẩm trong trường </a:t>
            </a:r>
            <a:r>
              <a:rPr lang="es-ES" smtClean="0">
                <a:solidFill>
                  <a:srgbClr val="AB620E"/>
                </a:solidFill>
                <a:latin typeface="Times New Roman" pitchFamily="18" charset="0"/>
                <a:cs typeface="Times New Roman" pitchFamily="18" charset="0"/>
              </a:rPr>
              <a:t>học</a:t>
            </a:r>
            <a:endParaRPr lang="es-ES">
              <a:solidFill>
                <a:srgbClr val="AB620E"/>
              </a:solidFill>
              <a:latin typeface="Times New Roman" pitchFamily="18" charset="0"/>
              <a:cs typeface="Times New Roman" pitchFamily="18" charset="0"/>
            </a:endParaRPr>
          </a:p>
        </p:txBody>
      </p:sp>
      <p:sp>
        <p:nvSpPr>
          <p:cNvPr id="4" name="Rectangle 3"/>
          <p:cNvSpPr/>
          <p:nvPr/>
        </p:nvSpPr>
        <p:spPr>
          <a:xfrm>
            <a:off x="1403648" y="404663"/>
            <a:ext cx="7416824" cy="707886"/>
          </a:xfrm>
          <a:prstGeom prst="rect">
            <a:avLst/>
          </a:prstGeom>
        </p:spPr>
        <p:txBody>
          <a:bodyPr wrap="square">
            <a:spAutoFit/>
          </a:bodyPr>
          <a:lstStyle/>
          <a:p>
            <a:pPr algn="just"/>
            <a:r>
              <a:rPr lang="en-US" sz="2000" b="1">
                <a:solidFill>
                  <a:srgbClr val="AB620E"/>
                </a:solidFill>
                <a:latin typeface="Times New Roman" pitchFamily="18" charset="0"/>
                <a:cs typeface="Times New Roman" pitchFamily="18" charset="0"/>
              </a:rPr>
              <a:t>TRÁCH NHIỆM CỦA BGH NHÀ TRƯỜNG TRONG CÔNG TÁC QUẢN LÝ AN TOÀN THỰC PHẨM</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4116273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268760"/>
            <a:ext cx="8077200" cy="5213350"/>
          </a:xfrm>
          <a:prstGeom prst="rect">
            <a:avLst/>
          </a:prstGeom>
        </p:spPr>
        <p:txBody>
          <a:bodyPr>
            <a:spAutoFit/>
          </a:bodyPr>
          <a:lstStyle/>
          <a:p>
            <a:pPr marL="342900" indent="-342900" algn="just" eaLnBrk="1" hangingPunct="1">
              <a:lnSpc>
                <a:spcPct val="80000"/>
              </a:lnSpc>
              <a:buFont typeface="Arial" pitchFamily="34" charset="0"/>
              <a:buChar char="•"/>
            </a:pPr>
            <a:r>
              <a:rPr lang="es-ES" sz="3200">
                <a:solidFill>
                  <a:srgbClr val="AB620E"/>
                </a:solidFill>
                <a:latin typeface="Times New Roman" pitchFamily="18" charset="0"/>
              </a:rPr>
              <a:t> Phối hợp với chính quyền địa phương trong kiểm soát các cửa hàng, hàng rong không đủ điều kiện vệ sinh ở xung quanh khu vực trường học </a:t>
            </a:r>
          </a:p>
          <a:p>
            <a:pPr marL="342900" indent="-342900" algn="just" eaLnBrk="1" hangingPunct="1">
              <a:lnSpc>
                <a:spcPct val="80000"/>
              </a:lnSpc>
              <a:buFont typeface="Arial" pitchFamily="34" charset="0"/>
              <a:buChar char="•"/>
            </a:pPr>
            <a:r>
              <a:rPr lang="es-ES" sz="3200">
                <a:solidFill>
                  <a:srgbClr val="AB620E"/>
                </a:solidFill>
                <a:latin typeface="Times New Roman" pitchFamily="18" charset="0"/>
              </a:rPr>
              <a:t>Đưa nội dung ATTP vào chương trình giáo dục các cấp học để cung cấp kiến thức, thực hành về ATTP cho cán bộ nhà trường và học sinh </a:t>
            </a:r>
          </a:p>
          <a:p>
            <a:pPr marL="342900" indent="-342900" algn="just" eaLnBrk="1" hangingPunct="1">
              <a:lnSpc>
                <a:spcPct val="80000"/>
              </a:lnSpc>
              <a:buFont typeface="Arial" pitchFamily="34" charset="0"/>
              <a:buChar char="•"/>
            </a:pPr>
            <a:r>
              <a:rPr lang="es-ES" sz="3200">
                <a:solidFill>
                  <a:srgbClr val="AB620E"/>
                </a:solidFill>
                <a:latin typeface="Times New Roman" pitchFamily="18" charset="0"/>
              </a:rPr>
              <a:t>Xây dựng các mô hình điểm về ATTP trong trường học, các lớp học mẫu về đảm bảo ATTP</a:t>
            </a:r>
          </a:p>
          <a:p>
            <a:pPr marL="342900" indent="-342900" algn="just" eaLnBrk="1" hangingPunct="1">
              <a:lnSpc>
                <a:spcPct val="80000"/>
              </a:lnSpc>
              <a:buFont typeface="Arial" pitchFamily="34" charset="0"/>
              <a:buChar char="•"/>
            </a:pPr>
            <a:r>
              <a:rPr lang="es-ES" sz="3200">
                <a:solidFill>
                  <a:srgbClr val="AB620E"/>
                </a:solidFill>
                <a:latin typeface="Times New Roman" pitchFamily="18" charset="0"/>
              </a:rPr>
              <a:t>Chủ động giám sát và kiểm tra công tác đảm bảo ATTP trong phạm vi nhà trường</a:t>
            </a:r>
            <a:endParaRPr lang="en-US" sz="3200">
              <a:solidFill>
                <a:srgbClr val="AB620E"/>
              </a:solidFill>
              <a:latin typeface="Times New Roman" pitchFamily="18" charset="0"/>
            </a:endParaRPr>
          </a:p>
        </p:txBody>
      </p:sp>
      <p:sp>
        <p:nvSpPr>
          <p:cNvPr id="5" name="Rectangle 4"/>
          <p:cNvSpPr/>
          <p:nvPr/>
        </p:nvSpPr>
        <p:spPr>
          <a:xfrm>
            <a:off x="1403648" y="260648"/>
            <a:ext cx="7416824" cy="707886"/>
          </a:xfrm>
          <a:prstGeom prst="rect">
            <a:avLst/>
          </a:prstGeom>
        </p:spPr>
        <p:txBody>
          <a:bodyPr wrap="square">
            <a:spAutoFit/>
          </a:bodyPr>
          <a:lstStyle/>
          <a:p>
            <a:pPr algn="just"/>
            <a:r>
              <a:rPr lang="en-US" sz="2000" b="1">
                <a:solidFill>
                  <a:srgbClr val="AB620E"/>
                </a:solidFill>
                <a:latin typeface="Times New Roman" pitchFamily="18" charset="0"/>
                <a:cs typeface="Times New Roman" pitchFamily="18" charset="0"/>
              </a:rPr>
              <a:t>TRÁCH NHIỆM CỦA BGH NHÀ TRƯỜNG TRONG CÔNG TÁC QUẢN LÝ AN TOÀN THỰC PHẨM</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673484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927100"/>
          </a:xfrm>
        </p:spPr>
        <p:txBody>
          <a:bodyPr>
            <a:normAutofit fontScale="90000"/>
          </a:bodyPr>
          <a:lstStyle/>
          <a:p>
            <a:r>
              <a:rPr lang="en-US" smtClean="0">
                <a:latin typeface="Times New Roman" pitchFamily="18" charset="0"/>
                <a:cs typeface="Times New Roman" pitchFamily="18" charset="0"/>
              </a:rPr>
              <a:t>CÁC TIÊU </a:t>
            </a:r>
            <a:r>
              <a:rPr lang="en-US">
                <a:latin typeface="Times New Roman" pitchFamily="18" charset="0"/>
                <a:cs typeface="Times New Roman" pitchFamily="18" charset="0"/>
              </a:rPr>
              <a:t>CHÍ CỦA MÔ HÌNH</a:t>
            </a:r>
            <a:r>
              <a:rPr lang="en-US"/>
              <a:t/>
            </a:r>
            <a:br>
              <a:rPr lang="en-US"/>
            </a:br>
            <a:endParaRPr lang="en-US"/>
          </a:p>
        </p:txBody>
      </p:sp>
      <p:graphicFrame>
        <p:nvGraphicFramePr>
          <p:cNvPr id="5" name="Diagram 4"/>
          <p:cNvGraphicFramePr/>
          <p:nvPr>
            <p:extLst>
              <p:ext uri="{D42A27DB-BD31-4B8C-83A1-F6EECF244321}">
                <p14:modId xmlns:p14="http://schemas.microsoft.com/office/powerpoint/2010/main" val="3620042793"/>
              </p:ext>
            </p:extLst>
          </p:nvPr>
        </p:nvGraphicFramePr>
        <p:xfrm>
          <a:off x="154766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790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ltGray">
          <a:xfrm>
            <a:off x="4331278" y="2024063"/>
            <a:ext cx="3702050" cy="1066800"/>
          </a:xfrm>
          <a:prstGeom prst="roundRect">
            <a:avLst>
              <a:gd name="adj" fmla="val 11921"/>
            </a:avLst>
          </a:prstGeom>
          <a:solidFill>
            <a:schemeClr val="accent2">
              <a:lumMod val="75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2" name="Picture 4" descr="Picture4"/>
          <p:cNvPicPr>
            <a:picLocks noChangeAspect="1" noChangeArrowheads="1"/>
          </p:cNvPicPr>
          <p:nvPr/>
        </p:nvPicPr>
        <p:blipFill>
          <a:blip r:embed="rId2"/>
          <a:srcRect/>
          <a:stretch>
            <a:fillRect/>
          </a:stretch>
        </p:blipFill>
        <p:spPr bwMode="auto">
          <a:xfrm>
            <a:off x="4406900" y="1884363"/>
            <a:ext cx="792163" cy="673100"/>
          </a:xfrm>
          <a:prstGeom prst="rect">
            <a:avLst/>
          </a:prstGeom>
          <a:noFill/>
        </p:spPr>
      </p:pic>
      <p:sp>
        <p:nvSpPr>
          <p:cNvPr id="12293" name="AutoShape 5"/>
          <p:cNvSpPr>
            <a:spLocks noChangeArrowheads="1"/>
          </p:cNvSpPr>
          <p:nvPr/>
        </p:nvSpPr>
        <p:spPr bwMode="gray">
          <a:xfrm>
            <a:off x="4343400" y="3160713"/>
            <a:ext cx="3702050" cy="1066800"/>
          </a:xfrm>
          <a:prstGeom prst="roundRect">
            <a:avLst>
              <a:gd name="adj" fmla="val 11921"/>
            </a:avLst>
          </a:prstGeom>
          <a:solidFill>
            <a:schemeClr val="accent6">
              <a:lumMod val="20000"/>
              <a:lumOff val="8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4" name="Picture 6" descr="Picture4"/>
          <p:cNvPicPr>
            <a:picLocks noChangeAspect="1" noChangeArrowheads="1"/>
          </p:cNvPicPr>
          <p:nvPr/>
        </p:nvPicPr>
        <p:blipFill>
          <a:blip r:embed="rId2"/>
          <a:srcRect/>
          <a:stretch>
            <a:fillRect/>
          </a:stretch>
        </p:blipFill>
        <p:spPr bwMode="auto">
          <a:xfrm>
            <a:off x="4403725" y="3214688"/>
            <a:ext cx="793750" cy="673100"/>
          </a:xfrm>
          <a:prstGeom prst="rect">
            <a:avLst/>
          </a:prstGeom>
          <a:noFill/>
        </p:spPr>
      </p:pic>
      <p:sp>
        <p:nvSpPr>
          <p:cNvPr id="12295" name="AutoShape 7"/>
          <p:cNvSpPr>
            <a:spLocks noChangeArrowheads="1"/>
          </p:cNvSpPr>
          <p:nvPr/>
        </p:nvSpPr>
        <p:spPr bwMode="gray">
          <a:xfrm>
            <a:off x="4357976" y="4272574"/>
            <a:ext cx="3702050" cy="1066800"/>
          </a:xfrm>
          <a:prstGeom prst="roundRect">
            <a:avLst>
              <a:gd name="adj" fmla="val 11921"/>
            </a:avLst>
          </a:prstGeom>
          <a:gradFill rotWithShape="1">
            <a:gsLst>
              <a:gs pos="0">
                <a:schemeClr val="folHlink">
                  <a:gamma/>
                  <a:tint val="80000"/>
                  <a:invGamma/>
                </a:schemeClr>
              </a:gs>
              <a:gs pos="100000">
                <a:schemeClr val="folHlink"/>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6" name="Picture 8" descr="Picture4"/>
          <p:cNvPicPr>
            <a:picLocks noChangeAspect="1" noChangeArrowheads="1"/>
          </p:cNvPicPr>
          <p:nvPr/>
        </p:nvPicPr>
        <p:blipFill>
          <a:blip r:embed="rId2"/>
          <a:srcRect/>
          <a:stretch>
            <a:fillRect/>
          </a:stretch>
        </p:blipFill>
        <p:spPr bwMode="auto">
          <a:xfrm>
            <a:off x="4402138" y="4538663"/>
            <a:ext cx="792162" cy="673100"/>
          </a:xfrm>
          <a:prstGeom prst="rect">
            <a:avLst/>
          </a:prstGeom>
          <a:noFill/>
        </p:spPr>
      </p:pic>
      <p:grpSp>
        <p:nvGrpSpPr>
          <p:cNvPr id="12297" name="Group 9"/>
          <p:cNvGrpSpPr>
            <a:grpSpLocks/>
          </p:cNvGrpSpPr>
          <p:nvPr/>
        </p:nvGrpSpPr>
        <p:grpSpPr bwMode="auto">
          <a:xfrm>
            <a:off x="576262" y="386597"/>
            <a:ext cx="2437391" cy="2051803"/>
            <a:chOff x="2457" y="2000"/>
            <a:chExt cx="901" cy="888"/>
          </a:xfrm>
        </p:grpSpPr>
        <p:pic>
          <p:nvPicPr>
            <p:cNvPr id="12298" name="Picture 10"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2299" name="Oval 11"/>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00" name="Freeform 12"/>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01" name="Group 13"/>
            <p:cNvGrpSpPr>
              <a:grpSpLocks/>
            </p:cNvGrpSpPr>
            <p:nvPr/>
          </p:nvGrpSpPr>
          <p:grpSpPr bwMode="auto">
            <a:xfrm rot="-1297425" flipH="1" flipV="1">
              <a:off x="2525" y="2693"/>
              <a:ext cx="781" cy="188"/>
              <a:chOff x="2532" y="1051"/>
              <a:chExt cx="893" cy="246"/>
            </a:xfrm>
          </p:grpSpPr>
          <p:grpSp>
            <p:nvGrpSpPr>
              <p:cNvPr id="12302" name="Group 14"/>
              <p:cNvGrpSpPr>
                <a:grpSpLocks/>
              </p:cNvGrpSpPr>
              <p:nvPr/>
            </p:nvGrpSpPr>
            <p:grpSpPr bwMode="auto">
              <a:xfrm>
                <a:off x="2532" y="1051"/>
                <a:ext cx="743" cy="185"/>
                <a:chOff x="1565" y="2568"/>
                <a:chExt cx="1118" cy="279"/>
              </a:xfrm>
            </p:grpSpPr>
            <p:sp>
              <p:nvSpPr>
                <p:cNvPr id="12303" name="AutoShape 1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4" name="AutoShape 1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5" name="AutoShape 1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6" name="AutoShape 1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07" name="Group 19"/>
              <p:cNvGrpSpPr>
                <a:grpSpLocks/>
              </p:cNvGrpSpPr>
              <p:nvPr/>
            </p:nvGrpSpPr>
            <p:grpSpPr bwMode="auto">
              <a:xfrm rot="1353540">
                <a:off x="2682" y="1111"/>
                <a:ext cx="743" cy="186"/>
                <a:chOff x="1565" y="2568"/>
                <a:chExt cx="1118" cy="279"/>
              </a:xfrm>
            </p:grpSpPr>
            <p:sp>
              <p:nvSpPr>
                <p:cNvPr id="12308" name="AutoShape 2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9" name="AutoShape 2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0" name="AutoShape 2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1" name="AutoShape 2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grpSp>
        <p:nvGrpSpPr>
          <p:cNvPr id="12312" name="Group 24"/>
          <p:cNvGrpSpPr>
            <a:grpSpLocks/>
          </p:cNvGrpSpPr>
          <p:nvPr/>
        </p:nvGrpSpPr>
        <p:grpSpPr bwMode="auto">
          <a:xfrm>
            <a:off x="576262" y="3541712"/>
            <a:ext cx="2498726" cy="2239963"/>
            <a:chOff x="2457" y="2000"/>
            <a:chExt cx="901" cy="888"/>
          </a:xfrm>
        </p:grpSpPr>
        <p:pic>
          <p:nvPicPr>
            <p:cNvPr id="12313" name="Picture 25"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2314" name="Oval 2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15" name="Freeform 27"/>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16" name="Group 28"/>
            <p:cNvGrpSpPr>
              <a:grpSpLocks/>
            </p:cNvGrpSpPr>
            <p:nvPr/>
          </p:nvGrpSpPr>
          <p:grpSpPr bwMode="auto">
            <a:xfrm rot="-1297425" flipH="1" flipV="1">
              <a:off x="2525" y="2693"/>
              <a:ext cx="781" cy="188"/>
              <a:chOff x="2532" y="1051"/>
              <a:chExt cx="893" cy="246"/>
            </a:xfrm>
          </p:grpSpPr>
          <p:grpSp>
            <p:nvGrpSpPr>
              <p:cNvPr id="12317" name="Group 29"/>
              <p:cNvGrpSpPr>
                <a:grpSpLocks/>
              </p:cNvGrpSpPr>
              <p:nvPr/>
            </p:nvGrpSpPr>
            <p:grpSpPr bwMode="auto">
              <a:xfrm>
                <a:off x="2532" y="1051"/>
                <a:ext cx="743" cy="185"/>
                <a:chOff x="1565" y="2568"/>
                <a:chExt cx="1118" cy="279"/>
              </a:xfrm>
            </p:grpSpPr>
            <p:sp>
              <p:nvSpPr>
                <p:cNvPr id="12318" name="AutoShape 3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9" name="AutoShape 3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0" name="AutoShape 3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1" name="AutoShape 3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22" name="Group 34"/>
              <p:cNvGrpSpPr>
                <a:grpSpLocks/>
              </p:cNvGrpSpPr>
              <p:nvPr/>
            </p:nvGrpSpPr>
            <p:grpSpPr bwMode="auto">
              <a:xfrm rot="1353540">
                <a:off x="2682" y="1111"/>
                <a:ext cx="743" cy="186"/>
                <a:chOff x="1565" y="2568"/>
                <a:chExt cx="1118" cy="279"/>
              </a:xfrm>
            </p:grpSpPr>
            <p:sp>
              <p:nvSpPr>
                <p:cNvPr id="12323" name="AutoShape 3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4" name="AutoShape 3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5" name="AutoShape 3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6" name="AutoShape 3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sp>
        <p:nvSpPr>
          <p:cNvPr id="12327" name="Rectangle 39"/>
          <p:cNvSpPr>
            <a:spLocks noChangeArrowheads="1"/>
          </p:cNvSpPr>
          <p:nvPr/>
        </p:nvSpPr>
        <p:spPr bwMode="black">
          <a:xfrm>
            <a:off x="4545806" y="3093948"/>
            <a:ext cx="3425825" cy="1200329"/>
          </a:xfrm>
          <a:prstGeom prst="rect">
            <a:avLst/>
          </a:prstGeom>
          <a:noFill/>
          <a:ln w="9525">
            <a:noFill/>
            <a:miter lim="800000"/>
            <a:headEnd/>
            <a:tailEnd/>
          </a:ln>
          <a:effectLst/>
        </p:spPr>
        <p:txBody>
          <a:bodyPr>
            <a:spAutoFit/>
          </a:bodyPr>
          <a:lstStyle/>
          <a:p>
            <a:pPr algn="ctr">
              <a:lnSpc>
                <a:spcPct val="120000"/>
              </a:lnSpc>
            </a:pPr>
            <a:r>
              <a:rPr lang="en-US" sz="2000" smtClean="0">
                <a:solidFill>
                  <a:srgbClr val="000000"/>
                </a:solidFill>
                <a:latin typeface="Times New Roman" panose="02020603050405020304" pitchFamily="18" charset="0"/>
                <a:cs typeface="Times New Roman" panose="02020603050405020304" pitchFamily="18" charset="0"/>
              </a:rPr>
              <a:t>Có lịch phân công KTGS BATT, biên bản làm việc với CSSX định kỳ, đột xuất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28" name="Rectangle 40"/>
          <p:cNvSpPr>
            <a:spLocks noChangeArrowheads="1"/>
          </p:cNvSpPr>
          <p:nvPr/>
        </p:nvSpPr>
        <p:spPr bwMode="black">
          <a:xfrm>
            <a:off x="4475163" y="2097087"/>
            <a:ext cx="3567112" cy="830997"/>
          </a:xfrm>
          <a:prstGeom prst="rect">
            <a:avLst/>
          </a:prstGeom>
          <a:noFill/>
          <a:ln w="9525">
            <a:noFill/>
            <a:miter lim="800000"/>
            <a:headEnd/>
            <a:tailEnd/>
          </a:ln>
          <a:effectLst/>
        </p:spPr>
        <p:txBody>
          <a:bodyPr wrap="square">
            <a:spAutoFit/>
          </a:bodyPr>
          <a:lstStyle/>
          <a:p>
            <a:pPr algn="ctr">
              <a:lnSpc>
                <a:spcPct val="120000"/>
              </a:lnSpc>
            </a:pPr>
            <a:r>
              <a:rPr lang="en-US" sz="2000" err="1">
                <a:solidFill>
                  <a:srgbClr val="000000"/>
                </a:solidFill>
                <a:latin typeface="Times New Roman" panose="02020603050405020304" pitchFamily="18" charset="0"/>
                <a:cs typeface="Times New Roman" panose="02020603050405020304" pitchFamily="18" charset="0"/>
              </a:rPr>
              <a:t>Có</a:t>
            </a:r>
            <a:r>
              <a:rPr lang="en-US" sz="2000">
                <a:solidFill>
                  <a:srgbClr val="000000"/>
                </a:solidFill>
                <a:latin typeface="Times New Roman" panose="02020603050405020304" pitchFamily="18" charset="0"/>
                <a:cs typeface="Times New Roman" panose="02020603050405020304" pitchFamily="18" charset="0"/>
              </a:rPr>
              <a:t> </a:t>
            </a:r>
            <a:r>
              <a:rPr lang="en-US" sz="2000" smtClean="0">
                <a:solidFill>
                  <a:srgbClr val="000000"/>
                </a:solidFill>
                <a:latin typeface="Times New Roman" panose="02020603050405020304" pitchFamily="18" charset="0"/>
                <a:cs typeface="Times New Roman" panose="02020603050405020304" pitchFamily="18" charset="0"/>
              </a:rPr>
              <a:t>sổ theo dõi nguồn gốc nguyên liệu thực phẩm</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29" name="Rectangle 41"/>
          <p:cNvSpPr>
            <a:spLocks noChangeArrowheads="1"/>
          </p:cNvSpPr>
          <p:nvPr/>
        </p:nvSpPr>
        <p:spPr bwMode="black">
          <a:xfrm>
            <a:off x="4502872" y="4392379"/>
            <a:ext cx="3425825" cy="830997"/>
          </a:xfrm>
          <a:prstGeom prst="rect">
            <a:avLst/>
          </a:prstGeom>
          <a:noFill/>
          <a:ln w="9525">
            <a:noFill/>
            <a:miter lim="800000"/>
            <a:headEnd/>
            <a:tailEnd/>
          </a:ln>
          <a:effectLst/>
        </p:spPr>
        <p:txBody>
          <a:bodyPr>
            <a:spAutoFit/>
          </a:bodyPr>
          <a:lstStyle/>
          <a:p>
            <a:pPr algn="ctr">
              <a:lnSpc>
                <a:spcPct val="120000"/>
              </a:lnSpc>
            </a:pPr>
            <a:r>
              <a:rPr lang="en-US" sz="2000" smtClean="0">
                <a:solidFill>
                  <a:srgbClr val="000000"/>
                </a:solidFill>
                <a:latin typeface="Times New Roman" panose="02020603050405020304" pitchFamily="18" charset="0"/>
                <a:cs typeface="Times New Roman" panose="02020603050405020304" pitchFamily="18" charset="0"/>
              </a:rPr>
              <a:t>Xây dựng phương án xử lý khắc phục sự cố ATTP</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30" name="Text Box 42"/>
          <p:cNvSpPr txBox="1">
            <a:spLocks noChangeArrowheads="1"/>
          </p:cNvSpPr>
          <p:nvPr/>
        </p:nvSpPr>
        <p:spPr bwMode="auto">
          <a:xfrm>
            <a:off x="944326" y="870733"/>
            <a:ext cx="1905000" cy="1015663"/>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cs typeface="Times New Roman" pitchFamily="18" charset="0"/>
              </a:rPr>
              <a:t>Tiêu chí về năng lực tự quản lý</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1" name="Text Box 43"/>
          <p:cNvSpPr txBox="1">
            <a:spLocks noChangeArrowheads="1"/>
          </p:cNvSpPr>
          <p:nvPr/>
        </p:nvSpPr>
        <p:spPr bwMode="auto">
          <a:xfrm>
            <a:off x="888398" y="4151339"/>
            <a:ext cx="1905000" cy="1015663"/>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cs typeface="Times New Roman" pitchFamily="18" charset="0"/>
              </a:rPr>
              <a:t>Tiêu chí về năng lực tự quản lý</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2" name="Freeform 44"/>
          <p:cNvSpPr>
            <a:spLocks/>
          </p:cNvSpPr>
          <p:nvPr/>
        </p:nvSpPr>
        <p:spPr bwMode="gray">
          <a:xfrm rot="16200000">
            <a:off x="3297799" y="3485798"/>
            <a:ext cx="104006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3" name="Freeform 45"/>
          <p:cNvSpPr>
            <a:spLocks/>
          </p:cNvSpPr>
          <p:nvPr/>
        </p:nvSpPr>
        <p:spPr bwMode="gray">
          <a:xfrm rot="16200000">
            <a:off x="3696494" y="4187079"/>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4" name="Freeform 46"/>
          <p:cNvSpPr>
            <a:spLocks/>
          </p:cNvSpPr>
          <p:nvPr/>
        </p:nvSpPr>
        <p:spPr bwMode="gray">
          <a:xfrm rot="16200000" flipH="1">
            <a:off x="3236157" y="1618468"/>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49" name="AutoShape 3">
            <a:extLst>
              <a:ext uri="{FF2B5EF4-FFF2-40B4-BE49-F238E27FC236}">
                <a16:creationId xmlns:a16="http://schemas.microsoft.com/office/drawing/2014/main" id="{055301C6-FEDF-42D2-9317-8B64EDE4F1AE}"/>
              </a:ext>
            </a:extLst>
          </p:cNvPr>
          <p:cNvSpPr>
            <a:spLocks noChangeArrowheads="1"/>
          </p:cNvSpPr>
          <p:nvPr/>
        </p:nvSpPr>
        <p:spPr bwMode="ltGray">
          <a:xfrm>
            <a:off x="4346575" y="0"/>
            <a:ext cx="3724853" cy="1066800"/>
          </a:xfrm>
          <a:prstGeom prst="roundRect">
            <a:avLst>
              <a:gd name="adj" fmla="val 11921"/>
            </a:avLst>
          </a:prstGeom>
          <a:solidFill>
            <a:srgbClr val="00B0F0"/>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smtClean="0">
                <a:solidFill>
                  <a:srgbClr val="000000"/>
                </a:solidFill>
                <a:latin typeface="Times New Roman" panose="02020603050405020304" pitchFamily="18" charset="0"/>
                <a:cs typeface="Times New Roman" panose="02020603050405020304" pitchFamily="18" charset="0"/>
              </a:rPr>
              <a:t>Có kế hoạch đảm bảo ATTP BATT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0" name="AutoShape 3">
            <a:extLst>
              <a:ext uri="{FF2B5EF4-FFF2-40B4-BE49-F238E27FC236}">
                <a16:creationId xmlns:a16="http://schemas.microsoft.com/office/drawing/2014/main" id="{76904A1E-C69C-4A6E-B372-49918FF5E65D}"/>
              </a:ext>
            </a:extLst>
          </p:cNvPr>
          <p:cNvSpPr>
            <a:spLocks noChangeArrowheads="1"/>
          </p:cNvSpPr>
          <p:nvPr/>
        </p:nvSpPr>
        <p:spPr bwMode="ltGray">
          <a:xfrm>
            <a:off x="4331278" y="964406"/>
            <a:ext cx="3702050" cy="1066800"/>
          </a:xfrm>
          <a:prstGeom prst="roundRect">
            <a:avLst>
              <a:gd name="adj" fmla="val 11921"/>
            </a:avLst>
          </a:prstGeom>
          <a:gradFill rotWithShape="1">
            <a:gsLst>
              <a:gs pos="0">
                <a:schemeClr val="accent1">
                  <a:gamma/>
                  <a:tint val="76078"/>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smtClean="0">
                <a:solidFill>
                  <a:srgbClr val="000000"/>
                </a:solidFill>
                <a:latin typeface="Times New Roman" panose="02020603050405020304" pitchFamily="18" charset="0"/>
                <a:cs typeface="Times New Roman" panose="02020603050405020304" pitchFamily="18" charset="0"/>
              </a:rPr>
              <a:t>Quyết định thành lập tổ tự giám sát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2" name="Freeform 45">
            <a:extLst>
              <a:ext uri="{FF2B5EF4-FFF2-40B4-BE49-F238E27FC236}">
                <a16:creationId xmlns:a16="http://schemas.microsoft.com/office/drawing/2014/main" id="{7A364B1C-2CCE-4A7C-BD4C-AB090AB9AFCD}"/>
              </a:ext>
            </a:extLst>
          </p:cNvPr>
          <p:cNvSpPr>
            <a:spLocks/>
          </p:cNvSpPr>
          <p:nvPr/>
        </p:nvSpPr>
        <p:spPr bwMode="gray">
          <a:xfrm rot="16200000">
            <a:off x="3587534" y="743743"/>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3" name="Freeform 44">
            <a:extLst>
              <a:ext uri="{FF2B5EF4-FFF2-40B4-BE49-F238E27FC236}">
                <a16:creationId xmlns:a16="http://schemas.microsoft.com/office/drawing/2014/main" id="{45C1F868-D67E-47C4-BFD9-C3C137A663A7}"/>
              </a:ext>
            </a:extLst>
          </p:cNvPr>
          <p:cNvSpPr>
            <a:spLocks/>
          </p:cNvSpPr>
          <p:nvPr/>
        </p:nvSpPr>
        <p:spPr bwMode="gray">
          <a:xfrm rot="16200000">
            <a:off x="3328194" y="116507"/>
            <a:ext cx="830260" cy="120015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4" name="AutoShape 7">
            <a:extLst>
              <a:ext uri="{FF2B5EF4-FFF2-40B4-BE49-F238E27FC236}">
                <a16:creationId xmlns:a16="http://schemas.microsoft.com/office/drawing/2014/main" id="{4715AD5B-2E56-4176-A3AB-B3E2302FE28C}"/>
              </a:ext>
            </a:extLst>
          </p:cNvPr>
          <p:cNvSpPr>
            <a:spLocks noChangeArrowheads="1"/>
          </p:cNvSpPr>
          <p:nvPr/>
        </p:nvSpPr>
        <p:spPr bwMode="gray">
          <a:xfrm>
            <a:off x="4378049" y="5388540"/>
            <a:ext cx="3702050" cy="1066800"/>
          </a:xfrm>
          <a:prstGeom prst="roundRect">
            <a:avLst>
              <a:gd name="adj" fmla="val 11921"/>
            </a:avLst>
          </a:prstGeom>
          <a:solidFill>
            <a:schemeClr val="tx2">
              <a:lumMod val="40000"/>
              <a:lumOff val="6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sp>
        <p:nvSpPr>
          <p:cNvPr id="55" name="Rectangle 41">
            <a:extLst>
              <a:ext uri="{FF2B5EF4-FFF2-40B4-BE49-F238E27FC236}">
                <a16:creationId xmlns:a16="http://schemas.microsoft.com/office/drawing/2014/main" id="{31677AB5-144B-4A2E-A00C-C2D6AA325DD4}"/>
              </a:ext>
            </a:extLst>
          </p:cNvPr>
          <p:cNvSpPr>
            <a:spLocks noChangeArrowheads="1"/>
          </p:cNvSpPr>
          <p:nvPr/>
        </p:nvSpPr>
        <p:spPr bwMode="black">
          <a:xfrm>
            <a:off x="4541012" y="5551069"/>
            <a:ext cx="3425825" cy="830997"/>
          </a:xfrm>
          <a:prstGeom prst="rect">
            <a:avLst/>
          </a:prstGeom>
          <a:noFill/>
          <a:ln w="9525">
            <a:noFill/>
            <a:miter lim="800000"/>
            <a:headEnd/>
            <a:tailEnd/>
          </a:ln>
          <a:effectLst/>
        </p:spPr>
        <p:txBody>
          <a:bodyPr>
            <a:spAutoFit/>
          </a:bodyPr>
          <a:lstStyle/>
          <a:p>
            <a:pPr algn="ctr">
              <a:lnSpc>
                <a:spcPct val="120000"/>
              </a:lnSpc>
            </a:pPr>
            <a:r>
              <a:rPr lang="en-US" sz="2000" smtClean="0">
                <a:solidFill>
                  <a:srgbClr val="000000"/>
                </a:solidFill>
                <a:latin typeface="Times New Roman" panose="02020603050405020304" pitchFamily="18" charset="0"/>
                <a:cs typeface="Times New Roman" panose="02020603050405020304" pitchFamily="18" charset="0"/>
              </a:rPr>
              <a:t>Có GCN/cam kết, nguồn gốc niêm yết công khai tại trường</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6" name="Freeform 46">
            <a:extLst>
              <a:ext uri="{FF2B5EF4-FFF2-40B4-BE49-F238E27FC236}">
                <a16:creationId xmlns:a16="http://schemas.microsoft.com/office/drawing/2014/main" id="{A9E15B6F-70AF-43B6-A21E-C332E904742A}"/>
              </a:ext>
            </a:extLst>
          </p:cNvPr>
          <p:cNvSpPr>
            <a:spLocks/>
          </p:cNvSpPr>
          <p:nvPr/>
        </p:nvSpPr>
        <p:spPr bwMode="gray">
          <a:xfrm rot="16200000" flipH="1">
            <a:off x="3270399" y="5082655"/>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Tree>
    <p:extLst>
      <p:ext uri="{BB962C8B-B14F-4D97-AF65-F5344CB8AC3E}">
        <p14:creationId xmlns:p14="http://schemas.microsoft.com/office/powerpoint/2010/main" val="1270813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lvl="0">
              <a:lnSpc>
                <a:spcPct val="150000"/>
              </a:lnSpc>
            </a:pPr>
            <a:r>
              <a:rPr lang="en-US" sz="4800">
                <a:solidFill>
                  <a:srgbClr val="FF0000"/>
                </a:solidFill>
                <a:latin typeface="Times New Roman" pitchFamily="18" charset="0"/>
                <a:cs typeface="Times New Roman" pitchFamily="18" charset="0"/>
              </a:rPr>
              <a:t>NỘI </a:t>
            </a:r>
            <a:r>
              <a:rPr lang="en-US" sz="4800" smtClean="0">
                <a:solidFill>
                  <a:srgbClr val="FF0000"/>
                </a:solidFill>
                <a:latin typeface="Times New Roman" pitchFamily="18" charset="0"/>
                <a:cs typeface="Times New Roman" pitchFamily="18" charset="0"/>
              </a:rPr>
              <a:t>DUNG</a:t>
            </a:r>
            <a:endParaRPr lang="en-US" sz="4800" dirty="0">
              <a:solidFill>
                <a:srgbClr val="FF0000"/>
              </a:solidFill>
              <a:latin typeface="Times New Roman" pitchFamily="18" charset="0"/>
              <a:cs typeface="Times New Roman" pitchFamily="18" charset="0"/>
            </a:endParaRPr>
          </a:p>
        </p:txBody>
      </p:sp>
      <p:sp>
        <p:nvSpPr>
          <p:cNvPr id="5123" name="AutoShape 3"/>
          <p:cNvSpPr>
            <a:spLocks noChangeArrowheads="1"/>
          </p:cNvSpPr>
          <p:nvPr/>
        </p:nvSpPr>
        <p:spPr bwMode="gray">
          <a:xfrm>
            <a:off x="1219200" y="2425700"/>
            <a:ext cx="6705600" cy="593725"/>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n-US"/>
          </a:p>
        </p:txBody>
      </p:sp>
      <p:sp>
        <p:nvSpPr>
          <p:cNvPr id="5124" name="AutoShape 4"/>
          <p:cNvSpPr>
            <a:spLocks noChangeArrowheads="1"/>
          </p:cNvSpPr>
          <p:nvPr/>
        </p:nvSpPr>
        <p:spPr bwMode="gray">
          <a:xfrm>
            <a:off x="1230962" y="1771939"/>
            <a:ext cx="6705600" cy="593725"/>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n-US"/>
          </a:p>
        </p:txBody>
      </p:sp>
      <p:grpSp>
        <p:nvGrpSpPr>
          <p:cNvPr id="5125" name="Group 5"/>
          <p:cNvGrpSpPr>
            <a:grpSpLocks/>
          </p:cNvGrpSpPr>
          <p:nvPr/>
        </p:nvGrpSpPr>
        <p:grpSpPr bwMode="auto">
          <a:xfrm>
            <a:off x="7543800" y="2070100"/>
            <a:ext cx="187325" cy="601663"/>
            <a:chOff x="960" y="1764"/>
            <a:chExt cx="130" cy="418"/>
          </a:xfrm>
        </p:grpSpPr>
        <p:sp>
          <p:nvSpPr>
            <p:cNvPr id="5126" name="Oval 6"/>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27" name="Oval 7"/>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28" name="AutoShape 8"/>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38100" algn="ctr">
              <a:noFill/>
              <a:round/>
              <a:headEnd/>
              <a:tailEnd/>
            </a:ln>
            <a:effectLst/>
          </p:spPr>
          <p:txBody>
            <a:bodyPr wrap="none" anchor="ctr"/>
            <a:lstStyle/>
            <a:p>
              <a:endParaRPr lang="en-US"/>
            </a:p>
          </p:txBody>
        </p:sp>
      </p:grpSp>
      <p:grpSp>
        <p:nvGrpSpPr>
          <p:cNvPr id="5129" name="Group 9"/>
          <p:cNvGrpSpPr>
            <a:grpSpLocks/>
          </p:cNvGrpSpPr>
          <p:nvPr/>
        </p:nvGrpSpPr>
        <p:grpSpPr bwMode="auto">
          <a:xfrm>
            <a:off x="1371600" y="2066925"/>
            <a:ext cx="187325" cy="601663"/>
            <a:chOff x="960" y="1764"/>
            <a:chExt cx="130" cy="418"/>
          </a:xfrm>
        </p:grpSpPr>
        <p:sp>
          <p:nvSpPr>
            <p:cNvPr id="5130" name="Oval 10"/>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31" name="Oval 11"/>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32" name="AutoShape 12"/>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38100" algn="ctr">
              <a:noFill/>
              <a:round/>
              <a:headEnd/>
              <a:tailEnd/>
            </a:ln>
            <a:effectLst/>
          </p:spPr>
          <p:txBody>
            <a:bodyPr wrap="none" anchor="ctr"/>
            <a:lstStyle/>
            <a:p>
              <a:endParaRPr lang="en-US"/>
            </a:p>
          </p:txBody>
        </p:sp>
      </p:grpSp>
      <p:sp>
        <p:nvSpPr>
          <p:cNvPr id="5133" name="Text Box 13"/>
          <p:cNvSpPr txBox="1">
            <a:spLocks noChangeArrowheads="1"/>
          </p:cNvSpPr>
          <p:nvPr/>
        </p:nvSpPr>
        <p:spPr bwMode="white">
          <a:xfrm>
            <a:off x="1558925" y="1893827"/>
            <a:ext cx="5963089" cy="400110"/>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lvl="0"/>
            <a:r>
              <a:rPr lang="en-US" sz="2000" smtClean="0">
                <a:latin typeface="Times New Roman" pitchFamily="18" charset="0"/>
                <a:cs typeface="Times New Roman" pitchFamily="18" charset="0"/>
              </a:rPr>
              <a:t>Giới thiệu một số văn bản quản lý mới</a:t>
            </a:r>
            <a:endParaRPr lang="en-US" sz="2000" dirty="0">
              <a:latin typeface="Times New Roman" pitchFamily="18" charset="0"/>
              <a:cs typeface="Times New Roman" pitchFamily="18" charset="0"/>
            </a:endParaRPr>
          </a:p>
        </p:txBody>
      </p:sp>
      <p:sp>
        <p:nvSpPr>
          <p:cNvPr id="5134" name="AutoShape 14"/>
          <p:cNvSpPr>
            <a:spLocks noChangeArrowheads="1"/>
          </p:cNvSpPr>
          <p:nvPr/>
        </p:nvSpPr>
        <p:spPr bwMode="gray">
          <a:xfrm>
            <a:off x="1219200" y="3151188"/>
            <a:ext cx="6705600" cy="960437"/>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n-US"/>
          </a:p>
        </p:txBody>
      </p:sp>
      <p:sp>
        <p:nvSpPr>
          <p:cNvPr id="5135" name="AutoShape 15"/>
          <p:cNvSpPr>
            <a:spLocks noChangeArrowheads="1"/>
          </p:cNvSpPr>
          <p:nvPr/>
        </p:nvSpPr>
        <p:spPr bwMode="gray">
          <a:xfrm>
            <a:off x="1219200" y="4181584"/>
            <a:ext cx="6705600" cy="706328"/>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n-US"/>
          </a:p>
        </p:txBody>
      </p:sp>
      <p:grpSp>
        <p:nvGrpSpPr>
          <p:cNvPr id="5136" name="Group 16"/>
          <p:cNvGrpSpPr>
            <a:grpSpLocks/>
          </p:cNvGrpSpPr>
          <p:nvPr/>
        </p:nvGrpSpPr>
        <p:grpSpPr bwMode="auto">
          <a:xfrm>
            <a:off x="7543800" y="3509963"/>
            <a:ext cx="187325" cy="601662"/>
            <a:chOff x="960" y="1764"/>
            <a:chExt cx="130" cy="418"/>
          </a:xfrm>
        </p:grpSpPr>
        <p:sp>
          <p:nvSpPr>
            <p:cNvPr id="5137" name="Oval 17"/>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38" name="Oval 18"/>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39" name="AutoShape 1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38100" algn="ctr">
              <a:noFill/>
              <a:round/>
              <a:headEnd/>
              <a:tailEnd/>
            </a:ln>
            <a:effectLst/>
          </p:spPr>
          <p:txBody>
            <a:bodyPr wrap="none" anchor="ctr"/>
            <a:lstStyle/>
            <a:p>
              <a:endParaRPr lang="en-US"/>
            </a:p>
          </p:txBody>
        </p:sp>
      </p:grpSp>
      <p:grpSp>
        <p:nvGrpSpPr>
          <p:cNvPr id="5140" name="Group 20"/>
          <p:cNvGrpSpPr>
            <a:grpSpLocks/>
          </p:cNvGrpSpPr>
          <p:nvPr/>
        </p:nvGrpSpPr>
        <p:grpSpPr bwMode="auto">
          <a:xfrm>
            <a:off x="1371600" y="3506788"/>
            <a:ext cx="187325" cy="601662"/>
            <a:chOff x="960" y="1764"/>
            <a:chExt cx="130" cy="418"/>
          </a:xfrm>
        </p:grpSpPr>
        <p:sp>
          <p:nvSpPr>
            <p:cNvPr id="5141" name="Oval 21"/>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42" name="Oval 22"/>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43" name="AutoShape 2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38100" algn="ctr">
              <a:noFill/>
              <a:round/>
              <a:headEnd/>
              <a:tailEnd/>
            </a:ln>
            <a:effectLst/>
          </p:spPr>
          <p:txBody>
            <a:bodyPr wrap="none" anchor="ctr"/>
            <a:lstStyle/>
            <a:p>
              <a:endParaRPr lang="en-US"/>
            </a:p>
          </p:txBody>
        </p:sp>
      </p:grpSp>
      <p:sp>
        <p:nvSpPr>
          <p:cNvPr id="5144" name="AutoShape 24"/>
          <p:cNvSpPr>
            <a:spLocks noChangeArrowheads="1"/>
          </p:cNvSpPr>
          <p:nvPr/>
        </p:nvSpPr>
        <p:spPr bwMode="gray">
          <a:xfrm>
            <a:off x="1371600" y="5039363"/>
            <a:ext cx="6705600" cy="593725"/>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endParaRPr lang="en-US"/>
          </a:p>
        </p:txBody>
      </p:sp>
      <p:sp>
        <p:nvSpPr>
          <p:cNvPr id="5145" name="Text Box 25"/>
          <p:cNvSpPr txBox="1">
            <a:spLocks noChangeArrowheads="1"/>
          </p:cNvSpPr>
          <p:nvPr/>
        </p:nvSpPr>
        <p:spPr bwMode="white">
          <a:xfrm>
            <a:off x="1600331" y="2547155"/>
            <a:ext cx="5029200" cy="40011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lvl="0"/>
            <a:r>
              <a:rPr lang="en-US" sz="2000" smtClean="0">
                <a:latin typeface="Times New Roman" pitchFamily="18" charset="0"/>
                <a:cs typeface="Times New Roman" pitchFamily="18" charset="0"/>
              </a:rPr>
              <a:t>Hướng dẫn chuyên môn của mô hình</a:t>
            </a:r>
            <a:endParaRPr lang="en-US" sz="2000" dirty="0">
              <a:latin typeface="Times New Roman" pitchFamily="18" charset="0"/>
              <a:cs typeface="Times New Roman" pitchFamily="18" charset="0"/>
            </a:endParaRPr>
          </a:p>
        </p:txBody>
      </p:sp>
      <p:sp>
        <p:nvSpPr>
          <p:cNvPr id="5146" name="Text Box 26"/>
          <p:cNvSpPr txBox="1">
            <a:spLocks noChangeArrowheads="1"/>
          </p:cNvSpPr>
          <p:nvPr/>
        </p:nvSpPr>
        <p:spPr bwMode="white">
          <a:xfrm>
            <a:off x="1599273" y="3242998"/>
            <a:ext cx="5922742" cy="707886"/>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lvl="0"/>
            <a:r>
              <a:rPr lang="en-US" sz="2000" smtClean="0">
                <a:latin typeface="Times New Roman" pitchFamily="18" charset="0"/>
                <a:cs typeface="Times New Roman" pitchFamily="18" charset="0"/>
              </a:rPr>
              <a:t>Công tác tự quản lý, giám sát các tiêu chí về ATTP của BATT trường học</a:t>
            </a:r>
            <a:endParaRPr lang="en-US" sz="2000" dirty="0">
              <a:latin typeface="Times New Roman" pitchFamily="18" charset="0"/>
              <a:cs typeface="Times New Roman" pitchFamily="18" charset="0"/>
            </a:endParaRPr>
          </a:p>
        </p:txBody>
      </p:sp>
      <p:sp>
        <p:nvSpPr>
          <p:cNvPr id="5147" name="Text Box 27"/>
          <p:cNvSpPr txBox="1">
            <a:spLocks noChangeArrowheads="1"/>
          </p:cNvSpPr>
          <p:nvPr/>
        </p:nvSpPr>
        <p:spPr bwMode="white">
          <a:xfrm>
            <a:off x="1670820" y="4181584"/>
            <a:ext cx="5029200" cy="40011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lvl="0"/>
            <a:r>
              <a:rPr lang="en-US" sz="2000" smtClean="0">
                <a:latin typeface="Times New Roman" pitchFamily="18" charset="0"/>
                <a:cs typeface="Times New Roman" pitchFamily="18" charset="0"/>
              </a:rPr>
              <a:t>Phương pháp phòng chống NĐTP</a:t>
            </a:r>
            <a:endParaRPr lang="en-US" sz="2000" dirty="0">
              <a:latin typeface="Times New Roman" pitchFamily="18" charset="0"/>
              <a:cs typeface="Times New Roman" pitchFamily="18" charset="0"/>
            </a:endParaRPr>
          </a:p>
        </p:txBody>
      </p:sp>
      <p:sp>
        <p:nvSpPr>
          <p:cNvPr id="5148" name="Text Box 28"/>
          <p:cNvSpPr txBox="1">
            <a:spLocks noChangeArrowheads="1"/>
          </p:cNvSpPr>
          <p:nvPr/>
        </p:nvSpPr>
        <p:spPr bwMode="white">
          <a:xfrm>
            <a:off x="1641973" y="4978652"/>
            <a:ext cx="5029200" cy="40011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lvl="0"/>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endParaRPr lang="en-US" sz="2000" dirty="0"/>
          </a:p>
        </p:txBody>
      </p:sp>
      <p:grpSp>
        <p:nvGrpSpPr>
          <p:cNvPr id="5151" name="Group 31"/>
          <p:cNvGrpSpPr>
            <a:grpSpLocks/>
          </p:cNvGrpSpPr>
          <p:nvPr/>
        </p:nvGrpSpPr>
        <p:grpSpPr bwMode="auto">
          <a:xfrm>
            <a:off x="7543800" y="4953000"/>
            <a:ext cx="187325" cy="601663"/>
            <a:chOff x="960" y="1764"/>
            <a:chExt cx="130" cy="418"/>
          </a:xfrm>
        </p:grpSpPr>
        <p:sp>
          <p:nvSpPr>
            <p:cNvPr id="5152" name="Oval 32"/>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53" name="Oval 33"/>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54" name="AutoShape 34"/>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38100" algn="ctr">
              <a:noFill/>
              <a:round/>
              <a:headEnd/>
              <a:tailEnd/>
            </a:ln>
            <a:effectLst/>
          </p:spPr>
          <p:txBody>
            <a:bodyPr wrap="none" anchor="ctr"/>
            <a:lstStyle/>
            <a:p>
              <a:endParaRPr lang="en-US"/>
            </a:p>
          </p:txBody>
        </p:sp>
      </p:grpSp>
      <p:grpSp>
        <p:nvGrpSpPr>
          <p:cNvPr id="5155" name="Group 35"/>
          <p:cNvGrpSpPr>
            <a:grpSpLocks/>
          </p:cNvGrpSpPr>
          <p:nvPr/>
        </p:nvGrpSpPr>
        <p:grpSpPr bwMode="auto">
          <a:xfrm>
            <a:off x="1371600" y="4949825"/>
            <a:ext cx="187325" cy="601663"/>
            <a:chOff x="960" y="1764"/>
            <a:chExt cx="130" cy="418"/>
          </a:xfrm>
        </p:grpSpPr>
        <p:sp>
          <p:nvSpPr>
            <p:cNvPr id="5156" name="Oval 36"/>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57" name="Oval 37"/>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p:spPr>
          <p:txBody>
            <a:bodyPr wrap="none" anchor="ctr"/>
            <a:lstStyle/>
            <a:p>
              <a:endParaRPr lang="en-US"/>
            </a:p>
          </p:txBody>
        </p:sp>
        <p:sp>
          <p:nvSpPr>
            <p:cNvPr id="5158" name="AutoShape 38"/>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38100" algn="ctr">
              <a:no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r>
              <a:rPr lang="en-US" altLang="en-US" sz="2000" b="1" smtClean="0">
                <a:latin typeface="Times New Roman" panose="02020603050405020304" pitchFamily="18" charset="0"/>
                <a:ea typeface="MS Mincho" panose="02020609040205080304" pitchFamily="49" charset="-128"/>
                <a:cs typeface="Times New Roman" panose="02020603050405020304" pitchFamily="18" charset="0"/>
              </a:rPr>
              <a:t>Tiêu chí về điều kiện ATTP</a:t>
            </a:r>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586648" y="990891"/>
            <a:ext cx="4252552" cy="5371041"/>
            <a:chOff x="118629" y="1003120"/>
            <a:chExt cx="4252552" cy="5371041"/>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153980" y="3718485"/>
              <a:ext cx="4095163" cy="688975"/>
              <a:chOff x="720" y="1392"/>
              <a:chExt cx="4125" cy="480"/>
            </a:xfrm>
          </p:grpSpPr>
          <p:sp>
            <p:nvSpPr>
              <p:cNvPr id="67594"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730" y="1407"/>
                <a:ext cx="4115" cy="464"/>
                <a:chOff x="744" y="1407"/>
                <a:chExt cx="4059" cy="464"/>
              </a:xfrm>
            </p:grpSpPr>
            <p:sp>
              <p:nvSpPr>
                <p:cNvPr id="67596" name="AutoShape 12"/>
                <p:cNvSpPr>
                  <a:spLocks noChangeArrowheads="1"/>
                </p:cNvSpPr>
                <p:nvPr/>
              </p:nvSpPr>
              <p:spPr bwMode="gray">
                <a:xfrm>
                  <a:off x="815" y="175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631216"/>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Tách biệt nguồn gây ô nhiễm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Có diện tích phù hợp.</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Tường trần nền làm bằng vật liệu nhẵn, sáng màu, dễ vệ sinh.</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45318" y="3854173"/>
              <a:ext cx="3725863" cy="400110"/>
            </a:xfrm>
            <a:prstGeom prst="rect">
              <a:avLst/>
            </a:prstGeom>
            <a:noFill/>
            <a:ln w="9525">
              <a:noFill/>
              <a:miter lim="800000"/>
              <a:headEnd/>
              <a:tailEnd/>
            </a:ln>
            <a:effectLst/>
          </p:spPr>
          <p:txBody>
            <a:bodyPr wrap="square">
              <a:spAutoFit/>
            </a:bodyPr>
            <a:lstStyle/>
            <a:p>
              <a:pPr>
                <a:spcBef>
                  <a:spcPct val="50000"/>
                </a:spcBef>
              </a:pPr>
              <a:r>
                <a:rPr lang="de-DE" altLang="en-US" sz="2000" b="1" smtClean="0">
                  <a:latin typeface="Times New Roman" panose="02020603050405020304" pitchFamily="18" charset="0"/>
                  <a:cs typeface="Times New Roman" panose="02020603050405020304" pitchFamily="18" charset="0"/>
                </a:rPr>
                <a:t>Nơi chế biến</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18629" y="3788340"/>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smtClean="0">
                  <a:latin typeface="Times New Roman" panose="02020603050405020304" pitchFamily="18" charset="0"/>
                  <a:cs typeface="Times New Roman" panose="02020603050405020304" pitchFamily="18" charset="0"/>
                </a:rPr>
                <a:t>Vị trí</a:t>
              </a:r>
              <a:endParaRPr lang="pt-BR" altLang="en-US" sz="2000" b="1" dirty="0">
                <a:latin typeface="Times New Roman" panose="02020603050405020304" pitchFamily="18" charset="0"/>
                <a:cs typeface="Times New Roman" panose="02020603050405020304" pitchFamily="18" charset="0"/>
              </a:endParaRPr>
            </a:p>
          </p:txBody>
        </p:sp>
        <p:sp>
          <p:nvSpPr>
            <p:cNvPr id="30" name="Text Box 19">
              <a:extLst>
                <a:ext uri="{FF2B5EF4-FFF2-40B4-BE49-F238E27FC236}">
                  <a16:creationId xmlns:a16="http://schemas.microsoft.com/office/drawing/2014/main" id="{F2DA73A4-C45A-42E0-805C-768F4F7E033E}"/>
                </a:ext>
              </a:extLst>
            </p:cNvPr>
            <p:cNvSpPr txBox="1">
              <a:spLocks noChangeArrowheads="1"/>
            </p:cNvSpPr>
            <p:nvPr/>
          </p:nvSpPr>
          <p:spPr bwMode="gray">
            <a:xfrm>
              <a:off x="305372" y="4435169"/>
              <a:ext cx="3725863" cy="1938992"/>
            </a:xfrm>
            <a:prstGeom prst="rect">
              <a:avLst/>
            </a:prstGeom>
            <a:noFill/>
            <a:ln w="9525">
              <a:noFill/>
              <a:miter lim="800000"/>
              <a:headEnd/>
              <a:tailEnd/>
            </a:ln>
            <a:effectLst/>
          </p:spPr>
          <p:txBody>
            <a:bodyPr wrap="square">
              <a:spAutoFit/>
            </a:bodyPr>
            <a:lstStyle/>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Phân khu rõ ràng. Thực phẩm sống chín riêng biệt.</a:t>
              </a: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Sơ chế trên bàn cao 60cm</a:t>
              </a: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Có trang bị hệ thống phòng chống côn trùng, động vật gây hại.</a:t>
              </a:r>
              <a:endParaRPr lang="pt-BR" alt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498931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r>
              <a:rPr lang="en-US" altLang="en-US" sz="2000" b="1" smtClean="0">
                <a:latin typeface="Times New Roman" panose="02020603050405020304" pitchFamily="18" charset="0"/>
                <a:ea typeface="MS Mincho" panose="02020609040205080304" pitchFamily="49" charset="-128"/>
                <a:cs typeface="Times New Roman" panose="02020603050405020304" pitchFamily="18" charset="0"/>
              </a:rPr>
              <a:t>Tiêu chí về điều kiện ATTP</a:t>
            </a:r>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702385" y="418260"/>
            <a:ext cx="4198617" cy="4256505"/>
            <a:chOff x="161717" y="1003120"/>
            <a:chExt cx="4198617" cy="3094454"/>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248293" y="3366821"/>
              <a:ext cx="4112041" cy="522473"/>
              <a:chOff x="815" y="1147"/>
              <a:chExt cx="4142" cy="364"/>
            </a:xfrm>
          </p:grpSpPr>
          <p:sp>
            <p:nvSpPr>
              <p:cNvPr id="67594" name="AutoShape 10"/>
              <p:cNvSpPr>
                <a:spLocks noChangeArrowheads="1"/>
              </p:cNvSpPr>
              <p:nvPr/>
            </p:nvSpPr>
            <p:spPr bwMode="gray">
              <a:xfrm>
                <a:off x="897" y="1147"/>
                <a:ext cx="4058" cy="364"/>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815" y="1175"/>
                <a:ext cx="4142" cy="336"/>
                <a:chOff x="828" y="1175"/>
                <a:chExt cx="4086" cy="336"/>
              </a:xfrm>
            </p:grpSpPr>
            <p:sp>
              <p:nvSpPr>
                <p:cNvPr id="67596" name="AutoShape 12"/>
                <p:cNvSpPr>
                  <a:spLocks noChangeArrowheads="1"/>
                </p:cNvSpPr>
                <p:nvPr/>
              </p:nvSpPr>
              <p:spPr bwMode="gray">
                <a:xfrm>
                  <a:off x="926" y="139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828" y="1175"/>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323439"/>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Dễ lau rửa, không bị thôi nhiễm vào thực phẩm.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Không để hóa chất trong khu vực sơ chế, chế biến, bảo quản.</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02718" y="3489545"/>
              <a:ext cx="3725863" cy="400110"/>
            </a:xfrm>
            <a:prstGeom prst="rect">
              <a:avLst/>
            </a:prstGeom>
            <a:noFill/>
            <a:ln w="9525">
              <a:noFill/>
              <a:miter lim="800000"/>
              <a:headEnd/>
              <a:tailEnd/>
            </a:ln>
            <a:effectLst/>
          </p:spPr>
          <p:txBody>
            <a:bodyPr wrap="square">
              <a:spAutoFit/>
            </a:bodyPr>
            <a:lstStyle/>
            <a:p>
              <a:pPr>
                <a:spcBef>
                  <a:spcPct val="50000"/>
                </a:spcBef>
              </a:pPr>
              <a:r>
                <a:rPr lang="de-DE" sz="2000" b="1" smtClean="0">
                  <a:latin typeface="Times New Roman" panose="02020603050405020304" pitchFamily="18" charset="0"/>
                  <a:cs typeface="Times New Roman" panose="02020603050405020304" pitchFamily="18" charset="0"/>
                </a:rPr>
                <a:t>Đủ nước sạch phù hợp quy định</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96372" y="3407011"/>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smtClean="0">
                  <a:latin typeface="Times New Roman" panose="02020603050405020304" pitchFamily="18" charset="0"/>
                  <a:cs typeface="Times New Roman" panose="02020603050405020304" pitchFamily="18" charset="0"/>
                </a:rPr>
                <a:t>Trang thiết bị dụng cụ</a:t>
              </a:r>
              <a:endParaRPr lang="pt-BR" altLang="en-US" sz="20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698985" y="2771378"/>
            <a:ext cx="4097758" cy="867575"/>
            <a:chOff x="4698985" y="2771378"/>
            <a:chExt cx="4097758" cy="867575"/>
          </a:xfrm>
        </p:grpSpPr>
        <p:sp>
          <p:nvSpPr>
            <p:cNvPr id="23" name="AutoShape 10"/>
            <p:cNvSpPr>
              <a:spLocks noChangeArrowheads="1"/>
            </p:cNvSpPr>
            <p:nvPr/>
          </p:nvSpPr>
          <p:spPr bwMode="gray">
            <a:xfrm>
              <a:off x="4768095" y="2771378"/>
              <a:ext cx="4028648" cy="688975"/>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pic>
          <p:nvPicPr>
            <p:cNvPr id="24" name="Picture 24" descr="1"/>
            <p:cNvPicPr>
              <a:picLocks noChangeAspect="1" noChangeArrowheads="1"/>
            </p:cNvPicPr>
            <p:nvPr/>
          </p:nvPicPr>
          <p:blipFill>
            <a:blip r:embed="rId2">
              <a:lum bright="-6000" contrast="24000"/>
              <a:grayscl/>
            </a:blip>
            <a:srcRect l="42606" t="64474" r="19473"/>
            <a:stretch>
              <a:fillRect/>
            </a:stretch>
          </p:blipFill>
          <p:spPr bwMode="gray">
            <a:xfrm>
              <a:off x="4698985" y="2948391"/>
              <a:ext cx="538163" cy="690562"/>
            </a:xfrm>
            <a:prstGeom prst="rect">
              <a:avLst/>
            </a:prstGeom>
            <a:noFill/>
          </p:spPr>
        </p:pic>
        <p:sp>
          <p:nvSpPr>
            <p:cNvPr id="3" name="TextBox 2"/>
            <p:cNvSpPr txBox="1"/>
            <p:nvPr/>
          </p:nvSpPr>
          <p:spPr>
            <a:xfrm>
              <a:off x="5109633" y="2780039"/>
              <a:ext cx="3434695" cy="707886"/>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Có dụng cụ đựng rác thải, vận chuyển đi trong ngày</a:t>
              </a:r>
              <a:endParaRPr lang="en-US" sz="2000" b="1">
                <a:latin typeface="Times New Roman" pitchFamily="18" charset="0"/>
                <a:cs typeface="Times New Roman" pitchFamily="18" charset="0"/>
              </a:endParaRPr>
            </a:p>
          </p:txBody>
        </p:sp>
      </p:grpSp>
      <p:sp>
        <p:nvSpPr>
          <p:cNvPr id="26" name="AutoShape 10"/>
          <p:cNvSpPr>
            <a:spLocks noChangeArrowheads="1"/>
          </p:cNvSpPr>
          <p:nvPr/>
        </p:nvSpPr>
        <p:spPr bwMode="gray">
          <a:xfrm>
            <a:off x="4867218" y="4778772"/>
            <a:ext cx="4028648" cy="1279368"/>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pic>
        <p:nvPicPr>
          <p:cNvPr id="27" name="Picture 25" descr="1"/>
          <p:cNvPicPr>
            <a:picLocks noChangeAspect="1" noChangeArrowheads="1"/>
          </p:cNvPicPr>
          <p:nvPr/>
        </p:nvPicPr>
        <p:blipFill>
          <a:blip r:embed="rId2">
            <a:lum bright="-6000" contrast="24000"/>
            <a:grayscl/>
          </a:blip>
          <a:srcRect l="42606" t="64474" r="19473"/>
          <a:stretch>
            <a:fillRect/>
          </a:stretch>
        </p:blipFill>
        <p:spPr bwMode="gray">
          <a:xfrm>
            <a:off x="4679096" y="5051932"/>
            <a:ext cx="538162" cy="949888"/>
          </a:xfrm>
          <a:prstGeom prst="rect">
            <a:avLst/>
          </a:prstGeom>
          <a:noFill/>
        </p:spPr>
      </p:pic>
      <p:sp>
        <p:nvSpPr>
          <p:cNvPr id="28" name="TextBox 27"/>
          <p:cNvSpPr txBox="1"/>
          <p:nvPr/>
        </p:nvSpPr>
        <p:spPr>
          <a:xfrm>
            <a:off x="5217258" y="4734701"/>
            <a:ext cx="3434695" cy="1323439"/>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Ghi chép sổ kiểm thực 3 bước, lưu mẫu thức ăn theo quy định từ 24-48h trong tủ lạnh</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27818527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B4F5EB8-AE90-494C-8B8B-07E65C2F54F2}"/>
              </a:ext>
            </a:extLst>
          </p:cNvPr>
          <p:cNvGrpSpPr/>
          <p:nvPr/>
        </p:nvGrpSpPr>
        <p:grpSpPr>
          <a:xfrm>
            <a:off x="2267745" y="652117"/>
            <a:ext cx="5673326" cy="5584513"/>
            <a:chOff x="3018632" y="2090738"/>
            <a:chExt cx="4271168" cy="3724603"/>
          </a:xfrm>
        </p:grpSpPr>
        <p:sp>
          <p:nvSpPr>
            <p:cNvPr id="32771" name="AutoShape 3"/>
            <p:cNvSpPr>
              <a:spLocks noChangeArrowheads="1"/>
            </p:cNvSpPr>
            <p:nvPr/>
          </p:nvSpPr>
          <p:spPr bwMode="gray">
            <a:xfrm>
              <a:off x="4633913" y="2093913"/>
              <a:ext cx="2655887" cy="1830387"/>
            </a:xfrm>
            <a:prstGeom prst="triangle">
              <a:avLst>
                <a:gd name="adj" fmla="val 50000"/>
              </a:avLst>
            </a:prstGeom>
            <a:gradFill rotWithShape="1">
              <a:gsLst>
                <a:gs pos="0">
                  <a:schemeClr val="hlink">
                    <a:gamma/>
                    <a:shade val="82353"/>
                    <a:invGamma/>
                  </a:schemeClr>
                </a:gs>
                <a:gs pos="100000">
                  <a:schemeClr val="hlink"/>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3" name="AutoShape 5"/>
            <p:cNvSpPr>
              <a:spLocks noChangeArrowheads="1"/>
            </p:cNvSpPr>
            <p:nvPr/>
          </p:nvSpPr>
          <p:spPr bwMode="gray">
            <a:xfrm flipV="1">
              <a:off x="3018633" y="2090738"/>
              <a:ext cx="2877343" cy="1830387"/>
            </a:xfrm>
            <a:prstGeom prst="triangle">
              <a:avLst>
                <a:gd name="adj" fmla="val 50000"/>
              </a:avLst>
            </a:prstGeom>
            <a:gradFill rotWithShape="1">
              <a:gsLst>
                <a:gs pos="0">
                  <a:schemeClr val="hlink">
                    <a:gamma/>
                    <a:shade val="60392"/>
                    <a:invGamma/>
                  </a:schemeClr>
                </a:gs>
                <a:gs pos="100000">
                  <a:schemeClr val="hlink"/>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anchor="ctr"/>
            <a:lstStyle/>
            <a:p>
              <a:endParaRPr lang="en-US"/>
            </a:p>
          </p:txBody>
        </p:sp>
        <p:sp>
          <p:nvSpPr>
            <p:cNvPr id="32774" name="AutoShape 6"/>
            <p:cNvSpPr>
              <a:spLocks noChangeArrowheads="1"/>
            </p:cNvSpPr>
            <p:nvPr/>
          </p:nvSpPr>
          <p:spPr bwMode="gray">
            <a:xfrm>
              <a:off x="3018632" y="4091780"/>
              <a:ext cx="2872582" cy="1705769"/>
            </a:xfrm>
            <a:prstGeom prst="triangle">
              <a:avLst>
                <a:gd name="adj" fmla="val 52581"/>
              </a:avLst>
            </a:prstGeom>
            <a:gradFill rotWithShape="1">
              <a:gsLst>
                <a:gs pos="0">
                  <a:schemeClr val="accent1">
                    <a:gamma/>
                    <a:shade val="76078"/>
                    <a:invGamma/>
                  </a:schemeClr>
                </a:gs>
                <a:gs pos="100000">
                  <a:schemeClr val="accent1"/>
                </a:gs>
              </a:gsLst>
              <a:lin ang="54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5" name="AutoShape 7"/>
            <p:cNvSpPr>
              <a:spLocks noChangeArrowheads="1"/>
            </p:cNvSpPr>
            <p:nvPr/>
          </p:nvSpPr>
          <p:spPr bwMode="gray">
            <a:xfrm flipV="1">
              <a:off x="4630738" y="3970338"/>
              <a:ext cx="2654300" cy="1830387"/>
            </a:xfrm>
            <a:prstGeom prst="triangle">
              <a:avLst>
                <a:gd name="adj" fmla="val 50000"/>
              </a:avLst>
            </a:prstGeom>
            <a:gradFill rotWithShape="1">
              <a:gsLst>
                <a:gs pos="0">
                  <a:schemeClr val="accent1">
                    <a:gamma/>
                    <a:shade val="72941"/>
                    <a:invGamma/>
                  </a:schemeClr>
                </a:gs>
                <a:gs pos="100000">
                  <a:schemeClr val="accent1"/>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6" name="Rectangle 8"/>
            <p:cNvSpPr>
              <a:spLocks noChangeArrowheads="1"/>
            </p:cNvSpPr>
            <p:nvPr/>
          </p:nvSpPr>
          <p:spPr bwMode="gray">
            <a:xfrm>
              <a:off x="3719846" y="2123261"/>
              <a:ext cx="1691942" cy="1087943"/>
            </a:xfrm>
            <a:prstGeom prst="rect">
              <a:avLst/>
            </a:prstGeom>
            <a:noFill/>
            <a:ln w="9525" algn="ctr">
              <a:noFill/>
              <a:miter lim="800000"/>
              <a:headEnd/>
              <a:tailEnd/>
            </a:ln>
            <a:effectLst/>
          </p:spPr>
          <p:txBody>
            <a:bodyPr wrap="square">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Có hợp đồng mua bán TP với các CSSXCBKD có tính pháp lý, đủ năng lực</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8" name="Rectangle 10"/>
            <p:cNvSpPr>
              <a:spLocks noChangeArrowheads="1"/>
            </p:cNvSpPr>
            <p:nvPr/>
          </p:nvSpPr>
          <p:spPr bwMode="gray">
            <a:xfrm>
              <a:off x="5280002" y="4195833"/>
              <a:ext cx="1431925" cy="882670"/>
            </a:xfrm>
            <a:prstGeom prst="rect">
              <a:avLst/>
            </a:prstGeom>
            <a:noFill/>
            <a:ln w="9525" algn="ctr">
              <a:noFill/>
              <a:miter lim="800000"/>
              <a:headEnd/>
              <a:tailEnd/>
            </a:ln>
            <a:effectLst/>
          </p:spPr>
          <p:txBody>
            <a:bodyPr>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Phụ gia thực phẩm trong danh mục cho phép của BYT</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9" name="Rectangle 11"/>
            <p:cNvSpPr>
              <a:spLocks noChangeArrowheads="1"/>
            </p:cNvSpPr>
            <p:nvPr/>
          </p:nvSpPr>
          <p:spPr bwMode="gray">
            <a:xfrm>
              <a:off x="3586585" y="4973725"/>
              <a:ext cx="1904155" cy="841616"/>
            </a:xfrm>
            <a:prstGeom prst="rect">
              <a:avLst/>
            </a:prstGeom>
            <a:noFill/>
            <a:ln w="9525" algn="ctr">
              <a:noFill/>
              <a:miter lim="800000"/>
              <a:headEnd/>
              <a:tailEnd/>
            </a:ln>
            <a:effectLst/>
          </p:spPr>
          <p:txBody>
            <a:bodyPr wrap="square">
              <a:spAutoFit/>
            </a:bodyPr>
            <a:lstStyle/>
            <a:p>
              <a:pPr algn="ctr" eaLnBrk="0" hangingPunct="0"/>
              <a:r>
                <a:rPr lang="en-US" sz="1900" b="1" smtClean="0">
                  <a:solidFill>
                    <a:srgbClr val="FFFFFF"/>
                  </a:solidFill>
                  <a:latin typeface="Times New Roman" panose="02020603050405020304" pitchFamily="18" charset="0"/>
                  <a:cs typeface="Times New Roman" panose="02020603050405020304" pitchFamily="18" charset="0"/>
                </a:rPr>
                <a:t>Nhà trường truy suất nguồn gốc TP, kiểm tra CSSXCBKD 1năm/lần và có BB</a:t>
              </a:r>
              <a:endParaRPr lang="en-US" sz="1900" b="1" dirty="0">
                <a:solidFill>
                  <a:srgbClr val="FFFFFF"/>
                </a:solidFill>
                <a:latin typeface="Times New Roman" panose="02020603050405020304" pitchFamily="18" charset="0"/>
                <a:cs typeface="Times New Roman" panose="02020603050405020304" pitchFamily="18" charset="0"/>
              </a:endParaRPr>
            </a:p>
          </p:txBody>
        </p:sp>
        <p:sp>
          <p:nvSpPr>
            <p:cNvPr id="32787" name="Rectangle 19"/>
            <p:cNvSpPr>
              <a:spLocks noChangeArrowheads="1"/>
            </p:cNvSpPr>
            <p:nvPr/>
          </p:nvSpPr>
          <p:spPr bwMode="gray">
            <a:xfrm>
              <a:off x="5410688" y="2894002"/>
              <a:ext cx="1262063" cy="882670"/>
            </a:xfrm>
            <a:prstGeom prst="rect">
              <a:avLst/>
            </a:prstGeom>
            <a:noFill/>
            <a:ln w="9525" algn="ctr">
              <a:noFill/>
              <a:miter lim="800000"/>
              <a:headEnd/>
              <a:tailEnd/>
            </a:ln>
            <a:effectLst/>
          </p:spPr>
          <p:txBody>
            <a:bodyPr wrap="square">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Lưu giữ đầy đủ phiếu giao nhận hàng hóa</a:t>
              </a:r>
              <a:endParaRPr lang="en-US" sz="2000" b="1" dirty="0">
                <a:solidFill>
                  <a:srgbClr val="FFFFFF"/>
                </a:solidFill>
                <a:latin typeface="Times New Roman" panose="02020603050405020304" pitchFamily="18" charset="0"/>
                <a:cs typeface="Times New Roman" panose="02020603050405020304" pitchFamily="18" charset="0"/>
              </a:endParaRPr>
            </a:p>
          </p:txBody>
        </p:sp>
        <p:grpSp>
          <p:nvGrpSpPr>
            <p:cNvPr id="32788" name="Group 20"/>
            <p:cNvGrpSpPr>
              <a:grpSpLocks/>
            </p:cNvGrpSpPr>
            <p:nvPr/>
          </p:nvGrpSpPr>
          <p:grpSpPr bwMode="auto">
            <a:xfrm>
              <a:off x="3578225" y="3290888"/>
              <a:ext cx="1920875" cy="1289050"/>
              <a:chOff x="2363" y="2075"/>
              <a:chExt cx="1210" cy="812"/>
            </a:xfrm>
          </p:grpSpPr>
          <p:sp>
            <p:nvSpPr>
              <p:cNvPr id="32789"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000"/>
                </a:srgbClr>
              </a:solidFill>
              <a:ln w="19050" algn="ctr">
                <a:solidFill>
                  <a:srgbClr val="F8F8F8"/>
                </a:solidFill>
                <a:miter lim="800000"/>
                <a:headEnd/>
                <a:tailEnd/>
              </a:ln>
              <a:effectLst/>
            </p:spPr>
            <p:txBody>
              <a:bodyPr wrap="none" anchor="ctr"/>
              <a:lstStyle/>
              <a:p>
                <a:endParaRPr lang="en-US"/>
              </a:p>
            </p:txBody>
          </p:sp>
          <p:sp>
            <p:nvSpPr>
              <p:cNvPr id="32790" name="AutoShape 22"/>
              <p:cNvSpPr>
                <a:spLocks noChangeArrowheads="1"/>
              </p:cNvSpPr>
              <p:nvPr/>
            </p:nvSpPr>
            <p:spPr bwMode="gray">
              <a:xfrm>
                <a:off x="2394" y="2103"/>
                <a:ext cx="1138" cy="764"/>
              </a:xfrm>
              <a:prstGeom prst="hexagon">
                <a:avLst>
                  <a:gd name="adj" fmla="val 37238"/>
                  <a:gd name="vf" fmla="val 115470"/>
                </a:avLst>
              </a:prstGeom>
              <a:solidFill>
                <a:srgbClr val="F8F8F8"/>
              </a:solidFill>
              <a:ln w="19050" algn="ctr">
                <a:solidFill>
                  <a:srgbClr val="F8F8F8"/>
                </a:solidFill>
                <a:miter lim="800000"/>
                <a:headEnd/>
                <a:tailEnd/>
              </a:ln>
              <a:effectLst/>
            </p:spPr>
            <p:txBody>
              <a:bodyPr wrap="none" anchor="ctr"/>
              <a:lstStyle/>
              <a:p>
                <a:endParaRPr lang="en-US"/>
              </a:p>
            </p:txBody>
          </p:sp>
        </p:grpSp>
        <p:sp>
          <p:nvSpPr>
            <p:cNvPr id="32791" name="Rectangle 23"/>
            <p:cNvSpPr>
              <a:spLocks noChangeArrowheads="1"/>
            </p:cNvSpPr>
            <p:nvPr/>
          </p:nvSpPr>
          <p:spPr bwMode="auto">
            <a:xfrm>
              <a:off x="3923506" y="3619655"/>
              <a:ext cx="1289050" cy="472126"/>
            </a:xfrm>
            <a:prstGeom prst="rect">
              <a:avLst/>
            </a:prstGeom>
            <a:noFill/>
            <a:ln w="9525">
              <a:noFill/>
              <a:miter lim="800000"/>
              <a:headEnd/>
              <a:tailEnd/>
            </a:ln>
            <a:effectLst/>
          </p:spPr>
          <p:txBody>
            <a:bodyPr>
              <a:spAutoFit/>
            </a:bodyPr>
            <a:lstStyle/>
            <a:p>
              <a:pPr algn="ctr"/>
              <a:r>
                <a:rPr lang="en-US" sz="2000" b="1" smtClean="0">
                  <a:latin typeface="Times New Roman" pitchFamily="18" charset="0"/>
                  <a:cs typeface="Times New Roman" pitchFamily="18" charset="0"/>
                </a:rPr>
                <a:t>Nguồn gốc thực phẩm</a:t>
              </a:r>
              <a:endParaRPr lang="en-US" sz="20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33181882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860160813"/>
              </p:ext>
            </p:extLst>
          </p:nvPr>
        </p:nvGraphicFramePr>
        <p:xfrm>
          <a:off x="467544" y="631229"/>
          <a:ext cx="82192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700039" y="4341584"/>
            <a:ext cx="3960440" cy="1631216"/>
          </a:xfrm>
          <a:prstGeom prst="rect">
            <a:avLst/>
          </a:prstGeom>
          <a:solidFill>
            <a:schemeClr val="accent1"/>
          </a:solidFill>
        </p:spPr>
        <p:txBody>
          <a:bodyPr wrap="square" rtlCol="0">
            <a:spAutoFit/>
          </a:bodyPr>
          <a:lstStyle/>
          <a:p>
            <a:pPr algn="just"/>
            <a:r>
              <a:rPr lang="en-US" sz="2000" smtClean="0">
                <a:latin typeface="Times New Roman" pitchFamily="18" charset="0"/>
                <a:cs typeface="Times New Roman" pitchFamily="18" charset="0"/>
              </a:rPr>
              <a:t>Khi đang trong quá trình sơ chế, chế biến thực hành vệ sinh cá nhân tốt phải được tổ giám sát kiểm tra hàng ngày, hàng tuần thể hiện bằng biên bản</a:t>
            </a:r>
            <a:endParaRPr lang="en-US" sz="2000">
              <a:latin typeface="Times New Roman" pitchFamily="18" charset="0"/>
              <a:cs typeface="Times New Roman" pitchFamily="18" charset="0"/>
            </a:endParaRPr>
          </a:p>
        </p:txBody>
      </p:sp>
      <p:sp>
        <p:nvSpPr>
          <p:cNvPr id="10" name="Down Arrow 9"/>
          <p:cNvSpPr/>
          <p:nvPr/>
        </p:nvSpPr>
        <p:spPr>
          <a:xfrm>
            <a:off x="2700039" y="198884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300686" y="201989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20466" y="2019890"/>
            <a:ext cx="359793" cy="2129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93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3"/>
          <p:cNvSpPr>
            <a:spLocks noChangeArrowheads="1"/>
          </p:cNvSpPr>
          <p:nvPr/>
        </p:nvSpPr>
        <p:spPr bwMode="gray">
          <a:xfrm>
            <a:off x="2429733" y="1774814"/>
            <a:ext cx="4041775" cy="3690938"/>
          </a:xfrm>
          <a:prstGeom prst="diamond">
            <a:avLst/>
          </a:prstGeom>
          <a:noFill/>
          <a:ln w="57150" algn="ctr">
            <a:solidFill>
              <a:srgbClr val="808080"/>
            </a:solidFill>
            <a:miter lim="800000"/>
            <a:headEnd/>
            <a:tailEnd/>
          </a:ln>
          <a:effectLst/>
        </p:spPr>
        <p:txBody>
          <a:bodyPr anchor="ctr">
            <a:spAutoFit/>
          </a:bodyPr>
          <a:lstStyle/>
          <a:p>
            <a:endParaRPr lang="en-US"/>
          </a:p>
        </p:txBody>
      </p:sp>
      <p:grpSp>
        <p:nvGrpSpPr>
          <p:cNvPr id="2" name="Group 1">
            <a:extLst>
              <a:ext uri="{FF2B5EF4-FFF2-40B4-BE49-F238E27FC236}">
                <a16:creationId xmlns:a16="http://schemas.microsoft.com/office/drawing/2014/main" id="{E0A993D9-6C89-4883-8F4D-24D95BC58590}"/>
              </a:ext>
            </a:extLst>
          </p:cNvPr>
          <p:cNvGrpSpPr/>
          <p:nvPr/>
        </p:nvGrpSpPr>
        <p:grpSpPr>
          <a:xfrm>
            <a:off x="381000" y="435669"/>
            <a:ext cx="7924800" cy="5956078"/>
            <a:chOff x="2070100" y="2118432"/>
            <a:chExt cx="4941888" cy="4248731"/>
          </a:xfrm>
        </p:grpSpPr>
        <p:grpSp>
          <p:nvGrpSpPr>
            <p:cNvPr id="24580" name="Group 4"/>
            <p:cNvGrpSpPr>
              <a:grpSpLocks/>
            </p:cNvGrpSpPr>
            <p:nvPr/>
          </p:nvGrpSpPr>
          <p:grpSpPr bwMode="auto">
            <a:xfrm>
              <a:off x="3356440" y="2118432"/>
              <a:ext cx="2400257" cy="1340732"/>
              <a:chOff x="1936" y="1276"/>
              <a:chExt cx="1829" cy="1021"/>
            </a:xfrm>
          </p:grpSpPr>
          <p:sp>
            <p:nvSpPr>
              <p:cNvPr id="24581" name="Oval 5"/>
              <p:cNvSpPr>
                <a:spLocks noChangeArrowheads="1"/>
              </p:cNvSpPr>
              <p:nvPr/>
            </p:nvSpPr>
            <p:spPr bwMode="gray">
              <a:xfrm>
                <a:off x="1936" y="1276"/>
                <a:ext cx="1829" cy="1021"/>
              </a:xfrm>
              <a:prstGeom prst="ellipse">
                <a:avLst/>
              </a:prstGeom>
              <a:gradFill rotWithShape="0">
                <a:gsLst>
                  <a:gs pos="0">
                    <a:schemeClr val="hlink">
                      <a:gamma/>
                      <a:shade val="66275"/>
                      <a:invGamma/>
                    </a:schemeClr>
                  </a:gs>
                  <a:gs pos="50000">
                    <a:schemeClr val="hlink"/>
                  </a:gs>
                  <a:gs pos="100000">
                    <a:schemeClr val="hlink">
                      <a:gamma/>
                      <a:shade val="66275"/>
                      <a:invGamma/>
                    </a:schemeClr>
                  </a:gs>
                </a:gsLst>
                <a:lin ang="2700000" scaled="1"/>
              </a:gradFill>
              <a:ln w="57150">
                <a:solidFill>
                  <a:srgbClr val="EAEAEA"/>
                </a:solidFill>
                <a:round/>
                <a:headEnd/>
                <a:tailEnd/>
              </a:ln>
              <a:effectLst/>
            </p:spPr>
            <p:txBody>
              <a:bodyPr wrap="none" anchor="ctr"/>
              <a:lstStyle/>
              <a:p>
                <a:endParaRPr lang="en-US"/>
              </a:p>
            </p:txBody>
          </p:sp>
          <p:grpSp>
            <p:nvGrpSpPr>
              <p:cNvPr id="24582" name="Group 6"/>
              <p:cNvGrpSpPr>
                <a:grpSpLocks/>
              </p:cNvGrpSpPr>
              <p:nvPr/>
            </p:nvGrpSpPr>
            <p:grpSpPr bwMode="auto">
              <a:xfrm rot="10082854">
                <a:off x="2180" y="2013"/>
                <a:ext cx="926" cy="237"/>
                <a:chOff x="2598" y="1026"/>
                <a:chExt cx="957" cy="242"/>
              </a:xfrm>
            </p:grpSpPr>
            <p:grpSp>
              <p:nvGrpSpPr>
                <p:cNvPr id="24583" name="Group 7"/>
                <p:cNvGrpSpPr>
                  <a:grpSpLocks/>
                </p:cNvGrpSpPr>
                <p:nvPr/>
              </p:nvGrpSpPr>
              <p:grpSpPr bwMode="auto">
                <a:xfrm rot="-9970459" flipH="1" flipV="1">
                  <a:off x="2598" y="1026"/>
                  <a:ext cx="957" cy="242"/>
                  <a:chOff x="2532" y="1051"/>
                  <a:chExt cx="893" cy="246"/>
                </a:xfrm>
              </p:grpSpPr>
              <p:grpSp>
                <p:nvGrpSpPr>
                  <p:cNvPr id="24584" name="Group 8"/>
                  <p:cNvGrpSpPr>
                    <a:grpSpLocks/>
                  </p:cNvGrpSpPr>
                  <p:nvPr/>
                </p:nvGrpSpPr>
                <p:grpSpPr bwMode="auto">
                  <a:xfrm>
                    <a:off x="2532" y="1051"/>
                    <a:ext cx="743" cy="185"/>
                    <a:chOff x="1565" y="2568"/>
                    <a:chExt cx="1118" cy="279"/>
                  </a:xfrm>
                </p:grpSpPr>
                <p:sp>
                  <p:nvSpPr>
                    <p:cNvPr id="24585" name="AutoShape 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6" name="AutoShape 1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7" name="AutoShape 1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8" name="AutoShape 1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589" name="Group 13"/>
                  <p:cNvGrpSpPr>
                    <a:grpSpLocks/>
                  </p:cNvGrpSpPr>
                  <p:nvPr/>
                </p:nvGrpSpPr>
                <p:grpSpPr bwMode="auto">
                  <a:xfrm rot="1353540">
                    <a:off x="2682" y="1111"/>
                    <a:ext cx="743" cy="186"/>
                    <a:chOff x="1565" y="2568"/>
                    <a:chExt cx="1118" cy="279"/>
                  </a:xfrm>
                </p:grpSpPr>
                <p:sp>
                  <p:nvSpPr>
                    <p:cNvPr id="24590" name="AutoShape 1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1" name="AutoShape 1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2" name="AutoShape 1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594" name="Group 18"/>
                <p:cNvGrpSpPr>
                  <a:grpSpLocks/>
                </p:cNvGrpSpPr>
                <p:nvPr/>
              </p:nvGrpSpPr>
              <p:grpSpPr bwMode="auto">
                <a:xfrm rot="-9970459" flipH="1" flipV="1">
                  <a:off x="2688" y="1056"/>
                  <a:ext cx="784" cy="198"/>
                  <a:chOff x="2532" y="1051"/>
                  <a:chExt cx="893" cy="246"/>
                </a:xfrm>
              </p:grpSpPr>
              <p:grpSp>
                <p:nvGrpSpPr>
                  <p:cNvPr id="24595" name="Group 19"/>
                  <p:cNvGrpSpPr>
                    <a:grpSpLocks/>
                  </p:cNvGrpSpPr>
                  <p:nvPr/>
                </p:nvGrpSpPr>
                <p:grpSpPr bwMode="auto">
                  <a:xfrm>
                    <a:off x="2532" y="1051"/>
                    <a:ext cx="743" cy="185"/>
                    <a:chOff x="1565" y="2568"/>
                    <a:chExt cx="1118" cy="279"/>
                  </a:xfrm>
                </p:grpSpPr>
                <p:sp>
                  <p:nvSpPr>
                    <p:cNvPr id="24596"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7"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8"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9"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00" name="Group 24"/>
                  <p:cNvGrpSpPr>
                    <a:grpSpLocks/>
                  </p:cNvGrpSpPr>
                  <p:nvPr/>
                </p:nvGrpSpPr>
                <p:grpSpPr bwMode="auto">
                  <a:xfrm rot="1353540">
                    <a:off x="2682" y="1111"/>
                    <a:ext cx="743" cy="186"/>
                    <a:chOff x="1565" y="2568"/>
                    <a:chExt cx="1118" cy="279"/>
                  </a:xfrm>
                </p:grpSpPr>
                <p:sp>
                  <p:nvSpPr>
                    <p:cNvPr id="24601" name="AutoShape 2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2" name="AutoShape 2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4" name="AutoShape 2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05" name="Group 29"/>
              <p:cNvGrpSpPr>
                <a:grpSpLocks/>
              </p:cNvGrpSpPr>
              <p:nvPr/>
            </p:nvGrpSpPr>
            <p:grpSpPr bwMode="auto">
              <a:xfrm>
                <a:off x="2604" y="1361"/>
                <a:ext cx="926" cy="237"/>
                <a:chOff x="2598" y="1026"/>
                <a:chExt cx="957" cy="242"/>
              </a:xfrm>
            </p:grpSpPr>
            <p:grpSp>
              <p:nvGrpSpPr>
                <p:cNvPr id="24606" name="Group 30"/>
                <p:cNvGrpSpPr>
                  <a:grpSpLocks/>
                </p:cNvGrpSpPr>
                <p:nvPr/>
              </p:nvGrpSpPr>
              <p:grpSpPr bwMode="auto">
                <a:xfrm rot="-9970459" flipH="1" flipV="1">
                  <a:off x="2598" y="1026"/>
                  <a:ext cx="957" cy="242"/>
                  <a:chOff x="2532" y="1051"/>
                  <a:chExt cx="893" cy="246"/>
                </a:xfrm>
              </p:grpSpPr>
              <p:grpSp>
                <p:nvGrpSpPr>
                  <p:cNvPr id="24607" name="Group 31"/>
                  <p:cNvGrpSpPr>
                    <a:grpSpLocks/>
                  </p:cNvGrpSpPr>
                  <p:nvPr/>
                </p:nvGrpSpPr>
                <p:grpSpPr bwMode="auto">
                  <a:xfrm>
                    <a:off x="2532" y="1051"/>
                    <a:ext cx="743" cy="185"/>
                    <a:chOff x="1565" y="2568"/>
                    <a:chExt cx="1118" cy="279"/>
                  </a:xfrm>
                </p:grpSpPr>
                <p:sp>
                  <p:nvSpPr>
                    <p:cNvPr id="24608" name="AutoShape 3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9" name="AutoShape 3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0" name="AutoShape 3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1" name="AutoShape 3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12" name="Group 36"/>
                  <p:cNvGrpSpPr>
                    <a:grpSpLocks/>
                  </p:cNvGrpSpPr>
                  <p:nvPr/>
                </p:nvGrpSpPr>
                <p:grpSpPr bwMode="auto">
                  <a:xfrm rot="1353540">
                    <a:off x="2682" y="1111"/>
                    <a:ext cx="743" cy="186"/>
                    <a:chOff x="1565" y="2568"/>
                    <a:chExt cx="1118" cy="279"/>
                  </a:xfrm>
                </p:grpSpPr>
                <p:sp>
                  <p:nvSpPr>
                    <p:cNvPr id="24613" name="AutoShape 3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4" name="AutoShape 3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5" name="AutoShape 3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17" name="Group 41"/>
                <p:cNvGrpSpPr>
                  <a:grpSpLocks/>
                </p:cNvGrpSpPr>
                <p:nvPr/>
              </p:nvGrpSpPr>
              <p:grpSpPr bwMode="auto">
                <a:xfrm rot="-9970459" flipH="1" flipV="1">
                  <a:off x="2688" y="1056"/>
                  <a:ext cx="784" cy="198"/>
                  <a:chOff x="2532" y="1051"/>
                  <a:chExt cx="893" cy="246"/>
                </a:xfrm>
              </p:grpSpPr>
              <p:grpSp>
                <p:nvGrpSpPr>
                  <p:cNvPr id="24618" name="Group 42"/>
                  <p:cNvGrpSpPr>
                    <a:grpSpLocks/>
                  </p:cNvGrpSpPr>
                  <p:nvPr/>
                </p:nvGrpSpPr>
                <p:grpSpPr bwMode="auto">
                  <a:xfrm>
                    <a:off x="2532" y="1051"/>
                    <a:ext cx="743" cy="185"/>
                    <a:chOff x="1565" y="2568"/>
                    <a:chExt cx="1118" cy="279"/>
                  </a:xfrm>
                </p:grpSpPr>
                <p:sp>
                  <p:nvSpPr>
                    <p:cNvPr id="24619"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0"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23" name="Group 47"/>
                  <p:cNvGrpSpPr>
                    <a:grpSpLocks/>
                  </p:cNvGrpSpPr>
                  <p:nvPr/>
                </p:nvGrpSpPr>
                <p:grpSpPr bwMode="auto">
                  <a:xfrm rot="1353540">
                    <a:off x="2682" y="1111"/>
                    <a:ext cx="743" cy="186"/>
                    <a:chOff x="1565" y="2568"/>
                    <a:chExt cx="1118" cy="279"/>
                  </a:xfrm>
                </p:grpSpPr>
                <p:sp>
                  <p:nvSpPr>
                    <p:cNvPr id="24624" name="AutoShape 48"/>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5" name="AutoShape 49"/>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6" name="AutoShape 50"/>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7" name="AutoShape 51"/>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grpSp>
          <p:nvGrpSpPr>
            <p:cNvPr id="24628" name="Group 52"/>
            <p:cNvGrpSpPr>
              <a:grpSpLocks/>
            </p:cNvGrpSpPr>
            <p:nvPr/>
          </p:nvGrpSpPr>
          <p:grpSpPr bwMode="auto">
            <a:xfrm>
              <a:off x="3336492" y="3679118"/>
              <a:ext cx="3675496" cy="2688045"/>
              <a:chOff x="1877" y="2277"/>
              <a:chExt cx="2799" cy="2049"/>
            </a:xfrm>
          </p:grpSpPr>
          <p:sp>
            <p:nvSpPr>
              <p:cNvPr id="24629" name="Oval 53"/>
              <p:cNvSpPr>
                <a:spLocks noChangeArrowheads="1"/>
              </p:cNvSpPr>
              <p:nvPr/>
            </p:nvSpPr>
            <p:spPr bwMode="ltGray">
              <a:xfrm>
                <a:off x="1877" y="3236"/>
                <a:ext cx="1932" cy="1090"/>
              </a:xfrm>
              <a:prstGeom prst="ellipse">
                <a:avLst/>
              </a:prstGeom>
              <a:gradFill rotWithShape="0">
                <a:gsLst>
                  <a:gs pos="0">
                    <a:schemeClr val="accent1">
                      <a:gamma/>
                      <a:shade val="69804"/>
                      <a:invGamma/>
                    </a:schemeClr>
                  </a:gs>
                  <a:gs pos="50000">
                    <a:schemeClr val="accent1"/>
                  </a:gs>
                  <a:gs pos="100000">
                    <a:schemeClr val="accent1">
                      <a:gamma/>
                      <a:shade val="69804"/>
                      <a:invGamma/>
                    </a:schemeClr>
                  </a:gs>
                </a:gsLst>
                <a:lin ang="2700000" scaled="1"/>
              </a:gradFill>
              <a:ln w="57150">
                <a:solidFill>
                  <a:srgbClr val="EAEAEA"/>
                </a:solidFill>
                <a:round/>
                <a:headEnd/>
                <a:tailEnd/>
              </a:ln>
              <a:effectLst/>
            </p:spPr>
            <p:txBody>
              <a:bodyPr wrap="none" anchor="ctr"/>
              <a:lstStyle/>
              <a:p>
                <a:endParaRPr lang="en-US"/>
              </a:p>
            </p:txBody>
          </p:sp>
          <p:grpSp>
            <p:nvGrpSpPr>
              <p:cNvPr id="24630" name="Group 54"/>
              <p:cNvGrpSpPr>
                <a:grpSpLocks/>
              </p:cNvGrpSpPr>
              <p:nvPr/>
            </p:nvGrpSpPr>
            <p:grpSpPr bwMode="auto">
              <a:xfrm rot="10082854">
                <a:off x="3322" y="2916"/>
                <a:ext cx="926" cy="237"/>
                <a:chOff x="2598" y="1026"/>
                <a:chExt cx="957" cy="242"/>
              </a:xfrm>
            </p:grpSpPr>
            <p:grpSp>
              <p:nvGrpSpPr>
                <p:cNvPr id="24631" name="Group 55"/>
                <p:cNvGrpSpPr>
                  <a:grpSpLocks/>
                </p:cNvGrpSpPr>
                <p:nvPr/>
              </p:nvGrpSpPr>
              <p:grpSpPr bwMode="auto">
                <a:xfrm rot="-9970459" flipH="1" flipV="1">
                  <a:off x="2598" y="1026"/>
                  <a:ext cx="957" cy="242"/>
                  <a:chOff x="2532" y="1051"/>
                  <a:chExt cx="893" cy="246"/>
                </a:xfrm>
              </p:grpSpPr>
              <p:grpSp>
                <p:nvGrpSpPr>
                  <p:cNvPr id="24632" name="Group 56"/>
                  <p:cNvGrpSpPr>
                    <a:grpSpLocks/>
                  </p:cNvGrpSpPr>
                  <p:nvPr/>
                </p:nvGrpSpPr>
                <p:grpSpPr bwMode="auto">
                  <a:xfrm>
                    <a:off x="2532" y="1051"/>
                    <a:ext cx="743" cy="185"/>
                    <a:chOff x="1565" y="2568"/>
                    <a:chExt cx="1118" cy="279"/>
                  </a:xfrm>
                </p:grpSpPr>
                <p:sp>
                  <p:nvSpPr>
                    <p:cNvPr id="24633" name="AutoShape 5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4" name="AutoShape 5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5" name="AutoShape 5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6" name="AutoShape 6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37" name="Group 61"/>
                  <p:cNvGrpSpPr>
                    <a:grpSpLocks/>
                  </p:cNvGrpSpPr>
                  <p:nvPr/>
                </p:nvGrpSpPr>
                <p:grpSpPr bwMode="auto">
                  <a:xfrm rot="1353540">
                    <a:off x="2682" y="1111"/>
                    <a:ext cx="743" cy="186"/>
                    <a:chOff x="1565" y="2568"/>
                    <a:chExt cx="1118" cy="279"/>
                  </a:xfrm>
                </p:grpSpPr>
                <p:sp>
                  <p:nvSpPr>
                    <p:cNvPr id="24638" name="AutoShape 6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9" name="AutoShape 6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0" name="AutoShape 6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1" name="AutoShape 6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42" name="Group 66"/>
                <p:cNvGrpSpPr>
                  <a:grpSpLocks/>
                </p:cNvGrpSpPr>
                <p:nvPr/>
              </p:nvGrpSpPr>
              <p:grpSpPr bwMode="auto">
                <a:xfrm rot="-9970459" flipH="1" flipV="1">
                  <a:off x="2688" y="1056"/>
                  <a:ext cx="784" cy="198"/>
                  <a:chOff x="2532" y="1051"/>
                  <a:chExt cx="893" cy="246"/>
                </a:xfrm>
              </p:grpSpPr>
              <p:grpSp>
                <p:nvGrpSpPr>
                  <p:cNvPr id="24643" name="Group 67"/>
                  <p:cNvGrpSpPr>
                    <a:grpSpLocks/>
                  </p:cNvGrpSpPr>
                  <p:nvPr/>
                </p:nvGrpSpPr>
                <p:grpSpPr bwMode="auto">
                  <a:xfrm>
                    <a:off x="2532" y="1051"/>
                    <a:ext cx="743" cy="185"/>
                    <a:chOff x="1565" y="2568"/>
                    <a:chExt cx="1118" cy="279"/>
                  </a:xfrm>
                </p:grpSpPr>
                <p:sp>
                  <p:nvSpPr>
                    <p:cNvPr id="24644" name="AutoShape 6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5" name="AutoShape 6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6" name="AutoShape 7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7" name="AutoShape 7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48" name="Group 72"/>
                  <p:cNvGrpSpPr>
                    <a:grpSpLocks/>
                  </p:cNvGrpSpPr>
                  <p:nvPr/>
                </p:nvGrpSpPr>
                <p:grpSpPr bwMode="auto">
                  <a:xfrm rot="1353540">
                    <a:off x="2682" y="1111"/>
                    <a:ext cx="743" cy="186"/>
                    <a:chOff x="1565" y="2568"/>
                    <a:chExt cx="1118" cy="279"/>
                  </a:xfrm>
                </p:grpSpPr>
                <p:sp>
                  <p:nvSpPr>
                    <p:cNvPr id="24649" name="AutoShape 7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0" name="AutoShape 7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1" name="AutoShape 7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2" name="AutoShape 7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53" name="Group 77"/>
              <p:cNvGrpSpPr>
                <a:grpSpLocks/>
              </p:cNvGrpSpPr>
              <p:nvPr/>
            </p:nvGrpSpPr>
            <p:grpSpPr bwMode="auto">
              <a:xfrm rot="344040">
                <a:off x="3748" y="2277"/>
                <a:ext cx="928" cy="237"/>
                <a:chOff x="2598" y="1026"/>
                <a:chExt cx="957" cy="242"/>
              </a:xfrm>
            </p:grpSpPr>
            <p:grpSp>
              <p:nvGrpSpPr>
                <p:cNvPr id="24654" name="Group 78"/>
                <p:cNvGrpSpPr>
                  <a:grpSpLocks/>
                </p:cNvGrpSpPr>
                <p:nvPr/>
              </p:nvGrpSpPr>
              <p:grpSpPr bwMode="auto">
                <a:xfrm rot="-9970459" flipH="1" flipV="1">
                  <a:off x="2598" y="1026"/>
                  <a:ext cx="957" cy="242"/>
                  <a:chOff x="2532" y="1051"/>
                  <a:chExt cx="893" cy="246"/>
                </a:xfrm>
              </p:grpSpPr>
              <p:grpSp>
                <p:nvGrpSpPr>
                  <p:cNvPr id="24655" name="Group 79"/>
                  <p:cNvGrpSpPr>
                    <a:grpSpLocks/>
                  </p:cNvGrpSpPr>
                  <p:nvPr/>
                </p:nvGrpSpPr>
                <p:grpSpPr bwMode="auto">
                  <a:xfrm>
                    <a:off x="2532" y="1051"/>
                    <a:ext cx="743" cy="185"/>
                    <a:chOff x="1565" y="2568"/>
                    <a:chExt cx="1118" cy="279"/>
                  </a:xfrm>
                </p:grpSpPr>
                <p:sp>
                  <p:nvSpPr>
                    <p:cNvPr id="24656" name="AutoShape 8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7" name="AutoShape 8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8" name="AutoShape 8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9" name="AutoShape 8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60" name="Group 84"/>
                  <p:cNvGrpSpPr>
                    <a:grpSpLocks/>
                  </p:cNvGrpSpPr>
                  <p:nvPr/>
                </p:nvGrpSpPr>
                <p:grpSpPr bwMode="auto">
                  <a:xfrm rot="1353540">
                    <a:off x="2682" y="1111"/>
                    <a:ext cx="743" cy="186"/>
                    <a:chOff x="1565" y="2568"/>
                    <a:chExt cx="1118" cy="279"/>
                  </a:xfrm>
                </p:grpSpPr>
                <p:sp>
                  <p:nvSpPr>
                    <p:cNvPr id="24661" name="AutoShape 8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2" name="AutoShape 8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3" name="AutoShape 8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4" name="AutoShape 8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65" name="Group 89"/>
                <p:cNvGrpSpPr>
                  <a:grpSpLocks/>
                </p:cNvGrpSpPr>
                <p:nvPr/>
              </p:nvGrpSpPr>
              <p:grpSpPr bwMode="auto">
                <a:xfrm rot="-9970459" flipH="1" flipV="1">
                  <a:off x="2688" y="1056"/>
                  <a:ext cx="784" cy="198"/>
                  <a:chOff x="2532" y="1051"/>
                  <a:chExt cx="893" cy="246"/>
                </a:xfrm>
              </p:grpSpPr>
              <p:grpSp>
                <p:nvGrpSpPr>
                  <p:cNvPr id="24666" name="Group 90"/>
                  <p:cNvGrpSpPr>
                    <a:grpSpLocks/>
                  </p:cNvGrpSpPr>
                  <p:nvPr/>
                </p:nvGrpSpPr>
                <p:grpSpPr bwMode="auto">
                  <a:xfrm>
                    <a:off x="2532" y="1051"/>
                    <a:ext cx="743" cy="185"/>
                    <a:chOff x="1565" y="2568"/>
                    <a:chExt cx="1118" cy="279"/>
                  </a:xfrm>
                </p:grpSpPr>
                <p:sp>
                  <p:nvSpPr>
                    <p:cNvPr id="24667" name="AutoShape 9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8" name="AutoShape 9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9" name="AutoShape 9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0" name="AutoShape 9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71" name="Group 95"/>
                  <p:cNvGrpSpPr>
                    <a:grpSpLocks/>
                  </p:cNvGrpSpPr>
                  <p:nvPr/>
                </p:nvGrpSpPr>
                <p:grpSpPr bwMode="auto">
                  <a:xfrm rot="1353540">
                    <a:off x="2682" y="1111"/>
                    <a:ext cx="743" cy="186"/>
                    <a:chOff x="1565" y="2568"/>
                    <a:chExt cx="1118" cy="279"/>
                  </a:xfrm>
                </p:grpSpPr>
                <p:sp>
                  <p:nvSpPr>
                    <p:cNvPr id="24672" name="AutoShape 9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3" name="AutoShape 9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4" name="AutoShape 9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5" name="AutoShape 99"/>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nvGrpSpPr>
            <p:cNvPr id="24676" name="Group 100"/>
            <p:cNvGrpSpPr>
              <a:grpSpLocks/>
            </p:cNvGrpSpPr>
            <p:nvPr/>
          </p:nvGrpSpPr>
          <p:grpSpPr bwMode="auto">
            <a:xfrm>
              <a:off x="2070100" y="3635318"/>
              <a:ext cx="1784350" cy="1179213"/>
              <a:chOff x="990" y="2245"/>
              <a:chExt cx="1358" cy="898"/>
            </a:xfrm>
          </p:grpSpPr>
          <p:grpSp>
            <p:nvGrpSpPr>
              <p:cNvPr id="24678" name="Group 102"/>
              <p:cNvGrpSpPr>
                <a:grpSpLocks/>
              </p:cNvGrpSpPr>
              <p:nvPr/>
            </p:nvGrpSpPr>
            <p:grpSpPr bwMode="auto">
              <a:xfrm rot="10082854">
                <a:off x="990" y="2907"/>
                <a:ext cx="928" cy="236"/>
                <a:chOff x="2598" y="1026"/>
                <a:chExt cx="957" cy="242"/>
              </a:xfrm>
            </p:grpSpPr>
            <p:grpSp>
              <p:nvGrpSpPr>
                <p:cNvPr id="24679" name="Group 103"/>
                <p:cNvGrpSpPr>
                  <a:grpSpLocks/>
                </p:cNvGrpSpPr>
                <p:nvPr/>
              </p:nvGrpSpPr>
              <p:grpSpPr bwMode="auto">
                <a:xfrm rot="-9970459" flipH="1" flipV="1">
                  <a:off x="2598" y="1026"/>
                  <a:ext cx="957" cy="242"/>
                  <a:chOff x="2532" y="1051"/>
                  <a:chExt cx="893" cy="246"/>
                </a:xfrm>
              </p:grpSpPr>
              <p:grpSp>
                <p:nvGrpSpPr>
                  <p:cNvPr id="24680" name="Group 104"/>
                  <p:cNvGrpSpPr>
                    <a:grpSpLocks/>
                  </p:cNvGrpSpPr>
                  <p:nvPr/>
                </p:nvGrpSpPr>
                <p:grpSpPr bwMode="auto">
                  <a:xfrm>
                    <a:off x="2532" y="1051"/>
                    <a:ext cx="743" cy="185"/>
                    <a:chOff x="1565" y="2568"/>
                    <a:chExt cx="1118" cy="279"/>
                  </a:xfrm>
                </p:grpSpPr>
                <p:sp>
                  <p:nvSpPr>
                    <p:cNvPr id="24681" name="AutoShape 10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2" name="AutoShape 10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3" name="AutoShape 10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4" name="AutoShape 10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85" name="Group 109"/>
                  <p:cNvGrpSpPr>
                    <a:grpSpLocks/>
                  </p:cNvGrpSpPr>
                  <p:nvPr/>
                </p:nvGrpSpPr>
                <p:grpSpPr bwMode="auto">
                  <a:xfrm rot="1353540">
                    <a:off x="2682" y="1111"/>
                    <a:ext cx="743" cy="186"/>
                    <a:chOff x="1565" y="2568"/>
                    <a:chExt cx="1118" cy="279"/>
                  </a:xfrm>
                </p:grpSpPr>
                <p:sp>
                  <p:nvSpPr>
                    <p:cNvPr id="24686" name="AutoShape 11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7" name="AutoShape 11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8" name="AutoShape 11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9" name="AutoShape 11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90" name="Group 114"/>
                <p:cNvGrpSpPr>
                  <a:grpSpLocks/>
                </p:cNvGrpSpPr>
                <p:nvPr/>
              </p:nvGrpSpPr>
              <p:grpSpPr bwMode="auto">
                <a:xfrm rot="-9970459" flipH="1" flipV="1">
                  <a:off x="2688" y="1056"/>
                  <a:ext cx="784" cy="198"/>
                  <a:chOff x="2532" y="1051"/>
                  <a:chExt cx="893" cy="246"/>
                </a:xfrm>
              </p:grpSpPr>
              <p:grpSp>
                <p:nvGrpSpPr>
                  <p:cNvPr id="24691" name="Group 115"/>
                  <p:cNvGrpSpPr>
                    <a:grpSpLocks/>
                  </p:cNvGrpSpPr>
                  <p:nvPr/>
                </p:nvGrpSpPr>
                <p:grpSpPr bwMode="auto">
                  <a:xfrm>
                    <a:off x="2532" y="1051"/>
                    <a:ext cx="743" cy="185"/>
                    <a:chOff x="1565" y="2568"/>
                    <a:chExt cx="1118" cy="279"/>
                  </a:xfrm>
                </p:grpSpPr>
                <p:sp>
                  <p:nvSpPr>
                    <p:cNvPr id="24692" name="AutoShape 11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3" name="AutoShape 11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4" name="AutoShape 11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5" name="AutoShape 11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96" name="Group 120"/>
                  <p:cNvGrpSpPr>
                    <a:grpSpLocks/>
                  </p:cNvGrpSpPr>
                  <p:nvPr/>
                </p:nvGrpSpPr>
                <p:grpSpPr bwMode="auto">
                  <a:xfrm rot="1353540">
                    <a:off x="2682" y="1111"/>
                    <a:ext cx="743" cy="186"/>
                    <a:chOff x="1565" y="2568"/>
                    <a:chExt cx="1118" cy="279"/>
                  </a:xfrm>
                </p:grpSpPr>
                <p:sp>
                  <p:nvSpPr>
                    <p:cNvPr id="24697" name="AutoShape 12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8" name="AutoShape 12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9" name="AutoShape 12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0" name="AutoShape 12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01" name="Group 125"/>
              <p:cNvGrpSpPr>
                <a:grpSpLocks/>
              </p:cNvGrpSpPr>
              <p:nvPr/>
            </p:nvGrpSpPr>
            <p:grpSpPr bwMode="auto">
              <a:xfrm rot="-232145">
                <a:off x="1392" y="2245"/>
                <a:ext cx="956" cy="259"/>
                <a:chOff x="1824" y="2448"/>
                <a:chExt cx="987" cy="266"/>
              </a:xfrm>
            </p:grpSpPr>
            <p:grpSp>
              <p:nvGrpSpPr>
                <p:cNvPr id="24702" name="Group 126"/>
                <p:cNvGrpSpPr>
                  <a:grpSpLocks/>
                </p:cNvGrpSpPr>
                <p:nvPr/>
              </p:nvGrpSpPr>
              <p:grpSpPr bwMode="auto">
                <a:xfrm rot="513316">
                  <a:off x="1824" y="2448"/>
                  <a:ext cx="957" cy="242"/>
                  <a:chOff x="2598" y="1026"/>
                  <a:chExt cx="957" cy="242"/>
                </a:xfrm>
              </p:grpSpPr>
              <p:grpSp>
                <p:nvGrpSpPr>
                  <p:cNvPr id="24703" name="Group 127"/>
                  <p:cNvGrpSpPr>
                    <a:grpSpLocks/>
                  </p:cNvGrpSpPr>
                  <p:nvPr/>
                </p:nvGrpSpPr>
                <p:grpSpPr bwMode="auto">
                  <a:xfrm rot="-9970459" flipH="1" flipV="1">
                    <a:off x="2598" y="1026"/>
                    <a:ext cx="957" cy="242"/>
                    <a:chOff x="2532" y="1051"/>
                    <a:chExt cx="893" cy="246"/>
                  </a:xfrm>
                </p:grpSpPr>
                <p:grpSp>
                  <p:nvGrpSpPr>
                    <p:cNvPr id="24704" name="Group 128"/>
                    <p:cNvGrpSpPr>
                      <a:grpSpLocks/>
                    </p:cNvGrpSpPr>
                    <p:nvPr/>
                  </p:nvGrpSpPr>
                  <p:grpSpPr bwMode="auto">
                    <a:xfrm>
                      <a:off x="2532" y="1051"/>
                      <a:ext cx="743" cy="185"/>
                      <a:chOff x="1565" y="2568"/>
                      <a:chExt cx="1118" cy="279"/>
                    </a:xfrm>
                  </p:grpSpPr>
                  <p:sp>
                    <p:nvSpPr>
                      <p:cNvPr id="24705" name="AutoShape 129"/>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6" name="AutoShape 130"/>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7" name="AutoShape 131"/>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8" name="AutoShape 132"/>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09" name="Group 133"/>
                    <p:cNvGrpSpPr>
                      <a:grpSpLocks/>
                    </p:cNvGrpSpPr>
                    <p:nvPr/>
                  </p:nvGrpSpPr>
                  <p:grpSpPr bwMode="auto">
                    <a:xfrm rot="1353540">
                      <a:off x="2682" y="1111"/>
                      <a:ext cx="743" cy="186"/>
                      <a:chOff x="1565" y="2568"/>
                      <a:chExt cx="1118" cy="279"/>
                    </a:xfrm>
                  </p:grpSpPr>
                  <p:sp>
                    <p:nvSpPr>
                      <p:cNvPr id="24710" name="AutoShape 134"/>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1" name="AutoShape 135"/>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2" name="AutoShape 136"/>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3" name="AutoShape 137"/>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14" name="Group 138"/>
                  <p:cNvGrpSpPr>
                    <a:grpSpLocks/>
                  </p:cNvGrpSpPr>
                  <p:nvPr/>
                </p:nvGrpSpPr>
                <p:grpSpPr bwMode="auto">
                  <a:xfrm rot="-9970459" flipH="1" flipV="1">
                    <a:off x="2688" y="1056"/>
                    <a:ext cx="784" cy="198"/>
                    <a:chOff x="2532" y="1051"/>
                    <a:chExt cx="893" cy="246"/>
                  </a:xfrm>
                </p:grpSpPr>
                <p:grpSp>
                  <p:nvGrpSpPr>
                    <p:cNvPr id="24715" name="Group 139"/>
                    <p:cNvGrpSpPr>
                      <a:grpSpLocks/>
                    </p:cNvGrpSpPr>
                    <p:nvPr/>
                  </p:nvGrpSpPr>
                  <p:grpSpPr bwMode="auto">
                    <a:xfrm>
                      <a:off x="2532" y="1051"/>
                      <a:ext cx="743" cy="185"/>
                      <a:chOff x="1565" y="2568"/>
                      <a:chExt cx="1118" cy="279"/>
                    </a:xfrm>
                  </p:grpSpPr>
                  <p:sp>
                    <p:nvSpPr>
                      <p:cNvPr id="24716" name="AutoShape 14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7" name="AutoShape 14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8" name="AutoShape 14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9" name="AutoShape 14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20" name="Group 144"/>
                    <p:cNvGrpSpPr>
                      <a:grpSpLocks/>
                    </p:cNvGrpSpPr>
                    <p:nvPr/>
                  </p:nvGrpSpPr>
                  <p:grpSpPr bwMode="auto">
                    <a:xfrm rot="1353540">
                      <a:off x="2682" y="1111"/>
                      <a:ext cx="743" cy="186"/>
                      <a:chOff x="1565" y="2568"/>
                      <a:chExt cx="1118" cy="279"/>
                    </a:xfrm>
                  </p:grpSpPr>
                  <p:sp>
                    <p:nvSpPr>
                      <p:cNvPr id="24721" name="AutoShape 14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2" name="AutoShape 14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3" name="AutoShape 14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4" name="AutoShape 14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25" name="Group 149"/>
                <p:cNvGrpSpPr>
                  <a:grpSpLocks/>
                </p:cNvGrpSpPr>
                <p:nvPr/>
              </p:nvGrpSpPr>
              <p:grpSpPr bwMode="auto">
                <a:xfrm rot="513316">
                  <a:off x="1854" y="2472"/>
                  <a:ext cx="957" cy="242"/>
                  <a:chOff x="2598" y="1026"/>
                  <a:chExt cx="957" cy="242"/>
                </a:xfrm>
              </p:grpSpPr>
              <p:grpSp>
                <p:nvGrpSpPr>
                  <p:cNvPr id="24726" name="Group 150"/>
                  <p:cNvGrpSpPr>
                    <a:grpSpLocks/>
                  </p:cNvGrpSpPr>
                  <p:nvPr/>
                </p:nvGrpSpPr>
                <p:grpSpPr bwMode="auto">
                  <a:xfrm rot="-9970459" flipH="1" flipV="1">
                    <a:off x="2598" y="1026"/>
                    <a:ext cx="957" cy="242"/>
                    <a:chOff x="2532" y="1051"/>
                    <a:chExt cx="893" cy="246"/>
                  </a:xfrm>
                </p:grpSpPr>
                <p:grpSp>
                  <p:nvGrpSpPr>
                    <p:cNvPr id="24727" name="Group 151"/>
                    <p:cNvGrpSpPr>
                      <a:grpSpLocks/>
                    </p:cNvGrpSpPr>
                    <p:nvPr/>
                  </p:nvGrpSpPr>
                  <p:grpSpPr bwMode="auto">
                    <a:xfrm>
                      <a:off x="2532" y="1051"/>
                      <a:ext cx="743" cy="185"/>
                      <a:chOff x="1565" y="2568"/>
                      <a:chExt cx="1118" cy="279"/>
                    </a:xfrm>
                  </p:grpSpPr>
                  <p:sp>
                    <p:nvSpPr>
                      <p:cNvPr id="24728" name="AutoShape 152"/>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29" name="AutoShape 153"/>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0" name="AutoShape 154"/>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1" name="AutoShape 155"/>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32" name="Group 156"/>
                    <p:cNvGrpSpPr>
                      <a:grpSpLocks/>
                    </p:cNvGrpSpPr>
                    <p:nvPr/>
                  </p:nvGrpSpPr>
                  <p:grpSpPr bwMode="auto">
                    <a:xfrm rot="1353540">
                      <a:off x="2682" y="1111"/>
                      <a:ext cx="743" cy="186"/>
                      <a:chOff x="1565" y="2568"/>
                      <a:chExt cx="1118" cy="279"/>
                    </a:xfrm>
                  </p:grpSpPr>
                  <p:sp>
                    <p:nvSpPr>
                      <p:cNvPr id="24733" name="AutoShape 157"/>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4" name="AutoShape 158"/>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5" name="AutoShape 159"/>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6" name="AutoShape 160"/>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737" name="Group 161"/>
                  <p:cNvGrpSpPr>
                    <a:grpSpLocks/>
                  </p:cNvGrpSpPr>
                  <p:nvPr/>
                </p:nvGrpSpPr>
                <p:grpSpPr bwMode="auto">
                  <a:xfrm rot="-9970459" flipH="1" flipV="1">
                    <a:off x="2688" y="1056"/>
                    <a:ext cx="784" cy="198"/>
                    <a:chOff x="2532" y="1051"/>
                    <a:chExt cx="893" cy="246"/>
                  </a:xfrm>
                </p:grpSpPr>
                <p:grpSp>
                  <p:nvGrpSpPr>
                    <p:cNvPr id="24738" name="Group 162"/>
                    <p:cNvGrpSpPr>
                      <a:grpSpLocks/>
                    </p:cNvGrpSpPr>
                    <p:nvPr/>
                  </p:nvGrpSpPr>
                  <p:grpSpPr bwMode="auto">
                    <a:xfrm>
                      <a:off x="2532" y="1051"/>
                      <a:ext cx="743" cy="185"/>
                      <a:chOff x="1565" y="2568"/>
                      <a:chExt cx="1118" cy="279"/>
                    </a:xfrm>
                  </p:grpSpPr>
                  <p:sp>
                    <p:nvSpPr>
                      <p:cNvPr id="24739" name="AutoShape 163"/>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0" name="AutoShape 164"/>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1" name="AutoShape 165"/>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2" name="AutoShape 166"/>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43" name="Group 167"/>
                    <p:cNvGrpSpPr>
                      <a:grpSpLocks/>
                    </p:cNvGrpSpPr>
                    <p:nvPr/>
                  </p:nvGrpSpPr>
                  <p:grpSpPr bwMode="auto">
                    <a:xfrm rot="1353540">
                      <a:off x="2682" y="1111"/>
                      <a:ext cx="743" cy="186"/>
                      <a:chOff x="1565" y="2568"/>
                      <a:chExt cx="1118" cy="279"/>
                    </a:xfrm>
                  </p:grpSpPr>
                  <p:sp>
                    <p:nvSpPr>
                      <p:cNvPr id="24744" name="AutoShape 168"/>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5" name="AutoShape 169"/>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6" name="AutoShape 170"/>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7" name="AutoShape 171"/>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grpSp>
          <p:nvGrpSpPr>
            <p:cNvPr id="24748" name="Group 172"/>
            <p:cNvGrpSpPr>
              <a:grpSpLocks/>
            </p:cNvGrpSpPr>
            <p:nvPr/>
          </p:nvGrpSpPr>
          <p:grpSpPr bwMode="auto">
            <a:xfrm>
              <a:off x="3735388" y="5162493"/>
              <a:ext cx="1784350" cy="1179213"/>
              <a:chOff x="2163" y="3207"/>
              <a:chExt cx="1358" cy="898"/>
            </a:xfrm>
          </p:grpSpPr>
          <p:grpSp>
            <p:nvGrpSpPr>
              <p:cNvPr id="24750" name="Group 174"/>
              <p:cNvGrpSpPr>
                <a:grpSpLocks/>
              </p:cNvGrpSpPr>
              <p:nvPr/>
            </p:nvGrpSpPr>
            <p:grpSpPr bwMode="auto">
              <a:xfrm rot="10082854">
                <a:off x="2163" y="3869"/>
                <a:ext cx="928" cy="236"/>
                <a:chOff x="2598" y="1026"/>
                <a:chExt cx="957" cy="242"/>
              </a:xfrm>
            </p:grpSpPr>
            <p:grpSp>
              <p:nvGrpSpPr>
                <p:cNvPr id="24751" name="Group 175"/>
                <p:cNvGrpSpPr>
                  <a:grpSpLocks/>
                </p:cNvGrpSpPr>
                <p:nvPr/>
              </p:nvGrpSpPr>
              <p:grpSpPr bwMode="auto">
                <a:xfrm rot="-9970459" flipH="1" flipV="1">
                  <a:off x="2598" y="1026"/>
                  <a:ext cx="957" cy="242"/>
                  <a:chOff x="2532" y="1051"/>
                  <a:chExt cx="893" cy="246"/>
                </a:xfrm>
              </p:grpSpPr>
              <p:grpSp>
                <p:nvGrpSpPr>
                  <p:cNvPr id="24752" name="Group 176"/>
                  <p:cNvGrpSpPr>
                    <a:grpSpLocks/>
                  </p:cNvGrpSpPr>
                  <p:nvPr/>
                </p:nvGrpSpPr>
                <p:grpSpPr bwMode="auto">
                  <a:xfrm>
                    <a:off x="2532" y="1051"/>
                    <a:ext cx="743" cy="185"/>
                    <a:chOff x="1565" y="2568"/>
                    <a:chExt cx="1118" cy="279"/>
                  </a:xfrm>
                </p:grpSpPr>
                <p:sp>
                  <p:nvSpPr>
                    <p:cNvPr id="24753" name="AutoShape 17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4" name="AutoShape 17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5" name="AutoShape 17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6" name="AutoShape 18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57" name="Group 181"/>
                  <p:cNvGrpSpPr>
                    <a:grpSpLocks/>
                  </p:cNvGrpSpPr>
                  <p:nvPr/>
                </p:nvGrpSpPr>
                <p:grpSpPr bwMode="auto">
                  <a:xfrm rot="1353540">
                    <a:off x="2682" y="1111"/>
                    <a:ext cx="743" cy="186"/>
                    <a:chOff x="1565" y="2568"/>
                    <a:chExt cx="1118" cy="279"/>
                  </a:xfrm>
                </p:grpSpPr>
                <p:sp>
                  <p:nvSpPr>
                    <p:cNvPr id="24758" name="AutoShape 18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9" name="AutoShape 18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0" name="AutoShape 18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1" name="AutoShape 18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62" name="Group 186"/>
                <p:cNvGrpSpPr>
                  <a:grpSpLocks/>
                </p:cNvGrpSpPr>
                <p:nvPr/>
              </p:nvGrpSpPr>
              <p:grpSpPr bwMode="auto">
                <a:xfrm rot="-9970459" flipH="1" flipV="1">
                  <a:off x="2688" y="1056"/>
                  <a:ext cx="784" cy="198"/>
                  <a:chOff x="2532" y="1051"/>
                  <a:chExt cx="893" cy="246"/>
                </a:xfrm>
              </p:grpSpPr>
              <p:grpSp>
                <p:nvGrpSpPr>
                  <p:cNvPr id="24763" name="Group 187"/>
                  <p:cNvGrpSpPr>
                    <a:grpSpLocks/>
                  </p:cNvGrpSpPr>
                  <p:nvPr/>
                </p:nvGrpSpPr>
                <p:grpSpPr bwMode="auto">
                  <a:xfrm>
                    <a:off x="2532" y="1051"/>
                    <a:ext cx="743" cy="185"/>
                    <a:chOff x="1565" y="2568"/>
                    <a:chExt cx="1118" cy="279"/>
                  </a:xfrm>
                </p:grpSpPr>
                <p:sp>
                  <p:nvSpPr>
                    <p:cNvPr id="24764" name="AutoShape 18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5" name="AutoShape 18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6" name="AutoShape 19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7" name="AutoShape 19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68" name="Group 192"/>
                  <p:cNvGrpSpPr>
                    <a:grpSpLocks/>
                  </p:cNvGrpSpPr>
                  <p:nvPr/>
                </p:nvGrpSpPr>
                <p:grpSpPr bwMode="auto">
                  <a:xfrm rot="1353540">
                    <a:off x="2682" y="1111"/>
                    <a:ext cx="743" cy="186"/>
                    <a:chOff x="1565" y="2568"/>
                    <a:chExt cx="1118" cy="279"/>
                  </a:xfrm>
                </p:grpSpPr>
                <p:sp>
                  <p:nvSpPr>
                    <p:cNvPr id="24769" name="AutoShape 19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0" name="AutoShape 19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1" name="AutoShape 19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2" name="AutoShape 19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73" name="Group 197"/>
              <p:cNvGrpSpPr>
                <a:grpSpLocks/>
              </p:cNvGrpSpPr>
              <p:nvPr/>
            </p:nvGrpSpPr>
            <p:grpSpPr bwMode="auto">
              <a:xfrm rot="-232145">
                <a:off x="2565" y="3207"/>
                <a:ext cx="956" cy="259"/>
                <a:chOff x="1824" y="2448"/>
                <a:chExt cx="987" cy="266"/>
              </a:xfrm>
            </p:grpSpPr>
            <p:grpSp>
              <p:nvGrpSpPr>
                <p:cNvPr id="24774" name="Group 198"/>
                <p:cNvGrpSpPr>
                  <a:grpSpLocks/>
                </p:cNvGrpSpPr>
                <p:nvPr/>
              </p:nvGrpSpPr>
              <p:grpSpPr bwMode="auto">
                <a:xfrm rot="513316">
                  <a:off x="1824" y="2448"/>
                  <a:ext cx="957" cy="242"/>
                  <a:chOff x="2598" y="1026"/>
                  <a:chExt cx="957" cy="242"/>
                </a:xfrm>
              </p:grpSpPr>
              <p:grpSp>
                <p:nvGrpSpPr>
                  <p:cNvPr id="24775" name="Group 199"/>
                  <p:cNvGrpSpPr>
                    <a:grpSpLocks/>
                  </p:cNvGrpSpPr>
                  <p:nvPr/>
                </p:nvGrpSpPr>
                <p:grpSpPr bwMode="auto">
                  <a:xfrm rot="-9970459" flipH="1" flipV="1">
                    <a:off x="2598" y="1026"/>
                    <a:ext cx="957" cy="242"/>
                    <a:chOff x="2532" y="1051"/>
                    <a:chExt cx="893" cy="246"/>
                  </a:xfrm>
                </p:grpSpPr>
                <p:grpSp>
                  <p:nvGrpSpPr>
                    <p:cNvPr id="24776" name="Group 200"/>
                    <p:cNvGrpSpPr>
                      <a:grpSpLocks/>
                    </p:cNvGrpSpPr>
                    <p:nvPr/>
                  </p:nvGrpSpPr>
                  <p:grpSpPr bwMode="auto">
                    <a:xfrm>
                      <a:off x="2532" y="1051"/>
                      <a:ext cx="743" cy="185"/>
                      <a:chOff x="1565" y="2568"/>
                      <a:chExt cx="1118" cy="279"/>
                    </a:xfrm>
                  </p:grpSpPr>
                  <p:sp>
                    <p:nvSpPr>
                      <p:cNvPr id="24777" name="AutoShape 20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8" name="AutoShape 20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9" name="AutoShape 20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0" name="AutoShape 20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81" name="Group 205"/>
                    <p:cNvGrpSpPr>
                      <a:grpSpLocks/>
                    </p:cNvGrpSpPr>
                    <p:nvPr/>
                  </p:nvGrpSpPr>
                  <p:grpSpPr bwMode="auto">
                    <a:xfrm rot="1353540">
                      <a:off x="2682" y="1111"/>
                      <a:ext cx="743" cy="186"/>
                      <a:chOff x="1565" y="2568"/>
                      <a:chExt cx="1118" cy="279"/>
                    </a:xfrm>
                  </p:grpSpPr>
                  <p:sp>
                    <p:nvSpPr>
                      <p:cNvPr id="24782" name="AutoShape 20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3" name="AutoShape 20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4" name="AutoShape 20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5" name="AutoShape 20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86" name="Group 210"/>
                  <p:cNvGrpSpPr>
                    <a:grpSpLocks/>
                  </p:cNvGrpSpPr>
                  <p:nvPr/>
                </p:nvGrpSpPr>
                <p:grpSpPr bwMode="auto">
                  <a:xfrm rot="-9970459" flipH="1" flipV="1">
                    <a:off x="2688" y="1056"/>
                    <a:ext cx="784" cy="198"/>
                    <a:chOff x="2532" y="1051"/>
                    <a:chExt cx="893" cy="246"/>
                  </a:xfrm>
                </p:grpSpPr>
                <p:grpSp>
                  <p:nvGrpSpPr>
                    <p:cNvPr id="24787" name="Group 211"/>
                    <p:cNvGrpSpPr>
                      <a:grpSpLocks/>
                    </p:cNvGrpSpPr>
                    <p:nvPr/>
                  </p:nvGrpSpPr>
                  <p:grpSpPr bwMode="auto">
                    <a:xfrm>
                      <a:off x="2532" y="1051"/>
                      <a:ext cx="743" cy="185"/>
                      <a:chOff x="1565" y="2568"/>
                      <a:chExt cx="1118" cy="279"/>
                    </a:xfrm>
                  </p:grpSpPr>
                  <p:sp>
                    <p:nvSpPr>
                      <p:cNvPr id="24788" name="AutoShape 21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9" name="AutoShape 21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0" name="AutoShape 21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1" name="AutoShape 21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92" name="Group 216"/>
                    <p:cNvGrpSpPr>
                      <a:grpSpLocks/>
                    </p:cNvGrpSpPr>
                    <p:nvPr/>
                  </p:nvGrpSpPr>
                  <p:grpSpPr bwMode="auto">
                    <a:xfrm rot="1353540">
                      <a:off x="2682" y="1111"/>
                      <a:ext cx="743" cy="186"/>
                      <a:chOff x="1565" y="2568"/>
                      <a:chExt cx="1118" cy="279"/>
                    </a:xfrm>
                  </p:grpSpPr>
                  <p:sp>
                    <p:nvSpPr>
                      <p:cNvPr id="24793" name="AutoShape 21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4" name="AutoShape 21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5" name="AutoShape 21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6" name="AutoShape 22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97" name="Group 221"/>
                <p:cNvGrpSpPr>
                  <a:grpSpLocks/>
                </p:cNvGrpSpPr>
                <p:nvPr/>
              </p:nvGrpSpPr>
              <p:grpSpPr bwMode="auto">
                <a:xfrm rot="513316">
                  <a:off x="1854" y="2472"/>
                  <a:ext cx="957" cy="242"/>
                  <a:chOff x="2598" y="1026"/>
                  <a:chExt cx="957" cy="242"/>
                </a:xfrm>
              </p:grpSpPr>
              <p:grpSp>
                <p:nvGrpSpPr>
                  <p:cNvPr id="24798" name="Group 222"/>
                  <p:cNvGrpSpPr>
                    <a:grpSpLocks/>
                  </p:cNvGrpSpPr>
                  <p:nvPr/>
                </p:nvGrpSpPr>
                <p:grpSpPr bwMode="auto">
                  <a:xfrm rot="-9970459" flipH="1" flipV="1">
                    <a:off x="2598" y="1026"/>
                    <a:ext cx="957" cy="242"/>
                    <a:chOff x="2532" y="1051"/>
                    <a:chExt cx="893" cy="246"/>
                  </a:xfrm>
                </p:grpSpPr>
                <p:grpSp>
                  <p:nvGrpSpPr>
                    <p:cNvPr id="24799" name="Group 223"/>
                    <p:cNvGrpSpPr>
                      <a:grpSpLocks/>
                    </p:cNvGrpSpPr>
                    <p:nvPr/>
                  </p:nvGrpSpPr>
                  <p:grpSpPr bwMode="auto">
                    <a:xfrm>
                      <a:off x="2532" y="1051"/>
                      <a:ext cx="743" cy="185"/>
                      <a:chOff x="1565" y="2568"/>
                      <a:chExt cx="1118" cy="279"/>
                    </a:xfrm>
                  </p:grpSpPr>
                  <p:sp>
                    <p:nvSpPr>
                      <p:cNvPr id="24800" name="AutoShape 224"/>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1" name="AutoShape 225"/>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2" name="AutoShape 226"/>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3" name="AutoShape 227"/>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04" name="Group 228"/>
                    <p:cNvGrpSpPr>
                      <a:grpSpLocks/>
                    </p:cNvGrpSpPr>
                    <p:nvPr/>
                  </p:nvGrpSpPr>
                  <p:grpSpPr bwMode="auto">
                    <a:xfrm rot="1353540">
                      <a:off x="2682" y="1111"/>
                      <a:ext cx="743" cy="186"/>
                      <a:chOff x="1565" y="2568"/>
                      <a:chExt cx="1118" cy="279"/>
                    </a:xfrm>
                  </p:grpSpPr>
                  <p:sp>
                    <p:nvSpPr>
                      <p:cNvPr id="24805" name="AutoShape 229"/>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6" name="AutoShape 230"/>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7" name="AutoShape 231"/>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8" name="AutoShape 232"/>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809" name="Group 233"/>
                  <p:cNvGrpSpPr>
                    <a:grpSpLocks/>
                  </p:cNvGrpSpPr>
                  <p:nvPr/>
                </p:nvGrpSpPr>
                <p:grpSpPr bwMode="auto">
                  <a:xfrm rot="-9970459" flipH="1" flipV="1">
                    <a:off x="2688" y="1056"/>
                    <a:ext cx="784" cy="198"/>
                    <a:chOff x="2532" y="1051"/>
                    <a:chExt cx="893" cy="246"/>
                  </a:xfrm>
                </p:grpSpPr>
                <p:grpSp>
                  <p:nvGrpSpPr>
                    <p:cNvPr id="24810" name="Group 234"/>
                    <p:cNvGrpSpPr>
                      <a:grpSpLocks/>
                    </p:cNvGrpSpPr>
                    <p:nvPr/>
                  </p:nvGrpSpPr>
                  <p:grpSpPr bwMode="auto">
                    <a:xfrm>
                      <a:off x="2532" y="1051"/>
                      <a:ext cx="743" cy="185"/>
                      <a:chOff x="1565" y="2568"/>
                      <a:chExt cx="1118" cy="279"/>
                    </a:xfrm>
                  </p:grpSpPr>
                  <p:sp>
                    <p:nvSpPr>
                      <p:cNvPr id="24811" name="AutoShape 235"/>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2" name="AutoShape 236"/>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3" name="AutoShape 237"/>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4" name="AutoShape 238"/>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15" name="Group 239"/>
                    <p:cNvGrpSpPr>
                      <a:grpSpLocks/>
                    </p:cNvGrpSpPr>
                    <p:nvPr/>
                  </p:nvGrpSpPr>
                  <p:grpSpPr bwMode="auto">
                    <a:xfrm rot="1353540">
                      <a:off x="2682" y="1111"/>
                      <a:ext cx="743" cy="186"/>
                      <a:chOff x="1565" y="2568"/>
                      <a:chExt cx="1118" cy="279"/>
                    </a:xfrm>
                  </p:grpSpPr>
                  <p:sp>
                    <p:nvSpPr>
                      <p:cNvPr id="24816" name="AutoShape 240"/>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7" name="AutoShape 241"/>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8" name="AutoShape 242"/>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9" name="AutoShape 243"/>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sp>
          <p:nvSpPr>
            <p:cNvPr id="24820" name="Rectangle 244"/>
            <p:cNvSpPr>
              <a:spLocks noChangeArrowheads="1"/>
            </p:cNvSpPr>
            <p:nvPr/>
          </p:nvSpPr>
          <p:spPr bwMode="auto">
            <a:xfrm>
              <a:off x="3645679" y="2351397"/>
              <a:ext cx="1901705" cy="944067"/>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r>
                <a:rPr lang="en-US" sz="2000" smtClean="0">
                  <a:solidFill>
                    <a:srgbClr val="FEFEFE"/>
                  </a:solidFill>
                  <a:latin typeface="Times New Roman" panose="02020603050405020304" pitchFamily="18" charset="0"/>
                  <a:cs typeface="Times New Roman" panose="02020603050405020304" pitchFamily="18" charset="0"/>
                </a:rPr>
                <a:t>Kho bảo quản TP khô, bao gói: Có trang bị hệ thống PC côn trùng, có giá kệ kê cao thực phẩm</a:t>
              </a:r>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2" name="Rectangle 246"/>
            <p:cNvSpPr>
              <a:spLocks noChangeArrowheads="1"/>
            </p:cNvSpPr>
            <p:nvPr/>
          </p:nvSpPr>
          <p:spPr bwMode="auto">
            <a:xfrm>
              <a:off x="3758558" y="5193101"/>
              <a:ext cx="1897833" cy="944067"/>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r>
                <a:rPr lang="en-US" sz="2000" smtClean="0">
                  <a:solidFill>
                    <a:srgbClr val="FEFEFE"/>
                  </a:solidFill>
                  <a:latin typeface="Times New Roman" panose="02020603050405020304" pitchFamily="18" charset="0"/>
                  <a:cs typeface="Times New Roman" panose="02020603050405020304" pitchFamily="18" charset="0"/>
                </a:rPr>
                <a:t>Phương tiện bảo quản tươi sống: Được vệ sinh thường xuyên, bảo đảm nhiệt độ, không để sống chín lẫn lộn</a:t>
              </a:r>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8" name="Rectangle 252"/>
            <p:cNvSpPr>
              <a:spLocks noChangeArrowheads="1"/>
            </p:cNvSpPr>
            <p:nvPr/>
          </p:nvSpPr>
          <p:spPr bwMode="gray">
            <a:xfrm>
              <a:off x="3858157" y="3952347"/>
              <a:ext cx="1405972" cy="592787"/>
            </a:xfrm>
            <a:prstGeom prst="rect">
              <a:avLst/>
            </a:prstGeom>
            <a:noFill/>
            <a:ln w="9525" algn="ctr">
              <a:noFill/>
              <a:miter lim="800000"/>
              <a:headEnd/>
              <a:tailEnd/>
            </a:ln>
            <a:effectLst/>
          </p:spPr>
          <p:txBody>
            <a:bodyPr wrap="square">
              <a:spAutoFit/>
            </a:bodyPr>
            <a:lstStyle/>
            <a:p>
              <a:pPr algn="ctr" eaLnBrk="1" hangingPunct="1"/>
              <a:r>
                <a:rPr lang="en-US" altLang="en-US" sz="2400" b="1" smtClean="0">
                  <a:latin typeface="Times New Roman" panose="02020603050405020304" pitchFamily="18" charset="0"/>
                  <a:cs typeface="Times New Roman" panose="02020603050405020304" pitchFamily="18" charset="0"/>
                </a:rPr>
                <a:t>Bảo quản thực phẩm</a:t>
              </a:r>
              <a:endParaRPr lang="en-US" alt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75108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G_2271">
            <a:extLst>
              <a:ext uri="{FF2B5EF4-FFF2-40B4-BE49-F238E27FC236}">
                <a16:creationId xmlns:a16="http://schemas.microsoft.com/office/drawing/2014/main" id="{285F399E-91A6-4348-9588-FE21444DE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297" y="620688"/>
            <a:ext cx="3910611" cy="4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299EEB-B9B8-45EA-A12E-4305E3C217BB}"/>
              </a:ext>
            </a:extLst>
          </p:cNvPr>
          <p:cNvSpPr txBox="1">
            <a:spLocks noChangeArrowheads="1"/>
          </p:cNvSpPr>
          <p:nvPr/>
        </p:nvSpPr>
        <p:spPr bwMode="auto">
          <a:xfrm>
            <a:off x="5220072" y="5563328"/>
            <a:ext cx="3301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altLang="en-US" sz="2000" b="1" dirty="0">
              <a:latin typeface="Times New Roman" panose="02020603050405020304" pitchFamily="18" charset="0"/>
              <a:cs typeface="Times New Roman" panose="02020603050405020304" pitchFamily="18" charset="0"/>
            </a:endParaRPr>
          </a:p>
        </p:txBody>
      </p:sp>
      <p:pic>
        <p:nvPicPr>
          <p:cNvPr id="7" name="Picture 4" descr="20131011_105356">
            <a:extLst>
              <a:ext uri="{FF2B5EF4-FFF2-40B4-BE49-F238E27FC236}">
                <a16:creationId xmlns:a16="http://schemas.microsoft.com/office/drawing/2014/main" id="{C35EB86D-9F5C-4455-B65B-93CC4C8C6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32" y="692696"/>
            <a:ext cx="3744416" cy="4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EA3FF58-7475-40CF-87D0-1ABA27329277}"/>
              </a:ext>
            </a:extLst>
          </p:cNvPr>
          <p:cNvSpPr/>
          <p:nvPr/>
        </p:nvSpPr>
        <p:spPr>
          <a:xfrm>
            <a:off x="918705" y="5563328"/>
            <a:ext cx="3068469" cy="400110"/>
          </a:xfrm>
          <a:prstGeom prst="rect">
            <a:avLst/>
          </a:prstGeom>
        </p:spPr>
        <p:txBody>
          <a:bodyPr wrap="none">
            <a:spAutoFit/>
          </a:bodyPr>
          <a:lstStyle/>
          <a:p>
            <a:r>
              <a:rPr lang="en-US" sz="2000" b="1" dirty="0">
                <a:latin typeface="Times New Roman" pitchFamily="18" charset="0"/>
                <a:cs typeface="Times New Roman" pitchFamily="18" charset="0"/>
              </a:rPr>
              <a:t>Dao </a:t>
            </a:r>
            <a:r>
              <a:rPr lang="en-US" sz="2000" b="1" dirty="0" err="1">
                <a:latin typeface="Times New Roman" pitchFamily="18" charset="0"/>
                <a:cs typeface="Times New Roman" pitchFamily="18" charset="0"/>
              </a:rPr>
              <a:t>thớt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chín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riêng</a:t>
            </a:r>
            <a:endParaRPr lang="en-US" sz="2000" b="1" dirty="0"/>
          </a:p>
        </p:txBody>
      </p:sp>
    </p:spTree>
    <p:extLst>
      <p:ext uri="{BB962C8B-B14F-4D97-AF65-F5344CB8AC3E}">
        <p14:creationId xmlns:p14="http://schemas.microsoft.com/office/powerpoint/2010/main" val="296630266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20131011_090055">
            <a:extLst>
              <a:ext uri="{FF2B5EF4-FFF2-40B4-BE49-F238E27FC236}">
                <a16:creationId xmlns:a16="http://schemas.microsoft.com/office/drawing/2014/main" id="{5DF48BA9-C30D-4470-82F4-3235D6309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81863" y="188640"/>
            <a:ext cx="4057650" cy="4648200"/>
          </a:xfrm>
          <a:prstGeom prst="rect">
            <a:avLst/>
          </a:prstGeom>
          <a:noFill/>
        </p:spPr>
      </p:pic>
      <p:sp>
        <p:nvSpPr>
          <p:cNvPr id="3" name="TextBox 6">
            <a:extLst>
              <a:ext uri="{FF2B5EF4-FFF2-40B4-BE49-F238E27FC236}">
                <a16:creationId xmlns:a16="http://schemas.microsoft.com/office/drawing/2014/main" id="{5025184B-28E4-4DE3-BC7B-B90AAE8D14DF}"/>
              </a:ext>
            </a:extLst>
          </p:cNvPr>
          <p:cNvSpPr txBox="1">
            <a:spLocks noChangeArrowheads="1"/>
          </p:cNvSpPr>
          <p:nvPr/>
        </p:nvSpPr>
        <p:spPr bwMode="auto">
          <a:xfrm>
            <a:off x="5580112" y="5013176"/>
            <a:ext cx="3563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Tủ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bảo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lưới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phòng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trùng</a:t>
            </a:r>
            <a:endParaRPr lang="vi-VN" altLang="en-US" sz="2000" b="1" dirty="0">
              <a:latin typeface="Times New Roman" panose="02020603050405020304" pitchFamily="18" charset="0"/>
              <a:cs typeface="Times New Roman" panose="02020603050405020304" pitchFamily="18" charset="0"/>
            </a:endParaRPr>
          </a:p>
        </p:txBody>
      </p:sp>
      <p:pic>
        <p:nvPicPr>
          <p:cNvPr id="4" name="Picture 4" descr="IMG_3556">
            <a:extLst>
              <a:ext uri="{FF2B5EF4-FFF2-40B4-BE49-F238E27FC236}">
                <a16:creationId xmlns:a16="http://schemas.microsoft.com/office/drawing/2014/main" id="{FBE7894B-82BA-4C90-8AFC-D902B452C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6845AA6-EFAE-408D-87C2-3799F51F82DD}"/>
              </a:ext>
            </a:extLst>
          </p:cNvPr>
          <p:cNvSpPr/>
          <p:nvPr/>
        </p:nvSpPr>
        <p:spPr>
          <a:xfrm>
            <a:off x="721463" y="5013176"/>
            <a:ext cx="3759363" cy="400110"/>
          </a:xfrm>
          <a:prstGeom prst="rect">
            <a:avLst/>
          </a:prstGeom>
        </p:spPr>
        <p:txBody>
          <a:bodyPr wrap="none">
            <a:spAutoFit/>
          </a:bodyPr>
          <a:lstStyle/>
          <a:p>
            <a:pPr algn="ctr"/>
            <a:r>
              <a:rPr lang="en-US" sz="2000" b="1" dirty="0" err="1">
                <a:latin typeface="Times New Roman" pitchFamily="18" charset="0"/>
              </a:rPr>
              <a:t>Dụng</a:t>
            </a:r>
            <a:r>
              <a:rPr lang="en-US" sz="2000" b="1" dirty="0">
                <a:latin typeface="Times New Roman" pitchFamily="18" charset="0"/>
              </a:rPr>
              <a:t> </a:t>
            </a:r>
            <a:r>
              <a:rPr lang="en-US" sz="2000" b="1" dirty="0" err="1">
                <a:latin typeface="Times New Roman" pitchFamily="18" charset="0"/>
              </a:rPr>
              <a:t>cụ</a:t>
            </a:r>
            <a:r>
              <a:rPr lang="en-US" sz="2000" b="1" dirty="0">
                <a:latin typeface="Times New Roman" pitchFamily="18" charset="0"/>
              </a:rPr>
              <a:t> </a:t>
            </a:r>
            <a:r>
              <a:rPr lang="en-US" sz="2000" b="1" dirty="0" err="1">
                <a:latin typeface="Times New Roman" pitchFamily="18" charset="0"/>
              </a:rPr>
              <a:t>đựng</a:t>
            </a:r>
            <a:r>
              <a:rPr lang="en-US" sz="2000" b="1" dirty="0">
                <a:latin typeface="Times New Roman" pitchFamily="18" charset="0"/>
              </a:rPr>
              <a:t> </a:t>
            </a:r>
            <a:r>
              <a:rPr lang="en-US" sz="2000" b="1" dirty="0" err="1">
                <a:latin typeface="Times New Roman" pitchFamily="18" charset="0"/>
              </a:rPr>
              <a:t>suất</a:t>
            </a:r>
            <a:r>
              <a:rPr lang="en-US" sz="2000" b="1" dirty="0">
                <a:latin typeface="Times New Roman" pitchFamily="18" charset="0"/>
              </a:rPr>
              <a:t> </a:t>
            </a:r>
            <a:r>
              <a:rPr lang="en-US" sz="2000" b="1" dirty="0" err="1">
                <a:latin typeface="Times New Roman" pitchFamily="18" charset="0"/>
              </a:rPr>
              <a:t>ăn</a:t>
            </a:r>
            <a:r>
              <a:rPr lang="en-US" sz="2000" b="1" dirty="0">
                <a:latin typeface="Times New Roman" pitchFamily="18" charset="0"/>
              </a:rPr>
              <a:t> </a:t>
            </a:r>
            <a:r>
              <a:rPr lang="en-US" sz="2000" b="1" dirty="0" err="1">
                <a:latin typeface="Times New Roman" pitchFamily="18" charset="0"/>
              </a:rPr>
              <a:t>bằng</a:t>
            </a:r>
            <a:r>
              <a:rPr lang="en-US" sz="2000" b="1" dirty="0">
                <a:latin typeface="Times New Roman" pitchFamily="18" charset="0"/>
              </a:rPr>
              <a:t> Inox</a:t>
            </a:r>
            <a:endParaRPr lang="en-US" sz="2000" b="1" dirty="0"/>
          </a:p>
        </p:txBody>
      </p:sp>
    </p:spTree>
    <p:extLst>
      <p:ext uri="{BB962C8B-B14F-4D97-AF65-F5344CB8AC3E}">
        <p14:creationId xmlns:p14="http://schemas.microsoft.com/office/powerpoint/2010/main" val="1366496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269" descr="IMG_2592">
            <a:extLst>
              <a:ext uri="{FF2B5EF4-FFF2-40B4-BE49-F238E27FC236}">
                <a16:creationId xmlns:a16="http://schemas.microsoft.com/office/drawing/2014/main" id="{334BCD40-1762-4AF4-ADD7-EC278E15E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29" y="-33034"/>
            <a:ext cx="3352800"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FC6FB378-40B6-4619-8205-1E9441661441}"/>
              </a:ext>
            </a:extLst>
          </p:cNvPr>
          <p:cNvSpPr txBox="1">
            <a:spLocks noChangeArrowheads="1"/>
          </p:cNvSpPr>
          <p:nvPr/>
        </p:nvSpPr>
        <p:spPr bwMode="auto">
          <a:xfrm>
            <a:off x="711220" y="3050203"/>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kệ</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altLang="en-US" sz="2000" b="1" dirty="0">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D9C09439-4317-4825-B7C8-3BFA6708792C}"/>
              </a:ext>
            </a:extLst>
          </p:cNvPr>
          <p:cNvSpPr>
            <a:spLocks noGrp="1" noChangeArrowheads="1"/>
          </p:cNvSpPr>
          <p:nvPr>
            <p:ph type="title"/>
          </p:nvPr>
        </p:nvSpPr>
        <p:spPr>
          <a:xfrm>
            <a:off x="1124301" y="6315017"/>
            <a:ext cx="2675695" cy="563562"/>
          </a:xfrm>
        </p:spPr>
        <p:txBody>
          <a:bodyPr>
            <a:normAutofit/>
          </a:bodyPr>
          <a:lstStyle/>
          <a:p>
            <a:pPr algn="ctr" fontAlgn="auto">
              <a:spcAft>
                <a:spcPts val="0"/>
              </a:spcAft>
              <a:defRPr/>
            </a:pP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rửa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9" name="Picture 5" descr="IMG_3442">
            <a:extLst>
              <a:ext uri="{FF2B5EF4-FFF2-40B4-BE49-F238E27FC236}">
                <a16:creationId xmlns:a16="http://schemas.microsoft.com/office/drawing/2014/main" id="{17D5C6B9-CAAD-4DBF-B2E3-6109078171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3459171"/>
            <a:ext cx="3269131" cy="2846928"/>
          </a:xfrm>
          <a:noFill/>
        </p:spPr>
      </p:pic>
      <p:pic>
        <p:nvPicPr>
          <p:cNvPr id="11" name="Picture 4" descr="20131109_155703">
            <a:extLst>
              <a:ext uri="{FF2B5EF4-FFF2-40B4-BE49-F238E27FC236}">
                <a16:creationId xmlns:a16="http://schemas.microsoft.com/office/drawing/2014/main" id="{C4C75852-2CA7-4403-8B8C-318BC9CEE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84"/>
            <a:ext cx="4270375"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12EF98DF-89AA-4CDD-9ACD-346FB0BB417A}"/>
              </a:ext>
            </a:extLst>
          </p:cNvPr>
          <p:cNvSpPr>
            <a:spLocks noChangeArrowheads="1"/>
          </p:cNvSpPr>
          <p:nvPr/>
        </p:nvSpPr>
        <p:spPr bwMode="auto">
          <a:xfrm>
            <a:off x="4720927" y="6150114"/>
            <a:ext cx="4127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Hê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xuyên</a:t>
            </a:r>
            <a:endParaRPr lang="vi-VN" altLang="en-US" sz="2000" dirty="0">
              <a:latin typeface="Times New Roman" panose="02020603050405020304" pitchFamily="18" charset="0"/>
              <a:cs typeface="Times New Roman" panose="02020603050405020304" pitchFamily="18" charset="0"/>
            </a:endParaRPr>
          </a:p>
        </p:txBody>
      </p:sp>
      <p:pic>
        <p:nvPicPr>
          <p:cNvPr id="13" name="Picture 3" descr="H.jpg">
            <a:extLst>
              <a:ext uri="{FF2B5EF4-FFF2-40B4-BE49-F238E27FC236}">
                <a16:creationId xmlns:a16="http://schemas.microsoft.com/office/drawing/2014/main" id="{D0A06859-5F4C-4F48-81D8-F7EDEEA58E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1115"/>
            <a:ext cx="4270375" cy="27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50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0661E-CF24-44CC-8617-5A765C4CC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4" y="23700"/>
            <a:ext cx="4659242" cy="3405300"/>
          </a:xfrm>
          <a:prstGeom prst="rect">
            <a:avLst/>
          </a:prstGeom>
        </p:spPr>
      </p:pic>
      <p:pic>
        <p:nvPicPr>
          <p:cNvPr id="7" name="Picture 6">
            <a:extLst>
              <a:ext uri="{FF2B5EF4-FFF2-40B4-BE49-F238E27FC236}">
                <a16:creationId xmlns:a16="http://schemas.microsoft.com/office/drawing/2014/main" id="{673B4621-640F-4233-9B9D-441FED402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815" y="11850"/>
            <a:ext cx="4324185" cy="3429000"/>
          </a:xfrm>
          <a:prstGeom prst="rect">
            <a:avLst/>
          </a:prstGeom>
        </p:spPr>
      </p:pic>
      <p:pic>
        <p:nvPicPr>
          <p:cNvPr id="9" name="Picture 8">
            <a:extLst>
              <a:ext uri="{FF2B5EF4-FFF2-40B4-BE49-F238E27FC236}">
                <a16:creationId xmlns:a16="http://schemas.microsoft.com/office/drawing/2014/main" id="{55EB8D67-64A2-4CE0-8A32-AF3CBA37A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4" y="3429000"/>
            <a:ext cx="4731249" cy="3429000"/>
          </a:xfrm>
          <a:prstGeom prst="rect">
            <a:avLst/>
          </a:prstGeom>
        </p:spPr>
      </p:pic>
      <p:pic>
        <p:nvPicPr>
          <p:cNvPr id="10" name="Picture 9" descr="IMG_3553">
            <a:extLst>
              <a:ext uri="{FF2B5EF4-FFF2-40B4-BE49-F238E27FC236}">
                <a16:creationId xmlns:a16="http://schemas.microsoft.com/office/drawing/2014/main" id="{2B6D420C-125D-40C8-A8AB-7941C3A73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815" y="3537012"/>
            <a:ext cx="4400385"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219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8" name="Picture 10" descr="shadow_1_m"/>
          <p:cNvPicPr>
            <a:picLocks noChangeAspect="1" noChangeArrowheads="1"/>
          </p:cNvPicPr>
          <p:nvPr/>
        </p:nvPicPr>
        <p:blipFill>
          <a:blip r:embed="rId2"/>
          <a:srcRect/>
          <a:stretch>
            <a:fillRect/>
          </a:stretch>
        </p:blipFill>
        <p:spPr bwMode="gray">
          <a:xfrm>
            <a:off x="773113" y="4789488"/>
            <a:ext cx="2349500" cy="168275"/>
          </a:xfrm>
          <a:prstGeom prst="rect">
            <a:avLst/>
          </a:prstGeom>
          <a:noFill/>
        </p:spPr>
      </p:pic>
      <p:grpSp>
        <p:nvGrpSpPr>
          <p:cNvPr id="3" name="Group 2">
            <a:extLst>
              <a:ext uri="{FF2B5EF4-FFF2-40B4-BE49-F238E27FC236}">
                <a16:creationId xmlns:a16="http://schemas.microsoft.com/office/drawing/2014/main" id="{803E7AD8-13E4-440B-A587-A118EFF15A12}"/>
              </a:ext>
            </a:extLst>
          </p:cNvPr>
          <p:cNvGrpSpPr/>
          <p:nvPr/>
        </p:nvGrpSpPr>
        <p:grpSpPr>
          <a:xfrm>
            <a:off x="631685" y="1997606"/>
            <a:ext cx="2271713" cy="4743762"/>
            <a:chOff x="646112" y="1651000"/>
            <a:chExt cx="2271713" cy="3681414"/>
          </a:xfrm>
        </p:grpSpPr>
        <p:grpSp>
          <p:nvGrpSpPr>
            <p:cNvPr id="37899" name="Group 11"/>
            <p:cNvGrpSpPr>
              <a:grpSpLocks/>
            </p:cNvGrpSpPr>
            <p:nvPr/>
          </p:nvGrpSpPr>
          <p:grpSpPr bwMode="auto">
            <a:xfrm>
              <a:off x="703262" y="1870076"/>
              <a:ext cx="2214563" cy="3462338"/>
              <a:chOff x="603" y="1547"/>
              <a:chExt cx="1395" cy="2181"/>
            </a:xfrm>
          </p:grpSpPr>
          <p:sp>
            <p:nvSpPr>
              <p:cNvPr id="37900" name="Freeform 12"/>
              <p:cNvSpPr>
                <a:spLocks/>
              </p:cNvSpPr>
              <p:nvPr/>
            </p:nvSpPr>
            <p:spPr bwMode="ltGray">
              <a:xfrm>
                <a:off x="603" y="1547"/>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1"/>
                  </a:gs>
                  <a:gs pos="100000">
                    <a:schemeClr val="accent1">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1"/>
                </a:extrusionClr>
              </a:sp3d>
            </p:spPr>
            <p:txBody>
              <a:bodyPr>
                <a:flatTx/>
              </a:bodyPr>
              <a:lstStyle/>
              <a:p>
                <a:endParaRPr lang="en-US"/>
              </a:p>
            </p:txBody>
          </p:sp>
          <p:sp>
            <p:nvSpPr>
              <p:cNvPr id="37901" name="Freeform 13"/>
              <p:cNvSpPr>
                <a:spLocks/>
              </p:cNvSpPr>
              <p:nvPr/>
            </p:nvSpPr>
            <p:spPr bwMode="ltGray">
              <a:xfrm>
                <a:off x="650" y="1576"/>
                <a:ext cx="1348" cy="377"/>
              </a:xfrm>
              <a:custGeom>
                <a:avLst/>
                <a:gdLst/>
                <a:ahLst/>
                <a:cxnLst>
                  <a:cxn ang="0">
                    <a:pos x="0" y="183"/>
                  </a:cxn>
                  <a:cxn ang="0">
                    <a:pos x="309" y="340"/>
                  </a:cxn>
                  <a:cxn ang="0">
                    <a:pos x="670" y="225"/>
                  </a:cxn>
                  <a:cxn ang="0">
                    <a:pos x="1042" y="9"/>
                  </a:cxn>
                  <a:cxn ang="0">
                    <a:pos x="1348" y="165"/>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p:spPr>
            <p:txBody>
              <a:bodyPr/>
              <a:lstStyle/>
              <a:p>
                <a:endParaRPr lang="en-US"/>
              </a:p>
            </p:txBody>
          </p:sp>
          <p:sp>
            <p:nvSpPr>
              <p:cNvPr id="37902" name="Freeform 14"/>
              <p:cNvSpPr>
                <a:spLocks/>
              </p:cNvSpPr>
              <p:nvPr/>
            </p:nvSpPr>
            <p:spPr bwMode="ltGray">
              <a:xfrm>
                <a:off x="653" y="3473"/>
                <a:ext cx="1345" cy="255"/>
              </a:xfrm>
              <a:custGeom>
                <a:avLst/>
                <a:gdLst/>
                <a:ahLst/>
                <a:cxnLst>
                  <a:cxn ang="0">
                    <a:pos x="1345" y="118"/>
                  </a:cxn>
                  <a:cxn ang="0">
                    <a:pos x="1015" y="1"/>
                  </a:cxn>
                  <a:cxn ang="0">
                    <a:pos x="718" y="112"/>
                  </a:cxn>
                  <a:cxn ang="0">
                    <a:pos x="295" y="253"/>
                  </a:cxn>
                  <a:cxn ang="0">
                    <a:pos x="0" y="102"/>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p:spPr>
            <p:txBody>
              <a:bodyPr/>
              <a:lstStyle/>
              <a:p>
                <a:endParaRPr lang="en-US"/>
              </a:p>
            </p:txBody>
          </p:sp>
        </p:grpSp>
        <p:sp>
          <p:nvSpPr>
            <p:cNvPr id="37903" name="Text Box 15"/>
            <p:cNvSpPr txBox="1">
              <a:spLocks noChangeArrowheads="1"/>
            </p:cNvSpPr>
            <p:nvPr/>
          </p:nvSpPr>
          <p:spPr bwMode="gray">
            <a:xfrm>
              <a:off x="646112" y="2588201"/>
              <a:ext cx="2133600" cy="1146486"/>
            </a:xfrm>
            <a:prstGeom prst="rect">
              <a:avLst/>
            </a:prstGeom>
            <a:noFill/>
            <a:ln w="9525">
              <a:noFill/>
              <a:miter lim="800000"/>
              <a:headEnd/>
              <a:tailEnd/>
            </a:ln>
            <a:effectLst/>
          </p:spPr>
          <p:txBody>
            <a:bodyPr>
              <a:spAutoFit/>
            </a:bodyPr>
            <a:lstStyle/>
            <a:p>
              <a:pPr marL="120650" indent="-120650" algn="just">
                <a:lnSpc>
                  <a:spcPct val="80000"/>
                </a:lnSpc>
                <a:spcBef>
                  <a:spcPct val="50000"/>
                </a:spcBef>
                <a:buFontTx/>
                <a:buChar char="•"/>
              </a:pPr>
              <a:r>
                <a:rPr lang="en-US" sz="2000" smtClean="0">
                  <a:latin typeface="Times New Roman" panose="02020603050405020304" pitchFamily="18" charset="0"/>
                  <a:cs typeface="Times New Roman" panose="02020603050405020304" pitchFamily="18" charset="0"/>
                </a:rPr>
                <a:t>Ch</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kiểm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soát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nguyên</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liệu</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thường xuyên.</a:t>
              </a:r>
            </a:p>
            <a:p>
              <a:pPr marL="120650" indent="-120650" algn="just">
                <a:lnSpc>
                  <a:spcPct val="80000"/>
                </a:lnSpc>
                <a:spcBef>
                  <a:spcPct val="50000"/>
                </a:spcBef>
                <a:buFontTx/>
                <a:buChar char="•"/>
              </a:pPr>
              <a:endParaRPr lang="en-US" sz="2000" dirty="0">
                <a:solidFill>
                  <a:srgbClr val="FFFFFF"/>
                </a:solidFill>
                <a:latin typeface="Times New Roman" panose="02020603050405020304" pitchFamily="18" charset="0"/>
                <a:cs typeface="Times New Roman" panose="02020603050405020304" pitchFamily="18" charset="0"/>
              </a:endParaRPr>
            </a:p>
          </p:txBody>
        </p:sp>
        <p:grpSp>
          <p:nvGrpSpPr>
            <p:cNvPr id="37907" name="Group 19"/>
            <p:cNvGrpSpPr>
              <a:grpSpLocks/>
            </p:cNvGrpSpPr>
            <p:nvPr/>
          </p:nvGrpSpPr>
          <p:grpSpPr bwMode="auto">
            <a:xfrm>
              <a:off x="960438" y="1651000"/>
              <a:ext cx="720725" cy="822325"/>
              <a:chOff x="192" y="1917"/>
              <a:chExt cx="1042" cy="1102"/>
            </a:xfrm>
          </p:grpSpPr>
          <p:grpSp>
            <p:nvGrpSpPr>
              <p:cNvPr id="37908" name="Group 20"/>
              <p:cNvGrpSpPr>
                <a:grpSpLocks/>
              </p:cNvGrpSpPr>
              <p:nvPr/>
            </p:nvGrpSpPr>
            <p:grpSpPr bwMode="auto">
              <a:xfrm>
                <a:off x="192" y="1917"/>
                <a:ext cx="1042" cy="1102"/>
                <a:chOff x="192" y="1917"/>
                <a:chExt cx="1042" cy="1102"/>
              </a:xfrm>
            </p:grpSpPr>
            <p:pic>
              <p:nvPicPr>
                <p:cNvPr id="37909" name="Picture 21" descr="light_shadow"/>
                <p:cNvPicPr>
                  <a:picLocks noChangeAspect="1" noChangeArrowheads="1"/>
                </p:cNvPicPr>
                <p:nvPr/>
              </p:nvPicPr>
              <p:blipFill>
                <a:blip r:embed="rId3" cstate="print">
                  <a:lum bright="-78000" contrast="-78000"/>
                </a:blip>
                <a:srcRect/>
                <a:stretch>
                  <a:fillRect/>
                </a:stretch>
              </p:blipFill>
              <p:spPr bwMode="gray">
                <a:xfrm>
                  <a:off x="291" y="2781"/>
                  <a:ext cx="858" cy="238"/>
                </a:xfrm>
                <a:prstGeom prst="rect">
                  <a:avLst/>
                </a:prstGeom>
                <a:noFill/>
              </p:spPr>
            </p:pic>
            <p:pic>
              <p:nvPicPr>
                <p:cNvPr id="37910" name="Picture 22" descr="circuler_1"/>
                <p:cNvPicPr>
                  <a:picLocks noChangeAspect="1" noChangeArrowheads="1"/>
                </p:cNvPicPr>
                <p:nvPr/>
              </p:nvPicPr>
              <p:blipFill>
                <a:blip r:embed="rId4" cstate="print"/>
                <a:srcRect/>
                <a:stretch>
                  <a:fillRect/>
                </a:stretch>
              </p:blipFill>
              <p:spPr bwMode="gray">
                <a:xfrm>
                  <a:off x="192" y="1917"/>
                  <a:ext cx="1042" cy="1016"/>
                </a:xfrm>
                <a:prstGeom prst="rect">
                  <a:avLst/>
                </a:prstGeom>
                <a:noFill/>
              </p:spPr>
            </p:pic>
            <p:sp>
              <p:nvSpPr>
                <p:cNvPr id="37911" name="Oval 23"/>
                <p:cNvSpPr>
                  <a:spLocks noChangeArrowheads="1"/>
                </p:cNvSpPr>
                <p:nvPr/>
              </p:nvSpPr>
              <p:spPr bwMode="gray">
                <a:xfrm>
                  <a:off x="192" y="1917"/>
                  <a:ext cx="1035" cy="1019"/>
                </a:xfrm>
                <a:prstGeom prst="ellipse">
                  <a:avLst/>
                </a:prstGeom>
                <a:gradFill rotWithShape="1">
                  <a:gsLst>
                    <a:gs pos="0">
                      <a:schemeClr val="accent1">
                        <a:gamma/>
                        <a:shade val="46275"/>
                        <a:invGamma/>
                        <a:alpha val="89999"/>
                      </a:schemeClr>
                    </a:gs>
                    <a:gs pos="50000">
                      <a:schemeClr val="accent1">
                        <a:alpha val="55000"/>
                      </a:schemeClr>
                    </a:gs>
                    <a:gs pos="100000">
                      <a:schemeClr val="accent1">
                        <a:gamma/>
                        <a:shade val="46275"/>
                        <a:invGamma/>
                        <a:alpha val="89999"/>
                      </a:schemeClr>
                    </a:gs>
                  </a:gsLst>
                  <a:lin ang="5400000" scaled="1"/>
                </a:gradFill>
                <a:ln w="9525" algn="ctr">
                  <a:noFill/>
                  <a:round/>
                  <a:headEnd/>
                  <a:tailEnd/>
                </a:ln>
                <a:effectLst/>
              </p:spPr>
              <p:txBody>
                <a:bodyPr wrap="none" anchor="ctr"/>
                <a:lstStyle/>
                <a:p>
                  <a:endParaRPr lang="en-US"/>
                </a:p>
              </p:txBody>
            </p:sp>
          </p:grpSp>
          <p:pic>
            <p:nvPicPr>
              <p:cNvPr id="37912" name="Picture 24" descr="Picture2"/>
              <p:cNvPicPr>
                <a:picLocks noChangeAspect="1" noChangeArrowheads="1"/>
              </p:cNvPicPr>
              <p:nvPr/>
            </p:nvPicPr>
            <p:blipFill>
              <a:blip r:embed="rId5"/>
              <a:srcRect/>
              <a:stretch>
                <a:fillRect/>
              </a:stretch>
            </p:blipFill>
            <p:spPr bwMode="gray">
              <a:xfrm>
                <a:off x="296" y="1927"/>
                <a:ext cx="823" cy="360"/>
              </a:xfrm>
              <a:prstGeom prst="rect">
                <a:avLst/>
              </a:prstGeom>
              <a:noFill/>
            </p:spPr>
          </p:pic>
        </p:grpSp>
        <p:sp>
          <p:nvSpPr>
            <p:cNvPr id="37913" name="WordArt 25"/>
            <p:cNvSpPr>
              <a:spLocks noChangeArrowheads="1" noChangeShapeType="1" noTextEdit="1"/>
            </p:cNvSpPr>
            <p:nvPr/>
          </p:nvSpPr>
          <p:spPr bwMode="gray">
            <a:xfrm>
              <a:off x="1052513" y="1838325"/>
              <a:ext cx="520700" cy="420688"/>
            </a:xfrm>
            <a:prstGeom prst="rect">
              <a:avLst/>
            </a:prstGeom>
          </p:spPr>
          <p:txBody>
            <a:bodyPr wrap="none" fromWordArt="1">
              <a:prstTxWarp prst="textPlain">
                <a:avLst>
                  <a:gd name="adj" fmla="val 50000"/>
                </a:avLst>
              </a:prstTxWarp>
            </a:bodyPr>
            <a:lstStyle/>
            <a:p>
              <a:pPr algn="ctr"/>
              <a:r>
                <a:rPr lang="en-US" sz="3600" i="1" kern="10">
                  <a:ln w="9525">
                    <a:noFill/>
                    <a:round/>
                    <a:headEnd/>
                    <a:tailEnd/>
                  </a:ln>
                  <a:solidFill>
                    <a:srgbClr val="FCFCFC">
                      <a:alpha val="80000"/>
                    </a:srgbClr>
                  </a:solidFill>
                  <a:latin typeface="Arial Black"/>
                </a:rPr>
                <a:t>01</a:t>
              </a:r>
            </a:p>
          </p:txBody>
        </p:sp>
      </p:grpSp>
      <p:sp>
        <p:nvSpPr>
          <p:cNvPr id="37914" name="Line 26"/>
          <p:cNvSpPr>
            <a:spLocks noChangeShapeType="1"/>
          </p:cNvSpPr>
          <p:nvPr/>
        </p:nvSpPr>
        <p:spPr bwMode="gray">
          <a:xfrm>
            <a:off x="881063" y="3282950"/>
            <a:ext cx="1916112"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endParaRPr lang="en-US"/>
          </a:p>
        </p:txBody>
      </p:sp>
      <p:sp>
        <p:nvSpPr>
          <p:cNvPr id="37923" name="Line 35"/>
          <p:cNvSpPr>
            <a:spLocks noChangeShapeType="1"/>
          </p:cNvSpPr>
          <p:nvPr/>
        </p:nvSpPr>
        <p:spPr bwMode="gray">
          <a:xfrm>
            <a:off x="3514725" y="3251200"/>
            <a:ext cx="1916113"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endParaRPr lang="en-US"/>
          </a:p>
        </p:txBody>
      </p:sp>
      <p:pic>
        <p:nvPicPr>
          <p:cNvPr id="37925" name="Picture 37" descr="Picture2"/>
          <p:cNvPicPr>
            <a:picLocks noChangeAspect="1" noChangeArrowheads="1"/>
          </p:cNvPicPr>
          <p:nvPr/>
        </p:nvPicPr>
        <p:blipFill>
          <a:blip r:embed="rId5"/>
          <a:srcRect/>
          <a:stretch>
            <a:fillRect/>
          </a:stretch>
        </p:blipFill>
        <p:spPr bwMode="gray">
          <a:xfrm>
            <a:off x="6334125" y="1619250"/>
            <a:ext cx="569913" cy="268288"/>
          </a:xfrm>
          <a:prstGeom prst="rect">
            <a:avLst/>
          </a:prstGeom>
          <a:noFill/>
        </p:spPr>
      </p:pic>
      <p:sp>
        <p:nvSpPr>
          <p:cNvPr id="37926" name="Line 38"/>
          <p:cNvSpPr>
            <a:spLocks noChangeShapeType="1"/>
          </p:cNvSpPr>
          <p:nvPr/>
        </p:nvSpPr>
        <p:spPr bwMode="gray">
          <a:xfrm>
            <a:off x="6203950" y="3248025"/>
            <a:ext cx="1916113"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endParaRPr lang="en-US"/>
          </a:p>
        </p:txBody>
      </p:sp>
      <p:grpSp>
        <p:nvGrpSpPr>
          <p:cNvPr id="4" name="Group 3">
            <a:extLst>
              <a:ext uri="{FF2B5EF4-FFF2-40B4-BE49-F238E27FC236}">
                <a16:creationId xmlns:a16="http://schemas.microsoft.com/office/drawing/2014/main" id="{A5BB30C3-2D7D-4D4A-A2BC-0F6034A8C7D2}"/>
              </a:ext>
            </a:extLst>
          </p:cNvPr>
          <p:cNvGrpSpPr/>
          <p:nvPr/>
        </p:nvGrpSpPr>
        <p:grpSpPr>
          <a:xfrm>
            <a:off x="3444443" y="1750720"/>
            <a:ext cx="2157412" cy="5076591"/>
            <a:chOff x="3427413" y="1595438"/>
            <a:chExt cx="2157412" cy="3690937"/>
          </a:xfrm>
        </p:grpSpPr>
        <p:grpSp>
          <p:nvGrpSpPr>
            <p:cNvPr id="37894" name="Group 6"/>
            <p:cNvGrpSpPr>
              <a:grpSpLocks/>
            </p:cNvGrpSpPr>
            <p:nvPr/>
          </p:nvGrpSpPr>
          <p:grpSpPr bwMode="auto">
            <a:xfrm>
              <a:off x="3427413" y="1860550"/>
              <a:ext cx="2157412" cy="3425825"/>
              <a:chOff x="642" y="1572"/>
              <a:chExt cx="1359" cy="2158"/>
            </a:xfrm>
          </p:grpSpPr>
          <p:sp>
            <p:nvSpPr>
              <p:cNvPr id="37895" name="Freeform 7"/>
              <p:cNvSpPr>
                <a:spLocks/>
              </p:cNvSpPr>
              <p:nvPr/>
            </p:nvSpPr>
            <p:spPr bwMode="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2"/>
                  </a:gs>
                  <a:gs pos="100000">
                    <a:schemeClr val="accent2">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2"/>
                </a:extrusionClr>
              </a:sp3d>
            </p:spPr>
            <p:txBody>
              <a:bodyPr>
                <a:flatTx/>
              </a:bodyPr>
              <a:lstStyle/>
              <a:p>
                <a:endParaRPr lang="en-US"/>
              </a:p>
            </p:txBody>
          </p:sp>
          <p:sp>
            <p:nvSpPr>
              <p:cNvPr id="37896" name="Freeform 8"/>
              <p:cNvSpPr>
                <a:spLocks/>
              </p:cNvSpPr>
              <p:nvPr/>
            </p:nvSpPr>
            <p:spPr bwMode="gray">
              <a:xfrm>
                <a:off x="650" y="1576"/>
                <a:ext cx="1348" cy="377"/>
              </a:xfrm>
              <a:custGeom>
                <a:avLst/>
                <a:gdLst/>
                <a:ahLst/>
                <a:cxnLst>
                  <a:cxn ang="0">
                    <a:pos x="0" y="183"/>
                  </a:cxn>
                  <a:cxn ang="0">
                    <a:pos x="309" y="340"/>
                  </a:cxn>
                  <a:cxn ang="0">
                    <a:pos x="670" y="225"/>
                  </a:cxn>
                  <a:cxn ang="0">
                    <a:pos x="1042" y="9"/>
                  </a:cxn>
                  <a:cxn ang="0">
                    <a:pos x="1348" y="165"/>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p:spPr>
            <p:txBody>
              <a:bodyPr/>
              <a:lstStyle/>
              <a:p>
                <a:endParaRPr lang="en-US"/>
              </a:p>
            </p:txBody>
          </p:sp>
          <p:sp>
            <p:nvSpPr>
              <p:cNvPr id="37897" name="Freeform 9"/>
              <p:cNvSpPr>
                <a:spLocks/>
              </p:cNvSpPr>
              <p:nvPr/>
            </p:nvSpPr>
            <p:spPr bwMode="gray">
              <a:xfrm>
                <a:off x="653" y="3473"/>
                <a:ext cx="1345" cy="255"/>
              </a:xfrm>
              <a:custGeom>
                <a:avLst/>
                <a:gdLst/>
                <a:ahLst/>
                <a:cxnLst>
                  <a:cxn ang="0">
                    <a:pos x="1345" y="118"/>
                  </a:cxn>
                  <a:cxn ang="0">
                    <a:pos x="1015" y="1"/>
                  </a:cxn>
                  <a:cxn ang="0">
                    <a:pos x="718" y="112"/>
                  </a:cxn>
                  <a:cxn ang="0">
                    <a:pos x="295" y="253"/>
                  </a:cxn>
                  <a:cxn ang="0">
                    <a:pos x="0" y="102"/>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p:spPr>
            <p:txBody>
              <a:bodyPr/>
              <a:lstStyle/>
              <a:p>
                <a:endParaRPr lang="en-US"/>
              </a:p>
            </p:txBody>
          </p:sp>
        </p:grpSp>
        <p:grpSp>
          <p:nvGrpSpPr>
            <p:cNvPr id="37916" name="Group 28"/>
            <p:cNvGrpSpPr>
              <a:grpSpLocks/>
            </p:cNvGrpSpPr>
            <p:nvPr/>
          </p:nvGrpSpPr>
          <p:grpSpPr bwMode="auto">
            <a:xfrm>
              <a:off x="3575050" y="1595438"/>
              <a:ext cx="739775" cy="822325"/>
              <a:chOff x="2608" y="1076"/>
              <a:chExt cx="466" cy="518"/>
            </a:xfrm>
          </p:grpSpPr>
          <p:grpSp>
            <p:nvGrpSpPr>
              <p:cNvPr id="37917" name="Group 29"/>
              <p:cNvGrpSpPr>
                <a:grpSpLocks/>
              </p:cNvGrpSpPr>
              <p:nvPr/>
            </p:nvGrpSpPr>
            <p:grpSpPr bwMode="auto">
              <a:xfrm>
                <a:off x="2608" y="1076"/>
                <a:ext cx="466" cy="518"/>
                <a:chOff x="2608" y="1076"/>
                <a:chExt cx="466" cy="518"/>
              </a:xfrm>
            </p:grpSpPr>
            <p:pic>
              <p:nvPicPr>
                <p:cNvPr id="37918" name="Picture 30" descr="light_shadow"/>
                <p:cNvPicPr>
                  <a:picLocks noChangeAspect="1" noChangeArrowheads="1"/>
                </p:cNvPicPr>
                <p:nvPr/>
              </p:nvPicPr>
              <p:blipFill>
                <a:blip r:embed="rId6" cstate="print">
                  <a:lum bright="-78000" contrast="-78000"/>
                </a:blip>
                <a:srcRect/>
                <a:stretch>
                  <a:fillRect/>
                </a:stretch>
              </p:blipFill>
              <p:spPr bwMode="gray">
                <a:xfrm>
                  <a:off x="2652" y="1482"/>
                  <a:ext cx="384" cy="112"/>
                </a:xfrm>
                <a:prstGeom prst="rect">
                  <a:avLst/>
                </a:prstGeom>
                <a:noFill/>
              </p:spPr>
            </p:pic>
            <p:pic>
              <p:nvPicPr>
                <p:cNvPr id="37919" name="Picture 31" descr="circuler_1"/>
                <p:cNvPicPr>
                  <a:picLocks noChangeAspect="1" noChangeArrowheads="1"/>
                </p:cNvPicPr>
                <p:nvPr/>
              </p:nvPicPr>
              <p:blipFill>
                <a:blip r:embed="rId7" cstate="print"/>
                <a:srcRect/>
                <a:stretch>
                  <a:fillRect/>
                </a:stretch>
              </p:blipFill>
              <p:spPr bwMode="gray">
                <a:xfrm>
                  <a:off x="2608" y="1076"/>
                  <a:ext cx="466" cy="478"/>
                </a:xfrm>
                <a:prstGeom prst="rect">
                  <a:avLst/>
                </a:prstGeom>
                <a:noFill/>
              </p:spPr>
            </p:pic>
            <p:sp>
              <p:nvSpPr>
                <p:cNvPr id="37920" name="Oval 32"/>
                <p:cNvSpPr>
                  <a:spLocks noChangeArrowheads="1"/>
                </p:cNvSpPr>
                <p:nvPr/>
              </p:nvSpPr>
              <p:spPr bwMode="gray">
                <a:xfrm>
                  <a:off x="2608" y="1076"/>
                  <a:ext cx="463" cy="479"/>
                </a:xfrm>
                <a:prstGeom prst="ellipse">
                  <a:avLst/>
                </a:prstGeom>
                <a:gradFill rotWithShape="1">
                  <a:gsLst>
                    <a:gs pos="0">
                      <a:schemeClr val="accent2">
                        <a:gamma/>
                        <a:shade val="46275"/>
                        <a:invGamma/>
                        <a:alpha val="89999"/>
                      </a:schemeClr>
                    </a:gs>
                    <a:gs pos="50000">
                      <a:schemeClr val="accent2">
                        <a:alpha val="55000"/>
                      </a:schemeClr>
                    </a:gs>
                    <a:gs pos="100000">
                      <a:schemeClr val="accent2">
                        <a:gamma/>
                        <a:shade val="46275"/>
                        <a:invGamma/>
                        <a:alpha val="89999"/>
                      </a:schemeClr>
                    </a:gs>
                  </a:gsLst>
                  <a:lin ang="5400000" scaled="1"/>
                </a:gradFill>
                <a:ln w="9525" algn="ctr">
                  <a:noFill/>
                  <a:round/>
                  <a:headEnd/>
                  <a:tailEnd/>
                </a:ln>
                <a:effectLst/>
              </p:spPr>
              <p:txBody>
                <a:bodyPr wrap="none" anchor="ctr"/>
                <a:lstStyle/>
                <a:p>
                  <a:endParaRPr lang="en-US"/>
                </a:p>
              </p:txBody>
            </p:sp>
          </p:grpSp>
          <p:pic>
            <p:nvPicPr>
              <p:cNvPr id="37921" name="Picture 33" descr="Picture2"/>
              <p:cNvPicPr>
                <a:picLocks noChangeAspect="1" noChangeArrowheads="1"/>
              </p:cNvPicPr>
              <p:nvPr/>
            </p:nvPicPr>
            <p:blipFill>
              <a:blip r:embed="rId5"/>
              <a:srcRect/>
              <a:stretch>
                <a:fillRect/>
              </a:stretch>
            </p:blipFill>
            <p:spPr bwMode="gray">
              <a:xfrm>
                <a:off x="2665" y="1081"/>
                <a:ext cx="359" cy="169"/>
              </a:xfrm>
              <a:prstGeom prst="rect">
                <a:avLst/>
              </a:prstGeom>
              <a:noFill/>
            </p:spPr>
          </p:pic>
        </p:grpSp>
        <p:sp>
          <p:nvSpPr>
            <p:cNvPr id="37922" name="WordArt 34"/>
            <p:cNvSpPr>
              <a:spLocks noChangeArrowheads="1" noChangeShapeType="1" noTextEdit="1"/>
            </p:cNvSpPr>
            <p:nvPr/>
          </p:nvSpPr>
          <p:spPr bwMode="gray">
            <a:xfrm>
              <a:off x="3687763" y="1770063"/>
              <a:ext cx="530225" cy="420687"/>
            </a:xfrm>
            <a:prstGeom prst="rect">
              <a:avLst/>
            </a:prstGeom>
          </p:spPr>
          <p:txBody>
            <a:bodyPr wrap="none" fromWordArt="1">
              <a:prstTxWarp prst="textPlain">
                <a:avLst>
                  <a:gd name="adj" fmla="val 50000"/>
                </a:avLst>
              </a:prstTxWarp>
            </a:bodyPr>
            <a:lstStyle/>
            <a:p>
              <a:pPr algn="ctr"/>
              <a:r>
                <a:rPr lang="en-US" sz="3600" i="1" kern="10" dirty="0">
                  <a:ln w="9525">
                    <a:noFill/>
                    <a:round/>
                    <a:headEnd/>
                    <a:tailEnd/>
                  </a:ln>
                  <a:solidFill>
                    <a:srgbClr val="FCFCFC">
                      <a:alpha val="80000"/>
                    </a:srgbClr>
                  </a:solidFill>
                  <a:latin typeface="Arial Black"/>
                </a:rPr>
                <a:t>02</a:t>
              </a:r>
            </a:p>
          </p:txBody>
        </p:sp>
        <p:sp>
          <p:nvSpPr>
            <p:cNvPr id="37927" name="Rectangle 39"/>
            <p:cNvSpPr>
              <a:spLocks noChangeArrowheads="1"/>
            </p:cNvSpPr>
            <p:nvPr/>
          </p:nvSpPr>
          <p:spPr bwMode="gray">
            <a:xfrm>
              <a:off x="3482204" y="2327303"/>
              <a:ext cx="1998662" cy="2752360"/>
            </a:xfrm>
            <a:prstGeom prst="rect">
              <a:avLst/>
            </a:prstGeom>
            <a:noFill/>
            <a:ln w="9525" algn="ctr">
              <a:noFill/>
              <a:miter lim="800000"/>
              <a:headEnd/>
              <a:tailEnd/>
            </a:ln>
            <a:effectLst/>
          </p:spPr>
          <p:txBody>
            <a:bodyPr>
              <a:spAutoFit/>
            </a:bodyPr>
            <a:lstStyle/>
            <a:p>
              <a:pPr algn="just" eaLnBrk="0" hangingPunct="0">
                <a:lnSpc>
                  <a:spcPct val="120000"/>
                </a:lnSpc>
                <a:buClr>
                  <a:srgbClr val="D7181F"/>
                </a:buClr>
                <a:buFont typeface="Wingdings" pitchFamily="2" charset="2"/>
                <a:buNone/>
              </a:pPr>
              <a:r>
                <a:rPr lang="de-DE" altLang="en-US" sz="2000" smtClean="0">
                  <a:latin typeface="Times New Roman" panose="02020603050405020304" pitchFamily="18" charset="0"/>
                  <a:cs typeface="Times New Roman" panose="02020603050405020304" pitchFamily="18" charset="0"/>
                </a:rPr>
                <a:t>- Thực </a:t>
              </a:r>
              <a:r>
                <a:rPr lang="de-DE" altLang="en-US" sz="2000" dirty="0">
                  <a:latin typeface="Times New Roman" panose="02020603050405020304" pitchFamily="18" charset="0"/>
                  <a:cs typeface="Times New Roman" panose="02020603050405020304" pitchFamily="18" charset="0"/>
                </a:rPr>
                <a:t>hiện kiểm thực 3 bước tại các BATT không được </a:t>
              </a:r>
              <a:r>
                <a:rPr lang="de-DE" altLang="en-US" sz="2000">
                  <a:latin typeface="Times New Roman" panose="02020603050405020304" pitchFamily="18" charset="0"/>
                  <a:cs typeface="Times New Roman" panose="02020603050405020304" pitchFamily="18" charset="0"/>
                </a:rPr>
                <a:t>đồng </a:t>
              </a:r>
              <a:r>
                <a:rPr lang="de-DE" altLang="en-US" sz="2000" smtClean="0">
                  <a:latin typeface="Times New Roman" panose="02020603050405020304" pitchFamily="18" charset="0"/>
                  <a:cs typeface="Times New Roman" panose="02020603050405020304" pitchFamily="18" charset="0"/>
                </a:rPr>
                <a:t>nhất.</a:t>
              </a:r>
            </a:p>
            <a:p>
              <a:pPr algn="just" eaLnBrk="0" hangingPunct="0">
                <a:lnSpc>
                  <a:spcPct val="120000"/>
                </a:lnSpc>
                <a:buClr>
                  <a:srgbClr val="D7181F"/>
                </a:buClr>
                <a:buFont typeface="Wingdings" pitchFamily="2" charset="2"/>
                <a:buNone/>
              </a:pPr>
              <a:r>
                <a:rPr lang="en-US" sz="2000" smtClean="0">
                  <a:latin typeface="Times New Roman" pitchFamily="18" charset="0"/>
                  <a:cs typeface="Times New Roman" pitchFamily="18" charset="0"/>
                </a:rPr>
                <a:t>- Một số nơi không có phòng ăn riêng mà bố trí ăn tại khu vực lớp học, phòng đa năng</a:t>
              </a:r>
              <a:endParaRPr lang="en-US" sz="2000" dirty="0">
                <a:latin typeface="Times New Roman" pitchFamily="18" charset="0"/>
                <a:cs typeface="Times New Roman" pitchFamily="18" charset="0"/>
              </a:endParaRPr>
            </a:p>
          </p:txBody>
        </p:sp>
      </p:grpSp>
      <p:grpSp>
        <p:nvGrpSpPr>
          <p:cNvPr id="5" name="Group 4">
            <a:extLst>
              <a:ext uri="{FF2B5EF4-FFF2-40B4-BE49-F238E27FC236}">
                <a16:creationId xmlns:a16="http://schemas.microsoft.com/office/drawing/2014/main" id="{E52EAAFD-7BAE-45A5-A6D9-49DB757ED053}"/>
              </a:ext>
            </a:extLst>
          </p:cNvPr>
          <p:cNvGrpSpPr/>
          <p:nvPr/>
        </p:nvGrpSpPr>
        <p:grpSpPr>
          <a:xfrm>
            <a:off x="6233968" y="2006279"/>
            <a:ext cx="2157412" cy="4688040"/>
            <a:chOff x="6072188" y="1606550"/>
            <a:chExt cx="2157412" cy="3679825"/>
          </a:xfrm>
        </p:grpSpPr>
        <p:grpSp>
          <p:nvGrpSpPr>
            <p:cNvPr id="37890" name="Group 2"/>
            <p:cNvGrpSpPr>
              <a:grpSpLocks/>
            </p:cNvGrpSpPr>
            <p:nvPr/>
          </p:nvGrpSpPr>
          <p:grpSpPr bwMode="auto">
            <a:xfrm>
              <a:off x="6072188" y="1860550"/>
              <a:ext cx="2157412" cy="3425825"/>
              <a:chOff x="642" y="1572"/>
              <a:chExt cx="1359" cy="2158"/>
            </a:xfrm>
          </p:grpSpPr>
          <p:sp>
            <p:nvSpPr>
              <p:cNvPr id="37891" name="Freeform 3"/>
              <p:cNvSpPr>
                <a:spLocks/>
              </p:cNvSpPr>
              <p:nvPr/>
            </p:nvSpPr>
            <p:spPr bwMode="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hlink"/>
                  </a:gs>
                  <a:gs pos="100000">
                    <a:schemeClr val="hlink">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hlink"/>
                </a:extrusionClr>
              </a:sp3d>
            </p:spPr>
            <p:txBody>
              <a:bodyPr>
                <a:flatTx/>
              </a:bodyPr>
              <a:lstStyle/>
              <a:p>
                <a:endParaRPr lang="en-US"/>
              </a:p>
            </p:txBody>
          </p:sp>
          <p:sp>
            <p:nvSpPr>
              <p:cNvPr id="37892" name="Freeform 4"/>
              <p:cNvSpPr>
                <a:spLocks/>
              </p:cNvSpPr>
              <p:nvPr/>
            </p:nvSpPr>
            <p:spPr bwMode="gray">
              <a:xfrm>
                <a:off x="650" y="1576"/>
                <a:ext cx="1348" cy="377"/>
              </a:xfrm>
              <a:custGeom>
                <a:avLst/>
                <a:gdLst/>
                <a:ahLst/>
                <a:cxnLst>
                  <a:cxn ang="0">
                    <a:pos x="0" y="183"/>
                  </a:cxn>
                  <a:cxn ang="0">
                    <a:pos x="309" y="340"/>
                  </a:cxn>
                  <a:cxn ang="0">
                    <a:pos x="670" y="225"/>
                  </a:cxn>
                  <a:cxn ang="0">
                    <a:pos x="1042" y="9"/>
                  </a:cxn>
                  <a:cxn ang="0">
                    <a:pos x="1348" y="165"/>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p:spPr>
            <p:txBody>
              <a:bodyPr/>
              <a:lstStyle/>
              <a:p>
                <a:endParaRPr lang="en-US"/>
              </a:p>
            </p:txBody>
          </p:sp>
          <p:sp>
            <p:nvSpPr>
              <p:cNvPr id="37893" name="Freeform 5"/>
              <p:cNvSpPr>
                <a:spLocks/>
              </p:cNvSpPr>
              <p:nvPr/>
            </p:nvSpPr>
            <p:spPr bwMode="gray">
              <a:xfrm>
                <a:off x="653" y="3473"/>
                <a:ext cx="1345" cy="255"/>
              </a:xfrm>
              <a:custGeom>
                <a:avLst/>
                <a:gdLst/>
                <a:ahLst/>
                <a:cxnLst>
                  <a:cxn ang="0">
                    <a:pos x="1345" y="118"/>
                  </a:cxn>
                  <a:cxn ang="0">
                    <a:pos x="1015" y="1"/>
                  </a:cxn>
                  <a:cxn ang="0">
                    <a:pos x="718" y="112"/>
                  </a:cxn>
                  <a:cxn ang="0">
                    <a:pos x="295" y="253"/>
                  </a:cxn>
                  <a:cxn ang="0">
                    <a:pos x="0" y="102"/>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p:spPr>
            <p:txBody>
              <a:bodyPr/>
              <a:lstStyle/>
              <a:p>
                <a:endParaRPr lang="en-US"/>
              </a:p>
            </p:txBody>
          </p:sp>
        </p:grpSp>
        <p:sp>
          <p:nvSpPr>
            <p:cNvPr id="37924" name="Text Box 36"/>
            <p:cNvSpPr txBox="1">
              <a:spLocks noChangeArrowheads="1"/>
            </p:cNvSpPr>
            <p:nvPr/>
          </p:nvSpPr>
          <p:spPr bwMode="gray">
            <a:xfrm>
              <a:off x="6221413" y="2496645"/>
              <a:ext cx="1846407" cy="1763576"/>
            </a:xfrm>
            <a:prstGeom prst="rect">
              <a:avLst/>
            </a:prstGeom>
            <a:noFill/>
            <a:ln w="9525" algn="ctr">
              <a:noFill/>
              <a:miter lim="800000"/>
              <a:headEnd/>
              <a:tailEnd/>
            </a:ln>
            <a:effectLst/>
          </p:spPr>
          <p:txBody>
            <a:bodyPr wrap="square">
              <a:spAutoFit/>
            </a:bodyPr>
            <a:lstStyle/>
            <a:p>
              <a:pPr algn="just">
                <a:spcBef>
                  <a:spcPct val="50000"/>
                </a:spcBef>
              </a:pPr>
              <a:r>
                <a:rPr lang="en-US" altLang="en-US" sz="2000" dirty="0" err="1">
                  <a:latin typeface="Times New Roman" panose="02020603050405020304" pitchFamily="18" charset="0"/>
                  <a:cs typeface="Times New Roman" panose="02020603050405020304" pitchFamily="18" charset="0"/>
                </a:rPr>
                <a:t>Quản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lý</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thiếu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kiến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ATTP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vệ</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tốt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trình</a:t>
              </a:r>
              <a:r>
                <a:rPr lang="en-US" altLang="en-US" sz="2000" dirty="0">
                  <a:latin typeface="Times New Roman" panose="02020603050405020304" pitchFamily="18" charset="0"/>
                  <a:cs typeface="Times New Roman" panose="02020603050405020304" pitchFamily="18" charset="0"/>
                </a:rPr>
                <a:t> CBTP</a:t>
              </a:r>
              <a:endParaRPr lang="en-US" sz="2000" b="1" dirty="0"/>
            </a:p>
          </p:txBody>
        </p:sp>
        <p:grpSp>
          <p:nvGrpSpPr>
            <p:cNvPr id="37928" name="Group 40"/>
            <p:cNvGrpSpPr>
              <a:grpSpLocks/>
            </p:cNvGrpSpPr>
            <p:nvPr/>
          </p:nvGrpSpPr>
          <p:grpSpPr bwMode="auto">
            <a:xfrm>
              <a:off x="6221413" y="1606550"/>
              <a:ext cx="739775" cy="822325"/>
              <a:chOff x="2608" y="1076"/>
              <a:chExt cx="466" cy="518"/>
            </a:xfrm>
          </p:grpSpPr>
          <p:grpSp>
            <p:nvGrpSpPr>
              <p:cNvPr id="37929" name="Group 41"/>
              <p:cNvGrpSpPr>
                <a:grpSpLocks/>
              </p:cNvGrpSpPr>
              <p:nvPr/>
            </p:nvGrpSpPr>
            <p:grpSpPr bwMode="auto">
              <a:xfrm>
                <a:off x="2608" y="1076"/>
                <a:ext cx="466" cy="518"/>
                <a:chOff x="2608" y="1076"/>
                <a:chExt cx="466" cy="518"/>
              </a:xfrm>
            </p:grpSpPr>
            <p:pic>
              <p:nvPicPr>
                <p:cNvPr id="37930" name="Picture 42" descr="light_shadow"/>
                <p:cNvPicPr>
                  <a:picLocks noChangeAspect="1" noChangeArrowheads="1"/>
                </p:cNvPicPr>
                <p:nvPr/>
              </p:nvPicPr>
              <p:blipFill>
                <a:blip r:embed="rId6" cstate="print">
                  <a:lum bright="-78000" contrast="-78000"/>
                </a:blip>
                <a:srcRect/>
                <a:stretch>
                  <a:fillRect/>
                </a:stretch>
              </p:blipFill>
              <p:spPr bwMode="gray">
                <a:xfrm>
                  <a:off x="2652" y="1482"/>
                  <a:ext cx="384" cy="112"/>
                </a:xfrm>
                <a:prstGeom prst="rect">
                  <a:avLst/>
                </a:prstGeom>
                <a:noFill/>
              </p:spPr>
            </p:pic>
            <p:pic>
              <p:nvPicPr>
                <p:cNvPr id="37931" name="Picture 43" descr="circuler_1"/>
                <p:cNvPicPr>
                  <a:picLocks noChangeAspect="1" noChangeArrowheads="1"/>
                </p:cNvPicPr>
                <p:nvPr/>
              </p:nvPicPr>
              <p:blipFill>
                <a:blip r:embed="rId7" cstate="print"/>
                <a:srcRect/>
                <a:stretch>
                  <a:fillRect/>
                </a:stretch>
              </p:blipFill>
              <p:spPr bwMode="gray">
                <a:xfrm>
                  <a:off x="2608" y="1076"/>
                  <a:ext cx="466" cy="478"/>
                </a:xfrm>
                <a:prstGeom prst="rect">
                  <a:avLst/>
                </a:prstGeom>
                <a:noFill/>
              </p:spPr>
            </p:pic>
            <p:sp>
              <p:nvSpPr>
                <p:cNvPr id="37932" name="Oval 44"/>
                <p:cNvSpPr>
                  <a:spLocks noChangeArrowheads="1"/>
                </p:cNvSpPr>
                <p:nvPr/>
              </p:nvSpPr>
              <p:spPr bwMode="gray">
                <a:xfrm>
                  <a:off x="2608" y="1076"/>
                  <a:ext cx="463" cy="479"/>
                </a:xfrm>
                <a:prstGeom prst="ellipse">
                  <a:avLst/>
                </a:prstGeom>
                <a:gradFill rotWithShape="1">
                  <a:gsLst>
                    <a:gs pos="0">
                      <a:schemeClr val="hlink">
                        <a:gamma/>
                        <a:shade val="46275"/>
                        <a:invGamma/>
                        <a:alpha val="89999"/>
                      </a:schemeClr>
                    </a:gs>
                    <a:gs pos="50000">
                      <a:schemeClr val="hlink">
                        <a:alpha val="55000"/>
                      </a:schemeClr>
                    </a:gs>
                    <a:gs pos="100000">
                      <a:schemeClr val="hlink">
                        <a:gamma/>
                        <a:shade val="46275"/>
                        <a:invGamma/>
                        <a:alpha val="89999"/>
                      </a:schemeClr>
                    </a:gs>
                  </a:gsLst>
                  <a:lin ang="5400000" scaled="1"/>
                </a:gradFill>
                <a:ln w="9525" algn="ctr">
                  <a:noFill/>
                  <a:round/>
                  <a:headEnd/>
                  <a:tailEnd/>
                </a:ln>
                <a:effectLst/>
              </p:spPr>
              <p:txBody>
                <a:bodyPr wrap="none" anchor="ctr"/>
                <a:lstStyle/>
                <a:p>
                  <a:endParaRPr lang="en-US"/>
                </a:p>
              </p:txBody>
            </p:sp>
          </p:grpSp>
          <p:pic>
            <p:nvPicPr>
              <p:cNvPr id="37933" name="Picture 45" descr="Picture2"/>
              <p:cNvPicPr>
                <a:picLocks noChangeAspect="1" noChangeArrowheads="1"/>
              </p:cNvPicPr>
              <p:nvPr/>
            </p:nvPicPr>
            <p:blipFill>
              <a:blip r:embed="rId5"/>
              <a:srcRect/>
              <a:stretch>
                <a:fillRect/>
              </a:stretch>
            </p:blipFill>
            <p:spPr bwMode="gray">
              <a:xfrm>
                <a:off x="2665" y="1081"/>
                <a:ext cx="359" cy="169"/>
              </a:xfrm>
              <a:prstGeom prst="rect">
                <a:avLst/>
              </a:prstGeom>
              <a:noFill/>
            </p:spPr>
          </p:pic>
        </p:grpSp>
        <p:sp>
          <p:nvSpPr>
            <p:cNvPr id="37934" name="WordArt 46"/>
            <p:cNvSpPr>
              <a:spLocks noChangeArrowheads="1" noChangeShapeType="1" noTextEdit="1"/>
            </p:cNvSpPr>
            <p:nvPr/>
          </p:nvSpPr>
          <p:spPr bwMode="gray">
            <a:xfrm>
              <a:off x="6345238" y="1785938"/>
              <a:ext cx="530225" cy="420687"/>
            </a:xfrm>
            <a:prstGeom prst="rect">
              <a:avLst/>
            </a:prstGeom>
          </p:spPr>
          <p:txBody>
            <a:bodyPr wrap="none" fromWordArt="1">
              <a:prstTxWarp prst="textPlain">
                <a:avLst>
                  <a:gd name="adj" fmla="val 50000"/>
                </a:avLst>
              </a:prstTxWarp>
            </a:bodyPr>
            <a:lstStyle/>
            <a:p>
              <a:pPr algn="ctr"/>
              <a:r>
                <a:rPr lang="en-US" sz="3600" i="1" kern="10" dirty="0">
                  <a:ln w="9525">
                    <a:noFill/>
                    <a:round/>
                    <a:headEnd/>
                    <a:tailEnd/>
                  </a:ln>
                  <a:solidFill>
                    <a:srgbClr val="FCFCFC">
                      <a:alpha val="80000"/>
                    </a:srgbClr>
                  </a:solidFill>
                  <a:latin typeface="Arial Black"/>
                </a:rPr>
                <a:t>03</a:t>
              </a:r>
            </a:p>
          </p:txBody>
        </p:sp>
      </p:grpSp>
      <p:sp>
        <p:nvSpPr>
          <p:cNvPr id="37935" name="Rectangle 47"/>
          <p:cNvSpPr>
            <a:spLocks noGrp="1" noChangeArrowheads="1"/>
          </p:cNvSpPr>
          <p:nvPr>
            <p:ph type="title"/>
          </p:nvPr>
        </p:nvSpPr>
        <p:spPr>
          <a:xfrm>
            <a:off x="533400" y="36513"/>
            <a:ext cx="8229600" cy="927100"/>
          </a:xfrm>
        </p:spPr>
        <p:txBody>
          <a:bodyPr>
            <a:normAutofit fontScale="90000"/>
          </a:bodyPr>
          <a:lstStyle/>
          <a:p>
            <a:r>
              <a:rPr lang="en-US" sz="2800" dirty="0">
                <a:solidFill>
                  <a:schemeClr val="tx1">
                    <a:lumMod val="75000"/>
                    <a:lumOff val="25000"/>
                  </a:schemeClr>
                </a:solidFill>
                <a:latin typeface="Times New Roman" pitchFamily="18" charset="0"/>
                <a:cs typeface="Times New Roman" pitchFamily="18" charset="0"/>
              </a:rPr>
              <a:t>III. THỰC TRẠNG CÔNG TÁC ĐẢM BẢO ATTP TRONG BATT</a:t>
            </a:r>
            <a:endParaRPr lang="en-US" sz="2800" dirty="0"/>
          </a:p>
        </p:txBody>
      </p:sp>
      <p:sp>
        <p:nvSpPr>
          <p:cNvPr id="2" name="Rectangle 1">
            <a:extLst>
              <a:ext uri="{FF2B5EF4-FFF2-40B4-BE49-F238E27FC236}">
                <a16:creationId xmlns:a16="http://schemas.microsoft.com/office/drawing/2014/main" id="{1DA7D9B4-776F-4849-A657-9A6F52C2A35B}"/>
              </a:ext>
            </a:extLst>
          </p:cNvPr>
          <p:cNvSpPr/>
          <p:nvPr/>
        </p:nvSpPr>
        <p:spPr>
          <a:xfrm>
            <a:off x="577388" y="917575"/>
            <a:ext cx="3476721" cy="400110"/>
          </a:xfrm>
          <a:prstGeom prst="rect">
            <a:avLst/>
          </a:prstGeom>
        </p:spPr>
        <p:txBody>
          <a:bodyPr wrap="none">
            <a:spAutoFit/>
          </a:bodyPr>
          <a:lstStyle/>
          <a:p>
            <a:pPr eaLnBrk="1" hangingPunct="1"/>
            <a:r>
              <a:rPr lang="en-US" altLang="en-US" sz="2000" b="1" dirty="0">
                <a:solidFill>
                  <a:srgbClr val="3333FF"/>
                </a:solidFill>
                <a:latin typeface="Times New Roman" panose="02020603050405020304" pitchFamily="18" charset="0"/>
                <a:cs typeface="Times New Roman" panose="02020603050405020304" pitchFamily="18" charset="0"/>
              </a:rPr>
              <a:t>1. </a:t>
            </a:r>
            <a:r>
              <a:rPr lang="en-US" altLang="en-US" sz="2000" b="1" dirty="0" err="1">
                <a:solidFill>
                  <a:srgbClr val="3333FF"/>
                </a:solidFill>
                <a:latin typeface="Times New Roman" panose="02020603050405020304" pitchFamily="18" charset="0"/>
                <a:cs typeface="Times New Roman" panose="02020603050405020304" pitchFamily="18" charset="0"/>
              </a:rPr>
              <a:t>Thực</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trạng</a:t>
            </a:r>
            <a:r>
              <a:rPr lang="en-US" altLang="en-US" sz="2000" b="1" dirty="0">
                <a:solidFill>
                  <a:srgbClr val="3333FF"/>
                </a:solidFill>
                <a:latin typeface="Times New Roman" panose="02020603050405020304" pitchFamily="18" charset="0"/>
                <a:cs typeface="Times New Roman" panose="02020603050405020304" pitchFamily="18" charset="0"/>
              </a:rPr>
              <a:t> ATTP </a:t>
            </a:r>
            <a:r>
              <a:rPr lang="en-US" altLang="en-US" sz="2000" b="1" dirty="0" err="1">
                <a:solidFill>
                  <a:srgbClr val="3333FF"/>
                </a:solidFill>
                <a:latin typeface="Times New Roman" panose="02020603050405020304" pitchFamily="18" charset="0"/>
                <a:cs typeface="Times New Roman" panose="02020603050405020304" pitchFamily="18" charset="0"/>
              </a:rPr>
              <a:t>tại</a:t>
            </a:r>
            <a:r>
              <a:rPr lang="en-US" altLang="en-US" sz="2000" b="1" dirty="0">
                <a:solidFill>
                  <a:srgbClr val="3333FF"/>
                </a:solidFill>
                <a:latin typeface="Times New Roman" panose="02020603050405020304" pitchFamily="18" charset="0"/>
                <a:cs typeface="Times New Roman" panose="02020603050405020304" pitchFamily="18" charset="0"/>
              </a:rPr>
              <a:t> BATT</a:t>
            </a:r>
          </a:p>
        </p:txBody>
      </p:sp>
      <p:sp>
        <p:nvSpPr>
          <p:cNvPr id="7" name="Speech Bubble: Oval 6">
            <a:extLst>
              <a:ext uri="{FF2B5EF4-FFF2-40B4-BE49-F238E27FC236}">
                <a16:creationId xmlns:a16="http://schemas.microsoft.com/office/drawing/2014/main" id="{DFAFC35B-BFC2-4C57-9CAB-716BE7AF9EC5}"/>
              </a:ext>
            </a:extLst>
          </p:cNvPr>
          <p:cNvSpPr/>
          <p:nvPr/>
        </p:nvSpPr>
        <p:spPr>
          <a:xfrm>
            <a:off x="4946723" y="470714"/>
            <a:ext cx="3914630" cy="15201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Việc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bảo</a:t>
            </a:r>
            <a:r>
              <a:rPr lang="en-US" sz="2000" dirty="0">
                <a:solidFill>
                  <a:schemeClr val="tx1"/>
                </a:solidFill>
                <a:latin typeface="Times New Roman" panose="02020603050405020304" pitchFamily="18" charset="0"/>
                <a:cs typeface="Times New Roman" panose="02020603050405020304" pitchFamily="18" charset="0"/>
              </a:rPr>
              <a:t> ATTP BATT </a:t>
            </a:r>
            <a:r>
              <a:rPr lang="en-US" sz="2000" dirty="0" err="1">
                <a:solidFill>
                  <a:schemeClr val="tx1"/>
                </a:solidFill>
                <a:latin typeface="Times New Roman" panose="02020603050405020304" pitchFamily="18" charset="0"/>
                <a:cs typeface="Times New Roman" panose="02020603050405020304" pitchFamily="18" charset="0"/>
              </a:rPr>
              <a:t>đang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vấn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khăn</a:t>
            </a:r>
            <a:r>
              <a:rPr lang="en-US" sz="2000" dirty="0">
                <a:solidFill>
                  <a:schemeClr val="tx1"/>
                </a:solidFill>
                <a:latin typeface="Times New Roman" panose="02020603050405020304" pitchFamily="18" charset="0"/>
                <a:cs typeface="Times New Roman" panose="02020603050405020304" pitchFamily="18" charset="0"/>
              </a:rPr>
              <a:t> do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nhân</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821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6538296" y="1581488"/>
            <a:ext cx="2474912" cy="5015864"/>
            <a:chOff x="3838" y="1442"/>
            <a:chExt cx="1489" cy="2054"/>
          </a:xfrm>
        </p:grpSpPr>
        <p:sp>
          <p:nvSpPr>
            <p:cNvPr id="11267" name="AutoShape 3"/>
            <p:cNvSpPr>
              <a:spLocks noChangeArrowheads="1"/>
            </p:cNvSpPr>
            <p:nvPr/>
          </p:nvSpPr>
          <p:spPr bwMode="gray">
            <a:xfrm>
              <a:off x="3840" y="1442"/>
              <a:ext cx="1487" cy="2054"/>
            </a:xfrm>
            <a:prstGeom prst="roundRect">
              <a:avLst>
                <a:gd name="adj" fmla="val 12574"/>
              </a:avLst>
            </a:prstGeom>
            <a:solidFill>
              <a:schemeClr val="folHlink"/>
            </a:solidFill>
            <a:ln w="9525">
              <a:noFill/>
              <a:round/>
              <a:headEnd/>
              <a:tailEnd/>
            </a:ln>
            <a:effectLst/>
          </p:spPr>
          <p:txBody>
            <a:bodyPr wrap="none" anchor="ctr"/>
            <a:lstStyle/>
            <a:p>
              <a:endParaRPr lang="en-US"/>
            </a:p>
          </p:txBody>
        </p:sp>
        <p:sp>
          <p:nvSpPr>
            <p:cNvPr id="11268" name="AutoShape 4"/>
            <p:cNvSpPr>
              <a:spLocks noChangeArrowheads="1"/>
            </p:cNvSpPr>
            <p:nvPr/>
          </p:nvSpPr>
          <p:spPr bwMode="gray">
            <a:xfrm>
              <a:off x="3838" y="2963"/>
              <a:ext cx="1481" cy="529"/>
            </a:xfrm>
            <a:prstGeom prst="roundRect">
              <a:avLst>
                <a:gd name="adj" fmla="val 32134"/>
              </a:avLst>
            </a:prstGeom>
            <a:gradFill rotWithShape="1">
              <a:gsLst>
                <a:gs pos="0">
                  <a:schemeClr val="folHlink">
                    <a:alpha val="0"/>
                  </a:schemeClr>
                </a:gs>
                <a:gs pos="100000">
                  <a:schemeClr val="folHlink">
                    <a:gamma/>
                    <a:tint val="41176"/>
                    <a:invGamma/>
                  </a:schemeClr>
                </a:gs>
              </a:gsLst>
              <a:lin ang="5400000" scaled="1"/>
            </a:gradFill>
            <a:ln w="9525">
              <a:noFill/>
              <a:round/>
              <a:headEnd/>
              <a:tailEnd/>
            </a:ln>
            <a:effectLst/>
          </p:spPr>
          <p:txBody>
            <a:bodyPr wrap="none" anchor="ctr"/>
            <a:lstStyle/>
            <a:p>
              <a:endParaRPr lang="en-US"/>
            </a:p>
          </p:txBody>
        </p:sp>
        <p:sp>
          <p:nvSpPr>
            <p:cNvPr id="11269" name="AutoShape 5"/>
            <p:cNvSpPr>
              <a:spLocks noChangeArrowheads="1"/>
            </p:cNvSpPr>
            <p:nvPr/>
          </p:nvSpPr>
          <p:spPr bwMode="gray">
            <a:xfrm>
              <a:off x="3851" y="1448"/>
              <a:ext cx="1462" cy="530"/>
            </a:xfrm>
            <a:prstGeom prst="roundRect">
              <a:avLst>
                <a:gd name="adj" fmla="val 31319"/>
              </a:avLst>
            </a:prstGeom>
            <a:gradFill rotWithShape="1">
              <a:gsLst>
                <a:gs pos="0">
                  <a:schemeClr val="folHlink">
                    <a:gamma/>
                    <a:tint val="33333"/>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grpSp>
      <p:grpSp>
        <p:nvGrpSpPr>
          <p:cNvPr id="11270" name="Group 6"/>
          <p:cNvGrpSpPr>
            <a:grpSpLocks/>
          </p:cNvGrpSpPr>
          <p:nvPr/>
        </p:nvGrpSpPr>
        <p:grpSpPr bwMode="auto">
          <a:xfrm>
            <a:off x="3449637" y="1565536"/>
            <a:ext cx="2878137" cy="4950414"/>
            <a:chOff x="2234" y="1634"/>
            <a:chExt cx="1489" cy="1862"/>
          </a:xfrm>
        </p:grpSpPr>
        <p:sp>
          <p:nvSpPr>
            <p:cNvPr id="11271" name="AutoShape 7"/>
            <p:cNvSpPr>
              <a:spLocks noChangeArrowheads="1"/>
            </p:cNvSpPr>
            <p:nvPr/>
          </p:nvSpPr>
          <p:spPr bwMode="gray">
            <a:xfrm>
              <a:off x="2236" y="1634"/>
              <a:ext cx="1487" cy="1862"/>
            </a:xfrm>
            <a:prstGeom prst="roundRect">
              <a:avLst>
                <a:gd name="adj" fmla="val 12574"/>
              </a:avLst>
            </a:prstGeom>
            <a:solidFill>
              <a:schemeClr val="hlink"/>
            </a:solidFill>
            <a:ln w="9525">
              <a:noFill/>
              <a:round/>
              <a:headEnd/>
              <a:tailEnd/>
            </a:ln>
            <a:effectLst/>
          </p:spPr>
          <p:txBody>
            <a:bodyPr wrap="none" anchor="ctr"/>
            <a:lstStyle/>
            <a:p>
              <a:endParaRPr lang="en-US"/>
            </a:p>
          </p:txBody>
        </p:sp>
        <p:sp>
          <p:nvSpPr>
            <p:cNvPr id="11272" name="AutoShape 8"/>
            <p:cNvSpPr>
              <a:spLocks noChangeArrowheads="1"/>
            </p:cNvSpPr>
            <p:nvPr/>
          </p:nvSpPr>
          <p:spPr bwMode="gray">
            <a:xfrm>
              <a:off x="2234" y="3013"/>
              <a:ext cx="1488" cy="479"/>
            </a:xfrm>
            <a:prstGeom prst="roundRect">
              <a:avLst>
                <a:gd name="adj" fmla="val 42588"/>
              </a:avLst>
            </a:prstGeom>
            <a:gradFill rotWithShape="1">
              <a:gsLst>
                <a:gs pos="0">
                  <a:schemeClr val="hlink">
                    <a:alpha val="0"/>
                  </a:schemeClr>
                </a:gs>
                <a:gs pos="100000">
                  <a:schemeClr val="hlink">
                    <a:gamma/>
                    <a:tint val="41176"/>
                    <a:invGamma/>
                  </a:schemeClr>
                </a:gs>
              </a:gsLst>
              <a:lin ang="5400000" scaled="1"/>
            </a:gradFill>
            <a:ln w="9525">
              <a:noFill/>
              <a:round/>
              <a:headEnd/>
              <a:tailEnd/>
            </a:ln>
            <a:effectLst/>
          </p:spPr>
          <p:txBody>
            <a:bodyPr wrap="none" anchor="ctr"/>
            <a:lstStyle/>
            <a:p>
              <a:endParaRPr lang="en-US"/>
            </a:p>
          </p:txBody>
        </p:sp>
        <p:sp>
          <p:nvSpPr>
            <p:cNvPr id="11273" name="AutoShape 9"/>
            <p:cNvSpPr>
              <a:spLocks noChangeArrowheads="1"/>
            </p:cNvSpPr>
            <p:nvPr/>
          </p:nvSpPr>
          <p:spPr bwMode="gray">
            <a:xfrm>
              <a:off x="2241" y="1640"/>
              <a:ext cx="1475" cy="479"/>
            </a:xfrm>
            <a:prstGeom prst="roundRect">
              <a:avLst>
                <a:gd name="adj" fmla="val 35907"/>
              </a:avLst>
            </a:prstGeom>
            <a:gradFill rotWithShape="1">
              <a:gsLst>
                <a:gs pos="0">
                  <a:schemeClr val="hlink">
                    <a:gamma/>
                    <a:tint val="33333"/>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nvGrpSpPr>
          <p:cNvPr id="11274" name="Group 10"/>
          <p:cNvGrpSpPr>
            <a:grpSpLocks/>
          </p:cNvGrpSpPr>
          <p:nvPr/>
        </p:nvGrpSpPr>
        <p:grpSpPr bwMode="auto">
          <a:xfrm>
            <a:off x="685800" y="1565536"/>
            <a:ext cx="2627313" cy="4959808"/>
            <a:chOff x="797" y="1945"/>
            <a:chExt cx="1489" cy="1584"/>
          </a:xfrm>
        </p:grpSpPr>
        <p:sp>
          <p:nvSpPr>
            <p:cNvPr id="11275" name="AutoShape 11"/>
            <p:cNvSpPr>
              <a:spLocks noChangeArrowheads="1"/>
            </p:cNvSpPr>
            <p:nvPr/>
          </p:nvSpPr>
          <p:spPr bwMode="ltGray">
            <a:xfrm>
              <a:off x="799" y="1945"/>
              <a:ext cx="1487" cy="1584"/>
            </a:xfrm>
            <a:prstGeom prst="roundRect">
              <a:avLst>
                <a:gd name="adj" fmla="val 12574"/>
              </a:avLst>
            </a:prstGeom>
            <a:solidFill>
              <a:schemeClr val="accent1"/>
            </a:solidFill>
            <a:ln w="9525">
              <a:noFill/>
              <a:round/>
              <a:headEnd/>
              <a:tailEnd/>
            </a:ln>
            <a:effectLst/>
          </p:spPr>
          <p:txBody>
            <a:bodyPr wrap="none" anchor="ctr"/>
            <a:lstStyle/>
            <a:p>
              <a:endParaRPr lang="en-US"/>
            </a:p>
          </p:txBody>
        </p:sp>
        <p:sp>
          <p:nvSpPr>
            <p:cNvPr id="11276" name="AutoShape 12"/>
            <p:cNvSpPr>
              <a:spLocks noChangeArrowheads="1"/>
            </p:cNvSpPr>
            <p:nvPr/>
          </p:nvSpPr>
          <p:spPr bwMode="ltGray">
            <a:xfrm>
              <a:off x="797" y="3118"/>
              <a:ext cx="1488" cy="408"/>
            </a:xfrm>
            <a:prstGeom prst="roundRect">
              <a:avLst>
                <a:gd name="adj" fmla="val 49755"/>
              </a:avLst>
            </a:prstGeom>
            <a:gradFill rotWithShape="1">
              <a:gsLst>
                <a:gs pos="0">
                  <a:schemeClr val="accent1">
                    <a:alpha val="0"/>
                  </a:schemeClr>
                </a:gs>
                <a:gs pos="100000">
                  <a:schemeClr val="accent1">
                    <a:gamma/>
                    <a:tint val="41176"/>
                    <a:invGamma/>
                  </a:schemeClr>
                </a:gs>
              </a:gsLst>
              <a:lin ang="5400000" scaled="1"/>
            </a:gradFill>
            <a:ln w="9525">
              <a:noFill/>
              <a:round/>
              <a:headEnd/>
              <a:tailEnd/>
            </a:ln>
            <a:effectLst/>
          </p:spPr>
          <p:txBody>
            <a:bodyPr wrap="none" anchor="ctr"/>
            <a:lstStyle/>
            <a:p>
              <a:endParaRPr lang="en-US"/>
            </a:p>
          </p:txBody>
        </p:sp>
        <p:sp>
          <p:nvSpPr>
            <p:cNvPr id="11277" name="AutoShape 13"/>
            <p:cNvSpPr>
              <a:spLocks noChangeArrowheads="1"/>
            </p:cNvSpPr>
            <p:nvPr/>
          </p:nvSpPr>
          <p:spPr bwMode="ltGray">
            <a:xfrm>
              <a:off x="817" y="1950"/>
              <a:ext cx="1462" cy="408"/>
            </a:xfrm>
            <a:prstGeom prst="roundRect">
              <a:avLst>
                <a:gd name="adj" fmla="val 38727"/>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sp>
        <p:nvSpPr>
          <p:cNvPr id="11281" name="Text Box 17"/>
          <p:cNvSpPr txBox="1">
            <a:spLocks noChangeArrowheads="1"/>
          </p:cNvSpPr>
          <p:nvPr/>
        </p:nvSpPr>
        <p:spPr bwMode="black">
          <a:xfrm>
            <a:off x="685800" y="1554977"/>
            <a:ext cx="2550506" cy="470898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eaLnBrk="1" fontAlgn="auto" hangingPunct="1">
              <a:spcBef>
                <a:spcPts val="600"/>
              </a:spcBef>
              <a:spcAft>
                <a:spcPts val="600"/>
              </a:spcAft>
              <a:buFont typeface="Arial" panose="020B0604020202020204" pitchFamily="34" charset="0"/>
              <a:buChar char="•"/>
              <a:defRPr/>
            </a:pPr>
            <a:r>
              <a:rPr lang="en-US" sz="2000" b="1" smtClean="0">
                <a:latin typeface="Times New Roman" pitchFamily="18" charset="0"/>
                <a:cs typeface="Times New Roman" pitchFamily="18" charset="0"/>
              </a:rPr>
              <a:t>Quy định chi tiết một số điều về Luật ATTP</a:t>
            </a:r>
          </a:p>
          <a:p>
            <a:pPr marL="342900" indent="-342900" algn="just" eaLnBrk="1" fontAlgn="auto" hangingPunct="1">
              <a:spcBef>
                <a:spcPts val="600"/>
              </a:spcBef>
              <a:spcAft>
                <a:spcPts val="600"/>
              </a:spcAft>
              <a:buFont typeface="Arial" panose="020B0604020202020204" pitchFamily="34" charset="0"/>
              <a:buChar char="•"/>
              <a:defRPr/>
            </a:pPr>
            <a:r>
              <a:rPr lang="en-US" sz="2000" b="1" smtClean="0">
                <a:latin typeface="Times New Roman" pitchFamily="18" charset="0"/>
                <a:cs typeface="Times New Roman" pitchFamily="18" charset="0"/>
              </a:rPr>
              <a:t>C</a:t>
            </a:r>
            <a:r>
              <a:rPr lang="vi-VN" sz="2000" b="1" smtClean="0">
                <a:latin typeface="Times New Roman" pitchFamily="18" charset="0"/>
                <a:cs typeface="Times New Roman" pitchFamily="18" charset="0"/>
              </a:rPr>
              <a:t>ó </a:t>
            </a:r>
            <a:r>
              <a:rPr lang="vi-VN" sz="2000" b="1">
                <a:latin typeface="Times New Roman" pitchFamily="18" charset="0"/>
                <a:cs typeface="Times New Roman" pitchFamily="18" charset="0"/>
              </a:rPr>
              <a:t>hiệu lực thi hành từ ngày 02</a:t>
            </a:r>
            <a:r>
              <a:rPr lang="en-US" sz="2000" b="1">
                <a:latin typeface="Times New Roman" pitchFamily="18" charset="0"/>
                <a:cs typeface="Times New Roman" pitchFamily="18" charset="0"/>
              </a:rPr>
              <a:t>/</a:t>
            </a:r>
            <a:r>
              <a:rPr lang="vi-VN" sz="2000" b="1">
                <a:latin typeface="Times New Roman" pitchFamily="18" charset="0"/>
                <a:cs typeface="Times New Roman" pitchFamily="18" charset="0"/>
              </a:rPr>
              <a:t>02</a:t>
            </a:r>
            <a:r>
              <a:rPr lang="en-US" sz="2000" b="1">
                <a:latin typeface="Times New Roman" pitchFamily="18" charset="0"/>
                <a:cs typeface="Times New Roman" pitchFamily="18" charset="0"/>
              </a:rPr>
              <a:t>/</a:t>
            </a:r>
            <a:r>
              <a:rPr lang="vi-VN" sz="2000" b="1">
                <a:latin typeface="Times New Roman" pitchFamily="18" charset="0"/>
                <a:cs typeface="Times New Roman" pitchFamily="18" charset="0"/>
              </a:rPr>
              <a:t> 2018</a:t>
            </a:r>
            <a:r>
              <a:rPr lang="en-US" sz="2000" smtClean="0">
                <a:latin typeface="Times New Roman" panose="02020603050405020304" pitchFamily="18" charset="0"/>
                <a:cs typeface="Times New Roman" pitchFamily="18" charset="0"/>
              </a:rPr>
              <a:t>.</a:t>
            </a:r>
          </a:p>
          <a:p>
            <a:pPr marL="342900" indent="-342900" algn="just" fontAlgn="auto">
              <a:spcBef>
                <a:spcPts val="600"/>
              </a:spcBef>
              <a:spcAft>
                <a:spcPts val="600"/>
              </a:spcAft>
              <a:buFont typeface="Arial" panose="020B0604020202020204" pitchFamily="34" charset="0"/>
              <a:buChar char="•"/>
              <a:defRPr/>
            </a:pPr>
            <a:r>
              <a:rPr lang="vi-VN" sz="2000" b="1">
                <a:latin typeface="Times New Roman" pitchFamily="18" charset="0"/>
                <a:cs typeface="Times New Roman" pitchFamily="18" charset="0"/>
              </a:rPr>
              <a:t>Cơ sở không thuộc diện cấp Giấy chứng nhận </a:t>
            </a:r>
            <a:r>
              <a:rPr lang="en-US" sz="2000" b="1">
                <a:latin typeface="Times New Roman" pitchFamily="18" charset="0"/>
                <a:cs typeface="Times New Roman" pitchFamily="18" charset="0"/>
              </a:rPr>
              <a:t>CS </a:t>
            </a:r>
            <a:r>
              <a:rPr lang="vi-VN" sz="2000" b="1">
                <a:latin typeface="Times New Roman" pitchFamily="18" charset="0"/>
                <a:cs typeface="Times New Roman" pitchFamily="18" charset="0"/>
              </a:rPr>
              <a:t>đủ </a:t>
            </a:r>
            <a:r>
              <a:rPr lang="en-US" sz="2000" b="1">
                <a:latin typeface="Times New Roman" pitchFamily="18" charset="0"/>
                <a:cs typeface="Times New Roman" pitchFamily="18" charset="0"/>
              </a:rPr>
              <a:t>ĐK </a:t>
            </a:r>
            <a:r>
              <a:rPr lang="en-US" sz="2000" b="1" smtClean="0">
                <a:latin typeface="Times New Roman" pitchFamily="18" charset="0"/>
                <a:cs typeface="Times New Roman" pitchFamily="18" charset="0"/>
              </a:rPr>
              <a:t>ATTP</a:t>
            </a:r>
            <a:r>
              <a:rPr lang="en-US" sz="2000" smtClean="0">
                <a:latin typeface="Times New Roman" panose="02020603050405020304" pitchFamily="18" charset="0"/>
                <a:cs typeface="Times New Roman" pitchFamily="18" charset="0"/>
              </a:rPr>
              <a:t>: </a:t>
            </a:r>
            <a:r>
              <a:rPr lang="vi-VN" sz="2000" b="1">
                <a:latin typeface="Times New Roman" pitchFamily="18" charset="0"/>
                <a:cs typeface="Times New Roman" pitchFamily="18" charset="0"/>
              </a:rPr>
              <a:t>Bếp ăn tập thể không có đăng ký ngành nghề kinh doanh thực phẩm</a:t>
            </a:r>
          </a:p>
        </p:txBody>
      </p:sp>
      <p:sp>
        <p:nvSpPr>
          <p:cNvPr id="11282" name="Text Box 18"/>
          <p:cNvSpPr txBox="1">
            <a:spLocks noChangeArrowheads="1"/>
          </p:cNvSpPr>
          <p:nvPr/>
        </p:nvSpPr>
        <p:spPr bwMode="black">
          <a:xfrm>
            <a:off x="3449637" y="1581192"/>
            <a:ext cx="2789029" cy="4478149"/>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eaLnBrk="1" hangingPunct="1">
              <a:buFont typeface="Arial" pitchFamily="34" charset="0"/>
              <a:buChar char="•"/>
            </a:pPr>
            <a:r>
              <a:rPr lang="en-US" sz="1900" smtClean="0">
                <a:solidFill>
                  <a:srgbClr val="FF0000"/>
                </a:solidFill>
                <a:latin typeface="Times New Roman" pitchFamily="18" charset="0"/>
                <a:cs typeface="Times New Roman" pitchFamily="18" charset="0"/>
              </a:rPr>
              <a:t>Q</a:t>
            </a:r>
            <a:r>
              <a:rPr lang="vi-VN" sz="1900">
                <a:solidFill>
                  <a:srgbClr val="FF0000"/>
                </a:solidFill>
                <a:latin typeface="Times New Roman" pitchFamily="18" charset="0"/>
                <a:cs typeface="Times New Roman" pitchFamily="18" charset="0"/>
              </a:rPr>
              <a:t>uy định xử phạt vi phạm hành </a:t>
            </a:r>
            <a:r>
              <a:rPr lang="vi-VN" sz="1900" smtClean="0">
                <a:solidFill>
                  <a:srgbClr val="FF0000"/>
                </a:solidFill>
                <a:latin typeface="Times New Roman" pitchFamily="18" charset="0"/>
                <a:cs typeface="Times New Roman" pitchFamily="18" charset="0"/>
              </a:rPr>
              <a:t>chính</a:t>
            </a:r>
            <a:r>
              <a:rPr lang="en-US" sz="1900">
                <a:solidFill>
                  <a:srgbClr val="FF0000"/>
                </a:solidFill>
                <a:latin typeface="Times New Roman" pitchFamily="18" charset="0"/>
                <a:cs typeface="Times New Roman" pitchFamily="18" charset="0"/>
              </a:rPr>
              <a:t> </a:t>
            </a:r>
            <a:r>
              <a:rPr lang="vi-VN" sz="1900" smtClean="0">
                <a:solidFill>
                  <a:srgbClr val="FF0000"/>
                </a:solidFill>
                <a:latin typeface="Times New Roman" pitchFamily="18" charset="0"/>
                <a:cs typeface="Times New Roman" pitchFamily="18" charset="0"/>
              </a:rPr>
              <a:t>về</a:t>
            </a:r>
            <a:r>
              <a:rPr lang="en-AU" sz="1900">
                <a:solidFill>
                  <a:srgbClr val="FF0000"/>
                </a:solidFill>
                <a:latin typeface="Times New Roman" pitchFamily="18" charset="0"/>
                <a:cs typeface="Times New Roman" pitchFamily="18" charset="0"/>
              </a:rPr>
              <a:t> </a:t>
            </a:r>
            <a:r>
              <a:rPr lang="vi-VN" sz="1900">
                <a:solidFill>
                  <a:srgbClr val="FF0000"/>
                </a:solidFill>
                <a:latin typeface="Times New Roman" pitchFamily="18" charset="0"/>
                <a:cs typeface="Times New Roman" pitchFamily="18" charset="0"/>
              </a:rPr>
              <a:t> an toàn thực </a:t>
            </a:r>
            <a:r>
              <a:rPr lang="vi-VN" sz="1900" smtClean="0">
                <a:solidFill>
                  <a:srgbClr val="FF0000"/>
                </a:solidFill>
                <a:latin typeface="Times New Roman" pitchFamily="18" charset="0"/>
                <a:cs typeface="Times New Roman" pitchFamily="18" charset="0"/>
              </a:rPr>
              <a:t>phẩm</a:t>
            </a:r>
            <a:r>
              <a:rPr lang="en-US" sz="1900" smtClean="0">
                <a:solidFill>
                  <a:srgbClr val="FF0000"/>
                </a:solidFill>
                <a:latin typeface="Times New Roman" pitchFamily="18" charset="0"/>
                <a:cs typeface="Times New Roman" pitchFamily="18" charset="0"/>
              </a:rPr>
              <a:t>.</a:t>
            </a:r>
          </a:p>
          <a:p>
            <a:pPr marL="342900" indent="-342900" algn="just" eaLnBrk="1" hangingPunct="1">
              <a:buFont typeface="Arial" pitchFamily="34" charset="0"/>
              <a:buChar char="•"/>
            </a:pPr>
            <a:r>
              <a:rPr lang="en-US" sz="1900" smtClean="0">
                <a:solidFill>
                  <a:srgbClr val="FF0000"/>
                </a:solidFill>
                <a:latin typeface="Times New Roman" pitchFamily="18" charset="0"/>
                <a:cs typeface="Times New Roman" pitchFamily="18" charset="0"/>
              </a:rPr>
              <a:t>Có hiệu lực thi hành từ ngày 20/10/2018.</a:t>
            </a:r>
          </a:p>
          <a:p>
            <a:pPr marL="342900" indent="-342900" algn="just" eaLnBrk="1" hangingPunct="1">
              <a:buFont typeface="Arial" pitchFamily="34" charset="0"/>
              <a:buChar char="•"/>
            </a:pPr>
            <a:r>
              <a:rPr lang="en-US" sz="1900" smtClean="0">
                <a:solidFill>
                  <a:srgbClr val="FF0000"/>
                </a:solidFill>
                <a:latin typeface="Times New Roman" pitchFamily="18" charset="0"/>
                <a:cs typeface="Times New Roman" pitchFamily="18" charset="0"/>
              </a:rPr>
              <a:t>Thay thế nghị định số 178/NĐ-CP về xứ lý vi phạm HC về ATTP.</a:t>
            </a:r>
          </a:p>
          <a:p>
            <a:pPr marL="342900" indent="-342900" algn="just" eaLnBrk="1" hangingPunct="1">
              <a:buFont typeface="Arial" pitchFamily="34" charset="0"/>
              <a:buChar char="•"/>
            </a:pPr>
            <a:r>
              <a:rPr lang="en-US" sz="1900" smtClean="0">
                <a:solidFill>
                  <a:schemeClr val="tx2"/>
                </a:solidFill>
                <a:latin typeface="Times New Roman" pitchFamily="18" charset="0"/>
                <a:cs typeface="Times New Roman" pitchFamily="18" charset="0"/>
              </a:rPr>
              <a:t>Đối </a:t>
            </a:r>
            <a:r>
              <a:rPr lang="en-US" sz="1900">
                <a:solidFill>
                  <a:schemeClr val="tx2"/>
                </a:solidFill>
                <a:latin typeface="Times New Roman" pitchFamily="18" charset="0"/>
                <a:cs typeface="Times New Roman" pitchFamily="18" charset="0"/>
              </a:rPr>
              <a:t>với cùng một hành vi </a:t>
            </a:r>
            <a:r>
              <a:rPr lang="en-US" sz="1900" smtClean="0">
                <a:solidFill>
                  <a:schemeClr val="tx2"/>
                </a:solidFill>
                <a:latin typeface="Times New Roman" pitchFamily="18" charset="0"/>
                <a:cs typeface="Times New Roman" pitchFamily="18" charset="0"/>
              </a:rPr>
              <a:t>VPHC </a:t>
            </a:r>
            <a:r>
              <a:rPr lang="en-US" sz="1900">
                <a:solidFill>
                  <a:schemeClr val="tx2"/>
                </a:solidFill>
                <a:latin typeface="Times New Roman" pitchFamily="18" charset="0"/>
                <a:cs typeface="Times New Roman" pitchFamily="18" charset="0"/>
              </a:rPr>
              <a:t>thì mức phạt tiền đối với tổ chức gấp 02 lần mức phạt tiền đối với cá nhân</a:t>
            </a:r>
            <a:r>
              <a:rPr lang="en-AU" sz="1900">
                <a:solidFill>
                  <a:schemeClr val="tx2"/>
                </a:solidFill>
                <a:latin typeface="Times New Roman" pitchFamily="18" charset="0"/>
                <a:cs typeface="Times New Roman" pitchFamily="18" charset="0"/>
              </a:rPr>
              <a:t>.</a:t>
            </a:r>
            <a:r>
              <a:rPr lang="en-US" sz="1900" bmk="">
                <a:solidFill>
                  <a:schemeClr val="tx2"/>
                </a:solidFill>
                <a:latin typeface="Times New Roman" pitchFamily="18" charset="0"/>
                <a:ea typeface="Times New Roman" pitchFamily="18" charset="0"/>
                <a:cs typeface="Times New Roman" pitchFamily="18" charset="0"/>
              </a:rPr>
              <a:t> </a:t>
            </a:r>
            <a:endParaRPr lang="en-US" sz="1900" smtClean="0" bmk="">
              <a:solidFill>
                <a:schemeClr val="tx2"/>
              </a:solidFill>
              <a:latin typeface="Times New Roman" pitchFamily="18" charset="0"/>
              <a:ea typeface="Times New Roman" pitchFamily="18" charset="0"/>
              <a:cs typeface="Times New Roman" pitchFamily="18" charset="0"/>
            </a:endParaRPr>
          </a:p>
          <a:p>
            <a:pPr marL="342900" indent="-342900" algn="just">
              <a:buFontTx/>
              <a:buChar char="-"/>
            </a:pPr>
            <a:r>
              <a:rPr lang="en-US" sz="1900" smtClean="0" bmk="">
                <a:solidFill>
                  <a:schemeClr val="tx2"/>
                </a:solidFill>
                <a:latin typeface="Times New Roman" pitchFamily="18" charset="0"/>
                <a:cs typeface="Times New Roman" pitchFamily="18" charset="0"/>
              </a:rPr>
              <a:t>BATT: mức tiền phạt từ 1-15 triệu đồng</a:t>
            </a:r>
            <a:endParaRPr lang="en-US" sz="1900">
              <a:solidFill>
                <a:schemeClr val="tx2"/>
              </a:solidFill>
              <a:latin typeface="Times New Roman" pitchFamily="18" charset="0"/>
              <a:cs typeface="Times New Roman" pitchFamily="18" charset="0"/>
            </a:endParaRPr>
          </a:p>
        </p:txBody>
      </p:sp>
      <p:sp>
        <p:nvSpPr>
          <p:cNvPr id="11283" name="Text Box 19"/>
          <p:cNvSpPr txBox="1">
            <a:spLocks noChangeArrowheads="1"/>
          </p:cNvSpPr>
          <p:nvPr/>
        </p:nvSpPr>
        <p:spPr bwMode="black">
          <a:xfrm>
            <a:off x="6580551" y="1789831"/>
            <a:ext cx="2377104" cy="3477875"/>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a:buFontTx/>
              <a:buChar char="-"/>
            </a:pPr>
            <a:r>
              <a:rPr lang="en-US" sz="2000" smtClean="0">
                <a:latin typeface="Times New Roman" pitchFamily="18" charset="0"/>
                <a:cs typeface="Times New Roman" pitchFamily="18" charset="0"/>
              </a:rPr>
              <a:t>Sửa đổi bổ sung một số quy định liên quan đến điều kiện đầu tư kinh doanh thuộc PVQL của BYT</a:t>
            </a:r>
          </a:p>
          <a:p>
            <a:pPr marL="342900" indent="-342900" algn="just">
              <a:buFontTx/>
              <a:buChar char="-"/>
            </a:pPr>
            <a:r>
              <a:rPr lang="en-US" sz="2000" smtClean="0">
                <a:solidFill>
                  <a:srgbClr val="FF0000"/>
                </a:solidFill>
                <a:latin typeface="Times New Roman" pitchFamily="18" charset="0"/>
                <a:cs typeface="Times New Roman" pitchFamily="18" charset="0"/>
              </a:rPr>
              <a:t>Bãi bỏ thông tư 15,16,26,30,47 của BYT</a:t>
            </a:r>
          </a:p>
          <a:p>
            <a:pPr marL="342900" indent="-342900" algn="just">
              <a:buFontTx/>
              <a:buChar char="-"/>
            </a:pPr>
            <a:r>
              <a:rPr lang="en-US" sz="2000" smtClean="0">
                <a:latin typeface="Times New Roman" pitchFamily="18" charset="0"/>
                <a:cs typeface="Times New Roman" pitchFamily="18" charset="0"/>
              </a:rPr>
              <a:t>Có hiệu lực từ ngày 12/11/2018</a:t>
            </a:r>
          </a:p>
        </p:txBody>
      </p:sp>
      <p:sp>
        <p:nvSpPr>
          <p:cNvPr id="11284" name="Text Box 20"/>
          <p:cNvSpPr txBox="1">
            <a:spLocks noChangeArrowheads="1"/>
          </p:cNvSpPr>
          <p:nvPr/>
        </p:nvSpPr>
        <p:spPr bwMode="black">
          <a:xfrm>
            <a:off x="721090" y="760068"/>
            <a:ext cx="2515216" cy="707886"/>
          </a:xfrm>
          <a:prstGeom prst="rect">
            <a:avLst/>
          </a:prstGeom>
          <a:noFill/>
          <a:ln w="9525" algn="ctr">
            <a:noFill/>
            <a:miter lim="800000"/>
            <a:headEnd/>
            <a:tailEnd/>
          </a:ln>
          <a:effectLst/>
        </p:spPr>
        <p:txBody>
          <a:bodyPr wrap="square">
            <a:spAutoFit/>
          </a:bodyPr>
          <a:lstStyle/>
          <a:p>
            <a:pPr algn="ctr">
              <a:spcBef>
                <a:spcPct val="50000"/>
              </a:spcBef>
            </a:pPr>
            <a:r>
              <a:rPr lang="en-US" sz="2000" b="1" smtClean="0">
                <a:latin typeface="Times New Roman" panose="02020603050405020304" pitchFamily="18" charset="0"/>
                <a:cs typeface="Times New Roman" pitchFamily="18" charset="0"/>
              </a:rPr>
              <a:t>Nghị định 15/2018/NĐ-CP</a:t>
            </a:r>
            <a:endParaRPr lang="en-US" sz="2000" b="1" dirty="0">
              <a:solidFill>
                <a:srgbClr val="000000"/>
              </a:solidFill>
            </a:endParaRPr>
          </a:p>
        </p:txBody>
      </p:sp>
      <p:sp>
        <p:nvSpPr>
          <p:cNvPr id="11285" name="Text Box 21"/>
          <p:cNvSpPr txBox="1">
            <a:spLocks noChangeArrowheads="1"/>
          </p:cNvSpPr>
          <p:nvPr/>
        </p:nvSpPr>
        <p:spPr bwMode="black">
          <a:xfrm>
            <a:off x="3459839" y="913956"/>
            <a:ext cx="2851076" cy="707886"/>
          </a:xfrm>
          <a:prstGeom prst="rect">
            <a:avLst/>
          </a:prstGeom>
          <a:noFill/>
          <a:ln w="9525" algn="ctr">
            <a:noFill/>
            <a:miter lim="800000"/>
            <a:headEnd/>
            <a:tailEnd/>
          </a:ln>
          <a:effectLst/>
        </p:spPr>
        <p:txBody>
          <a:bodyPr wrap="square">
            <a:spAutoFit/>
          </a:bodyPr>
          <a:lstStyle/>
          <a:p>
            <a:pPr algn="ctr">
              <a:spcBef>
                <a:spcPct val="50000"/>
              </a:spcBef>
            </a:pPr>
            <a:r>
              <a:rPr lang="de-DE" altLang="en-US" sz="2000" b="1" smtClean="0">
                <a:latin typeface="Times New Roman" panose="02020603050405020304" pitchFamily="18" charset="0"/>
                <a:ea typeface="MS Mincho" panose="02020609040205080304" pitchFamily="49" charset="-128"/>
                <a:cs typeface="Times New Roman" panose="02020603050405020304" pitchFamily="18" charset="0"/>
              </a:rPr>
              <a:t>Nghị định số 115/20118/NĐ-CP</a:t>
            </a:r>
            <a:endParaRPr lang="en-US" sz="2000" b="1" dirty="0">
              <a:solidFill>
                <a:srgbClr val="000000"/>
              </a:solidFill>
            </a:endParaRPr>
          </a:p>
        </p:txBody>
      </p:sp>
      <p:sp>
        <p:nvSpPr>
          <p:cNvPr id="11286" name="Text Box 22"/>
          <p:cNvSpPr txBox="1">
            <a:spLocks noChangeArrowheads="1"/>
          </p:cNvSpPr>
          <p:nvPr/>
        </p:nvSpPr>
        <p:spPr bwMode="black">
          <a:xfrm>
            <a:off x="6453611" y="760068"/>
            <a:ext cx="2471588" cy="707886"/>
          </a:xfrm>
          <a:prstGeom prst="rect">
            <a:avLst/>
          </a:prstGeom>
          <a:noFill/>
          <a:ln w="9525" algn="ctr">
            <a:noFill/>
            <a:miter lim="800000"/>
            <a:headEnd/>
            <a:tailEnd/>
          </a:ln>
          <a:effectLst/>
        </p:spPr>
        <p:txBody>
          <a:bodyPr wrap="square">
            <a:spAutoFit/>
          </a:bodyPr>
          <a:lstStyle/>
          <a:p>
            <a:pPr algn="ctr">
              <a:spcBef>
                <a:spcPct val="50000"/>
              </a:spcBef>
            </a:pPr>
            <a:r>
              <a:rPr lang="en-US" altLang="en-US" sz="2000" b="1" smtClean="0">
                <a:latin typeface="Times New Roman" panose="02020603050405020304" pitchFamily="18" charset="0"/>
                <a:cs typeface="Times New Roman" panose="02020603050405020304" pitchFamily="18" charset="0"/>
              </a:rPr>
              <a:t>Nghị định số 155/2018/NĐ-CP</a:t>
            </a:r>
            <a:endParaRPr lang="en-US" sz="2000" b="1" dirty="0">
              <a:solidFill>
                <a:srgbClr val="000000"/>
              </a:solidFill>
            </a:endParaRPr>
          </a:p>
        </p:txBody>
      </p:sp>
      <p:sp>
        <p:nvSpPr>
          <p:cNvPr id="11288" name="Rectangle 24"/>
          <p:cNvSpPr>
            <a:spLocks noGrp="1" noChangeArrowheads="1"/>
          </p:cNvSpPr>
          <p:nvPr>
            <p:ph type="title"/>
          </p:nvPr>
        </p:nvSpPr>
        <p:spPr>
          <a:xfrm>
            <a:off x="179512" y="0"/>
            <a:ext cx="8229600" cy="927100"/>
          </a:xfrm>
        </p:spPr>
        <p:txBody>
          <a:bodyPr/>
          <a:lstStyle/>
          <a:p>
            <a:r>
              <a:rPr lang="en-US" sz="2800" b="1" smtClean="0">
                <a:solidFill>
                  <a:schemeClr val="tx1"/>
                </a:solidFill>
                <a:latin typeface="Times New Roman" pitchFamily="18" charset="0"/>
                <a:cs typeface="Times New Roman" pitchFamily="18" charset="0"/>
              </a:rPr>
              <a:t>Một số văn bản pháp quy mới về ATTP</a:t>
            </a:r>
            <a:endParaRPr lang="en-US" sz="2800" b="1" dirty="0">
              <a:solidFill>
                <a:schemeClr val="tx1"/>
              </a:solidFill>
            </a:endParaRPr>
          </a:p>
        </p:txBody>
      </p:sp>
    </p:spTree>
    <p:extLst>
      <p:ext uri="{BB962C8B-B14F-4D97-AF65-F5344CB8AC3E}">
        <p14:creationId xmlns:p14="http://schemas.microsoft.com/office/powerpoint/2010/main" val="301656955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66686"/>
            <a:ext cx="8229600" cy="927100"/>
          </a:xfrm>
        </p:spPr>
        <p:txBody>
          <a:bodyPr/>
          <a:lstStyle/>
          <a:p>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IV. </a:t>
            </a:r>
            <a:r>
              <a:rPr lang="en-US" sz="28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cs typeface="Times New Roman" panose="02020603050405020304" pitchFamily="18" charset="0"/>
              </a:rPr>
              <a:t>số</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cs typeface="Times New Roman" panose="02020603050405020304" pitchFamily="18" charset="0"/>
              </a:rPr>
              <a:t>hướng</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cs typeface="Times New Roman" panose="02020603050405020304" pitchFamily="18" charset="0"/>
              </a:rPr>
              <a:t>quản</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cs typeface="Times New Roman" panose="02020603050405020304" pitchFamily="18" charset="0"/>
              </a:rPr>
              <a:t>lý</a:t>
            </a:r>
            <a:endParaRPr lang="en-US" sz="2800" dirty="0"/>
          </a:p>
        </p:txBody>
      </p:sp>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r>
              <a:rPr lang="de-DE" altLang="en-US" sz="2000" b="1" dirty="0">
                <a:latin typeface="Times New Roman" panose="02020603050405020304" pitchFamily="18" charset="0"/>
                <a:ea typeface="MS Mincho" panose="02020609040205080304" pitchFamily="49" charset="-128"/>
                <a:cs typeface="Times New Roman" panose="02020603050405020304" pitchFamily="18" charset="0"/>
              </a:rPr>
              <a:t>Định h</a:t>
            </a:r>
            <a:r>
              <a:rPr lang="vi-VN" altLang="en-US" sz="2000" b="1" dirty="0">
                <a:latin typeface="Times New Roman" panose="02020603050405020304" pitchFamily="18" charset="0"/>
                <a:ea typeface="MS Mincho" panose="02020609040205080304" pitchFamily="49" charset="-128"/>
                <a:cs typeface="Times New Roman" panose="02020603050405020304" pitchFamily="18" charset="0"/>
              </a:rPr>
              <a:t>ư</a:t>
            </a:r>
            <a:r>
              <a:rPr lang="en-US" altLang="en-US" sz="2000" b="1" dirty="0" err="1">
                <a:latin typeface="Times New Roman" panose="02020603050405020304" pitchFamily="18" charset="0"/>
                <a:ea typeface="MS Mincho" panose="02020609040205080304" pitchFamily="49" charset="-128"/>
                <a:cs typeface="Times New Roman" panose="02020603050405020304" pitchFamily="18" charset="0"/>
              </a:rPr>
              <a:t>ớng</a:t>
            </a:r>
            <a:r>
              <a:rPr lang="en-US" altLang="en-US" sz="2000" b="1" dirty="0">
                <a:latin typeface="Times New Roman" panose="02020603050405020304" pitchFamily="18" charset="0"/>
                <a:ea typeface="MS Mincho" panose="02020609040205080304" pitchFamily="49" charset="-128"/>
                <a:cs typeface="Times New Roman" panose="02020603050405020304" pitchFamily="18" charset="0"/>
              </a:rPr>
              <a:t> </a:t>
            </a:r>
            <a:r>
              <a:rPr lang="de-DE" altLang="en-US" sz="2000" b="1" dirty="0">
                <a:latin typeface="Times New Roman" panose="02020603050405020304" pitchFamily="18" charset="0"/>
                <a:ea typeface="MS Mincho" panose="02020609040205080304" pitchFamily="49" charset="-128"/>
                <a:cs typeface="Times New Roman" panose="02020603050405020304" pitchFamily="18" charset="0"/>
              </a:rPr>
              <a:t>quản lý ATTP </a:t>
            </a:r>
          </a:p>
          <a:p>
            <a:pPr algn="just"/>
            <a:r>
              <a:rPr lang="de-DE" altLang="en-US" sz="2000" b="1" dirty="0">
                <a:latin typeface="Times New Roman" panose="02020603050405020304" pitchFamily="18" charset="0"/>
                <a:ea typeface="MS Mincho" panose="02020609040205080304" pitchFamily="49" charset="-128"/>
                <a:cs typeface="Times New Roman" panose="02020603050405020304" pitchFamily="18" charset="0"/>
              </a:rPr>
              <a:t>bếp ăn tập thể tập trung vào </a:t>
            </a: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586648" y="990891"/>
            <a:ext cx="4252552" cy="5371041"/>
            <a:chOff x="118629" y="1003120"/>
            <a:chExt cx="4252552" cy="5371041"/>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153980" y="3718485"/>
              <a:ext cx="4095163" cy="688975"/>
              <a:chOff x="720" y="1392"/>
              <a:chExt cx="4125" cy="480"/>
            </a:xfrm>
          </p:grpSpPr>
          <p:sp>
            <p:nvSpPr>
              <p:cNvPr id="67594"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730" y="1407"/>
                <a:ext cx="4115" cy="464"/>
                <a:chOff x="744" y="1407"/>
                <a:chExt cx="4059" cy="464"/>
              </a:xfrm>
            </p:grpSpPr>
            <p:sp>
              <p:nvSpPr>
                <p:cNvPr id="67596" name="AutoShape 12"/>
                <p:cNvSpPr>
                  <a:spLocks noChangeArrowheads="1"/>
                </p:cNvSpPr>
                <p:nvPr/>
              </p:nvSpPr>
              <p:spPr bwMode="gray">
                <a:xfrm>
                  <a:off x="815" y="175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938992"/>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dirty="0">
                  <a:latin typeface="Times New Roman" panose="02020603050405020304" pitchFamily="18" charset="0"/>
                  <a:cs typeface="Times New Roman" panose="02020603050405020304" pitchFamily="18" charset="0"/>
                </a:rPr>
                <a:t>Kiểm soát nguồn: vùng trồng trọt, chăn nuôi.</a:t>
              </a:r>
            </a:p>
            <a:p>
              <a:pPr marL="342900" indent="-342900" algn="just">
                <a:buFontTx/>
                <a:buChar char="-"/>
              </a:pPr>
              <a:r>
                <a:rPr lang="pt-BR" altLang="en-US" sz="2000" dirty="0">
                  <a:latin typeface="Times New Roman" panose="02020603050405020304" pitchFamily="18" charset="0"/>
                  <a:cs typeface="Times New Roman" panose="02020603050405020304" pitchFamily="18" charset="0"/>
                </a:rPr>
                <a:t>Kiểm soát lúc nhập nguyên liệu.</a:t>
              </a:r>
            </a:p>
            <a:p>
              <a:pPr marL="342900" indent="-342900" algn="just">
                <a:buFontTx/>
                <a:buChar char="-"/>
              </a:pPr>
              <a:r>
                <a:rPr lang="pt-BR" altLang="en-US" sz="2000" dirty="0">
                  <a:latin typeface="Times New Roman" panose="02020603050405020304" pitchFamily="18" charset="0"/>
                  <a:cs typeface="Times New Roman" panose="02020603050405020304" pitchFamily="18" charset="0"/>
                </a:rPr>
                <a:t>Ký h</a:t>
              </a:r>
              <a:r>
                <a:rPr lang="en-US" altLang="en-US" sz="2000" dirty="0" err="1">
                  <a:latin typeface="Times New Roman" panose="02020603050405020304" pitchFamily="18" charset="0"/>
                  <a:cs typeface="Times New Roman" panose="02020603050405020304" pitchFamily="18" charset="0"/>
                </a:rPr>
                <a:t>ợp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cung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phẩm</a:t>
              </a:r>
              <a:r>
                <a:rPr lang="en-US" altLang="en-US" sz="2000" dirty="0">
                  <a:latin typeface="Times New Roman" panose="02020603050405020304" pitchFamily="18" charset="0"/>
                  <a:cs typeface="Times New Roman" panose="02020603050405020304" pitchFamily="18" charset="0"/>
                </a:rPr>
                <a:t> an </a:t>
              </a:r>
              <a:r>
                <a:rPr lang="en-US" altLang="en-US" sz="2000" dirty="0" err="1">
                  <a:latin typeface="Times New Roman" panose="02020603050405020304" pitchFamily="18" charset="0"/>
                  <a:cs typeface="Times New Roman" panose="02020603050405020304" pitchFamily="18" charset="0"/>
                </a:rPr>
                <a:t>toàn</a:t>
              </a:r>
              <a:r>
                <a:rPr lang="en-US" altLang="en-US" sz="2000" dirty="0">
                  <a:latin typeface="Times New Roman" panose="02020603050405020304" pitchFamily="18" charset="0"/>
                  <a:cs typeface="Times New Roman" panose="02020603050405020304" pitchFamily="18" charset="0"/>
                </a:rPr>
                <a:t>.</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45318" y="3854173"/>
              <a:ext cx="3725863" cy="400110"/>
            </a:xfrm>
            <a:prstGeom prst="rect">
              <a:avLst/>
            </a:prstGeom>
            <a:noFill/>
            <a:ln w="9525">
              <a:noFill/>
              <a:miter lim="800000"/>
              <a:headEnd/>
              <a:tailEnd/>
            </a:ln>
            <a:effectLst/>
          </p:spPr>
          <p:txBody>
            <a:bodyPr wrap="square">
              <a:spAutoFit/>
            </a:bodyPr>
            <a:lstStyle/>
            <a:p>
              <a:pPr>
                <a:spcBef>
                  <a:spcPct val="50000"/>
                </a:spcBef>
              </a:pPr>
              <a:r>
                <a:rPr lang="de-DE" altLang="en-US" sz="2000" b="1" dirty="0">
                  <a:latin typeface="Times New Roman" panose="02020603050405020304" pitchFamily="18" charset="0"/>
                  <a:cs typeface="Times New Roman" panose="02020603050405020304" pitchFamily="18" charset="0"/>
                </a:rPr>
                <a:t>Kiểm thực 3 bước</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18629" y="3788340"/>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dirty="0">
                  <a:latin typeface="Times New Roman" panose="02020603050405020304" pitchFamily="18" charset="0"/>
                  <a:cs typeface="Times New Roman" panose="02020603050405020304" pitchFamily="18" charset="0"/>
                </a:rPr>
                <a:t>Kiểm soát nguyên liệu đầu vào</a:t>
              </a:r>
            </a:p>
          </p:txBody>
        </p:sp>
        <p:sp>
          <p:nvSpPr>
            <p:cNvPr id="30" name="Text Box 19">
              <a:extLst>
                <a:ext uri="{FF2B5EF4-FFF2-40B4-BE49-F238E27FC236}">
                  <a16:creationId xmlns:a16="http://schemas.microsoft.com/office/drawing/2014/main" id="{F2DA73A4-C45A-42E0-805C-768F4F7E033E}"/>
                </a:ext>
              </a:extLst>
            </p:cNvPr>
            <p:cNvSpPr txBox="1">
              <a:spLocks noChangeArrowheads="1"/>
            </p:cNvSpPr>
            <p:nvPr/>
          </p:nvSpPr>
          <p:spPr bwMode="gray">
            <a:xfrm>
              <a:off x="305372" y="4435169"/>
              <a:ext cx="3725863" cy="1938992"/>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dirty="0">
                  <a:latin typeface="Times New Roman" panose="02020603050405020304" pitchFamily="18" charset="0"/>
                  <a:cs typeface="Times New Roman" panose="02020603050405020304" pitchFamily="18" charset="0"/>
                </a:rPr>
                <a:t>B1. Kiểm soát th</a:t>
              </a:r>
              <a:r>
                <a:rPr lang="en-US" altLang="en-US" sz="2000" dirty="0" err="1">
                  <a:latin typeface="Times New Roman" panose="02020603050405020304" pitchFamily="18" charset="0"/>
                  <a:cs typeface="Times New Roman" panose="02020603050405020304" pitchFamily="18" charset="0"/>
                </a:rPr>
                <a:t>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phẩm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pt-BR" altLang="en-US" sz="2000" dirty="0">
                  <a:latin typeface="Times New Roman" panose="02020603050405020304" pitchFamily="18" charset="0"/>
                  <a:cs typeface="Times New Roman" panose="02020603050405020304" pitchFamily="18" charset="0"/>
                </a:rPr>
                <a:t>B2. Kiểm soát trong quá trình chế biến.</a:t>
              </a:r>
            </a:p>
            <a:p>
              <a:pPr marL="342900" indent="-342900" algn="just">
                <a:buFontTx/>
                <a:buChar char="-"/>
              </a:pPr>
              <a:r>
                <a:rPr lang="pt-BR" altLang="en-US" sz="2000" dirty="0">
                  <a:latin typeface="Times New Roman" panose="02020603050405020304" pitchFamily="18" charset="0"/>
                  <a:cs typeface="Times New Roman" panose="02020603050405020304" pitchFamily="18" charset="0"/>
                </a:rPr>
                <a:t>B3. Kiểm soát tr</a:t>
              </a:r>
              <a:r>
                <a:rPr lang="vi-VN" altLang="en-US" sz="2000" dirty="0">
                  <a:latin typeface="Times New Roman" panose="02020603050405020304" pitchFamily="18" charset="0"/>
                  <a:cs typeface="Times New Roman" panose="02020603050405020304" pitchFamily="18" charset="0"/>
                </a:rPr>
                <a:t>ư</a:t>
              </a:r>
              <a:r>
                <a:rPr lang="en-US" altLang="en-US" sz="2000" dirty="0" err="1">
                  <a:latin typeface="Times New Roman" panose="02020603050405020304" pitchFamily="18" charset="0"/>
                  <a:cs typeface="Times New Roman" panose="02020603050405020304" pitchFamily="18" charset="0"/>
                </a:rPr>
                <a:t>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ăn</a:t>
              </a:r>
              <a:r>
                <a:rPr lang="en-US" altLang="en-US" sz="2000" dirty="0">
                  <a:latin typeface="Times New Roman" panose="02020603050405020304" pitchFamily="18" charset="0"/>
                  <a:cs typeface="Times New Roman" panose="02020603050405020304" pitchFamily="18" charset="0"/>
                </a:rPr>
                <a:t>.</a:t>
              </a:r>
            </a:p>
            <a:p>
              <a:pPr marL="342900" indent="-342900" algn="just">
                <a:buFontTx/>
                <a:buChar char="-"/>
              </a:pPr>
              <a:r>
                <a:rPr lang="en-US" altLang="en-US" sz="2000" dirty="0">
                  <a:latin typeface="Times New Roman" panose="02020603050405020304" pitchFamily="18" charset="0"/>
                  <a:cs typeface="Times New Roman" panose="02020603050405020304" pitchFamily="18" charset="0"/>
                </a:rPr>
                <a:t>B4. </a:t>
              </a:r>
              <a:r>
                <a:rPr lang="en-US" altLang="en-US" sz="2000" dirty="0" err="1">
                  <a:latin typeface="Times New Roman" panose="02020603050405020304" pitchFamily="18" charset="0"/>
                  <a:cs typeface="Times New Roman" panose="02020603050405020304" pitchFamily="18" charset="0"/>
                </a:rPr>
                <a:t>Lưu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mẫu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ăn</a:t>
              </a:r>
              <a:r>
                <a:rPr lang="en-US" altLang="en-US" sz="2000" dirty="0">
                  <a:latin typeface="Times New Roman" panose="02020603050405020304" pitchFamily="18" charset="0"/>
                  <a:cs typeface="Times New Roman" panose="02020603050405020304" pitchFamily="18" charset="0"/>
                </a:rPr>
                <a:t>.</a:t>
              </a:r>
              <a:endParaRPr lang="pt-BR" alt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64952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3500" smtClean="0">
                <a:latin typeface="Times New Roman" pitchFamily="18" charset="0"/>
                <a:cs typeface="Times New Roman" pitchFamily="18" charset="0"/>
              </a:rPr>
              <a:t>PHƯƠNG ÁN XỬ LÝ KHI CÓ NĐTP</a:t>
            </a:r>
            <a:endParaRPr lang="en-US" sz="350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560466"/>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976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4000" smtClean="0">
                <a:latin typeface="Times New Roman" pitchFamily="18" charset="0"/>
                <a:cs typeface="Times New Roman" pitchFamily="18" charset="0"/>
              </a:rPr>
              <a:t>Quy trình giám sát sữa học đường</a:t>
            </a:r>
            <a:endParaRPr lang="en-US" sz="400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513403"/>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111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997923" y="185738"/>
            <a:ext cx="1449436" cy="584775"/>
          </a:xfrm>
          <a:prstGeom prst="rect">
            <a:avLst/>
          </a:prstGeom>
          <a:noFill/>
          <a:ln w="9525">
            <a:noFill/>
            <a:miter lim="800000"/>
            <a:headEnd/>
            <a:tailEnd/>
          </a:ln>
        </p:spPr>
        <p:txBody>
          <a:bodyPr wrap="none" anchor="ctr">
            <a:spAutoFit/>
          </a:bodyPr>
          <a:lstStyle/>
          <a:p>
            <a:pPr algn="ctr"/>
            <a:r>
              <a:rPr lang="en-US" sz="3200" b="1">
                <a:latin typeface="Times New Roman" pitchFamily="18" charset="0"/>
                <a:cs typeface="Times New Roman" pitchFamily="18" charset="0"/>
              </a:rPr>
              <a:t>Tồn tại</a:t>
            </a:r>
            <a:endParaRPr lang="en-US" sz="3200" b="1">
              <a:solidFill>
                <a:srgbClr val="7F7F7F"/>
              </a:solidFill>
              <a:ea typeface="Verdana" pitchFamily="34" charset="0"/>
            </a:endParaRPr>
          </a:p>
        </p:txBody>
      </p:sp>
      <p:sp>
        <p:nvSpPr>
          <p:cNvPr id="4" name="Round Same Side Corner Rectangle 3"/>
          <p:cNvSpPr/>
          <p:nvPr/>
        </p:nvSpPr>
        <p:spPr>
          <a:xfrm rot="16200000">
            <a:off x="3455916" y="-452436"/>
            <a:ext cx="989013" cy="471328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6303962" y="1401763"/>
            <a:ext cx="989013"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 Same Side Corner Rectangle 26"/>
          <p:cNvSpPr/>
          <p:nvPr/>
        </p:nvSpPr>
        <p:spPr>
          <a:xfrm rot="16200000">
            <a:off x="3444876" y="733425"/>
            <a:ext cx="989012" cy="471328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 Same Side Corner Rectangle 27"/>
          <p:cNvSpPr/>
          <p:nvPr/>
        </p:nvSpPr>
        <p:spPr>
          <a:xfrm rot="5400000" flipH="1">
            <a:off x="6303963" y="2587625"/>
            <a:ext cx="989012"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 Same Side Corner Rectangle 28"/>
          <p:cNvSpPr/>
          <p:nvPr/>
        </p:nvSpPr>
        <p:spPr>
          <a:xfrm rot="16200000">
            <a:off x="3445669" y="1955007"/>
            <a:ext cx="987425" cy="4713287"/>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 Same Side Corner Rectangle 29"/>
          <p:cNvSpPr/>
          <p:nvPr/>
        </p:nvSpPr>
        <p:spPr>
          <a:xfrm rot="5400000" flipH="1">
            <a:off x="6304756" y="3809207"/>
            <a:ext cx="987425" cy="1004888"/>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 Same Side Corner Rectangle 30"/>
          <p:cNvSpPr/>
          <p:nvPr/>
        </p:nvSpPr>
        <p:spPr>
          <a:xfrm rot="16200000">
            <a:off x="3445669" y="3140869"/>
            <a:ext cx="987425" cy="4713287"/>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 Same Side Corner Rectangle 31"/>
          <p:cNvSpPr/>
          <p:nvPr/>
        </p:nvSpPr>
        <p:spPr>
          <a:xfrm rot="5400000" flipH="1">
            <a:off x="6304756" y="4995069"/>
            <a:ext cx="987425" cy="1004888"/>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51" name="Picture 345" descr="shadow_1_m"/>
          <p:cNvPicPr>
            <a:picLocks noChangeAspect="1" noChangeArrowheads="1"/>
          </p:cNvPicPr>
          <p:nvPr/>
        </p:nvPicPr>
        <p:blipFill>
          <a:blip r:embed="rId2"/>
          <a:srcRect r="61411"/>
          <a:stretch>
            <a:fillRect/>
          </a:stretch>
        </p:blipFill>
        <p:spPr bwMode="gray">
          <a:xfrm>
            <a:off x="6165850" y="185738"/>
            <a:ext cx="131763" cy="7134225"/>
          </a:xfrm>
          <a:prstGeom prst="rect">
            <a:avLst/>
          </a:prstGeom>
          <a:noFill/>
          <a:ln w="9525">
            <a:noFill/>
            <a:miter lim="800000"/>
            <a:headEnd/>
            <a:tailEnd/>
          </a:ln>
        </p:spPr>
      </p:pic>
      <p:sp>
        <p:nvSpPr>
          <p:cNvPr id="10252" name="TextBox 8"/>
          <p:cNvSpPr txBox="1">
            <a:spLocks noChangeArrowheads="1"/>
          </p:cNvSpPr>
          <p:nvPr/>
        </p:nvSpPr>
        <p:spPr bwMode="auto">
          <a:xfrm>
            <a:off x="6502400" y="154940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1</a:t>
            </a:r>
          </a:p>
        </p:txBody>
      </p:sp>
      <p:sp>
        <p:nvSpPr>
          <p:cNvPr id="10253" name="TextBox 33"/>
          <p:cNvSpPr txBox="1">
            <a:spLocks noChangeArrowheads="1"/>
          </p:cNvSpPr>
          <p:nvPr/>
        </p:nvSpPr>
        <p:spPr bwMode="auto">
          <a:xfrm>
            <a:off x="6502400" y="2735263"/>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2</a:t>
            </a:r>
          </a:p>
        </p:txBody>
      </p:sp>
      <p:sp>
        <p:nvSpPr>
          <p:cNvPr id="10254" name="TextBox 34"/>
          <p:cNvSpPr txBox="1">
            <a:spLocks noChangeArrowheads="1"/>
          </p:cNvSpPr>
          <p:nvPr/>
        </p:nvSpPr>
        <p:spPr bwMode="auto">
          <a:xfrm>
            <a:off x="6502400" y="3957638"/>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3</a:t>
            </a:r>
          </a:p>
        </p:txBody>
      </p:sp>
      <p:sp>
        <p:nvSpPr>
          <p:cNvPr id="10255" name="TextBox 35"/>
          <p:cNvSpPr txBox="1">
            <a:spLocks noChangeArrowheads="1"/>
          </p:cNvSpPr>
          <p:nvPr/>
        </p:nvSpPr>
        <p:spPr bwMode="auto">
          <a:xfrm>
            <a:off x="6502400" y="514350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4</a:t>
            </a:r>
          </a:p>
        </p:txBody>
      </p:sp>
      <p:sp>
        <p:nvSpPr>
          <p:cNvPr id="10256" name="Rectangle 32"/>
          <p:cNvSpPr>
            <a:spLocks noChangeArrowheads="1"/>
          </p:cNvSpPr>
          <p:nvPr/>
        </p:nvSpPr>
        <p:spPr bwMode="auto">
          <a:xfrm>
            <a:off x="1835696" y="1487913"/>
            <a:ext cx="4460328" cy="830997"/>
          </a:xfrm>
          <a:prstGeom prst="rect">
            <a:avLst/>
          </a:prstGeom>
          <a:noFill/>
          <a:ln w="9525">
            <a:noFill/>
            <a:miter lim="800000"/>
            <a:headEnd/>
            <a:tailEnd/>
          </a:ln>
        </p:spPr>
        <p:txBody>
          <a:bodyPr wrap="square">
            <a:spAutoFit/>
          </a:bodyPr>
          <a:lstStyle/>
          <a:p>
            <a:pPr lvl="0" algn="just"/>
            <a:r>
              <a:rPr lang="en-US" sz="2400">
                <a:solidFill>
                  <a:srgbClr val="FFFF00"/>
                </a:solidFill>
                <a:latin typeface="Times New Roman" pitchFamily="18" charset="0"/>
                <a:cs typeface="Times New Roman" pitchFamily="18" charset="0"/>
              </a:rPr>
              <a:t>Truy suất nguồn gốc thực phẩm chưa thực hiện thường xuyên</a:t>
            </a:r>
          </a:p>
        </p:txBody>
      </p:sp>
      <p:sp>
        <p:nvSpPr>
          <p:cNvPr id="10257" name="Rectangle 37"/>
          <p:cNvSpPr>
            <a:spLocks noChangeArrowheads="1"/>
          </p:cNvSpPr>
          <p:nvPr/>
        </p:nvSpPr>
        <p:spPr bwMode="auto">
          <a:xfrm>
            <a:off x="1722463" y="2550666"/>
            <a:ext cx="4509268" cy="1015663"/>
          </a:xfrm>
          <a:prstGeom prst="rect">
            <a:avLst/>
          </a:prstGeom>
          <a:noFill/>
          <a:ln w="9525">
            <a:noFill/>
            <a:miter lim="800000"/>
            <a:headEnd/>
            <a:tailEnd/>
          </a:ln>
        </p:spPr>
        <p:txBody>
          <a:bodyPr wrap="square">
            <a:spAutoFit/>
          </a:bodyPr>
          <a:lstStyle/>
          <a:p>
            <a:pPr lvl="0" algn="just"/>
            <a:r>
              <a:rPr lang="en-US" sz="2000">
                <a:latin typeface="Times New Roman" pitchFamily="18" charset="0"/>
                <a:cs typeface="Times New Roman" pitchFamily="18" charset="0"/>
              </a:rPr>
              <a:t>Tổ giám sát không lập BB hàng ngày mà chỉ nhắc </a:t>
            </a:r>
            <a:r>
              <a:rPr lang="en-US" sz="2000" smtClean="0">
                <a:latin typeface="Times New Roman" pitchFamily="18" charset="0"/>
                <a:cs typeface="Times New Roman" pitchFamily="18" charset="0"/>
              </a:rPr>
              <a:t>nhở, chưa </a:t>
            </a:r>
            <a:r>
              <a:rPr lang="en-US" sz="2000">
                <a:latin typeface="Times New Roman" pitchFamily="18" charset="0"/>
                <a:cs typeface="Times New Roman" pitchFamily="18" charset="0"/>
              </a:rPr>
              <a:t>giám sát </a:t>
            </a:r>
            <a:r>
              <a:rPr lang="en-US" sz="2000" smtClean="0">
                <a:latin typeface="Times New Roman" pitchFamily="18" charset="0"/>
                <a:cs typeface="Times New Roman" pitchFamily="18" charset="0"/>
              </a:rPr>
              <a:t>chất </a:t>
            </a:r>
            <a:r>
              <a:rPr lang="en-US" sz="2000">
                <a:latin typeface="Times New Roman" pitchFamily="18" charset="0"/>
                <a:cs typeface="Times New Roman" pitchFamily="18" charset="0"/>
              </a:rPr>
              <a:t>lượng thực phẩm, thực hành vệ sinh cá nhân</a:t>
            </a:r>
          </a:p>
        </p:txBody>
      </p:sp>
      <p:sp>
        <p:nvSpPr>
          <p:cNvPr id="10258" name="Rectangle 38"/>
          <p:cNvSpPr>
            <a:spLocks noChangeArrowheads="1"/>
          </p:cNvSpPr>
          <p:nvPr/>
        </p:nvSpPr>
        <p:spPr bwMode="auto">
          <a:xfrm>
            <a:off x="1730847" y="3755875"/>
            <a:ext cx="4584425" cy="1015663"/>
          </a:xfrm>
          <a:prstGeom prst="rect">
            <a:avLst/>
          </a:prstGeom>
          <a:noFill/>
          <a:ln w="9525">
            <a:noFill/>
            <a:miter lim="800000"/>
            <a:headEnd/>
            <a:tailEnd/>
          </a:ln>
        </p:spPr>
        <p:txBody>
          <a:bodyPr wrap="square">
            <a:spAutoFit/>
          </a:bodyPr>
          <a:lstStyle/>
          <a:p>
            <a:pPr lvl="0" algn="just"/>
            <a:r>
              <a:rPr lang="en-US" sz="2000">
                <a:solidFill>
                  <a:srgbClr val="FFFF00"/>
                </a:solidFill>
                <a:latin typeface="Times New Roman" pitchFamily="18" charset="0"/>
                <a:cs typeface="Times New Roman" pitchFamily="18" charset="0"/>
              </a:rPr>
              <a:t>Ban PH không được phép kiểm tra đột xuất, sự vào cuộc còn hình thức, chưa kiểm soát theo kiểm thực 3 bước</a:t>
            </a:r>
          </a:p>
        </p:txBody>
      </p:sp>
      <p:sp>
        <p:nvSpPr>
          <p:cNvPr id="10259" name="Rectangle 39"/>
          <p:cNvSpPr>
            <a:spLocks noChangeArrowheads="1"/>
          </p:cNvSpPr>
          <p:nvPr/>
        </p:nvSpPr>
        <p:spPr bwMode="auto">
          <a:xfrm>
            <a:off x="1722641" y="5032088"/>
            <a:ext cx="4509090" cy="830997"/>
          </a:xfrm>
          <a:prstGeom prst="rect">
            <a:avLst/>
          </a:prstGeom>
          <a:noFill/>
          <a:ln w="9525">
            <a:noFill/>
            <a:miter lim="800000"/>
            <a:headEnd/>
            <a:tailEnd/>
          </a:ln>
        </p:spPr>
        <p:txBody>
          <a:bodyPr wrap="square">
            <a:spAutoFit/>
          </a:bodyPr>
          <a:lstStyle/>
          <a:p>
            <a:pPr lvl="0" algn="just"/>
            <a:r>
              <a:rPr lang="en-US" sz="2400">
                <a:latin typeface="Times New Roman" pitchFamily="18" charset="0"/>
                <a:cs typeface="Times New Roman" pitchFamily="18" charset="0"/>
              </a:rPr>
              <a:t>Tuyên truyền và KTGS hạn chế do dịch bệnh COVID</a:t>
            </a:r>
          </a:p>
        </p:txBody>
      </p:sp>
    </p:spTree>
    <p:extLst>
      <p:ext uri="{BB962C8B-B14F-4D97-AF65-F5344CB8AC3E}">
        <p14:creationId xmlns:p14="http://schemas.microsoft.com/office/powerpoint/2010/main" val="4058041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WordArt 6"/>
          <p:cNvSpPr>
            <a:spLocks noChangeArrowheads="1" noChangeShapeType="1" noTextEdit="1"/>
          </p:cNvSpPr>
          <p:nvPr/>
        </p:nvSpPr>
        <p:spPr bwMode="gray">
          <a:xfrm>
            <a:off x="1917700" y="1124744"/>
            <a:ext cx="473075"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FABC00"/>
                </a:solidFill>
                <a:latin typeface="Arial Black"/>
              </a:rPr>
              <a:t>2</a:t>
            </a:r>
          </a:p>
        </p:txBody>
      </p:sp>
      <p:sp>
        <p:nvSpPr>
          <p:cNvPr id="16388" name="WordArt 6"/>
          <p:cNvSpPr>
            <a:spLocks noChangeArrowheads="1" noChangeShapeType="1" noTextEdit="1"/>
          </p:cNvSpPr>
          <p:nvPr/>
        </p:nvSpPr>
        <p:spPr bwMode="gray">
          <a:xfrm>
            <a:off x="6739506" y="1124744"/>
            <a:ext cx="474663"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EE6EA5"/>
                </a:solidFill>
                <a:latin typeface="Arial Black"/>
              </a:rPr>
              <a:t>1</a:t>
            </a:r>
          </a:p>
        </p:txBody>
      </p:sp>
      <p:sp>
        <p:nvSpPr>
          <p:cNvPr id="4" name="Round Same Side Corner Rectangle 22"/>
          <p:cNvSpPr/>
          <p:nvPr/>
        </p:nvSpPr>
        <p:spPr bwMode="auto">
          <a:xfrm flipH="1">
            <a:off x="641347" y="2173288"/>
            <a:ext cx="4146675" cy="4280048"/>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latin typeface="+mn-lt"/>
              <a:cs typeface="+mn-cs"/>
            </a:endParaRPr>
          </a:p>
        </p:txBody>
      </p:sp>
      <p:sp>
        <p:nvSpPr>
          <p:cNvPr id="5" name="Chevron 1"/>
          <p:cNvSpPr/>
          <p:nvPr/>
        </p:nvSpPr>
        <p:spPr bwMode="auto">
          <a:xfrm flipH="1">
            <a:off x="323526" y="1688884"/>
            <a:ext cx="4464497" cy="594264"/>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a:r>
              <a:rPr lang="en-US" sz="2400">
                <a:latin typeface="Times New Roman" pitchFamily="18" charset="0"/>
                <a:cs typeface="Times New Roman" pitchFamily="18" charset="0"/>
              </a:rPr>
              <a:t>BGH các trường</a:t>
            </a:r>
          </a:p>
        </p:txBody>
      </p:sp>
      <p:sp>
        <p:nvSpPr>
          <p:cNvPr id="7" name="Round Same Side Corner Rectangle 22"/>
          <p:cNvSpPr/>
          <p:nvPr/>
        </p:nvSpPr>
        <p:spPr bwMode="auto">
          <a:xfrm>
            <a:off x="5364088" y="2173288"/>
            <a:ext cx="3456384" cy="4280048"/>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8" name="Hexagon 26"/>
          <p:cNvSpPr/>
          <p:nvPr/>
        </p:nvSpPr>
        <p:spPr bwMode="auto">
          <a:xfrm>
            <a:off x="5076056" y="1718469"/>
            <a:ext cx="3960439" cy="594351"/>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r>
              <a:rPr lang="en-US" sz="2400">
                <a:solidFill>
                  <a:srgbClr val="FFFF00"/>
                </a:solidFill>
                <a:latin typeface="Times New Roman" pitchFamily="18" charset="0"/>
                <a:cs typeface="Times New Roman" pitchFamily="18" charset="0"/>
              </a:rPr>
              <a:t>PYT, </a:t>
            </a:r>
            <a:r>
              <a:rPr lang="en-US" sz="2400" smtClean="0">
                <a:solidFill>
                  <a:srgbClr val="FFFF00"/>
                </a:solidFill>
                <a:latin typeface="Times New Roman" pitchFamily="18" charset="0"/>
                <a:cs typeface="Times New Roman" pitchFamily="18" charset="0"/>
              </a:rPr>
              <a:t>TTYT, P.GD&amp;ĐT</a:t>
            </a:r>
            <a:endParaRPr lang="en-US" sz="2400">
              <a:solidFill>
                <a:srgbClr val="FFFF00"/>
              </a:solidFill>
              <a:latin typeface="Times New Roman" pitchFamily="18" charset="0"/>
              <a:cs typeface="Times New Roman" pitchFamily="18" charset="0"/>
            </a:endParaRPr>
          </a:p>
        </p:txBody>
      </p:sp>
      <p:sp>
        <p:nvSpPr>
          <p:cNvPr id="12" name="Title 7"/>
          <p:cNvSpPr>
            <a:spLocks noGrp="1"/>
          </p:cNvSpPr>
          <p:nvPr>
            <p:ph type="title"/>
          </p:nvPr>
        </p:nvSpPr>
        <p:spPr>
          <a:xfrm>
            <a:off x="457200" y="404704"/>
            <a:ext cx="8229600" cy="646331"/>
          </a:xfrm>
        </p:spPr>
        <p:txBody>
          <a:bodyPr rtlCol="0">
            <a:spAutoFit/>
          </a:bodyPr>
          <a:lstStyle/>
          <a:p>
            <a:pPr algn="ctr">
              <a:defRPr/>
            </a:pPr>
            <a:r>
              <a:rPr lang="en-US" sz="3600">
                <a:latin typeface="Times New Roman" pitchFamily="18" charset="0"/>
                <a:cs typeface="Times New Roman" pitchFamily="18" charset="0"/>
              </a:rPr>
              <a:t>Kiến nghị</a:t>
            </a:r>
            <a:endParaRPr lang="en-US" sz="3600" b="1" dirty="0">
              <a:solidFill>
                <a:schemeClr val="bg1">
                  <a:lumMod val="85000"/>
                </a:schemeClr>
              </a:solidFill>
              <a:latin typeface="Times New Roman" pitchFamily="18" charset="0"/>
              <a:cs typeface="Times New Roman" pitchFamily="18" charset="0"/>
            </a:endParaRPr>
          </a:p>
        </p:txBody>
      </p:sp>
      <p:sp>
        <p:nvSpPr>
          <p:cNvPr id="2" name="Hình chữ nhật 1"/>
          <p:cNvSpPr/>
          <p:nvPr/>
        </p:nvSpPr>
        <p:spPr>
          <a:xfrm>
            <a:off x="5796136" y="2470420"/>
            <a:ext cx="2637233" cy="3785652"/>
          </a:xfrm>
          <a:prstGeom prst="rect">
            <a:avLst/>
          </a:prstGeom>
        </p:spPr>
        <p:txBody>
          <a:bodyPr wrap="square">
            <a:spAutoFit/>
          </a:bodyPr>
          <a:lstStyle/>
          <a:p>
            <a:pPr marL="342900" lvl="0" indent="-342900" algn="just">
              <a:buFont typeface="Wingdings" pitchFamily="2" charset="2"/>
              <a:buChar char="ü"/>
            </a:pPr>
            <a:r>
              <a:rPr lang="en-US" sz="2400">
                <a:latin typeface="Times New Roman" pitchFamily="18" charset="0"/>
                <a:cs typeface="Times New Roman" pitchFamily="18" charset="0"/>
              </a:rPr>
              <a:t>HD các trường thực hiện tiêu </a:t>
            </a:r>
            <a:r>
              <a:rPr lang="en-US" sz="2400" smtClean="0">
                <a:latin typeface="Times New Roman" pitchFamily="18" charset="0"/>
                <a:cs typeface="Times New Roman" pitchFamily="18" charset="0"/>
              </a:rPr>
              <a:t>chí.</a:t>
            </a:r>
          </a:p>
          <a:p>
            <a:pPr marL="342900" lvl="0" indent="-342900" algn="just">
              <a:buFont typeface="Wingdings" pitchFamily="2" charset="2"/>
              <a:buChar char="ü"/>
            </a:pPr>
            <a:r>
              <a:rPr lang="en-US" sz="2400" smtClean="0">
                <a:latin typeface="Times New Roman" pitchFamily="18" charset="0"/>
                <a:cs typeface="Times New Roman" pitchFamily="18" charset="0"/>
              </a:rPr>
              <a:t>Tham </a:t>
            </a:r>
            <a:r>
              <a:rPr lang="en-US" sz="2400">
                <a:latin typeface="Times New Roman" pitchFamily="18" charset="0"/>
                <a:cs typeface="Times New Roman" pitchFamily="18" charset="0"/>
              </a:rPr>
              <a:t>gia cùng TGS tại trường hàng </a:t>
            </a:r>
            <a:r>
              <a:rPr lang="en-US" sz="2400" smtClean="0">
                <a:latin typeface="Times New Roman" pitchFamily="18" charset="0"/>
                <a:cs typeface="Times New Roman" pitchFamily="18" charset="0"/>
              </a:rPr>
              <a:t>ngày.</a:t>
            </a:r>
          </a:p>
          <a:p>
            <a:pPr marL="342900" lvl="0" indent="-342900" algn="just">
              <a:buFont typeface="Wingdings" pitchFamily="2" charset="2"/>
              <a:buChar char="ü"/>
            </a:pPr>
            <a:r>
              <a:rPr lang="en-US" sz="2400" smtClean="0">
                <a:latin typeface="Times New Roman" pitchFamily="18" charset="0"/>
                <a:cs typeface="Times New Roman" pitchFamily="18" charset="0"/>
              </a:rPr>
              <a:t>KTGS </a:t>
            </a:r>
            <a:r>
              <a:rPr lang="en-US" sz="2400">
                <a:latin typeface="Times New Roman" pitchFamily="18" charset="0"/>
                <a:cs typeface="Times New Roman" pitchFamily="18" charset="0"/>
              </a:rPr>
              <a:t>theo chuyên đề, nhắc nhở, XLVP theo quy định.</a:t>
            </a:r>
          </a:p>
        </p:txBody>
      </p:sp>
      <p:sp>
        <p:nvSpPr>
          <p:cNvPr id="15" name="Hình chữ nhật 1"/>
          <p:cNvSpPr/>
          <p:nvPr/>
        </p:nvSpPr>
        <p:spPr>
          <a:xfrm>
            <a:off x="634209" y="2301333"/>
            <a:ext cx="4153814" cy="3816429"/>
          </a:xfrm>
          <a:prstGeom prst="rect">
            <a:avLst/>
          </a:prstGeom>
        </p:spPr>
        <p:txBody>
          <a:bodyPr wrap="square">
            <a:spAutoFit/>
          </a:bodyPr>
          <a:lstStyle/>
          <a:p>
            <a:pPr marL="342900" lvl="0" indent="-342900" algn="just">
              <a:buFont typeface="Wingdings" pitchFamily="2" charset="2"/>
              <a:buChar char="v"/>
            </a:pPr>
            <a:r>
              <a:rPr lang="en-US" sz="2000">
                <a:latin typeface="Times New Roman" pitchFamily="18" charset="0"/>
                <a:cs typeface="Times New Roman" pitchFamily="18" charset="0"/>
              </a:rPr>
              <a:t>Duy trì TGS, thực hiện truy suất nguồn gốc tại CS SX, CB, </a:t>
            </a:r>
            <a:r>
              <a:rPr lang="en-US" sz="2000" smtClean="0">
                <a:latin typeface="Times New Roman" pitchFamily="18" charset="0"/>
                <a:cs typeface="Times New Roman" pitchFamily="18" charset="0"/>
              </a:rPr>
              <a:t>KD.</a:t>
            </a:r>
          </a:p>
          <a:p>
            <a:pPr marL="342900" lvl="0" indent="-342900" algn="just">
              <a:buFont typeface="Wingdings" pitchFamily="2" charset="2"/>
              <a:buChar char="v"/>
            </a:pPr>
            <a:r>
              <a:rPr lang="en-US" sz="2000" smtClean="0">
                <a:latin typeface="Times New Roman" pitchFamily="18" charset="0"/>
                <a:cs typeface="Times New Roman" pitchFamily="18" charset="0"/>
              </a:rPr>
              <a:t>Có </a:t>
            </a:r>
            <a:r>
              <a:rPr lang="en-US" sz="2000">
                <a:latin typeface="Times New Roman" pitchFamily="18" charset="0"/>
                <a:cs typeface="Times New Roman" pitchFamily="18" charset="0"/>
              </a:rPr>
              <a:t>KH tự cải tạo, nâng cấp </a:t>
            </a:r>
            <a:r>
              <a:rPr lang="en-US" sz="2000" smtClean="0">
                <a:latin typeface="Times New Roman" pitchFamily="18" charset="0"/>
                <a:cs typeface="Times New Roman" pitchFamily="18" charset="0"/>
              </a:rPr>
              <a:t>CSVC.</a:t>
            </a:r>
          </a:p>
          <a:p>
            <a:pPr marL="342900" lvl="0" indent="-342900" algn="just">
              <a:buFont typeface="Wingdings" pitchFamily="2" charset="2"/>
              <a:buChar char="v"/>
            </a:pPr>
            <a:r>
              <a:rPr lang="en-US" sz="2000" smtClean="0">
                <a:latin typeface="Times New Roman" pitchFamily="18" charset="0"/>
                <a:cs typeface="Times New Roman" pitchFamily="18" charset="0"/>
              </a:rPr>
              <a:t>Công </a:t>
            </a:r>
            <a:r>
              <a:rPr lang="en-US" sz="2000">
                <a:latin typeface="Times New Roman" pitchFamily="18" charset="0"/>
                <a:cs typeface="Times New Roman" pitchFamily="18" charset="0"/>
              </a:rPr>
              <a:t>khai nguyên liệu, có hình ảnh mẫu suất </a:t>
            </a:r>
            <a:r>
              <a:rPr lang="en-US" sz="2000" smtClean="0">
                <a:latin typeface="Times New Roman" pitchFamily="18" charset="0"/>
                <a:cs typeface="Times New Roman" pitchFamily="18" charset="0"/>
              </a:rPr>
              <a:t>ăn.</a:t>
            </a:r>
          </a:p>
          <a:p>
            <a:pPr marL="342900" lvl="0" indent="-342900" algn="just">
              <a:buFont typeface="Wingdings" pitchFamily="2" charset="2"/>
              <a:buChar char="v"/>
            </a:pPr>
            <a:r>
              <a:rPr lang="en-US" sz="2000" smtClean="0">
                <a:latin typeface="Times New Roman" pitchFamily="18" charset="0"/>
                <a:cs typeface="Times New Roman" pitchFamily="18" charset="0"/>
              </a:rPr>
              <a:t>Tăng </a:t>
            </a:r>
            <a:r>
              <a:rPr lang="en-US" sz="2000">
                <a:latin typeface="Times New Roman" pitchFamily="18" charset="0"/>
                <a:cs typeface="Times New Roman" pitchFamily="18" charset="0"/>
              </a:rPr>
              <a:t>số lần GS, chất lượng BBGS của TGS, chú trọng GS ĐK bếp và thực hành VS cá </a:t>
            </a:r>
            <a:r>
              <a:rPr lang="en-US" sz="2000" smtClean="0">
                <a:latin typeface="Times New Roman" pitchFamily="18" charset="0"/>
                <a:cs typeface="Times New Roman" pitchFamily="18" charset="0"/>
              </a:rPr>
              <a:t>nhân.</a:t>
            </a:r>
          </a:p>
          <a:p>
            <a:pPr marL="342900" lvl="0" indent="-342900" algn="just">
              <a:buFont typeface="Wingdings" pitchFamily="2" charset="2"/>
              <a:buChar char="v"/>
            </a:pPr>
            <a:r>
              <a:rPr lang="en-US" sz="2000" smtClean="0">
                <a:latin typeface="Times New Roman" pitchFamily="18" charset="0"/>
                <a:cs typeface="Times New Roman" pitchFamily="18" charset="0"/>
              </a:rPr>
              <a:t>Quản </a:t>
            </a:r>
            <a:r>
              <a:rPr lang="en-US" sz="2000">
                <a:latin typeface="Times New Roman" pitchFamily="18" charset="0"/>
                <a:cs typeface="Times New Roman" pitchFamily="18" charset="0"/>
              </a:rPr>
              <a:t>lý thông tin, khi có sự cố ATTP thông báo đến PHHS, không để tình trạng thông tin không chính xác lọt ra ngoài</a:t>
            </a:r>
            <a:r>
              <a:rPr lang="en-US" sz="2200">
                <a:latin typeface="Times New Roman" pitchFamily="18" charset="0"/>
                <a:cs typeface="Times New Roman" pitchFamily="18" charset="0"/>
              </a:rPr>
              <a:t>.</a:t>
            </a:r>
          </a:p>
        </p:txBody>
      </p:sp>
    </p:spTree>
    <p:extLst>
      <p:ext uri="{BB962C8B-B14F-4D97-AF65-F5344CB8AC3E}">
        <p14:creationId xmlns:p14="http://schemas.microsoft.com/office/powerpoint/2010/main" val="472714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Grp="1" noChangeArrowheads="1"/>
          </p:cNvSpPr>
          <p:nvPr>
            <p:ph type="ctrTitle"/>
          </p:nvPr>
        </p:nvSpPr>
        <p:spPr>
          <a:xfrm>
            <a:off x="-214346" y="2244727"/>
            <a:ext cx="9358346" cy="1470025"/>
          </a:xfrm>
        </p:spPr>
        <p:txBody>
          <a:bodyPr>
            <a:normAutofit/>
          </a:bodyPr>
          <a:lstStyle/>
          <a:p>
            <a:pPr algn="ctr">
              <a:lnSpc>
                <a:spcPct val="150000"/>
              </a:lnSpc>
            </a:pPr>
            <a:r>
              <a:rPr lang="en-GB" sz="5500" dirty="0">
                <a:latin typeface="Times New Roman" panose="02020603050405020304" pitchFamily="18" charset="0"/>
                <a:cs typeface="Times New Roman" panose="02020603050405020304" pitchFamily="18" charset="0"/>
              </a:rPr>
              <a:t>TRÂN TRỌNG CẢM ƠN</a:t>
            </a:r>
            <a:endParaRPr lang="en-US" sz="55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Box 4"/>
          <p:cNvSpPr txBox="1">
            <a:spLocks noChangeArrowheads="1"/>
          </p:cNvSpPr>
          <p:nvPr/>
        </p:nvSpPr>
        <p:spPr bwMode="auto">
          <a:xfrm>
            <a:off x="983603" y="0"/>
            <a:ext cx="7059753" cy="584775"/>
          </a:xfrm>
          <a:prstGeom prst="rect">
            <a:avLst/>
          </a:prstGeom>
          <a:noFill/>
          <a:ln w="9525">
            <a:noFill/>
            <a:miter lim="800000"/>
            <a:headEnd/>
            <a:tailEnd/>
          </a:ln>
        </p:spPr>
        <p:txBody>
          <a:bodyPr wrap="none" anchor="ctr">
            <a:spAutoFit/>
          </a:bodyPr>
          <a:lstStyle/>
          <a:p>
            <a:pPr algn="ctr"/>
            <a:r>
              <a:rPr lang="en-US" sz="3200" b="1">
                <a:latin typeface="Times New Roman" pitchFamily="18" charset="0"/>
                <a:cs typeface="Times New Roman" pitchFamily="18" charset="0"/>
              </a:rPr>
              <a:t>Một số văn bản pháp quy mới về ATTP</a:t>
            </a:r>
            <a:endParaRPr lang="en-US" sz="3200" b="1">
              <a:solidFill>
                <a:srgbClr val="7F7F7F"/>
              </a:solidFill>
              <a:latin typeface="Arial" charset="0"/>
              <a:ea typeface="Verdana" pitchFamily="34" charset="0"/>
            </a:endParaRPr>
          </a:p>
        </p:txBody>
      </p:sp>
      <p:grpSp>
        <p:nvGrpSpPr>
          <p:cNvPr id="47" name="Group 13"/>
          <p:cNvGrpSpPr>
            <a:grpSpLocks/>
          </p:cNvGrpSpPr>
          <p:nvPr/>
        </p:nvGrpSpPr>
        <p:grpSpPr bwMode="auto">
          <a:xfrm>
            <a:off x="633849" y="596808"/>
            <a:ext cx="8305800" cy="6166989"/>
            <a:chOff x="1292225" y="1295400"/>
            <a:chExt cx="2822575" cy="1498600"/>
          </a:xfrm>
        </p:grpSpPr>
        <p:sp>
          <p:nvSpPr>
            <p:cNvPr id="50" name="Rectangle 49"/>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1292225" y="1295400"/>
              <a:ext cx="2822575" cy="24003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Rectangle 2"/>
          <p:cNvSpPr/>
          <p:nvPr/>
        </p:nvSpPr>
        <p:spPr>
          <a:xfrm>
            <a:off x="626920" y="1491382"/>
            <a:ext cx="8021782" cy="5262979"/>
          </a:xfrm>
          <a:prstGeom prst="rect">
            <a:avLst/>
          </a:prstGeom>
        </p:spPr>
        <p:txBody>
          <a:bodyPr wrap="square">
            <a:spAutoFit/>
          </a:bodyPr>
          <a:lstStyle/>
          <a:p>
            <a:pPr marL="342900" indent="-342900" algn="just">
              <a:buFontTx/>
              <a:buChar char="-"/>
            </a:pP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01/01/2022</a:t>
            </a:r>
          </a:p>
          <a:p>
            <a:pPr marL="342900" indent="-342900" algn="just">
              <a:buFontTx/>
              <a:buChar char="-"/>
            </a:pP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Phạt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1-3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chéo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p>
          <a:p>
            <a:pPr marL="342900" indent="-342900" algn="just">
              <a:buFontTx/>
              <a:buChar char="-"/>
            </a:pPr>
            <a:r>
              <a:rPr lang="en-US" sz="2400" dirty="0" err="1" smtClean="0">
                <a:latin typeface="Times New Roman" pitchFamily="18" charset="0"/>
                <a:cs typeface="Times New Roman" pitchFamily="18" charset="0"/>
              </a:rPr>
              <a:t>Sửa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2: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3-5 </a:t>
            </a:r>
            <a:r>
              <a:rPr lang="en-US" sz="2400" dirty="0" err="1">
                <a:latin typeface="Times New Roman" pitchFamily="18" charset="0"/>
                <a:cs typeface="Times New Roman" pitchFamily="18" charset="0"/>
              </a:rPr>
              <a:t>triệu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vi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Cống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thoát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ứ </a:t>
            </a:r>
            <a:r>
              <a:rPr lang="en-US" sz="2400" dirty="0" err="1" smtClean="0">
                <a:latin typeface="Times New Roman" pitchFamily="18" charset="0"/>
                <a:cs typeface="Times New Roman" pitchFamily="18" charset="0"/>
              </a:rPr>
              <a:t>đọng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a:t>
            </a:r>
          </a:p>
          <a:p>
            <a:pPr marL="342900" indent="-342900" algn="just">
              <a:buFontTx/>
              <a:buChar char="-"/>
            </a:pPr>
            <a:r>
              <a:rPr lang="en-US" sz="2400" dirty="0" err="1" smtClean="0">
                <a:latin typeface="Times New Roman" pitchFamily="18" charset="0"/>
                <a:cs typeface="Times New Roman" pitchFamily="18" charset="0"/>
              </a:rPr>
              <a:t>Sửa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Phạt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5-7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ATTP”.</a:t>
            </a:r>
          </a:p>
        </p:txBody>
      </p:sp>
      <p:sp>
        <p:nvSpPr>
          <p:cNvPr id="6" name="Rectangle 5"/>
          <p:cNvSpPr/>
          <p:nvPr/>
        </p:nvSpPr>
        <p:spPr>
          <a:xfrm>
            <a:off x="581896" y="721503"/>
            <a:ext cx="8305800" cy="830997"/>
          </a:xfrm>
          <a:prstGeom prst="rect">
            <a:avLst/>
          </a:prstGeom>
        </p:spPr>
        <p:txBody>
          <a:bodyPr wrap="square">
            <a:spAutoFit/>
          </a:bodyPr>
          <a:lstStyle/>
          <a:p>
            <a:pPr algn="ctr">
              <a:spcBef>
                <a:spcPct val="50000"/>
              </a:spcBef>
            </a:pPr>
            <a:r>
              <a:rPr lang="en-US" altLang="en-US" sz="2400" b="1">
                <a:latin typeface="Times New Roman" panose="02020603050405020304" pitchFamily="18" charset="0"/>
                <a:cs typeface="Times New Roman" panose="02020603050405020304" pitchFamily="18" charset="0"/>
              </a:rPr>
              <a:t>Nghị định số 124/2021/NĐ-CP: </a:t>
            </a:r>
            <a:r>
              <a:rPr lang="en-US" sz="2400" b="1">
                <a:latin typeface="Times New Roman" pitchFamily="18" charset="0"/>
                <a:cs typeface="Times New Roman" pitchFamily="18" charset="0"/>
              </a:rPr>
              <a:t>Sửa đổi bổ sung một số điều của nghị định 115/2018/NĐ-CP và nghị định 117/2020/NĐ-CP</a:t>
            </a:r>
          </a:p>
        </p:txBody>
      </p:sp>
    </p:spTree>
    <p:extLst>
      <p:ext uri="{BB962C8B-B14F-4D97-AF65-F5344CB8AC3E}">
        <p14:creationId xmlns:p14="http://schemas.microsoft.com/office/powerpoint/2010/main" val="365428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1175" y="221390"/>
            <a:ext cx="8229600" cy="927100"/>
          </a:xfrm>
        </p:spPr>
        <p:txBody>
          <a:bodyPr/>
          <a:lstStyle/>
          <a:p>
            <a:r>
              <a:rPr lang="en-US" sz="3200" dirty="0">
                <a:solidFill>
                  <a:schemeClr val="tx1">
                    <a:lumMod val="75000"/>
                    <a:lumOff val="25000"/>
                  </a:schemeClr>
                </a:solidFill>
                <a:latin typeface="Times New Roman" pitchFamily="18" charset="0"/>
              </a:rPr>
              <a:t>I. MỘT SỐ KHÁI NIỆM VỀ ATTP</a:t>
            </a:r>
            <a:endParaRPr lang="en-US" sz="3200" dirty="0"/>
          </a:p>
        </p:txBody>
      </p:sp>
      <p:grpSp>
        <p:nvGrpSpPr>
          <p:cNvPr id="2" name="Group 1">
            <a:extLst>
              <a:ext uri="{FF2B5EF4-FFF2-40B4-BE49-F238E27FC236}">
                <a16:creationId xmlns:a16="http://schemas.microsoft.com/office/drawing/2014/main" id="{97177441-088B-4D64-842D-F43757698B4F}"/>
              </a:ext>
            </a:extLst>
          </p:cNvPr>
          <p:cNvGrpSpPr/>
          <p:nvPr/>
        </p:nvGrpSpPr>
        <p:grpSpPr>
          <a:xfrm>
            <a:off x="228600" y="1065576"/>
            <a:ext cx="5334000" cy="5030423"/>
            <a:chOff x="1447800" y="1309688"/>
            <a:chExt cx="6248400" cy="4819650"/>
          </a:xfrm>
        </p:grpSpPr>
        <p:sp>
          <p:nvSpPr>
            <p:cNvPr id="7194" name="AutoShape 26"/>
            <p:cNvSpPr>
              <a:spLocks noChangeArrowheads="1"/>
            </p:cNvSpPr>
            <p:nvPr/>
          </p:nvSpPr>
          <p:spPr bwMode="ltGray">
            <a:xfrm>
              <a:off x="1447800" y="4918075"/>
              <a:ext cx="6248400" cy="1211263"/>
            </a:xfrm>
            <a:prstGeom prst="roundRect">
              <a:avLst>
                <a:gd name="adj" fmla="val 17509"/>
              </a:avLst>
            </a:prstGeom>
            <a:solidFill>
              <a:schemeClr val="accent1"/>
            </a:solidFill>
            <a:ln w="9525">
              <a:noFill/>
              <a:round/>
              <a:headEnd/>
              <a:tailEnd/>
            </a:ln>
            <a:effectLst/>
          </p:spPr>
          <p:txBody>
            <a:bodyPr wrap="none" anchor="ctr"/>
            <a:lstStyle/>
            <a:p>
              <a:endParaRPr lang="en-US"/>
            </a:p>
          </p:txBody>
        </p:sp>
        <p:sp>
          <p:nvSpPr>
            <p:cNvPr id="7171" name="AutoShape 3"/>
            <p:cNvSpPr>
              <a:spLocks noChangeArrowheads="1"/>
            </p:cNvSpPr>
            <p:nvPr/>
          </p:nvSpPr>
          <p:spPr bwMode="ltGray">
            <a:xfrm>
              <a:off x="1447800" y="1604963"/>
              <a:ext cx="6248400" cy="1222375"/>
            </a:xfrm>
            <a:prstGeom prst="roundRect">
              <a:avLst>
                <a:gd name="adj" fmla="val 16625"/>
              </a:avLst>
            </a:prstGeom>
            <a:solidFill>
              <a:schemeClr val="hlink"/>
            </a:solidFill>
            <a:ln w="9525">
              <a:noFill/>
              <a:round/>
              <a:headEnd/>
              <a:tailEnd/>
            </a:ln>
            <a:effectLst/>
          </p:spPr>
          <p:txBody>
            <a:bodyPr wrap="none" anchor="ctr"/>
            <a:lstStyle/>
            <a:p>
              <a:endParaRPr lang="en-US"/>
            </a:p>
          </p:txBody>
        </p:sp>
        <p:sp>
          <p:nvSpPr>
            <p:cNvPr id="7182" name="AutoShape 14"/>
            <p:cNvSpPr>
              <a:spLocks noChangeArrowheads="1"/>
            </p:cNvSpPr>
            <p:nvPr/>
          </p:nvSpPr>
          <p:spPr bwMode="ltGray">
            <a:xfrm>
              <a:off x="1447800" y="3270250"/>
              <a:ext cx="6248400" cy="1231900"/>
            </a:xfrm>
            <a:prstGeom prst="roundRect">
              <a:avLst>
                <a:gd name="adj" fmla="val 17509"/>
              </a:avLst>
            </a:prstGeom>
            <a:solidFill>
              <a:schemeClr val="folHlink"/>
            </a:solidFill>
            <a:ln w="9525">
              <a:noFill/>
              <a:round/>
              <a:headEnd/>
              <a:tailEnd/>
            </a:ln>
            <a:effectLst/>
          </p:spPr>
          <p:txBody>
            <a:bodyPr wrap="none" anchor="ctr"/>
            <a:lstStyle/>
            <a:p>
              <a:endParaRPr lang="en-US"/>
            </a:p>
          </p:txBody>
        </p:sp>
        <p:sp>
          <p:nvSpPr>
            <p:cNvPr id="7172" name="AutoShape 4"/>
            <p:cNvSpPr>
              <a:spLocks noChangeArrowheads="1"/>
            </p:cNvSpPr>
            <p:nvPr/>
          </p:nvSpPr>
          <p:spPr bwMode="ltGray">
            <a:xfrm>
              <a:off x="1460500" y="2497138"/>
              <a:ext cx="6226175" cy="307975"/>
            </a:xfrm>
            <a:prstGeom prst="roundRect">
              <a:avLst>
                <a:gd name="adj" fmla="val 50000"/>
              </a:avLst>
            </a:prstGeom>
            <a:gradFill rotWithShape="1">
              <a:gsLst>
                <a:gs pos="0">
                  <a:schemeClr val="hlink"/>
                </a:gs>
                <a:gs pos="100000">
                  <a:srgbClr val="DCECA7"/>
                </a:gs>
              </a:gsLst>
              <a:lin ang="5400000" scaled="1"/>
            </a:gradFill>
            <a:ln w="9525">
              <a:noFill/>
              <a:round/>
              <a:headEnd/>
              <a:tailEnd/>
            </a:ln>
            <a:effectLst/>
          </p:spPr>
          <p:txBody>
            <a:bodyPr wrap="none" anchor="ctr"/>
            <a:lstStyle/>
            <a:p>
              <a:endParaRPr lang="en-US"/>
            </a:p>
          </p:txBody>
        </p:sp>
        <p:sp>
          <p:nvSpPr>
            <p:cNvPr id="7173" name="AutoShape 5"/>
            <p:cNvSpPr>
              <a:spLocks noChangeArrowheads="1"/>
            </p:cNvSpPr>
            <p:nvPr/>
          </p:nvSpPr>
          <p:spPr bwMode="ltGray">
            <a:xfrm>
              <a:off x="1460500" y="1605829"/>
              <a:ext cx="6226175" cy="307975"/>
            </a:xfrm>
            <a:prstGeom prst="roundRect">
              <a:avLst>
                <a:gd name="adj" fmla="val 50000"/>
              </a:avLst>
            </a:prstGeom>
            <a:gradFill rotWithShape="1">
              <a:gsLst>
                <a:gs pos="0">
                  <a:srgbClr val="E2F0B8"/>
                </a:gs>
                <a:gs pos="100000">
                  <a:schemeClr val="hlink"/>
                </a:gs>
              </a:gsLst>
              <a:lin ang="5400000" scaled="1"/>
            </a:gradFill>
            <a:ln w="9525">
              <a:noFill/>
              <a:round/>
              <a:headEnd/>
              <a:tailEnd/>
            </a:ln>
            <a:effectLst/>
          </p:spPr>
          <p:txBody>
            <a:bodyPr wrap="none" anchor="ctr"/>
            <a:lstStyle/>
            <a:p>
              <a:endParaRPr lang="en-US"/>
            </a:p>
          </p:txBody>
        </p:sp>
        <p:grpSp>
          <p:nvGrpSpPr>
            <p:cNvPr id="7174" name="Group 6"/>
            <p:cNvGrpSpPr>
              <a:grpSpLocks/>
            </p:cNvGrpSpPr>
            <p:nvPr/>
          </p:nvGrpSpPr>
          <p:grpSpPr bwMode="auto">
            <a:xfrm>
              <a:off x="4183063" y="1309688"/>
              <a:ext cx="611187" cy="608012"/>
              <a:chOff x="579" y="1386"/>
              <a:chExt cx="385" cy="383"/>
            </a:xfrm>
          </p:grpSpPr>
          <p:sp>
            <p:nvSpPr>
              <p:cNvPr id="7175" name="Oval 7"/>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76" name="Group 8"/>
              <p:cNvGrpSpPr>
                <a:grpSpLocks/>
              </p:cNvGrpSpPr>
              <p:nvPr/>
            </p:nvGrpSpPr>
            <p:grpSpPr bwMode="auto">
              <a:xfrm>
                <a:off x="587" y="1392"/>
                <a:ext cx="369" cy="369"/>
                <a:chOff x="587" y="1392"/>
                <a:chExt cx="369" cy="369"/>
              </a:xfrm>
            </p:grpSpPr>
            <p:sp>
              <p:nvSpPr>
                <p:cNvPr id="7177" name="Oval 9"/>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78" name="Oval 10"/>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79" name="Oval 11"/>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80" name="Oval 12"/>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81" name="Text Box 13"/>
            <p:cNvSpPr txBox="1">
              <a:spLocks noChangeArrowheads="1"/>
            </p:cNvSpPr>
            <p:nvPr/>
          </p:nvSpPr>
          <p:spPr bwMode="gray">
            <a:xfrm>
              <a:off x="4291013" y="1379538"/>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0000"/>
                  </a:solidFill>
                </a:rPr>
                <a:t>1</a:t>
              </a:r>
            </a:p>
          </p:txBody>
        </p:sp>
        <p:sp>
          <p:nvSpPr>
            <p:cNvPr id="7184" name="AutoShape 16"/>
            <p:cNvSpPr>
              <a:spLocks noChangeArrowheads="1"/>
            </p:cNvSpPr>
            <p:nvPr/>
          </p:nvSpPr>
          <p:spPr bwMode="ltGray">
            <a:xfrm>
              <a:off x="1463675" y="4168775"/>
              <a:ext cx="6224588" cy="309563"/>
            </a:xfrm>
            <a:prstGeom prst="roundRect">
              <a:avLst>
                <a:gd name="adj" fmla="val 50000"/>
              </a:avLst>
            </a:prstGeom>
            <a:gradFill rotWithShape="1">
              <a:gsLst>
                <a:gs pos="0">
                  <a:schemeClr val="folHlink"/>
                </a:gs>
                <a:gs pos="100000">
                  <a:schemeClr val="folHlink">
                    <a:gamma/>
                    <a:tint val="41176"/>
                    <a:invGamma/>
                  </a:schemeClr>
                </a:gs>
              </a:gsLst>
              <a:lin ang="5400000" scaled="1"/>
            </a:gradFill>
            <a:ln w="9525">
              <a:noFill/>
              <a:round/>
              <a:headEnd/>
              <a:tailEnd/>
            </a:ln>
            <a:effectLst/>
          </p:spPr>
          <p:txBody>
            <a:bodyPr wrap="none" anchor="ctr"/>
            <a:lstStyle/>
            <a:p>
              <a:endParaRPr lang="en-US"/>
            </a:p>
          </p:txBody>
        </p:sp>
        <p:sp>
          <p:nvSpPr>
            <p:cNvPr id="7185" name="AutoShape 17"/>
            <p:cNvSpPr>
              <a:spLocks noChangeArrowheads="1"/>
            </p:cNvSpPr>
            <p:nvPr/>
          </p:nvSpPr>
          <p:spPr bwMode="ltGray">
            <a:xfrm>
              <a:off x="1463675" y="3286125"/>
              <a:ext cx="6224588" cy="309563"/>
            </a:xfrm>
            <a:prstGeom prst="roundRect">
              <a:avLst>
                <a:gd name="adj" fmla="val 50000"/>
              </a:avLst>
            </a:prstGeom>
            <a:gradFill rotWithShape="1">
              <a:gsLst>
                <a:gs pos="0">
                  <a:srgbClr val="C9E5FF"/>
                </a:gs>
                <a:gs pos="100000">
                  <a:schemeClr val="folHlink"/>
                </a:gs>
              </a:gsLst>
              <a:lin ang="5400000" scaled="1"/>
            </a:gradFill>
            <a:ln w="9525">
              <a:noFill/>
              <a:round/>
              <a:headEnd/>
              <a:tailEnd/>
            </a:ln>
            <a:effectLst/>
          </p:spPr>
          <p:txBody>
            <a:bodyPr wrap="none" anchor="ctr"/>
            <a:lstStyle/>
            <a:p>
              <a:endParaRPr lang="en-US"/>
            </a:p>
          </p:txBody>
        </p:sp>
        <p:grpSp>
          <p:nvGrpSpPr>
            <p:cNvPr id="7186" name="Group 18"/>
            <p:cNvGrpSpPr>
              <a:grpSpLocks/>
            </p:cNvGrpSpPr>
            <p:nvPr/>
          </p:nvGrpSpPr>
          <p:grpSpPr bwMode="auto">
            <a:xfrm>
              <a:off x="4183063" y="2965450"/>
              <a:ext cx="611187" cy="608013"/>
              <a:chOff x="579" y="1386"/>
              <a:chExt cx="385" cy="383"/>
            </a:xfrm>
          </p:grpSpPr>
          <p:sp>
            <p:nvSpPr>
              <p:cNvPr id="7187" name="Oval 19"/>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587" y="1392"/>
                <a:ext cx="369" cy="369"/>
                <a:chOff x="587" y="1392"/>
                <a:chExt cx="369" cy="369"/>
              </a:xfrm>
            </p:grpSpPr>
            <p:sp>
              <p:nvSpPr>
                <p:cNvPr id="7189" name="Oval 21"/>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90" name="Oval 22"/>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91" name="Oval 23"/>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92" name="Oval 24"/>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93" name="Text Box 25"/>
            <p:cNvSpPr txBox="1">
              <a:spLocks noChangeArrowheads="1"/>
            </p:cNvSpPr>
            <p:nvPr/>
          </p:nvSpPr>
          <p:spPr bwMode="gray">
            <a:xfrm>
              <a:off x="4291013" y="303530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2</a:t>
              </a:r>
            </a:p>
          </p:txBody>
        </p:sp>
        <p:sp>
          <p:nvSpPr>
            <p:cNvPr id="7197" name="AutoShape 29"/>
            <p:cNvSpPr>
              <a:spLocks noChangeArrowheads="1"/>
            </p:cNvSpPr>
            <p:nvPr/>
          </p:nvSpPr>
          <p:spPr bwMode="ltGray">
            <a:xfrm>
              <a:off x="1463675" y="4927600"/>
              <a:ext cx="6224588" cy="304800"/>
            </a:xfrm>
            <a:prstGeom prst="roundRect">
              <a:avLst>
                <a:gd name="adj" fmla="val 50000"/>
              </a:avLst>
            </a:prstGeom>
            <a:gradFill rotWithShape="1">
              <a:gsLst>
                <a:gs pos="0">
                  <a:srgbClr val="FFCBCB"/>
                </a:gs>
                <a:gs pos="100000">
                  <a:schemeClr val="accent1"/>
                </a:gs>
              </a:gsLst>
              <a:lin ang="5400000" scaled="1"/>
            </a:gradFill>
            <a:ln w="9525">
              <a:noFill/>
              <a:round/>
              <a:headEnd/>
              <a:tailEnd/>
            </a:ln>
            <a:effectLst/>
          </p:spPr>
          <p:txBody>
            <a:bodyPr wrap="none" anchor="ctr"/>
            <a:lstStyle/>
            <a:p>
              <a:endParaRPr lang="en-US"/>
            </a:p>
          </p:txBody>
        </p:sp>
        <p:grpSp>
          <p:nvGrpSpPr>
            <p:cNvPr id="7198" name="Group 30"/>
            <p:cNvGrpSpPr>
              <a:grpSpLocks/>
            </p:cNvGrpSpPr>
            <p:nvPr/>
          </p:nvGrpSpPr>
          <p:grpSpPr bwMode="auto">
            <a:xfrm>
              <a:off x="4183063" y="4622800"/>
              <a:ext cx="611187" cy="608013"/>
              <a:chOff x="579" y="1386"/>
              <a:chExt cx="385" cy="383"/>
            </a:xfrm>
          </p:grpSpPr>
          <p:sp>
            <p:nvSpPr>
              <p:cNvPr id="7199" name="Oval 31"/>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200" name="Group 32"/>
              <p:cNvGrpSpPr>
                <a:grpSpLocks/>
              </p:cNvGrpSpPr>
              <p:nvPr/>
            </p:nvGrpSpPr>
            <p:grpSpPr bwMode="auto">
              <a:xfrm>
                <a:off x="587" y="1392"/>
                <a:ext cx="369" cy="369"/>
                <a:chOff x="587" y="1392"/>
                <a:chExt cx="369" cy="369"/>
              </a:xfrm>
            </p:grpSpPr>
            <p:sp>
              <p:nvSpPr>
                <p:cNvPr id="7201" name="Oval 33"/>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02" name="Oval 34"/>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03" name="Oval 35"/>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04" name="Oval 36"/>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205" name="Text Box 37"/>
            <p:cNvSpPr txBox="1">
              <a:spLocks noChangeArrowheads="1"/>
            </p:cNvSpPr>
            <p:nvPr/>
          </p:nvSpPr>
          <p:spPr bwMode="gray">
            <a:xfrm>
              <a:off x="4291013" y="469265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3</a:t>
              </a:r>
            </a:p>
          </p:txBody>
        </p:sp>
        <p:sp>
          <p:nvSpPr>
            <p:cNvPr id="7206" name="Text Box 38"/>
            <p:cNvSpPr txBox="1">
              <a:spLocks noChangeArrowheads="1"/>
            </p:cNvSpPr>
            <p:nvPr/>
          </p:nvSpPr>
          <p:spPr bwMode="black">
            <a:xfrm>
              <a:off x="1752600" y="1796729"/>
              <a:ext cx="5638800" cy="70788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An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toàn</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việc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bảo</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đảm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không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gây</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hại</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đến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sức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khỏe</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tính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mạng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con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người</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p>
          </p:txBody>
        </p:sp>
        <p:sp>
          <p:nvSpPr>
            <p:cNvPr id="7207" name="Text Box 39"/>
            <p:cNvSpPr txBox="1">
              <a:spLocks noChangeArrowheads="1"/>
            </p:cNvSpPr>
            <p:nvPr/>
          </p:nvSpPr>
          <p:spPr bwMode="black">
            <a:xfrm>
              <a:off x="1752600" y="3473520"/>
              <a:ext cx="5638800" cy="70788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Ngộ</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độc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tình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trạng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bệnh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lý</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do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hấp</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thụ</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bị</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ô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nhiễm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hoặc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chứa</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chất</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độc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a:t>
              </a:r>
            </a:p>
          </p:txBody>
        </p:sp>
        <p:sp>
          <p:nvSpPr>
            <p:cNvPr id="7208" name="Text Box 40"/>
            <p:cNvSpPr txBox="1">
              <a:spLocks noChangeArrowheads="1"/>
            </p:cNvSpPr>
            <p:nvPr/>
          </p:nvSpPr>
          <p:spPr bwMode="black">
            <a:xfrm>
              <a:off x="1778816" y="5052007"/>
              <a:ext cx="5638800" cy="973107"/>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Bếp</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tập</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thể</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một</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cơ</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sở</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kinh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doanh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DVAU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tổ</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chế</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biến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cung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cấp</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ngay</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địa</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điểm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cố</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định</a:t>
              </a:r>
              <a:endParaRPr lang="en-US" altLang="en-US" sz="2000" dirty="0">
                <a:latin typeface="Times New Roman" panose="02020603050405020304" pitchFamily="18" charset="0"/>
                <a:ea typeface="MS Mincho" panose="02020609040205080304" pitchFamily="49" charset="-128"/>
                <a:cs typeface="Times New Roman" panose="02020603050405020304" pitchFamily="18" charset="0"/>
              </a:endParaRPr>
            </a:p>
          </p:txBody>
        </p:sp>
      </p:grpSp>
      <p:graphicFrame>
        <p:nvGraphicFramePr>
          <p:cNvPr id="4" name="Diagram 3">
            <a:extLst>
              <a:ext uri="{FF2B5EF4-FFF2-40B4-BE49-F238E27FC236}">
                <a16:creationId xmlns:a16="http://schemas.microsoft.com/office/drawing/2014/main" id="{5C0D6CAC-2412-418C-B0BE-F351E4BC4682}"/>
              </a:ext>
            </a:extLst>
          </p:cNvPr>
          <p:cNvGraphicFramePr/>
          <p:nvPr>
            <p:extLst>
              <p:ext uri="{D42A27DB-BD31-4B8C-83A1-F6EECF244321}">
                <p14:modId xmlns:p14="http://schemas.microsoft.com/office/powerpoint/2010/main" val="1204242929"/>
              </p:ext>
            </p:extLst>
          </p:nvPr>
        </p:nvGraphicFramePr>
        <p:xfrm>
          <a:off x="6400801" y="1373764"/>
          <a:ext cx="2743200" cy="441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451E2EA-38B3-42C1-AD12-0A772E554A79}"/>
              </a:ext>
            </a:extLst>
          </p:cNvPr>
          <p:cNvSpPr txBox="1"/>
          <p:nvPr/>
        </p:nvSpPr>
        <p:spPr>
          <a:xfrm>
            <a:off x="5830712" y="2594527"/>
            <a:ext cx="959005" cy="1938992"/>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PHÂN LOẠI BẾP </a:t>
            </a:r>
          </a:p>
          <a:p>
            <a:pPr algn="just"/>
            <a:r>
              <a:rPr lang="en-US" sz="2000" b="1" dirty="0">
                <a:latin typeface="Times New Roman" panose="02020603050405020304" pitchFamily="18" charset="0"/>
                <a:cs typeface="Times New Roman" panose="02020603050405020304" pitchFamily="18" charset="0"/>
              </a:rPr>
              <a:t>ĂN </a:t>
            </a:r>
          </a:p>
          <a:p>
            <a:pPr algn="just"/>
            <a:r>
              <a:rPr lang="en-US" sz="2000" b="1" dirty="0">
                <a:latin typeface="Times New Roman" panose="02020603050405020304" pitchFamily="18" charset="0"/>
                <a:cs typeface="Times New Roman" panose="02020603050405020304" pitchFamily="18" charset="0"/>
              </a:rPr>
              <a:t>TẬP THỂ</a:t>
            </a:r>
          </a:p>
        </p:txBody>
      </p:sp>
      <p:pic>
        <p:nvPicPr>
          <p:cNvPr id="9" name="Picture 8">
            <a:extLst>
              <a:ext uri="{FF2B5EF4-FFF2-40B4-BE49-F238E27FC236}">
                <a16:creationId xmlns:a16="http://schemas.microsoft.com/office/drawing/2014/main" id="{F685387C-113F-46C1-B1A4-785FDD4951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5884" y="2066819"/>
            <a:ext cx="688514" cy="688514"/>
          </a:xfrm>
          <a:prstGeom prst="rect">
            <a:avLst/>
          </a:prstGeom>
        </p:spPr>
      </p:pic>
      <p:pic>
        <p:nvPicPr>
          <p:cNvPr id="11" name="Picture 10">
            <a:extLst>
              <a:ext uri="{FF2B5EF4-FFF2-40B4-BE49-F238E27FC236}">
                <a16:creationId xmlns:a16="http://schemas.microsoft.com/office/drawing/2014/main" id="{12CBD6AB-2E2A-4C2B-8060-390141C957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0494" y="2866652"/>
            <a:ext cx="650521" cy="650521"/>
          </a:xfrm>
          <a:prstGeom prst="rect">
            <a:avLst/>
          </a:prstGeom>
        </p:spPr>
      </p:pic>
      <p:pic>
        <p:nvPicPr>
          <p:cNvPr id="13" name="Picture 12">
            <a:extLst>
              <a:ext uri="{FF2B5EF4-FFF2-40B4-BE49-F238E27FC236}">
                <a16:creationId xmlns:a16="http://schemas.microsoft.com/office/drawing/2014/main" id="{53E0EE68-2A7E-4530-905A-5DAB76F9E4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50494" y="3621417"/>
            <a:ext cx="688513" cy="688513"/>
          </a:xfrm>
          <a:prstGeom prst="rect">
            <a:avLst/>
          </a:prstGeom>
        </p:spPr>
      </p:pic>
      <p:pic>
        <p:nvPicPr>
          <p:cNvPr id="17" name="Picture 16">
            <a:extLst>
              <a:ext uri="{FF2B5EF4-FFF2-40B4-BE49-F238E27FC236}">
                <a16:creationId xmlns:a16="http://schemas.microsoft.com/office/drawing/2014/main" id="{70F5DBB2-C4B1-4866-B5EF-49EB4378F1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5460" y="4414536"/>
            <a:ext cx="688513" cy="688513"/>
          </a:xfrm>
          <a:prstGeom prst="rect">
            <a:avLst/>
          </a:prstGeom>
        </p:spPr>
      </p:pic>
    </p:spTree>
    <p:extLst>
      <p:ext uri="{BB962C8B-B14F-4D97-AF65-F5344CB8AC3E}">
        <p14:creationId xmlns:p14="http://schemas.microsoft.com/office/powerpoint/2010/main" val="28733272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Line 32"/>
          <p:cNvSpPr>
            <a:spLocks noChangeShapeType="1"/>
          </p:cNvSpPr>
          <p:nvPr/>
        </p:nvSpPr>
        <p:spPr bwMode="black">
          <a:xfrm>
            <a:off x="4500562" y="3571876"/>
            <a:ext cx="4008438" cy="0"/>
          </a:xfrm>
          <a:prstGeom prst="line">
            <a:avLst/>
          </a:prstGeom>
          <a:noFill/>
          <a:ln w="9525">
            <a:solidFill>
              <a:srgbClr val="080808"/>
            </a:solidFill>
            <a:prstDash val="dash"/>
            <a:round/>
            <a:headEnd/>
            <a:tailEnd/>
          </a:ln>
          <a:effectLst/>
        </p:spPr>
        <p:txBody>
          <a:bodyPr wrap="none" anchor="ctr"/>
          <a:lstStyle/>
          <a:p>
            <a:endParaRPr lang="en-US"/>
          </a:p>
        </p:txBody>
      </p:sp>
      <p:grpSp>
        <p:nvGrpSpPr>
          <p:cNvPr id="14370" name="Group 34"/>
          <p:cNvGrpSpPr>
            <a:grpSpLocks/>
          </p:cNvGrpSpPr>
          <p:nvPr/>
        </p:nvGrpSpPr>
        <p:grpSpPr bwMode="auto">
          <a:xfrm rot="19378231" flipV="1">
            <a:off x="1689254" y="5045185"/>
            <a:ext cx="2562869" cy="412750"/>
            <a:chOff x="1565" y="2568"/>
            <a:chExt cx="1118" cy="279"/>
          </a:xfrm>
        </p:grpSpPr>
        <p:sp>
          <p:nvSpPr>
            <p:cNvPr id="14371" name="AutoShape 35"/>
            <p:cNvSpPr>
              <a:spLocks noChangeArrowheads="1"/>
            </p:cNvSpPr>
            <p:nvPr/>
          </p:nvSpPr>
          <p:spPr bwMode="white">
            <a:xfrm rot="5263130">
              <a:off x="1859"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2" name="AutoShape 36"/>
            <p:cNvSpPr>
              <a:spLocks noChangeArrowheads="1"/>
            </p:cNvSpPr>
            <p:nvPr/>
          </p:nvSpPr>
          <p:spPr bwMode="white">
            <a:xfrm rot="6078281">
              <a:off x="1995"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3" name="AutoShape 37"/>
            <p:cNvSpPr>
              <a:spLocks noChangeArrowheads="1"/>
            </p:cNvSpPr>
            <p:nvPr/>
          </p:nvSpPr>
          <p:spPr bwMode="white">
            <a:xfrm rot="6373927">
              <a:off x="2071" y="229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4" name="AutoShape 38"/>
            <p:cNvSpPr>
              <a:spLocks noChangeArrowheads="1"/>
            </p:cNvSpPr>
            <p:nvPr/>
          </p:nvSpPr>
          <p:spPr bwMode="white">
            <a:xfrm rot="6906312">
              <a:off x="2161" y="232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grpSp>
      <p:sp>
        <p:nvSpPr>
          <p:cNvPr id="14376" name="Rectangle 40"/>
          <p:cNvSpPr>
            <a:spLocks noGrp="1" noChangeArrowheads="1"/>
          </p:cNvSpPr>
          <p:nvPr>
            <p:ph type="title"/>
          </p:nvPr>
        </p:nvSpPr>
        <p:spPr>
          <a:xfrm>
            <a:off x="0" y="-38166"/>
            <a:ext cx="9144000" cy="927100"/>
          </a:xfrm>
        </p:spPr>
        <p:txBody>
          <a:bodyPr>
            <a:normAutofit fontScale="90000"/>
          </a:bodyPr>
          <a:lstStyle/>
          <a:p>
            <a:pPr algn="just"/>
            <a:r>
              <a:rPr lang="en-US" sz="2800" dirty="0">
                <a:solidFill>
                  <a:schemeClr val="tx1">
                    <a:lumMod val="75000"/>
                    <a:lumOff val="25000"/>
                  </a:schemeClr>
                </a:solidFill>
                <a:latin typeface="Times New Roman" pitchFamily="18" charset="0"/>
                <a:cs typeface="Times New Roman" pitchFamily="18" charset="0"/>
              </a:rPr>
              <a:t>II. TÌNH HÌNH NGỘ ĐỘC THỰC PHẨM, BỆNH TRUYỀN QUA THỰC PHẨM</a:t>
            </a:r>
            <a:endParaRPr lang="en-US" sz="2800" dirty="0"/>
          </a:p>
        </p:txBody>
      </p:sp>
      <p:grpSp>
        <p:nvGrpSpPr>
          <p:cNvPr id="4" name="Group 3">
            <a:extLst>
              <a:ext uri="{FF2B5EF4-FFF2-40B4-BE49-F238E27FC236}">
                <a16:creationId xmlns:a16="http://schemas.microsoft.com/office/drawing/2014/main" id="{5DC079AA-DEBA-4D1E-BB2B-55110358F435}"/>
              </a:ext>
            </a:extLst>
          </p:cNvPr>
          <p:cNvGrpSpPr/>
          <p:nvPr/>
        </p:nvGrpSpPr>
        <p:grpSpPr>
          <a:xfrm>
            <a:off x="452358" y="826303"/>
            <a:ext cx="8248760" cy="3440904"/>
            <a:chOff x="814345" y="1323391"/>
            <a:chExt cx="7264694" cy="4789998"/>
          </a:xfrm>
        </p:grpSpPr>
        <p:pic>
          <p:nvPicPr>
            <p:cNvPr id="14339" name="Picture 3" descr="it1"/>
            <p:cNvPicPr>
              <a:picLocks noChangeAspect="1" noChangeArrowheads="1"/>
            </p:cNvPicPr>
            <p:nvPr/>
          </p:nvPicPr>
          <p:blipFill>
            <a:blip r:embed="rId2"/>
            <a:srcRect/>
            <a:stretch>
              <a:fillRect/>
            </a:stretch>
          </p:blipFill>
          <p:spPr bwMode="auto">
            <a:xfrm>
              <a:off x="1672454" y="1590675"/>
              <a:ext cx="2275659" cy="4522714"/>
            </a:xfrm>
            <a:prstGeom prst="rect">
              <a:avLst/>
            </a:prstGeom>
            <a:noFill/>
          </p:spPr>
        </p:pic>
        <p:sp>
          <p:nvSpPr>
            <p:cNvPr id="14340" name="Freeform 4"/>
            <p:cNvSpPr>
              <a:spLocks/>
            </p:cNvSpPr>
            <p:nvPr/>
          </p:nvSpPr>
          <p:spPr bwMode="gray">
            <a:xfrm>
              <a:off x="1679575" y="1600200"/>
              <a:ext cx="1609725"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4342" name="Freeform 6"/>
            <p:cNvSpPr>
              <a:spLocks/>
            </p:cNvSpPr>
            <p:nvPr/>
          </p:nvSpPr>
          <p:spPr bwMode="gray">
            <a:xfrm>
              <a:off x="2474913" y="2274888"/>
              <a:ext cx="1465262"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 name="Text Box 7"/>
            <p:cNvSpPr txBox="1">
              <a:spLocks noChangeArrowheads="1"/>
            </p:cNvSpPr>
            <p:nvPr/>
          </p:nvSpPr>
          <p:spPr bwMode="gray">
            <a:xfrm>
              <a:off x="2144713" y="2011363"/>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1</a:t>
              </a:r>
            </a:p>
          </p:txBody>
        </p:sp>
        <p:sp>
          <p:nvSpPr>
            <p:cNvPr id="14360" name="Rectangle 24"/>
            <p:cNvSpPr>
              <a:spLocks noChangeArrowheads="1"/>
            </p:cNvSpPr>
            <p:nvPr/>
          </p:nvSpPr>
          <p:spPr bwMode="black">
            <a:xfrm>
              <a:off x="3349488" y="1323391"/>
              <a:ext cx="4638981" cy="985431"/>
            </a:xfrm>
            <a:prstGeom prst="rect">
              <a:avLst/>
            </a:prstGeom>
            <a:noFill/>
            <a:ln w="9525" algn="ctr">
              <a:noFill/>
              <a:miter lim="800000"/>
              <a:headEnd/>
              <a:tailEnd/>
            </a:ln>
            <a:effectLst/>
          </p:spPr>
          <p:txBody>
            <a:bodyPr wrap="square">
              <a:spAutoFit/>
            </a:bodyPr>
            <a:lstStyle/>
            <a:p>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sinh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học</a:t>
              </a:r>
              <a:r>
                <a:rPr lang="en-US" sz="2000" b="1" dirty="0">
                  <a:solidFill>
                    <a:schemeClr val="accent1"/>
                  </a:solidFill>
                  <a:latin typeface="Times New Roman" panose="02020603050405020304" pitchFamily="18" charset="0"/>
                  <a:cs typeface="Times New Roman" panose="02020603050405020304" pitchFamily="18" charset="0"/>
                </a:rPr>
                <a:t>: vi </a:t>
              </a:r>
              <a:r>
                <a:rPr lang="en-US" sz="2000" b="1" dirty="0" err="1">
                  <a:solidFill>
                    <a:schemeClr val="accent1"/>
                  </a:solidFill>
                  <a:latin typeface="Times New Roman" panose="02020603050405020304" pitchFamily="18" charset="0"/>
                  <a:cs typeface="Times New Roman" panose="02020603050405020304" pitchFamily="18" charset="0"/>
                </a:rPr>
                <a:t>khuẩn</a:t>
              </a:r>
              <a:r>
                <a:rPr lang="en-US" sz="2000" b="1" dirty="0">
                  <a:solidFill>
                    <a:schemeClr val="accent1"/>
                  </a:solidFill>
                  <a:latin typeface="Times New Roman" panose="02020603050405020304" pitchFamily="18" charset="0"/>
                  <a:cs typeface="Times New Roman" panose="02020603050405020304" pitchFamily="18" charset="0"/>
                </a:rPr>
                <a:t>, virus,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độc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sẵn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trong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tự</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nhiên</a:t>
              </a:r>
              <a:r>
                <a:rPr lang="en-US" sz="2000" b="1" dirty="0">
                  <a:solidFill>
                    <a:schemeClr val="accent1"/>
                  </a:solidFill>
                  <a:latin typeface="Times New Roman" panose="02020603050405020304" pitchFamily="18" charset="0"/>
                  <a:cs typeface="Times New Roman" panose="02020603050405020304" pitchFamily="18" charset="0"/>
                </a:rPr>
                <a:t>… </a:t>
              </a:r>
              <a:endParaRPr lang="en-US" sz="2000" b="1" dirty="0">
                <a:solidFill>
                  <a:schemeClr val="accent1"/>
                </a:solidFill>
              </a:endParaRPr>
            </a:p>
          </p:txBody>
        </p:sp>
        <p:sp>
          <p:nvSpPr>
            <p:cNvPr id="14361" name="Rectangle 25"/>
            <p:cNvSpPr>
              <a:spLocks noChangeArrowheads="1"/>
            </p:cNvSpPr>
            <p:nvPr/>
          </p:nvSpPr>
          <p:spPr bwMode="black">
            <a:xfrm>
              <a:off x="3855187" y="2595321"/>
              <a:ext cx="4146550" cy="1015663"/>
            </a:xfrm>
            <a:prstGeom prst="rect">
              <a:avLst/>
            </a:prstGeom>
            <a:noFill/>
            <a:ln w="9525" algn="ctr">
              <a:noFill/>
              <a:miter lim="800000"/>
              <a:headEnd/>
              <a:tailEnd/>
            </a:ln>
            <a:effectLst/>
          </p:spPr>
          <p:txBody>
            <a:bodyPr>
              <a:spAutoFit/>
            </a:bodyPr>
            <a:lstStyle/>
            <a:p>
              <a:pPr algn="just"/>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hóa</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học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bảo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quản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làm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trắng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bột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hóa</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bảo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vệ</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thực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a:t>
              </a:r>
            </a:p>
          </p:txBody>
        </p:sp>
        <p:sp>
          <p:nvSpPr>
            <p:cNvPr id="14362" name="Rectangle 26"/>
            <p:cNvSpPr>
              <a:spLocks noChangeArrowheads="1"/>
            </p:cNvSpPr>
            <p:nvPr/>
          </p:nvSpPr>
          <p:spPr bwMode="black">
            <a:xfrm>
              <a:off x="3930902" y="4064325"/>
              <a:ext cx="4148137" cy="985431"/>
            </a:xfrm>
            <a:prstGeom prst="rect">
              <a:avLst/>
            </a:prstGeom>
            <a:noFill/>
            <a:ln w="9525" algn="ctr">
              <a:noFill/>
              <a:miter lim="800000"/>
              <a:headEnd/>
              <a:tailEnd/>
            </a:ln>
            <a:effectLst/>
          </p:spPr>
          <p:txBody>
            <a:bodyPr>
              <a:spAutoFit/>
            </a:bodyPr>
            <a:lstStyle/>
            <a:p>
              <a:pPr algn="just"/>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lý</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dị</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kim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loại</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thủy</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tinh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cát</a:t>
              </a:r>
              <a:r>
                <a:rPr lang="en-US" sz="2000" b="1" dirty="0">
                  <a:solidFill>
                    <a:schemeClr val="accent1"/>
                  </a:solidFill>
                  <a:latin typeface="Times New Roman" panose="02020603050405020304" pitchFamily="18" charset="0"/>
                  <a:cs typeface="Times New Roman" panose="02020603050405020304" pitchFamily="18" charset="0"/>
                </a:rPr>
                <a:t>….</a:t>
              </a:r>
            </a:p>
          </p:txBody>
        </p:sp>
        <p:sp>
          <p:nvSpPr>
            <p:cNvPr id="14363" name="Line 27"/>
            <p:cNvSpPr>
              <a:spLocks noChangeShapeType="1"/>
            </p:cNvSpPr>
            <p:nvPr/>
          </p:nvSpPr>
          <p:spPr bwMode="black">
            <a:xfrm>
              <a:off x="3511550" y="2437936"/>
              <a:ext cx="4008438" cy="0"/>
            </a:xfrm>
            <a:prstGeom prst="line">
              <a:avLst/>
            </a:prstGeom>
            <a:noFill/>
            <a:ln w="9525">
              <a:solidFill>
                <a:srgbClr val="080808"/>
              </a:solidFill>
              <a:prstDash val="dash"/>
              <a:round/>
              <a:headEnd/>
              <a:tailEnd/>
            </a:ln>
            <a:effectLst/>
          </p:spPr>
          <p:txBody>
            <a:bodyPr wrap="none" anchor="ctr"/>
            <a:lstStyle/>
            <a:p>
              <a:endParaRPr lang="en-US"/>
            </a:p>
          </p:txBody>
        </p:sp>
        <p:sp>
          <p:nvSpPr>
            <p:cNvPr id="14364" name="Line 28"/>
            <p:cNvSpPr>
              <a:spLocks noChangeShapeType="1"/>
            </p:cNvSpPr>
            <p:nvPr/>
          </p:nvSpPr>
          <p:spPr bwMode="black">
            <a:xfrm>
              <a:off x="4013200" y="3867150"/>
              <a:ext cx="4010025" cy="0"/>
            </a:xfrm>
            <a:prstGeom prst="line">
              <a:avLst/>
            </a:prstGeom>
            <a:noFill/>
            <a:ln w="9525">
              <a:solidFill>
                <a:srgbClr val="080808"/>
              </a:solidFill>
              <a:prstDash val="dash"/>
              <a:round/>
              <a:headEnd/>
              <a:tailEnd/>
            </a:ln>
            <a:effectLst/>
          </p:spPr>
          <p:txBody>
            <a:bodyPr wrap="none" anchor="ctr"/>
            <a:lstStyle/>
            <a:p>
              <a:endParaRPr lang="en-US"/>
            </a:p>
          </p:txBody>
        </p:sp>
        <p:sp>
          <p:nvSpPr>
            <p:cNvPr id="14365" name="Freeform 29"/>
            <p:cNvSpPr>
              <a:spLocks/>
            </p:cNvSpPr>
            <p:nvPr/>
          </p:nvSpPr>
          <p:spPr bwMode="gray">
            <a:xfrm>
              <a:off x="2478088" y="3841750"/>
              <a:ext cx="1462087"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66" name="Text Box 30"/>
            <p:cNvSpPr txBox="1">
              <a:spLocks noChangeArrowheads="1"/>
            </p:cNvSpPr>
            <p:nvPr/>
          </p:nvSpPr>
          <p:spPr bwMode="gray">
            <a:xfrm>
              <a:off x="2967038" y="2827338"/>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a:solidFill>
                    <a:srgbClr val="FEFEFE"/>
                  </a:solidFill>
                  <a:latin typeface="Arial Black" pitchFamily="34" charset="0"/>
                </a:rPr>
                <a:t>2</a:t>
              </a:r>
            </a:p>
          </p:txBody>
        </p:sp>
        <p:sp>
          <p:nvSpPr>
            <p:cNvPr id="14367" name="Text Box 31"/>
            <p:cNvSpPr txBox="1">
              <a:spLocks noChangeArrowheads="1"/>
            </p:cNvSpPr>
            <p:nvPr/>
          </p:nvSpPr>
          <p:spPr bwMode="gray">
            <a:xfrm>
              <a:off x="2903538" y="4105275"/>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3</a:t>
              </a:r>
            </a:p>
          </p:txBody>
        </p:sp>
        <p:sp>
          <p:nvSpPr>
            <p:cNvPr id="3" name="Oval 2">
              <a:extLst>
                <a:ext uri="{FF2B5EF4-FFF2-40B4-BE49-F238E27FC236}">
                  <a16:creationId xmlns:a16="http://schemas.microsoft.com/office/drawing/2014/main" id="{45B7CDEA-6033-42D8-B3B9-19FF02769D2D}"/>
                </a:ext>
              </a:extLst>
            </p:cNvPr>
            <p:cNvSpPr/>
            <p:nvPr/>
          </p:nvSpPr>
          <p:spPr>
            <a:xfrm>
              <a:off x="814345" y="2777585"/>
              <a:ext cx="1974021" cy="212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err="1">
                  <a:latin typeface="Times New Roman" panose="02020603050405020304" pitchFamily="18" charset="0"/>
                  <a:cs typeface="Times New Roman" panose="02020603050405020304" pitchFamily="18" charset="0"/>
                </a:rPr>
                <a:t>Nguyên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sz="2000" dirty="0"/>
            </a:p>
          </p:txBody>
        </p:sp>
      </p:grpSp>
      <p:graphicFrame>
        <p:nvGraphicFramePr>
          <p:cNvPr id="29" name="Table 28">
            <a:extLst>
              <a:ext uri="{FF2B5EF4-FFF2-40B4-BE49-F238E27FC236}">
                <a16:creationId xmlns:a16="http://schemas.microsoft.com/office/drawing/2014/main" id="{E64B31C9-DF2D-4ADF-8869-853A93D36911}"/>
              </a:ext>
            </a:extLst>
          </p:cNvPr>
          <p:cNvGraphicFramePr>
            <a:graphicFrameLocks noGrp="1"/>
          </p:cNvGraphicFramePr>
          <p:nvPr>
            <p:extLst>
              <p:ext uri="{D42A27DB-BD31-4B8C-83A1-F6EECF244321}">
                <p14:modId xmlns:p14="http://schemas.microsoft.com/office/powerpoint/2010/main" val="1445149500"/>
              </p:ext>
            </p:extLst>
          </p:nvPr>
        </p:nvGraphicFramePr>
        <p:xfrm>
          <a:off x="90518" y="4500570"/>
          <a:ext cx="8839200" cy="1889760"/>
        </p:xfrm>
        <a:graphic>
          <a:graphicData uri="http://schemas.openxmlformats.org/drawingml/2006/table">
            <a:tbl>
              <a:tblPr firstRow="1" bandRow="1">
                <a:tableStyleId>{5C22544A-7EE6-4342-B048-85BDC9FD1C3A}</a:tableStyleId>
              </a:tblPr>
              <a:tblGrid>
                <a:gridCol w="1163053">
                  <a:extLst>
                    <a:ext uri="{9D8B030D-6E8A-4147-A177-3AD203B41FA5}">
                      <a16:colId xmlns:a16="http://schemas.microsoft.com/office/drawing/2014/main" val="2311875442"/>
                    </a:ext>
                  </a:extLst>
                </a:gridCol>
                <a:gridCol w="604787">
                  <a:extLst>
                    <a:ext uri="{9D8B030D-6E8A-4147-A177-3AD203B41FA5}">
                      <a16:colId xmlns:a16="http://schemas.microsoft.com/office/drawing/2014/main" val="708895894"/>
                    </a:ext>
                  </a:extLst>
                </a:gridCol>
                <a:gridCol w="883920">
                  <a:extLst>
                    <a:ext uri="{9D8B030D-6E8A-4147-A177-3AD203B41FA5}">
                      <a16:colId xmlns:a16="http://schemas.microsoft.com/office/drawing/2014/main" val="3571477040"/>
                    </a:ext>
                  </a:extLst>
                </a:gridCol>
                <a:gridCol w="883920">
                  <a:extLst>
                    <a:ext uri="{9D8B030D-6E8A-4147-A177-3AD203B41FA5}">
                      <a16:colId xmlns:a16="http://schemas.microsoft.com/office/drawing/2014/main" val="3537667153"/>
                    </a:ext>
                  </a:extLst>
                </a:gridCol>
                <a:gridCol w="883920">
                  <a:extLst>
                    <a:ext uri="{9D8B030D-6E8A-4147-A177-3AD203B41FA5}">
                      <a16:colId xmlns:a16="http://schemas.microsoft.com/office/drawing/2014/main" val="2932541393"/>
                    </a:ext>
                  </a:extLst>
                </a:gridCol>
                <a:gridCol w="883920">
                  <a:extLst>
                    <a:ext uri="{9D8B030D-6E8A-4147-A177-3AD203B41FA5}">
                      <a16:colId xmlns:a16="http://schemas.microsoft.com/office/drawing/2014/main" val="2359397801"/>
                    </a:ext>
                  </a:extLst>
                </a:gridCol>
                <a:gridCol w="907810">
                  <a:extLst>
                    <a:ext uri="{9D8B030D-6E8A-4147-A177-3AD203B41FA5}">
                      <a16:colId xmlns:a16="http://schemas.microsoft.com/office/drawing/2014/main" val="546726273"/>
                    </a:ext>
                  </a:extLst>
                </a:gridCol>
                <a:gridCol w="860030">
                  <a:extLst>
                    <a:ext uri="{9D8B030D-6E8A-4147-A177-3AD203B41FA5}">
                      <a16:colId xmlns:a16="http://schemas.microsoft.com/office/drawing/2014/main" val="3385632151"/>
                    </a:ext>
                  </a:extLst>
                </a:gridCol>
                <a:gridCol w="883920">
                  <a:extLst>
                    <a:ext uri="{9D8B030D-6E8A-4147-A177-3AD203B41FA5}">
                      <a16:colId xmlns:a16="http://schemas.microsoft.com/office/drawing/2014/main" val="3438059772"/>
                    </a:ext>
                  </a:extLst>
                </a:gridCol>
                <a:gridCol w="883920">
                  <a:extLst>
                    <a:ext uri="{9D8B030D-6E8A-4147-A177-3AD203B41FA5}">
                      <a16:colId xmlns:a16="http://schemas.microsoft.com/office/drawing/2014/main" val="70469516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Năm</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vụ</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mắc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chết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39511963"/>
                  </a:ext>
                </a:extLst>
              </a:tr>
              <a:tr h="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09371583"/>
                  </a:ext>
                </a:extLst>
              </a:tr>
              <a:tr h="370840">
                <a:tc>
                  <a:txBody>
                    <a:bodyPr/>
                    <a:lstStyle/>
                    <a:p>
                      <a:r>
                        <a:rPr lang="en-US" sz="2000" smtClean="0">
                          <a:latin typeface="Times New Roman" panose="02020603050405020304" pitchFamily="18" charset="0"/>
                          <a:cs typeface="Times New Roman" panose="02020603050405020304" pitchFamily="18" charset="0"/>
                        </a:rPr>
                        <a:t>2019</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76</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1,32</a:t>
                      </a:r>
                      <a:endParaRPr lang="en-US" sz="2000" dirty="0">
                        <a:latin typeface="Times New Roman" panose="02020603050405020304" pitchFamily="18" charset="0"/>
                        <a:cs typeface="Times New Roman" panose="02020603050405020304" pitchFamily="18" charset="0"/>
                      </a:endParaRP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1.926</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0,62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a:t>
                      </a:r>
                    </a:p>
                  </a:txBody>
                  <a:tcPr horzOverflow="overflow"/>
                </a:tc>
                <a:extLst>
                  <a:ext uri="{0D108BD9-81ED-4DB2-BD59-A6C34878D82A}">
                    <a16:rowId xmlns:a16="http://schemas.microsoft.com/office/drawing/2014/main" val="2517521011"/>
                  </a:ext>
                </a:extLst>
              </a:tr>
              <a:tr h="370840">
                <a:tc>
                  <a:txBody>
                    <a:bodyPr/>
                    <a:lstStyle/>
                    <a:p>
                      <a:r>
                        <a:rPr lang="en-US" sz="200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mtClean="0"/>
                        <a:t>5</a:t>
                      </a:r>
                      <a:endParaRPr lang="en-US"/>
                    </a:p>
                  </a:txBody>
                  <a:tcPr/>
                </a:tc>
                <a:tc>
                  <a:txBody>
                    <a:bodyPr/>
                    <a:lstStyle/>
                    <a:p>
                      <a:r>
                        <a:rPr lang="en-US" smtClean="0"/>
                        <a:t>48</a:t>
                      </a:r>
                      <a:endParaRPr lang="en-US"/>
                    </a:p>
                  </a:txBody>
                  <a:tcPr/>
                </a:tc>
                <a:tc>
                  <a:txBody>
                    <a:bodyPr/>
                    <a:lstStyle/>
                    <a:p>
                      <a:r>
                        <a:rPr lang="en-US" smtClean="0"/>
                        <a:t>10,4</a:t>
                      </a:r>
                      <a:endParaRPr lang="en-US"/>
                    </a:p>
                  </a:txBody>
                  <a:tcPr/>
                </a:tc>
                <a:tc>
                  <a:txBody>
                    <a:bodyPr/>
                    <a:lstStyle/>
                    <a:p>
                      <a:r>
                        <a:rPr lang="en-US" smtClean="0"/>
                        <a:t>74</a:t>
                      </a:r>
                      <a:endParaRPr lang="en-US"/>
                    </a:p>
                  </a:txBody>
                  <a:tcPr horzOverflow="overflow"/>
                </a:tc>
                <a:tc>
                  <a:txBody>
                    <a:bodyPr/>
                    <a:lstStyle/>
                    <a:p>
                      <a:r>
                        <a:rPr lang="en-US" smtClean="0"/>
                        <a:t>870</a:t>
                      </a:r>
                      <a:endParaRPr lang="en-US"/>
                    </a:p>
                  </a:txBody>
                  <a:tcPr horzOverflow="overflow"/>
                </a:tc>
                <a:tc>
                  <a:txBody>
                    <a:bodyPr/>
                    <a:lstStyle/>
                    <a:p>
                      <a:r>
                        <a:rPr lang="en-US" smtClean="0"/>
                        <a:t>8,5</a:t>
                      </a:r>
                      <a:endParaRPr lang="en-US"/>
                    </a:p>
                  </a:txBody>
                  <a:tcPr horzOverflow="overflow"/>
                </a:tc>
                <a:tc>
                  <a:txBody>
                    <a:bodyPr/>
                    <a:lstStyle/>
                    <a:p>
                      <a:r>
                        <a:rPr lang="en-US" smtClean="0"/>
                        <a:t>3</a:t>
                      </a:r>
                      <a:endParaRPr lang="en-US"/>
                    </a:p>
                  </a:txBody>
                  <a:tcPr horzOverflow="overflow"/>
                </a:tc>
                <a:tc>
                  <a:txBody>
                    <a:bodyPr/>
                    <a:lstStyle/>
                    <a:p>
                      <a:r>
                        <a:rPr lang="en-US" smtClean="0"/>
                        <a:t>22</a:t>
                      </a:r>
                      <a:endParaRPr lang="en-US"/>
                    </a:p>
                  </a:txBody>
                  <a:tcPr horzOverflow="overflow"/>
                </a:tc>
                <a:tc>
                  <a:txBody>
                    <a:bodyPr/>
                    <a:lstStyle/>
                    <a:p>
                      <a:r>
                        <a:rPr lang="en-US" smtClean="0"/>
                        <a:t>13,6</a:t>
                      </a:r>
                      <a:endParaRPr lang="en-US"/>
                    </a:p>
                  </a:txBody>
                  <a:tcPr horzOverflow="overflow"/>
                </a:tc>
                <a:extLst>
                  <a:ext uri="{0D108BD9-81ED-4DB2-BD59-A6C34878D82A}">
                    <a16:rowId xmlns:a16="http://schemas.microsoft.com/office/drawing/2014/main" val="2213796851"/>
                  </a:ext>
                </a:extLst>
              </a:tr>
            </a:tbl>
          </a:graphicData>
        </a:graphic>
      </p:graphicFrame>
      <p:sp>
        <p:nvSpPr>
          <p:cNvPr id="30" name="Rectangle 29">
            <a:extLst>
              <a:ext uri="{FF2B5EF4-FFF2-40B4-BE49-F238E27FC236}">
                <a16:creationId xmlns:a16="http://schemas.microsoft.com/office/drawing/2014/main" id="{F8243B0A-AB9C-45D7-A6BE-C89731CB4A59}"/>
              </a:ext>
            </a:extLst>
          </p:cNvPr>
          <p:cNvSpPr/>
          <p:nvPr/>
        </p:nvSpPr>
        <p:spPr>
          <a:xfrm>
            <a:off x="304800" y="3714752"/>
            <a:ext cx="8839200" cy="707886"/>
          </a:xfrm>
          <a:prstGeom prst="rect">
            <a:avLst/>
          </a:prstGeom>
        </p:spPr>
        <p:txBody>
          <a:bodyPr wrap="square">
            <a:spAutoFit/>
          </a:bodyPr>
          <a:lstStyle/>
          <a:p>
            <a:pPr algn="ctr" eaLnBrk="1" hangingPunct="1"/>
            <a:r>
              <a:rPr lang="en-US" altLang="en-US" sz="2000" b="1" dirty="0" err="1">
                <a:latin typeface="Times New Roman" panose="02020603050405020304" pitchFamily="18" charset="0"/>
                <a:cs typeface="Times New Roman" panose="02020603050405020304" pitchFamily="18" charset="0"/>
              </a:rPr>
              <a:t>Bảng</a:t>
            </a:r>
            <a:r>
              <a:rPr lang="en-US" altLang="en-US" sz="2000" b="1" dirty="0">
                <a:latin typeface="Times New Roman" panose="02020603050405020304" pitchFamily="18" charset="0"/>
                <a:cs typeface="Times New Roman" panose="02020603050405020304" pitchFamily="18" charset="0"/>
              </a:rPr>
              <a:t> 1.1: </a:t>
            </a:r>
            <a:r>
              <a:rPr lang="en-US" altLang="en-US" sz="2000" b="1" dirty="0" err="1">
                <a:latin typeface="Times New Roman" panose="02020603050405020304" pitchFamily="18" charset="0"/>
                <a:cs typeface="Times New Roman" panose="02020603050405020304" pitchFamily="18" charset="0"/>
              </a:rPr>
              <a:t>Phân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bố</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Nội</a:t>
            </a:r>
            <a:r>
              <a:rPr lang="en-US" altLang="en-US" sz="2000" b="1" dirty="0">
                <a:latin typeface="Times New Roman" panose="02020603050405020304" pitchFamily="18" charset="0"/>
                <a:cs typeface="Times New Roman" panose="02020603050405020304" pitchFamily="18" charset="0"/>
              </a:rPr>
              <a:t> so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a:t>
            </a:r>
          </a:p>
          <a:p>
            <a:pPr algn="ctr" eaLnBrk="1" hangingPunct="1"/>
            <a:r>
              <a:rPr lang="en-US" altLang="en-US" sz="2000" b="1" dirty="0" err="1">
                <a:latin typeface="Times New Roman" panose="02020603050405020304" pitchFamily="18" charset="0"/>
                <a:cs typeface="Times New Roman" panose="02020603050405020304" pitchFamily="18" charset="0"/>
              </a:rPr>
              <a:t>giai</a:t>
            </a:r>
            <a:r>
              <a:rPr lang="en-US" altLang="en-US" sz="2000" b="1" dirty="0">
                <a:latin typeface="Times New Roman" panose="02020603050405020304" pitchFamily="18" charset="0"/>
                <a:cs typeface="Times New Roman" panose="02020603050405020304" pitchFamily="18" charset="0"/>
              </a:rPr>
              <a:t> </a:t>
            </a:r>
            <a:r>
              <a:rPr lang="en-US" altLang="en-US" sz="2000" b="1" err="1">
                <a:latin typeface="Times New Roman" panose="02020603050405020304" pitchFamily="18" charset="0"/>
                <a:cs typeface="Times New Roman" panose="02020603050405020304" pitchFamily="18" charset="0"/>
              </a:rPr>
              <a:t>đoạn</a:t>
            </a:r>
            <a:r>
              <a:rPr lang="en-US" altLang="en-US" sz="2000" b="1">
                <a:latin typeface="Times New Roman" panose="02020603050405020304" pitchFamily="18" charset="0"/>
                <a:cs typeface="Times New Roman" panose="02020603050405020304" pitchFamily="18" charset="0"/>
              </a:rPr>
              <a:t> </a:t>
            </a:r>
            <a:r>
              <a:rPr lang="en-US" altLang="en-US" sz="2000" b="1" smtClean="0">
                <a:latin typeface="Times New Roman" panose="02020603050405020304" pitchFamily="18" charset="0"/>
                <a:cs typeface="Times New Roman" panose="02020603050405020304" pitchFamily="18" charset="0"/>
              </a:rPr>
              <a:t>2019-2020</a:t>
            </a:r>
            <a:endParaRPr lang="en-US" altLang="en-US" sz="2000" b="1" dirty="0">
              <a:latin typeface="Times New Roman" panose="02020603050405020304" pitchFamily="18" charset="0"/>
            </a:endParaRPr>
          </a:p>
        </p:txBody>
      </p:sp>
    </p:spTree>
    <p:extLst>
      <p:ext uri="{BB962C8B-B14F-4D97-AF65-F5344CB8AC3E}">
        <p14:creationId xmlns:p14="http://schemas.microsoft.com/office/powerpoint/2010/main" val="2999771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543800" cy="779462"/>
          </a:xfrm>
        </p:spPr>
        <p:txBody>
          <a:bodyPr wrap="square" numCol="1" anchorCtr="0" compatLnSpc="1">
            <a:prstTxWarp prst="textNoShape">
              <a:avLst/>
            </a:prstTxWarp>
            <a:normAutofit/>
          </a:bodyPr>
          <a:lstStyle/>
          <a:p>
            <a:pPr algn="just"/>
            <a:r>
              <a:rPr lang="en-US" sz="2000" b="1" dirty="0">
                <a:solidFill>
                  <a:schemeClr val="tx1">
                    <a:lumMod val="75000"/>
                    <a:lumOff val="25000"/>
                  </a:schemeClr>
                </a:solidFill>
                <a:latin typeface="Times New Roman" pitchFamily="18" charset="0"/>
                <a:cs typeface="Times New Roman" pitchFamily="18" charset="0"/>
              </a:rPr>
              <a:t>TÌNH HÌNH NGỘ ĐỘC THỰC PHẨM, BỆNH TRUYỀN QUA THỰC </a:t>
            </a:r>
            <a:r>
              <a:rPr lang="en-US" sz="2000" b="1" dirty="0" smtClean="0">
                <a:solidFill>
                  <a:schemeClr val="tx1">
                    <a:lumMod val="75000"/>
                    <a:lumOff val="25000"/>
                  </a:schemeClr>
                </a:solidFill>
                <a:latin typeface="Times New Roman" pitchFamily="18" charset="0"/>
                <a:cs typeface="Times New Roman" pitchFamily="18" charset="0"/>
              </a:rPr>
              <a:t>PHẨM </a:t>
            </a:r>
            <a:endParaRPr lang="en-US" sz="2000" b="1" dirty="0" smtClean="0">
              <a:solidFill>
                <a:srgbClr val="0070C0"/>
              </a:solidFill>
            </a:endParaRPr>
          </a:p>
        </p:txBody>
      </p:sp>
      <p:sp>
        <p:nvSpPr>
          <p:cNvPr id="13315" name="Content Placeholder 2"/>
          <p:cNvSpPr>
            <a:spLocks noGrp="1"/>
          </p:cNvSpPr>
          <p:nvPr>
            <p:ph idx="1"/>
          </p:nvPr>
        </p:nvSpPr>
        <p:spPr>
          <a:xfrm>
            <a:off x="1043608" y="764704"/>
            <a:ext cx="7680325" cy="4752528"/>
          </a:xfrm>
        </p:spPr>
        <p:txBody>
          <a:bodyPr>
            <a:noAutofit/>
          </a:bodyPr>
          <a:lstStyle/>
          <a:p>
            <a:pPr marL="82296" indent="0" algn="just">
              <a:lnSpc>
                <a:spcPct val="150000"/>
              </a:lnSpc>
              <a:buNone/>
            </a:pP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Trên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địa</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bàn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Thành</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phố</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Hà</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Nội</a:t>
            </a:r>
            <a:r>
              <a:rPr lang="en-US" altLang="en-US" sz="1800" dirty="0" smtClean="0">
                <a:latin typeface="Times New Roman" pitchFamily="18" charset="0"/>
                <a:cs typeface="Times New Roman" pitchFamily="18" charset="0"/>
              </a:rPr>
              <a:t>: </a:t>
            </a:r>
          </a:p>
          <a:p>
            <a:pPr marL="82296" indent="0" algn="just">
              <a:lnSpc>
                <a:spcPct val="150000"/>
              </a:lnSpc>
              <a:buNone/>
            </a:pP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Năm</a:t>
            </a:r>
            <a:r>
              <a:rPr lang="en-US" altLang="en-US" sz="1800" dirty="0" smtClean="0">
                <a:latin typeface="Times New Roman" pitchFamily="18" charset="0"/>
                <a:cs typeface="Times New Roman" pitchFamily="18" charset="0"/>
              </a:rPr>
              <a:t> 2021 </a:t>
            </a:r>
            <a:r>
              <a:rPr lang="en-US" altLang="en-US" sz="1800" dirty="0" err="1" smtClean="0">
                <a:latin typeface="Times New Roman" pitchFamily="18" charset="0"/>
                <a:cs typeface="Times New Roman" pitchFamily="18" charset="0"/>
              </a:rPr>
              <a:t>ghi</a:t>
            </a:r>
            <a:r>
              <a:rPr lang="en-US" altLang="en-US" sz="1800" dirty="0" smtClean="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nhận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không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có</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vụ</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ngộ</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độc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thực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phẩm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nào</a:t>
            </a:r>
            <a:endParaRPr lang="en-US" altLang="en-US" sz="1800" dirty="0">
              <a:latin typeface="Times New Roman" pitchFamily="18" charset="0"/>
              <a:cs typeface="Times New Roman" pitchFamily="18" charset="0"/>
            </a:endParaRPr>
          </a:p>
          <a:p>
            <a:pPr algn="just">
              <a:lnSpc>
                <a:spcPct val="150000"/>
              </a:lnSpc>
              <a:buFontTx/>
              <a:buChar char="-"/>
            </a:pPr>
            <a:r>
              <a:rPr lang="en-US" altLang="en-US" sz="1800" dirty="0" err="1" smtClean="0">
                <a:latin typeface="Times New Roman" pitchFamily="18" charset="0"/>
                <a:cs typeface="Times New Roman" pitchFamily="18" charset="0"/>
              </a:rPr>
              <a:t>Năm</a:t>
            </a:r>
            <a:r>
              <a:rPr lang="en-US" altLang="en-US" sz="1800" dirty="0" smtClean="0">
                <a:latin typeface="Times New Roman" pitchFamily="18" charset="0"/>
                <a:cs typeface="Times New Roman" pitchFamily="18" charset="0"/>
              </a:rPr>
              <a:t> 2022 </a:t>
            </a:r>
            <a:r>
              <a:rPr lang="en-US" altLang="en-US" sz="1800" dirty="0" err="1" smtClean="0">
                <a:latin typeface="Times New Roman" pitchFamily="18" charset="0"/>
                <a:cs typeface="Times New Roman" pitchFamily="18" charset="0"/>
              </a:rPr>
              <a:t>ghi</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nhận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không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có</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vụ</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ngộ</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độc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thực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phẩm</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nào</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trên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địa</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bàn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Tuy</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nhiên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có</a:t>
            </a:r>
            <a:r>
              <a:rPr lang="en-US" altLang="en-US" sz="1800" dirty="0" smtClean="0">
                <a:latin typeface="Times New Roman" pitchFamily="18" charset="0"/>
                <a:cs typeface="Times New Roman" pitchFamily="18" charset="0"/>
              </a:rPr>
              <a:t> 05 </a:t>
            </a:r>
            <a:r>
              <a:rPr lang="en-US" altLang="en-US" sz="1800" dirty="0" err="1" smtClean="0">
                <a:latin typeface="Times New Roman" pitchFamily="18" charset="0"/>
                <a:cs typeface="Times New Roman" pitchFamily="18" charset="0"/>
              </a:rPr>
              <a:t>trường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hợp</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ngộ</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độc</a:t>
            </a:r>
            <a:r>
              <a:rPr lang="en-US" altLang="en-US" sz="1800" dirty="0" smtClean="0">
                <a:latin typeface="Times New Roman" pitchFamily="18" charset="0"/>
                <a:cs typeface="Times New Roman" pitchFamily="18" charset="0"/>
              </a:rPr>
              <a:t> Methanol </a:t>
            </a:r>
            <a:r>
              <a:rPr lang="en-US" altLang="en-US" sz="1800" dirty="0" err="1" smtClean="0">
                <a:latin typeface="Times New Roman" pitchFamily="18" charset="0"/>
                <a:cs typeface="Times New Roman" pitchFamily="18" charset="0"/>
              </a:rPr>
              <a:t>trong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đó</a:t>
            </a:r>
            <a:r>
              <a:rPr lang="en-US" altLang="en-US" sz="1800" dirty="0" smtClean="0">
                <a:latin typeface="Times New Roman" pitchFamily="18" charset="0"/>
                <a:cs typeface="Times New Roman" pitchFamily="18" charset="0"/>
              </a:rPr>
              <a:t> 01 </a:t>
            </a:r>
            <a:r>
              <a:rPr lang="en-US" altLang="en-US" sz="1800" dirty="0" err="1" smtClean="0">
                <a:latin typeface="Times New Roman" pitchFamily="18" charset="0"/>
                <a:cs typeface="Times New Roman" pitchFamily="18" charset="0"/>
              </a:rPr>
              <a:t>trường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hợp</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tử</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vong</a:t>
            </a:r>
            <a:r>
              <a:rPr lang="en-US" altLang="en-US" sz="1800" dirty="0" smtClean="0">
                <a:latin typeface="Times New Roman" pitchFamily="18" charset="0"/>
                <a:cs typeface="Times New Roman" pitchFamily="18" charset="0"/>
              </a:rPr>
              <a:t>. 01 </a:t>
            </a:r>
            <a:r>
              <a:rPr lang="en-US" altLang="en-US" sz="1800" dirty="0" err="1" smtClean="0">
                <a:latin typeface="Times New Roman" pitchFamily="18" charset="0"/>
                <a:cs typeface="Times New Roman" pitchFamily="18" charset="0"/>
              </a:rPr>
              <a:t>trường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hợp</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Hôn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mê</a:t>
            </a:r>
            <a:r>
              <a:rPr lang="en-US" altLang="en-US" sz="1800" dirty="0" smtClean="0">
                <a:latin typeface="Times New Roman" pitchFamily="18" charset="0"/>
                <a:cs typeface="Times New Roman" pitchFamily="18" charset="0"/>
              </a:rPr>
              <a:t> co </a:t>
            </a:r>
            <a:r>
              <a:rPr lang="en-US" altLang="en-US" sz="1800" dirty="0" err="1" smtClean="0">
                <a:latin typeface="Times New Roman" pitchFamily="18" charset="0"/>
                <a:cs typeface="Times New Roman" pitchFamily="18" charset="0"/>
              </a:rPr>
              <a:t>giật</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hạ</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Natri</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trong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máu</a:t>
            </a:r>
            <a:r>
              <a:rPr lang="en-US" altLang="en-US" sz="1800" dirty="0" smtClean="0">
                <a:latin typeface="Times New Roman" pitchFamily="18" charset="0"/>
                <a:cs typeface="Times New Roman" pitchFamily="18" charset="0"/>
              </a:rPr>
              <a:t> do </a:t>
            </a:r>
            <a:r>
              <a:rPr lang="en-US" altLang="en-US" sz="1800" dirty="0" err="1" smtClean="0">
                <a:latin typeface="Times New Roman" pitchFamily="18" charset="0"/>
                <a:cs typeface="Times New Roman" pitchFamily="18" charset="0"/>
              </a:rPr>
              <a:t>dùng</a:t>
            </a:r>
            <a:r>
              <a:rPr lang="en-US" altLang="en-US" sz="1800" dirty="0" smtClean="0">
                <a:latin typeface="Times New Roman" pitchFamily="18" charset="0"/>
                <a:cs typeface="Times New Roman" pitchFamily="18" charset="0"/>
              </a:rPr>
              <a:t> café </a:t>
            </a:r>
            <a:r>
              <a:rPr lang="en-US" altLang="en-US" sz="1800" dirty="0" err="1" smtClean="0">
                <a:latin typeface="Times New Roman" pitchFamily="18" charset="0"/>
                <a:cs typeface="Times New Roman" pitchFamily="18" charset="0"/>
              </a:rPr>
              <a:t>Hoàng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Gia</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hỗ</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trợ</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giảm</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cân</a:t>
            </a:r>
            <a:r>
              <a:rPr lang="en-US" altLang="en-US" sz="1800" dirty="0" smtClean="0">
                <a:latin typeface="Times New Roman" pitchFamily="18" charset="0"/>
                <a:cs typeface="Times New Roman" pitchFamily="18" charset="0"/>
              </a:rPr>
              <a:t>. 05 </a:t>
            </a:r>
            <a:r>
              <a:rPr lang="en-US" altLang="en-US" sz="1800" dirty="0" err="1" smtClean="0">
                <a:latin typeface="Times New Roman" pitchFamily="18" charset="0"/>
                <a:cs typeface="Times New Roman" pitchFamily="18" charset="0"/>
              </a:rPr>
              <a:t>trường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hợp</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sốc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phản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vệ</a:t>
            </a:r>
            <a:r>
              <a:rPr lang="en-US" altLang="en-US" sz="1800" dirty="0" smtClean="0">
                <a:latin typeface="Times New Roman" pitchFamily="18" charset="0"/>
                <a:cs typeface="Times New Roman" pitchFamily="18" charset="0"/>
              </a:rPr>
              <a:t> do </a:t>
            </a:r>
            <a:r>
              <a:rPr lang="en-US" altLang="en-US" sz="1800" dirty="0" err="1" smtClean="0">
                <a:latin typeface="Times New Roman" pitchFamily="18" charset="0"/>
                <a:cs typeface="Times New Roman" pitchFamily="18" charset="0"/>
              </a:rPr>
              <a:t>phản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ứng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phụ</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thực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phẩm</a:t>
            </a:r>
            <a:r>
              <a:rPr lang="en-US" altLang="en-US" sz="1800" dirty="0" smtClean="0">
                <a:latin typeface="Times New Roman" pitchFamily="18" charset="0"/>
                <a:cs typeface="Times New Roman" pitchFamily="18" charset="0"/>
              </a:rPr>
              <a:t>.</a:t>
            </a:r>
          </a:p>
          <a:p>
            <a:pPr algn="just">
              <a:lnSpc>
                <a:spcPct val="150000"/>
              </a:lnSpc>
              <a:buFontTx/>
              <a:buChar char="-"/>
            </a:pPr>
            <a:r>
              <a:rPr lang="en-US" altLang="en-US" sz="1800" dirty="0" smtClean="0">
                <a:latin typeface="Times New Roman" pitchFamily="18" charset="0"/>
                <a:cs typeface="Times New Roman" pitchFamily="18" charset="0"/>
              </a:rPr>
              <a:t>6 </a:t>
            </a:r>
            <a:r>
              <a:rPr lang="en-US" altLang="en-US" sz="1800" dirty="0" err="1" smtClean="0">
                <a:latin typeface="Times New Roman" pitchFamily="18" charset="0"/>
                <a:cs typeface="Times New Roman" pitchFamily="18" charset="0"/>
              </a:rPr>
              <a:t>tháng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đầu</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Năm</a:t>
            </a:r>
            <a:r>
              <a:rPr lang="en-US" altLang="en-US" sz="1800" dirty="0" smtClean="0">
                <a:latin typeface="Times New Roman" pitchFamily="18" charset="0"/>
                <a:cs typeface="Times New Roman" pitchFamily="18" charset="0"/>
              </a:rPr>
              <a:t> 2023 </a:t>
            </a:r>
            <a:r>
              <a:rPr lang="en-US" altLang="en-US" sz="1800" dirty="0" err="1" smtClean="0">
                <a:latin typeface="Times New Roman" pitchFamily="18" charset="0"/>
                <a:cs typeface="Times New Roman" pitchFamily="18" charset="0"/>
              </a:rPr>
              <a:t>có</a:t>
            </a:r>
            <a:r>
              <a:rPr lang="en-US" altLang="en-US" sz="1800" dirty="0" smtClean="0">
                <a:latin typeface="Times New Roman" pitchFamily="18" charset="0"/>
                <a:cs typeface="Times New Roman" pitchFamily="18" charset="0"/>
              </a:rPr>
              <a:t> 01 </a:t>
            </a:r>
            <a:r>
              <a:rPr lang="en-US" altLang="en-US" sz="1800" dirty="0" err="1" smtClean="0">
                <a:latin typeface="Times New Roman" pitchFamily="18" charset="0"/>
                <a:cs typeface="Times New Roman" pitchFamily="18" charset="0"/>
              </a:rPr>
              <a:t>bệnh</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nhân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ngộ</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độc</a:t>
            </a:r>
            <a:r>
              <a:rPr lang="en-US" altLang="en-US" sz="1800" dirty="0" smtClean="0">
                <a:latin typeface="Times New Roman" pitchFamily="18" charset="0"/>
                <a:cs typeface="Times New Roman" pitchFamily="18" charset="0"/>
              </a:rPr>
              <a:t> Methanol </a:t>
            </a:r>
            <a:r>
              <a:rPr lang="en-US" altLang="en-US" sz="1800" dirty="0" err="1" smtClean="0">
                <a:latin typeface="Times New Roman" pitchFamily="18" charset="0"/>
                <a:cs typeface="Times New Roman" pitchFamily="18" charset="0"/>
              </a:rPr>
              <a:t>tại</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Mê</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Linh</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toan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chuyển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hóa</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nặng</a:t>
            </a:r>
            <a:r>
              <a:rPr lang="en-US" altLang="en-US" sz="1800" dirty="0" smtClean="0">
                <a:latin typeface="Times New Roman" pitchFamily="18" charset="0"/>
                <a:cs typeface="Times New Roman" pitchFamily="18" charset="0"/>
              </a:rPr>
              <a:t>. 01 </a:t>
            </a:r>
            <a:r>
              <a:rPr lang="en-US" altLang="en-US" sz="1800" dirty="0" err="1" smtClean="0">
                <a:latin typeface="Times New Roman" pitchFamily="18" charset="0"/>
                <a:cs typeface="Times New Roman" pitchFamily="18" charset="0"/>
              </a:rPr>
              <a:t>vụ</a:t>
            </a:r>
            <a:r>
              <a:rPr lang="en-US" altLang="en-US" sz="1800" dirty="0" smtClean="0">
                <a:latin typeface="Times New Roman" pitchFamily="18" charset="0"/>
                <a:cs typeface="Times New Roman" pitchFamily="18" charset="0"/>
              </a:rPr>
              <a:t> RLTH </a:t>
            </a:r>
            <a:r>
              <a:rPr lang="en-US" altLang="en-US" sz="1800" dirty="0" err="1" smtClean="0">
                <a:latin typeface="Times New Roman" pitchFamily="18" charset="0"/>
                <a:cs typeface="Times New Roman" pitchFamily="18" charset="0"/>
              </a:rPr>
              <a:t>với</a:t>
            </a:r>
            <a:r>
              <a:rPr lang="en-US" altLang="en-US" sz="1800" dirty="0" smtClean="0">
                <a:latin typeface="Times New Roman" pitchFamily="18" charset="0"/>
                <a:cs typeface="Times New Roman" pitchFamily="18" charset="0"/>
              </a:rPr>
              <a:t> 15 </a:t>
            </a:r>
            <a:r>
              <a:rPr lang="en-US" altLang="en-US" sz="1800" dirty="0" err="1" smtClean="0">
                <a:latin typeface="Times New Roman" pitchFamily="18" charset="0"/>
                <a:cs typeface="Times New Roman" pitchFamily="18" charset="0"/>
              </a:rPr>
              <a:t>học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sinh</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lớp</a:t>
            </a:r>
            <a:r>
              <a:rPr lang="en-US" altLang="en-US" sz="1800" dirty="0" smtClean="0">
                <a:latin typeface="Times New Roman" pitchFamily="18" charset="0"/>
                <a:cs typeface="Times New Roman" pitchFamily="18" charset="0"/>
              </a:rPr>
              <a:t> 6 </a:t>
            </a:r>
            <a:r>
              <a:rPr lang="en-US" altLang="en-US" sz="1800" dirty="0" err="1" smtClean="0">
                <a:latin typeface="Times New Roman" pitchFamily="18" charset="0"/>
                <a:cs typeface="Times New Roman" pitchFamily="18" charset="0"/>
              </a:rPr>
              <a:t>trường</a:t>
            </a:r>
            <a:r>
              <a:rPr lang="en-US" altLang="en-US" sz="1800" dirty="0" smtClean="0">
                <a:latin typeface="Times New Roman" pitchFamily="18" charset="0"/>
                <a:cs typeface="Times New Roman" pitchFamily="18" charset="0"/>
              </a:rPr>
              <a:t> THCS </a:t>
            </a:r>
            <a:r>
              <a:rPr lang="en-US" altLang="en-US" sz="1800" dirty="0" err="1" smtClean="0">
                <a:latin typeface="Times New Roman" pitchFamily="18" charset="0"/>
                <a:cs typeface="Times New Roman" pitchFamily="18" charset="0"/>
              </a:rPr>
              <a:t>Hoàng</a:t>
            </a:r>
            <a:r>
              <a:rPr lang="en-US" altLang="en-US" sz="1800" dirty="0" smtClean="0">
                <a:latin typeface="Times New Roman" pitchFamily="18" charset="0"/>
                <a:cs typeface="Times New Roman" pitchFamily="18" charset="0"/>
              </a:rPr>
              <a:t> Mai, </a:t>
            </a:r>
            <a:r>
              <a:rPr lang="en-US" altLang="en-US" sz="1800" dirty="0" err="1" smtClean="0">
                <a:latin typeface="Times New Roman" pitchFamily="18" charset="0"/>
                <a:cs typeface="Times New Roman" pitchFamily="18" charset="0"/>
              </a:rPr>
              <a:t>Hoàng</a:t>
            </a:r>
            <a:r>
              <a:rPr lang="en-US" altLang="en-US" sz="1800" dirty="0" smtClean="0">
                <a:latin typeface="Times New Roman" pitchFamily="18" charset="0"/>
                <a:cs typeface="Times New Roman" pitchFamily="18" charset="0"/>
              </a:rPr>
              <a:t> Mai do </a:t>
            </a:r>
            <a:r>
              <a:rPr lang="en-US" altLang="en-US" sz="1800" dirty="0" err="1">
                <a:latin typeface="Times New Roman" pitchFamily="18" charset="0"/>
                <a:cs typeface="Times New Roman" pitchFamily="18" charset="0"/>
              </a:rPr>
              <a:t>sử</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dụng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trà</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sữa</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trân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châu</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đường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đen</a:t>
            </a:r>
            <a:r>
              <a:rPr lang="en-US" altLang="en-US" sz="1800" dirty="0" smtClean="0">
                <a:latin typeface="Times New Roman" pitchFamily="18" charset="0"/>
                <a:cs typeface="Times New Roman" pitchFamily="18" charset="0"/>
              </a:rPr>
              <a:t>. 01 </a:t>
            </a:r>
            <a:r>
              <a:rPr lang="en-US" altLang="en-US" sz="1800" dirty="0" err="1" smtClean="0">
                <a:latin typeface="Times New Roman" pitchFamily="18" charset="0"/>
                <a:cs typeface="Times New Roman" pitchFamily="18" charset="0"/>
              </a:rPr>
              <a:t>vụ</a:t>
            </a:r>
            <a:r>
              <a:rPr lang="en-US" altLang="en-US" sz="1800" dirty="0" smtClean="0">
                <a:latin typeface="Times New Roman" pitchFamily="18" charset="0"/>
                <a:cs typeface="Times New Roman" pitchFamily="18" charset="0"/>
              </a:rPr>
              <a:t> RLTH </a:t>
            </a:r>
            <a:r>
              <a:rPr lang="en-US" altLang="en-US" sz="1800" dirty="0" err="1" smtClean="0">
                <a:latin typeface="Times New Roman" pitchFamily="18" charset="0"/>
                <a:cs typeface="Times New Roman" pitchFamily="18" charset="0"/>
              </a:rPr>
              <a:t>với</a:t>
            </a:r>
            <a:r>
              <a:rPr lang="en-US" altLang="en-US" sz="1800" dirty="0" smtClean="0">
                <a:latin typeface="Times New Roman" pitchFamily="18" charset="0"/>
                <a:cs typeface="Times New Roman" pitchFamily="18" charset="0"/>
              </a:rPr>
              <a:t> 07 </a:t>
            </a:r>
            <a:r>
              <a:rPr lang="en-US" altLang="en-US" sz="1800" dirty="0" err="1" smtClean="0">
                <a:latin typeface="Times New Roman" pitchFamily="18" charset="0"/>
                <a:cs typeface="Times New Roman" pitchFamily="18" charset="0"/>
              </a:rPr>
              <a:t>học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sinh</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lớp</a:t>
            </a:r>
            <a:r>
              <a:rPr lang="en-US" altLang="en-US" sz="1800" dirty="0" smtClean="0">
                <a:latin typeface="Times New Roman" pitchFamily="18" charset="0"/>
                <a:cs typeface="Times New Roman" pitchFamily="18" charset="0"/>
              </a:rPr>
              <a:t> 7 </a:t>
            </a:r>
            <a:r>
              <a:rPr lang="en-US" altLang="en-US" sz="1800" dirty="0" err="1" smtClean="0">
                <a:latin typeface="Times New Roman" pitchFamily="18" charset="0"/>
                <a:cs typeface="Times New Roman" pitchFamily="18" charset="0"/>
              </a:rPr>
              <a:t>trường</a:t>
            </a:r>
            <a:r>
              <a:rPr lang="en-US" altLang="en-US" sz="1800" dirty="0" smtClean="0">
                <a:latin typeface="Times New Roman" pitchFamily="18" charset="0"/>
                <a:cs typeface="Times New Roman" pitchFamily="18" charset="0"/>
              </a:rPr>
              <a:t> THCS </a:t>
            </a:r>
            <a:r>
              <a:rPr lang="en-US" altLang="en-US" sz="1800" dirty="0" err="1" smtClean="0">
                <a:latin typeface="Times New Roman" pitchFamily="18" charset="0"/>
                <a:cs typeface="Times New Roman" pitchFamily="18" charset="0"/>
              </a:rPr>
              <a:t>thị</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trấn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Yên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Viên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Gia</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Lâm</a:t>
            </a:r>
            <a:r>
              <a:rPr lang="en-US" altLang="en-US" sz="1800" dirty="0" smtClean="0">
                <a:latin typeface="Times New Roman" pitchFamily="18" charset="0"/>
                <a:cs typeface="Times New Roman" pitchFamily="18" charset="0"/>
              </a:rPr>
              <a:t> do </a:t>
            </a:r>
            <a:r>
              <a:rPr lang="en-US" altLang="en-US" sz="1800" dirty="0" err="1">
                <a:latin typeface="Times New Roman" pitchFamily="18" charset="0"/>
                <a:cs typeface="Times New Roman" pitchFamily="18" charset="0"/>
              </a:rPr>
              <a:t>sử</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dụng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bánh</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piza</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và</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trà</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chanh</a:t>
            </a:r>
            <a:r>
              <a:rPr lang="en-US" altLang="en-US" sz="1800" dirty="0" smtClean="0">
                <a:latin typeface="Times New Roman" pitchFamily="18" charset="0"/>
                <a:cs typeface="Times New Roman" pitchFamily="18" charset="0"/>
              </a:rPr>
              <a:t>. 01 </a:t>
            </a:r>
            <a:r>
              <a:rPr lang="en-US" altLang="en-US" sz="1800" dirty="0" err="1" smtClean="0">
                <a:latin typeface="Times New Roman" pitchFamily="18" charset="0"/>
                <a:cs typeface="Times New Roman" pitchFamily="18" charset="0"/>
              </a:rPr>
              <a:t>vụ</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ngộ</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độc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thực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phẩm</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tại</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trường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tiểu</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học</a:t>
            </a:r>
            <a:r>
              <a:rPr lang="en-US" altLang="en-US" sz="1800" dirty="0" smtClean="0">
                <a:latin typeface="Times New Roman" pitchFamily="18" charset="0"/>
                <a:cs typeface="Times New Roman" pitchFamily="18" charset="0"/>
              </a:rPr>
              <a:t> Kim </a:t>
            </a:r>
            <a:r>
              <a:rPr lang="en-US" altLang="en-US" sz="1800" dirty="0" err="1" smtClean="0">
                <a:latin typeface="Times New Roman" pitchFamily="18" charset="0"/>
                <a:cs typeface="Times New Roman" pitchFamily="18" charset="0"/>
              </a:rPr>
              <a:t>Giang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Thanh</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Xuân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với</a:t>
            </a:r>
            <a:r>
              <a:rPr lang="en-US" altLang="en-US" sz="1800" dirty="0" smtClean="0">
                <a:latin typeface="Times New Roman" pitchFamily="18" charset="0"/>
                <a:cs typeface="Times New Roman" pitchFamily="18" charset="0"/>
              </a:rPr>
              <a:t> 72 </a:t>
            </a:r>
            <a:r>
              <a:rPr lang="en-US" altLang="en-US" sz="1800" dirty="0" err="1" smtClean="0">
                <a:latin typeface="Times New Roman" pitchFamily="18" charset="0"/>
                <a:cs typeface="Times New Roman" pitchFamily="18" charset="0"/>
              </a:rPr>
              <a:t>học</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sinh</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khối</a:t>
            </a:r>
            <a:r>
              <a:rPr lang="en-US" altLang="en-US" sz="1800" dirty="0" smtClean="0">
                <a:latin typeface="Times New Roman" pitchFamily="18" charset="0"/>
                <a:cs typeface="Times New Roman" pitchFamily="18" charset="0"/>
              </a:rPr>
              <a:t> 2 do </a:t>
            </a:r>
            <a:r>
              <a:rPr lang="en-US" altLang="en-US" sz="1800" dirty="0" err="1" smtClean="0">
                <a:latin typeface="Times New Roman" pitchFamily="18" charset="0"/>
                <a:cs typeface="Times New Roman" pitchFamily="18" charset="0"/>
              </a:rPr>
              <a:t>sử</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dụng</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gà</a:t>
            </a:r>
            <a:r>
              <a:rPr lang="en-US" altLang="en-US" sz="1800" dirty="0" smtClean="0">
                <a:latin typeface="Times New Roman" pitchFamily="18" charset="0"/>
                <a:cs typeface="Times New Roman" pitchFamily="18" charset="0"/>
              </a:rPr>
              <a:t> file </a:t>
            </a:r>
            <a:r>
              <a:rPr lang="en-US" altLang="en-US" sz="1800" dirty="0" err="1" smtClean="0">
                <a:latin typeface="Times New Roman" pitchFamily="18" charset="0"/>
                <a:cs typeface="Times New Roman" pitchFamily="18" charset="0"/>
              </a:rPr>
              <a:t>chiên</a:t>
            </a:r>
            <a:r>
              <a:rPr lang="en-US" altLang="en-US" sz="1800" dirty="0" smtClean="0">
                <a:latin typeface="Times New Roman" pitchFamily="18" charset="0"/>
                <a:cs typeface="Times New Roman" pitchFamily="18" charset="0"/>
              </a:rPr>
              <a:t> </a:t>
            </a:r>
            <a:r>
              <a:rPr lang="en-US" altLang="en-US" sz="1800" dirty="0" err="1" smtClean="0">
                <a:latin typeface="Times New Roman" pitchFamily="18" charset="0"/>
                <a:cs typeface="Times New Roman" pitchFamily="18" charset="0"/>
              </a:rPr>
              <a:t>xù</a:t>
            </a:r>
            <a:r>
              <a:rPr lang="en-US" altLang="en-US" sz="1800" dirty="0" smtClean="0">
                <a:latin typeface="Times New Roman" pitchFamily="18" charset="0"/>
                <a:cs typeface="Times New Roman" pitchFamily="18" charset="0"/>
              </a:rPr>
              <a:t>, XN </a:t>
            </a:r>
            <a:r>
              <a:rPr lang="en-US" altLang="en-US" sz="1800" dirty="0" err="1" smtClean="0">
                <a:latin typeface="Times New Roman" pitchFamily="18" charset="0"/>
                <a:cs typeface="Times New Roman" pitchFamily="18" charset="0"/>
              </a:rPr>
              <a:t>nhiễm</a:t>
            </a:r>
            <a:r>
              <a:rPr lang="en-US" altLang="en-US" sz="1800" dirty="0" smtClean="0">
                <a:latin typeface="Times New Roman" pitchFamily="18" charset="0"/>
                <a:cs typeface="Times New Roman" pitchFamily="18" charset="0"/>
              </a:rPr>
              <a:t> vi </a:t>
            </a:r>
            <a:r>
              <a:rPr lang="en-US" altLang="en-US" sz="1800" dirty="0" err="1" smtClean="0">
                <a:latin typeface="Times New Roman" pitchFamily="18" charset="0"/>
                <a:cs typeface="Times New Roman" pitchFamily="18" charset="0"/>
              </a:rPr>
              <a:t>khuẩn</a:t>
            </a:r>
            <a:r>
              <a:rPr lang="en-US" alt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Bacillus </a:t>
            </a:r>
            <a:r>
              <a:rPr lang="en-US" sz="1800" dirty="0" smtClean="0">
                <a:latin typeface="Times New Roman" pitchFamily="18" charset="0"/>
                <a:cs typeface="Times New Roman" pitchFamily="18" charset="0"/>
              </a:rPr>
              <a:t>cereus.</a:t>
            </a:r>
            <a:endParaRPr lang="en-US" alt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4583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779462"/>
          </a:xfrm>
        </p:spPr>
        <p:txBody>
          <a:bodyPr wrap="square" numCol="1" anchorCtr="0" compatLnSpc="1">
            <a:prstTxWarp prst="textNoShape">
              <a:avLst/>
            </a:prstTxWarp>
          </a:bodyPr>
          <a:lstStyle/>
          <a:p>
            <a:r>
              <a:rPr lang="en-US" smtClean="0">
                <a:solidFill>
                  <a:srgbClr val="0070C0"/>
                </a:solidFill>
              </a:rPr>
              <a:t>NGỘ ĐỘC THỰC PHẨM</a:t>
            </a:r>
          </a:p>
        </p:txBody>
      </p:sp>
      <p:sp>
        <p:nvSpPr>
          <p:cNvPr id="13315" name="Content Placeholder 2"/>
          <p:cNvSpPr>
            <a:spLocks noGrp="1"/>
          </p:cNvSpPr>
          <p:nvPr>
            <p:ph idx="1"/>
          </p:nvPr>
        </p:nvSpPr>
        <p:spPr>
          <a:xfrm>
            <a:off x="685800" y="1066800"/>
            <a:ext cx="7680325" cy="4802188"/>
          </a:xfrm>
        </p:spPr>
        <p:txBody>
          <a:bodyPr>
            <a:normAutofit fontScale="92500"/>
          </a:bodyPr>
          <a:lstStyle/>
          <a:p>
            <a:pPr>
              <a:lnSpc>
                <a:spcPct val="150000"/>
              </a:lnSpc>
            </a:pPr>
            <a:r>
              <a:rPr lang="vi-VN" altLang="en-US" sz="2800" b="1" smtClean="0"/>
              <a:t>Ngộ độc thực phẩm (ngộ độc thức ăn) </a:t>
            </a:r>
            <a:r>
              <a:rPr lang="vi-VN" altLang="en-US" sz="2800" smtClean="0"/>
              <a:t>hay còn gọi là trúng thực, là hiện tượng người bị trúng độc, ngộ độc do ăn, uống phải những loại thực phẩm nhiễm khuẩn, nhiễm độc hoặc có chứa chất gây ngộ độc hoặc thức ăn bị biến chất, ôi thiu, vượt quá nồng độ chất bảo quản, chất phụ gia cho phép.</a:t>
            </a:r>
            <a:endParaRPr lang="en-US" altLang="en-US" sz="2800" smtClean="0"/>
          </a:p>
        </p:txBody>
      </p:sp>
    </p:spTree>
    <p:extLst>
      <p:ext uri="{BB962C8B-B14F-4D97-AF65-F5344CB8AC3E}">
        <p14:creationId xmlns:p14="http://schemas.microsoft.com/office/powerpoint/2010/main" val="1372552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04125" cy="914400"/>
          </a:xfrm>
        </p:spPr>
        <p:txBody>
          <a:bodyPr wrap="square" numCol="1" anchorCtr="0" compatLnSpc="1">
            <a:prstTxWarp prst="textNoShape">
              <a:avLst/>
            </a:prstTxWarp>
          </a:bodyPr>
          <a:lstStyle/>
          <a:p>
            <a:pPr algn="ctr"/>
            <a:r>
              <a:rPr lang="en-US" sz="3600" b="1" smtClean="0">
                <a:solidFill>
                  <a:srgbClr val="0070C0"/>
                </a:solidFill>
              </a:rPr>
              <a:t>NGỘ ĐỘC THỰC PHẨM</a:t>
            </a:r>
            <a:endParaRPr lang="en-US" sz="3600" b="1" smtClean="0"/>
          </a:p>
        </p:txBody>
      </p:sp>
      <p:sp>
        <p:nvSpPr>
          <p:cNvPr id="14339" name="Content Placeholder 2"/>
          <p:cNvSpPr>
            <a:spLocks noGrp="1"/>
          </p:cNvSpPr>
          <p:nvPr>
            <p:ph idx="1"/>
          </p:nvPr>
        </p:nvSpPr>
        <p:spPr>
          <a:xfrm>
            <a:off x="762000" y="1143000"/>
            <a:ext cx="7604125" cy="5105400"/>
          </a:xfrm>
        </p:spPr>
        <p:txBody>
          <a:bodyPr/>
          <a:lstStyle/>
          <a:p>
            <a:pPr>
              <a:lnSpc>
                <a:spcPct val="100000"/>
              </a:lnSpc>
              <a:spcBef>
                <a:spcPts val="300"/>
              </a:spcBef>
            </a:pPr>
            <a:r>
              <a:rPr lang="vi-VN" sz="3200" smtClean="0"/>
              <a:t>Nguyên nhân </a:t>
            </a:r>
            <a:endParaRPr lang="en-US" sz="3200" smtClean="0"/>
          </a:p>
          <a:p>
            <a:pPr>
              <a:lnSpc>
                <a:spcPct val="100000"/>
              </a:lnSpc>
              <a:spcBef>
                <a:spcPts val="300"/>
              </a:spcBef>
            </a:pPr>
            <a:r>
              <a:rPr lang="en-US" sz="3200" smtClean="0"/>
              <a:t>1. D</a:t>
            </a:r>
            <a:r>
              <a:rPr lang="vi-VN" sz="3200" smtClean="0"/>
              <a:t>o thực phẩm bị nhiễm khuẩn (từ vi khuẩn, virus, ký sinh trùng, nấm mốc...); </a:t>
            </a:r>
            <a:endParaRPr lang="en-US" sz="3200" smtClean="0"/>
          </a:p>
          <a:p>
            <a:pPr>
              <a:lnSpc>
                <a:spcPct val="100000"/>
              </a:lnSpc>
              <a:spcBef>
                <a:spcPts val="300"/>
              </a:spcBef>
            </a:pPr>
            <a:r>
              <a:rPr lang="en-US" sz="3200" smtClean="0"/>
              <a:t>2. B</a:t>
            </a:r>
            <a:r>
              <a:rPr lang="vi-VN" sz="3200" smtClean="0"/>
              <a:t>ị nhiễm các chất hóa học (kim loại nặng, dư lượng thuốc bảo vệ thực vật, chất phụ gia...); </a:t>
            </a:r>
            <a:endParaRPr lang="en-US" sz="3200" smtClean="0"/>
          </a:p>
          <a:p>
            <a:pPr>
              <a:lnSpc>
                <a:spcPct val="100000"/>
              </a:lnSpc>
              <a:spcBef>
                <a:spcPts val="300"/>
              </a:spcBef>
            </a:pPr>
            <a:r>
              <a:rPr lang="en-US" sz="3200" smtClean="0"/>
              <a:t>3. B</a:t>
            </a:r>
            <a:r>
              <a:rPr lang="vi-VN" sz="3200" smtClean="0"/>
              <a:t>ị biến chất khi để quá lâu hoặc bản thân thực phẩm có chứa chất độc (cá nóc, gan cóc, nấm độc...).</a:t>
            </a:r>
            <a:endParaRPr lang="en-US" sz="3200" smtClean="0"/>
          </a:p>
        </p:txBody>
      </p:sp>
    </p:spTree>
    <p:extLst>
      <p:ext uri="{BB962C8B-B14F-4D97-AF65-F5344CB8AC3E}">
        <p14:creationId xmlns:p14="http://schemas.microsoft.com/office/powerpoint/2010/main" val="1262913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40633</TotalTime>
  <Words>2751</Words>
  <Application>Microsoft Office PowerPoint</Application>
  <PresentationFormat>On-screen Show (4:3)</PresentationFormat>
  <Paragraphs>262</Paragraphs>
  <Slides>35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 Black</vt:lpstr>
      <vt:lpstr>Comic Sans MS</vt:lpstr>
      <vt:lpstr>Gill Sans MT</vt:lpstr>
      <vt:lpstr>MS Mincho</vt:lpstr>
      <vt:lpstr>Tahoma</vt:lpstr>
      <vt:lpstr>Times New Roman</vt:lpstr>
      <vt:lpstr>Verdana</vt:lpstr>
      <vt:lpstr>Wingdings</vt:lpstr>
      <vt:lpstr>Wingdings 2</vt:lpstr>
      <vt:lpstr>Solstice</vt:lpstr>
      <vt:lpstr>PowerPoint Presentation</vt:lpstr>
      <vt:lpstr>NỘI DUNG</vt:lpstr>
      <vt:lpstr>Một số văn bản pháp quy mới về ATTP</vt:lpstr>
      <vt:lpstr>PowerPoint Presentation</vt:lpstr>
      <vt:lpstr>I. MỘT SỐ KHÁI NIỆM VỀ ATTP</vt:lpstr>
      <vt:lpstr>II. TÌNH HÌNH NGỘ ĐỘC THỰC PHẨM, BỆNH TRUYỀN QUA THỰC PHẨM</vt:lpstr>
      <vt:lpstr>TÌNH HÌNH NGỘ ĐỘC THỰC PHẨM, BỆNH TRUYỀN QUA THỰC PHẨM </vt:lpstr>
      <vt:lpstr>NGỘ ĐỘC THỰC PHẨM</vt:lpstr>
      <vt:lpstr>NGỘ ĐỘC THỰC PHẨM</vt:lpstr>
      <vt:lpstr>NGỘ ĐỘC THỰC PHẨM DO VI SINH VẬT</vt:lpstr>
      <vt:lpstr>NGỘ ĐỘC THỰC PHẨM</vt:lpstr>
      <vt:lpstr>NGỘ ĐỘC THỰC PHẨM</vt:lpstr>
      <vt:lpstr>NGỘ ĐỘC THỰC PHẨM</vt:lpstr>
      <vt:lpstr>PowerPoint Presentation</vt:lpstr>
      <vt:lpstr>PowerPoint Presentation</vt:lpstr>
      <vt:lpstr>PowerPoint Presentation</vt:lpstr>
      <vt:lpstr>PowerPoint Presentation</vt:lpstr>
      <vt:lpstr>CÁC TIÊU CHÍ CỦA MÔ HÌNH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 khu vực rửa tay</vt:lpstr>
      <vt:lpstr>PowerPoint Presentation</vt:lpstr>
      <vt:lpstr>III. THỰC TRẠNG CÔNG TÁC ĐẢM BẢO ATTP TRONG BATT</vt:lpstr>
      <vt:lpstr>IV. Một số định hướng quản lý</vt:lpstr>
      <vt:lpstr>PHƯƠNG ÁN XỬ LÝ KHI CÓ NĐTP</vt:lpstr>
      <vt:lpstr>Quy trình giám sát sữa học đường</vt:lpstr>
      <vt:lpstr>PowerPoint Presentation</vt:lpstr>
      <vt:lpstr>Kiến nghị</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viên: Bùi Thị Hà Ly Lớp: Công nghệ thực phẩm 2015A GVHD: PGS.TS. Cung Thị Tố Quỳnh</dc:title>
  <dc:creator>vanhpcr007@gmail.com</dc:creator>
  <cp:lastModifiedBy>Techsi.vn</cp:lastModifiedBy>
  <cp:revision>103</cp:revision>
  <cp:lastPrinted>2022-11-29T03:43:06Z</cp:lastPrinted>
  <dcterms:created xsi:type="dcterms:W3CDTF">2017-11-12T12:27:04Z</dcterms:created>
  <dcterms:modified xsi:type="dcterms:W3CDTF">2023-04-10T04:18:23Z</dcterms:modified>
</cp:coreProperties>
</file>