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sldIdLst>
    <p:sldId id="256" r:id="rId3"/>
    <p:sldId id="258" r:id="rId4"/>
    <p:sldId id="257" r:id="rId5"/>
    <p:sldId id="259" r:id="rId6"/>
    <p:sldId id="260" r:id="rId7"/>
    <p:sldId id="261" r:id="rId8"/>
    <p:sldId id="262" r:id="rId9"/>
    <p:sldId id="264" r:id="rId10"/>
    <p:sldId id="263" r:id="rId11"/>
    <p:sldId id="265" r:id="rId12"/>
    <p:sldId id="266" r:id="rId13"/>
    <p:sldId id="267" r:id="rId14"/>
    <p:sldId id="268" r:id="rId15"/>
    <p:sldId id="269" r:id="rId16"/>
    <p:sldId id="270" r:id="rId17"/>
    <p:sldId id="271" r:id="rId18"/>
    <p:sldId id="272" r:id="rId19"/>
    <p:sldId id="276" r:id="rId20"/>
    <p:sldId id="273" r:id="rId21"/>
    <p:sldId id="274" r:id="rId22"/>
    <p:sldId id="275" r:id="rId23"/>
    <p:sldId id="277" r:id="rId24"/>
    <p:sldId id="278" r:id="rId25"/>
    <p:sldId id="279" r:id="rId26"/>
    <p:sldId id="280" r:id="rId27"/>
    <p:sldId id="282" r:id="rId28"/>
    <p:sldId id="283" r:id="rId29"/>
    <p:sldId id="281" r:id="rId30"/>
    <p:sldId id="284" r:id="rId31"/>
    <p:sldId id="286" r:id="rId32"/>
    <p:sldId id="285" r:id="rId33"/>
    <p:sldId id="287" r:id="rId34"/>
    <p:sldId id="288" r:id="rId35"/>
    <p:sldId id="289" r:id="rId36"/>
    <p:sldId id="290" r:id="rId37"/>
    <p:sldId id="292" r:id="rId38"/>
    <p:sldId id="291" r:id="rId39"/>
    <p:sldId id="293" r:id="rId40"/>
    <p:sldId id="294" r:id="rId41"/>
    <p:sldId id="295" r:id="rId42"/>
    <p:sldId id="296" r:id="rId43"/>
    <p:sldId id="297" r:id="rId44"/>
    <p:sldId id="298" r:id="rId45"/>
    <p:sldId id="299" r:id="rId46"/>
    <p:sldId id="300" r:id="rId47"/>
    <p:sldId id="301" r:id="rId48"/>
    <p:sldId id="303" r:id="rId4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416" userDrawn="1">
          <p15:clr>
            <a:srgbClr val="A4A3A4"/>
          </p15:clr>
        </p15:guide>
        <p15:guide id="2" pos="7224" userDrawn="1">
          <p15:clr>
            <a:srgbClr val="A4A3A4"/>
          </p15:clr>
        </p15:guide>
        <p15:guide id="3" orient="horz" pos="648" userDrawn="1">
          <p15:clr>
            <a:srgbClr val="A4A3A4"/>
          </p15:clr>
        </p15:guide>
        <p15:guide id="4" orient="horz" pos="712" userDrawn="1">
          <p15:clr>
            <a:srgbClr val="A4A3A4"/>
          </p15:clr>
        </p15:guide>
        <p15:guide id="5" orient="horz" pos="3912" userDrawn="1">
          <p15:clr>
            <a:srgbClr val="A4A3A4"/>
          </p15:clr>
        </p15:guide>
        <p15:guide id="6" orient="horz" pos="3864"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showGuides="1">
      <p:cViewPr varScale="1">
        <p:scale>
          <a:sx n="86" d="100"/>
          <a:sy n="86" d="100"/>
        </p:scale>
        <p:origin x="562" y="58"/>
      </p:cViewPr>
      <p:guideLst>
        <p:guide pos="416"/>
        <p:guide pos="7224"/>
        <p:guide orient="horz" pos="648"/>
        <p:guide orient="horz" pos="712"/>
        <p:guide orient="horz" pos="3912"/>
        <p:guide orient="horz" pos="3864"/>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8" Type="http://schemas.openxmlformats.org/officeDocument/2006/relationships/slide" Target="slides/slide6.xml"/><Relationship Id="rId51"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BD4D21-C29E-4120-882B-75768A6F1C8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6B5BE36-E46F-4BC2-AC2D-B66CAC3107C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78B1E78-9CA1-4C1F-8929-115EE6A706C1}"/>
              </a:ext>
            </a:extLst>
          </p:cNvPr>
          <p:cNvSpPr>
            <a:spLocks noGrp="1"/>
          </p:cNvSpPr>
          <p:nvPr>
            <p:ph type="dt" sz="half" idx="10"/>
          </p:nvPr>
        </p:nvSpPr>
        <p:spPr/>
        <p:txBody>
          <a:bodyPr/>
          <a:lstStyle/>
          <a:p>
            <a:fld id="{D68DE9AE-8B5E-4CAF-ADFB-5E2651E5E170}" type="datetimeFigureOut">
              <a:rPr lang="en-US" smtClean="0"/>
              <a:t>10/6/2022</a:t>
            </a:fld>
            <a:endParaRPr lang="en-US"/>
          </a:p>
        </p:txBody>
      </p:sp>
      <p:sp>
        <p:nvSpPr>
          <p:cNvPr id="5" name="Footer Placeholder 4">
            <a:extLst>
              <a:ext uri="{FF2B5EF4-FFF2-40B4-BE49-F238E27FC236}">
                <a16:creationId xmlns:a16="http://schemas.microsoft.com/office/drawing/2014/main" id="{6C93FDD7-A664-47F5-B911-277955F0899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89883CB-C48E-4305-A2F6-1B7D67DB91C6}"/>
              </a:ext>
            </a:extLst>
          </p:cNvPr>
          <p:cNvSpPr>
            <a:spLocks noGrp="1"/>
          </p:cNvSpPr>
          <p:nvPr>
            <p:ph type="sldNum" sz="quarter" idx="12"/>
          </p:nvPr>
        </p:nvSpPr>
        <p:spPr/>
        <p:txBody>
          <a:bodyPr/>
          <a:lstStyle/>
          <a:p>
            <a:fld id="{A3245857-B216-4626-A14B-70FE8A39269B}" type="slidenum">
              <a:rPr lang="en-US" smtClean="0"/>
              <a:t>‹#›</a:t>
            </a:fld>
            <a:endParaRPr lang="en-US"/>
          </a:p>
        </p:txBody>
      </p:sp>
    </p:spTree>
    <p:extLst>
      <p:ext uri="{BB962C8B-B14F-4D97-AF65-F5344CB8AC3E}">
        <p14:creationId xmlns:p14="http://schemas.microsoft.com/office/powerpoint/2010/main" val="15801759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3D2D65-C381-42BD-A927-7EE646837F2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37D84CF-6D84-4A30-8510-68FD2233BAA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FCB7278-661C-4947-A82B-793465CE3E98}"/>
              </a:ext>
            </a:extLst>
          </p:cNvPr>
          <p:cNvSpPr>
            <a:spLocks noGrp="1"/>
          </p:cNvSpPr>
          <p:nvPr>
            <p:ph type="dt" sz="half" idx="10"/>
          </p:nvPr>
        </p:nvSpPr>
        <p:spPr/>
        <p:txBody>
          <a:bodyPr/>
          <a:lstStyle/>
          <a:p>
            <a:fld id="{D68DE9AE-8B5E-4CAF-ADFB-5E2651E5E170}" type="datetimeFigureOut">
              <a:rPr lang="en-US" smtClean="0"/>
              <a:t>10/6/2022</a:t>
            </a:fld>
            <a:endParaRPr lang="en-US"/>
          </a:p>
        </p:txBody>
      </p:sp>
      <p:sp>
        <p:nvSpPr>
          <p:cNvPr id="5" name="Footer Placeholder 4">
            <a:extLst>
              <a:ext uri="{FF2B5EF4-FFF2-40B4-BE49-F238E27FC236}">
                <a16:creationId xmlns:a16="http://schemas.microsoft.com/office/drawing/2014/main" id="{C8D5CD02-8897-4935-A301-24DF3847D54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ECADFFF-CB1F-4110-B555-67181A798C32}"/>
              </a:ext>
            </a:extLst>
          </p:cNvPr>
          <p:cNvSpPr>
            <a:spLocks noGrp="1"/>
          </p:cNvSpPr>
          <p:nvPr>
            <p:ph type="sldNum" sz="quarter" idx="12"/>
          </p:nvPr>
        </p:nvSpPr>
        <p:spPr/>
        <p:txBody>
          <a:bodyPr/>
          <a:lstStyle/>
          <a:p>
            <a:fld id="{A3245857-B216-4626-A14B-70FE8A39269B}" type="slidenum">
              <a:rPr lang="en-US" smtClean="0"/>
              <a:t>‹#›</a:t>
            </a:fld>
            <a:endParaRPr lang="en-US"/>
          </a:p>
        </p:txBody>
      </p:sp>
    </p:spTree>
    <p:extLst>
      <p:ext uri="{BB962C8B-B14F-4D97-AF65-F5344CB8AC3E}">
        <p14:creationId xmlns:p14="http://schemas.microsoft.com/office/powerpoint/2010/main" val="4773713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02ED160-8BE1-4440-B746-275E1D313D2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A7A0161-CD3B-4967-A74A-886B81168F7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A9C1A4-CD43-41A8-93CC-8E3FE0A3A453}"/>
              </a:ext>
            </a:extLst>
          </p:cNvPr>
          <p:cNvSpPr>
            <a:spLocks noGrp="1"/>
          </p:cNvSpPr>
          <p:nvPr>
            <p:ph type="dt" sz="half" idx="10"/>
          </p:nvPr>
        </p:nvSpPr>
        <p:spPr/>
        <p:txBody>
          <a:bodyPr/>
          <a:lstStyle/>
          <a:p>
            <a:fld id="{D68DE9AE-8B5E-4CAF-ADFB-5E2651E5E170}" type="datetimeFigureOut">
              <a:rPr lang="en-US" smtClean="0"/>
              <a:t>10/6/2022</a:t>
            </a:fld>
            <a:endParaRPr lang="en-US"/>
          </a:p>
        </p:txBody>
      </p:sp>
      <p:sp>
        <p:nvSpPr>
          <p:cNvPr id="5" name="Footer Placeholder 4">
            <a:extLst>
              <a:ext uri="{FF2B5EF4-FFF2-40B4-BE49-F238E27FC236}">
                <a16:creationId xmlns:a16="http://schemas.microsoft.com/office/drawing/2014/main" id="{D4C2FF53-6781-4721-9D27-8D029072B83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274FE7C-6EF4-40C1-A4CC-0DA631E6B5E3}"/>
              </a:ext>
            </a:extLst>
          </p:cNvPr>
          <p:cNvSpPr>
            <a:spLocks noGrp="1"/>
          </p:cNvSpPr>
          <p:nvPr>
            <p:ph type="sldNum" sz="quarter" idx="12"/>
          </p:nvPr>
        </p:nvSpPr>
        <p:spPr/>
        <p:txBody>
          <a:bodyPr/>
          <a:lstStyle/>
          <a:p>
            <a:fld id="{A3245857-B216-4626-A14B-70FE8A39269B}" type="slidenum">
              <a:rPr lang="en-US" smtClean="0"/>
              <a:t>‹#›</a:t>
            </a:fld>
            <a:endParaRPr lang="en-US"/>
          </a:p>
        </p:txBody>
      </p:sp>
    </p:spTree>
    <p:extLst>
      <p:ext uri="{BB962C8B-B14F-4D97-AF65-F5344CB8AC3E}">
        <p14:creationId xmlns:p14="http://schemas.microsoft.com/office/powerpoint/2010/main" val="18564281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BC7A07-96C3-42AF-943D-953C86C3DAAD}"/>
              </a:ext>
            </a:extLst>
          </p:cNvPr>
          <p:cNvSpPr>
            <a:spLocks noGrp="1"/>
          </p:cNvSpPr>
          <p:nvPr>
            <p:ph type="ctrTitle"/>
          </p:nvPr>
        </p:nvSpPr>
        <p:spPr>
          <a:xfrm>
            <a:off x="1524000" y="1463557"/>
            <a:ext cx="9144000" cy="2387600"/>
          </a:xfrm>
        </p:spPr>
        <p:txBody>
          <a:bodyPr anchor="b"/>
          <a:lstStyle>
            <a:lvl1pPr algn="ctr">
              <a:lnSpc>
                <a:spcPct val="90000"/>
              </a:lnSpc>
              <a:defRPr sz="52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8CEE38DF-F503-4E79-B1B0-16489708A1B5}"/>
              </a:ext>
            </a:extLst>
          </p:cNvPr>
          <p:cNvSpPr>
            <a:spLocks noGrp="1"/>
          </p:cNvSpPr>
          <p:nvPr>
            <p:ph type="subTitle" idx="1"/>
          </p:nvPr>
        </p:nvSpPr>
        <p:spPr>
          <a:xfrm>
            <a:off x="1524000" y="3943232"/>
            <a:ext cx="9144000" cy="1655762"/>
          </a:xfrm>
        </p:spPr>
        <p:txBody>
          <a:bodyPr>
            <a:normAutofit/>
          </a:bodyPr>
          <a:lstStyle>
            <a:lvl1pPr marL="0" indent="0" algn="ctr">
              <a:lnSpc>
                <a:spcPts val="3200"/>
              </a:lnSpc>
              <a:buNone/>
              <a:defRPr sz="24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CC1D965B-87A4-4F43-BE02-800BCCDF42EF}"/>
              </a:ext>
            </a:extLst>
          </p:cNvPr>
          <p:cNvSpPr>
            <a:spLocks noGrp="1"/>
          </p:cNvSpPr>
          <p:nvPr>
            <p:ph type="dt" sz="half" idx="10"/>
          </p:nvPr>
        </p:nvSpPr>
        <p:spPr>
          <a:xfrm>
            <a:off x="420624" y="6217920"/>
            <a:ext cx="2743200" cy="640080"/>
          </a:xfrm>
        </p:spPr>
        <p:txBody>
          <a:bodyPr anchor="ctr" anchorCtr="0"/>
          <a:lstStyle/>
          <a:p>
            <a:fld id="{403CB87E-4591-47A1-9046-CF63F17215EF}" type="datetime2">
              <a:rPr lang="en-US" smtClean="0"/>
              <a:t>Thursday, October 6, 2022</a:t>
            </a:fld>
            <a:endParaRPr lang="en-US" dirty="0"/>
          </a:p>
        </p:txBody>
      </p:sp>
      <p:sp>
        <p:nvSpPr>
          <p:cNvPr id="5" name="Footer Placeholder 4">
            <a:extLst>
              <a:ext uri="{FF2B5EF4-FFF2-40B4-BE49-F238E27FC236}">
                <a16:creationId xmlns:a16="http://schemas.microsoft.com/office/drawing/2014/main" id="{389ED35B-CBF1-40D9-BAA7-CF9E1E22B8FC}"/>
              </a:ext>
            </a:extLst>
          </p:cNvPr>
          <p:cNvSpPr>
            <a:spLocks noGrp="1"/>
          </p:cNvSpPr>
          <p:nvPr>
            <p:ph type="ftr" sz="quarter" idx="11"/>
          </p:nvPr>
        </p:nvSpPr>
        <p:spPr>
          <a:xfrm>
            <a:off x="3767328" y="6217920"/>
            <a:ext cx="7196328" cy="640080"/>
          </a:xfrm>
        </p:spPr>
        <p:txBody>
          <a:bodyPr anchor="ctr" anchorCtr="0"/>
          <a:lstStyle/>
          <a:p>
            <a:r>
              <a:rPr lang="en-US" dirty="0"/>
              <a:t>Sample Footer Text</a:t>
            </a:r>
          </a:p>
        </p:txBody>
      </p:sp>
      <p:sp>
        <p:nvSpPr>
          <p:cNvPr id="6" name="Slide Number Placeholder 5">
            <a:extLst>
              <a:ext uri="{FF2B5EF4-FFF2-40B4-BE49-F238E27FC236}">
                <a16:creationId xmlns:a16="http://schemas.microsoft.com/office/drawing/2014/main" id="{3D26653A-450D-4BDE-8718-99F2D9314259}"/>
              </a:ext>
            </a:extLst>
          </p:cNvPr>
          <p:cNvSpPr>
            <a:spLocks noGrp="1"/>
          </p:cNvSpPr>
          <p:nvPr>
            <p:ph type="sldNum" sz="quarter" idx="12"/>
          </p:nvPr>
        </p:nvSpPr>
        <p:spPr>
          <a:xfrm>
            <a:off x="11503152" y="0"/>
            <a:ext cx="685800" cy="685800"/>
          </a:xfrm>
        </p:spPr>
        <p:txBody>
          <a:bodyPr/>
          <a:lstStyle>
            <a:lvl1pPr algn="ctr">
              <a:defRPr/>
            </a:lvl1pPr>
          </a:lstStyle>
          <a:p>
            <a:fld id="{3A4F6043-7A67-491B-98BC-F933DED7226D}" type="slidenum">
              <a:rPr lang="en-US" smtClean="0"/>
              <a:t>‹#›</a:t>
            </a:fld>
            <a:endParaRPr lang="en-US"/>
          </a:p>
        </p:txBody>
      </p:sp>
    </p:spTree>
    <p:extLst>
      <p:ext uri="{BB962C8B-B14F-4D97-AF65-F5344CB8AC3E}">
        <p14:creationId xmlns:p14="http://schemas.microsoft.com/office/powerpoint/2010/main" val="5329865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914413-82C1-4EBC-8C6B-BC5F842D13A2}"/>
              </a:ext>
            </a:extLst>
          </p:cNvPr>
          <p:cNvSpPr>
            <a:spLocks noGrp="1"/>
          </p:cNvSpPr>
          <p:nvPr>
            <p:ph type="title"/>
          </p:nvPr>
        </p:nvSpPr>
        <p:spPr>
          <a:xfrm>
            <a:off x="420624" y="365125"/>
            <a:ext cx="10543032" cy="1325563"/>
          </a:xfrm>
        </p:spPr>
        <p:txBody>
          <a:bodyPr>
            <a:normAutofit/>
          </a:bodyPr>
          <a:lstStyle>
            <a:lvl1pPr>
              <a:lnSpc>
                <a:spcPct val="90000"/>
              </a:lnSpc>
              <a:defRPr sz="5200"/>
            </a:lvl1pPr>
          </a:lstStyle>
          <a:p>
            <a:r>
              <a:rPr lang="en-US" dirty="0"/>
              <a:t>Click to edit Master title style</a:t>
            </a:r>
          </a:p>
        </p:txBody>
      </p:sp>
      <p:sp>
        <p:nvSpPr>
          <p:cNvPr id="3" name="Content Placeholder 2">
            <a:extLst>
              <a:ext uri="{FF2B5EF4-FFF2-40B4-BE49-F238E27FC236}">
                <a16:creationId xmlns:a16="http://schemas.microsoft.com/office/drawing/2014/main" id="{328F029A-192E-4A44-ACC7-6C5212C77736}"/>
              </a:ext>
            </a:extLst>
          </p:cNvPr>
          <p:cNvSpPr>
            <a:spLocks noGrp="1"/>
          </p:cNvSpPr>
          <p:nvPr>
            <p:ph idx="1"/>
          </p:nvPr>
        </p:nvSpPr>
        <p:spPr>
          <a:xfrm>
            <a:off x="420625" y="1825625"/>
            <a:ext cx="10543031" cy="4206383"/>
          </a:xfrm>
        </p:spPr>
        <p:txBody>
          <a:bodyPr/>
          <a:lstStyle>
            <a:lvl1pPr>
              <a:defRPr sz="2400"/>
            </a:lvl1pPr>
            <a:lvl2pPr>
              <a:defRPr sz="2200"/>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38D1A7D4-E57E-4789-896B-B2A051BF94F6}"/>
              </a:ext>
            </a:extLst>
          </p:cNvPr>
          <p:cNvSpPr>
            <a:spLocks noGrp="1"/>
          </p:cNvSpPr>
          <p:nvPr>
            <p:ph type="dt" sz="half" idx="10"/>
          </p:nvPr>
        </p:nvSpPr>
        <p:spPr>
          <a:xfrm>
            <a:off x="420624" y="6217920"/>
            <a:ext cx="2743200" cy="640080"/>
          </a:xfrm>
        </p:spPr>
        <p:txBody>
          <a:bodyPr/>
          <a:lstStyle>
            <a:lvl1pPr>
              <a:defRPr>
                <a:solidFill>
                  <a:schemeClr val="tx2"/>
                </a:solidFill>
              </a:defRPr>
            </a:lvl1pPr>
          </a:lstStyle>
          <a:p>
            <a:fld id="{F33DE70B-B772-416E-A790-995760B1742E}" type="datetime2">
              <a:rPr lang="en-US" smtClean="0"/>
              <a:t>Thursday, October 6, 2022</a:t>
            </a:fld>
            <a:endParaRPr lang="en-US" dirty="0"/>
          </a:p>
        </p:txBody>
      </p:sp>
      <p:sp>
        <p:nvSpPr>
          <p:cNvPr id="5" name="Footer Placeholder 4">
            <a:extLst>
              <a:ext uri="{FF2B5EF4-FFF2-40B4-BE49-F238E27FC236}">
                <a16:creationId xmlns:a16="http://schemas.microsoft.com/office/drawing/2014/main" id="{A07B63EE-3B35-4F8A-BDA3-E778BFE14CA1}"/>
              </a:ext>
            </a:extLst>
          </p:cNvPr>
          <p:cNvSpPr>
            <a:spLocks noGrp="1"/>
          </p:cNvSpPr>
          <p:nvPr>
            <p:ph type="ftr" sz="quarter" idx="11"/>
          </p:nvPr>
        </p:nvSpPr>
        <p:spPr/>
        <p:txBody>
          <a:bodyPr/>
          <a:lstStyle>
            <a:lvl1pPr>
              <a:defRPr>
                <a:solidFill>
                  <a:schemeClr val="tx2"/>
                </a:solidFill>
              </a:defRPr>
            </a:lvl1pPr>
          </a:lstStyle>
          <a:p>
            <a:r>
              <a:rPr lang="en-US" dirty="0"/>
              <a:t>Sample Footer Text</a:t>
            </a:r>
          </a:p>
        </p:txBody>
      </p:sp>
      <p:sp>
        <p:nvSpPr>
          <p:cNvPr id="6" name="Slide Number Placeholder 5">
            <a:extLst>
              <a:ext uri="{FF2B5EF4-FFF2-40B4-BE49-F238E27FC236}">
                <a16:creationId xmlns:a16="http://schemas.microsoft.com/office/drawing/2014/main" id="{C8339EF2-7937-4C30-A883-7F7BD02802BC}"/>
              </a:ext>
            </a:extLst>
          </p:cNvPr>
          <p:cNvSpPr>
            <a:spLocks noGrp="1"/>
          </p:cNvSpPr>
          <p:nvPr>
            <p:ph type="sldNum" sz="quarter" idx="12"/>
          </p:nvPr>
        </p:nvSpPr>
        <p:spPr/>
        <p:txBody>
          <a:bodyPr/>
          <a:lstStyle>
            <a:lvl1pPr algn="ctr">
              <a:defRPr>
                <a:solidFill>
                  <a:schemeClr val="tx2"/>
                </a:solidFill>
              </a:defRPr>
            </a:lvl1pPr>
          </a:lstStyle>
          <a:p>
            <a:fld id="{3A4F6043-7A67-491B-98BC-F933DED7226D}" type="slidenum">
              <a:rPr lang="en-US" smtClean="0"/>
              <a:pPr/>
              <a:t>‹#›</a:t>
            </a:fld>
            <a:endParaRPr lang="en-US" dirty="0"/>
          </a:p>
        </p:txBody>
      </p:sp>
    </p:spTree>
    <p:extLst>
      <p:ext uri="{BB962C8B-B14F-4D97-AF65-F5344CB8AC3E}">
        <p14:creationId xmlns:p14="http://schemas.microsoft.com/office/powerpoint/2010/main" val="68801857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CAF4BC-D1E9-40F0-A26B-9EA9B6B69755}"/>
              </a:ext>
            </a:extLst>
          </p:cNvPr>
          <p:cNvSpPr>
            <a:spLocks noGrp="1"/>
          </p:cNvSpPr>
          <p:nvPr>
            <p:ph type="title"/>
          </p:nvPr>
        </p:nvSpPr>
        <p:spPr>
          <a:xfrm>
            <a:off x="420624" y="1081941"/>
            <a:ext cx="10543032" cy="2852737"/>
          </a:xfrm>
        </p:spPr>
        <p:txBody>
          <a:bodyPr anchor="b">
            <a:normAutofit/>
          </a:bodyPr>
          <a:lstStyle>
            <a:lvl1pPr>
              <a:defRPr sz="4400"/>
            </a:lvl1pPr>
          </a:lstStyle>
          <a:p>
            <a:r>
              <a:rPr lang="en-US" dirty="0"/>
              <a:t>Click to edit Master title style</a:t>
            </a:r>
          </a:p>
        </p:txBody>
      </p:sp>
      <p:sp>
        <p:nvSpPr>
          <p:cNvPr id="3" name="Text Placeholder 2">
            <a:extLst>
              <a:ext uri="{FF2B5EF4-FFF2-40B4-BE49-F238E27FC236}">
                <a16:creationId xmlns:a16="http://schemas.microsoft.com/office/drawing/2014/main" id="{FF7974A6-FAB9-47DA-8F1A-701DFC8DF327}"/>
              </a:ext>
            </a:extLst>
          </p:cNvPr>
          <p:cNvSpPr>
            <a:spLocks noGrp="1"/>
          </p:cNvSpPr>
          <p:nvPr>
            <p:ph type="body" idx="1"/>
          </p:nvPr>
        </p:nvSpPr>
        <p:spPr>
          <a:xfrm>
            <a:off x="420624" y="3961666"/>
            <a:ext cx="10543032" cy="1500187"/>
          </a:xfrm>
        </p:spPr>
        <p:txBody>
          <a:bodyPr>
            <a:noAutofit/>
          </a:bodyPr>
          <a:lstStyle>
            <a:lvl1pPr marL="0" indent="0">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564E2B4-314C-4D4F-8938-E437A2EF527B}"/>
              </a:ext>
            </a:extLst>
          </p:cNvPr>
          <p:cNvSpPr>
            <a:spLocks noGrp="1"/>
          </p:cNvSpPr>
          <p:nvPr>
            <p:ph type="dt" sz="half" idx="10"/>
          </p:nvPr>
        </p:nvSpPr>
        <p:spPr/>
        <p:txBody>
          <a:bodyPr/>
          <a:lstStyle/>
          <a:p>
            <a:fld id="{76760CDE-A6F1-4138-AF12-ED09E8E5FB6B}" type="datetime2">
              <a:rPr lang="en-US" smtClean="0"/>
              <a:t>Thursday, October 6, 2022</a:t>
            </a:fld>
            <a:endParaRPr lang="en-US"/>
          </a:p>
        </p:txBody>
      </p:sp>
      <p:sp>
        <p:nvSpPr>
          <p:cNvPr id="5" name="Footer Placeholder 4">
            <a:extLst>
              <a:ext uri="{FF2B5EF4-FFF2-40B4-BE49-F238E27FC236}">
                <a16:creationId xmlns:a16="http://schemas.microsoft.com/office/drawing/2014/main" id="{72442F23-6986-4A36-97F0-13F305A2DEBF}"/>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494BA1B9-2423-42BD-A553-DC5703F6243F}"/>
              </a:ext>
            </a:extLst>
          </p:cNvPr>
          <p:cNvSpPr>
            <a:spLocks noGrp="1"/>
          </p:cNvSpPr>
          <p:nvPr>
            <p:ph type="sldNum" sz="quarter" idx="12"/>
          </p:nvPr>
        </p:nvSpPr>
        <p:spPr/>
        <p:txBody>
          <a:bodyPr/>
          <a:lstStyle/>
          <a:p>
            <a:fld id="{3A4F6043-7A67-491B-98BC-F933DED7226D}" type="slidenum">
              <a:rPr lang="en-US" smtClean="0"/>
              <a:pPr/>
              <a:t>‹#›</a:t>
            </a:fld>
            <a:endParaRPr lang="en-US" dirty="0"/>
          </a:p>
        </p:txBody>
      </p:sp>
    </p:spTree>
    <p:extLst>
      <p:ext uri="{BB962C8B-B14F-4D97-AF65-F5344CB8AC3E}">
        <p14:creationId xmlns:p14="http://schemas.microsoft.com/office/powerpoint/2010/main" val="4536307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264F76-994F-4AB5-B17B-46C0C2FA5AE5}"/>
              </a:ext>
            </a:extLst>
          </p:cNvPr>
          <p:cNvSpPr>
            <a:spLocks noGrp="1"/>
          </p:cNvSpPr>
          <p:nvPr>
            <p:ph type="title"/>
          </p:nvPr>
        </p:nvSpPr>
        <p:spPr>
          <a:xfrm>
            <a:off x="420624" y="365125"/>
            <a:ext cx="10543032" cy="1325563"/>
          </a:xfrm>
        </p:spPr>
        <p:txBody>
          <a:bodyPr>
            <a:normAutofit/>
          </a:bodyPr>
          <a:lstStyle>
            <a:lvl1pPr>
              <a:defRPr sz="5200"/>
            </a:lvl1pPr>
          </a:lstStyle>
          <a:p>
            <a:r>
              <a:rPr lang="en-US" dirty="0"/>
              <a:t>Click to edit Master title style</a:t>
            </a:r>
          </a:p>
        </p:txBody>
      </p:sp>
      <p:sp>
        <p:nvSpPr>
          <p:cNvPr id="3" name="Content Placeholder 2">
            <a:extLst>
              <a:ext uri="{FF2B5EF4-FFF2-40B4-BE49-F238E27FC236}">
                <a16:creationId xmlns:a16="http://schemas.microsoft.com/office/drawing/2014/main" id="{55A69B3B-A540-4556-98C8-1F49704A794E}"/>
              </a:ext>
            </a:extLst>
          </p:cNvPr>
          <p:cNvSpPr>
            <a:spLocks noGrp="1"/>
          </p:cNvSpPr>
          <p:nvPr>
            <p:ph sz="half" idx="1"/>
          </p:nvPr>
        </p:nvSpPr>
        <p:spPr>
          <a:xfrm>
            <a:off x="420624" y="1825625"/>
            <a:ext cx="5599176" cy="4206382"/>
          </a:xfrm>
        </p:spPr>
        <p:txBody>
          <a:bodyPr/>
          <a:lstStyle>
            <a:lvl1pPr marL="457200" indent="-457200">
              <a:buFont typeface="Wingdings 2" panose="05020102010507070707" pitchFamily="18" charset="2"/>
              <a:buChar char="¬"/>
              <a:defRPr/>
            </a:lvl1pPr>
            <a:lvl2pPr marL="800100" indent="-342900">
              <a:buFont typeface="Wingdings 2" panose="05020102010507070707" pitchFamily="18" charset="2"/>
              <a:buChar char="¬"/>
              <a:defRPr/>
            </a:lvl2pPr>
            <a:lvl3pPr marL="1257300" indent="-342900">
              <a:buFont typeface="Wingdings 2" panose="05020102010507070707" pitchFamily="18" charset="2"/>
              <a:buChar char="¬"/>
              <a:defRPr/>
            </a:lvl3pPr>
            <a:lvl4pPr marL="1657350" indent="-285750">
              <a:buFont typeface="Wingdings 2" panose="05020102010507070707" pitchFamily="18" charset="2"/>
              <a:buChar char="¬"/>
              <a:defRPr/>
            </a:lvl4pPr>
            <a:lvl5pPr marL="2114550" indent="-285750">
              <a:buFont typeface="Wingdings 2" panose="05020102010507070707" pitchFamily="18" charset="2"/>
              <a:buChar cha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DEC72438-7C63-48F2-9D6F-2461BFD6D5E5}"/>
              </a:ext>
            </a:extLst>
          </p:cNvPr>
          <p:cNvSpPr>
            <a:spLocks noGrp="1"/>
          </p:cNvSpPr>
          <p:nvPr>
            <p:ph sz="half" idx="2"/>
          </p:nvPr>
        </p:nvSpPr>
        <p:spPr>
          <a:xfrm>
            <a:off x="6172200" y="1825625"/>
            <a:ext cx="4791456" cy="4206382"/>
          </a:xfrm>
        </p:spPr>
        <p:txBody>
          <a:bodyPr/>
          <a:lstStyle>
            <a:lvl1pPr marL="228600" indent="-228600">
              <a:buFont typeface="Wingdings 2" panose="05020102010507070707" pitchFamily="18" charset="2"/>
              <a:buChar char="¬"/>
              <a:defRPr/>
            </a:lvl1pPr>
            <a:lvl2pPr marL="685800" indent="-228600">
              <a:buFont typeface="Wingdings 2" panose="05020102010507070707" pitchFamily="18" charset="2"/>
              <a:buChar char="¬"/>
              <a:defRPr/>
            </a:lvl2pPr>
            <a:lvl3pPr marL="1143000" indent="-228600">
              <a:buFont typeface="Wingdings 2" panose="05020102010507070707" pitchFamily="18" charset="2"/>
              <a:buChar char="¬"/>
              <a:defRPr/>
            </a:lvl3pPr>
            <a:lvl4pPr marL="1600200" indent="-228600">
              <a:buFont typeface="Wingdings 2" panose="05020102010507070707" pitchFamily="18" charset="2"/>
              <a:buChar char="¬"/>
              <a:defRPr/>
            </a:lvl4pPr>
            <a:lvl5pPr marL="2057400" indent="-228600">
              <a:buFont typeface="Wingdings 2" panose="05020102010507070707" pitchFamily="18" charset="2"/>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3FA1B49-6AAA-4DA7-970F-B75899F1AB51}"/>
              </a:ext>
            </a:extLst>
          </p:cNvPr>
          <p:cNvSpPr>
            <a:spLocks noGrp="1"/>
          </p:cNvSpPr>
          <p:nvPr>
            <p:ph type="dt" sz="half" idx="10"/>
          </p:nvPr>
        </p:nvSpPr>
        <p:spPr/>
        <p:txBody>
          <a:bodyPr/>
          <a:lstStyle/>
          <a:p>
            <a:fld id="{DB15F8B1-DB7B-4D28-A97D-40FB2DD1EF78}" type="datetime2">
              <a:rPr lang="en-US" smtClean="0"/>
              <a:t>Thursday, October 6, 2022</a:t>
            </a:fld>
            <a:endParaRPr lang="en-US"/>
          </a:p>
        </p:txBody>
      </p:sp>
      <p:sp>
        <p:nvSpPr>
          <p:cNvPr id="6" name="Footer Placeholder 5">
            <a:extLst>
              <a:ext uri="{FF2B5EF4-FFF2-40B4-BE49-F238E27FC236}">
                <a16:creationId xmlns:a16="http://schemas.microsoft.com/office/drawing/2014/main" id="{DEE3649A-B9A2-4737-B47E-758DC140688B}"/>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250C1407-C705-451C-878E-8175DCCD500D}"/>
              </a:ext>
            </a:extLst>
          </p:cNvPr>
          <p:cNvSpPr>
            <a:spLocks noGrp="1"/>
          </p:cNvSpPr>
          <p:nvPr>
            <p:ph type="sldNum" sz="quarter" idx="12"/>
          </p:nvPr>
        </p:nvSpPr>
        <p:spPr/>
        <p:txBody>
          <a:bodyPr/>
          <a:lstStyle/>
          <a:p>
            <a:fld id="{3A4F6043-7A67-491B-98BC-F933DED7226D}" type="slidenum">
              <a:rPr lang="en-US" smtClean="0"/>
              <a:pPr/>
              <a:t>‹#›</a:t>
            </a:fld>
            <a:endParaRPr lang="en-US"/>
          </a:p>
        </p:txBody>
      </p:sp>
    </p:spTree>
    <p:extLst>
      <p:ext uri="{BB962C8B-B14F-4D97-AF65-F5344CB8AC3E}">
        <p14:creationId xmlns:p14="http://schemas.microsoft.com/office/powerpoint/2010/main" val="11004322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2F9955-0460-4A20-8FC6-300595560010}"/>
              </a:ext>
            </a:extLst>
          </p:cNvPr>
          <p:cNvSpPr>
            <a:spLocks noGrp="1"/>
          </p:cNvSpPr>
          <p:nvPr>
            <p:ph type="title"/>
          </p:nvPr>
        </p:nvSpPr>
        <p:spPr>
          <a:xfrm>
            <a:off x="420624" y="365125"/>
            <a:ext cx="10543032" cy="1325563"/>
          </a:xfrm>
        </p:spPr>
        <p:txBody>
          <a:bodyPr>
            <a:normAutofit/>
          </a:bodyPr>
          <a:lstStyle>
            <a:lvl1pPr>
              <a:defRPr sz="5200"/>
            </a:lvl1pPr>
          </a:lstStyle>
          <a:p>
            <a:r>
              <a:rPr lang="en-US" dirty="0"/>
              <a:t>Click to edit Master title style</a:t>
            </a:r>
          </a:p>
        </p:txBody>
      </p:sp>
      <p:sp>
        <p:nvSpPr>
          <p:cNvPr id="3" name="Text Placeholder 2">
            <a:extLst>
              <a:ext uri="{FF2B5EF4-FFF2-40B4-BE49-F238E27FC236}">
                <a16:creationId xmlns:a16="http://schemas.microsoft.com/office/drawing/2014/main" id="{BF95DDA7-4AAD-4EBE-880C-200E5F10A6C4}"/>
              </a:ext>
            </a:extLst>
          </p:cNvPr>
          <p:cNvSpPr>
            <a:spLocks noGrp="1"/>
          </p:cNvSpPr>
          <p:nvPr>
            <p:ph type="body" idx="1"/>
          </p:nvPr>
        </p:nvSpPr>
        <p:spPr>
          <a:xfrm>
            <a:off x="420624" y="1681163"/>
            <a:ext cx="5549697" cy="823912"/>
          </a:xfrm>
        </p:spPr>
        <p:txBody>
          <a:bodyPr anchor="b">
            <a:normAutofit/>
          </a:bodyPr>
          <a:lstStyle>
            <a:lvl1pPr marL="0" indent="0">
              <a:buNone/>
              <a:defRPr sz="3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9717496-E470-4CF6-884C-F07390A4688A}"/>
              </a:ext>
            </a:extLst>
          </p:cNvPr>
          <p:cNvSpPr>
            <a:spLocks noGrp="1"/>
          </p:cNvSpPr>
          <p:nvPr>
            <p:ph sz="half" idx="2"/>
          </p:nvPr>
        </p:nvSpPr>
        <p:spPr>
          <a:xfrm>
            <a:off x="420624" y="2505075"/>
            <a:ext cx="5549697" cy="3526932"/>
          </a:xfrm>
        </p:spPr>
        <p:txBody>
          <a:bodyPr/>
          <a:lstStyle>
            <a:lvl1pPr>
              <a:defRPr sz="2400"/>
            </a:lvl1pPr>
            <a:lvl2pPr>
              <a:defRPr sz="2200"/>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F8C438EA-D381-4F22-A911-ECDD6D04FB33}"/>
              </a:ext>
            </a:extLst>
          </p:cNvPr>
          <p:cNvSpPr>
            <a:spLocks noGrp="1"/>
          </p:cNvSpPr>
          <p:nvPr>
            <p:ph type="body" sz="quarter" idx="3"/>
          </p:nvPr>
        </p:nvSpPr>
        <p:spPr>
          <a:xfrm>
            <a:off x="5970321" y="1681163"/>
            <a:ext cx="4993335" cy="823912"/>
          </a:xfrm>
        </p:spPr>
        <p:txBody>
          <a:bodyPr anchor="b">
            <a:normAutofit/>
          </a:bodyPr>
          <a:lstStyle>
            <a:lvl1pPr marL="0" indent="0">
              <a:buNone/>
              <a:defRPr sz="3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3F255FA-A04D-49F2-8DB4-3CC082D0DBC8}"/>
              </a:ext>
            </a:extLst>
          </p:cNvPr>
          <p:cNvSpPr>
            <a:spLocks noGrp="1"/>
          </p:cNvSpPr>
          <p:nvPr>
            <p:ph sz="quarter" idx="4"/>
          </p:nvPr>
        </p:nvSpPr>
        <p:spPr>
          <a:xfrm>
            <a:off x="5970321" y="2505075"/>
            <a:ext cx="4993335" cy="3526932"/>
          </a:xfrm>
        </p:spPr>
        <p:txBody>
          <a:bodyPr/>
          <a:lstStyle>
            <a:lvl1pPr>
              <a:defRPr sz="2400"/>
            </a:lvl1pPr>
            <a:lvl2pPr>
              <a:defRPr sz="2200"/>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6A6298F3-0AEC-4811-99A4-B78AE3A70B1E}"/>
              </a:ext>
            </a:extLst>
          </p:cNvPr>
          <p:cNvSpPr>
            <a:spLocks noGrp="1"/>
          </p:cNvSpPr>
          <p:nvPr>
            <p:ph type="dt" sz="half" idx="10"/>
          </p:nvPr>
        </p:nvSpPr>
        <p:spPr>
          <a:xfrm>
            <a:off x="420624" y="6217920"/>
            <a:ext cx="2743200" cy="640080"/>
          </a:xfrm>
        </p:spPr>
        <p:txBody>
          <a:bodyPr/>
          <a:lstStyle/>
          <a:p>
            <a:fld id="{14039161-23B8-4738-9069-73EBE8884FDD}" type="datetime2">
              <a:rPr lang="en-US" smtClean="0"/>
              <a:t>Thursday, October 6, 2022</a:t>
            </a:fld>
            <a:endParaRPr lang="en-US"/>
          </a:p>
        </p:txBody>
      </p:sp>
      <p:sp>
        <p:nvSpPr>
          <p:cNvPr id="8" name="Footer Placeholder 7">
            <a:extLst>
              <a:ext uri="{FF2B5EF4-FFF2-40B4-BE49-F238E27FC236}">
                <a16:creationId xmlns:a16="http://schemas.microsoft.com/office/drawing/2014/main" id="{AA7690B4-8A9A-4717-8B0B-2C921292656C}"/>
              </a:ext>
            </a:extLst>
          </p:cNvPr>
          <p:cNvSpPr>
            <a:spLocks noGrp="1"/>
          </p:cNvSpPr>
          <p:nvPr>
            <p:ph type="ftr" sz="quarter" idx="11"/>
          </p:nvPr>
        </p:nvSpPr>
        <p:spPr/>
        <p:txBody>
          <a:bodyPr/>
          <a:lstStyle/>
          <a:p>
            <a:r>
              <a:rPr lang="en-US"/>
              <a:t>Sample Footer Text</a:t>
            </a:r>
          </a:p>
        </p:txBody>
      </p:sp>
      <p:sp>
        <p:nvSpPr>
          <p:cNvPr id="9" name="Slide Number Placeholder 8">
            <a:extLst>
              <a:ext uri="{FF2B5EF4-FFF2-40B4-BE49-F238E27FC236}">
                <a16:creationId xmlns:a16="http://schemas.microsoft.com/office/drawing/2014/main" id="{5328F00A-44BE-4E0A-B1CE-1FC489654F71}"/>
              </a:ext>
            </a:extLst>
          </p:cNvPr>
          <p:cNvSpPr>
            <a:spLocks noGrp="1"/>
          </p:cNvSpPr>
          <p:nvPr>
            <p:ph type="sldNum" sz="quarter" idx="12"/>
          </p:nvPr>
        </p:nvSpPr>
        <p:spPr/>
        <p:txBody>
          <a:bodyPr/>
          <a:lstStyle/>
          <a:p>
            <a:fld id="{3A4F6043-7A67-491B-98BC-F933DED7226D}" type="slidenum">
              <a:rPr lang="en-US" smtClean="0"/>
              <a:pPr/>
              <a:t>‹#›</a:t>
            </a:fld>
            <a:endParaRPr lang="en-US"/>
          </a:p>
        </p:txBody>
      </p:sp>
    </p:spTree>
    <p:extLst>
      <p:ext uri="{BB962C8B-B14F-4D97-AF65-F5344CB8AC3E}">
        <p14:creationId xmlns:p14="http://schemas.microsoft.com/office/powerpoint/2010/main" val="39585422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91F235-FBFF-453E-B90A-5758ED47C7B0}"/>
              </a:ext>
            </a:extLst>
          </p:cNvPr>
          <p:cNvSpPr>
            <a:spLocks noGrp="1"/>
          </p:cNvSpPr>
          <p:nvPr>
            <p:ph type="title"/>
          </p:nvPr>
        </p:nvSpPr>
        <p:spPr>
          <a:xfrm>
            <a:off x="420624" y="938306"/>
            <a:ext cx="10543032" cy="1325563"/>
          </a:xfrm>
        </p:spPr>
        <p:txBody>
          <a:bodyPr>
            <a:normAutofit/>
          </a:bodyPr>
          <a:lstStyle>
            <a:lvl1pPr>
              <a:defRPr sz="5200"/>
            </a:lvl1pPr>
          </a:lstStyle>
          <a:p>
            <a:r>
              <a:rPr lang="en-US" dirty="0"/>
              <a:t>Click to edit Master title style</a:t>
            </a:r>
          </a:p>
        </p:txBody>
      </p:sp>
      <p:sp>
        <p:nvSpPr>
          <p:cNvPr id="3" name="Date Placeholder 2">
            <a:extLst>
              <a:ext uri="{FF2B5EF4-FFF2-40B4-BE49-F238E27FC236}">
                <a16:creationId xmlns:a16="http://schemas.microsoft.com/office/drawing/2014/main" id="{D443A871-5A76-4349-99F0-C46C77380477}"/>
              </a:ext>
            </a:extLst>
          </p:cNvPr>
          <p:cNvSpPr>
            <a:spLocks noGrp="1"/>
          </p:cNvSpPr>
          <p:nvPr>
            <p:ph type="dt" sz="half" idx="10"/>
          </p:nvPr>
        </p:nvSpPr>
        <p:spPr/>
        <p:txBody>
          <a:bodyPr/>
          <a:lstStyle/>
          <a:p>
            <a:fld id="{FA994D44-7693-499F-AC6C-11696134FE3F}" type="datetime2">
              <a:rPr lang="en-US" smtClean="0"/>
              <a:t>Thursday, October 6, 2022</a:t>
            </a:fld>
            <a:endParaRPr lang="en-US"/>
          </a:p>
        </p:txBody>
      </p:sp>
      <p:sp>
        <p:nvSpPr>
          <p:cNvPr id="4" name="Footer Placeholder 3">
            <a:extLst>
              <a:ext uri="{FF2B5EF4-FFF2-40B4-BE49-F238E27FC236}">
                <a16:creationId xmlns:a16="http://schemas.microsoft.com/office/drawing/2014/main" id="{F472E803-8BD9-40A2-8389-C19DA11480ED}"/>
              </a:ext>
            </a:extLst>
          </p:cNvPr>
          <p:cNvSpPr>
            <a:spLocks noGrp="1"/>
          </p:cNvSpPr>
          <p:nvPr>
            <p:ph type="ftr" sz="quarter" idx="11"/>
          </p:nvPr>
        </p:nvSpPr>
        <p:spPr/>
        <p:txBody>
          <a:bodyPr/>
          <a:lstStyle/>
          <a:p>
            <a:r>
              <a:rPr lang="en-US"/>
              <a:t>Sample Footer Text</a:t>
            </a:r>
          </a:p>
        </p:txBody>
      </p:sp>
      <p:sp>
        <p:nvSpPr>
          <p:cNvPr id="5" name="Slide Number Placeholder 4">
            <a:extLst>
              <a:ext uri="{FF2B5EF4-FFF2-40B4-BE49-F238E27FC236}">
                <a16:creationId xmlns:a16="http://schemas.microsoft.com/office/drawing/2014/main" id="{F05414ED-B772-4B84-813E-E34C9A97C053}"/>
              </a:ext>
            </a:extLst>
          </p:cNvPr>
          <p:cNvSpPr>
            <a:spLocks noGrp="1"/>
          </p:cNvSpPr>
          <p:nvPr>
            <p:ph type="sldNum" sz="quarter" idx="12"/>
          </p:nvPr>
        </p:nvSpPr>
        <p:spPr/>
        <p:txBody>
          <a:bodyPr/>
          <a:lstStyle/>
          <a:p>
            <a:fld id="{3A4F6043-7A67-491B-98BC-F933DED7226D}" type="slidenum">
              <a:rPr lang="en-US" smtClean="0"/>
              <a:pPr/>
              <a:t>‹#›</a:t>
            </a:fld>
            <a:endParaRPr lang="en-US"/>
          </a:p>
        </p:txBody>
      </p:sp>
    </p:spTree>
    <p:extLst>
      <p:ext uri="{BB962C8B-B14F-4D97-AF65-F5344CB8AC3E}">
        <p14:creationId xmlns:p14="http://schemas.microsoft.com/office/powerpoint/2010/main" val="211468197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562BDD-CBFF-4046-A6B2-A9ECCB7EA144}"/>
              </a:ext>
            </a:extLst>
          </p:cNvPr>
          <p:cNvSpPr>
            <a:spLocks noGrp="1"/>
          </p:cNvSpPr>
          <p:nvPr>
            <p:ph type="dt" sz="half" idx="10"/>
          </p:nvPr>
        </p:nvSpPr>
        <p:spPr/>
        <p:txBody>
          <a:bodyPr/>
          <a:lstStyle/>
          <a:p>
            <a:fld id="{363AF2AE-472C-4EF3-ABB2-24BAA9AE3CF7}" type="datetime2">
              <a:rPr lang="en-US" smtClean="0"/>
              <a:t>Thursday, October 6, 2022</a:t>
            </a:fld>
            <a:endParaRPr lang="en-US"/>
          </a:p>
        </p:txBody>
      </p:sp>
      <p:sp>
        <p:nvSpPr>
          <p:cNvPr id="3" name="Footer Placeholder 2">
            <a:extLst>
              <a:ext uri="{FF2B5EF4-FFF2-40B4-BE49-F238E27FC236}">
                <a16:creationId xmlns:a16="http://schemas.microsoft.com/office/drawing/2014/main" id="{4690B5F6-6C28-4A86-AFD0-D7F93D461945}"/>
              </a:ext>
            </a:extLst>
          </p:cNvPr>
          <p:cNvSpPr>
            <a:spLocks noGrp="1"/>
          </p:cNvSpPr>
          <p:nvPr>
            <p:ph type="ftr" sz="quarter" idx="11"/>
          </p:nvPr>
        </p:nvSpPr>
        <p:spPr/>
        <p:txBody>
          <a:bodyPr/>
          <a:lstStyle/>
          <a:p>
            <a:r>
              <a:rPr lang="en-US"/>
              <a:t>Sample Footer Text</a:t>
            </a:r>
          </a:p>
        </p:txBody>
      </p:sp>
      <p:sp>
        <p:nvSpPr>
          <p:cNvPr id="4" name="Slide Number Placeholder 3">
            <a:extLst>
              <a:ext uri="{FF2B5EF4-FFF2-40B4-BE49-F238E27FC236}">
                <a16:creationId xmlns:a16="http://schemas.microsoft.com/office/drawing/2014/main" id="{75910D5C-1634-451B-8D99-4D47EB3A11E7}"/>
              </a:ext>
            </a:extLst>
          </p:cNvPr>
          <p:cNvSpPr>
            <a:spLocks noGrp="1"/>
          </p:cNvSpPr>
          <p:nvPr>
            <p:ph type="sldNum" sz="quarter" idx="12"/>
          </p:nvPr>
        </p:nvSpPr>
        <p:spPr/>
        <p:txBody>
          <a:bodyPr/>
          <a:lstStyle/>
          <a:p>
            <a:fld id="{3A4F6043-7A67-491B-98BC-F933DED7226D}" type="slidenum">
              <a:rPr lang="en-US" smtClean="0"/>
              <a:pPr/>
              <a:t>‹#›</a:t>
            </a:fld>
            <a:endParaRPr lang="en-US"/>
          </a:p>
        </p:txBody>
      </p:sp>
    </p:spTree>
    <p:extLst>
      <p:ext uri="{BB962C8B-B14F-4D97-AF65-F5344CB8AC3E}">
        <p14:creationId xmlns:p14="http://schemas.microsoft.com/office/powerpoint/2010/main" val="101764692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712261-8522-4437-B612-7C7100D18896}"/>
              </a:ext>
            </a:extLst>
          </p:cNvPr>
          <p:cNvSpPr>
            <a:spLocks noGrp="1"/>
          </p:cNvSpPr>
          <p:nvPr>
            <p:ph type="title"/>
          </p:nvPr>
        </p:nvSpPr>
        <p:spPr>
          <a:xfrm>
            <a:off x="420624" y="457200"/>
            <a:ext cx="10543032" cy="1600200"/>
          </a:xfrm>
        </p:spPr>
        <p:txBody>
          <a:bodyPr anchor="b">
            <a:noAutofit/>
          </a:bodyPr>
          <a:lstStyle>
            <a:lvl1pPr>
              <a:defRPr sz="5200">
                <a:latin typeface="Dante (Headings)2"/>
              </a:defRPr>
            </a:lvl1pPr>
          </a:lstStyle>
          <a:p>
            <a:r>
              <a:rPr lang="en-US" dirty="0"/>
              <a:t>Click to edit Master title style</a:t>
            </a:r>
          </a:p>
        </p:txBody>
      </p:sp>
      <p:sp>
        <p:nvSpPr>
          <p:cNvPr id="3" name="Content Placeholder 2">
            <a:extLst>
              <a:ext uri="{FF2B5EF4-FFF2-40B4-BE49-F238E27FC236}">
                <a16:creationId xmlns:a16="http://schemas.microsoft.com/office/drawing/2014/main" id="{91BAA0AF-3F50-42BD-84B4-E70C3D004FB2}"/>
              </a:ext>
            </a:extLst>
          </p:cNvPr>
          <p:cNvSpPr>
            <a:spLocks noGrp="1"/>
          </p:cNvSpPr>
          <p:nvPr>
            <p:ph idx="1"/>
          </p:nvPr>
        </p:nvSpPr>
        <p:spPr>
          <a:xfrm>
            <a:off x="5183188" y="2199340"/>
            <a:ext cx="5780468" cy="3661710"/>
          </a:xfrm>
        </p:spPr>
        <p:txBody>
          <a:bodyPr/>
          <a:lstStyle>
            <a:lvl1pPr>
              <a:defRPr sz="2400"/>
            </a:lvl1pPr>
            <a:lvl2pPr>
              <a:defRPr sz="2200"/>
            </a:lvl2pPr>
            <a:lvl3pPr>
              <a:defRPr sz="2000"/>
            </a:lvl3pPr>
            <a:lvl4pPr>
              <a:defRPr sz="18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699C702B-2C4D-4590-8BEE-31940145C77A}"/>
              </a:ext>
            </a:extLst>
          </p:cNvPr>
          <p:cNvSpPr>
            <a:spLocks noGrp="1"/>
          </p:cNvSpPr>
          <p:nvPr>
            <p:ph type="body" sz="half" idx="2"/>
          </p:nvPr>
        </p:nvSpPr>
        <p:spPr>
          <a:xfrm>
            <a:off x="420624" y="2199340"/>
            <a:ext cx="4489180" cy="3669647"/>
          </a:xfrm>
        </p:spPr>
        <p:txBody>
          <a:bodyPr>
            <a:normAutofit/>
          </a:bodyPr>
          <a:lstStyle>
            <a:lvl1pPr marL="0" indent="0">
              <a:buNone/>
              <a:defRPr sz="2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794813E-250B-4422-AE46-5E1AB964A417}"/>
              </a:ext>
            </a:extLst>
          </p:cNvPr>
          <p:cNvSpPr>
            <a:spLocks noGrp="1"/>
          </p:cNvSpPr>
          <p:nvPr>
            <p:ph type="dt" sz="half" idx="10"/>
          </p:nvPr>
        </p:nvSpPr>
        <p:spPr>
          <a:xfrm>
            <a:off x="420624" y="6217920"/>
            <a:ext cx="2743200" cy="640080"/>
          </a:xfrm>
        </p:spPr>
        <p:txBody>
          <a:bodyPr/>
          <a:lstStyle/>
          <a:p>
            <a:fld id="{EAEA162C-A7C1-4263-9453-1BAFF8C39559}" type="datetime2">
              <a:rPr lang="en-US" smtClean="0"/>
              <a:t>Thursday, October 6, 2022</a:t>
            </a:fld>
            <a:endParaRPr lang="en-US"/>
          </a:p>
        </p:txBody>
      </p:sp>
      <p:sp>
        <p:nvSpPr>
          <p:cNvPr id="6" name="Footer Placeholder 5">
            <a:extLst>
              <a:ext uri="{FF2B5EF4-FFF2-40B4-BE49-F238E27FC236}">
                <a16:creationId xmlns:a16="http://schemas.microsoft.com/office/drawing/2014/main" id="{61CB5B81-E9CC-45F3-8EF1-35D2C8FF1550}"/>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F5DA7E97-5A73-4602-9582-6CDACB9185F3}"/>
              </a:ext>
            </a:extLst>
          </p:cNvPr>
          <p:cNvSpPr>
            <a:spLocks noGrp="1"/>
          </p:cNvSpPr>
          <p:nvPr>
            <p:ph type="sldNum" sz="quarter" idx="12"/>
          </p:nvPr>
        </p:nvSpPr>
        <p:spPr/>
        <p:txBody>
          <a:bodyPr/>
          <a:lstStyle/>
          <a:p>
            <a:fld id="{3A4F6043-7A67-491B-98BC-F933DED7226D}" type="slidenum">
              <a:rPr lang="en-US" smtClean="0"/>
              <a:pPr/>
              <a:t>‹#›</a:t>
            </a:fld>
            <a:endParaRPr lang="en-US"/>
          </a:p>
        </p:txBody>
      </p:sp>
    </p:spTree>
    <p:extLst>
      <p:ext uri="{BB962C8B-B14F-4D97-AF65-F5344CB8AC3E}">
        <p14:creationId xmlns:p14="http://schemas.microsoft.com/office/powerpoint/2010/main" val="22752281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4E75A3-BE6C-4FE4-A157-320B2D49D00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12BD408-CF44-4202-BFCC-6FFBD667E37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30A7DC5-B957-47C1-AFCC-BDAEF698920A}"/>
              </a:ext>
            </a:extLst>
          </p:cNvPr>
          <p:cNvSpPr>
            <a:spLocks noGrp="1"/>
          </p:cNvSpPr>
          <p:nvPr>
            <p:ph type="dt" sz="half" idx="10"/>
          </p:nvPr>
        </p:nvSpPr>
        <p:spPr/>
        <p:txBody>
          <a:bodyPr/>
          <a:lstStyle/>
          <a:p>
            <a:fld id="{D68DE9AE-8B5E-4CAF-ADFB-5E2651E5E170}" type="datetimeFigureOut">
              <a:rPr lang="en-US" smtClean="0"/>
              <a:t>10/6/2022</a:t>
            </a:fld>
            <a:endParaRPr lang="en-US"/>
          </a:p>
        </p:txBody>
      </p:sp>
      <p:sp>
        <p:nvSpPr>
          <p:cNvPr id="5" name="Footer Placeholder 4">
            <a:extLst>
              <a:ext uri="{FF2B5EF4-FFF2-40B4-BE49-F238E27FC236}">
                <a16:creationId xmlns:a16="http://schemas.microsoft.com/office/drawing/2014/main" id="{5A1A4CEF-361D-4372-B93A-E5E1B4E8EE8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C4ED719-721B-4982-8D29-F5EC12471DDB}"/>
              </a:ext>
            </a:extLst>
          </p:cNvPr>
          <p:cNvSpPr>
            <a:spLocks noGrp="1"/>
          </p:cNvSpPr>
          <p:nvPr>
            <p:ph type="sldNum" sz="quarter" idx="12"/>
          </p:nvPr>
        </p:nvSpPr>
        <p:spPr/>
        <p:txBody>
          <a:bodyPr/>
          <a:lstStyle/>
          <a:p>
            <a:fld id="{A3245857-B216-4626-A14B-70FE8A39269B}" type="slidenum">
              <a:rPr lang="en-US" smtClean="0"/>
              <a:t>‹#›</a:t>
            </a:fld>
            <a:endParaRPr lang="en-US"/>
          </a:p>
        </p:txBody>
      </p:sp>
    </p:spTree>
    <p:extLst>
      <p:ext uri="{BB962C8B-B14F-4D97-AF65-F5344CB8AC3E}">
        <p14:creationId xmlns:p14="http://schemas.microsoft.com/office/powerpoint/2010/main" val="172673060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95334B-3019-4CA1-B658-779001922412}"/>
              </a:ext>
            </a:extLst>
          </p:cNvPr>
          <p:cNvSpPr>
            <a:spLocks noGrp="1"/>
          </p:cNvSpPr>
          <p:nvPr>
            <p:ph type="title"/>
          </p:nvPr>
        </p:nvSpPr>
        <p:spPr>
          <a:xfrm>
            <a:off x="420624" y="457200"/>
            <a:ext cx="4489180" cy="1600200"/>
          </a:xfrm>
        </p:spPr>
        <p:txBody>
          <a:bodyPr anchor="b">
            <a:normAutofit/>
          </a:bodyPr>
          <a:lstStyle>
            <a:lvl1pPr>
              <a:defRPr sz="4400"/>
            </a:lvl1pPr>
          </a:lstStyle>
          <a:p>
            <a:r>
              <a:rPr lang="en-US" dirty="0"/>
              <a:t>Click to edit Master title style</a:t>
            </a:r>
          </a:p>
        </p:txBody>
      </p:sp>
      <p:sp>
        <p:nvSpPr>
          <p:cNvPr id="3" name="Picture Placeholder 2">
            <a:extLst>
              <a:ext uri="{FF2B5EF4-FFF2-40B4-BE49-F238E27FC236}">
                <a16:creationId xmlns:a16="http://schemas.microsoft.com/office/drawing/2014/main" id="{AFD3CC12-FD6B-41A3-BF67-D600CC4383A3}"/>
              </a:ext>
            </a:extLst>
          </p:cNvPr>
          <p:cNvSpPr>
            <a:spLocks noGrp="1"/>
          </p:cNvSpPr>
          <p:nvPr>
            <p:ph type="pic" idx="1"/>
          </p:nvPr>
        </p:nvSpPr>
        <p:spPr>
          <a:xfrm>
            <a:off x="5183188" y="987425"/>
            <a:ext cx="6172200" cy="4873625"/>
          </a:xfrm>
        </p:spPr>
        <p:txBody>
          <a:bodyPr>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a:extLst>
              <a:ext uri="{FF2B5EF4-FFF2-40B4-BE49-F238E27FC236}">
                <a16:creationId xmlns:a16="http://schemas.microsoft.com/office/drawing/2014/main" id="{0DDB2BD5-DC18-460B-BFCC-5B2447D2B094}"/>
              </a:ext>
            </a:extLst>
          </p:cNvPr>
          <p:cNvSpPr>
            <a:spLocks noGrp="1"/>
          </p:cNvSpPr>
          <p:nvPr>
            <p:ph type="body" sz="half" idx="2"/>
          </p:nvPr>
        </p:nvSpPr>
        <p:spPr>
          <a:xfrm>
            <a:off x="420624" y="2199340"/>
            <a:ext cx="4489180" cy="3669647"/>
          </a:xfrm>
        </p:spPr>
        <p:txBody>
          <a:bodyPr>
            <a:normAutofit/>
          </a:bodyPr>
          <a:lstStyle>
            <a:lvl1pPr marL="0" indent="0">
              <a:buNone/>
              <a:defRPr sz="2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8BAF6305-9768-4792-866C-91238D45695D}"/>
              </a:ext>
            </a:extLst>
          </p:cNvPr>
          <p:cNvSpPr>
            <a:spLocks noGrp="1"/>
          </p:cNvSpPr>
          <p:nvPr>
            <p:ph type="dt" sz="half" idx="10"/>
          </p:nvPr>
        </p:nvSpPr>
        <p:spPr>
          <a:xfrm>
            <a:off x="420624" y="6217920"/>
            <a:ext cx="2743200" cy="640080"/>
          </a:xfrm>
        </p:spPr>
        <p:txBody>
          <a:bodyPr/>
          <a:lstStyle/>
          <a:p>
            <a:fld id="{64DF6793-3458-4587-8168-65F0C37A92D2}" type="datetime2">
              <a:rPr lang="en-US" smtClean="0"/>
              <a:t>Thursday, October 6, 2022</a:t>
            </a:fld>
            <a:endParaRPr lang="en-US"/>
          </a:p>
        </p:txBody>
      </p:sp>
      <p:sp>
        <p:nvSpPr>
          <p:cNvPr id="6" name="Footer Placeholder 5">
            <a:extLst>
              <a:ext uri="{FF2B5EF4-FFF2-40B4-BE49-F238E27FC236}">
                <a16:creationId xmlns:a16="http://schemas.microsoft.com/office/drawing/2014/main" id="{2CDBF050-0FF1-499F-936E-FAAE50DC3D3E}"/>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08902C2E-1542-46B4-85B1-7A4B3F7724FC}"/>
              </a:ext>
            </a:extLst>
          </p:cNvPr>
          <p:cNvSpPr>
            <a:spLocks noGrp="1"/>
          </p:cNvSpPr>
          <p:nvPr>
            <p:ph type="sldNum" sz="quarter" idx="12"/>
          </p:nvPr>
        </p:nvSpPr>
        <p:spPr/>
        <p:txBody>
          <a:bodyPr/>
          <a:lstStyle/>
          <a:p>
            <a:fld id="{3A4F6043-7A67-491B-98BC-F933DED7226D}" type="slidenum">
              <a:rPr lang="en-US" smtClean="0"/>
              <a:pPr/>
              <a:t>‹#›</a:t>
            </a:fld>
            <a:endParaRPr lang="en-US"/>
          </a:p>
        </p:txBody>
      </p:sp>
    </p:spTree>
    <p:extLst>
      <p:ext uri="{BB962C8B-B14F-4D97-AF65-F5344CB8AC3E}">
        <p14:creationId xmlns:p14="http://schemas.microsoft.com/office/powerpoint/2010/main" val="400319379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7D930A-6467-4C46-BA13-A0F5EC12FF67}"/>
              </a:ext>
            </a:extLst>
          </p:cNvPr>
          <p:cNvSpPr>
            <a:spLocks noGrp="1"/>
          </p:cNvSpPr>
          <p:nvPr>
            <p:ph type="title"/>
          </p:nvPr>
        </p:nvSpPr>
        <p:spPr/>
        <p:txBody>
          <a:bodyPr>
            <a:normAutofit/>
          </a:bodyPr>
          <a:lstStyle>
            <a:lvl1pPr>
              <a:defRPr sz="5200"/>
            </a:lvl1p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D841977A-7872-4BE8-8C5C-D2099BEDBB7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2CB8191-8A0C-4077-9A2D-0255BF81A9D0}"/>
              </a:ext>
            </a:extLst>
          </p:cNvPr>
          <p:cNvSpPr>
            <a:spLocks noGrp="1"/>
          </p:cNvSpPr>
          <p:nvPr>
            <p:ph type="dt" sz="half" idx="10"/>
          </p:nvPr>
        </p:nvSpPr>
        <p:spPr/>
        <p:txBody>
          <a:bodyPr/>
          <a:lstStyle/>
          <a:p>
            <a:fld id="{2FA17F0E-8070-4DFE-A821-9A699EDBAD7E}" type="datetime2">
              <a:rPr lang="en-US" smtClean="0"/>
              <a:t>Thursday, October 6, 2022</a:t>
            </a:fld>
            <a:endParaRPr lang="en-US"/>
          </a:p>
        </p:txBody>
      </p:sp>
      <p:sp>
        <p:nvSpPr>
          <p:cNvPr id="5" name="Footer Placeholder 4">
            <a:extLst>
              <a:ext uri="{FF2B5EF4-FFF2-40B4-BE49-F238E27FC236}">
                <a16:creationId xmlns:a16="http://schemas.microsoft.com/office/drawing/2014/main" id="{BF441B40-57AC-45F3-9AAC-DC2BEBB12184}"/>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9B6D65F4-29FA-451A-878F-768E426A7EDA}"/>
              </a:ext>
            </a:extLst>
          </p:cNvPr>
          <p:cNvSpPr>
            <a:spLocks noGrp="1"/>
          </p:cNvSpPr>
          <p:nvPr>
            <p:ph type="sldNum" sz="quarter" idx="12"/>
          </p:nvPr>
        </p:nvSpPr>
        <p:spPr/>
        <p:txBody>
          <a:bodyPr/>
          <a:lstStyle/>
          <a:p>
            <a:fld id="{3A4F6043-7A67-491B-98BC-F933DED7226D}" type="slidenum">
              <a:rPr lang="en-US" smtClean="0"/>
              <a:pPr/>
              <a:t>‹#›</a:t>
            </a:fld>
            <a:endParaRPr lang="en-US"/>
          </a:p>
        </p:txBody>
      </p:sp>
    </p:spTree>
    <p:extLst>
      <p:ext uri="{BB962C8B-B14F-4D97-AF65-F5344CB8AC3E}">
        <p14:creationId xmlns:p14="http://schemas.microsoft.com/office/powerpoint/2010/main" val="368556787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D76A9FC-D582-4FC8-B641-9F77B4DD15B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23A1683-12F6-4BA6-AD1A-F98C6095145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31141D6-1E1A-4A54-A9B4-57F86865FC03}"/>
              </a:ext>
            </a:extLst>
          </p:cNvPr>
          <p:cNvSpPr>
            <a:spLocks noGrp="1"/>
          </p:cNvSpPr>
          <p:nvPr>
            <p:ph type="dt" sz="half" idx="10"/>
          </p:nvPr>
        </p:nvSpPr>
        <p:spPr/>
        <p:txBody>
          <a:bodyPr/>
          <a:lstStyle/>
          <a:p>
            <a:fld id="{D88D34AE-C7BF-46E5-A968-01C6641F6476}" type="datetime2">
              <a:rPr lang="en-US" smtClean="0"/>
              <a:t>Thursday, October 6, 2022</a:t>
            </a:fld>
            <a:endParaRPr lang="en-US"/>
          </a:p>
        </p:txBody>
      </p:sp>
      <p:sp>
        <p:nvSpPr>
          <p:cNvPr id="5" name="Footer Placeholder 4">
            <a:extLst>
              <a:ext uri="{FF2B5EF4-FFF2-40B4-BE49-F238E27FC236}">
                <a16:creationId xmlns:a16="http://schemas.microsoft.com/office/drawing/2014/main" id="{E57541D6-4702-4421-AEB2-D6CA3AADBA4F}"/>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4C3C9F43-CD60-4C38-94C9-0E6D3B7224FD}"/>
              </a:ext>
            </a:extLst>
          </p:cNvPr>
          <p:cNvSpPr>
            <a:spLocks noGrp="1"/>
          </p:cNvSpPr>
          <p:nvPr>
            <p:ph type="sldNum" sz="quarter" idx="12"/>
          </p:nvPr>
        </p:nvSpPr>
        <p:spPr/>
        <p:txBody>
          <a:bodyPr/>
          <a:lstStyle/>
          <a:p>
            <a:fld id="{3A4F6043-7A67-491B-98BC-F933DED7226D}" type="slidenum">
              <a:rPr lang="en-US" smtClean="0"/>
              <a:pPr/>
              <a:t>‹#›</a:t>
            </a:fld>
            <a:endParaRPr lang="en-US"/>
          </a:p>
        </p:txBody>
      </p:sp>
    </p:spTree>
    <p:extLst>
      <p:ext uri="{BB962C8B-B14F-4D97-AF65-F5344CB8AC3E}">
        <p14:creationId xmlns:p14="http://schemas.microsoft.com/office/powerpoint/2010/main" val="24618231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23A9C4-F775-4031-B17F-D131A10453A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32E39E9-6712-4CA2-9415-57A62B78D81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8BA50CA-107F-4444-98F1-B0BAA2AFDE9D}"/>
              </a:ext>
            </a:extLst>
          </p:cNvPr>
          <p:cNvSpPr>
            <a:spLocks noGrp="1"/>
          </p:cNvSpPr>
          <p:nvPr>
            <p:ph type="dt" sz="half" idx="10"/>
          </p:nvPr>
        </p:nvSpPr>
        <p:spPr/>
        <p:txBody>
          <a:bodyPr/>
          <a:lstStyle/>
          <a:p>
            <a:fld id="{D68DE9AE-8B5E-4CAF-ADFB-5E2651E5E170}" type="datetimeFigureOut">
              <a:rPr lang="en-US" smtClean="0"/>
              <a:t>10/6/2022</a:t>
            </a:fld>
            <a:endParaRPr lang="en-US"/>
          </a:p>
        </p:txBody>
      </p:sp>
      <p:sp>
        <p:nvSpPr>
          <p:cNvPr id="5" name="Footer Placeholder 4">
            <a:extLst>
              <a:ext uri="{FF2B5EF4-FFF2-40B4-BE49-F238E27FC236}">
                <a16:creationId xmlns:a16="http://schemas.microsoft.com/office/drawing/2014/main" id="{B4F65CA6-FDD9-417B-8EA1-A796545CDB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3292A2-1E72-48B3-81CB-962215E88778}"/>
              </a:ext>
            </a:extLst>
          </p:cNvPr>
          <p:cNvSpPr>
            <a:spLocks noGrp="1"/>
          </p:cNvSpPr>
          <p:nvPr>
            <p:ph type="sldNum" sz="quarter" idx="12"/>
          </p:nvPr>
        </p:nvSpPr>
        <p:spPr/>
        <p:txBody>
          <a:bodyPr/>
          <a:lstStyle/>
          <a:p>
            <a:fld id="{A3245857-B216-4626-A14B-70FE8A39269B}" type="slidenum">
              <a:rPr lang="en-US" smtClean="0"/>
              <a:t>‹#›</a:t>
            </a:fld>
            <a:endParaRPr lang="en-US"/>
          </a:p>
        </p:txBody>
      </p:sp>
    </p:spTree>
    <p:extLst>
      <p:ext uri="{BB962C8B-B14F-4D97-AF65-F5344CB8AC3E}">
        <p14:creationId xmlns:p14="http://schemas.microsoft.com/office/powerpoint/2010/main" val="6650431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2C09B6-5288-4A40-B6B8-4BFBCC9A6EC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E590EEF-04A7-4BB0-A3A8-08C5442B0A3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15F1AE4-1FDD-4BD1-B3DD-CA94E5EE027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BFD7D1E-5CE5-42F2-87C7-C77B250792E4}"/>
              </a:ext>
            </a:extLst>
          </p:cNvPr>
          <p:cNvSpPr>
            <a:spLocks noGrp="1"/>
          </p:cNvSpPr>
          <p:nvPr>
            <p:ph type="dt" sz="half" idx="10"/>
          </p:nvPr>
        </p:nvSpPr>
        <p:spPr/>
        <p:txBody>
          <a:bodyPr/>
          <a:lstStyle/>
          <a:p>
            <a:fld id="{D68DE9AE-8B5E-4CAF-ADFB-5E2651E5E170}" type="datetimeFigureOut">
              <a:rPr lang="en-US" smtClean="0"/>
              <a:t>10/6/2022</a:t>
            </a:fld>
            <a:endParaRPr lang="en-US"/>
          </a:p>
        </p:txBody>
      </p:sp>
      <p:sp>
        <p:nvSpPr>
          <p:cNvPr id="6" name="Footer Placeholder 5">
            <a:extLst>
              <a:ext uri="{FF2B5EF4-FFF2-40B4-BE49-F238E27FC236}">
                <a16:creationId xmlns:a16="http://schemas.microsoft.com/office/drawing/2014/main" id="{D5D14868-3FEB-40ED-899A-7CE8C4B399C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EA8F356-455B-4E1B-ACB9-C37A8440D64D}"/>
              </a:ext>
            </a:extLst>
          </p:cNvPr>
          <p:cNvSpPr>
            <a:spLocks noGrp="1"/>
          </p:cNvSpPr>
          <p:nvPr>
            <p:ph type="sldNum" sz="quarter" idx="12"/>
          </p:nvPr>
        </p:nvSpPr>
        <p:spPr/>
        <p:txBody>
          <a:bodyPr/>
          <a:lstStyle/>
          <a:p>
            <a:fld id="{A3245857-B216-4626-A14B-70FE8A39269B}" type="slidenum">
              <a:rPr lang="en-US" smtClean="0"/>
              <a:t>‹#›</a:t>
            </a:fld>
            <a:endParaRPr lang="en-US"/>
          </a:p>
        </p:txBody>
      </p:sp>
    </p:spTree>
    <p:extLst>
      <p:ext uri="{BB962C8B-B14F-4D97-AF65-F5344CB8AC3E}">
        <p14:creationId xmlns:p14="http://schemas.microsoft.com/office/powerpoint/2010/main" val="939370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3BE4FC-14C7-49A5-8565-68E41D09B5D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3EBA84F-3811-49A3-97D8-878152BF49E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DC83DFA-4087-4D1E-AB80-572202B2E31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BC17714-C6F0-4D32-BA93-CFFA07B8C0A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AE9A1C1-4AD8-45D0-91D9-58ABC109090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D42AD90-C90B-43DE-B8C0-757971156467}"/>
              </a:ext>
            </a:extLst>
          </p:cNvPr>
          <p:cNvSpPr>
            <a:spLocks noGrp="1"/>
          </p:cNvSpPr>
          <p:nvPr>
            <p:ph type="dt" sz="half" idx="10"/>
          </p:nvPr>
        </p:nvSpPr>
        <p:spPr/>
        <p:txBody>
          <a:bodyPr/>
          <a:lstStyle/>
          <a:p>
            <a:fld id="{D68DE9AE-8B5E-4CAF-ADFB-5E2651E5E170}" type="datetimeFigureOut">
              <a:rPr lang="en-US" smtClean="0"/>
              <a:t>10/6/2022</a:t>
            </a:fld>
            <a:endParaRPr lang="en-US"/>
          </a:p>
        </p:txBody>
      </p:sp>
      <p:sp>
        <p:nvSpPr>
          <p:cNvPr id="8" name="Footer Placeholder 7">
            <a:extLst>
              <a:ext uri="{FF2B5EF4-FFF2-40B4-BE49-F238E27FC236}">
                <a16:creationId xmlns:a16="http://schemas.microsoft.com/office/drawing/2014/main" id="{17537A6D-1A06-460E-809E-981271617D1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86F82CF-3998-43E4-9225-1F8845DD917E}"/>
              </a:ext>
            </a:extLst>
          </p:cNvPr>
          <p:cNvSpPr>
            <a:spLocks noGrp="1"/>
          </p:cNvSpPr>
          <p:nvPr>
            <p:ph type="sldNum" sz="quarter" idx="12"/>
          </p:nvPr>
        </p:nvSpPr>
        <p:spPr/>
        <p:txBody>
          <a:bodyPr/>
          <a:lstStyle/>
          <a:p>
            <a:fld id="{A3245857-B216-4626-A14B-70FE8A39269B}" type="slidenum">
              <a:rPr lang="en-US" smtClean="0"/>
              <a:t>‹#›</a:t>
            </a:fld>
            <a:endParaRPr lang="en-US"/>
          </a:p>
        </p:txBody>
      </p:sp>
    </p:spTree>
    <p:extLst>
      <p:ext uri="{BB962C8B-B14F-4D97-AF65-F5344CB8AC3E}">
        <p14:creationId xmlns:p14="http://schemas.microsoft.com/office/powerpoint/2010/main" val="28641083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3533FA-F25D-41F3-9450-9C8D3ACB367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AF95C43-4EED-4D7D-91BD-1ACC0E7FB2F7}"/>
              </a:ext>
            </a:extLst>
          </p:cNvPr>
          <p:cNvSpPr>
            <a:spLocks noGrp="1"/>
          </p:cNvSpPr>
          <p:nvPr>
            <p:ph type="dt" sz="half" idx="10"/>
          </p:nvPr>
        </p:nvSpPr>
        <p:spPr/>
        <p:txBody>
          <a:bodyPr/>
          <a:lstStyle/>
          <a:p>
            <a:fld id="{D68DE9AE-8B5E-4CAF-ADFB-5E2651E5E170}" type="datetimeFigureOut">
              <a:rPr lang="en-US" smtClean="0"/>
              <a:t>10/6/2022</a:t>
            </a:fld>
            <a:endParaRPr lang="en-US"/>
          </a:p>
        </p:txBody>
      </p:sp>
      <p:sp>
        <p:nvSpPr>
          <p:cNvPr id="4" name="Footer Placeholder 3">
            <a:extLst>
              <a:ext uri="{FF2B5EF4-FFF2-40B4-BE49-F238E27FC236}">
                <a16:creationId xmlns:a16="http://schemas.microsoft.com/office/drawing/2014/main" id="{D74E259A-A534-4026-9B9D-01B56BBA030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FAC6341-4525-411F-BCEF-77D3B2590907}"/>
              </a:ext>
            </a:extLst>
          </p:cNvPr>
          <p:cNvSpPr>
            <a:spLocks noGrp="1"/>
          </p:cNvSpPr>
          <p:nvPr>
            <p:ph type="sldNum" sz="quarter" idx="12"/>
          </p:nvPr>
        </p:nvSpPr>
        <p:spPr/>
        <p:txBody>
          <a:bodyPr/>
          <a:lstStyle/>
          <a:p>
            <a:fld id="{A3245857-B216-4626-A14B-70FE8A39269B}" type="slidenum">
              <a:rPr lang="en-US" smtClean="0"/>
              <a:t>‹#›</a:t>
            </a:fld>
            <a:endParaRPr lang="en-US"/>
          </a:p>
        </p:txBody>
      </p:sp>
    </p:spTree>
    <p:extLst>
      <p:ext uri="{BB962C8B-B14F-4D97-AF65-F5344CB8AC3E}">
        <p14:creationId xmlns:p14="http://schemas.microsoft.com/office/powerpoint/2010/main" val="22818374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B2A43B3-4E3C-4334-A4A2-6F64D7778664}"/>
              </a:ext>
            </a:extLst>
          </p:cNvPr>
          <p:cNvSpPr>
            <a:spLocks noGrp="1"/>
          </p:cNvSpPr>
          <p:nvPr>
            <p:ph type="dt" sz="half" idx="10"/>
          </p:nvPr>
        </p:nvSpPr>
        <p:spPr/>
        <p:txBody>
          <a:bodyPr/>
          <a:lstStyle/>
          <a:p>
            <a:fld id="{D68DE9AE-8B5E-4CAF-ADFB-5E2651E5E170}" type="datetimeFigureOut">
              <a:rPr lang="en-US" smtClean="0"/>
              <a:t>10/6/2022</a:t>
            </a:fld>
            <a:endParaRPr lang="en-US"/>
          </a:p>
        </p:txBody>
      </p:sp>
      <p:sp>
        <p:nvSpPr>
          <p:cNvPr id="3" name="Footer Placeholder 2">
            <a:extLst>
              <a:ext uri="{FF2B5EF4-FFF2-40B4-BE49-F238E27FC236}">
                <a16:creationId xmlns:a16="http://schemas.microsoft.com/office/drawing/2014/main" id="{F7718FFD-057F-4C55-B267-6E3C52202B1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598399A-63A8-4B44-A118-A7970F07B6A0}"/>
              </a:ext>
            </a:extLst>
          </p:cNvPr>
          <p:cNvSpPr>
            <a:spLocks noGrp="1"/>
          </p:cNvSpPr>
          <p:nvPr>
            <p:ph type="sldNum" sz="quarter" idx="12"/>
          </p:nvPr>
        </p:nvSpPr>
        <p:spPr/>
        <p:txBody>
          <a:bodyPr/>
          <a:lstStyle/>
          <a:p>
            <a:fld id="{A3245857-B216-4626-A14B-70FE8A39269B}" type="slidenum">
              <a:rPr lang="en-US" smtClean="0"/>
              <a:t>‹#›</a:t>
            </a:fld>
            <a:endParaRPr lang="en-US"/>
          </a:p>
        </p:txBody>
      </p:sp>
    </p:spTree>
    <p:extLst>
      <p:ext uri="{BB962C8B-B14F-4D97-AF65-F5344CB8AC3E}">
        <p14:creationId xmlns:p14="http://schemas.microsoft.com/office/powerpoint/2010/main" val="2290017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F70D6A-5280-4A96-A755-FA3983A6023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17D4BB6-DE37-4FCF-BB8A-33791EF255C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A9C40CC-AD27-4E74-AF87-BD19CC31D9D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750F853-39DB-4BFB-BCF3-73E733C44119}"/>
              </a:ext>
            </a:extLst>
          </p:cNvPr>
          <p:cNvSpPr>
            <a:spLocks noGrp="1"/>
          </p:cNvSpPr>
          <p:nvPr>
            <p:ph type="dt" sz="half" idx="10"/>
          </p:nvPr>
        </p:nvSpPr>
        <p:spPr/>
        <p:txBody>
          <a:bodyPr/>
          <a:lstStyle/>
          <a:p>
            <a:fld id="{D68DE9AE-8B5E-4CAF-ADFB-5E2651E5E170}" type="datetimeFigureOut">
              <a:rPr lang="en-US" smtClean="0"/>
              <a:t>10/6/2022</a:t>
            </a:fld>
            <a:endParaRPr lang="en-US"/>
          </a:p>
        </p:txBody>
      </p:sp>
      <p:sp>
        <p:nvSpPr>
          <p:cNvPr id="6" name="Footer Placeholder 5">
            <a:extLst>
              <a:ext uri="{FF2B5EF4-FFF2-40B4-BE49-F238E27FC236}">
                <a16:creationId xmlns:a16="http://schemas.microsoft.com/office/drawing/2014/main" id="{FD1BA9B8-01BE-4110-B192-3E870499CCE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34E8495-3217-432D-85D3-5D34483B3390}"/>
              </a:ext>
            </a:extLst>
          </p:cNvPr>
          <p:cNvSpPr>
            <a:spLocks noGrp="1"/>
          </p:cNvSpPr>
          <p:nvPr>
            <p:ph type="sldNum" sz="quarter" idx="12"/>
          </p:nvPr>
        </p:nvSpPr>
        <p:spPr/>
        <p:txBody>
          <a:bodyPr/>
          <a:lstStyle/>
          <a:p>
            <a:fld id="{A3245857-B216-4626-A14B-70FE8A39269B}" type="slidenum">
              <a:rPr lang="en-US" smtClean="0"/>
              <a:t>‹#›</a:t>
            </a:fld>
            <a:endParaRPr lang="en-US"/>
          </a:p>
        </p:txBody>
      </p:sp>
    </p:spTree>
    <p:extLst>
      <p:ext uri="{BB962C8B-B14F-4D97-AF65-F5344CB8AC3E}">
        <p14:creationId xmlns:p14="http://schemas.microsoft.com/office/powerpoint/2010/main" val="25482414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F4B3C7-13EC-46D8-BEFD-07BCD066E58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0F89A6F-52E1-4311-93CE-7A07C80AAA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FB3EBAC-66CD-41EA-88FC-96BBB504FEF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07C79C3-AF06-47DD-AF80-9D1D0953C4D3}"/>
              </a:ext>
            </a:extLst>
          </p:cNvPr>
          <p:cNvSpPr>
            <a:spLocks noGrp="1"/>
          </p:cNvSpPr>
          <p:nvPr>
            <p:ph type="dt" sz="half" idx="10"/>
          </p:nvPr>
        </p:nvSpPr>
        <p:spPr/>
        <p:txBody>
          <a:bodyPr/>
          <a:lstStyle/>
          <a:p>
            <a:fld id="{D68DE9AE-8B5E-4CAF-ADFB-5E2651E5E170}" type="datetimeFigureOut">
              <a:rPr lang="en-US" smtClean="0"/>
              <a:t>10/6/2022</a:t>
            </a:fld>
            <a:endParaRPr lang="en-US"/>
          </a:p>
        </p:txBody>
      </p:sp>
      <p:sp>
        <p:nvSpPr>
          <p:cNvPr id="6" name="Footer Placeholder 5">
            <a:extLst>
              <a:ext uri="{FF2B5EF4-FFF2-40B4-BE49-F238E27FC236}">
                <a16:creationId xmlns:a16="http://schemas.microsoft.com/office/drawing/2014/main" id="{FD388F9F-437C-4BD8-809D-1AA14D9C91F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585DAF5-C7B8-49BF-91AC-2AF47B72ABF7}"/>
              </a:ext>
            </a:extLst>
          </p:cNvPr>
          <p:cNvSpPr>
            <a:spLocks noGrp="1"/>
          </p:cNvSpPr>
          <p:nvPr>
            <p:ph type="sldNum" sz="quarter" idx="12"/>
          </p:nvPr>
        </p:nvSpPr>
        <p:spPr/>
        <p:txBody>
          <a:bodyPr/>
          <a:lstStyle/>
          <a:p>
            <a:fld id="{A3245857-B216-4626-A14B-70FE8A39269B}" type="slidenum">
              <a:rPr lang="en-US" smtClean="0"/>
              <a:t>‹#›</a:t>
            </a:fld>
            <a:endParaRPr lang="en-US"/>
          </a:p>
        </p:txBody>
      </p:sp>
    </p:spTree>
    <p:extLst>
      <p:ext uri="{BB962C8B-B14F-4D97-AF65-F5344CB8AC3E}">
        <p14:creationId xmlns:p14="http://schemas.microsoft.com/office/powerpoint/2010/main" val="13849702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6477FE3-ED72-4431-9F91-002A7158BC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2529375-A591-499A-891F-C5AEE86EA2D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2C0A2B9-8D83-40FE-ADED-BBB5411F93A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68DE9AE-8B5E-4CAF-ADFB-5E2651E5E170}" type="datetimeFigureOut">
              <a:rPr lang="en-US" smtClean="0"/>
              <a:t>10/6/2022</a:t>
            </a:fld>
            <a:endParaRPr lang="en-US"/>
          </a:p>
        </p:txBody>
      </p:sp>
      <p:sp>
        <p:nvSpPr>
          <p:cNvPr id="5" name="Footer Placeholder 4">
            <a:extLst>
              <a:ext uri="{FF2B5EF4-FFF2-40B4-BE49-F238E27FC236}">
                <a16:creationId xmlns:a16="http://schemas.microsoft.com/office/drawing/2014/main" id="{C6AD0BBB-DD53-45BC-BDEC-00570617288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8A275F2-9588-40E6-9BF4-73E42DA50A3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245857-B216-4626-A14B-70FE8A39269B}" type="slidenum">
              <a:rPr lang="en-US" smtClean="0"/>
              <a:t>‹#›</a:t>
            </a:fld>
            <a:endParaRPr lang="en-US"/>
          </a:p>
        </p:txBody>
      </p:sp>
    </p:spTree>
    <p:extLst>
      <p:ext uri="{BB962C8B-B14F-4D97-AF65-F5344CB8AC3E}">
        <p14:creationId xmlns:p14="http://schemas.microsoft.com/office/powerpoint/2010/main" val="139620800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16" userDrawn="1">
          <p15:clr>
            <a:srgbClr val="F26B43"/>
          </p15:clr>
        </p15:guide>
        <p15:guide id="2" pos="7256" userDrawn="1">
          <p15:clr>
            <a:srgbClr val="F26B43"/>
          </p15:clr>
        </p15:guide>
        <p15:guide id="3" orient="horz" pos="648" userDrawn="1">
          <p15:clr>
            <a:srgbClr val="F26B43"/>
          </p15:clr>
        </p15:guide>
        <p15:guide id="4" orient="horz" pos="712" userDrawn="1">
          <p15:clr>
            <a:srgbClr val="F26B43"/>
          </p15:clr>
        </p15:guide>
        <p15:guide id="5" orient="horz" pos="3928" userDrawn="1">
          <p15:clr>
            <a:srgbClr val="F26B43"/>
          </p15:clr>
        </p15:guide>
        <p15:guide id="6" orient="horz" pos="3864"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586836B-C327-49CB-ADF2-2E730C4A91BF}"/>
              </a:ext>
            </a:extLst>
          </p:cNvPr>
          <p:cNvSpPr/>
          <p:nvPr/>
        </p:nvSpPr>
        <p:spPr>
          <a:xfrm>
            <a:off x="0" y="0"/>
            <a:ext cx="12188952" cy="6858000"/>
          </a:xfrm>
          <a:prstGeom prst="rect">
            <a:avLst/>
          </a:prstGeom>
          <a:solidFill>
            <a:schemeClr val="bg2">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88310F61-136C-42B3-981B-FDE3DD0A8135}"/>
              </a:ext>
            </a:extLst>
          </p:cNvPr>
          <p:cNvSpPr/>
          <p:nvPr/>
        </p:nvSpPr>
        <p:spPr>
          <a:xfrm>
            <a:off x="1478322" y="709375"/>
            <a:ext cx="10713675" cy="5419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a:extLst>
              <a:ext uri="{FF2B5EF4-FFF2-40B4-BE49-F238E27FC236}">
                <a16:creationId xmlns:a16="http://schemas.microsoft.com/office/drawing/2014/main" id="{392AF870-601F-4570-A8A9-1003F8939C55}"/>
              </a:ext>
            </a:extLst>
          </p:cNvPr>
          <p:cNvSpPr>
            <a:spLocks noGrp="1"/>
          </p:cNvSpPr>
          <p:nvPr>
            <p:ph type="title"/>
          </p:nvPr>
        </p:nvSpPr>
        <p:spPr>
          <a:xfrm>
            <a:off x="420624" y="365125"/>
            <a:ext cx="10543032" cy="1325563"/>
          </a:xfrm>
          <a:prstGeom prst="rect">
            <a:avLst/>
          </a:prstGeom>
        </p:spPr>
        <p:txBody>
          <a:bodyPr lIns="109728" tIns="109728" rIns="109728" bIns="91440" anchor="ctr"/>
          <a:lstStyle/>
          <a:p>
            <a:r>
              <a:rPr lang="en-US" dirty="0"/>
              <a:t>Click to edit Master title style</a:t>
            </a:r>
          </a:p>
        </p:txBody>
      </p:sp>
      <p:sp>
        <p:nvSpPr>
          <p:cNvPr id="3" name="Text Placeholder 2">
            <a:extLst>
              <a:ext uri="{FF2B5EF4-FFF2-40B4-BE49-F238E27FC236}">
                <a16:creationId xmlns:a16="http://schemas.microsoft.com/office/drawing/2014/main" id="{EBCCCECD-B6E7-4C40-8A84-65FD5A3F0AE2}"/>
              </a:ext>
            </a:extLst>
          </p:cNvPr>
          <p:cNvSpPr>
            <a:spLocks noGrp="1"/>
          </p:cNvSpPr>
          <p:nvPr>
            <p:ph type="body" idx="1"/>
          </p:nvPr>
        </p:nvSpPr>
        <p:spPr>
          <a:xfrm>
            <a:off x="420624" y="1825625"/>
            <a:ext cx="10543032" cy="4351338"/>
          </a:xfrm>
          <a:prstGeom prst="rect">
            <a:avLst/>
          </a:prstGeom>
        </p:spPr>
        <p:txBody>
          <a:bodyPr lIns="109728" tIns="109728" rIns="109728" bIns="9144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C43EFA4D-0E39-4E26-B43C-5D1084B3BAE2}"/>
              </a:ext>
            </a:extLst>
          </p:cNvPr>
          <p:cNvSpPr>
            <a:spLocks noGrp="1"/>
          </p:cNvSpPr>
          <p:nvPr>
            <p:ph type="dt" sz="half" idx="2"/>
          </p:nvPr>
        </p:nvSpPr>
        <p:spPr>
          <a:xfrm>
            <a:off x="420624" y="6217920"/>
            <a:ext cx="2743200" cy="640080"/>
          </a:xfrm>
          <a:prstGeom prst="rect">
            <a:avLst/>
          </a:prstGeom>
        </p:spPr>
        <p:txBody>
          <a:bodyPr lIns="109728" tIns="109728" rIns="109728" bIns="91440" anchor="ctr"/>
          <a:lstStyle>
            <a:lvl1pPr algn="r">
              <a:defRPr sz="1000" spc="60">
                <a:solidFill>
                  <a:schemeClr val="tx2"/>
                </a:solidFill>
              </a:defRPr>
            </a:lvl1pPr>
          </a:lstStyle>
          <a:p>
            <a:fld id="{E8352ED3-3C46-4C9A-9738-67B2D875E7E2}" type="datetime2">
              <a:rPr lang="en-US" smtClean="0"/>
              <a:pPr/>
              <a:t>Thursday, October 6, 2022</a:t>
            </a:fld>
            <a:endParaRPr lang="en-US" dirty="0"/>
          </a:p>
        </p:txBody>
      </p:sp>
      <p:sp>
        <p:nvSpPr>
          <p:cNvPr id="5" name="Footer Placeholder 4">
            <a:extLst>
              <a:ext uri="{FF2B5EF4-FFF2-40B4-BE49-F238E27FC236}">
                <a16:creationId xmlns:a16="http://schemas.microsoft.com/office/drawing/2014/main" id="{AE8851EA-2F2C-4012-8B96-51179BDD11B7}"/>
              </a:ext>
            </a:extLst>
          </p:cNvPr>
          <p:cNvSpPr>
            <a:spLocks noGrp="1"/>
          </p:cNvSpPr>
          <p:nvPr>
            <p:ph type="ftr" sz="quarter" idx="3"/>
          </p:nvPr>
        </p:nvSpPr>
        <p:spPr>
          <a:xfrm>
            <a:off x="3767328" y="6217920"/>
            <a:ext cx="7196328" cy="640080"/>
          </a:xfrm>
          <a:prstGeom prst="rect">
            <a:avLst/>
          </a:prstGeom>
        </p:spPr>
        <p:txBody>
          <a:bodyPr lIns="109728" tIns="109728" rIns="109728" bIns="91440" anchor="ctr"/>
          <a:lstStyle>
            <a:lvl1pPr algn="l">
              <a:defRPr sz="1000" spc="60">
                <a:solidFill>
                  <a:schemeClr val="tx2"/>
                </a:solidFill>
              </a:defRPr>
            </a:lvl1pPr>
          </a:lstStyle>
          <a:p>
            <a:r>
              <a:rPr lang="en-US" dirty="0"/>
              <a:t>Sample Footer Text</a:t>
            </a:r>
          </a:p>
        </p:txBody>
      </p:sp>
      <p:sp>
        <p:nvSpPr>
          <p:cNvPr id="6" name="Slide Number Placeholder 5">
            <a:extLst>
              <a:ext uri="{FF2B5EF4-FFF2-40B4-BE49-F238E27FC236}">
                <a16:creationId xmlns:a16="http://schemas.microsoft.com/office/drawing/2014/main" id="{17BB8ACB-7A60-4D76-A149-0C57A30E0161}"/>
              </a:ext>
            </a:extLst>
          </p:cNvPr>
          <p:cNvSpPr>
            <a:spLocks noGrp="1"/>
          </p:cNvSpPr>
          <p:nvPr>
            <p:ph type="sldNum" sz="quarter" idx="4"/>
          </p:nvPr>
        </p:nvSpPr>
        <p:spPr>
          <a:xfrm>
            <a:off x="11503152" y="0"/>
            <a:ext cx="685800" cy="685800"/>
          </a:xfrm>
          <a:prstGeom prst="rect">
            <a:avLst/>
          </a:prstGeom>
        </p:spPr>
        <p:txBody>
          <a:bodyPr lIns="109728" tIns="109728" rIns="109728" bIns="91440" anchor="ctr"/>
          <a:lstStyle>
            <a:lvl1pPr algn="ctr">
              <a:defRPr sz="1000">
                <a:solidFill>
                  <a:schemeClr val="tx2"/>
                </a:solidFill>
              </a:defRPr>
            </a:lvl1pPr>
          </a:lstStyle>
          <a:p>
            <a:fld id="{3A4F6043-7A67-491B-98BC-F933DED7226D}" type="slidenum">
              <a:rPr lang="en-US" smtClean="0"/>
              <a:pPr/>
              <a:t>‹#›</a:t>
            </a:fld>
            <a:endParaRPr lang="en-US" dirty="0"/>
          </a:p>
        </p:txBody>
      </p:sp>
    </p:spTree>
    <p:extLst>
      <p:ext uri="{BB962C8B-B14F-4D97-AF65-F5344CB8AC3E}">
        <p14:creationId xmlns:p14="http://schemas.microsoft.com/office/powerpoint/2010/main" val="426405336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lvl1pPr algn="l" defTabSz="914400" rtl="0" eaLnBrk="1" latinLnBrk="0" hangingPunct="1">
        <a:lnSpc>
          <a:spcPct val="90000"/>
        </a:lnSpc>
        <a:spcBef>
          <a:spcPct val="0"/>
        </a:spcBef>
        <a:buNone/>
        <a:defRPr sz="4000" b="1" kern="1200" spc="70">
          <a:solidFill>
            <a:schemeClr val="tx2"/>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Wingdings 2" panose="05020102010507070707" pitchFamily="18" charset="2"/>
        <a:buChar char=""/>
        <a:defRPr sz="2000" kern="1200" spc="10">
          <a:solidFill>
            <a:schemeClr val="tx2"/>
          </a:solidFill>
          <a:latin typeface="+mn-lt"/>
          <a:ea typeface="+mn-ea"/>
          <a:cs typeface="+mn-cs"/>
        </a:defRPr>
      </a:lvl1pPr>
      <a:lvl2pPr marL="685800" indent="-228600" algn="l" defTabSz="914400" rtl="0" eaLnBrk="1" latinLnBrk="0" hangingPunct="1">
        <a:lnSpc>
          <a:spcPct val="100000"/>
        </a:lnSpc>
        <a:spcBef>
          <a:spcPts val="500"/>
        </a:spcBef>
        <a:buClr>
          <a:schemeClr val="accent2"/>
        </a:buClr>
        <a:buFont typeface="Wingdings 2" panose="05020102010507070707" pitchFamily="18" charset="2"/>
        <a:buChar char=""/>
        <a:defRPr sz="1800" kern="1200" spc="10">
          <a:solidFill>
            <a:schemeClr val="tx2"/>
          </a:solidFill>
          <a:latin typeface="+mn-lt"/>
          <a:ea typeface="+mn-ea"/>
          <a:cs typeface="+mn-cs"/>
        </a:defRPr>
      </a:lvl2pPr>
      <a:lvl3pPr marL="1143000" indent="-228600" algn="l" defTabSz="914400" rtl="0" eaLnBrk="1" latinLnBrk="0" hangingPunct="1">
        <a:lnSpc>
          <a:spcPct val="100000"/>
        </a:lnSpc>
        <a:spcBef>
          <a:spcPts val="500"/>
        </a:spcBef>
        <a:buClr>
          <a:schemeClr val="accent2"/>
        </a:buClr>
        <a:buFont typeface="Wingdings 2" panose="05020102010507070707" pitchFamily="18" charset="2"/>
        <a:buChar char=""/>
        <a:defRPr sz="1600" kern="1200" spc="10">
          <a:solidFill>
            <a:schemeClr val="tx2"/>
          </a:solidFill>
          <a:latin typeface="+mn-lt"/>
          <a:ea typeface="+mn-ea"/>
          <a:cs typeface="+mn-cs"/>
        </a:defRPr>
      </a:lvl3pPr>
      <a:lvl4pPr marL="1600200" indent="-228600" algn="l" defTabSz="914400" rtl="0" eaLnBrk="1" latinLnBrk="0" hangingPunct="1">
        <a:lnSpc>
          <a:spcPct val="100000"/>
        </a:lnSpc>
        <a:spcBef>
          <a:spcPts val="500"/>
        </a:spcBef>
        <a:buClr>
          <a:schemeClr val="accent2"/>
        </a:buClr>
        <a:buFont typeface="Wingdings 2" panose="05020102010507070707" pitchFamily="18" charset="2"/>
        <a:buChar char=""/>
        <a:defRPr sz="1400" kern="1200" spc="10">
          <a:solidFill>
            <a:schemeClr val="tx2"/>
          </a:solidFill>
          <a:latin typeface="+mn-lt"/>
          <a:ea typeface="+mn-ea"/>
          <a:cs typeface="+mn-cs"/>
        </a:defRPr>
      </a:lvl4pPr>
      <a:lvl5pPr marL="2057400" indent="-228600" algn="l" defTabSz="914400" rtl="0" eaLnBrk="1" latinLnBrk="0" hangingPunct="1">
        <a:lnSpc>
          <a:spcPct val="100000"/>
        </a:lnSpc>
        <a:spcBef>
          <a:spcPts val="500"/>
        </a:spcBef>
        <a:buClr>
          <a:schemeClr val="accent2"/>
        </a:buClr>
        <a:buFont typeface="Wingdings 2" panose="05020102010507070707" pitchFamily="18" charset="2"/>
        <a:buChar char=""/>
        <a:defRPr sz="1200" kern="1200" spc="1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image" Target="../media/image21.png"/></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xml"/><Relationship Id="rId4" Type="http://schemas.openxmlformats.org/officeDocument/2006/relationships/image" Target="../media/image30.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4" name="Straight Connector 10">
            <a:extLst>
              <a:ext uri="{FF2B5EF4-FFF2-40B4-BE49-F238E27FC236}">
                <a16:creationId xmlns:a16="http://schemas.microsoft.com/office/drawing/2014/main" id="{99AE2756-0FC4-4155-83E7-58AAAB63E75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65689" y="477749"/>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247AB924-1B87-43FC-B7C7-B112D5C51A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78068" y="4633546"/>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D0300D1B-B092-4F0A-8A8B-BFCD015F6121}"/>
              </a:ext>
            </a:extLst>
          </p:cNvPr>
          <p:cNvPicPr>
            <a:picLocks noChangeAspect="1"/>
          </p:cNvPicPr>
          <p:nvPr/>
        </p:nvPicPr>
        <p:blipFill>
          <a:blip r:embed="rId2"/>
          <a:stretch>
            <a:fillRect/>
          </a:stretch>
        </p:blipFill>
        <p:spPr>
          <a:xfrm>
            <a:off x="320040" y="884402"/>
            <a:ext cx="3425609" cy="2844294"/>
          </a:xfrm>
          <a:prstGeom prst="rect">
            <a:avLst/>
          </a:prstGeom>
        </p:spPr>
      </p:pic>
      <p:pic>
        <p:nvPicPr>
          <p:cNvPr id="4" name="Picture 3">
            <a:extLst>
              <a:ext uri="{FF2B5EF4-FFF2-40B4-BE49-F238E27FC236}">
                <a16:creationId xmlns:a16="http://schemas.microsoft.com/office/drawing/2014/main" id="{F70D4FD8-D0F3-4B8E-B7C8-5BEA2A9DF8C7}"/>
              </a:ext>
            </a:extLst>
          </p:cNvPr>
          <p:cNvPicPr>
            <a:picLocks noChangeAspect="1"/>
          </p:cNvPicPr>
          <p:nvPr/>
        </p:nvPicPr>
        <p:blipFill>
          <a:blip r:embed="rId3"/>
          <a:stretch>
            <a:fillRect/>
          </a:stretch>
        </p:blipFill>
        <p:spPr>
          <a:xfrm>
            <a:off x="4385729" y="921980"/>
            <a:ext cx="3433324" cy="2769138"/>
          </a:xfrm>
          <a:prstGeom prst="rect">
            <a:avLst/>
          </a:prstGeom>
        </p:spPr>
      </p:pic>
      <p:cxnSp>
        <p:nvCxnSpPr>
          <p:cNvPr id="15" name="Straight Connector 14">
            <a:extLst>
              <a:ext uri="{FF2B5EF4-FFF2-40B4-BE49-F238E27FC236}">
                <a16:creationId xmlns:a16="http://schemas.microsoft.com/office/drawing/2014/main" id="{818DC98F-4057-4645-B948-F604F39A9CF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153400" y="477749"/>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44AA4BEC-3C70-402F-8F1A-1E5CED81798B}"/>
              </a:ext>
            </a:extLst>
          </p:cNvPr>
          <p:cNvPicPr>
            <a:picLocks noChangeAspect="1"/>
          </p:cNvPicPr>
          <p:nvPr/>
        </p:nvPicPr>
        <p:blipFill>
          <a:blip r:embed="rId4"/>
          <a:stretch>
            <a:fillRect/>
          </a:stretch>
        </p:blipFill>
        <p:spPr>
          <a:xfrm>
            <a:off x="8449725" y="759569"/>
            <a:ext cx="3423916" cy="3138588"/>
          </a:xfrm>
          <a:prstGeom prst="rect">
            <a:avLst/>
          </a:prstGeom>
        </p:spPr>
      </p:pic>
      <p:cxnSp>
        <p:nvCxnSpPr>
          <p:cNvPr id="17" name="Straight Connector 16">
            <a:extLst>
              <a:ext uri="{FF2B5EF4-FFF2-40B4-BE49-F238E27FC236}">
                <a16:creationId xmlns:a16="http://schemas.microsoft.com/office/drawing/2014/main" id="{DAD2B705-4A9B-408D-AA80-4F41045E09D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09800" y="5738691"/>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066A15CB-A1B7-4A03-9AD5-BC26F4464708}"/>
              </a:ext>
            </a:extLst>
          </p:cNvPr>
          <p:cNvSpPr txBox="1"/>
          <p:nvPr/>
        </p:nvSpPr>
        <p:spPr>
          <a:xfrm>
            <a:off x="803275" y="4718269"/>
            <a:ext cx="10858500" cy="1094210"/>
          </a:xfrm>
          <a:prstGeom prst="rect">
            <a:avLst/>
          </a:prstGeom>
          <a:noFill/>
        </p:spPr>
        <p:txBody>
          <a:bodyPr wrap="square">
            <a:spAutoFit/>
          </a:bodyPr>
          <a:lstStyle/>
          <a:p>
            <a:pPr algn="ctr">
              <a:lnSpc>
                <a:spcPct val="107000"/>
              </a:lnSpc>
              <a:spcAft>
                <a:spcPts val="800"/>
              </a:spcAft>
            </a:pPr>
            <a:r>
              <a:rPr lang="en-US" sz="28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THIÊN NHIÊN VÀ CON NGƯỜI </a:t>
            </a:r>
          </a:p>
          <a:p>
            <a:pPr algn="ctr">
              <a:lnSpc>
                <a:spcPct val="107000"/>
              </a:lnSpc>
              <a:spcAft>
                <a:spcPts val="800"/>
              </a:spcAft>
            </a:pPr>
            <a:r>
              <a:rPr lang="en-US" sz="28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TRONG TRUYỆN </a:t>
            </a:r>
            <a:r>
              <a:rPr lang="en-US" sz="2800" b="1" i="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ĐẤT RỪNG PHƯƠNG NAM</a:t>
            </a:r>
            <a:endParaRPr lang="en-US" sz="2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6" name="TextBox 15">
            <a:extLst>
              <a:ext uri="{FF2B5EF4-FFF2-40B4-BE49-F238E27FC236}">
                <a16:creationId xmlns:a16="http://schemas.microsoft.com/office/drawing/2014/main" id="{D8ADB479-B2C8-4F4C-90A2-D78376B9F4E8}"/>
              </a:ext>
            </a:extLst>
          </p:cNvPr>
          <p:cNvSpPr txBox="1"/>
          <p:nvPr/>
        </p:nvSpPr>
        <p:spPr>
          <a:xfrm>
            <a:off x="8153400" y="5872490"/>
            <a:ext cx="3071132" cy="523220"/>
          </a:xfrm>
          <a:prstGeom prst="rect">
            <a:avLst/>
          </a:prstGeom>
          <a:noFill/>
        </p:spPr>
        <p:txBody>
          <a:bodyPr wrap="square">
            <a:spAutoFit/>
          </a:bodyPr>
          <a:lstStyle/>
          <a:p>
            <a:pPr algn="ctr"/>
            <a:r>
              <a:rPr lang="en-US" sz="28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Bùi</a:t>
            </a:r>
            <a:r>
              <a:rPr lang="en-US" sz="28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Hồng</a:t>
            </a:r>
            <a:r>
              <a:rPr lang="en-US" sz="28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a:solidFill>
                <a:schemeClr val="bg1"/>
              </a:solidFill>
            </a:endParaRPr>
          </a:p>
        </p:txBody>
      </p:sp>
    </p:spTree>
    <p:extLst>
      <p:ext uri="{BB962C8B-B14F-4D97-AF65-F5344CB8AC3E}">
        <p14:creationId xmlns:p14="http://schemas.microsoft.com/office/powerpoint/2010/main" val="221292168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descr="A watch and a clock on a table&#10;&#10;Description automatically generated with low confidence">
            <a:extLst>
              <a:ext uri="{FF2B5EF4-FFF2-40B4-BE49-F238E27FC236}">
                <a16:creationId xmlns:a16="http://schemas.microsoft.com/office/drawing/2014/main" id="{63602BD1-9267-432C-A58F-C3ACA9C3F533}"/>
              </a:ext>
            </a:extLst>
          </p:cNvPr>
          <p:cNvPicPr>
            <a:picLocks noChangeAspect="1"/>
          </p:cNvPicPr>
          <p:nvPr/>
        </p:nvPicPr>
        <p:blipFill rotWithShape="1">
          <a:blip r:embed="rId2"/>
          <a:srcRect t="19"/>
          <a:stretch/>
        </p:blipFill>
        <p:spPr>
          <a:xfrm>
            <a:off x="0" y="0"/>
            <a:ext cx="12192000" cy="6858000"/>
          </a:xfrm>
          <a:prstGeom prst="rect">
            <a:avLst/>
          </a:prstGeom>
        </p:spPr>
      </p:pic>
      <p:sp>
        <p:nvSpPr>
          <p:cNvPr id="3" name="Rectangle 2">
            <a:extLst>
              <a:ext uri="{FF2B5EF4-FFF2-40B4-BE49-F238E27FC236}">
                <a16:creationId xmlns:a16="http://schemas.microsoft.com/office/drawing/2014/main" id="{31CA1195-375E-4A35-B805-B82E0F153E70}"/>
              </a:ext>
            </a:extLst>
          </p:cNvPr>
          <p:cNvSpPr/>
          <p:nvPr/>
        </p:nvSpPr>
        <p:spPr>
          <a:xfrm>
            <a:off x="1361309" y="427334"/>
            <a:ext cx="7582525" cy="2823865"/>
          </a:xfrm>
          <a:prstGeom prst="rect">
            <a:avLst/>
          </a:prstGeom>
          <a:noFill/>
        </p:spPr>
        <p:txBody>
          <a:bodyPr wrap="none" lIns="91440" tIns="45720" rIns="91440" bIns="45720">
            <a:prstTxWarp prst="textChevron">
              <a:avLst/>
            </a:prstTxWarp>
            <a:spAutoFit/>
          </a:bodyPr>
          <a:lstStyle/>
          <a:p>
            <a:pPr algn="ctr"/>
            <a:r>
              <a:rPr lang="en-US" sz="5400" b="1" dirty="0">
                <a:ln w="9525">
                  <a:solidFill>
                    <a:schemeClr val="bg1"/>
                  </a:solidFill>
                  <a:prstDash val="solid"/>
                </a:ln>
                <a:effectLst>
                  <a:outerShdw blurRad="12700" dist="38100" dir="2700000" algn="tl" rotWithShape="0">
                    <a:schemeClr val="bg1">
                      <a:lumMod val="50000"/>
                    </a:schemeClr>
                  </a:outerShdw>
                </a:effectLst>
              </a:rPr>
              <a:t>ĐỌC VÀ TÌM HIỂU CHUNG</a:t>
            </a:r>
            <a:endPar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Tree>
    <p:extLst>
      <p:ext uri="{BB962C8B-B14F-4D97-AF65-F5344CB8AC3E}">
        <p14:creationId xmlns:p14="http://schemas.microsoft.com/office/powerpoint/2010/main" val="17338214"/>
      </p:ext>
    </p:extLst>
  </p:cSld>
  <p:clrMapOvr>
    <a:masterClrMapping/>
  </p:clrMapOvr>
  <p:transition spd="slow">
    <p:comb/>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10B95CA-1847-42E9-8E07-F443CC8EA45C}"/>
              </a:ext>
            </a:extLst>
          </p:cNvPr>
          <p:cNvSpPr txBox="1"/>
          <p:nvPr/>
        </p:nvSpPr>
        <p:spPr>
          <a:xfrm>
            <a:off x="660400" y="404912"/>
            <a:ext cx="10807700" cy="523220"/>
          </a:xfrm>
          <a:prstGeom prst="rect">
            <a:avLst/>
          </a:prstGeom>
          <a:noFill/>
        </p:spPr>
        <p:txBody>
          <a:bodyPr wrap="square">
            <a:spAutoFit/>
          </a:bodyPr>
          <a:lstStyle/>
          <a:p>
            <a:pPr algn="ctr"/>
            <a:r>
              <a:rPr lang="en-US" sz="2800" b="1" dirty="0">
                <a:solidFill>
                  <a:srgbClr val="0000CC"/>
                </a:solidFill>
                <a:effectLst/>
                <a:latin typeface="Times New Roman" panose="02020603050405020304" pitchFamily="18" charset="0"/>
                <a:ea typeface="Calibri" panose="020F0502020204030204" pitchFamily="34" charset="0"/>
              </a:rPr>
              <a:t>PHI</a:t>
            </a:r>
            <a:r>
              <a:rPr lang="vi-VN" sz="2800" b="1" dirty="0">
                <a:solidFill>
                  <a:srgbClr val="0000CC"/>
                </a:solidFill>
                <a:effectLst/>
                <a:latin typeface="Times New Roman" panose="02020603050405020304" pitchFamily="18" charset="0"/>
                <a:ea typeface="Calibri" panose="020F0502020204030204" pitchFamily="34" charset="0"/>
              </a:rPr>
              <a:t>ẾU HỌC TẬP 1</a:t>
            </a:r>
            <a:endParaRPr lang="en-US" sz="2800" dirty="0"/>
          </a:p>
        </p:txBody>
      </p:sp>
      <p:sp>
        <p:nvSpPr>
          <p:cNvPr id="5" name="TextBox 4">
            <a:extLst>
              <a:ext uri="{FF2B5EF4-FFF2-40B4-BE49-F238E27FC236}">
                <a16:creationId xmlns:a16="http://schemas.microsoft.com/office/drawing/2014/main" id="{7440F465-5036-4C7C-81BE-DBBAFA7AB529}"/>
              </a:ext>
            </a:extLst>
          </p:cNvPr>
          <p:cNvSpPr txBox="1"/>
          <p:nvPr/>
        </p:nvSpPr>
        <p:spPr>
          <a:xfrm>
            <a:off x="660400" y="927102"/>
            <a:ext cx="10807700" cy="863250"/>
          </a:xfrm>
          <a:prstGeom prst="rect">
            <a:avLst/>
          </a:prstGeom>
          <a:noFill/>
        </p:spPr>
        <p:txBody>
          <a:bodyPr wrap="square">
            <a:spAutoFit/>
          </a:bodyPr>
          <a:lstStyle/>
          <a:p>
            <a:pPr algn="just">
              <a:lnSpc>
                <a:spcPct val="107000"/>
              </a:lnSpc>
              <a:spcAft>
                <a:spcPts val="800"/>
              </a:spcAft>
            </a:pPr>
            <a:r>
              <a:rPr lang="vi-VN"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Nhiệm vụ: Dựa vào kiến thức ngữ văn và đọc văn bản </a:t>
            </a:r>
            <a:r>
              <a:rPr lang="en-US"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r>
              <a:rPr lang="en-US"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Thiên</a:t>
            </a:r>
            <a:r>
              <a:rPr lang="en-US"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nhiên</a:t>
            </a:r>
            <a:r>
              <a:rPr lang="en-US"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con </a:t>
            </a:r>
            <a:r>
              <a:rPr lang="en-US"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truyện</a:t>
            </a:r>
            <a:r>
              <a:rPr lang="en-US"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Đất</a:t>
            </a:r>
            <a:r>
              <a:rPr lang="en-US" sz="2400" b="1"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rừng</a:t>
            </a:r>
            <a:r>
              <a:rPr lang="en-US" sz="2400" b="1"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phương</a:t>
            </a:r>
            <a:r>
              <a:rPr lang="en-US" sz="2400" b="1"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Nam</a:t>
            </a:r>
            <a:r>
              <a:rPr lang="en-US"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r>
              <a:rPr lang="vi-VN"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của Bùi Hồng</a:t>
            </a:r>
            <a:r>
              <a:rPr lang="en-US"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hãy</a:t>
            </a:r>
            <a:r>
              <a:rPr lang="en-US"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trả</a:t>
            </a:r>
            <a:r>
              <a:rPr lang="en-US"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lời</a:t>
            </a:r>
            <a:r>
              <a:rPr lang="en-US"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câu</a:t>
            </a:r>
            <a:r>
              <a:rPr lang="en-US"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hỏi</a:t>
            </a:r>
            <a:r>
              <a:rPr lang="en-US"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6" name="Table 5">
            <a:extLst>
              <a:ext uri="{FF2B5EF4-FFF2-40B4-BE49-F238E27FC236}">
                <a16:creationId xmlns:a16="http://schemas.microsoft.com/office/drawing/2014/main" id="{FE7FAD5D-4F17-4B71-B7BE-A0D8BAA0F665}"/>
              </a:ext>
            </a:extLst>
          </p:cNvPr>
          <p:cNvGraphicFramePr>
            <a:graphicFrameLocks noGrp="1"/>
          </p:cNvGraphicFramePr>
          <p:nvPr>
            <p:extLst>
              <p:ext uri="{D42A27DB-BD31-4B8C-83A1-F6EECF244321}">
                <p14:modId xmlns:p14="http://schemas.microsoft.com/office/powerpoint/2010/main" val="3514970698"/>
              </p:ext>
            </p:extLst>
          </p:nvPr>
        </p:nvGraphicFramePr>
        <p:xfrm>
          <a:off x="660400" y="1891950"/>
          <a:ext cx="10807700" cy="4463861"/>
        </p:xfrm>
        <a:graphic>
          <a:graphicData uri="http://schemas.openxmlformats.org/drawingml/2006/table">
            <a:tbl>
              <a:tblPr firstRow="1" firstCol="1" bandRow="1">
                <a:tableStyleId>{ED083AE6-46FA-4A59-8FB0-9F97EB10719F}</a:tableStyleId>
              </a:tblPr>
              <a:tblGrid>
                <a:gridCol w="8490986">
                  <a:extLst>
                    <a:ext uri="{9D8B030D-6E8A-4147-A177-3AD203B41FA5}">
                      <a16:colId xmlns:a16="http://schemas.microsoft.com/office/drawing/2014/main" val="3941166786"/>
                    </a:ext>
                  </a:extLst>
                </a:gridCol>
                <a:gridCol w="2316714">
                  <a:extLst>
                    <a:ext uri="{9D8B030D-6E8A-4147-A177-3AD203B41FA5}">
                      <a16:colId xmlns:a16="http://schemas.microsoft.com/office/drawing/2014/main" val="3500459410"/>
                    </a:ext>
                  </a:extLst>
                </a:gridCol>
              </a:tblGrid>
              <a:tr h="0">
                <a:tc>
                  <a:txBody>
                    <a:bodyPr/>
                    <a:lstStyle/>
                    <a:p>
                      <a:pPr algn="ctr">
                        <a:lnSpc>
                          <a:spcPct val="107000"/>
                        </a:lnSpc>
                        <a:spcAft>
                          <a:spcPts val="800"/>
                        </a:spcAft>
                      </a:pPr>
                      <a:r>
                        <a:rPr lang="en-US" sz="2600" b="0" dirty="0" err="1">
                          <a:solidFill>
                            <a:srgbClr val="000000"/>
                          </a:solidFill>
                          <a:effectLst/>
                          <a:latin typeface="Times New Roman" panose="02020603050405020304" pitchFamily="18" charset="0"/>
                          <a:cs typeface="Times New Roman" panose="02020603050405020304" pitchFamily="18" charset="0"/>
                        </a:rPr>
                        <a:t>Câu</a:t>
                      </a:r>
                      <a:r>
                        <a:rPr lang="en-US" sz="2600" b="0" dirty="0">
                          <a:solidFill>
                            <a:srgbClr val="000000"/>
                          </a:solidFill>
                          <a:effectLst/>
                          <a:latin typeface="Times New Roman" panose="02020603050405020304" pitchFamily="18" charset="0"/>
                          <a:cs typeface="Times New Roman" panose="02020603050405020304" pitchFamily="18" charset="0"/>
                        </a:rPr>
                        <a:t> </a:t>
                      </a:r>
                      <a:r>
                        <a:rPr lang="en-US" sz="2600" b="0" dirty="0" err="1">
                          <a:solidFill>
                            <a:srgbClr val="000000"/>
                          </a:solidFill>
                          <a:effectLst/>
                          <a:latin typeface="Times New Roman" panose="02020603050405020304" pitchFamily="18" charset="0"/>
                          <a:cs typeface="Times New Roman" panose="02020603050405020304" pitchFamily="18" charset="0"/>
                        </a:rPr>
                        <a:t>hỏi</a:t>
                      </a:r>
                      <a:endParaRPr lang="en-US" sz="26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FFFF00"/>
                    </a:solidFill>
                  </a:tcPr>
                </a:tc>
                <a:tc>
                  <a:txBody>
                    <a:bodyPr/>
                    <a:lstStyle/>
                    <a:p>
                      <a:pPr algn="ctr">
                        <a:lnSpc>
                          <a:spcPct val="107000"/>
                        </a:lnSpc>
                        <a:spcAft>
                          <a:spcPts val="800"/>
                        </a:spcAft>
                      </a:pPr>
                      <a:r>
                        <a:rPr lang="en-US" sz="2600" b="0" dirty="0" err="1">
                          <a:solidFill>
                            <a:srgbClr val="000000"/>
                          </a:solidFill>
                          <a:effectLst/>
                          <a:latin typeface="Times New Roman" panose="02020603050405020304" pitchFamily="18" charset="0"/>
                          <a:cs typeface="Times New Roman" panose="02020603050405020304" pitchFamily="18" charset="0"/>
                        </a:rPr>
                        <a:t>Trả</a:t>
                      </a:r>
                      <a:r>
                        <a:rPr lang="en-US" sz="2600" b="0" dirty="0">
                          <a:solidFill>
                            <a:srgbClr val="000000"/>
                          </a:solidFill>
                          <a:effectLst/>
                          <a:latin typeface="Times New Roman" panose="02020603050405020304" pitchFamily="18" charset="0"/>
                          <a:cs typeface="Times New Roman" panose="02020603050405020304" pitchFamily="18" charset="0"/>
                        </a:rPr>
                        <a:t> </a:t>
                      </a:r>
                      <a:r>
                        <a:rPr lang="en-US" sz="2600" b="0" dirty="0" err="1">
                          <a:solidFill>
                            <a:srgbClr val="000000"/>
                          </a:solidFill>
                          <a:effectLst/>
                          <a:latin typeface="Times New Roman" panose="02020603050405020304" pitchFamily="18" charset="0"/>
                          <a:cs typeface="Times New Roman" panose="02020603050405020304" pitchFamily="18" charset="0"/>
                        </a:rPr>
                        <a:t>lời</a:t>
                      </a:r>
                      <a:endParaRPr lang="en-US" sz="26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FFFF00"/>
                    </a:solidFill>
                  </a:tcPr>
                </a:tc>
                <a:extLst>
                  <a:ext uri="{0D108BD9-81ED-4DB2-BD59-A6C34878D82A}">
                    <a16:rowId xmlns:a16="http://schemas.microsoft.com/office/drawing/2014/main" val="4148402974"/>
                  </a:ext>
                </a:extLst>
              </a:tr>
              <a:tr h="0">
                <a:tc>
                  <a:txBody>
                    <a:bodyPr/>
                    <a:lstStyle/>
                    <a:p>
                      <a:pPr>
                        <a:lnSpc>
                          <a:spcPct val="107000"/>
                        </a:lnSpc>
                        <a:spcAft>
                          <a:spcPts val="800"/>
                        </a:spcAft>
                      </a:pPr>
                      <a:r>
                        <a:rPr lang="vi-VN" sz="2600" b="0" dirty="0">
                          <a:effectLst/>
                          <a:latin typeface="Times New Roman" panose="02020603050405020304" pitchFamily="18" charset="0"/>
                          <a:cs typeface="Times New Roman" panose="02020603050405020304" pitchFamily="18" charset="0"/>
                        </a:rPr>
                        <a:t>(</a:t>
                      </a:r>
                      <a:r>
                        <a:rPr lang="vi-VN" sz="2600" b="0" dirty="0">
                          <a:solidFill>
                            <a:srgbClr val="000000"/>
                          </a:solidFill>
                          <a:effectLst/>
                          <a:latin typeface="Times New Roman" panose="02020603050405020304" pitchFamily="18" charset="0"/>
                          <a:cs typeface="Times New Roman" panose="02020603050405020304" pitchFamily="18" charset="0"/>
                        </a:rPr>
                        <a:t>1) </a:t>
                      </a:r>
                      <a:r>
                        <a:rPr lang="en-US" sz="2600" b="0" dirty="0" err="1">
                          <a:solidFill>
                            <a:srgbClr val="000000"/>
                          </a:solidFill>
                          <a:effectLst/>
                          <a:latin typeface="Times New Roman" panose="02020603050405020304" pitchFamily="18" charset="0"/>
                          <a:cs typeface="Times New Roman" panose="02020603050405020304" pitchFamily="18" charset="0"/>
                        </a:rPr>
                        <a:t>Giới</a:t>
                      </a:r>
                      <a:r>
                        <a:rPr lang="en-US" sz="2600" b="0" dirty="0">
                          <a:solidFill>
                            <a:srgbClr val="000000"/>
                          </a:solidFill>
                          <a:effectLst/>
                          <a:latin typeface="Times New Roman" panose="02020603050405020304" pitchFamily="18" charset="0"/>
                          <a:cs typeface="Times New Roman" panose="02020603050405020304" pitchFamily="18" charset="0"/>
                        </a:rPr>
                        <a:t> </a:t>
                      </a:r>
                      <a:r>
                        <a:rPr lang="en-US" sz="2600" b="0" dirty="0" err="1">
                          <a:solidFill>
                            <a:srgbClr val="000000"/>
                          </a:solidFill>
                          <a:effectLst/>
                          <a:latin typeface="Times New Roman" panose="02020603050405020304" pitchFamily="18" charset="0"/>
                          <a:cs typeface="Times New Roman" panose="02020603050405020304" pitchFamily="18" charset="0"/>
                        </a:rPr>
                        <a:t>thiệu</a:t>
                      </a:r>
                      <a:r>
                        <a:rPr lang="en-US" sz="2600" b="0" dirty="0">
                          <a:solidFill>
                            <a:srgbClr val="000000"/>
                          </a:solidFill>
                          <a:effectLst/>
                          <a:latin typeface="Times New Roman" panose="02020603050405020304" pitchFamily="18" charset="0"/>
                          <a:cs typeface="Times New Roman" panose="02020603050405020304" pitchFamily="18" charset="0"/>
                        </a:rPr>
                        <a:t> </a:t>
                      </a:r>
                      <a:r>
                        <a:rPr lang="en-US" sz="2600" b="0" dirty="0" err="1">
                          <a:solidFill>
                            <a:srgbClr val="000000"/>
                          </a:solidFill>
                          <a:effectLst/>
                          <a:latin typeface="Times New Roman" panose="02020603050405020304" pitchFamily="18" charset="0"/>
                          <a:cs typeface="Times New Roman" panose="02020603050405020304" pitchFamily="18" charset="0"/>
                        </a:rPr>
                        <a:t>hiểu</a:t>
                      </a:r>
                      <a:r>
                        <a:rPr lang="en-US" sz="2600" b="0" dirty="0">
                          <a:solidFill>
                            <a:srgbClr val="000000"/>
                          </a:solidFill>
                          <a:effectLst/>
                          <a:latin typeface="Times New Roman" panose="02020603050405020304" pitchFamily="18" charset="0"/>
                          <a:cs typeface="Times New Roman" panose="02020603050405020304" pitchFamily="18" charset="0"/>
                        </a:rPr>
                        <a:t> </a:t>
                      </a:r>
                      <a:r>
                        <a:rPr lang="en-US" sz="2600" b="0" dirty="0" err="1">
                          <a:solidFill>
                            <a:srgbClr val="000000"/>
                          </a:solidFill>
                          <a:effectLst/>
                          <a:latin typeface="Times New Roman" panose="02020603050405020304" pitchFamily="18" charset="0"/>
                          <a:cs typeface="Times New Roman" panose="02020603050405020304" pitchFamily="18" charset="0"/>
                        </a:rPr>
                        <a:t>biết</a:t>
                      </a:r>
                      <a:r>
                        <a:rPr lang="en-US" sz="2600" b="0" dirty="0">
                          <a:solidFill>
                            <a:srgbClr val="000000"/>
                          </a:solidFill>
                          <a:effectLst/>
                          <a:latin typeface="Times New Roman" panose="02020603050405020304" pitchFamily="18" charset="0"/>
                          <a:cs typeface="Times New Roman" panose="02020603050405020304" pitchFamily="18" charset="0"/>
                        </a:rPr>
                        <a:t> </a:t>
                      </a:r>
                      <a:r>
                        <a:rPr lang="en-US" sz="2600" b="0" dirty="0" err="1">
                          <a:solidFill>
                            <a:srgbClr val="000000"/>
                          </a:solidFill>
                          <a:effectLst/>
                          <a:latin typeface="Times New Roman" panose="02020603050405020304" pitchFamily="18" charset="0"/>
                          <a:cs typeface="Times New Roman" panose="02020603050405020304" pitchFamily="18" charset="0"/>
                        </a:rPr>
                        <a:t>về</a:t>
                      </a:r>
                      <a:r>
                        <a:rPr lang="en-US" sz="2600" b="0" dirty="0">
                          <a:solidFill>
                            <a:srgbClr val="000000"/>
                          </a:solidFill>
                          <a:effectLst/>
                          <a:latin typeface="Times New Roman" panose="02020603050405020304" pitchFamily="18" charset="0"/>
                          <a:cs typeface="Times New Roman" panose="02020603050405020304" pitchFamily="18" charset="0"/>
                        </a:rPr>
                        <a:t> </a:t>
                      </a:r>
                      <a:r>
                        <a:rPr lang="en-US" sz="2600" b="0" dirty="0" err="1">
                          <a:solidFill>
                            <a:srgbClr val="000000"/>
                          </a:solidFill>
                          <a:effectLst/>
                          <a:latin typeface="Times New Roman" panose="02020603050405020304" pitchFamily="18" charset="0"/>
                          <a:cs typeface="Times New Roman" panose="02020603050405020304" pitchFamily="18" charset="0"/>
                        </a:rPr>
                        <a:t>tác</a:t>
                      </a:r>
                      <a:r>
                        <a:rPr lang="en-US" sz="2600" b="0" dirty="0">
                          <a:solidFill>
                            <a:srgbClr val="000000"/>
                          </a:solidFill>
                          <a:effectLst/>
                          <a:latin typeface="Times New Roman" panose="02020603050405020304" pitchFamily="18" charset="0"/>
                          <a:cs typeface="Times New Roman" panose="02020603050405020304" pitchFamily="18" charset="0"/>
                        </a:rPr>
                        <a:t> </a:t>
                      </a:r>
                      <a:r>
                        <a:rPr lang="en-US" sz="2600" b="0" dirty="0" err="1">
                          <a:solidFill>
                            <a:srgbClr val="000000"/>
                          </a:solidFill>
                          <a:effectLst/>
                          <a:latin typeface="Times New Roman" panose="02020603050405020304" pitchFamily="18" charset="0"/>
                          <a:cs typeface="Times New Roman" panose="02020603050405020304" pitchFamily="18" charset="0"/>
                        </a:rPr>
                        <a:t>giả</a:t>
                      </a:r>
                      <a:r>
                        <a:rPr lang="en-US" sz="2600" b="0" dirty="0">
                          <a:solidFill>
                            <a:srgbClr val="000000"/>
                          </a:solidFill>
                          <a:effectLst/>
                          <a:latin typeface="Times New Roman" panose="02020603050405020304" pitchFamily="18" charset="0"/>
                          <a:cs typeface="Times New Roman" panose="02020603050405020304" pitchFamily="18" charset="0"/>
                        </a:rPr>
                        <a:t> </a:t>
                      </a:r>
                      <a:r>
                        <a:rPr lang="en-US" sz="2600" b="0" dirty="0" err="1">
                          <a:solidFill>
                            <a:srgbClr val="000000"/>
                          </a:solidFill>
                          <a:effectLst/>
                          <a:latin typeface="Times New Roman" panose="02020603050405020304" pitchFamily="18" charset="0"/>
                          <a:cs typeface="Times New Roman" panose="02020603050405020304" pitchFamily="18" charset="0"/>
                        </a:rPr>
                        <a:t>Bùi</a:t>
                      </a:r>
                      <a:r>
                        <a:rPr lang="en-US" sz="2600" b="0" dirty="0">
                          <a:solidFill>
                            <a:srgbClr val="000000"/>
                          </a:solidFill>
                          <a:effectLst/>
                          <a:latin typeface="Times New Roman" panose="02020603050405020304" pitchFamily="18" charset="0"/>
                          <a:cs typeface="Times New Roman" panose="02020603050405020304" pitchFamily="18" charset="0"/>
                        </a:rPr>
                        <a:t> </a:t>
                      </a:r>
                      <a:r>
                        <a:rPr lang="en-US" sz="2600" b="0" dirty="0" err="1">
                          <a:solidFill>
                            <a:srgbClr val="000000"/>
                          </a:solidFill>
                          <a:effectLst/>
                          <a:latin typeface="Times New Roman" panose="02020603050405020304" pitchFamily="18" charset="0"/>
                          <a:cs typeface="Times New Roman" panose="02020603050405020304" pitchFamily="18" charset="0"/>
                        </a:rPr>
                        <a:t>Hồng</a:t>
                      </a:r>
                      <a:r>
                        <a:rPr lang="en-US" sz="2600" b="0" dirty="0">
                          <a:solidFill>
                            <a:srgbClr val="000000"/>
                          </a:solidFill>
                          <a:effectLst/>
                          <a:latin typeface="Times New Roman" panose="02020603050405020304" pitchFamily="18" charset="0"/>
                          <a:cs typeface="Times New Roman" panose="02020603050405020304" pitchFamily="18" charset="0"/>
                        </a:rPr>
                        <a:t>.</a:t>
                      </a:r>
                      <a:endParaRPr lang="en-US" sz="26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US" sz="2600" b="0">
                          <a:solidFill>
                            <a:srgbClr val="000000"/>
                          </a:solidFill>
                          <a:effectLst/>
                          <a:latin typeface="Times New Roman" panose="02020603050405020304" pitchFamily="18" charset="0"/>
                          <a:cs typeface="Times New Roman" panose="02020603050405020304" pitchFamily="18" charset="0"/>
                        </a:rPr>
                        <a:t>…</a:t>
                      </a:r>
                      <a:endParaRPr lang="en-US" sz="2600" b="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507076479"/>
                  </a:ext>
                </a:extLst>
              </a:tr>
              <a:tr h="0">
                <a:tc>
                  <a:txBody>
                    <a:bodyPr/>
                    <a:lstStyle/>
                    <a:p>
                      <a:pPr algn="just">
                        <a:lnSpc>
                          <a:spcPct val="107000"/>
                        </a:lnSpc>
                        <a:spcAft>
                          <a:spcPts val="800"/>
                        </a:spcAft>
                      </a:pPr>
                      <a:r>
                        <a:rPr lang="en-US" sz="2600" b="0" dirty="0">
                          <a:solidFill>
                            <a:srgbClr val="000000"/>
                          </a:solidFill>
                          <a:effectLst/>
                          <a:latin typeface="Times New Roman" panose="02020603050405020304" pitchFamily="18" charset="0"/>
                          <a:cs typeface="Times New Roman" panose="02020603050405020304" pitchFamily="18" charset="0"/>
                        </a:rPr>
                        <a:t>(2) </a:t>
                      </a:r>
                      <a:r>
                        <a:rPr lang="en-US" sz="2600" b="0" dirty="0" err="1">
                          <a:effectLst/>
                          <a:latin typeface="Times New Roman" panose="02020603050405020304" pitchFamily="18" charset="0"/>
                          <a:cs typeface="Times New Roman" panose="02020603050405020304" pitchFamily="18" charset="0"/>
                        </a:rPr>
                        <a:t>Nêu</a:t>
                      </a:r>
                      <a:r>
                        <a:rPr lang="en-US" sz="2600" b="0" dirty="0">
                          <a:effectLst/>
                          <a:latin typeface="Times New Roman" panose="02020603050405020304" pitchFamily="18" charset="0"/>
                          <a:cs typeface="Times New Roman" panose="02020603050405020304" pitchFamily="18" charset="0"/>
                        </a:rPr>
                        <a:t> </a:t>
                      </a:r>
                      <a:r>
                        <a:rPr lang="en-US" sz="2600" b="0" dirty="0" err="1">
                          <a:effectLst/>
                          <a:latin typeface="Times New Roman" panose="02020603050405020304" pitchFamily="18" charset="0"/>
                          <a:cs typeface="Times New Roman" panose="02020603050405020304" pitchFamily="18" charset="0"/>
                        </a:rPr>
                        <a:t>cách</a:t>
                      </a:r>
                      <a:r>
                        <a:rPr lang="en-US" sz="2600" b="0" dirty="0">
                          <a:effectLst/>
                          <a:latin typeface="Times New Roman" panose="02020603050405020304" pitchFamily="18" charset="0"/>
                          <a:cs typeface="Times New Roman" panose="02020603050405020304" pitchFamily="18" charset="0"/>
                        </a:rPr>
                        <a:t> </a:t>
                      </a:r>
                      <a:r>
                        <a:rPr lang="en-US" sz="2600" b="0" dirty="0" err="1">
                          <a:effectLst/>
                          <a:latin typeface="Times New Roman" panose="02020603050405020304" pitchFamily="18" charset="0"/>
                          <a:cs typeface="Times New Roman" panose="02020603050405020304" pitchFamily="18" charset="0"/>
                        </a:rPr>
                        <a:t>đọc</a:t>
                      </a:r>
                      <a:r>
                        <a:rPr lang="en-US" sz="2600" b="0" dirty="0">
                          <a:effectLst/>
                          <a:latin typeface="Times New Roman" panose="02020603050405020304" pitchFamily="18" charset="0"/>
                          <a:cs typeface="Times New Roman" panose="02020603050405020304" pitchFamily="18" charset="0"/>
                        </a:rPr>
                        <a:t> </a:t>
                      </a:r>
                      <a:r>
                        <a:rPr lang="en-US" sz="2600" b="0" dirty="0" err="1">
                          <a:effectLst/>
                          <a:latin typeface="Times New Roman" panose="02020603050405020304" pitchFamily="18" charset="0"/>
                          <a:cs typeface="Times New Roman" panose="02020603050405020304" pitchFamily="18" charset="0"/>
                        </a:rPr>
                        <a:t>văn</a:t>
                      </a:r>
                      <a:r>
                        <a:rPr lang="en-US" sz="2600" b="0" dirty="0">
                          <a:effectLst/>
                          <a:latin typeface="Times New Roman" panose="02020603050405020304" pitchFamily="18" charset="0"/>
                          <a:cs typeface="Times New Roman" panose="02020603050405020304" pitchFamily="18" charset="0"/>
                        </a:rPr>
                        <a:t> </a:t>
                      </a:r>
                      <a:r>
                        <a:rPr lang="en-US" sz="2600" b="0" dirty="0" err="1">
                          <a:effectLst/>
                          <a:latin typeface="Times New Roman" panose="02020603050405020304" pitchFamily="18" charset="0"/>
                          <a:cs typeface="Times New Roman" panose="02020603050405020304" pitchFamily="18" charset="0"/>
                        </a:rPr>
                        <a:t>bản</a:t>
                      </a:r>
                      <a:r>
                        <a:rPr lang="en-US" sz="2600" b="0" dirty="0">
                          <a:effectLst/>
                          <a:latin typeface="Times New Roman" panose="02020603050405020304" pitchFamily="18" charset="0"/>
                          <a:cs typeface="Times New Roman" panose="02020603050405020304" pitchFamily="18" charset="0"/>
                        </a:rPr>
                        <a:t>, </a:t>
                      </a:r>
                      <a:r>
                        <a:rPr lang="en-US" sz="2600" b="0" dirty="0" err="1">
                          <a:effectLst/>
                          <a:latin typeface="Times New Roman" panose="02020603050405020304" pitchFamily="18" charset="0"/>
                          <a:cs typeface="Times New Roman" panose="02020603050405020304" pitchFamily="18" charset="0"/>
                        </a:rPr>
                        <a:t>những</a:t>
                      </a:r>
                      <a:r>
                        <a:rPr lang="en-US" sz="2600" b="0" dirty="0">
                          <a:effectLst/>
                          <a:latin typeface="Times New Roman" panose="02020603050405020304" pitchFamily="18" charset="0"/>
                          <a:cs typeface="Times New Roman" panose="02020603050405020304" pitchFamily="18" charset="0"/>
                        </a:rPr>
                        <a:t> </a:t>
                      </a:r>
                      <a:r>
                        <a:rPr lang="en-US" sz="2600" b="0" dirty="0" err="1">
                          <a:effectLst/>
                          <a:latin typeface="Times New Roman" panose="02020603050405020304" pitchFamily="18" charset="0"/>
                          <a:cs typeface="Times New Roman" panose="02020603050405020304" pitchFamily="18" charset="0"/>
                        </a:rPr>
                        <a:t>từ</a:t>
                      </a:r>
                      <a:r>
                        <a:rPr lang="en-US" sz="2600" b="0" dirty="0">
                          <a:effectLst/>
                          <a:latin typeface="Times New Roman" panose="02020603050405020304" pitchFamily="18" charset="0"/>
                          <a:cs typeface="Times New Roman" panose="02020603050405020304" pitchFamily="18" charset="0"/>
                        </a:rPr>
                        <a:t> </a:t>
                      </a:r>
                      <a:r>
                        <a:rPr lang="en-US" sz="2600" b="0" dirty="0" err="1">
                          <a:effectLst/>
                          <a:latin typeface="Times New Roman" panose="02020603050405020304" pitchFamily="18" charset="0"/>
                          <a:cs typeface="Times New Roman" panose="02020603050405020304" pitchFamily="18" charset="0"/>
                        </a:rPr>
                        <a:t>ngữ</a:t>
                      </a:r>
                      <a:r>
                        <a:rPr lang="en-US" sz="2600" b="0" dirty="0">
                          <a:effectLst/>
                          <a:latin typeface="Times New Roman" panose="02020603050405020304" pitchFamily="18" charset="0"/>
                          <a:cs typeface="Times New Roman" panose="02020603050405020304" pitchFamily="18" charset="0"/>
                        </a:rPr>
                        <a:t> </a:t>
                      </a:r>
                      <a:r>
                        <a:rPr lang="en-US" sz="2600" b="0" dirty="0" err="1">
                          <a:effectLst/>
                          <a:latin typeface="Times New Roman" panose="02020603050405020304" pitchFamily="18" charset="0"/>
                          <a:cs typeface="Times New Roman" panose="02020603050405020304" pitchFamily="18" charset="0"/>
                        </a:rPr>
                        <a:t>khó</a:t>
                      </a:r>
                      <a:r>
                        <a:rPr lang="en-US" sz="2600" b="0" dirty="0">
                          <a:effectLst/>
                          <a:latin typeface="Times New Roman" panose="02020603050405020304" pitchFamily="18" charset="0"/>
                          <a:cs typeface="Times New Roman" panose="02020603050405020304" pitchFamily="18" charset="0"/>
                        </a:rPr>
                        <a:t> </a:t>
                      </a:r>
                      <a:r>
                        <a:rPr lang="en-US" sz="2600" b="0" dirty="0" err="1">
                          <a:effectLst/>
                          <a:latin typeface="Times New Roman" panose="02020603050405020304" pitchFamily="18" charset="0"/>
                          <a:cs typeface="Times New Roman" panose="02020603050405020304" pitchFamily="18" charset="0"/>
                        </a:rPr>
                        <a:t>khi</a:t>
                      </a:r>
                      <a:r>
                        <a:rPr lang="en-US" sz="2600" b="0" dirty="0">
                          <a:effectLst/>
                          <a:latin typeface="Times New Roman" panose="02020603050405020304" pitchFamily="18" charset="0"/>
                          <a:cs typeface="Times New Roman" panose="02020603050405020304" pitchFamily="18" charset="0"/>
                        </a:rPr>
                        <a:t> </a:t>
                      </a:r>
                      <a:r>
                        <a:rPr lang="en-US" sz="2600" b="0" dirty="0" err="1">
                          <a:effectLst/>
                          <a:latin typeface="Times New Roman" panose="02020603050405020304" pitchFamily="18" charset="0"/>
                          <a:cs typeface="Times New Roman" panose="02020603050405020304" pitchFamily="18" charset="0"/>
                        </a:rPr>
                        <a:t>đọc</a:t>
                      </a:r>
                      <a:r>
                        <a:rPr lang="en-US" sz="2600" b="0" dirty="0">
                          <a:effectLst/>
                          <a:latin typeface="Times New Roman" panose="02020603050405020304" pitchFamily="18" charset="0"/>
                          <a:cs typeface="Times New Roman" panose="02020603050405020304" pitchFamily="18" charset="0"/>
                        </a:rPr>
                        <a:t> </a:t>
                      </a:r>
                      <a:r>
                        <a:rPr lang="en-US" sz="2600" b="0" dirty="0" err="1">
                          <a:effectLst/>
                          <a:latin typeface="Times New Roman" panose="02020603050405020304" pitchFamily="18" charset="0"/>
                          <a:cs typeface="Times New Roman" panose="02020603050405020304" pitchFamily="18" charset="0"/>
                        </a:rPr>
                        <a:t>và</a:t>
                      </a:r>
                      <a:r>
                        <a:rPr lang="en-US" sz="2600" b="0" dirty="0">
                          <a:effectLst/>
                          <a:latin typeface="Times New Roman" panose="02020603050405020304" pitchFamily="18" charset="0"/>
                          <a:cs typeface="Times New Roman" panose="02020603050405020304" pitchFamily="18" charset="0"/>
                        </a:rPr>
                        <a:t> </a:t>
                      </a:r>
                      <a:r>
                        <a:rPr lang="en-US" sz="2600" b="0" dirty="0" err="1">
                          <a:effectLst/>
                          <a:latin typeface="Times New Roman" panose="02020603050405020304" pitchFamily="18" charset="0"/>
                          <a:cs typeface="Times New Roman" panose="02020603050405020304" pitchFamily="18" charset="0"/>
                        </a:rPr>
                        <a:t>đọc</a:t>
                      </a:r>
                      <a:r>
                        <a:rPr lang="en-US" sz="2600" b="0" dirty="0">
                          <a:effectLst/>
                          <a:latin typeface="Times New Roman" panose="02020603050405020304" pitchFamily="18" charset="0"/>
                          <a:cs typeface="Times New Roman" panose="02020603050405020304" pitchFamily="18" charset="0"/>
                        </a:rPr>
                        <a:t> </a:t>
                      </a:r>
                      <a:r>
                        <a:rPr lang="vi-VN" sz="2600" b="0" dirty="0">
                          <a:effectLst/>
                          <a:latin typeface="Times New Roman" panose="02020603050405020304" pitchFamily="18" charset="0"/>
                          <a:cs typeface="Times New Roman" panose="02020603050405020304" pitchFamily="18" charset="0"/>
                        </a:rPr>
                        <a:t>một đoạn văn bản mà mình yêu thích.</a:t>
                      </a:r>
                      <a:endParaRPr lang="en-US" sz="26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US" sz="2600" b="0">
                          <a:solidFill>
                            <a:srgbClr val="000000"/>
                          </a:solidFill>
                          <a:effectLst/>
                          <a:latin typeface="Times New Roman" panose="02020603050405020304" pitchFamily="18" charset="0"/>
                          <a:cs typeface="Times New Roman" panose="02020603050405020304" pitchFamily="18" charset="0"/>
                        </a:rPr>
                        <a:t>…</a:t>
                      </a:r>
                      <a:endParaRPr lang="en-US" sz="2600" b="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267145801"/>
                  </a:ext>
                </a:extLst>
              </a:tr>
              <a:tr h="0">
                <a:tc>
                  <a:txBody>
                    <a:bodyPr/>
                    <a:lstStyle/>
                    <a:p>
                      <a:pPr algn="just">
                        <a:lnSpc>
                          <a:spcPct val="107000"/>
                        </a:lnSpc>
                        <a:spcAft>
                          <a:spcPts val="800"/>
                        </a:spcAft>
                      </a:pPr>
                      <a:r>
                        <a:rPr lang="en-US" sz="2600" b="0" dirty="0">
                          <a:solidFill>
                            <a:srgbClr val="000000"/>
                          </a:solidFill>
                          <a:effectLst/>
                          <a:latin typeface="Times New Roman" panose="02020603050405020304" pitchFamily="18" charset="0"/>
                          <a:cs typeface="Times New Roman" panose="02020603050405020304" pitchFamily="18" charset="0"/>
                        </a:rPr>
                        <a:t>(</a:t>
                      </a:r>
                      <a:r>
                        <a:rPr lang="en-US" sz="2600" b="0" dirty="0">
                          <a:effectLst/>
                          <a:latin typeface="Times New Roman" panose="02020603050405020304" pitchFamily="18" charset="0"/>
                          <a:cs typeface="Times New Roman" panose="02020603050405020304" pitchFamily="18" charset="0"/>
                        </a:rPr>
                        <a:t>3) </a:t>
                      </a:r>
                      <a:r>
                        <a:rPr lang="en-US" sz="2600" b="0" dirty="0" err="1">
                          <a:effectLst/>
                          <a:latin typeface="Times New Roman" panose="02020603050405020304" pitchFamily="18" charset="0"/>
                          <a:cs typeface="Times New Roman" panose="02020603050405020304" pitchFamily="18" charset="0"/>
                        </a:rPr>
                        <a:t>Xác</a:t>
                      </a:r>
                      <a:r>
                        <a:rPr lang="en-US" sz="2600" b="0" dirty="0">
                          <a:effectLst/>
                          <a:latin typeface="Times New Roman" panose="02020603050405020304" pitchFamily="18" charset="0"/>
                          <a:cs typeface="Times New Roman" panose="02020603050405020304" pitchFamily="18" charset="0"/>
                        </a:rPr>
                        <a:t> </a:t>
                      </a:r>
                      <a:r>
                        <a:rPr lang="en-US" sz="2600" b="0" dirty="0" err="1">
                          <a:effectLst/>
                          <a:latin typeface="Times New Roman" panose="02020603050405020304" pitchFamily="18" charset="0"/>
                          <a:cs typeface="Times New Roman" panose="02020603050405020304" pitchFamily="18" charset="0"/>
                        </a:rPr>
                        <a:t>định</a:t>
                      </a:r>
                      <a:r>
                        <a:rPr lang="en-US" sz="2600" b="0" dirty="0">
                          <a:effectLst/>
                          <a:latin typeface="Times New Roman" panose="02020603050405020304" pitchFamily="18" charset="0"/>
                          <a:cs typeface="Times New Roman" panose="02020603050405020304" pitchFamily="18" charset="0"/>
                        </a:rPr>
                        <a:t> </a:t>
                      </a:r>
                      <a:r>
                        <a:rPr lang="en-US" sz="2600" b="0" dirty="0" err="1">
                          <a:effectLst/>
                          <a:latin typeface="Times New Roman" panose="02020603050405020304" pitchFamily="18" charset="0"/>
                          <a:cs typeface="Times New Roman" panose="02020603050405020304" pitchFamily="18" charset="0"/>
                        </a:rPr>
                        <a:t>thể</a:t>
                      </a:r>
                      <a:r>
                        <a:rPr lang="en-US" sz="2600" b="0" dirty="0">
                          <a:effectLst/>
                          <a:latin typeface="Times New Roman" panose="02020603050405020304" pitchFamily="18" charset="0"/>
                          <a:cs typeface="Times New Roman" panose="02020603050405020304" pitchFamily="18" charset="0"/>
                        </a:rPr>
                        <a:t> </a:t>
                      </a:r>
                      <a:r>
                        <a:rPr lang="en-US" sz="2600" b="0" dirty="0" err="1">
                          <a:effectLst/>
                          <a:latin typeface="Times New Roman" panose="02020603050405020304" pitchFamily="18" charset="0"/>
                          <a:cs typeface="Times New Roman" panose="02020603050405020304" pitchFamily="18" charset="0"/>
                        </a:rPr>
                        <a:t>loại</a:t>
                      </a:r>
                      <a:r>
                        <a:rPr lang="en-US" sz="2600" b="0" dirty="0">
                          <a:effectLst/>
                          <a:latin typeface="Times New Roman" panose="02020603050405020304" pitchFamily="18" charset="0"/>
                          <a:cs typeface="Times New Roman" panose="02020603050405020304" pitchFamily="18" charset="0"/>
                        </a:rPr>
                        <a:t> </a:t>
                      </a:r>
                      <a:r>
                        <a:rPr lang="en-US" sz="2600" b="0" dirty="0" err="1">
                          <a:effectLst/>
                          <a:latin typeface="Times New Roman" panose="02020603050405020304" pitchFamily="18" charset="0"/>
                          <a:cs typeface="Times New Roman" panose="02020603050405020304" pitchFamily="18" charset="0"/>
                        </a:rPr>
                        <a:t>và</a:t>
                      </a:r>
                      <a:r>
                        <a:rPr lang="en-US" sz="2600" b="0" dirty="0">
                          <a:effectLst/>
                          <a:latin typeface="Times New Roman" panose="02020603050405020304" pitchFamily="18" charset="0"/>
                          <a:cs typeface="Times New Roman" panose="02020603050405020304" pitchFamily="18" charset="0"/>
                        </a:rPr>
                        <a:t> </a:t>
                      </a:r>
                      <a:r>
                        <a:rPr lang="en-US" sz="2600" b="0" dirty="0" err="1">
                          <a:effectLst/>
                          <a:latin typeface="Times New Roman" panose="02020603050405020304" pitchFamily="18" charset="0"/>
                          <a:cs typeface="Times New Roman" panose="02020603050405020304" pitchFamily="18" charset="0"/>
                        </a:rPr>
                        <a:t>phương</a:t>
                      </a:r>
                      <a:r>
                        <a:rPr lang="en-US" sz="2600" b="0" dirty="0">
                          <a:effectLst/>
                          <a:latin typeface="Times New Roman" panose="02020603050405020304" pitchFamily="18" charset="0"/>
                          <a:cs typeface="Times New Roman" panose="02020603050405020304" pitchFamily="18" charset="0"/>
                        </a:rPr>
                        <a:t> </a:t>
                      </a:r>
                      <a:r>
                        <a:rPr lang="en-US" sz="2600" b="0" dirty="0" err="1">
                          <a:effectLst/>
                          <a:latin typeface="Times New Roman" panose="02020603050405020304" pitchFamily="18" charset="0"/>
                          <a:cs typeface="Times New Roman" panose="02020603050405020304" pitchFamily="18" charset="0"/>
                        </a:rPr>
                        <a:t>thức</a:t>
                      </a:r>
                      <a:r>
                        <a:rPr lang="en-US" sz="2600" b="0" dirty="0">
                          <a:effectLst/>
                          <a:latin typeface="Times New Roman" panose="02020603050405020304" pitchFamily="18" charset="0"/>
                          <a:cs typeface="Times New Roman" panose="02020603050405020304" pitchFamily="18" charset="0"/>
                        </a:rPr>
                        <a:t> </a:t>
                      </a:r>
                      <a:r>
                        <a:rPr lang="en-US" sz="2600" b="0" dirty="0" err="1">
                          <a:effectLst/>
                          <a:latin typeface="Times New Roman" panose="02020603050405020304" pitchFamily="18" charset="0"/>
                          <a:cs typeface="Times New Roman" panose="02020603050405020304" pitchFamily="18" charset="0"/>
                        </a:rPr>
                        <a:t>biểu</a:t>
                      </a:r>
                      <a:r>
                        <a:rPr lang="en-US" sz="2600" b="0" dirty="0">
                          <a:effectLst/>
                          <a:latin typeface="Times New Roman" panose="02020603050405020304" pitchFamily="18" charset="0"/>
                          <a:cs typeface="Times New Roman" panose="02020603050405020304" pitchFamily="18" charset="0"/>
                        </a:rPr>
                        <a:t> </a:t>
                      </a:r>
                      <a:r>
                        <a:rPr lang="en-US" sz="2600" b="0" dirty="0" err="1">
                          <a:effectLst/>
                          <a:latin typeface="Times New Roman" panose="02020603050405020304" pitchFamily="18" charset="0"/>
                          <a:cs typeface="Times New Roman" panose="02020603050405020304" pitchFamily="18" charset="0"/>
                        </a:rPr>
                        <a:t>đạt</a:t>
                      </a:r>
                      <a:r>
                        <a:rPr lang="en-US" sz="2600" b="0" dirty="0">
                          <a:effectLst/>
                          <a:latin typeface="Times New Roman" panose="02020603050405020304" pitchFamily="18" charset="0"/>
                          <a:cs typeface="Times New Roman" panose="02020603050405020304" pitchFamily="18" charset="0"/>
                        </a:rPr>
                        <a:t> </a:t>
                      </a:r>
                      <a:r>
                        <a:rPr lang="en-US" sz="2600" b="0" dirty="0" err="1">
                          <a:effectLst/>
                          <a:latin typeface="Times New Roman" panose="02020603050405020304" pitchFamily="18" charset="0"/>
                          <a:cs typeface="Times New Roman" panose="02020603050405020304" pitchFamily="18" charset="0"/>
                        </a:rPr>
                        <a:t>chính</a:t>
                      </a:r>
                      <a:r>
                        <a:rPr lang="en-US" sz="2600" b="0" dirty="0">
                          <a:effectLst/>
                          <a:latin typeface="Times New Roman" panose="02020603050405020304" pitchFamily="18" charset="0"/>
                          <a:cs typeface="Times New Roman" panose="02020603050405020304" pitchFamily="18" charset="0"/>
                        </a:rPr>
                        <a:t> </a:t>
                      </a:r>
                      <a:r>
                        <a:rPr lang="en-US" sz="2600" b="0" dirty="0" err="1">
                          <a:effectLst/>
                          <a:latin typeface="Times New Roman" panose="02020603050405020304" pitchFamily="18" charset="0"/>
                          <a:cs typeface="Times New Roman" panose="02020603050405020304" pitchFamily="18" charset="0"/>
                        </a:rPr>
                        <a:t>của</a:t>
                      </a:r>
                      <a:r>
                        <a:rPr lang="en-US" sz="2600" b="0" dirty="0">
                          <a:effectLst/>
                          <a:latin typeface="Times New Roman" panose="02020603050405020304" pitchFamily="18" charset="0"/>
                          <a:cs typeface="Times New Roman" panose="02020603050405020304" pitchFamily="18" charset="0"/>
                        </a:rPr>
                        <a:t> </a:t>
                      </a:r>
                      <a:r>
                        <a:rPr lang="en-US" sz="2600" b="0" dirty="0" err="1">
                          <a:effectLst/>
                          <a:latin typeface="Times New Roman" panose="02020603050405020304" pitchFamily="18" charset="0"/>
                          <a:cs typeface="Times New Roman" panose="02020603050405020304" pitchFamily="18" charset="0"/>
                        </a:rPr>
                        <a:t>văn</a:t>
                      </a:r>
                      <a:r>
                        <a:rPr lang="en-US" sz="2600" b="0" dirty="0">
                          <a:effectLst/>
                          <a:latin typeface="Times New Roman" panose="02020603050405020304" pitchFamily="18" charset="0"/>
                          <a:cs typeface="Times New Roman" panose="02020603050405020304" pitchFamily="18" charset="0"/>
                        </a:rPr>
                        <a:t> </a:t>
                      </a:r>
                      <a:r>
                        <a:rPr lang="en-US" sz="2600" b="0" dirty="0" err="1">
                          <a:effectLst/>
                          <a:latin typeface="Times New Roman" panose="02020603050405020304" pitchFamily="18" charset="0"/>
                          <a:cs typeface="Times New Roman" panose="02020603050405020304" pitchFamily="18" charset="0"/>
                        </a:rPr>
                        <a:t>bản</a:t>
                      </a:r>
                      <a:r>
                        <a:rPr lang="en-US" sz="2600" b="0" dirty="0">
                          <a:effectLst/>
                          <a:latin typeface="Times New Roman" panose="02020603050405020304" pitchFamily="18" charset="0"/>
                          <a:cs typeface="Times New Roman" panose="02020603050405020304" pitchFamily="18" charset="0"/>
                        </a:rPr>
                        <a:t>.</a:t>
                      </a:r>
                      <a:endParaRPr lang="en-US" sz="26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US" sz="2600" b="0" dirty="0">
                          <a:solidFill>
                            <a:srgbClr val="000000"/>
                          </a:solidFill>
                          <a:effectLst/>
                          <a:latin typeface="Times New Roman" panose="02020603050405020304" pitchFamily="18" charset="0"/>
                          <a:cs typeface="Times New Roman" panose="02020603050405020304" pitchFamily="18" charset="0"/>
                        </a:rPr>
                        <a:t>…</a:t>
                      </a:r>
                      <a:endParaRPr lang="en-US" sz="26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087338689"/>
                  </a:ext>
                </a:extLst>
              </a:tr>
              <a:tr h="0">
                <a:tc>
                  <a:txBody>
                    <a:bodyPr/>
                    <a:lstStyle/>
                    <a:p>
                      <a:pPr algn="just">
                        <a:lnSpc>
                          <a:spcPct val="107000"/>
                        </a:lnSpc>
                        <a:spcAft>
                          <a:spcPts val="800"/>
                        </a:spcAft>
                      </a:pPr>
                      <a:r>
                        <a:rPr lang="en-US" sz="2600" b="0">
                          <a:effectLst/>
                          <a:latin typeface="Times New Roman" panose="02020603050405020304" pitchFamily="18" charset="0"/>
                          <a:cs typeface="Times New Roman" panose="02020603050405020304" pitchFamily="18" charset="0"/>
                        </a:rPr>
                        <a:t>(4) Vấn đề nghị luận của vă</a:t>
                      </a:r>
                      <a:r>
                        <a:rPr lang="vi-VN" sz="2600" b="0">
                          <a:effectLst/>
                          <a:latin typeface="Times New Roman" panose="02020603050405020304" pitchFamily="18" charset="0"/>
                          <a:cs typeface="Times New Roman" panose="02020603050405020304" pitchFamily="18" charset="0"/>
                        </a:rPr>
                        <a:t>n bản </a:t>
                      </a:r>
                      <a:r>
                        <a:rPr lang="en-US" sz="2600" b="0">
                          <a:solidFill>
                            <a:srgbClr val="000000"/>
                          </a:solidFill>
                          <a:effectLst/>
                          <a:latin typeface="Times New Roman" panose="02020603050405020304" pitchFamily="18" charset="0"/>
                          <a:cs typeface="Times New Roman" panose="02020603050405020304" pitchFamily="18" charset="0"/>
                        </a:rPr>
                        <a:t>là gì? Nhan đề văn bản liên quan như thế nào tới vấn đề </a:t>
                      </a:r>
                      <a:r>
                        <a:rPr lang="vi-VN" sz="2600" b="0">
                          <a:solidFill>
                            <a:srgbClr val="000000"/>
                          </a:solidFill>
                          <a:effectLst/>
                          <a:latin typeface="Times New Roman" panose="02020603050405020304" pitchFamily="18" charset="0"/>
                          <a:cs typeface="Times New Roman" panose="02020603050405020304" pitchFamily="18" charset="0"/>
                        </a:rPr>
                        <a:t>nghị luận?</a:t>
                      </a:r>
                      <a:endParaRPr lang="en-US" sz="2600" b="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US" sz="2600" b="0" dirty="0">
                          <a:solidFill>
                            <a:srgbClr val="000000"/>
                          </a:solidFill>
                          <a:effectLst/>
                          <a:latin typeface="Times New Roman" panose="02020603050405020304" pitchFamily="18" charset="0"/>
                          <a:cs typeface="Times New Roman" panose="02020603050405020304" pitchFamily="18" charset="0"/>
                        </a:rPr>
                        <a:t>…</a:t>
                      </a:r>
                      <a:endParaRPr lang="en-US" sz="26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92456404"/>
                  </a:ext>
                </a:extLst>
              </a:tr>
              <a:tr h="0">
                <a:tc>
                  <a:txBody>
                    <a:bodyPr/>
                    <a:lstStyle/>
                    <a:p>
                      <a:pPr algn="just">
                        <a:lnSpc>
                          <a:spcPct val="107000"/>
                        </a:lnSpc>
                        <a:spcAft>
                          <a:spcPts val="800"/>
                        </a:spcAft>
                      </a:pPr>
                      <a:r>
                        <a:rPr lang="en-US" sz="2600" b="0">
                          <a:solidFill>
                            <a:srgbClr val="000000"/>
                          </a:solidFill>
                          <a:effectLst/>
                          <a:latin typeface="Times New Roman" panose="02020603050405020304" pitchFamily="18" charset="0"/>
                          <a:cs typeface="Times New Roman" panose="02020603050405020304" pitchFamily="18" charset="0"/>
                        </a:rPr>
                        <a:t>(5) Mục đích</a:t>
                      </a:r>
                      <a:r>
                        <a:rPr lang="vi-VN" sz="2600" b="0">
                          <a:solidFill>
                            <a:srgbClr val="000000"/>
                          </a:solidFill>
                          <a:effectLst/>
                          <a:latin typeface="Times New Roman" panose="02020603050405020304" pitchFamily="18" charset="0"/>
                          <a:cs typeface="Times New Roman" panose="02020603050405020304" pitchFamily="18" charset="0"/>
                        </a:rPr>
                        <a:t> tác giả viết </a:t>
                      </a:r>
                      <a:r>
                        <a:rPr lang="en-US" sz="2600" b="0">
                          <a:solidFill>
                            <a:srgbClr val="000000"/>
                          </a:solidFill>
                          <a:effectLst/>
                          <a:latin typeface="Times New Roman" panose="02020603050405020304" pitchFamily="18" charset="0"/>
                          <a:cs typeface="Times New Roman" panose="02020603050405020304" pitchFamily="18" charset="0"/>
                        </a:rPr>
                        <a:t>bài nghị luận này là gì? Bằng cách nào tác giả đạt được mục đích của mình?</a:t>
                      </a:r>
                      <a:endParaRPr lang="en-US" sz="2600" b="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US" sz="2600" b="0" dirty="0">
                          <a:solidFill>
                            <a:srgbClr val="000000"/>
                          </a:solidFill>
                          <a:effectLst/>
                          <a:latin typeface="Times New Roman" panose="02020603050405020304" pitchFamily="18" charset="0"/>
                          <a:cs typeface="Times New Roman" panose="02020603050405020304" pitchFamily="18" charset="0"/>
                        </a:rPr>
                        <a:t>…</a:t>
                      </a:r>
                      <a:endParaRPr lang="en-US" sz="26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398082662"/>
                  </a:ext>
                </a:extLst>
              </a:tr>
              <a:tr h="0">
                <a:tc>
                  <a:txBody>
                    <a:bodyPr/>
                    <a:lstStyle/>
                    <a:p>
                      <a:pPr algn="just">
                        <a:lnSpc>
                          <a:spcPct val="107000"/>
                        </a:lnSpc>
                        <a:spcAft>
                          <a:spcPts val="800"/>
                        </a:spcAft>
                      </a:pPr>
                      <a:r>
                        <a:rPr lang="en-US" sz="2600" b="0" dirty="0">
                          <a:solidFill>
                            <a:srgbClr val="000000"/>
                          </a:solidFill>
                          <a:effectLst/>
                          <a:latin typeface="Times New Roman" panose="02020603050405020304" pitchFamily="18" charset="0"/>
                          <a:cs typeface="Times New Roman" panose="02020603050405020304" pitchFamily="18" charset="0"/>
                        </a:rPr>
                        <a:t> (6) </a:t>
                      </a:r>
                      <a:r>
                        <a:rPr lang="en-US" sz="2600" b="0" dirty="0" err="1">
                          <a:solidFill>
                            <a:srgbClr val="000000"/>
                          </a:solidFill>
                          <a:effectLst/>
                          <a:latin typeface="Times New Roman" panose="02020603050405020304" pitchFamily="18" charset="0"/>
                          <a:cs typeface="Times New Roman" panose="02020603050405020304" pitchFamily="18" charset="0"/>
                        </a:rPr>
                        <a:t>Xác</a:t>
                      </a:r>
                      <a:r>
                        <a:rPr lang="en-US" sz="2600" b="0" dirty="0">
                          <a:solidFill>
                            <a:srgbClr val="000000"/>
                          </a:solidFill>
                          <a:effectLst/>
                          <a:latin typeface="Times New Roman" panose="02020603050405020304" pitchFamily="18" charset="0"/>
                          <a:cs typeface="Times New Roman" panose="02020603050405020304" pitchFamily="18" charset="0"/>
                        </a:rPr>
                        <a:t> </a:t>
                      </a:r>
                      <a:r>
                        <a:rPr lang="en-US" sz="2600" b="0" dirty="0" err="1">
                          <a:solidFill>
                            <a:srgbClr val="000000"/>
                          </a:solidFill>
                          <a:effectLst/>
                          <a:latin typeface="Times New Roman" panose="02020603050405020304" pitchFamily="18" charset="0"/>
                          <a:cs typeface="Times New Roman" panose="02020603050405020304" pitchFamily="18" charset="0"/>
                        </a:rPr>
                        <a:t>định</a:t>
                      </a:r>
                      <a:r>
                        <a:rPr lang="en-US" sz="2600" b="0" dirty="0">
                          <a:solidFill>
                            <a:srgbClr val="000000"/>
                          </a:solidFill>
                          <a:effectLst/>
                          <a:latin typeface="Times New Roman" panose="02020603050405020304" pitchFamily="18" charset="0"/>
                          <a:cs typeface="Times New Roman" panose="02020603050405020304" pitchFamily="18" charset="0"/>
                        </a:rPr>
                        <a:t> </a:t>
                      </a:r>
                      <a:r>
                        <a:rPr lang="en-US" sz="2600" b="0" dirty="0" err="1">
                          <a:solidFill>
                            <a:srgbClr val="000000"/>
                          </a:solidFill>
                          <a:effectLst/>
                          <a:latin typeface="Times New Roman" panose="02020603050405020304" pitchFamily="18" charset="0"/>
                          <a:cs typeface="Times New Roman" panose="02020603050405020304" pitchFamily="18" charset="0"/>
                        </a:rPr>
                        <a:t>bố</a:t>
                      </a:r>
                      <a:r>
                        <a:rPr lang="en-US" sz="2600" b="0" dirty="0">
                          <a:solidFill>
                            <a:srgbClr val="000000"/>
                          </a:solidFill>
                          <a:effectLst/>
                          <a:latin typeface="Times New Roman" panose="02020603050405020304" pitchFamily="18" charset="0"/>
                          <a:cs typeface="Times New Roman" panose="02020603050405020304" pitchFamily="18" charset="0"/>
                        </a:rPr>
                        <a:t> </a:t>
                      </a:r>
                      <a:r>
                        <a:rPr lang="en-US" sz="2600" b="0" dirty="0" err="1">
                          <a:solidFill>
                            <a:srgbClr val="000000"/>
                          </a:solidFill>
                          <a:effectLst/>
                          <a:latin typeface="Times New Roman" panose="02020603050405020304" pitchFamily="18" charset="0"/>
                          <a:cs typeface="Times New Roman" panose="02020603050405020304" pitchFamily="18" charset="0"/>
                        </a:rPr>
                        <a:t>cục</a:t>
                      </a:r>
                      <a:r>
                        <a:rPr lang="en-US" sz="2600" b="0" dirty="0">
                          <a:solidFill>
                            <a:srgbClr val="000000"/>
                          </a:solidFill>
                          <a:effectLst/>
                          <a:latin typeface="Times New Roman" panose="02020603050405020304" pitchFamily="18" charset="0"/>
                          <a:cs typeface="Times New Roman" panose="02020603050405020304" pitchFamily="18" charset="0"/>
                        </a:rPr>
                        <a:t> </a:t>
                      </a:r>
                      <a:r>
                        <a:rPr lang="en-US" sz="2600" b="0" dirty="0" err="1">
                          <a:solidFill>
                            <a:srgbClr val="000000"/>
                          </a:solidFill>
                          <a:effectLst/>
                          <a:latin typeface="Times New Roman" panose="02020603050405020304" pitchFamily="18" charset="0"/>
                          <a:cs typeface="Times New Roman" panose="02020603050405020304" pitchFamily="18" charset="0"/>
                        </a:rPr>
                        <a:t>văn</a:t>
                      </a:r>
                      <a:r>
                        <a:rPr lang="en-US" sz="2600" b="0" dirty="0">
                          <a:solidFill>
                            <a:srgbClr val="000000"/>
                          </a:solidFill>
                          <a:effectLst/>
                          <a:latin typeface="Times New Roman" panose="02020603050405020304" pitchFamily="18" charset="0"/>
                          <a:cs typeface="Times New Roman" panose="02020603050405020304" pitchFamily="18" charset="0"/>
                        </a:rPr>
                        <a:t> </a:t>
                      </a:r>
                      <a:r>
                        <a:rPr lang="en-US" sz="2600" b="0" dirty="0" err="1">
                          <a:solidFill>
                            <a:srgbClr val="000000"/>
                          </a:solidFill>
                          <a:effectLst/>
                          <a:latin typeface="Times New Roman" panose="02020603050405020304" pitchFamily="18" charset="0"/>
                          <a:cs typeface="Times New Roman" panose="02020603050405020304" pitchFamily="18" charset="0"/>
                        </a:rPr>
                        <a:t>bản</a:t>
                      </a:r>
                      <a:r>
                        <a:rPr lang="en-US" sz="2600" b="0" dirty="0">
                          <a:solidFill>
                            <a:srgbClr val="000000"/>
                          </a:solidFill>
                          <a:effectLst/>
                          <a:latin typeface="Times New Roman" panose="02020603050405020304" pitchFamily="18" charset="0"/>
                          <a:cs typeface="Times New Roman" panose="02020603050405020304" pitchFamily="18" charset="0"/>
                        </a:rPr>
                        <a:t> </a:t>
                      </a:r>
                      <a:r>
                        <a:rPr lang="en-US" sz="2600" b="0" dirty="0" err="1">
                          <a:solidFill>
                            <a:srgbClr val="000000"/>
                          </a:solidFill>
                          <a:effectLst/>
                          <a:latin typeface="Times New Roman" panose="02020603050405020304" pitchFamily="18" charset="0"/>
                          <a:cs typeface="Times New Roman" panose="02020603050405020304" pitchFamily="18" charset="0"/>
                        </a:rPr>
                        <a:t>và</a:t>
                      </a:r>
                      <a:r>
                        <a:rPr lang="en-US" sz="2600" b="0" dirty="0">
                          <a:solidFill>
                            <a:srgbClr val="000000"/>
                          </a:solidFill>
                          <a:effectLst/>
                          <a:latin typeface="Times New Roman" panose="02020603050405020304" pitchFamily="18" charset="0"/>
                          <a:cs typeface="Times New Roman" panose="02020603050405020304" pitchFamily="18" charset="0"/>
                        </a:rPr>
                        <a:t> </a:t>
                      </a:r>
                      <a:r>
                        <a:rPr lang="en-US" sz="2600" b="0" dirty="0" err="1">
                          <a:solidFill>
                            <a:srgbClr val="000000"/>
                          </a:solidFill>
                          <a:effectLst/>
                          <a:latin typeface="Times New Roman" panose="02020603050405020304" pitchFamily="18" charset="0"/>
                          <a:cs typeface="Times New Roman" panose="02020603050405020304" pitchFamily="18" charset="0"/>
                        </a:rPr>
                        <a:t>nội</a:t>
                      </a:r>
                      <a:r>
                        <a:rPr lang="en-US" sz="2600" b="0" dirty="0">
                          <a:solidFill>
                            <a:srgbClr val="000000"/>
                          </a:solidFill>
                          <a:effectLst/>
                          <a:latin typeface="Times New Roman" panose="02020603050405020304" pitchFamily="18" charset="0"/>
                          <a:cs typeface="Times New Roman" panose="02020603050405020304" pitchFamily="18" charset="0"/>
                        </a:rPr>
                        <a:t> dung </a:t>
                      </a:r>
                      <a:r>
                        <a:rPr lang="en-US" sz="2600" b="0" dirty="0" err="1">
                          <a:solidFill>
                            <a:srgbClr val="000000"/>
                          </a:solidFill>
                          <a:effectLst/>
                          <a:latin typeface="Times New Roman" panose="02020603050405020304" pitchFamily="18" charset="0"/>
                          <a:cs typeface="Times New Roman" panose="02020603050405020304" pitchFamily="18" charset="0"/>
                        </a:rPr>
                        <a:t>chính</a:t>
                      </a:r>
                      <a:r>
                        <a:rPr lang="en-US" sz="2600" b="0" dirty="0">
                          <a:solidFill>
                            <a:srgbClr val="000000"/>
                          </a:solidFill>
                          <a:effectLst/>
                          <a:latin typeface="Times New Roman" panose="02020603050405020304" pitchFamily="18" charset="0"/>
                          <a:cs typeface="Times New Roman" panose="02020603050405020304" pitchFamily="18" charset="0"/>
                        </a:rPr>
                        <a:t> </a:t>
                      </a:r>
                      <a:r>
                        <a:rPr lang="en-US" sz="2600" b="0" dirty="0" err="1">
                          <a:solidFill>
                            <a:srgbClr val="000000"/>
                          </a:solidFill>
                          <a:effectLst/>
                          <a:latin typeface="Times New Roman" panose="02020603050405020304" pitchFamily="18" charset="0"/>
                          <a:cs typeface="Times New Roman" panose="02020603050405020304" pitchFamily="18" charset="0"/>
                        </a:rPr>
                        <a:t>của</a:t>
                      </a:r>
                      <a:r>
                        <a:rPr lang="en-US" sz="2600" b="0" dirty="0">
                          <a:solidFill>
                            <a:srgbClr val="000000"/>
                          </a:solidFill>
                          <a:effectLst/>
                          <a:latin typeface="Times New Roman" panose="02020603050405020304" pitchFamily="18" charset="0"/>
                          <a:cs typeface="Times New Roman" panose="02020603050405020304" pitchFamily="18" charset="0"/>
                        </a:rPr>
                        <a:t> </a:t>
                      </a:r>
                      <a:r>
                        <a:rPr lang="en-US" sz="2600" b="0" dirty="0" err="1">
                          <a:solidFill>
                            <a:srgbClr val="000000"/>
                          </a:solidFill>
                          <a:effectLst/>
                          <a:latin typeface="Times New Roman" panose="02020603050405020304" pitchFamily="18" charset="0"/>
                          <a:cs typeface="Times New Roman" panose="02020603050405020304" pitchFamily="18" charset="0"/>
                        </a:rPr>
                        <a:t>từng</a:t>
                      </a:r>
                      <a:r>
                        <a:rPr lang="en-US" sz="2600" b="0" dirty="0">
                          <a:solidFill>
                            <a:srgbClr val="000000"/>
                          </a:solidFill>
                          <a:effectLst/>
                          <a:latin typeface="Times New Roman" panose="02020603050405020304" pitchFamily="18" charset="0"/>
                          <a:cs typeface="Times New Roman" panose="02020603050405020304" pitchFamily="18" charset="0"/>
                        </a:rPr>
                        <a:t> </a:t>
                      </a:r>
                      <a:r>
                        <a:rPr lang="en-US" sz="2600" b="0" dirty="0" err="1">
                          <a:solidFill>
                            <a:srgbClr val="000000"/>
                          </a:solidFill>
                          <a:effectLst/>
                          <a:latin typeface="Times New Roman" panose="02020603050405020304" pitchFamily="18" charset="0"/>
                          <a:cs typeface="Times New Roman" panose="02020603050405020304" pitchFamily="18" charset="0"/>
                        </a:rPr>
                        <a:t>phần</a:t>
                      </a:r>
                      <a:r>
                        <a:rPr lang="en-US" sz="2600" b="0" dirty="0">
                          <a:solidFill>
                            <a:srgbClr val="000000"/>
                          </a:solidFill>
                          <a:effectLst/>
                          <a:latin typeface="Times New Roman" panose="02020603050405020304" pitchFamily="18" charset="0"/>
                          <a:cs typeface="Times New Roman" panose="02020603050405020304" pitchFamily="18" charset="0"/>
                        </a:rPr>
                        <a:t>.</a:t>
                      </a:r>
                      <a:endParaRPr lang="en-US" sz="26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US" sz="2600" b="0" dirty="0">
                          <a:solidFill>
                            <a:srgbClr val="000000"/>
                          </a:solidFill>
                          <a:effectLst/>
                          <a:latin typeface="Times New Roman" panose="02020603050405020304" pitchFamily="18" charset="0"/>
                          <a:cs typeface="Times New Roman" panose="02020603050405020304" pitchFamily="18" charset="0"/>
                        </a:rPr>
                        <a:t>…</a:t>
                      </a:r>
                      <a:endParaRPr lang="en-US" sz="26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238107422"/>
                  </a:ext>
                </a:extLst>
              </a:tr>
            </a:tbl>
          </a:graphicData>
        </a:graphic>
      </p:graphicFrame>
    </p:spTree>
    <p:extLst>
      <p:ext uri="{BB962C8B-B14F-4D97-AF65-F5344CB8AC3E}">
        <p14:creationId xmlns:p14="http://schemas.microsoft.com/office/powerpoint/2010/main" val="722879788"/>
      </p:ext>
    </p:extLst>
  </p:cSld>
  <p:clrMapOvr>
    <a:masterClrMapping/>
  </p:clrMapOvr>
  <p:transition spd="slow">
    <p:comb/>
  </p:transition>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C3862298-AF85-4572-BED3-52E573EBD4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Shape 8">
            <a:extLst>
              <a:ext uri="{FF2B5EF4-FFF2-40B4-BE49-F238E27FC236}">
                <a16:creationId xmlns:a16="http://schemas.microsoft.com/office/drawing/2014/main" id="{03E485DD-0C12-45BC-A361-28152A03BB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64207" y="0"/>
            <a:ext cx="2472664" cy="6858000"/>
          </a:xfrm>
          <a:custGeom>
            <a:avLst/>
            <a:gdLst>
              <a:gd name="connsiteX0" fmla="*/ 1056708 w 2472664"/>
              <a:gd name="connsiteY0" fmla="*/ 0 h 6858000"/>
              <a:gd name="connsiteX1" fmla="*/ 2472664 w 2472664"/>
              <a:gd name="connsiteY1" fmla="*/ 0 h 6858000"/>
              <a:gd name="connsiteX2" fmla="*/ 2400427 w 2472664"/>
              <a:gd name="connsiteY2" fmla="*/ 75768 h 6858000"/>
              <a:gd name="connsiteX3" fmla="*/ 1104861 w 2472664"/>
              <a:gd name="connsiteY3" fmla="*/ 3429000 h 6858000"/>
              <a:gd name="connsiteX4" fmla="*/ 2400427 w 2472664"/>
              <a:gd name="connsiteY4" fmla="*/ 6782233 h 6858000"/>
              <a:gd name="connsiteX5" fmla="*/ 2472664 w 2472664"/>
              <a:gd name="connsiteY5" fmla="*/ 6858000 h 6858000"/>
              <a:gd name="connsiteX6" fmla="*/ 1056708 w 2472664"/>
              <a:gd name="connsiteY6" fmla="*/ 6858000 h 6858000"/>
              <a:gd name="connsiteX7" fmla="*/ 1040416 w 2472664"/>
              <a:gd name="connsiteY7" fmla="*/ 6835090 h 6858000"/>
              <a:gd name="connsiteX8" fmla="*/ 0 w 2472664"/>
              <a:gd name="connsiteY8" fmla="*/ 3429000 h 6858000"/>
              <a:gd name="connsiteX9" fmla="*/ 1040416 w 2472664"/>
              <a:gd name="connsiteY9" fmla="*/ 2291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72664" h="6858000">
                <a:moveTo>
                  <a:pt x="1056708" y="0"/>
                </a:moveTo>
                <a:lnTo>
                  <a:pt x="2472664" y="0"/>
                </a:lnTo>
                <a:lnTo>
                  <a:pt x="2400427" y="75768"/>
                </a:lnTo>
                <a:cubicBezTo>
                  <a:pt x="1595469" y="961418"/>
                  <a:pt x="1104861" y="2137915"/>
                  <a:pt x="1104861" y="3429000"/>
                </a:cubicBezTo>
                <a:cubicBezTo>
                  <a:pt x="1104861" y="4720086"/>
                  <a:pt x="1595469" y="5896583"/>
                  <a:pt x="2400427" y="6782233"/>
                </a:cubicBezTo>
                <a:lnTo>
                  <a:pt x="2472664" y="6858000"/>
                </a:lnTo>
                <a:lnTo>
                  <a:pt x="1056708" y="6858000"/>
                </a:lnTo>
                <a:lnTo>
                  <a:pt x="1040416" y="6835090"/>
                </a:lnTo>
                <a:cubicBezTo>
                  <a:pt x="383551" y="5862802"/>
                  <a:pt x="0" y="4690693"/>
                  <a:pt x="0" y="3429000"/>
                </a:cubicBezTo>
                <a:cubicBezTo>
                  <a:pt x="0" y="2167308"/>
                  <a:pt x="383551" y="995199"/>
                  <a:pt x="1040416" y="22911"/>
                </a:cubicBezTo>
                <a:close/>
              </a:path>
            </a:pathLst>
          </a:custGeom>
          <a:solidFill>
            <a:schemeClr val="tx1">
              <a:lumMod val="50000"/>
              <a:lumOff val="50000"/>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 name="Picture 1" descr="A person wearing glasses&#10;&#10;Description automatically generated with medium confidence">
            <a:extLst>
              <a:ext uri="{FF2B5EF4-FFF2-40B4-BE49-F238E27FC236}">
                <a16:creationId xmlns:a16="http://schemas.microsoft.com/office/drawing/2014/main" id="{45493635-23A4-43D5-B5A9-6A52E3088F84}"/>
              </a:ext>
            </a:extLst>
          </p:cNvPr>
          <p:cNvPicPr>
            <a:picLocks noChangeAspect="1"/>
          </p:cNvPicPr>
          <p:nvPr/>
        </p:nvPicPr>
        <p:blipFill rotWithShape="1">
          <a:blip r:embed="rId2">
            <a:duotone>
              <a:prstClr val="black"/>
              <a:prstClr val="white"/>
            </a:duotone>
          </a:blip>
          <a:srcRect t="10106" r="1" b="38857"/>
          <a:stretch/>
        </p:blipFill>
        <p:spPr>
          <a:xfrm>
            <a:off x="3121955" y="10"/>
            <a:ext cx="9070044" cy="6857990"/>
          </a:xfrm>
          <a:custGeom>
            <a:avLst/>
            <a:gdLst/>
            <a:ahLst/>
            <a:cxnLst/>
            <a:rect l="l" t="t" r="r" b="b"/>
            <a:pathLst>
              <a:path w="9070044" h="6858000">
                <a:moveTo>
                  <a:pt x="1619628" y="0"/>
                </a:moveTo>
                <a:lnTo>
                  <a:pt x="4520115" y="0"/>
                </a:lnTo>
                <a:lnTo>
                  <a:pt x="6067239" y="0"/>
                </a:lnTo>
                <a:lnTo>
                  <a:pt x="6179699" y="0"/>
                </a:lnTo>
                <a:lnTo>
                  <a:pt x="8129366" y="0"/>
                </a:lnTo>
                <a:lnTo>
                  <a:pt x="9070044" y="0"/>
                </a:lnTo>
                <a:lnTo>
                  <a:pt x="9070044" y="6858000"/>
                </a:lnTo>
                <a:lnTo>
                  <a:pt x="8129366" y="6858000"/>
                </a:lnTo>
                <a:lnTo>
                  <a:pt x="6179699" y="6858000"/>
                </a:lnTo>
                <a:lnTo>
                  <a:pt x="6067239" y="6858000"/>
                </a:lnTo>
                <a:lnTo>
                  <a:pt x="4520115" y="6858000"/>
                </a:lnTo>
                <a:lnTo>
                  <a:pt x="1619627" y="6858000"/>
                </a:lnTo>
                <a:lnTo>
                  <a:pt x="1615622" y="6854853"/>
                </a:lnTo>
                <a:cubicBezTo>
                  <a:pt x="628921" y="6040555"/>
                  <a:pt x="0" y="4808224"/>
                  <a:pt x="0" y="3429000"/>
                </a:cubicBezTo>
                <a:cubicBezTo>
                  <a:pt x="0" y="2049777"/>
                  <a:pt x="628921" y="817446"/>
                  <a:pt x="1615622" y="3148"/>
                </a:cubicBezTo>
                <a:close/>
              </a:path>
            </a:pathLst>
          </a:custGeom>
        </p:spPr>
      </p:pic>
      <p:sp>
        <p:nvSpPr>
          <p:cNvPr id="11" name="Freeform: Shape 10">
            <a:extLst>
              <a:ext uri="{FF2B5EF4-FFF2-40B4-BE49-F238E27FC236}">
                <a16:creationId xmlns:a16="http://schemas.microsoft.com/office/drawing/2014/main" id="{6D6B998F-CA62-4EE6-B7E7-046377D4F7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703038" y="1992863"/>
            <a:ext cx="1488962" cy="2872274"/>
          </a:xfrm>
          <a:custGeom>
            <a:avLst/>
            <a:gdLst>
              <a:gd name="connsiteX0" fmla="*/ 1436137 w 1488962"/>
              <a:gd name="connsiteY0" fmla="*/ 0 h 2872274"/>
              <a:gd name="connsiteX1" fmla="*/ 1488962 w 1488962"/>
              <a:gd name="connsiteY1" fmla="*/ 2668 h 2872274"/>
              <a:gd name="connsiteX2" fmla="*/ 1488962 w 1488962"/>
              <a:gd name="connsiteY2" fmla="*/ 2869607 h 2872274"/>
              <a:gd name="connsiteX3" fmla="*/ 1436137 w 1488962"/>
              <a:gd name="connsiteY3" fmla="*/ 2872274 h 2872274"/>
              <a:gd name="connsiteX4" fmla="*/ 0 w 1488962"/>
              <a:gd name="connsiteY4" fmla="*/ 1436137 h 2872274"/>
              <a:gd name="connsiteX5" fmla="*/ 1436137 w 1488962"/>
              <a:gd name="connsiteY5" fmla="*/ 0 h 2872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8962" h="2872274">
                <a:moveTo>
                  <a:pt x="1436137" y="0"/>
                </a:moveTo>
                <a:lnTo>
                  <a:pt x="1488962" y="2668"/>
                </a:lnTo>
                <a:lnTo>
                  <a:pt x="1488962" y="2869607"/>
                </a:lnTo>
                <a:lnTo>
                  <a:pt x="1436137" y="2872274"/>
                </a:lnTo>
                <a:cubicBezTo>
                  <a:pt x="642980" y="2872274"/>
                  <a:pt x="0" y="2229294"/>
                  <a:pt x="0" y="1436137"/>
                </a:cubicBezTo>
                <a:cubicBezTo>
                  <a:pt x="0" y="642980"/>
                  <a:pt x="642980" y="0"/>
                  <a:pt x="1436137" y="0"/>
                </a:cubicBezTo>
                <a:close/>
              </a:path>
            </a:pathLst>
          </a:custGeom>
          <a:solidFill>
            <a:schemeClr val="accent6">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TextBox 7">
            <a:extLst>
              <a:ext uri="{FF2B5EF4-FFF2-40B4-BE49-F238E27FC236}">
                <a16:creationId xmlns:a16="http://schemas.microsoft.com/office/drawing/2014/main" id="{5A3F3EC3-AA0C-408F-83F8-FE215781489B}"/>
              </a:ext>
            </a:extLst>
          </p:cNvPr>
          <p:cNvSpPr txBox="1"/>
          <p:nvPr/>
        </p:nvSpPr>
        <p:spPr>
          <a:xfrm>
            <a:off x="331719" y="187151"/>
            <a:ext cx="6092686" cy="593304"/>
          </a:xfrm>
          <a:prstGeom prst="rect">
            <a:avLst/>
          </a:prstGeom>
          <a:noFill/>
        </p:spPr>
        <p:txBody>
          <a:bodyPr wrap="square">
            <a:spAutoFit/>
          </a:bodyPr>
          <a:lstStyle/>
          <a:p>
            <a:pPr algn="just">
              <a:lnSpc>
                <a:spcPct val="107000"/>
              </a:lnSpc>
              <a:spcAft>
                <a:spcPts val="800"/>
              </a:spcAft>
            </a:pPr>
            <a:r>
              <a:rPr lang="vi-VN" sz="32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 Tác giả</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Rectangle: Rounded Corners 3">
            <a:extLst>
              <a:ext uri="{FF2B5EF4-FFF2-40B4-BE49-F238E27FC236}">
                <a16:creationId xmlns:a16="http://schemas.microsoft.com/office/drawing/2014/main" id="{4731F732-CF68-4EE3-A207-7C86B347CDC2}"/>
              </a:ext>
            </a:extLst>
          </p:cNvPr>
          <p:cNvSpPr/>
          <p:nvPr/>
        </p:nvSpPr>
        <p:spPr>
          <a:xfrm>
            <a:off x="660399" y="1300163"/>
            <a:ext cx="4025901" cy="692700"/>
          </a:xfrm>
          <a:prstGeom prst="roundRect">
            <a:avLst>
              <a:gd name="adj" fmla="val 50000"/>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7000"/>
              </a:lnSpc>
              <a:spcAft>
                <a:spcPts val="800"/>
              </a:spcAft>
            </a:pP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Bùi</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Hồng</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(1931-2012)</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0" name="Rectangle: Rounded Corners 9">
            <a:extLst>
              <a:ext uri="{FF2B5EF4-FFF2-40B4-BE49-F238E27FC236}">
                <a16:creationId xmlns:a16="http://schemas.microsoft.com/office/drawing/2014/main" id="{916B1B01-43C2-40C2-A637-33B61F87D49E}"/>
              </a:ext>
            </a:extLst>
          </p:cNvPr>
          <p:cNvSpPr/>
          <p:nvPr/>
        </p:nvSpPr>
        <p:spPr>
          <a:xfrm>
            <a:off x="490506" y="2478347"/>
            <a:ext cx="4381532" cy="692700"/>
          </a:xfrm>
          <a:prstGeom prst="roundRect">
            <a:avLst>
              <a:gd name="adj" fmla="val 50000"/>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7000"/>
              </a:lnSpc>
              <a:spcAft>
                <a:spcPts val="800"/>
              </a:spcAft>
            </a:pPr>
            <a:r>
              <a:rPr lang="vi-VN"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Quê:</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Thanh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Hóa</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2" name="Rectangle: Rounded Corners 11">
            <a:extLst>
              <a:ext uri="{FF2B5EF4-FFF2-40B4-BE49-F238E27FC236}">
                <a16:creationId xmlns:a16="http://schemas.microsoft.com/office/drawing/2014/main" id="{D7AC2ED0-7C4A-4D49-9777-CB32735FB687}"/>
              </a:ext>
            </a:extLst>
          </p:cNvPr>
          <p:cNvSpPr/>
          <p:nvPr/>
        </p:nvSpPr>
        <p:spPr>
          <a:xfrm>
            <a:off x="317465" y="3656531"/>
            <a:ext cx="4711768" cy="985837"/>
          </a:xfrm>
          <a:prstGeom prst="roundRect">
            <a:avLst>
              <a:gd name="adj" fmla="val 50000"/>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07000"/>
              </a:lnSpc>
              <a:spcAft>
                <a:spcPts val="800"/>
              </a:spcAft>
            </a:pP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Bút</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danh</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Văn</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Hồng</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Tân</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Đình</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Thanh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Hương</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Rectangle: Rounded Corners 5">
            <a:extLst>
              <a:ext uri="{FF2B5EF4-FFF2-40B4-BE49-F238E27FC236}">
                <a16:creationId xmlns:a16="http://schemas.microsoft.com/office/drawing/2014/main" id="{D1DAD0F2-F622-489A-B739-53533476C7FC}"/>
              </a:ext>
            </a:extLst>
          </p:cNvPr>
          <p:cNvSpPr/>
          <p:nvPr/>
        </p:nvSpPr>
        <p:spPr>
          <a:xfrm>
            <a:off x="331720" y="5143500"/>
            <a:ext cx="5240406" cy="1200150"/>
          </a:xfrm>
          <a:prstGeom prst="roundRect">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07000"/>
              </a:lnSpc>
              <a:spcAft>
                <a:spcPts val="800"/>
              </a:spcAft>
            </a:pP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đã</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dành</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tất</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cả</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tình</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yêu</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đam</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mê</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cho</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văn</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chương</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bạn</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đọc</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yêu</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mến</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trân</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trọng</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ngưỡng</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mộ</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5" name="Arrow: Down 14">
            <a:extLst>
              <a:ext uri="{FF2B5EF4-FFF2-40B4-BE49-F238E27FC236}">
                <a16:creationId xmlns:a16="http://schemas.microsoft.com/office/drawing/2014/main" id="{D672C965-5F0B-4C9A-8392-8EC2A3E1F915}"/>
              </a:ext>
            </a:extLst>
          </p:cNvPr>
          <p:cNvSpPr/>
          <p:nvPr/>
        </p:nvSpPr>
        <p:spPr>
          <a:xfrm>
            <a:off x="1771651" y="4809342"/>
            <a:ext cx="1350304" cy="222769"/>
          </a:xfrm>
          <a:prstGeom prst="downArrow">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Arrow: Down 15">
            <a:extLst>
              <a:ext uri="{FF2B5EF4-FFF2-40B4-BE49-F238E27FC236}">
                <a16:creationId xmlns:a16="http://schemas.microsoft.com/office/drawing/2014/main" id="{EBCB2514-2AED-41A6-9AB0-0B7C372ABCA0}"/>
              </a:ext>
            </a:extLst>
          </p:cNvPr>
          <p:cNvSpPr/>
          <p:nvPr/>
        </p:nvSpPr>
        <p:spPr>
          <a:xfrm>
            <a:off x="1686700" y="3336279"/>
            <a:ext cx="1350304" cy="183886"/>
          </a:xfrm>
          <a:prstGeom prst="downArrow">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Arrow: Down 16">
            <a:extLst>
              <a:ext uri="{FF2B5EF4-FFF2-40B4-BE49-F238E27FC236}">
                <a16:creationId xmlns:a16="http://schemas.microsoft.com/office/drawing/2014/main" id="{AE84C1D8-8227-4D23-8429-83B14BDC54F3}"/>
              </a:ext>
            </a:extLst>
          </p:cNvPr>
          <p:cNvSpPr/>
          <p:nvPr/>
        </p:nvSpPr>
        <p:spPr>
          <a:xfrm>
            <a:off x="1717929" y="2104252"/>
            <a:ext cx="1350304" cy="222769"/>
          </a:xfrm>
          <a:prstGeom prst="downArrow">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32967276"/>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up)">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up)">
                                      <p:cBhvr>
                                        <p:cTn id="15" dur="500"/>
                                        <p:tgtEl>
                                          <p:spTgt spid="10"/>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wipe(up)">
                                      <p:cBhvr>
                                        <p:cTn id="18" dur="5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up)">
                                      <p:cBhvr>
                                        <p:cTn id="23" dur="500"/>
                                        <p:tgtEl>
                                          <p:spTgt spid="12"/>
                                        </p:tgtEl>
                                      </p:cBhvr>
                                    </p:animEffect>
                                  </p:childTnLst>
                                </p:cTn>
                              </p:par>
                              <p:par>
                                <p:cTn id="24" presetID="22" presetClass="entr" presetSubtype="1" fill="hold" grpId="0" nodeType="with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wipe(up)">
                                      <p:cBhvr>
                                        <p:cTn id="26" dur="500"/>
                                        <p:tgtEl>
                                          <p:spTgt spid="15"/>
                                        </p:tgtEl>
                                      </p:cBhvr>
                                    </p:animEffect>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circle(in)">
                                      <p:cBhvr>
                                        <p:cTn id="31"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0" grpId="0" animBg="1"/>
      <p:bldP spid="12" grpId="0" animBg="1"/>
      <p:bldP spid="6" grpId="0" animBg="1"/>
      <p:bldP spid="15" grpId="0" animBg="1"/>
      <p:bldP spid="16" grpId="0" animBg="1"/>
      <p:bldP spid="1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Shape 4">
            <a:extLst>
              <a:ext uri="{FF2B5EF4-FFF2-40B4-BE49-F238E27FC236}">
                <a16:creationId xmlns:a16="http://schemas.microsoft.com/office/drawing/2014/main" id="{47B6570E-2684-4037-92C7-5816FDECA556}"/>
              </a:ext>
            </a:extLst>
          </p:cNvPr>
          <p:cNvSpPr/>
          <p:nvPr/>
        </p:nvSpPr>
        <p:spPr>
          <a:xfrm>
            <a:off x="4147636" y="2293497"/>
            <a:ext cx="3879820" cy="2270364"/>
          </a:xfrm>
          <a:custGeom>
            <a:avLst/>
            <a:gdLst>
              <a:gd name="connsiteX0" fmla="*/ 0 w 2221862"/>
              <a:gd name="connsiteY0" fmla="*/ 961001 h 1922001"/>
              <a:gd name="connsiteX1" fmla="*/ 549116 w 2221862"/>
              <a:gd name="connsiteY1" fmla="*/ 0 h 1922001"/>
              <a:gd name="connsiteX2" fmla="*/ 1672746 w 2221862"/>
              <a:gd name="connsiteY2" fmla="*/ 0 h 1922001"/>
              <a:gd name="connsiteX3" fmla="*/ 2221862 w 2221862"/>
              <a:gd name="connsiteY3" fmla="*/ 961001 h 1922001"/>
              <a:gd name="connsiteX4" fmla="*/ 1672746 w 2221862"/>
              <a:gd name="connsiteY4" fmla="*/ 1922001 h 1922001"/>
              <a:gd name="connsiteX5" fmla="*/ 549116 w 2221862"/>
              <a:gd name="connsiteY5" fmla="*/ 1922001 h 1922001"/>
              <a:gd name="connsiteX6" fmla="*/ 0 w 2221862"/>
              <a:gd name="connsiteY6" fmla="*/ 961001 h 1922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21862" h="1922001">
                <a:moveTo>
                  <a:pt x="0" y="961001"/>
                </a:moveTo>
                <a:lnTo>
                  <a:pt x="549116" y="0"/>
                </a:lnTo>
                <a:lnTo>
                  <a:pt x="1672746" y="0"/>
                </a:lnTo>
                <a:lnTo>
                  <a:pt x="2221862" y="961001"/>
                </a:lnTo>
                <a:lnTo>
                  <a:pt x="1672746" y="1922001"/>
                </a:lnTo>
                <a:lnTo>
                  <a:pt x="549116" y="1922001"/>
                </a:lnTo>
                <a:lnTo>
                  <a:pt x="0" y="961001"/>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03754" tIns="354063" rIns="403754" bIns="354063" numCol="1" spcCol="1270" anchor="ctr" anchorCtr="0">
            <a:noAutofit/>
          </a:bodyPr>
          <a:lstStyle/>
          <a:p>
            <a:pPr marL="0" lvl="0" indent="0" algn="ctr" defTabSz="1244600">
              <a:lnSpc>
                <a:spcPct val="90000"/>
              </a:lnSpc>
              <a:spcBef>
                <a:spcPct val="0"/>
              </a:spcBef>
              <a:spcAft>
                <a:spcPct val="35000"/>
              </a:spcAft>
              <a:buNone/>
            </a:pPr>
            <a:r>
              <a:rPr lang="en-US" sz="4800" b="1" kern="1200" dirty="0" err="1">
                <a:latin typeface="Times New Roman" panose="02020603050405020304" pitchFamily="18" charset="0"/>
                <a:cs typeface="Times New Roman" panose="02020603050405020304" pitchFamily="18" charset="0"/>
              </a:rPr>
              <a:t>Tác</a:t>
            </a:r>
            <a:r>
              <a:rPr lang="en-US" sz="4800" b="1" kern="1200" dirty="0">
                <a:latin typeface="Times New Roman" panose="02020603050405020304" pitchFamily="18" charset="0"/>
                <a:cs typeface="Times New Roman" panose="02020603050405020304" pitchFamily="18" charset="0"/>
              </a:rPr>
              <a:t> </a:t>
            </a:r>
            <a:r>
              <a:rPr lang="en-US" sz="4800" b="1" kern="1200" dirty="0" err="1">
                <a:latin typeface="Times New Roman" panose="02020603050405020304" pitchFamily="18" charset="0"/>
                <a:cs typeface="Times New Roman" panose="02020603050405020304" pitchFamily="18" charset="0"/>
              </a:rPr>
              <a:t>phẩm</a:t>
            </a:r>
            <a:r>
              <a:rPr lang="en-US" sz="4800" b="1" kern="1200" dirty="0">
                <a:latin typeface="Times New Roman" panose="02020603050405020304" pitchFamily="18" charset="0"/>
                <a:cs typeface="Times New Roman" panose="02020603050405020304" pitchFamily="18" charset="0"/>
              </a:rPr>
              <a:t> </a:t>
            </a:r>
            <a:r>
              <a:rPr lang="en-US" sz="4800" b="1" kern="1200" dirty="0" err="1">
                <a:latin typeface="Times New Roman" panose="02020603050405020304" pitchFamily="18" charset="0"/>
                <a:cs typeface="Times New Roman" panose="02020603050405020304" pitchFamily="18" charset="0"/>
              </a:rPr>
              <a:t>chính</a:t>
            </a:r>
            <a:endParaRPr lang="en-US" sz="4800" b="1" kern="1200" dirty="0">
              <a:latin typeface="Times New Roman" panose="02020603050405020304" pitchFamily="18" charset="0"/>
              <a:cs typeface="Times New Roman" panose="02020603050405020304" pitchFamily="18" charset="0"/>
            </a:endParaRPr>
          </a:p>
        </p:txBody>
      </p:sp>
      <p:sp>
        <p:nvSpPr>
          <p:cNvPr id="6" name="Hexagon 5">
            <a:extLst>
              <a:ext uri="{FF2B5EF4-FFF2-40B4-BE49-F238E27FC236}">
                <a16:creationId xmlns:a16="http://schemas.microsoft.com/office/drawing/2014/main" id="{6E25B9D7-856F-41E6-A840-9187C27151F2}"/>
              </a:ext>
            </a:extLst>
          </p:cNvPr>
          <p:cNvSpPr/>
          <p:nvPr/>
        </p:nvSpPr>
        <p:spPr>
          <a:xfrm>
            <a:off x="6577149" y="1207282"/>
            <a:ext cx="1463845" cy="853226"/>
          </a:xfrm>
          <a:prstGeom prst="hexagon">
            <a:avLst>
              <a:gd name="adj" fmla="val 28900"/>
              <a:gd name="vf" fmla="val 115470"/>
            </a:avLst>
          </a:prstGeom>
        </p:spPr>
        <p:style>
          <a:lnRef idx="0">
            <a:schemeClr val="dk1">
              <a:hueOff val="0"/>
              <a:satOff val="0"/>
              <a:lumOff val="0"/>
              <a:alphaOff val="0"/>
            </a:schemeClr>
          </a:lnRef>
          <a:fillRef idx="1">
            <a:schemeClr val="accent2">
              <a:tint val="40000"/>
              <a:hueOff val="0"/>
              <a:satOff val="0"/>
              <a:lumOff val="0"/>
              <a:alphaOff val="0"/>
            </a:schemeClr>
          </a:fillRef>
          <a:effectRef idx="0">
            <a:schemeClr val="accent2">
              <a:tint val="40000"/>
              <a:hueOff val="0"/>
              <a:satOff val="0"/>
              <a:lumOff val="0"/>
              <a:alphaOff val="0"/>
            </a:schemeClr>
          </a:effectRef>
          <a:fontRef idx="minor">
            <a:schemeClr val="dk1">
              <a:hueOff val="0"/>
              <a:satOff val="0"/>
              <a:lumOff val="0"/>
              <a:alphaOff val="0"/>
            </a:schemeClr>
          </a:fontRef>
        </p:style>
      </p:sp>
      <p:sp>
        <p:nvSpPr>
          <p:cNvPr id="7" name="Freeform: Shape 6">
            <a:extLst>
              <a:ext uri="{FF2B5EF4-FFF2-40B4-BE49-F238E27FC236}">
                <a16:creationId xmlns:a16="http://schemas.microsoft.com/office/drawing/2014/main" id="{E4698A60-986B-4F75-87F2-C0C7AF1BF8F6}"/>
              </a:ext>
            </a:extLst>
          </p:cNvPr>
          <p:cNvSpPr/>
          <p:nvPr/>
        </p:nvSpPr>
        <p:spPr>
          <a:xfrm>
            <a:off x="4505022" y="228600"/>
            <a:ext cx="3179484" cy="1860712"/>
          </a:xfrm>
          <a:custGeom>
            <a:avLst/>
            <a:gdLst>
              <a:gd name="connsiteX0" fmla="*/ 0 w 1820800"/>
              <a:gd name="connsiteY0" fmla="*/ 787603 h 1575206"/>
              <a:gd name="connsiteX1" fmla="*/ 450036 w 1820800"/>
              <a:gd name="connsiteY1" fmla="*/ 0 h 1575206"/>
              <a:gd name="connsiteX2" fmla="*/ 1370764 w 1820800"/>
              <a:gd name="connsiteY2" fmla="*/ 0 h 1575206"/>
              <a:gd name="connsiteX3" fmla="*/ 1820800 w 1820800"/>
              <a:gd name="connsiteY3" fmla="*/ 787603 h 1575206"/>
              <a:gd name="connsiteX4" fmla="*/ 1370764 w 1820800"/>
              <a:gd name="connsiteY4" fmla="*/ 1575206 h 1575206"/>
              <a:gd name="connsiteX5" fmla="*/ 450036 w 1820800"/>
              <a:gd name="connsiteY5" fmla="*/ 1575206 h 1575206"/>
              <a:gd name="connsiteX6" fmla="*/ 0 w 1820800"/>
              <a:gd name="connsiteY6" fmla="*/ 787603 h 1575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0800" h="1575206">
                <a:moveTo>
                  <a:pt x="0" y="787603"/>
                </a:moveTo>
                <a:lnTo>
                  <a:pt x="450036" y="0"/>
                </a:lnTo>
                <a:lnTo>
                  <a:pt x="1370764" y="0"/>
                </a:lnTo>
                <a:lnTo>
                  <a:pt x="1820800" y="787603"/>
                </a:lnTo>
                <a:lnTo>
                  <a:pt x="1370764" y="1575206"/>
                </a:lnTo>
                <a:lnTo>
                  <a:pt x="450036" y="1575206"/>
                </a:lnTo>
                <a:lnTo>
                  <a:pt x="0" y="787603"/>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337305" tIns="296605" rIns="337305" bIns="296605" numCol="1" spcCol="1270" anchor="ctr" anchorCtr="0">
            <a:noAutofit/>
          </a:bodyPr>
          <a:lstStyle/>
          <a:p>
            <a:pPr marL="0" lvl="0" indent="0" algn="ctr" defTabSz="1244600">
              <a:lnSpc>
                <a:spcPct val="90000"/>
              </a:lnSpc>
              <a:spcBef>
                <a:spcPct val="0"/>
              </a:spcBef>
              <a:spcAft>
                <a:spcPct val="35000"/>
              </a:spcAft>
              <a:buNone/>
            </a:pPr>
            <a:r>
              <a:rPr lang="en-US" sz="2800" kern="1200" dirty="0" err="1">
                <a:latin typeface="Times New Roman" panose="02020603050405020304" pitchFamily="18" charset="0"/>
                <a:cs typeface="Times New Roman" panose="02020603050405020304" pitchFamily="18" charset="0"/>
              </a:rPr>
              <a:t>Truyện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kí</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Trên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đất</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Cẩm</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Bình</a:t>
            </a:r>
            <a:r>
              <a:rPr lang="en-US" sz="2800" kern="1200" dirty="0">
                <a:latin typeface="Times New Roman" panose="02020603050405020304" pitchFamily="18" charset="0"/>
                <a:cs typeface="Times New Roman" panose="02020603050405020304" pitchFamily="18" charset="0"/>
              </a:rPr>
              <a:t>” (1968)</a:t>
            </a:r>
          </a:p>
        </p:txBody>
      </p:sp>
      <p:sp>
        <p:nvSpPr>
          <p:cNvPr id="8" name="Hexagon 7">
            <a:extLst>
              <a:ext uri="{FF2B5EF4-FFF2-40B4-BE49-F238E27FC236}">
                <a16:creationId xmlns:a16="http://schemas.microsoft.com/office/drawing/2014/main" id="{D5EC1241-E27E-43BA-BBDE-58331F90CF90}"/>
              </a:ext>
            </a:extLst>
          </p:cNvPr>
          <p:cNvSpPr/>
          <p:nvPr/>
        </p:nvSpPr>
        <p:spPr>
          <a:xfrm>
            <a:off x="8285571" y="2802362"/>
            <a:ext cx="1463845" cy="853226"/>
          </a:xfrm>
          <a:prstGeom prst="hexagon">
            <a:avLst>
              <a:gd name="adj" fmla="val 28900"/>
              <a:gd name="vf" fmla="val 115470"/>
            </a:avLst>
          </a:prstGeom>
        </p:spPr>
        <p:style>
          <a:lnRef idx="0">
            <a:schemeClr val="dk1">
              <a:hueOff val="0"/>
              <a:satOff val="0"/>
              <a:lumOff val="0"/>
              <a:alphaOff val="0"/>
            </a:schemeClr>
          </a:lnRef>
          <a:fillRef idx="1">
            <a:schemeClr val="accent2">
              <a:tint val="40000"/>
              <a:hueOff val="0"/>
              <a:satOff val="0"/>
              <a:lumOff val="0"/>
              <a:alphaOff val="0"/>
            </a:schemeClr>
          </a:fillRef>
          <a:effectRef idx="0">
            <a:schemeClr val="accent2">
              <a:tint val="40000"/>
              <a:hueOff val="0"/>
              <a:satOff val="0"/>
              <a:lumOff val="0"/>
              <a:alphaOff val="0"/>
            </a:schemeClr>
          </a:effectRef>
          <a:fontRef idx="minor">
            <a:schemeClr val="dk1">
              <a:hueOff val="0"/>
              <a:satOff val="0"/>
              <a:lumOff val="0"/>
              <a:alphaOff val="0"/>
            </a:schemeClr>
          </a:fontRef>
        </p:style>
      </p:sp>
      <p:sp>
        <p:nvSpPr>
          <p:cNvPr id="9" name="Freeform: Shape 8">
            <a:extLst>
              <a:ext uri="{FF2B5EF4-FFF2-40B4-BE49-F238E27FC236}">
                <a16:creationId xmlns:a16="http://schemas.microsoft.com/office/drawing/2014/main" id="{5421E59D-294B-4857-8904-0EEBAAFBEA80}"/>
              </a:ext>
            </a:extLst>
          </p:cNvPr>
          <p:cNvSpPr/>
          <p:nvPr/>
        </p:nvSpPr>
        <p:spPr>
          <a:xfrm>
            <a:off x="7420981" y="1373062"/>
            <a:ext cx="3179484" cy="1860712"/>
          </a:xfrm>
          <a:custGeom>
            <a:avLst/>
            <a:gdLst>
              <a:gd name="connsiteX0" fmla="*/ 0 w 1820800"/>
              <a:gd name="connsiteY0" fmla="*/ 787603 h 1575206"/>
              <a:gd name="connsiteX1" fmla="*/ 450036 w 1820800"/>
              <a:gd name="connsiteY1" fmla="*/ 0 h 1575206"/>
              <a:gd name="connsiteX2" fmla="*/ 1370764 w 1820800"/>
              <a:gd name="connsiteY2" fmla="*/ 0 h 1575206"/>
              <a:gd name="connsiteX3" fmla="*/ 1820800 w 1820800"/>
              <a:gd name="connsiteY3" fmla="*/ 787603 h 1575206"/>
              <a:gd name="connsiteX4" fmla="*/ 1370764 w 1820800"/>
              <a:gd name="connsiteY4" fmla="*/ 1575206 h 1575206"/>
              <a:gd name="connsiteX5" fmla="*/ 450036 w 1820800"/>
              <a:gd name="connsiteY5" fmla="*/ 1575206 h 1575206"/>
              <a:gd name="connsiteX6" fmla="*/ 0 w 1820800"/>
              <a:gd name="connsiteY6" fmla="*/ 787603 h 1575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0800" h="1575206">
                <a:moveTo>
                  <a:pt x="0" y="787603"/>
                </a:moveTo>
                <a:lnTo>
                  <a:pt x="450036" y="0"/>
                </a:lnTo>
                <a:lnTo>
                  <a:pt x="1370764" y="0"/>
                </a:lnTo>
                <a:lnTo>
                  <a:pt x="1820800" y="787603"/>
                </a:lnTo>
                <a:lnTo>
                  <a:pt x="1370764" y="1575206"/>
                </a:lnTo>
                <a:lnTo>
                  <a:pt x="450036" y="1575206"/>
                </a:lnTo>
                <a:lnTo>
                  <a:pt x="0" y="787603"/>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2">
              <a:hueOff val="-363841"/>
              <a:satOff val="-20982"/>
              <a:lumOff val="2157"/>
              <a:alphaOff val="0"/>
            </a:schemeClr>
          </a:fillRef>
          <a:effectRef idx="0">
            <a:schemeClr val="accent2">
              <a:hueOff val="-363841"/>
              <a:satOff val="-20982"/>
              <a:lumOff val="2157"/>
              <a:alphaOff val="0"/>
            </a:schemeClr>
          </a:effectRef>
          <a:fontRef idx="minor">
            <a:schemeClr val="lt1"/>
          </a:fontRef>
        </p:style>
        <p:txBody>
          <a:bodyPr spcFirstLastPara="0" vert="horz" wrap="square" lIns="337305" tIns="296605" rIns="337305" bIns="296605" numCol="1" spcCol="1270" anchor="ctr" anchorCtr="0">
            <a:noAutofit/>
          </a:bodyPr>
          <a:lstStyle/>
          <a:p>
            <a:pPr marL="0" lvl="0" indent="0" algn="ctr" defTabSz="1244600">
              <a:lnSpc>
                <a:spcPct val="90000"/>
              </a:lnSpc>
              <a:spcBef>
                <a:spcPct val="0"/>
              </a:spcBef>
              <a:spcAft>
                <a:spcPct val="35000"/>
              </a:spcAft>
              <a:buNone/>
            </a:pPr>
            <a:r>
              <a:rPr lang="en-US" sz="2800" kern="1200" dirty="0" err="1">
                <a:latin typeface="Times New Roman" panose="02020603050405020304" pitchFamily="18" charset="0"/>
                <a:cs typeface="Times New Roman" panose="02020603050405020304" pitchFamily="18" charset="0"/>
              </a:rPr>
              <a:t>Truyện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đồng</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thoại</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Cá</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rô</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ron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không</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vâng</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lời</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mẹ</a:t>
            </a:r>
            <a:r>
              <a:rPr lang="en-US" sz="2800" kern="1200" dirty="0">
                <a:latin typeface="Times New Roman" panose="02020603050405020304" pitchFamily="18" charset="0"/>
                <a:cs typeface="Times New Roman" panose="02020603050405020304" pitchFamily="18" charset="0"/>
              </a:rPr>
              <a:t> (1969)</a:t>
            </a:r>
          </a:p>
        </p:txBody>
      </p:sp>
      <p:sp>
        <p:nvSpPr>
          <p:cNvPr id="10" name="Hexagon 9">
            <a:extLst>
              <a:ext uri="{FF2B5EF4-FFF2-40B4-BE49-F238E27FC236}">
                <a16:creationId xmlns:a16="http://schemas.microsoft.com/office/drawing/2014/main" id="{02478598-2AE3-4908-A4ED-261F9ADBF813}"/>
              </a:ext>
            </a:extLst>
          </p:cNvPr>
          <p:cNvSpPr/>
          <p:nvPr/>
        </p:nvSpPr>
        <p:spPr>
          <a:xfrm>
            <a:off x="7098791" y="4602907"/>
            <a:ext cx="1463845" cy="853226"/>
          </a:xfrm>
          <a:prstGeom prst="hexagon">
            <a:avLst>
              <a:gd name="adj" fmla="val 28900"/>
              <a:gd name="vf" fmla="val 115470"/>
            </a:avLst>
          </a:prstGeom>
        </p:spPr>
        <p:style>
          <a:lnRef idx="0">
            <a:schemeClr val="dk1">
              <a:hueOff val="0"/>
              <a:satOff val="0"/>
              <a:lumOff val="0"/>
              <a:alphaOff val="0"/>
            </a:schemeClr>
          </a:lnRef>
          <a:fillRef idx="1">
            <a:schemeClr val="accent2">
              <a:tint val="40000"/>
              <a:hueOff val="0"/>
              <a:satOff val="0"/>
              <a:lumOff val="0"/>
              <a:alphaOff val="0"/>
            </a:schemeClr>
          </a:fillRef>
          <a:effectRef idx="0">
            <a:schemeClr val="accent2">
              <a:tint val="40000"/>
              <a:hueOff val="0"/>
              <a:satOff val="0"/>
              <a:lumOff val="0"/>
              <a:alphaOff val="0"/>
            </a:schemeClr>
          </a:effectRef>
          <a:fontRef idx="minor">
            <a:schemeClr val="dk1">
              <a:hueOff val="0"/>
              <a:satOff val="0"/>
              <a:lumOff val="0"/>
              <a:alphaOff val="0"/>
            </a:schemeClr>
          </a:fontRef>
        </p:style>
      </p:sp>
      <p:sp>
        <p:nvSpPr>
          <p:cNvPr id="11" name="Freeform: Shape 10">
            <a:extLst>
              <a:ext uri="{FF2B5EF4-FFF2-40B4-BE49-F238E27FC236}">
                <a16:creationId xmlns:a16="http://schemas.microsoft.com/office/drawing/2014/main" id="{0511202E-3D3C-42DD-81C6-BBBF046CB72D}"/>
              </a:ext>
            </a:extLst>
          </p:cNvPr>
          <p:cNvSpPr/>
          <p:nvPr/>
        </p:nvSpPr>
        <p:spPr>
          <a:xfrm>
            <a:off x="1171551" y="925326"/>
            <a:ext cx="3333471" cy="2270363"/>
          </a:xfrm>
          <a:custGeom>
            <a:avLst/>
            <a:gdLst>
              <a:gd name="connsiteX0" fmla="*/ 0 w 1820800"/>
              <a:gd name="connsiteY0" fmla="*/ 787603 h 1575206"/>
              <a:gd name="connsiteX1" fmla="*/ 450036 w 1820800"/>
              <a:gd name="connsiteY1" fmla="*/ 0 h 1575206"/>
              <a:gd name="connsiteX2" fmla="*/ 1370764 w 1820800"/>
              <a:gd name="connsiteY2" fmla="*/ 0 h 1575206"/>
              <a:gd name="connsiteX3" fmla="*/ 1820800 w 1820800"/>
              <a:gd name="connsiteY3" fmla="*/ 787603 h 1575206"/>
              <a:gd name="connsiteX4" fmla="*/ 1370764 w 1820800"/>
              <a:gd name="connsiteY4" fmla="*/ 1575206 h 1575206"/>
              <a:gd name="connsiteX5" fmla="*/ 450036 w 1820800"/>
              <a:gd name="connsiteY5" fmla="*/ 1575206 h 1575206"/>
              <a:gd name="connsiteX6" fmla="*/ 0 w 1820800"/>
              <a:gd name="connsiteY6" fmla="*/ 787603 h 1575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0800" h="1575206">
                <a:moveTo>
                  <a:pt x="0" y="787603"/>
                </a:moveTo>
                <a:lnTo>
                  <a:pt x="450036" y="0"/>
                </a:lnTo>
                <a:lnTo>
                  <a:pt x="1370764" y="0"/>
                </a:lnTo>
                <a:lnTo>
                  <a:pt x="1820800" y="787603"/>
                </a:lnTo>
                <a:lnTo>
                  <a:pt x="1370764" y="1575206"/>
                </a:lnTo>
                <a:lnTo>
                  <a:pt x="450036" y="1575206"/>
                </a:lnTo>
                <a:lnTo>
                  <a:pt x="0" y="787603"/>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2">
              <a:hueOff val="-727682"/>
              <a:satOff val="-41964"/>
              <a:lumOff val="4314"/>
              <a:alphaOff val="0"/>
            </a:schemeClr>
          </a:fillRef>
          <a:effectRef idx="0">
            <a:schemeClr val="accent2">
              <a:hueOff val="-727682"/>
              <a:satOff val="-41964"/>
              <a:lumOff val="4314"/>
              <a:alphaOff val="0"/>
            </a:schemeClr>
          </a:effectRef>
          <a:fontRef idx="minor">
            <a:schemeClr val="lt1"/>
          </a:fontRef>
        </p:style>
        <p:txBody>
          <a:bodyPr spcFirstLastPara="0" vert="horz" wrap="square" lIns="337305" tIns="296605" rIns="337305" bIns="296605" numCol="1" spcCol="1270" anchor="ctr" anchorCtr="0">
            <a:noAutofit/>
          </a:bodyPr>
          <a:lstStyle/>
          <a:p>
            <a:pPr marL="0" lvl="0" indent="0" algn="ctr" defTabSz="1244600">
              <a:lnSpc>
                <a:spcPct val="90000"/>
              </a:lnSpc>
              <a:spcBef>
                <a:spcPct val="0"/>
              </a:spcBef>
              <a:spcAft>
                <a:spcPct val="35000"/>
              </a:spcAft>
              <a:buNone/>
            </a:pPr>
            <a:r>
              <a:rPr lang="en-US" sz="2800" kern="1200" dirty="0" err="1">
                <a:latin typeface="Times New Roman" panose="02020603050405020304" pitchFamily="18" charset="0"/>
                <a:cs typeface="Times New Roman" panose="02020603050405020304" pitchFamily="18" charset="0"/>
              </a:rPr>
              <a:t>Phê</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bình</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tiểu</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luận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Hoa</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trái</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đầu</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mùa</a:t>
            </a:r>
            <a:r>
              <a:rPr lang="en-US" sz="2800" kern="1200" dirty="0">
                <a:latin typeface="Times New Roman" panose="02020603050405020304" pitchFamily="18" charset="0"/>
                <a:cs typeface="Times New Roman" panose="02020603050405020304" pitchFamily="18" charset="0"/>
              </a:rPr>
              <a:t>” (1987), “</a:t>
            </a:r>
            <a:r>
              <a:rPr lang="en-US" sz="2800" kern="1200" dirty="0" err="1">
                <a:latin typeface="Times New Roman" panose="02020603050405020304" pitchFamily="18" charset="0"/>
                <a:cs typeface="Times New Roman" panose="02020603050405020304" pitchFamily="18" charset="0"/>
              </a:rPr>
              <a:t>Mười</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năm</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ghi</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nhận</a:t>
            </a:r>
            <a:r>
              <a:rPr lang="en-US" sz="2800" kern="1200" dirty="0">
                <a:latin typeface="Times New Roman" panose="02020603050405020304" pitchFamily="18" charset="0"/>
                <a:cs typeface="Times New Roman" panose="02020603050405020304" pitchFamily="18" charset="0"/>
              </a:rPr>
              <a:t>” (1997)</a:t>
            </a:r>
          </a:p>
        </p:txBody>
      </p:sp>
      <p:sp>
        <p:nvSpPr>
          <p:cNvPr id="12" name="Hexagon 11">
            <a:extLst>
              <a:ext uri="{FF2B5EF4-FFF2-40B4-BE49-F238E27FC236}">
                <a16:creationId xmlns:a16="http://schemas.microsoft.com/office/drawing/2014/main" id="{EE24CF8A-D7A3-4CA3-AD93-02AE3EA58824}"/>
              </a:ext>
            </a:extLst>
          </p:cNvPr>
          <p:cNvSpPr/>
          <p:nvPr/>
        </p:nvSpPr>
        <p:spPr>
          <a:xfrm>
            <a:off x="4154855" y="4789811"/>
            <a:ext cx="1463845" cy="853226"/>
          </a:xfrm>
          <a:prstGeom prst="hexagon">
            <a:avLst>
              <a:gd name="adj" fmla="val 28900"/>
              <a:gd name="vf" fmla="val 115470"/>
            </a:avLst>
          </a:prstGeom>
        </p:spPr>
        <p:style>
          <a:lnRef idx="0">
            <a:schemeClr val="dk1">
              <a:hueOff val="0"/>
              <a:satOff val="0"/>
              <a:lumOff val="0"/>
              <a:alphaOff val="0"/>
            </a:schemeClr>
          </a:lnRef>
          <a:fillRef idx="1">
            <a:schemeClr val="accent2">
              <a:tint val="40000"/>
              <a:hueOff val="0"/>
              <a:satOff val="0"/>
              <a:lumOff val="0"/>
              <a:alphaOff val="0"/>
            </a:schemeClr>
          </a:fillRef>
          <a:effectRef idx="0">
            <a:schemeClr val="accent2">
              <a:tint val="40000"/>
              <a:hueOff val="0"/>
              <a:satOff val="0"/>
              <a:lumOff val="0"/>
              <a:alphaOff val="0"/>
            </a:schemeClr>
          </a:effectRef>
          <a:fontRef idx="minor">
            <a:schemeClr val="dk1">
              <a:hueOff val="0"/>
              <a:satOff val="0"/>
              <a:lumOff val="0"/>
              <a:alphaOff val="0"/>
            </a:schemeClr>
          </a:fontRef>
        </p:style>
      </p:sp>
      <p:sp>
        <p:nvSpPr>
          <p:cNvPr id="13" name="Freeform: Shape 12">
            <a:extLst>
              <a:ext uri="{FF2B5EF4-FFF2-40B4-BE49-F238E27FC236}">
                <a16:creationId xmlns:a16="http://schemas.microsoft.com/office/drawing/2014/main" id="{1526FA84-A7BA-4FF5-BAE2-B4D4E546BCDB}"/>
              </a:ext>
            </a:extLst>
          </p:cNvPr>
          <p:cNvSpPr/>
          <p:nvPr/>
        </p:nvSpPr>
        <p:spPr>
          <a:xfrm>
            <a:off x="4505022" y="4768688"/>
            <a:ext cx="3179484" cy="1860712"/>
          </a:xfrm>
          <a:custGeom>
            <a:avLst/>
            <a:gdLst>
              <a:gd name="connsiteX0" fmla="*/ 0 w 1820800"/>
              <a:gd name="connsiteY0" fmla="*/ 787603 h 1575206"/>
              <a:gd name="connsiteX1" fmla="*/ 450036 w 1820800"/>
              <a:gd name="connsiteY1" fmla="*/ 0 h 1575206"/>
              <a:gd name="connsiteX2" fmla="*/ 1370764 w 1820800"/>
              <a:gd name="connsiteY2" fmla="*/ 0 h 1575206"/>
              <a:gd name="connsiteX3" fmla="*/ 1820800 w 1820800"/>
              <a:gd name="connsiteY3" fmla="*/ 787603 h 1575206"/>
              <a:gd name="connsiteX4" fmla="*/ 1370764 w 1820800"/>
              <a:gd name="connsiteY4" fmla="*/ 1575206 h 1575206"/>
              <a:gd name="connsiteX5" fmla="*/ 450036 w 1820800"/>
              <a:gd name="connsiteY5" fmla="*/ 1575206 h 1575206"/>
              <a:gd name="connsiteX6" fmla="*/ 0 w 1820800"/>
              <a:gd name="connsiteY6" fmla="*/ 787603 h 1575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0800" h="1575206">
                <a:moveTo>
                  <a:pt x="0" y="787603"/>
                </a:moveTo>
                <a:lnTo>
                  <a:pt x="450036" y="0"/>
                </a:lnTo>
                <a:lnTo>
                  <a:pt x="1370764" y="0"/>
                </a:lnTo>
                <a:lnTo>
                  <a:pt x="1820800" y="787603"/>
                </a:lnTo>
                <a:lnTo>
                  <a:pt x="1370764" y="1575206"/>
                </a:lnTo>
                <a:lnTo>
                  <a:pt x="450036" y="1575206"/>
                </a:lnTo>
                <a:lnTo>
                  <a:pt x="0" y="787603"/>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2">
              <a:hueOff val="-1091522"/>
              <a:satOff val="-62946"/>
              <a:lumOff val="6471"/>
              <a:alphaOff val="0"/>
            </a:schemeClr>
          </a:fillRef>
          <a:effectRef idx="0">
            <a:schemeClr val="accent2">
              <a:hueOff val="-1091522"/>
              <a:satOff val="-62946"/>
              <a:lumOff val="6471"/>
              <a:alphaOff val="0"/>
            </a:schemeClr>
          </a:effectRef>
          <a:fontRef idx="minor">
            <a:schemeClr val="lt1"/>
          </a:fontRef>
        </p:style>
        <p:txBody>
          <a:bodyPr spcFirstLastPara="0" vert="horz" wrap="square" lIns="337305" tIns="296605" rIns="337305" bIns="296605" numCol="1" spcCol="1270" anchor="ctr" anchorCtr="0">
            <a:noAutofit/>
          </a:bodyPr>
          <a:lstStyle/>
          <a:p>
            <a:pPr marL="0" lvl="0" indent="0" algn="ctr" defTabSz="1244600">
              <a:lnSpc>
                <a:spcPct val="90000"/>
              </a:lnSpc>
              <a:spcBef>
                <a:spcPct val="0"/>
              </a:spcBef>
              <a:spcAft>
                <a:spcPct val="35000"/>
              </a:spcAft>
              <a:buNone/>
            </a:pPr>
            <a:r>
              <a:rPr lang="en-US" sz="2800" kern="1200" dirty="0" err="1">
                <a:latin typeface="Times New Roman" panose="02020603050405020304" pitchFamily="18" charset="0"/>
                <a:cs typeface="Times New Roman" panose="02020603050405020304" pitchFamily="18" charset="0"/>
              </a:rPr>
              <a:t>Truyện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kí</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Cô</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gái</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bướng</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bỉnh</a:t>
            </a:r>
            <a:r>
              <a:rPr lang="en-US" sz="2800" kern="1200" dirty="0">
                <a:latin typeface="Times New Roman" panose="02020603050405020304" pitchFamily="18" charset="0"/>
                <a:cs typeface="Times New Roman" panose="02020603050405020304" pitchFamily="18" charset="0"/>
              </a:rPr>
              <a:t>” (2001)</a:t>
            </a:r>
          </a:p>
        </p:txBody>
      </p:sp>
      <p:sp>
        <p:nvSpPr>
          <p:cNvPr id="14" name="Freeform: Shape 13">
            <a:extLst>
              <a:ext uri="{FF2B5EF4-FFF2-40B4-BE49-F238E27FC236}">
                <a16:creationId xmlns:a16="http://schemas.microsoft.com/office/drawing/2014/main" id="{32D133B5-26F1-4D2C-A2B3-92D2322361E7}"/>
              </a:ext>
            </a:extLst>
          </p:cNvPr>
          <p:cNvSpPr/>
          <p:nvPr/>
        </p:nvSpPr>
        <p:spPr>
          <a:xfrm>
            <a:off x="1575528" y="3624224"/>
            <a:ext cx="3179484" cy="1860712"/>
          </a:xfrm>
          <a:custGeom>
            <a:avLst/>
            <a:gdLst>
              <a:gd name="connsiteX0" fmla="*/ 0 w 1820800"/>
              <a:gd name="connsiteY0" fmla="*/ 787603 h 1575206"/>
              <a:gd name="connsiteX1" fmla="*/ 450036 w 1820800"/>
              <a:gd name="connsiteY1" fmla="*/ 0 h 1575206"/>
              <a:gd name="connsiteX2" fmla="*/ 1370764 w 1820800"/>
              <a:gd name="connsiteY2" fmla="*/ 0 h 1575206"/>
              <a:gd name="connsiteX3" fmla="*/ 1820800 w 1820800"/>
              <a:gd name="connsiteY3" fmla="*/ 787603 h 1575206"/>
              <a:gd name="connsiteX4" fmla="*/ 1370764 w 1820800"/>
              <a:gd name="connsiteY4" fmla="*/ 1575206 h 1575206"/>
              <a:gd name="connsiteX5" fmla="*/ 450036 w 1820800"/>
              <a:gd name="connsiteY5" fmla="*/ 1575206 h 1575206"/>
              <a:gd name="connsiteX6" fmla="*/ 0 w 1820800"/>
              <a:gd name="connsiteY6" fmla="*/ 787603 h 1575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0800" h="1575206">
                <a:moveTo>
                  <a:pt x="0" y="787603"/>
                </a:moveTo>
                <a:lnTo>
                  <a:pt x="450036" y="0"/>
                </a:lnTo>
                <a:lnTo>
                  <a:pt x="1370764" y="0"/>
                </a:lnTo>
                <a:lnTo>
                  <a:pt x="1820800" y="787603"/>
                </a:lnTo>
                <a:lnTo>
                  <a:pt x="1370764" y="1575206"/>
                </a:lnTo>
                <a:lnTo>
                  <a:pt x="450036" y="1575206"/>
                </a:lnTo>
                <a:lnTo>
                  <a:pt x="0" y="787603"/>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2">
              <a:hueOff val="-1455363"/>
              <a:satOff val="-83928"/>
              <a:lumOff val="8628"/>
              <a:alphaOff val="0"/>
            </a:schemeClr>
          </a:fillRef>
          <a:effectRef idx="0">
            <a:schemeClr val="accent2">
              <a:hueOff val="-1455363"/>
              <a:satOff val="-83928"/>
              <a:lumOff val="8628"/>
              <a:alphaOff val="0"/>
            </a:schemeClr>
          </a:effectRef>
          <a:fontRef idx="minor">
            <a:schemeClr val="lt1"/>
          </a:fontRef>
        </p:style>
        <p:txBody>
          <a:bodyPr spcFirstLastPara="0" vert="horz" wrap="square" lIns="337305" tIns="296605" rIns="337305" bIns="296605" numCol="1" spcCol="1270" anchor="ctr" anchorCtr="0">
            <a:noAutofit/>
          </a:bodyPr>
          <a:lstStyle/>
          <a:p>
            <a:pPr marL="0" lvl="0" indent="0" algn="ctr" defTabSz="1244600">
              <a:lnSpc>
                <a:spcPct val="90000"/>
              </a:lnSpc>
              <a:spcBef>
                <a:spcPct val="0"/>
              </a:spcBef>
              <a:spcAft>
                <a:spcPct val="35000"/>
              </a:spcAft>
              <a:buNone/>
            </a:pPr>
            <a:r>
              <a:rPr lang="en-US" sz="2800" kern="1200" dirty="0" err="1">
                <a:latin typeface="Times New Roman" panose="02020603050405020304" pitchFamily="18" charset="0"/>
                <a:cs typeface="Times New Roman" panose="02020603050405020304" pitchFamily="18" charset="0"/>
              </a:rPr>
              <a:t>Truyện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ngắn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Hương</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cây</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mối</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tình</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đầu</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của</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tôi</a:t>
            </a:r>
            <a:r>
              <a:rPr lang="en-US" sz="2800" kern="1200" dirty="0">
                <a:latin typeface="Times New Roman" panose="02020603050405020304" pitchFamily="18" charset="0"/>
                <a:cs typeface="Times New Roman" panose="02020603050405020304" pitchFamily="18" charset="0"/>
              </a:rPr>
              <a:t>” (2022)</a:t>
            </a:r>
          </a:p>
        </p:txBody>
      </p:sp>
      <p:pic>
        <p:nvPicPr>
          <p:cNvPr id="15" name="Picture 14">
            <a:extLst>
              <a:ext uri="{FF2B5EF4-FFF2-40B4-BE49-F238E27FC236}">
                <a16:creationId xmlns:a16="http://schemas.microsoft.com/office/drawing/2014/main" id="{A0EB03DF-B6A9-4A18-A7AE-5987A9CA1F30}"/>
              </a:ext>
            </a:extLst>
          </p:cNvPr>
          <p:cNvPicPr>
            <a:picLocks noChangeAspect="1"/>
          </p:cNvPicPr>
          <p:nvPr/>
        </p:nvPicPr>
        <p:blipFill>
          <a:blip r:embed="rId2"/>
          <a:stretch>
            <a:fillRect/>
          </a:stretch>
        </p:blipFill>
        <p:spPr>
          <a:xfrm>
            <a:off x="7826035" y="3748354"/>
            <a:ext cx="3130914" cy="2487345"/>
          </a:xfrm>
          <a:prstGeom prst="ellipse">
            <a:avLst/>
          </a:prstGeom>
          <a:ln>
            <a:noFill/>
          </a:ln>
          <a:effectLst>
            <a:softEdge rad="112500"/>
          </a:effectLst>
        </p:spPr>
      </p:pic>
    </p:spTree>
    <p:extLst>
      <p:ext uri="{BB962C8B-B14F-4D97-AF65-F5344CB8AC3E}">
        <p14:creationId xmlns:p14="http://schemas.microsoft.com/office/powerpoint/2010/main" val="3884353559"/>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par>
                                <p:cTn id="8" presetID="6" presetClass="entr" presetSubtype="16"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circle(in)">
                                      <p:cBhvr>
                                        <p:cTn id="10" dur="20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circle(in)">
                                      <p:cBhvr>
                                        <p:cTn id="15" dur="2000"/>
                                        <p:tgtEl>
                                          <p:spTgt spid="9"/>
                                        </p:tgtEl>
                                      </p:cBhvr>
                                    </p:animEffect>
                                  </p:childTnLst>
                                </p:cTn>
                              </p:par>
                              <p:par>
                                <p:cTn id="16" presetID="6" presetClass="entr" presetSubtype="16"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circle(in)">
                                      <p:cBhvr>
                                        <p:cTn id="18" dur="20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circle(in)">
                                      <p:cBhvr>
                                        <p:cTn id="23" dur="2000"/>
                                        <p:tgtEl>
                                          <p:spTgt spid="15"/>
                                        </p:tgtEl>
                                      </p:cBhvr>
                                    </p:animEffect>
                                  </p:childTnLst>
                                </p:cTn>
                              </p:par>
                              <p:par>
                                <p:cTn id="24" presetID="6" presetClass="entr" presetSubtype="16" fill="hold"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circle(in)">
                                      <p:cBhvr>
                                        <p:cTn id="26" dur="20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circle(in)">
                                      <p:cBhvr>
                                        <p:cTn id="31" dur="2000"/>
                                        <p:tgtEl>
                                          <p:spTgt spid="11"/>
                                        </p:tgtEl>
                                      </p:cBhvr>
                                    </p:animEffect>
                                  </p:childTnLst>
                                </p:cTn>
                              </p:par>
                            </p:childTnLst>
                          </p:cTn>
                        </p:par>
                      </p:childTnLst>
                    </p:cTn>
                  </p:par>
                  <p:par>
                    <p:cTn id="32" fill="hold">
                      <p:stCondLst>
                        <p:cond delay="indefinite"/>
                      </p:stCondLst>
                      <p:childTnLst>
                        <p:par>
                          <p:cTn id="33" fill="hold">
                            <p:stCondLst>
                              <p:cond delay="0"/>
                            </p:stCondLst>
                            <p:childTnLst>
                              <p:par>
                                <p:cTn id="34" presetID="6" presetClass="entr" presetSubtype="16" fill="hold" grpId="0" nodeType="click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circle(in)">
                                      <p:cBhvr>
                                        <p:cTn id="36" dur="2000"/>
                                        <p:tgtEl>
                                          <p:spTgt spid="13"/>
                                        </p:tgtEl>
                                      </p:cBhvr>
                                    </p:animEffect>
                                  </p:childTnLst>
                                </p:cTn>
                              </p:par>
                              <p:par>
                                <p:cTn id="37" presetID="6" presetClass="entr" presetSubtype="16" fill="hold" nodeType="with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circle(in)">
                                      <p:cBhvr>
                                        <p:cTn id="39" dur="2000"/>
                                        <p:tgtEl>
                                          <p:spTgt spid="12"/>
                                        </p:tgtEl>
                                      </p:cBhvr>
                                    </p:animEffect>
                                  </p:childTnLst>
                                </p:cTn>
                              </p:par>
                            </p:childTnLst>
                          </p:cTn>
                        </p:par>
                      </p:childTnLst>
                    </p:cTn>
                  </p:par>
                  <p:par>
                    <p:cTn id="40" fill="hold">
                      <p:stCondLst>
                        <p:cond delay="indefinite"/>
                      </p:stCondLst>
                      <p:childTnLst>
                        <p:par>
                          <p:cTn id="41" fill="hold">
                            <p:stCondLst>
                              <p:cond delay="0"/>
                            </p:stCondLst>
                            <p:childTnLst>
                              <p:par>
                                <p:cTn id="42" presetID="6" presetClass="entr" presetSubtype="16" fill="hold" grpId="0" nodeType="clickEffect">
                                  <p:stCondLst>
                                    <p:cond delay="0"/>
                                  </p:stCondLst>
                                  <p:childTnLst>
                                    <p:set>
                                      <p:cBhvr>
                                        <p:cTn id="43" dur="1" fill="hold">
                                          <p:stCondLst>
                                            <p:cond delay="0"/>
                                          </p:stCondLst>
                                        </p:cTn>
                                        <p:tgtEl>
                                          <p:spTgt spid="14"/>
                                        </p:tgtEl>
                                        <p:attrNameLst>
                                          <p:attrName>style.visibility</p:attrName>
                                        </p:attrNameLst>
                                      </p:cBhvr>
                                      <p:to>
                                        <p:strVal val="visible"/>
                                      </p:to>
                                    </p:set>
                                    <p:animEffect transition="in" filter="circle(in)">
                                      <p:cBhvr>
                                        <p:cTn id="44"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1" grpId="0" animBg="1"/>
      <p:bldP spid="13" grpId="0" animBg="1"/>
      <p:bldP spid="1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D03DD21-A610-4529-A29D-875341BB6620}"/>
              </a:ext>
            </a:extLst>
          </p:cNvPr>
          <p:cNvSpPr txBox="1"/>
          <p:nvPr/>
        </p:nvSpPr>
        <p:spPr>
          <a:xfrm>
            <a:off x="660400" y="435396"/>
            <a:ext cx="10807700" cy="593304"/>
          </a:xfrm>
          <a:prstGeom prst="rect">
            <a:avLst/>
          </a:prstGeom>
          <a:noFill/>
        </p:spPr>
        <p:txBody>
          <a:bodyPr wrap="square">
            <a:spAutoFit/>
          </a:bodyPr>
          <a:lstStyle/>
          <a:p>
            <a:pPr algn="just">
              <a:lnSpc>
                <a:spcPct val="107000"/>
              </a:lnSpc>
              <a:spcAft>
                <a:spcPts val="800"/>
              </a:spcAft>
            </a:pPr>
            <a:r>
              <a:rPr lang="en-US"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 </a:t>
            </a:r>
            <a:r>
              <a:rPr lang="en-US" sz="32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Tác</a:t>
            </a:r>
            <a:r>
              <a:rPr lang="en-US"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phẩm</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Freeform: Shape 5">
            <a:extLst>
              <a:ext uri="{FF2B5EF4-FFF2-40B4-BE49-F238E27FC236}">
                <a16:creationId xmlns:a16="http://schemas.microsoft.com/office/drawing/2014/main" id="{935EE4BA-F8D1-4DC7-8EDA-8DA7B659454E}"/>
              </a:ext>
            </a:extLst>
          </p:cNvPr>
          <p:cNvSpPr/>
          <p:nvPr/>
        </p:nvSpPr>
        <p:spPr>
          <a:xfrm>
            <a:off x="957773" y="1314450"/>
            <a:ext cx="3566772" cy="2486025"/>
          </a:xfrm>
          <a:custGeom>
            <a:avLst/>
            <a:gdLst>
              <a:gd name="connsiteX0" fmla="*/ 0 w 2901156"/>
              <a:gd name="connsiteY0" fmla="*/ 0 h 1160462"/>
              <a:gd name="connsiteX1" fmla="*/ 2320925 w 2901156"/>
              <a:gd name="connsiteY1" fmla="*/ 0 h 1160462"/>
              <a:gd name="connsiteX2" fmla="*/ 2901156 w 2901156"/>
              <a:gd name="connsiteY2" fmla="*/ 580231 h 1160462"/>
              <a:gd name="connsiteX3" fmla="*/ 2320925 w 2901156"/>
              <a:gd name="connsiteY3" fmla="*/ 1160462 h 1160462"/>
              <a:gd name="connsiteX4" fmla="*/ 0 w 2901156"/>
              <a:gd name="connsiteY4" fmla="*/ 1160462 h 1160462"/>
              <a:gd name="connsiteX5" fmla="*/ 580231 w 2901156"/>
              <a:gd name="connsiteY5" fmla="*/ 580231 h 1160462"/>
              <a:gd name="connsiteX6" fmla="*/ 0 w 2901156"/>
              <a:gd name="connsiteY6" fmla="*/ 0 h 1160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01156" h="1160462">
                <a:moveTo>
                  <a:pt x="0" y="0"/>
                </a:moveTo>
                <a:lnTo>
                  <a:pt x="2320925" y="0"/>
                </a:lnTo>
                <a:lnTo>
                  <a:pt x="2901156" y="580231"/>
                </a:lnTo>
                <a:lnTo>
                  <a:pt x="2320925" y="1160462"/>
                </a:lnTo>
                <a:lnTo>
                  <a:pt x="0" y="1160462"/>
                </a:lnTo>
                <a:lnTo>
                  <a:pt x="580231" y="580231"/>
                </a:lnTo>
                <a:lnTo>
                  <a:pt x="0" y="0"/>
                </a:lnTo>
                <a:close/>
              </a:path>
            </a:pathLst>
          </a:cu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708247" tIns="42672" rIns="622903" bIns="42672" numCol="1" spcCol="1270" anchor="ctr" anchorCtr="0">
            <a:noAutofit/>
          </a:bodyPr>
          <a:lstStyle/>
          <a:p>
            <a:pPr marL="0" lvl="0" indent="0" algn="ctr" defTabSz="1422400">
              <a:lnSpc>
                <a:spcPct val="90000"/>
              </a:lnSpc>
              <a:spcBef>
                <a:spcPct val="0"/>
              </a:spcBef>
              <a:spcAft>
                <a:spcPct val="35000"/>
              </a:spcAft>
              <a:buNone/>
            </a:pPr>
            <a:r>
              <a:rPr lang="en-US" sz="3600" b="1" kern="1200" dirty="0" err="1">
                <a:latin typeface="Times New Roman" panose="02020603050405020304" pitchFamily="18" charset="0"/>
                <a:cs typeface="Times New Roman" panose="02020603050405020304" pitchFamily="18" charset="0"/>
              </a:rPr>
              <a:t>Đọc</a:t>
            </a:r>
            <a:r>
              <a:rPr lang="en-US" sz="3600" b="1" kern="1200" dirty="0">
                <a:latin typeface="Times New Roman" panose="02020603050405020304" pitchFamily="18" charset="0"/>
                <a:cs typeface="Times New Roman" panose="02020603050405020304" pitchFamily="18" charset="0"/>
              </a:rPr>
              <a:t>:</a:t>
            </a:r>
            <a:r>
              <a:rPr lang="en-US" sz="3600" kern="1200" dirty="0">
                <a:latin typeface="Times New Roman" panose="02020603050405020304" pitchFamily="18" charset="0"/>
                <a:cs typeface="Times New Roman" panose="02020603050405020304" pitchFamily="18" charset="0"/>
              </a:rPr>
              <a:t> To, </a:t>
            </a:r>
            <a:r>
              <a:rPr lang="en-US" sz="3600" kern="1200" dirty="0" err="1">
                <a:latin typeface="Times New Roman" panose="02020603050405020304" pitchFamily="18" charset="0"/>
                <a:cs typeface="Times New Roman" panose="02020603050405020304" pitchFamily="18" charset="0"/>
              </a:rPr>
              <a:t>rõ</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ràng</a:t>
            </a:r>
            <a:r>
              <a:rPr lang="en-US" sz="3600" kern="1200" dirty="0">
                <a:latin typeface="Times New Roman" panose="02020603050405020304" pitchFamily="18" charset="0"/>
                <a:cs typeface="Times New Roman" panose="02020603050405020304" pitchFamily="18" charset="0"/>
              </a:rPr>
              <a:t>.</a:t>
            </a:r>
          </a:p>
        </p:txBody>
      </p:sp>
      <p:sp>
        <p:nvSpPr>
          <p:cNvPr id="7" name="Freeform: Shape 6">
            <a:extLst>
              <a:ext uri="{FF2B5EF4-FFF2-40B4-BE49-F238E27FC236}">
                <a16:creationId xmlns:a16="http://schemas.microsoft.com/office/drawing/2014/main" id="{64E405AB-EADE-4F95-91A9-A1D5B876A6EB}"/>
              </a:ext>
            </a:extLst>
          </p:cNvPr>
          <p:cNvSpPr/>
          <p:nvPr/>
        </p:nvSpPr>
        <p:spPr>
          <a:xfrm>
            <a:off x="4653132" y="2185987"/>
            <a:ext cx="3566772" cy="2486025"/>
          </a:xfrm>
          <a:custGeom>
            <a:avLst/>
            <a:gdLst>
              <a:gd name="connsiteX0" fmla="*/ 0 w 2901156"/>
              <a:gd name="connsiteY0" fmla="*/ 0 h 1160462"/>
              <a:gd name="connsiteX1" fmla="*/ 2320925 w 2901156"/>
              <a:gd name="connsiteY1" fmla="*/ 0 h 1160462"/>
              <a:gd name="connsiteX2" fmla="*/ 2901156 w 2901156"/>
              <a:gd name="connsiteY2" fmla="*/ 580231 h 1160462"/>
              <a:gd name="connsiteX3" fmla="*/ 2320925 w 2901156"/>
              <a:gd name="connsiteY3" fmla="*/ 1160462 h 1160462"/>
              <a:gd name="connsiteX4" fmla="*/ 0 w 2901156"/>
              <a:gd name="connsiteY4" fmla="*/ 1160462 h 1160462"/>
              <a:gd name="connsiteX5" fmla="*/ 580231 w 2901156"/>
              <a:gd name="connsiteY5" fmla="*/ 580231 h 1160462"/>
              <a:gd name="connsiteX6" fmla="*/ 0 w 2901156"/>
              <a:gd name="connsiteY6" fmla="*/ 0 h 1160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01156" h="1160462">
                <a:moveTo>
                  <a:pt x="0" y="0"/>
                </a:moveTo>
                <a:lnTo>
                  <a:pt x="2320925" y="0"/>
                </a:lnTo>
                <a:lnTo>
                  <a:pt x="2901156" y="580231"/>
                </a:lnTo>
                <a:lnTo>
                  <a:pt x="2320925" y="1160462"/>
                </a:lnTo>
                <a:lnTo>
                  <a:pt x="0" y="1160462"/>
                </a:lnTo>
                <a:lnTo>
                  <a:pt x="580231" y="580231"/>
                </a:lnTo>
                <a:lnTo>
                  <a:pt x="0" y="0"/>
                </a:lnTo>
                <a:close/>
              </a:path>
            </a:pathLst>
          </a:cu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lt1">
              <a:hueOff val="0"/>
              <a:satOff val="0"/>
              <a:lumOff val="0"/>
              <a:alphaOff val="0"/>
            </a:schemeClr>
          </a:lnRef>
          <a:fillRef idx="1">
            <a:schemeClr val="accent4">
              <a:hueOff val="4900445"/>
              <a:satOff val="-20388"/>
              <a:lumOff val="4804"/>
              <a:alphaOff val="0"/>
            </a:schemeClr>
          </a:fillRef>
          <a:effectRef idx="0">
            <a:schemeClr val="accent4">
              <a:hueOff val="4900445"/>
              <a:satOff val="-20388"/>
              <a:lumOff val="4804"/>
              <a:alphaOff val="0"/>
            </a:schemeClr>
          </a:effectRef>
          <a:fontRef idx="minor">
            <a:schemeClr val="lt1"/>
          </a:fontRef>
        </p:style>
        <p:txBody>
          <a:bodyPr spcFirstLastPara="0" vert="horz" wrap="square" lIns="708247" tIns="42672" rIns="622903" bIns="42672" numCol="1" spcCol="1270" anchor="ctr" anchorCtr="0">
            <a:noAutofit/>
          </a:bodyPr>
          <a:lstStyle/>
          <a:p>
            <a:pPr marL="0" lvl="0" indent="0" algn="ctr" defTabSz="1422400">
              <a:lnSpc>
                <a:spcPct val="90000"/>
              </a:lnSpc>
              <a:spcBef>
                <a:spcPct val="0"/>
              </a:spcBef>
              <a:spcAft>
                <a:spcPct val="35000"/>
              </a:spcAft>
              <a:buNone/>
            </a:pPr>
            <a:r>
              <a:rPr lang="en-US" sz="3600" b="1" kern="1200" dirty="0" err="1">
                <a:latin typeface="Times New Roman" panose="02020603050405020304" pitchFamily="18" charset="0"/>
                <a:cs typeface="Times New Roman" panose="02020603050405020304" pitchFamily="18" charset="0"/>
              </a:rPr>
              <a:t>Thể</a:t>
            </a:r>
            <a:r>
              <a:rPr lang="en-US" sz="3600" b="1" kern="1200" dirty="0">
                <a:latin typeface="Times New Roman" panose="02020603050405020304" pitchFamily="18" charset="0"/>
                <a:cs typeface="Times New Roman" panose="02020603050405020304" pitchFamily="18" charset="0"/>
              </a:rPr>
              <a:t> </a:t>
            </a:r>
            <a:r>
              <a:rPr lang="en-US" sz="3600" b="1" kern="1200" dirty="0" err="1">
                <a:latin typeface="Times New Roman" panose="02020603050405020304" pitchFamily="18" charset="0"/>
                <a:cs typeface="Times New Roman" panose="02020603050405020304" pitchFamily="18" charset="0"/>
              </a:rPr>
              <a:t>loại</a:t>
            </a:r>
            <a:r>
              <a:rPr lang="en-US" sz="3600" b="1" kern="1200" dirty="0">
                <a:latin typeface="Times New Roman" panose="02020603050405020304" pitchFamily="18" charset="0"/>
                <a:cs typeface="Times New Roman" panose="02020603050405020304" pitchFamily="18" charset="0"/>
              </a:rPr>
              <a:t>:</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Nghị</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luận</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văn</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học</a:t>
            </a:r>
            <a:r>
              <a:rPr lang="en-US" sz="3600" kern="1200" dirty="0">
                <a:latin typeface="Times New Roman" panose="02020603050405020304" pitchFamily="18" charset="0"/>
                <a:cs typeface="Times New Roman" panose="02020603050405020304" pitchFamily="18" charset="0"/>
              </a:rPr>
              <a:t>.</a:t>
            </a:r>
          </a:p>
        </p:txBody>
      </p:sp>
      <p:sp>
        <p:nvSpPr>
          <p:cNvPr id="8" name="Freeform: Shape 7">
            <a:extLst>
              <a:ext uri="{FF2B5EF4-FFF2-40B4-BE49-F238E27FC236}">
                <a16:creationId xmlns:a16="http://schemas.microsoft.com/office/drawing/2014/main" id="{929F137C-F981-411A-A79B-4CCB992D1410}"/>
              </a:ext>
            </a:extLst>
          </p:cNvPr>
          <p:cNvSpPr/>
          <p:nvPr/>
        </p:nvSpPr>
        <p:spPr>
          <a:xfrm>
            <a:off x="8348491" y="3443286"/>
            <a:ext cx="3566772" cy="2486025"/>
          </a:xfrm>
          <a:custGeom>
            <a:avLst/>
            <a:gdLst>
              <a:gd name="connsiteX0" fmla="*/ 0 w 2901156"/>
              <a:gd name="connsiteY0" fmla="*/ 0 h 1160462"/>
              <a:gd name="connsiteX1" fmla="*/ 2320925 w 2901156"/>
              <a:gd name="connsiteY1" fmla="*/ 0 h 1160462"/>
              <a:gd name="connsiteX2" fmla="*/ 2901156 w 2901156"/>
              <a:gd name="connsiteY2" fmla="*/ 580231 h 1160462"/>
              <a:gd name="connsiteX3" fmla="*/ 2320925 w 2901156"/>
              <a:gd name="connsiteY3" fmla="*/ 1160462 h 1160462"/>
              <a:gd name="connsiteX4" fmla="*/ 0 w 2901156"/>
              <a:gd name="connsiteY4" fmla="*/ 1160462 h 1160462"/>
              <a:gd name="connsiteX5" fmla="*/ 580231 w 2901156"/>
              <a:gd name="connsiteY5" fmla="*/ 580231 h 1160462"/>
              <a:gd name="connsiteX6" fmla="*/ 0 w 2901156"/>
              <a:gd name="connsiteY6" fmla="*/ 0 h 1160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01156" h="1160462">
                <a:moveTo>
                  <a:pt x="0" y="0"/>
                </a:moveTo>
                <a:lnTo>
                  <a:pt x="2320925" y="0"/>
                </a:lnTo>
                <a:lnTo>
                  <a:pt x="2901156" y="580231"/>
                </a:lnTo>
                <a:lnTo>
                  <a:pt x="2320925" y="1160462"/>
                </a:lnTo>
                <a:lnTo>
                  <a:pt x="0" y="1160462"/>
                </a:lnTo>
                <a:lnTo>
                  <a:pt x="580231" y="580231"/>
                </a:lnTo>
                <a:lnTo>
                  <a:pt x="0" y="0"/>
                </a:lnTo>
                <a:close/>
              </a:path>
            </a:pathLst>
          </a:cu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lt1">
              <a:hueOff val="0"/>
              <a:satOff val="0"/>
              <a:lumOff val="0"/>
              <a:alphaOff val="0"/>
            </a:schemeClr>
          </a:lnRef>
          <a:fillRef idx="1">
            <a:schemeClr val="accent4">
              <a:hueOff val="9800891"/>
              <a:satOff val="-40777"/>
              <a:lumOff val="9608"/>
              <a:alphaOff val="0"/>
            </a:schemeClr>
          </a:fillRef>
          <a:effectRef idx="0">
            <a:schemeClr val="accent4">
              <a:hueOff val="9800891"/>
              <a:satOff val="-40777"/>
              <a:lumOff val="9608"/>
              <a:alphaOff val="0"/>
            </a:schemeClr>
          </a:effectRef>
          <a:fontRef idx="minor">
            <a:schemeClr val="lt1"/>
          </a:fontRef>
        </p:style>
        <p:txBody>
          <a:bodyPr spcFirstLastPara="0" vert="horz" wrap="square" lIns="708247" tIns="42672" rIns="622903" bIns="42672" numCol="1" spcCol="1270" anchor="ctr" anchorCtr="0">
            <a:noAutofit/>
          </a:bodyPr>
          <a:lstStyle/>
          <a:p>
            <a:pPr marL="0" lvl="0" indent="0" algn="ctr" defTabSz="1422400">
              <a:lnSpc>
                <a:spcPct val="90000"/>
              </a:lnSpc>
              <a:spcBef>
                <a:spcPct val="0"/>
              </a:spcBef>
              <a:spcAft>
                <a:spcPct val="35000"/>
              </a:spcAft>
              <a:buNone/>
            </a:pPr>
            <a:r>
              <a:rPr lang="vi-VN" sz="3600" b="1" kern="1200" dirty="0">
                <a:latin typeface="Times New Roman" panose="02020603050405020304" pitchFamily="18" charset="0"/>
                <a:cs typeface="Times New Roman" panose="02020603050405020304" pitchFamily="18" charset="0"/>
              </a:rPr>
              <a:t>PTBĐ </a:t>
            </a:r>
            <a:r>
              <a:rPr lang="en-US" sz="3600" b="1" kern="1200" dirty="0" err="1">
                <a:latin typeface="Times New Roman" panose="02020603050405020304" pitchFamily="18" charset="0"/>
                <a:cs typeface="Times New Roman" panose="02020603050405020304" pitchFamily="18" charset="0"/>
              </a:rPr>
              <a:t>chính</a:t>
            </a:r>
            <a:r>
              <a:rPr lang="en-US" sz="3600" b="1" kern="1200" dirty="0">
                <a:latin typeface="Times New Roman" panose="02020603050405020304" pitchFamily="18" charset="0"/>
                <a:cs typeface="Times New Roman" panose="02020603050405020304" pitchFamily="18" charset="0"/>
              </a:rPr>
              <a:t>:</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Nghị</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luận</a:t>
            </a:r>
            <a:r>
              <a:rPr lang="en-US" sz="3600" kern="1200" dirty="0">
                <a:latin typeface="Times New Roman" panose="02020603050405020304" pitchFamily="18" charset="0"/>
                <a:cs typeface="Times New Roman" panose="02020603050405020304" pitchFamily="18" charset="0"/>
              </a:rPr>
              <a:t>.</a:t>
            </a:r>
          </a:p>
        </p:txBody>
      </p:sp>
      <p:pic>
        <p:nvPicPr>
          <p:cNvPr id="9" name="Picture 8">
            <a:extLst>
              <a:ext uri="{FF2B5EF4-FFF2-40B4-BE49-F238E27FC236}">
                <a16:creationId xmlns:a16="http://schemas.microsoft.com/office/drawing/2014/main" id="{2E521481-2C0C-421E-A564-2A628F6BBD0A}"/>
              </a:ext>
            </a:extLst>
          </p:cNvPr>
          <p:cNvPicPr>
            <a:picLocks noChangeAspect="1"/>
          </p:cNvPicPr>
          <p:nvPr/>
        </p:nvPicPr>
        <p:blipFill>
          <a:blip r:embed="rId2"/>
          <a:stretch>
            <a:fillRect/>
          </a:stretch>
        </p:blipFill>
        <p:spPr>
          <a:xfrm>
            <a:off x="957773" y="3996483"/>
            <a:ext cx="3209925" cy="2426121"/>
          </a:xfrm>
          <a:prstGeom prst="ellipse">
            <a:avLst/>
          </a:prstGeom>
          <a:ln>
            <a:noFill/>
          </a:ln>
          <a:effectLst>
            <a:softEdge rad="112500"/>
          </a:effectLst>
        </p:spPr>
      </p:pic>
    </p:spTree>
    <p:extLst>
      <p:ext uri="{BB962C8B-B14F-4D97-AF65-F5344CB8AC3E}">
        <p14:creationId xmlns:p14="http://schemas.microsoft.com/office/powerpoint/2010/main" val="1544721734"/>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par>
                                <p:cTn id="8" presetID="6" presetClass="entr" presetSubtype="16"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circle(in)">
                                      <p:cBhvr>
                                        <p:cTn id="10" dur="20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left)">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C88C931-7946-475A-9DE3-D6DB54016444}"/>
              </a:ext>
            </a:extLst>
          </p:cNvPr>
          <p:cNvGrpSpPr/>
          <p:nvPr/>
        </p:nvGrpSpPr>
        <p:grpSpPr>
          <a:xfrm>
            <a:off x="374198" y="458789"/>
            <a:ext cx="3385355" cy="5675311"/>
            <a:chOff x="5370799" y="1130300"/>
            <a:chExt cx="4544726" cy="5529384"/>
          </a:xfrm>
        </p:grpSpPr>
        <p:pic>
          <p:nvPicPr>
            <p:cNvPr id="8" name="Picture 7">
              <a:extLst>
                <a:ext uri="{FF2B5EF4-FFF2-40B4-BE49-F238E27FC236}">
                  <a16:creationId xmlns:a16="http://schemas.microsoft.com/office/drawing/2014/main" id="{C5A452E4-2794-4F6F-BD73-4D4D690C5695}"/>
                </a:ext>
              </a:extLst>
            </p:cNvPr>
            <p:cNvPicPr>
              <a:picLocks noChangeAspect="1"/>
            </p:cNvPicPr>
            <p:nvPr/>
          </p:nvPicPr>
          <p:blipFill>
            <a:blip r:embed="rId2"/>
            <a:stretch>
              <a:fillRect/>
            </a:stretch>
          </p:blipFill>
          <p:spPr>
            <a:xfrm>
              <a:off x="5370799" y="1130300"/>
              <a:ext cx="4544726" cy="5529384"/>
            </a:xfrm>
            <a:prstGeom prst="rect">
              <a:avLst/>
            </a:prstGeom>
          </p:spPr>
        </p:pic>
        <p:sp>
          <p:nvSpPr>
            <p:cNvPr id="7" name="Arrow: Chevron 6">
              <a:extLst>
                <a:ext uri="{FF2B5EF4-FFF2-40B4-BE49-F238E27FC236}">
                  <a16:creationId xmlns:a16="http://schemas.microsoft.com/office/drawing/2014/main" id="{63E27F42-D633-46F1-9799-77AC0D27084E}"/>
                </a:ext>
              </a:extLst>
            </p:cNvPr>
            <p:cNvSpPr/>
            <p:nvPr/>
          </p:nvSpPr>
          <p:spPr>
            <a:xfrm rot="5400000">
              <a:off x="7356988" y="1921058"/>
              <a:ext cx="435535" cy="937357"/>
            </a:xfrm>
            <a:prstGeom prst="chevron">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10" name="Group 9">
            <a:extLst>
              <a:ext uri="{FF2B5EF4-FFF2-40B4-BE49-F238E27FC236}">
                <a16:creationId xmlns:a16="http://schemas.microsoft.com/office/drawing/2014/main" id="{6D6DD6BB-CCA5-45D3-A299-A6760A27DB4D}"/>
              </a:ext>
            </a:extLst>
          </p:cNvPr>
          <p:cNvGrpSpPr/>
          <p:nvPr/>
        </p:nvGrpSpPr>
        <p:grpSpPr>
          <a:xfrm>
            <a:off x="3906464" y="458789"/>
            <a:ext cx="3385355" cy="5675311"/>
            <a:chOff x="5370799" y="1130300"/>
            <a:chExt cx="4544726" cy="5529384"/>
          </a:xfrm>
        </p:grpSpPr>
        <p:pic>
          <p:nvPicPr>
            <p:cNvPr id="11" name="Picture 10">
              <a:extLst>
                <a:ext uri="{FF2B5EF4-FFF2-40B4-BE49-F238E27FC236}">
                  <a16:creationId xmlns:a16="http://schemas.microsoft.com/office/drawing/2014/main" id="{12AEC50E-C90F-4F63-836E-73472AE99DF1}"/>
                </a:ext>
              </a:extLst>
            </p:cNvPr>
            <p:cNvPicPr>
              <a:picLocks noChangeAspect="1"/>
            </p:cNvPicPr>
            <p:nvPr/>
          </p:nvPicPr>
          <p:blipFill>
            <a:blip r:embed="rId2"/>
            <a:stretch>
              <a:fillRect/>
            </a:stretch>
          </p:blipFill>
          <p:spPr>
            <a:xfrm>
              <a:off x="5370799" y="1130300"/>
              <a:ext cx="4544726" cy="5529384"/>
            </a:xfrm>
            <a:prstGeom prst="rect">
              <a:avLst/>
            </a:prstGeom>
          </p:spPr>
        </p:pic>
        <p:sp>
          <p:nvSpPr>
            <p:cNvPr id="14" name="Arrow: Chevron 13">
              <a:extLst>
                <a:ext uri="{FF2B5EF4-FFF2-40B4-BE49-F238E27FC236}">
                  <a16:creationId xmlns:a16="http://schemas.microsoft.com/office/drawing/2014/main" id="{9D410B9D-290C-4DB6-9B92-253D9B4014C5}"/>
                </a:ext>
              </a:extLst>
            </p:cNvPr>
            <p:cNvSpPr/>
            <p:nvPr/>
          </p:nvSpPr>
          <p:spPr>
            <a:xfrm rot="5400000">
              <a:off x="7356988" y="1921058"/>
              <a:ext cx="435535" cy="937357"/>
            </a:xfrm>
            <a:prstGeom prst="chevron">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15" name="Group 14">
            <a:extLst>
              <a:ext uri="{FF2B5EF4-FFF2-40B4-BE49-F238E27FC236}">
                <a16:creationId xmlns:a16="http://schemas.microsoft.com/office/drawing/2014/main" id="{D49656C5-463D-4786-B47B-9442C4C3C496}"/>
              </a:ext>
            </a:extLst>
          </p:cNvPr>
          <p:cNvGrpSpPr/>
          <p:nvPr/>
        </p:nvGrpSpPr>
        <p:grpSpPr>
          <a:xfrm>
            <a:off x="7438730" y="458789"/>
            <a:ext cx="4563576" cy="5675311"/>
            <a:chOff x="5370799" y="1130300"/>
            <a:chExt cx="4544726" cy="5529384"/>
          </a:xfrm>
        </p:grpSpPr>
        <p:pic>
          <p:nvPicPr>
            <p:cNvPr id="16" name="Picture 15">
              <a:extLst>
                <a:ext uri="{FF2B5EF4-FFF2-40B4-BE49-F238E27FC236}">
                  <a16:creationId xmlns:a16="http://schemas.microsoft.com/office/drawing/2014/main" id="{579F931C-A58F-4634-A2F8-54A221C92507}"/>
                </a:ext>
              </a:extLst>
            </p:cNvPr>
            <p:cNvPicPr>
              <a:picLocks noChangeAspect="1"/>
            </p:cNvPicPr>
            <p:nvPr/>
          </p:nvPicPr>
          <p:blipFill>
            <a:blip r:embed="rId2"/>
            <a:stretch>
              <a:fillRect/>
            </a:stretch>
          </p:blipFill>
          <p:spPr>
            <a:xfrm>
              <a:off x="5370799" y="1130300"/>
              <a:ext cx="4544726" cy="5529384"/>
            </a:xfrm>
            <a:prstGeom prst="rect">
              <a:avLst/>
            </a:prstGeom>
          </p:spPr>
        </p:pic>
        <p:sp>
          <p:nvSpPr>
            <p:cNvPr id="19" name="Arrow: Chevron 18">
              <a:extLst>
                <a:ext uri="{FF2B5EF4-FFF2-40B4-BE49-F238E27FC236}">
                  <a16:creationId xmlns:a16="http://schemas.microsoft.com/office/drawing/2014/main" id="{0BCFEE5B-8A6A-41F7-8E53-4E906F8F3398}"/>
                </a:ext>
              </a:extLst>
            </p:cNvPr>
            <p:cNvSpPr/>
            <p:nvPr/>
          </p:nvSpPr>
          <p:spPr>
            <a:xfrm rot="5400000">
              <a:off x="7356988" y="1921058"/>
              <a:ext cx="435535" cy="937357"/>
            </a:xfrm>
            <a:prstGeom prst="chevron">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21" name="TextBox 20">
            <a:extLst>
              <a:ext uri="{FF2B5EF4-FFF2-40B4-BE49-F238E27FC236}">
                <a16:creationId xmlns:a16="http://schemas.microsoft.com/office/drawing/2014/main" id="{2ADEF8B7-890F-4FD5-A1E1-C00A17E5BA52}"/>
              </a:ext>
            </a:extLst>
          </p:cNvPr>
          <p:cNvSpPr txBox="1"/>
          <p:nvPr/>
        </p:nvSpPr>
        <p:spPr>
          <a:xfrm>
            <a:off x="770260" y="1013102"/>
            <a:ext cx="2830189" cy="523220"/>
          </a:xfrm>
          <a:prstGeom prst="rect">
            <a:avLst/>
          </a:prstGeom>
          <a:noFill/>
        </p:spPr>
        <p:txBody>
          <a:bodyPr wrap="square">
            <a:spAutoFit/>
          </a:bodyPr>
          <a:lstStyle/>
          <a:p>
            <a:r>
              <a:rPr lang="en-US" sz="2800" b="1" dirty="0" err="1">
                <a:solidFill>
                  <a:srgbClr val="000000"/>
                </a:solidFill>
                <a:effectLst/>
                <a:latin typeface="Times New Roman" panose="02020603050405020304" pitchFamily="18" charset="0"/>
                <a:ea typeface="Times New Roman" panose="02020603050405020304" pitchFamily="18" charset="0"/>
              </a:rPr>
              <a:t>Vấn</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đề</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nghị</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luận</a:t>
            </a:r>
            <a:endParaRPr lang="en-US" sz="2800" dirty="0"/>
          </a:p>
        </p:txBody>
      </p:sp>
      <p:sp>
        <p:nvSpPr>
          <p:cNvPr id="23" name="TextBox 22">
            <a:extLst>
              <a:ext uri="{FF2B5EF4-FFF2-40B4-BE49-F238E27FC236}">
                <a16:creationId xmlns:a16="http://schemas.microsoft.com/office/drawing/2014/main" id="{FF7C9179-6B02-433B-B555-16BA2D5D43B0}"/>
              </a:ext>
            </a:extLst>
          </p:cNvPr>
          <p:cNvSpPr txBox="1"/>
          <p:nvPr/>
        </p:nvSpPr>
        <p:spPr>
          <a:xfrm>
            <a:off x="649439" y="2011143"/>
            <a:ext cx="2830189" cy="2835713"/>
          </a:xfrm>
          <a:prstGeom prst="rect">
            <a:avLst/>
          </a:prstGeom>
          <a:noFill/>
        </p:spPr>
        <p:txBody>
          <a:bodyPr wrap="square">
            <a:spAutoFit/>
          </a:bodyPr>
          <a:lstStyle/>
          <a:p>
            <a:pPr algn="ctr">
              <a:lnSpc>
                <a:spcPct val="107000"/>
              </a:lnSpc>
              <a:spcAft>
                <a:spcPts val="800"/>
              </a:spcAft>
            </a:pP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Vẻ</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đẹp</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khung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cảnh</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thiên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nhiên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con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Đất</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rừng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phương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Nam”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Đoàn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Giỏi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5" name="TextBox 24">
            <a:extLst>
              <a:ext uri="{FF2B5EF4-FFF2-40B4-BE49-F238E27FC236}">
                <a16:creationId xmlns:a16="http://schemas.microsoft.com/office/drawing/2014/main" id="{CBDFEF43-BF35-47BA-BE2B-AEB319759354}"/>
              </a:ext>
            </a:extLst>
          </p:cNvPr>
          <p:cNvSpPr txBox="1"/>
          <p:nvPr/>
        </p:nvSpPr>
        <p:spPr>
          <a:xfrm>
            <a:off x="4415235" y="1028700"/>
            <a:ext cx="2152258" cy="523220"/>
          </a:xfrm>
          <a:prstGeom prst="rect">
            <a:avLst/>
          </a:prstGeom>
          <a:noFill/>
        </p:spPr>
        <p:txBody>
          <a:bodyPr wrap="square">
            <a:spAutoFit/>
          </a:bodyPr>
          <a:lstStyle/>
          <a:p>
            <a:pPr algn="ctr"/>
            <a:r>
              <a:rPr lang="en-US" sz="2800" b="1" dirty="0" err="1">
                <a:solidFill>
                  <a:srgbClr val="000000"/>
                </a:solidFill>
                <a:effectLst/>
                <a:latin typeface="Times New Roman" panose="02020603050405020304" pitchFamily="18" charset="0"/>
                <a:ea typeface="Calibri" panose="020F0502020204030204" pitchFamily="34" charset="0"/>
              </a:rPr>
              <a:t>Nhan</a:t>
            </a:r>
            <a:r>
              <a:rPr lang="en-US" sz="2800" b="1" dirty="0">
                <a:solidFill>
                  <a:srgbClr val="000000"/>
                </a:solidFill>
                <a:effectLst/>
                <a:latin typeface="Times New Roman" panose="02020603050405020304" pitchFamily="18" charset="0"/>
                <a:ea typeface="Calibri" panose="020F0502020204030204" pitchFamily="34" charset="0"/>
              </a:rPr>
              <a:t> </a:t>
            </a:r>
            <a:r>
              <a:rPr lang="en-US" sz="2800" b="1" dirty="0" err="1">
                <a:solidFill>
                  <a:srgbClr val="000000"/>
                </a:solidFill>
                <a:effectLst/>
                <a:latin typeface="Times New Roman" panose="02020603050405020304" pitchFamily="18" charset="0"/>
                <a:ea typeface="Calibri" panose="020F0502020204030204" pitchFamily="34" charset="0"/>
              </a:rPr>
              <a:t>đề</a:t>
            </a:r>
            <a:endParaRPr lang="en-US" sz="2800" dirty="0"/>
          </a:p>
        </p:txBody>
      </p:sp>
      <p:sp>
        <p:nvSpPr>
          <p:cNvPr id="27" name="TextBox 26">
            <a:extLst>
              <a:ext uri="{FF2B5EF4-FFF2-40B4-BE49-F238E27FC236}">
                <a16:creationId xmlns:a16="http://schemas.microsoft.com/office/drawing/2014/main" id="{96732B05-3F2F-4249-8AD7-DDD85A467377}"/>
              </a:ext>
            </a:extLst>
          </p:cNvPr>
          <p:cNvSpPr txBox="1"/>
          <p:nvPr/>
        </p:nvSpPr>
        <p:spPr>
          <a:xfrm>
            <a:off x="8518928" y="1013102"/>
            <a:ext cx="2253853" cy="523220"/>
          </a:xfrm>
          <a:prstGeom prst="rect">
            <a:avLst/>
          </a:prstGeom>
          <a:noFill/>
        </p:spPr>
        <p:txBody>
          <a:bodyPr wrap="square">
            <a:spAutoFit/>
          </a:bodyPr>
          <a:lstStyle/>
          <a:p>
            <a:pPr algn="ctr"/>
            <a:r>
              <a:rPr lang="en-US" sz="2800" b="1" dirty="0" err="1">
                <a:solidFill>
                  <a:srgbClr val="000000"/>
                </a:solidFill>
                <a:effectLst/>
                <a:latin typeface="Times New Roman" panose="02020603050405020304" pitchFamily="18" charset="0"/>
                <a:ea typeface="Calibri" panose="020F0502020204030204" pitchFamily="34" charset="0"/>
              </a:rPr>
              <a:t>Mục</a:t>
            </a:r>
            <a:r>
              <a:rPr lang="en-US" sz="2800" b="1" dirty="0">
                <a:solidFill>
                  <a:srgbClr val="000000"/>
                </a:solidFill>
                <a:effectLst/>
                <a:latin typeface="Times New Roman" panose="02020603050405020304" pitchFamily="18" charset="0"/>
                <a:ea typeface="Calibri" panose="020F0502020204030204" pitchFamily="34" charset="0"/>
              </a:rPr>
              <a:t> </a:t>
            </a:r>
            <a:r>
              <a:rPr lang="en-US" sz="2800" b="1" dirty="0" err="1">
                <a:solidFill>
                  <a:srgbClr val="000000"/>
                </a:solidFill>
                <a:effectLst/>
                <a:latin typeface="Times New Roman" panose="02020603050405020304" pitchFamily="18" charset="0"/>
                <a:ea typeface="Calibri" panose="020F0502020204030204" pitchFamily="34" charset="0"/>
              </a:rPr>
              <a:t>đích</a:t>
            </a:r>
            <a:endParaRPr lang="en-US" sz="2800" dirty="0"/>
          </a:p>
        </p:txBody>
      </p:sp>
      <p:sp>
        <p:nvSpPr>
          <p:cNvPr id="29" name="TextBox 28">
            <a:extLst>
              <a:ext uri="{FF2B5EF4-FFF2-40B4-BE49-F238E27FC236}">
                <a16:creationId xmlns:a16="http://schemas.microsoft.com/office/drawing/2014/main" id="{D5D103E8-0F31-4CF4-BF52-15CE48CC7091}"/>
              </a:ext>
            </a:extLst>
          </p:cNvPr>
          <p:cNvSpPr txBox="1"/>
          <p:nvPr/>
        </p:nvSpPr>
        <p:spPr>
          <a:xfrm>
            <a:off x="4184046" y="1976453"/>
            <a:ext cx="2830189" cy="1647182"/>
          </a:xfrm>
          <a:prstGeom prst="rect">
            <a:avLst/>
          </a:prstGeom>
          <a:noFill/>
        </p:spPr>
        <p:txBody>
          <a:bodyPr wrap="square">
            <a:spAutoFit/>
          </a:bodyPr>
          <a:lstStyle/>
          <a:p>
            <a:pPr algn="ctr">
              <a:lnSpc>
                <a:spcPct val="107000"/>
              </a:lnSpc>
              <a:spcAft>
                <a:spcPts val="800"/>
              </a:spcAft>
            </a:pP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Cho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thấy</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nội</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dung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chính</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văn</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bản</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1" name="TextBox 30">
            <a:extLst>
              <a:ext uri="{FF2B5EF4-FFF2-40B4-BE49-F238E27FC236}">
                <a16:creationId xmlns:a16="http://schemas.microsoft.com/office/drawing/2014/main" id="{50A4564A-E9E4-4EEB-B686-5D8332239170}"/>
              </a:ext>
            </a:extLst>
          </p:cNvPr>
          <p:cNvSpPr txBox="1"/>
          <p:nvPr/>
        </p:nvSpPr>
        <p:spPr>
          <a:xfrm>
            <a:off x="7678338" y="1968279"/>
            <a:ext cx="4068024" cy="3757760"/>
          </a:xfrm>
          <a:prstGeom prst="rect">
            <a:avLst/>
          </a:prstGeom>
          <a:noFill/>
        </p:spPr>
        <p:txBody>
          <a:bodyPr wrap="square">
            <a:spAutoFit/>
          </a:bodyPr>
          <a:lstStyle/>
          <a:p>
            <a:pPr algn="ctr">
              <a:lnSpc>
                <a:spcPct val="107000"/>
              </a:lnSpc>
              <a:spcAft>
                <a:spcPts val="800"/>
              </a:spcAft>
            </a:pP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Bằng</a:t>
            </a:r>
            <a:r>
              <a:rPr lang="vi-VN"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hệ thống ý kiến, lí lẽ, dẫn chứng tác giả</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đem</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đến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cho</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bạn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đọc</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hiểu</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biết</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sâu</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sắc</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hơn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con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thiên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nhiên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Nam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Bộ</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khơi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gợi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tình</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cảm</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yêu</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mến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con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mảnh</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đất</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phương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Nam.</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871602262"/>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wipe(up)">
                                      <p:cBhvr>
                                        <p:cTn id="10" dur="500"/>
                                        <p:tgtEl>
                                          <p:spTgt spid="23"/>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wipe(up)">
                                      <p:cBhvr>
                                        <p:cTn id="13" dur="500"/>
                                        <p:tgtEl>
                                          <p:spTgt spid="21"/>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up)">
                                      <p:cBhvr>
                                        <p:cTn id="18" dur="500"/>
                                        <p:tgtEl>
                                          <p:spTgt spid="10"/>
                                        </p:tgtEl>
                                      </p:cBhvr>
                                    </p:animEffect>
                                  </p:childTnLst>
                                </p:cTn>
                              </p:par>
                              <p:par>
                                <p:cTn id="19" presetID="22" presetClass="entr" presetSubtype="1" fill="hold" grpId="0" nodeType="with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wipe(up)">
                                      <p:cBhvr>
                                        <p:cTn id="21" dur="500"/>
                                        <p:tgtEl>
                                          <p:spTgt spid="25"/>
                                        </p:tgtEl>
                                      </p:cBhvr>
                                    </p:animEffect>
                                  </p:childTnLst>
                                </p:cTn>
                              </p:par>
                              <p:par>
                                <p:cTn id="22" presetID="22" presetClass="entr" presetSubtype="1" fill="hold" grpId="0" nodeType="withEffect">
                                  <p:stCondLst>
                                    <p:cond delay="0"/>
                                  </p:stCondLst>
                                  <p:childTnLst>
                                    <p:set>
                                      <p:cBhvr>
                                        <p:cTn id="23" dur="1" fill="hold">
                                          <p:stCondLst>
                                            <p:cond delay="0"/>
                                          </p:stCondLst>
                                        </p:cTn>
                                        <p:tgtEl>
                                          <p:spTgt spid="29"/>
                                        </p:tgtEl>
                                        <p:attrNameLst>
                                          <p:attrName>style.visibility</p:attrName>
                                        </p:attrNameLst>
                                      </p:cBhvr>
                                      <p:to>
                                        <p:strVal val="visible"/>
                                      </p:to>
                                    </p:set>
                                    <p:animEffect transition="in" filter="wipe(up)">
                                      <p:cBhvr>
                                        <p:cTn id="24" dur="500"/>
                                        <p:tgtEl>
                                          <p:spTgt spid="29"/>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wipe(up)">
                                      <p:cBhvr>
                                        <p:cTn id="29" dur="500"/>
                                        <p:tgtEl>
                                          <p:spTgt spid="15"/>
                                        </p:tgtEl>
                                      </p:cBhvr>
                                    </p:animEffect>
                                  </p:childTnLst>
                                </p:cTn>
                              </p:par>
                              <p:par>
                                <p:cTn id="30" presetID="22" presetClass="entr" presetSubtype="1" fill="hold" grpId="0" nodeType="withEffect">
                                  <p:stCondLst>
                                    <p:cond delay="0"/>
                                  </p:stCondLst>
                                  <p:childTnLst>
                                    <p:set>
                                      <p:cBhvr>
                                        <p:cTn id="31" dur="1" fill="hold">
                                          <p:stCondLst>
                                            <p:cond delay="0"/>
                                          </p:stCondLst>
                                        </p:cTn>
                                        <p:tgtEl>
                                          <p:spTgt spid="31"/>
                                        </p:tgtEl>
                                        <p:attrNameLst>
                                          <p:attrName>style.visibility</p:attrName>
                                        </p:attrNameLst>
                                      </p:cBhvr>
                                      <p:to>
                                        <p:strVal val="visible"/>
                                      </p:to>
                                    </p:set>
                                    <p:animEffect transition="in" filter="wipe(up)">
                                      <p:cBhvr>
                                        <p:cTn id="32" dur="500"/>
                                        <p:tgtEl>
                                          <p:spTgt spid="31"/>
                                        </p:tgtEl>
                                      </p:cBhvr>
                                    </p:animEffect>
                                  </p:childTnLst>
                                </p:cTn>
                              </p:par>
                              <p:par>
                                <p:cTn id="33" presetID="22" presetClass="entr" presetSubtype="1" fill="hold" grpId="0" nodeType="withEffect">
                                  <p:stCondLst>
                                    <p:cond delay="0"/>
                                  </p:stCondLst>
                                  <p:childTnLst>
                                    <p:set>
                                      <p:cBhvr>
                                        <p:cTn id="34" dur="1" fill="hold">
                                          <p:stCondLst>
                                            <p:cond delay="0"/>
                                          </p:stCondLst>
                                        </p:cTn>
                                        <p:tgtEl>
                                          <p:spTgt spid="27"/>
                                        </p:tgtEl>
                                        <p:attrNameLst>
                                          <p:attrName>style.visibility</p:attrName>
                                        </p:attrNameLst>
                                      </p:cBhvr>
                                      <p:to>
                                        <p:strVal val="visible"/>
                                      </p:to>
                                    </p:set>
                                    <p:animEffect transition="in" filter="wipe(up)">
                                      <p:cBhvr>
                                        <p:cTn id="35"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3" grpId="0"/>
      <p:bldP spid="25" grpId="0"/>
      <p:bldP spid="27" grpId="0"/>
      <p:bldP spid="29" grpId="0"/>
      <p:bldP spid="3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F33D4DD-7261-4835-9CB3-12200741E6CB}"/>
              </a:ext>
            </a:extLst>
          </p:cNvPr>
          <p:cNvSpPr txBox="1"/>
          <p:nvPr/>
        </p:nvSpPr>
        <p:spPr>
          <a:xfrm>
            <a:off x="660400" y="415752"/>
            <a:ext cx="10807700" cy="530594"/>
          </a:xfrm>
          <a:prstGeom prst="rect">
            <a:avLst/>
          </a:prstGeom>
          <a:noFill/>
        </p:spPr>
        <p:txBody>
          <a:bodyPr wrap="square">
            <a:spAutoFit/>
          </a:bodyPr>
          <a:lstStyle/>
          <a:p>
            <a:pPr algn="just">
              <a:lnSpc>
                <a:spcPct val="107000"/>
              </a:lnSpc>
              <a:spcAft>
                <a:spcPts val="800"/>
              </a:spcAft>
            </a:pPr>
            <a:r>
              <a:rPr lang="en-US" sz="2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Bố</a:t>
            </a:r>
            <a:r>
              <a:rPr lang="en-US"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cục</a:t>
            </a:r>
            <a:r>
              <a:rPr lang="en-US"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r>
              <a:rPr lang="en-US" sz="2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Ba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phần</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Arrow: Chevron 5">
            <a:extLst>
              <a:ext uri="{FF2B5EF4-FFF2-40B4-BE49-F238E27FC236}">
                <a16:creationId xmlns:a16="http://schemas.microsoft.com/office/drawing/2014/main" id="{8E1D1B93-23A6-42D7-A943-64E016FF5F15}"/>
              </a:ext>
            </a:extLst>
          </p:cNvPr>
          <p:cNvSpPr/>
          <p:nvPr/>
        </p:nvSpPr>
        <p:spPr>
          <a:xfrm>
            <a:off x="865845" y="1714503"/>
            <a:ext cx="3049652" cy="2468879"/>
          </a:xfrm>
          <a:prstGeom prst="chevron">
            <a:avLst>
              <a:gd name="adj" fmla="val 40000"/>
            </a:avLst>
          </a:pr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7" name="Freeform: Shape 6">
            <a:extLst>
              <a:ext uri="{FF2B5EF4-FFF2-40B4-BE49-F238E27FC236}">
                <a16:creationId xmlns:a16="http://schemas.microsoft.com/office/drawing/2014/main" id="{B6B35D3E-86AD-4B02-90FF-47DBF6530890}"/>
              </a:ext>
            </a:extLst>
          </p:cNvPr>
          <p:cNvSpPr/>
          <p:nvPr/>
        </p:nvSpPr>
        <p:spPr>
          <a:xfrm>
            <a:off x="1494090" y="2065975"/>
            <a:ext cx="2801803" cy="2720338"/>
          </a:xfrm>
          <a:custGeom>
            <a:avLst/>
            <a:gdLst>
              <a:gd name="connsiteX0" fmla="*/ 0 w 2020887"/>
              <a:gd name="connsiteY0" fmla="*/ 92376 h 923758"/>
              <a:gd name="connsiteX1" fmla="*/ 92376 w 2020887"/>
              <a:gd name="connsiteY1" fmla="*/ 0 h 923758"/>
              <a:gd name="connsiteX2" fmla="*/ 1928511 w 2020887"/>
              <a:gd name="connsiteY2" fmla="*/ 0 h 923758"/>
              <a:gd name="connsiteX3" fmla="*/ 2020887 w 2020887"/>
              <a:gd name="connsiteY3" fmla="*/ 92376 h 923758"/>
              <a:gd name="connsiteX4" fmla="*/ 2020887 w 2020887"/>
              <a:gd name="connsiteY4" fmla="*/ 831382 h 923758"/>
              <a:gd name="connsiteX5" fmla="*/ 1928511 w 2020887"/>
              <a:gd name="connsiteY5" fmla="*/ 923758 h 923758"/>
              <a:gd name="connsiteX6" fmla="*/ 92376 w 2020887"/>
              <a:gd name="connsiteY6" fmla="*/ 923758 h 923758"/>
              <a:gd name="connsiteX7" fmla="*/ 0 w 2020887"/>
              <a:gd name="connsiteY7" fmla="*/ 831382 h 923758"/>
              <a:gd name="connsiteX8" fmla="*/ 0 w 2020887"/>
              <a:gd name="connsiteY8" fmla="*/ 92376 h 923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20887" h="923758">
                <a:moveTo>
                  <a:pt x="0" y="92376"/>
                </a:moveTo>
                <a:cubicBezTo>
                  <a:pt x="0" y="41358"/>
                  <a:pt x="41358" y="0"/>
                  <a:pt x="92376" y="0"/>
                </a:cubicBezTo>
                <a:lnTo>
                  <a:pt x="1928511" y="0"/>
                </a:lnTo>
                <a:cubicBezTo>
                  <a:pt x="1979529" y="0"/>
                  <a:pt x="2020887" y="41358"/>
                  <a:pt x="2020887" y="92376"/>
                </a:cubicBezTo>
                <a:lnTo>
                  <a:pt x="2020887" y="831382"/>
                </a:lnTo>
                <a:cubicBezTo>
                  <a:pt x="2020887" y="882400"/>
                  <a:pt x="1979529" y="923758"/>
                  <a:pt x="1928511" y="923758"/>
                </a:cubicBezTo>
                <a:lnTo>
                  <a:pt x="92376" y="923758"/>
                </a:lnTo>
                <a:cubicBezTo>
                  <a:pt x="41358" y="923758"/>
                  <a:pt x="0" y="882400"/>
                  <a:pt x="0" y="831382"/>
                </a:cubicBezTo>
                <a:lnTo>
                  <a:pt x="0" y="92376"/>
                </a:lnTo>
                <a:close/>
              </a:path>
            </a:pathLst>
          </a:custGeom>
        </p:spPr>
        <p:style>
          <a:lnRef idx="2">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12400" tIns="112400" rIns="112400" bIns="112400" numCol="1" spcCol="1270" anchor="ctr" anchorCtr="0">
            <a:noAutofit/>
          </a:bodyPr>
          <a:lstStyle/>
          <a:p>
            <a:pPr marL="0" lvl="0" indent="0" algn="ctr" defTabSz="533400">
              <a:lnSpc>
                <a:spcPct val="90000"/>
              </a:lnSpc>
              <a:spcBef>
                <a:spcPct val="0"/>
              </a:spcBef>
              <a:spcAft>
                <a:spcPct val="35000"/>
              </a:spcAft>
              <a:buNone/>
            </a:pPr>
            <a:r>
              <a:rPr lang="en-US" sz="2800" kern="1200" dirty="0" err="1">
                <a:latin typeface="Times New Roman" panose="02020603050405020304" pitchFamily="18" charset="0"/>
                <a:cs typeface="Times New Roman" panose="02020603050405020304" pitchFamily="18" charset="0"/>
              </a:rPr>
              <a:t>Phần</a:t>
            </a:r>
            <a:r>
              <a:rPr lang="en-US" sz="2800" kern="1200" dirty="0">
                <a:latin typeface="Times New Roman" panose="02020603050405020304" pitchFamily="18" charset="0"/>
                <a:cs typeface="Times New Roman" panose="02020603050405020304" pitchFamily="18" charset="0"/>
              </a:rPr>
              <a:t> </a:t>
            </a:r>
            <a:r>
              <a:rPr lang="vi-VN" sz="2800" kern="1200" dirty="0">
                <a:latin typeface="Times New Roman" panose="02020603050405020304" pitchFamily="18" charset="0"/>
                <a:cs typeface="Times New Roman" panose="02020603050405020304" pitchFamily="18" charset="0"/>
              </a:rPr>
              <a:t>1(</a:t>
            </a:r>
            <a:r>
              <a:rPr lang="en-US" sz="2800" i="1" kern="1200" dirty="0" err="1">
                <a:latin typeface="Times New Roman" panose="02020603050405020304" pitchFamily="18" charset="0"/>
                <a:cs typeface="Times New Roman" panose="02020603050405020304" pitchFamily="18" charset="0"/>
              </a:rPr>
              <a:t>Từ</a:t>
            </a:r>
            <a:r>
              <a:rPr lang="en-US" sz="2800" i="1" kern="1200" dirty="0">
                <a:latin typeface="Times New Roman" panose="02020603050405020304" pitchFamily="18" charset="0"/>
                <a:cs typeface="Times New Roman" panose="02020603050405020304" pitchFamily="18" charset="0"/>
              </a:rPr>
              <a:t> </a:t>
            </a:r>
            <a:r>
              <a:rPr lang="en-US" sz="2800" i="1" kern="1200" dirty="0" err="1">
                <a:latin typeface="Times New Roman" panose="02020603050405020304" pitchFamily="18" charset="0"/>
                <a:cs typeface="Times New Roman" panose="02020603050405020304" pitchFamily="18" charset="0"/>
              </a:rPr>
              <a:t>đầu</a:t>
            </a:r>
            <a:r>
              <a:rPr lang="en-US" sz="2800" i="1" kern="1200" dirty="0">
                <a:latin typeface="Times New Roman" panose="02020603050405020304" pitchFamily="18" charset="0"/>
                <a:cs typeface="Times New Roman" panose="02020603050405020304" pitchFamily="18" charset="0"/>
              </a:rPr>
              <a:t>… </a:t>
            </a:r>
            <a:r>
              <a:rPr lang="en-US" sz="2800" i="1" kern="1200" dirty="0" err="1">
                <a:latin typeface="Times New Roman" panose="02020603050405020304" pitchFamily="18" charset="0"/>
                <a:cs typeface="Times New Roman" panose="02020603050405020304" pitchFamily="18" charset="0"/>
              </a:rPr>
              <a:t>hợp</a:t>
            </a:r>
            <a:r>
              <a:rPr lang="en-US" sz="2800" i="1" kern="1200" dirty="0">
                <a:latin typeface="Times New Roman" panose="02020603050405020304" pitchFamily="18" charset="0"/>
                <a:cs typeface="Times New Roman" panose="02020603050405020304" pitchFamily="18" charset="0"/>
              </a:rPr>
              <a:t> </a:t>
            </a:r>
            <a:r>
              <a:rPr lang="en-US" sz="2800" i="1" kern="1200" dirty="0" err="1">
                <a:latin typeface="Times New Roman" panose="02020603050405020304" pitchFamily="18" charset="0"/>
                <a:cs typeface="Times New Roman" panose="02020603050405020304" pitchFamily="18" charset="0"/>
              </a:rPr>
              <a:t>với</a:t>
            </a:r>
            <a:r>
              <a:rPr lang="en-US" sz="2800" i="1" kern="1200" dirty="0">
                <a:latin typeface="Times New Roman" panose="02020603050405020304" pitchFamily="18" charset="0"/>
                <a:cs typeface="Times New Roman" panose="02020603050405020304" pitchFamily="18" charset="0"/>
              </a:rPr>
              <a:t> </a:t>
            </a:r>
            <a:r>
              <a:rPr lang="en-US" sz="2800" i="1" kern="1200" dirty="0" err="1">
                <a:latin typeface="Times New Roman" panose="02020603050405020304" pitchFamily="18" charset="0"/>
                <a:cs typeface="Times New Roman" panose="02020603050405020304" pitchFamily="18" charset="0"/>
              </a:rPr>
              <a:t>đại</a:t>
            </a:r>
            <a:r>
              <a:rPr lang="en-US" sz="2800" i="1" kern="1200" dirty="0">
                <a:latin typeface="Times New Roman" panose="02020603050405020304" pitchFamily="18" charset="0"/>
                <a:cs typeface="Times New Roman" panose="02020603050405020304" pitchFamily="18" charset="0"/>
              </a:rPr>
              <a:t> </a:t>
            </a:r>
            <a:r>
              <a:rPr lang="en-US" sz="2800" i="1" kern="1200" dirty="0" err="1">
                <a:latin typeface="Times New Roman" panose="02020603050405020304" pitchFamily="18" charset="0"/>
                <a:cs typeface="Times New Roman" panose="02020603050405020304" pitchFamily="18" charset="0"/>
              </a:rPr>
              <a:t>chúng</a:t>
            </a:r>
            <a:r>
              <a:rPr lang="en-US" sz="2800" i="1" kern="1200" dirty="0">
                <a:latin typeface="Times New Roman" panose="02020603050405020304" pitchFamily="18" charset="0"/>
                <a:cs typeface="Times New Roman" panose="02020603050405020304" pitchFamily="18" charset="0"/>
              </a:rPr>
              <a:t> </a:t>
            </a:r>
            <a:r>
              <a:rPr lang="en-US" sz="2800" i="1" kern="1200" dirty="0" err="1">
                <a:latin typeface="Times New Roman" panose="02020603050405020304" pitchFamily="18" charset="0"/>
                <a:cs typeface="Times New Roman" panose="02020603050405020304" pitchFamily="18" charset="0"/>
              </a:rPr>
              <a:t>trẻ</a:t>
            </a:r>
            <a:r>
              <a:rPr lang="en-US" sz="2800" i="1" kern="1200" dirty="0">
                <a:latin typeface="Times New Roman" panose="02020603050405020304" pitchFamily="18" charset="0"/>
                <a:cs typeface="Times New Roman" panose="02020603050405020304" pitchFamily="18" charset="0"/>
              </a:rPr>
              <a:t> </a:t>
            </a:r>
            <a:r>
              <a:rPr lang="vi-VN" sz="2800" i="1" kern="1200" dirty="0">
                <a:latin typeface="Times New Roman" panose="02020603050405020304" pitchFamily="18" charset="0"/>
                <a:cs typeface="Times New Roman" panose="02020603050405020304" pitchFamily="18" charset="0"/>
              </a:rPr>
              <a:t>em): </a:t>
            </a:r>
            <a:r>
              <a:rPr lang="en-US" sz="2800" kern="1200" dirty="0" err="1">
                <a:latin typeface="Times New Roman" panose="02020603050405020304" pitchFamily="18" charset="0"/>
                <a:cs typeface="Times New Roman" panose="02020603050405020304" pitchFamily="18" charset="0"/>
              </a:rPr>
              <a:t>Nêu</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khái</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quát</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đặc</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điểm</a:t>
            </a:r>
            <a:r>
              <a:rPr lang="en-US" sz="2800" kern="1200" dirty="0">
                <a:latin typeface="Times New Roman" panose="02020603050405020304" pitchFamily="18" charset="0"/>
                <a:cs typeface="Times New Roman" panose="02020603050405020304" pitchFamily="18" charset="0"/>
              </a:rPr>
              <a:t> </a:t>
            </a:r>
            <a:r>
              <a:rPr lang="vi-VN" sz="2800" kern="1200" dirty="0">
                <a:latin typeface="Times New Roman" panose="02020603050405020304" pitchFamily="18" charset="0"/>
                <a:cs typeface="Times New Roman" panose="02020603050405020304" pitchFamily="18" charset="0"/>
              </a:rPr>
              <a:t>nghệ th</a:t>
            </a:r>
            <a:r>
              <a:rPr lang="en-US" sz="2800" kern="1200" dirty="0">
                <a:latin typeface="Times New Roman" panose="02020603050405020304" pitchFamily="18" charset="0"/>
                <a:cs typeface="Times New Roman" panose="02020603050405020304" pitchFamily="18" charset="0"/>
              </a:rPr>
              <a:t>u</a:t>
            </a:r>
            <a:r>
              <a:rPr lang="vi-VN" sz="2800" kern="1200" dirty="0">
                <a:latin typeface="Times New Roman" panose="02020603050405020304" pitchFamily="18" charset="0"/>
                <a:cs typeface="Times New Roman" panose="02020603050405020304" pitchFamily="18" charset="0"/>
              </a:rPr>
              <a:t>ật </a:t>
            </a:r>
            <a:r>
              <a:rPr lang="en-US" sz="2800" kern="1200" dirty="0" err="1">
                <a:latin typeface="Times New Roman" panose="02020603050405020304" pitchFamily="18" charset="0"/>
                <a:cs typeface="Times New Roman" panose="02020603050405020304" pitchFamily="18" charset="0"/>
              </a:rPr>
              <a:t>của</a:t>
            </a:r>
            <a:r>
              <a:rPr lang="en-US" sz="2800" kern="1200" dirty="0">
                <a:latin typeface="Times New Roman" panose="02020603050405020304" pitchFamily="18" charset="0"/>
                <a:cs typeface="Times New Roman" panose="02020603050405020304" pitchFamily="18" charset="0"/>
              </a:rPr>
              <a:t> </a:t>
            </a:r>
            <a:r>
              <a:rPr lang="en-US" sz="2800" i="1" kern="1200" dirty="0" err="1">
                <a:latin typeface="Times New Roman" panose="02020603050405020304" pitchFamily="18" charset="0"/>
                <a:cs typeface="Times New Roman" panose="02020603050405020304" pitchFamily="18" charset="0"/>
              </a:rPr>
              <a:t>Đất</a:t>
            </a:r>
            <a:r>
              <a:rPr lang="en-US" sz="2800" i="1" kern="1200" dirty="0">
                <a:latin typeface="Times New Roman" panose="02020603050405020304" pitchFamily="18" charset="0"/>
                <a:cs typeface="Times New Roman" panose="02020603050405020304" pitchFamily="18" charset="0"/>
              </a:rPr>
              <a:t> </a:t>
            </a:r>
            <a:r>
              <a:rPr lang="en-US" sz="2800" i="1" kern="1200" dirty="0" err="1">
                <a:latin typeface="Times New Roman" panose="02020603050405020304" pitchFamily="18" charset="0"/>
                <a:cs typeface="Times New Roman" panose="02020603050405020304" pitchFamily="18" charset="0"/>
              </a:rPr>
              <a:t>rừng</a:t>
            </a:r>
            <a:r>
              <a:rPr lang="en-US" sz="2800" i="1" kern="1200" dirty="0">
                <a:latin typeface="Times New Roman" panose="02020603050405020304" pitchFamily="18" charset="0"/>
                <a:cs typeface="Times New Roman" panose="02020603050405020304" pitchFamily="18" charset="0"/>
              </a:rPr>
              <a:t> </a:t>
            </a:r>
            <a:r>
              <a:rPr lang="en-US" sz="2800" i="1" kern="1200" dirty="0" err="1">
                <a:latin typeface="Times New Roman" panose="02020603050405020304" pitchFamily="18" charset="0"/>
                <a:cs typeface="Times New Roman" panose="02020603050405020304" pitchFamily="18" charset="0"/>
              </a:rPr>
              <a:t>phương</a:t>
            </a:r>
            <a:r>
              <a:rPr lang="en-US" sz="2800" i="1" kern="1200" dirty="0">
                <a:latin typeface="Times New Roman" panose="02020603050405020304" pitchFamily="18" charset="0"/>
                <a:cs typeface="Times New Roman" panose="02020603050405020304" pitchFamily="18" charset="0"/>
              </a:rPr>
              <a:t> Nam.</a:t>
            </a:r>
            <a:endParaRPr lang="en-US" sz="2800" kern="1200" dirty="0">
              <a:latin typeface="Times New Roman" panose="02020603050405020304" pitchFamily="18" charset="0"/>
              <a:cs typeface="Times New Roman" panose="02020603050405020304" pitchFamily="18" charset="0"/>
            </a:endParaRPr>
          </a:p>
        </p:txBody>
      </p:sp>
      <p:sp>
        <p:nvSpPr>
          <p:cNvPr id="8" name="Arrow: Chevron 7">
            <a:extLst>
              <a:ext uri="{FF2B5EF4-FFF2-40B4-BE49-F238E27FC236}">
                <a16:creationId xmlns:a16="http://schemas.microsoft.com/office/drawing/2014/main" id="{06F97CA0-16C6-4945-A64A-D145D201005C}"/>
              </a:ext>
            </a:extLst>
          </p:cNvPr>
          <p:cNvSpPr/>
          <p:nvPr/>
        </p:nvSpPr>
        <p:spPr>
          <a:xfrm>
            <a:off x="4349225" y="1714503"/>
            <a:ext cx="3049652" cy="2468879"/>
          </a:xfrm>
          <a:prstGeom prst="chevron">
            <a:avLst>
              <a:gd name="adj" fmla="val 40000"/>
            </a:avLst>
          </a:pr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sp>
      <p:sp>
        <p:nvSpPr>
          <p:cNvPr id="9" name="Freeform: Shape 8">
            <a:extLst>
              <a:ext uri="{FF2B5EF4-FFF2-40B4-BE49-F238E27FC236}">
                <a16:creationId xmlns:a16="http://schemas.microsoft.com/office/drawing/2014/main" id="{6661BAC9-51CB-4C30-9D0D-D4D0B75CE8E7}"/>
              </a:ext>
            </a:extLst>
          </p:cNvPr>
          <p:cNvSpPr/>
          <p:nvPr/>
        </p:nvSpPr>
        <p:spPr>
          <a:xfrm>
            <a:off x="4977470" y="2065975"/>
            <a:ext cx="2801803" cy="2720338"/>
          </a:xfrm>
          <a:custGeom>
            <a:avLst/>
            <a:gdLst>
              <a:gd name="connsiteX0" fmla="*/ 0 w 2020887"/>
              <a:gd name="connsiteY0" fmla="*/ 92376 h 923758"/>
              <a:gd name="connsiteX1" fmla="*/ 92376 w 2020887"/>
              <a:gd name="connsiteY1" fmla="*/ 0 h 923758"/>
              <a:gd name="connsiteX2" fmla="*/ 1928511 w 2020887"/>
              <a:gd name="connsiteY2" fmla="*/ 0 h 923758"/>
              <a:gd name="connsiteX3" fmla="*/ 2020887 w 2020887"/>
              <a:gd name="connsiteY3" fmla="*/ 92376 h 923758"/>
              <a:gd name="connsiteX4" fmla="*/ 2020887 w 2020887"/>
              <a:gd name="connsiteY4" fmla="*/ 831382 h 923758"/>
              <a:gd name="connsiteX5" fmla="*/ 1928511 w 2020887"/>
              <a:gd name="connsiteY5" fmla="*/ 923758 h 923758"/>
              <a:gd name="connsiteX6" fmla="*/ 92376 w 2020887"/>
              <a:gd name="connsiteY6" fmla="*/ 923758 h 923758"/>
              <a:gd name="connsiteX7" fmla="*/ 0 w 2020887"/>
              <a:gd name="connsiteY7" fmla="*/ 831382 h 923758"/>
              <a:gd name="connsiteX8" fmla="*/ 0 w 2020887"/>
              <a:gd name="connsiteY8" fmla="*/ 92376 h 923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20887" h="923758">
                <a:moveTo>
                  <a:pt x="0" y="92376"/>
                </a:moveTo>
                <a:cubicBezTo>
                  <a:pt x="0" y="41358"/>
                  <a:pt x="41358" y="0"/>
                  <a:pt x="92376" y="0"/>
                </a:cubicBezTo>
                <a:lnTo>
                  <a:pt x="1928511" y="0"/>
                </a:lnTo>
                <a:cubicBezTo>
                  <a:pt x="1979529" y="0"/>
                  <a:pt x="2020887" y="41358"/>
                  <a:pt x="2020887" y="92376"/>
                </a:cubicBezTo>
                <a:lnTo>
                  <a:pt x="2020887" y="831382"/>
                </a:lnTo>
                <a:cubicBezTo>
                  <a:pt x="2020887" y="882400"/>
                  <a:pt x="1979529" y="923758"/>
                  <a:pt x="1928511" y="923758"/>
                </a:cubicBezTo>
                <a:lnTo>
                  <a:pt x="92376" y="923758"/>
                </a:lnTo>
                <a:cubicBezTo>
                  <a:pt x="41358" y="923758"/>
                  <a:pt x="0" y="882400"/>
                  <a:pt x="0" y="831382"/>
                </a:cubicBezTo>
                <a:lnTo>
                  <a:pt x="0" y="92376"/>
                </a:lnTo>
                <a:close/>
              </a:path>
            </a:pathLst>
          </a:custGeom>
        </p:spPr>
        <p:style>
          <a:lnRef idx="2">
            <a:schemeClr val="accent3">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12400" tIns="112400" rIns="112400" bIns="112400" numCol="1" spcCol="1270" anchor="ctr" anchorCtr="0">
            <a:noAutofit/>
          </a:bodyPr>
          <a:lstStyle/>
          <a:p>
            <a:pPr marL="0" lvl="0" indent="0" algn="ctr" defTabSz="533400">
              <a:lnSpc>
                <a:spcPct val="90000"/>
              </a:lnSpc>
              <a:spcBef>
                <a:spcPct val="0"/>
              </a:spcBef>
              <a:spcAft>
                <a:spcPct val="35000"/>
              </a:spcAft>
              <a:buNone/>
            </a:pPr>
            <a:r>
              <a:rPr lang="en-US" sz="2800" kern="1200" dirty="0" err="1">
                <a:latin typeface="Times New Roman" panose="02020603050405020304" pitchFamily="18" charset="0"/>
                <a:cs typeface="Times New Roman" panose="02020603050405020304" pitchFamily="18" charset="0"/>
              </a:rPr>
              <a:t>Phần</a:t>
            </a:r>
            <a:r>
              <a:rPr lang="en-US" sz="2800" kern="1200" dirty="0">
                <a:latin typeface="Times New Roman" panose="02020603050405020304" pitchFamily="18" charset="0"/>
                <a:cs typeface="Times New Roman" panose="02020603050405020304" pitchFamily="18" charset="0"/>
              </a:rPr>
              <a:t> </a:t>
            </a:r>
            <a:r>
              <a:rPr lang="vi-VN" sz="2800" kern="1200" dirty="0">
                <a:latin typeface="Times New Roman" panose="02020603050405020304" pitchFamily="18" charset="0"/>
                <a:cs typeface="Times New Roman" panose="02020603050405020304" pitchFamily="18" charset="0"/>
              </a:rPr>
              <a:t>2 (</a:t>
            </a:r>
            <a:r>
              <a:rPr lang="en-US" sz="2800" i="1" kern="1200" dirty="0" err="1">
                <a:latin typeface="Times New Roman" panose="02020603050405020304" pitchFamily="18" charset="0"/>
                <a:cs typeface="Times New Roman" panose="02020603050405020304" pitchFamily="18" charset="0"/>
              </a:rPr>
              <a:t>Tiếp</a:t>
            </a:r>
            <a:r>
              <a:rPr lang="en-US" sz="2800" i="1" kern="1200" dirty="0">
                <a:latin typeface="Times New Roman" panose="02020603050405020304" pitchFamily="18" charset="0"/>
                <a:cs typeface="Times New Roman" panose="02020603050405020304" pitchFamily="18" charset="0"/>
              </a:rPr>
              <a:t>… </a:t>
            </a:r>
            <a:r>
              <a:rPr lang="en-US" sz="2800" i="1" kern="1200" dirty="0" err="1">
                <a:latin typeface="Times New Roman" panose="02020603050405020304" pitchFamily="18" charset="0"/>
                <a:cs typeface="Times New Roman" panose="02020603050405020304" pitchFamily="18" charset="0"/>
              </a:rPr>
              <a:t>dãy</a:t>
            </a:r>
            <a:r>
              <a:rPr lang="en-US" sz="2800" i="1" kern="1200" dirty="0">
                <a:latin typeface="Times New Roman" panose="02020603050405020304" pitchFamily="18" charset="0"/>
                <a:cs typeface="Times New Roman" panose="02020603050405020304" pitchFamily="18" charset="0"/>
              </a:rPr>
              <a:t> </a:t>
            </a:r>
            <a:r>
              <a:rPr lang="en-US" sz="2800" i="1" kern="1200" dirty="0" err="1">
                <a:latin typeface="Times New Roman" panose="02020603050405020304" pitchFamily="18" charset="0"/>
                <a:cs typeface="Times New Roman" panose="02020603050405020304" pitchFamily="18" charset="0"/>
              </a:rPr>
              <a:t>trường</a:t>
            </a:r>
            <a:r>
              <a:rPr lang="en-US" sz="2800" i="1" kern="1200" dirty="0">
                <a:latin typeface="Times New Roman" panose="02020603050405020304" pitchFamily="18" charset="0"/>
                <a:cs typeface="Times New Roman" panose="02020603050405020304" pitchFamily="18" charset="0"/>
              </a:rPr>
              <a:t> </a:t>
            </a:r>
            <a:r>
              <a:rPr lang="en-US" sz="2800" i="1" kern="1200" dirty="0" err="1">
                <a:latin typeface="Times New Roman" panose="02020603050405020304" pitchFamily="18" charset="0"/>
                <a:cs typeface="Times New Roman" panose="02020603050405020304" pitchFamily="18" charset="0"/>
              </a:rPr>
              <a:t>thành</a:t>
            </a:r>
            <a:r>
              <a:rPr lang="en-US" sz="2800" i="1" kern="1200" dirty="0">
                <a:latin typeface="Times New Roman" panose="02020603050405020304" pitchFamily="18" charset="0"/>
                <a:cs typeface="Times New Roman" panose="02020603050405020304" pitchFamily="18" charset="0"/>
              </a:rPr>
              <a:t> </a:t>
            </a:r>
            <a:r>
              <a:rPr lang="en-US" sz="2800" i="1" kern="1200" dirty="0" err="1">
                <a:latin typeface="Times New Roman" panose="02020603050405020304" pitchFamily="18" charset="0"/>
                <a:cs typeface="Times New Roman" panose="02020603050405020304" pitchFamily="18" charset="0"/>
              </a:rPr>
              <a:t>vô</a:t>
            </a:r>
            <a:r>
              <a:rPr lang="en-US" sz="2800" i="1" kern="1200" dirty="0">
                <a:latin typeface="Times New Roman" panose="02020603050405020304" pitchFamily="18" charset="0"/>
                <a:cs typeface="Times New Roman" panose="02020603050405020304" pitchFamily="18" charset="0"/>
              </a:rPr>
              <a:t> </a:t>
            </a:r>
            <a:r>
              <a:rPr lang="vi-VN" sz="2800" i="1" kern="1200" dirty="0">
                <a:latin typeface="Times New Roman" panose="02020603050405020304" pitchFamily="18" charset="0"/>
                <a:cs typeface="Times New Roman" panose="02020603050405020304" pitchFamily="18" charset="0"/>
              </a:rPr>
              <a:t>tận):</a:t>
            </a:r>
            <a:r>
              <a:rPr lang="vi-VN"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Hình</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ảnh</a:t>
            </a:r>
            <a:r>
              <a:rPr lang="en-US" sz="2800" kern="1200" dirty="0">
                <a:latin typeface="Times New Roman" panose="02020603050405020304" pitchFamily="18" charset="0"/>
                <a:cs typeface="Times New Roman" panose="02020603050405020304" pitchFamily="18" charset="0"/>
              </a:rPr>
              <a:t> con </a:t>
            </a:r>
            <a:r>
              <a:rPr lang="en-US" sz="2800" kern="1200" dirty="0" err="1">
                <a:latin typeface="Times New Roman" panose="02020603050405020304" pitchFamily="18" charset="0"/>
                <a:cs typeface="Times New Roman" panose="02020603050405020304" pitchFamily="18" charset="0"/>
              </a:rPr>
              <a:t>người</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trong</a:t>
            </a:r>
            <a:r>
              <a:rPr lang="en-US" sz="2800" kern="1200" dirty="0">
                <a:latin typeface="Times New Roman" panose="02020603050405020304" pitchFamily="18" charset="0"/>
                <a:cs typeface="Times New Roman" panose="02020603050405020304" pitchFamily="18" charset="0"/>
              </a:rPr>
              <a:t> </a:t>
            </a:r>
            <a:r>
              <a:rPr lang="en-US" sz="2800" i="1" kern="1200" dirty="0" err="1">
                <a:latin typeface="Times New Roman" panose="02020603050405020304" pitchFamily="18" charset="0"/>
                <a:cs typeface="Times New Roman" panose="02020603050405020304" pitchFamily="18" charset="0"/>
              </a:rPr>
              <a:t>Đất</a:t>
            </a:r>
            <a:r>
              <a:rPr lang="en-US" sz="2800" i="1" kern="1200" dirty="0">
                <a:latin typeface="Times New Roman" panose="02020603050405020304" pitchFamily="18" charset="0"/>
                <a:cs typeface="Times New Roman" panose="02020603050405020304" pitchFamily="18" charset="0"/>
              </a:rPr>
              <a:t> </a:t>
            </a:r>
            <a:r>
              <a:rPr lang="en-US" sz="2800" i="1" kern="1200" dirty="0" err="1">
                <a:latin typeface="Times New Roman" panose="02020603050405020304" pitchFamily="18" charset="0"/>
                <a:cs typeface="Times New Roman" panose="02020603050405020304" pitchFamily="18" charset="0"/>
              </a:rPr>
              <a:t>rừng</a:t>
            </a:r>
            <a:r>
              <a:rPr lang="en-US" sz="2800" i="1" kern="1200" dirty="0">
                <a:latin typeface="Times New Roman" panose="02020603050405020304" pitchFamily="18" charset="0"/>
                <a:cs typeface="Times New Roman" panose="02020603050405020304" pitchFamily="18" charset="0"/>
              </a:rPr>
              <a:t> </a:t>
            </a:r>
            <a:r>
              <a:rPr lang="en-US" sz="2800" i="1" kern="1200" dirty="0" err="1">
                <a:latin typeface="Times New Roman" panose="02020603050405020304" pitchFamily="18" charset="0"/>
                <a:cs typeface="Times New Roman" panose="02020603050405020304" pitchFamily="18" charset="0"/>
              </a:rPr>
              <a:t>phương</a:t>
            </a:r>
            <a:r>
              <a:rPr lang="en-US" sz="2800" i="1" kern="1200" dirty="0">
                <a:latin typeface="Times New Roman" panose="02020603050405020304" pitchFamily="18" charset="0"/>
                <a:cs typeface="Times New Roman" panose="02020603050405020304" pitchFamily="18" charset="0"/>
              </a:rPr>
              <a:t> Nam.</a:t>
            </a:r>
            <a:endParaRPr lang="en-US" sz="2800" kern="1200" dirty="0">
              <a:latin typeface="Times New Roman" panose="02020603050405020304" pitchFamily="18" charset="0"/>
              <a:cs typeface="Times New Roman" panose="02020603050405020304" pitchFamily="18" charset="0"/>
            </a:endParaRPr>
          </a:p>
        </p:txBody>
      </p:sp>
      <p:sp>
        <p:nvSpPr>
          <p:cNvPr id="10" name="Arrow: Chevron 9">
            <a:extLst>
              <a:ext uri="{FF2B5EF4-FFF2-40B4-BE49-F238E27FC236}">
                <a16:creationId xmlns:a16="http://schemas.microsoft.com/office/drawing/2014/main" id="{FCD3DEE1-1EAC-41BD-B06E-506B90F185B0}"/>
              </a:ext>
            </a:extLst>
          </p:cNvPr>
          <p:cNvSpPr/>
          <p:nvPr/>
        </p:nvSpPr>
        <p:spPr>
          <a:xfrm>
            <a:off x="7832607" y="1714503"/>
            <a:ext cx="3049652" cy="2468879"/>
          </a:xfrm>
          <a:prstGeom prst="chevron">
            <a:avLst>
              <a:gd name="adj" fmla="val 40000"/>
            </a:avLst>
          </a:pr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sp>
      <p:sp>
        <p:nvSpPr>
          <p:cNvPr id="11" name="Freeform: Shape 10">
            <a:extLst>
              <a:ext uri="{FF2B5EF4-FFF2-40B4-BE49-F238E27FC236}">
                <a16:creationId xmlns:a16="http://schemas.microsoft.com/office/drawing/2014/main" id="{D3C7B4CC-A4D0-4D50-A084-798D5BD3D8F7}"/>
              </a:ext>
            </a:extLst>
          </p:cNvPr>
          <p:cNvSpPr/>
          <p:nvPr/>
        </p:nvSpPr>
        <p:spPr>
          <a:xfrm>
            <a:off x="8460852" y="2065975"/>
            <a:ext cx="2801803" cy="2720338"/>
          </a:xfrm>
          <a:custGeom>
            <a:avLst/>
            <a:gdLst>
              <a:gd name="connsiteX0" fmla="*/ 0 w 2020887"/>
              <a:gd name="connsiteY0" fmla="*/ 92376 h 923758"/>
              <a:gd name="connsiteX1" fmla="*/ 92376 w 2020887"/>
              <a:gd name="connsiteY1" fmla="*/ 0 h 923758"/>
              <a:gd name="connsiteX2" fmla="*/ 1928511 w 2020887"/>
              <a:gd name="connsiteY2" fmla="*/ 0 h 923758"/>
              <a:gd name="connsiteX3" fmla="*/ 2020887 w 2020887"/>
              <a:gd name="connsiteY3" fmla="*/ 92376 h 923758"/>
              <a:gd name="connsiteX4" fmla="*/ 2020887 w 2020887"/>
              <a:gd name="connsiteY4" fmla="*/ 831382 h 923758"/>
              <a:gd name="connsiteX5" fmla="*/ 1928511 w 2020887"/>
              <a:gd name="connsiteY5" fmla="*/ 923758 h 923758"/>
              <a:gd name="connsiteX6" fmla="*/ 92376 w 2020887"/>
              <a:gd name="connsiteY6" fmla="*/ 923758 h 923758"/>
              <a:gd name="connsiteX7" fmla="*/ 0 w 2020887"/>
              <a:gd name="connsiteY7" fmla="*/ 831382 h 923758"/>
              <a:gd name="connsiteX8" fmla="*/ 0 w 2020887"/>
              <a:gd name="connsiteY8" fmla="*/ 92376 h 923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20887" h="923758">
                <a:moveTo>
                  <a:pt x="0" y="92376"/>
                </a:moveTo>
                <a:cubicBezTo>
                  <a:pt x="0" y="41358"/>
                  <a:pt x="41358" y="0"/>
                  <a:pt x="92376" y="0"/>
                </a:cubicBezTo>
                <a:lnTo>
                  <a:pt x="1928511" y="0"/>
                </a:lnTo>
                <a:cubicBezTo>
                  <a:pt x="1979529" y="0"/>
                  <a:pt x="2020887" y="41358"/>
                  <a:pt x="2020887" y="92376"/>
                </a:cubicBezTo>
                <a:lnTo>
                  <a:pt x="2020887" y="831382"/>
                </a:lnTo>
                <a:cubicBezTo>
                  <a:pt x="2020887" y="882400"/>
                  <a:pt x="1979529" y="923758"/>
                  <a:pt x="1928511" y="923758"/>
                </a:cubicBezTo>
                <a:lnTo>
                  <a:pt x="92376" y="923758"/>
                </a:lnTo>
                <a:cubicBezTo>
                  <a:pt x="41358" y="923758"/>
                  <a:pt x="0" y="882400"/>
                  <a:pt x="0" y="831382"/>
                </a:cubicBezTo>
                <a:lnTo>
                  <a:pt x="0" y="92376"/>
                </a:lnTo>
                <a:close/>
              </a:path>
            </a:pathLst>
          </a:custGeom>
        </p:spPr>
        <p:style>
          <a:lnRef idx="2">
            <a:schemeClr val="accent4">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12400" tIns="112400" rIns="112400" bIns="112400" numCol="1" spcCol="1270" anchor="ctr" anchorCtr="0">
            <a:noAutofit/>
          </a:bodyPr>
          <a:lstStyle/>
          <a:p>
            <a:pPr marL="0" lvl="0" indent="0" algn="ctr" defTabSz="533400">
              <a:lnSpc>
                <a:spcPct val="90000"/>
              </a:lnSpc>
              <a:spcBef>
                <a:spcPct val="0"/>
              </a:spcBef>
              <a:spcAft>
                <a:spcPct val="35000"/>
              </a:spcAft>
              <a:buNone/>
            </a:pPr>
            <a:r>
              <a:rPr lang="en-US" sz="2800" kern="1200" dirty="0" err="1">
                <a:latin typeface="Times New Roman" panose="02020603050405020304" pitchFamily="18" charset="0"/>
                <a:cs typeface="Times New Roman" panose="02020603050405020304" pitchFamily="18" charset="0"/>
              </a:rPr>
              <a:t>Phần</a:t>
            </a:r>
            <a:r>
              <a:rPr lang="en-US" sz="2800" kern="1200" dirty="0">
                <a:latin typeface="Times New Roman" panose="02020603050405020304" pitchFamily="18" charset="0"/>
                <a:cs typeface="Times New Roman" panose="02020603050405020304" pitchFamily="18" charset="0"/>
              </a:rPr>
              <a:t> </a:t>
            </a:r>
            <a:r>
              <a:rPr lang="vi-VN" sz="2800" kern="1200" dirty="0">
                <a:latin typeface="Times New Roman" panose="02020603050405020304" pitchFamily="18" charset="0"/>
                <a:cs typeface="Times New Roman" panose="02020603050405020304" pitchFamily="18" charset="0"/>
              </a:rPr>
              <a:t>3 (Còn lại): </a:t>
            </a:r>
            <a:r>
              <a:rPr lang="en-US" sz="2800" kern="1200" dirty="0" err="1">
                <a:latin typeface="Times New Roman" panose="02020603050405020304" pitchFamily="18" charset="0"/>
                <a:cs typeface="Times New Roman" panose="02020603050405020304" pitchFamily="18" charset="0"/>
              </a:rPr>
              <a:t>Khung</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cảnh</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thiên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nhiên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trong</a:t>
            </a:r>
            <a:r>
              <a:rPr lang="en-US" sz="2800" kern="1200" dirty="0">
                <a:latin typeface="Times New Roman" panose="02020603050405020304" pitchFamily="18" charset="0"/>
                <a:cs typeface="Times New Roman" panose="02020603050405020304" pitchFamily="18" charset="0"/>
              </a:rPr>
              <a:t> </a:t>
            </a:r>
            <a:r>
              <a:rPr lang="en-US" sz="2800" i="1" kern="1200" dirty="0" err="1">
                <a:latin typeface="Times New Roman" panose="02020603050405020304" pitchFamily="18" charset="0"/>
                <a:cs typeface="Times New Roman" panose="02020603050405020304" pitchFamily="18" charset="0"/>
              </a:rPr>
              <a:t>Đất</a:t>
            </a:r>
            <a:r>
              <a:rPr lang="en-US" sz="2800" i="1" kern="1200" dirty="0">
                <a:latin typeface="Times New Roman" panose="02020603050405020304" pitchFamily="18" charset="0"/>
                <a:cs typeface="Times New Roman" panose="02020603050405020304" pitchFamily="18" charset="0"/>
              </a:rPr>
              <a:t> </a:t>
            </a:r>
            <a:r>
              <a:rPr lang="en-US" sz="2800" i="1" kern="1200" dirty="0" err="1">
                <a:latin typeface="Times New Roman" panose="02020603050405020304" pitchFamily="18" charset="0"/>
                <a:cs typeface="Times New Roman" panose="02020603050405020304" pitchFamily="18" charset="0"/>
              </a:rPr>
              <a:t>rừng</a:t>
            </a:r>
            <a:r>
              <a:rPr lang="en-US" sz="2800" i="1" kern="1200" dirty="0">
                <a:latin typeface="Times New Roman" panose="02020603050405020304" pitchFamily="18" charset="0"/>
                <a:cs typeface="Times New Roman" panose="02020603050405020304" pitchFamily="18" charset="0"/>
              </a:rPr>
              <a:t> </a:t>
            </a:r>
            <a:r>
              <a:rPr lang="en-US" sz="2800" i="1" kern="1200" dirty="0" err="1">
                <a:latin typeface="Times New Roman" panose="02020603050405020304" pitchFamily="18" charset="0"/>
                <a:cs typeface="Times New Roman" panose="02020603050405020304" pitchFamily="18" charset="0"/>
              </a:rPr>
              <a:t>phương</a:t>
            </a:r>
            <a:r>
              <a:rPr lang="en-US" sz="2800" i="1" kern="1200" dirty="0">
                <a:latin typeface="Times New Roman" panose="02020603050405020304" pitchFamily="18" charset="0"/>
                <a:cs typeface="Times New Roman" panose="02020603050405020304" pitchFamily="18" charset="0"/>
              </a:rPr>
              <a:t> Nam.</a:t>
            </a:r>
            <a:endParaRPr lang="en-US" sz="2800" kern="1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38133766"/>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left)">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left)">
                                      <p:cBhvr>
                                        <p:cTn id="15" dur="500"/>
                                        <p:tgtEl>
                                          <p:spTgt spid="8"/>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left)">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left)">
                                      <p:cBhvr>
                                        <p:cTn id="23" dur="500"/>
                                        <p:tgtEl>
                                          <p:spTgt spid="11"/>
                                        </p:tgtEl>
                                      </p:cBhvr>
                                    </p:animEffect>
                                  </p:childTnLst>
                                </p:cTn>
                              </p:par>
                              <p:par>
                                <p:cTn id="24" presetID="22" presetClass="entr" presetSubtype="8" fill="hold"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wipe(left)">
                                      <p:cBhvr>
                                        <p:cTn id="2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B670DBD5-770C-4383-9F54-5B86E86BD5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10277" y="0"/>
            <a:ext cx="9771446" cy="6858000"/>
          </a:xfrm>
          <a:custGeom>
            <a:avLst/>
            <a:gdLst>
              <a:gd name="connsiteX0" fmla="*/ 1422188 w 9771446"/>
              <a:gd name="connsiteY0" fmla="*/ 0 h 6858000"/>
              <a:gd name="connsiteX1" fmla="*/ 8349258 w 9771446"/>
              <a:gd name="connsiteY1" fmla="*/ 0 h 6858000"/>
              <a:gd name="connsiteX2" fmla="*/ 8502224 w 9771446"/>
              <a:gd name="connsiteY2" fmla="*/ 159673 h 6858000"/>
              <a:gd name="connsiteX3" fmla="*/ 9771446 w 9771446"/>
              <a:gd name="connsiteY3" fmla="*/ 3429001 h 6858000"/>
              <a:gd name="connsiteX4" fmla="*/ 8502224 w 9771446"/>
              <a:gd name="connsiteY4" fmla="*/ 6698330 h 6858000"/>
              <a:gd name="connsiteX5" fmla="*/ 8349260 w 9771446"/>
              <a:gd name="connsiteY5" fmla="*/ 6858000 h 6858000"/>
              <a:gd name="connsiteX6" fmla="*/ 1422186 w 9771446"/>
              <a:gd name="connsiteY6" fmla="*/ 6858000 h 6858000"/>
              <a:gd name="connsiteX7" fmla="*/ 1269223 w 9771446"/>
              <a:gd name="connsiteY7" fmla="*/ 6698330 h 6858000"/>
              <a:gd name="connsiteX8" fmla="*/ 0 w 9771446"/>
              <a:gd name="connsiteY8" fmla="*/ 3429001 h 6858000"/>
              <a:gd name="connsiteX9" fmla="*/ 1269223 w 9771446"/>
              <a:gd name="connsiteY9" fmla="*/ 15967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771446" h="6858000">
                <a:moveTo>
                  <a:pt x="1422188" y="0"/>
                </a:moveTo>
                <a:lnTo>
                  <a:pt x="8349258" y="0"/>
                </a:lnTo>
                <a:lnTo>
                  <a:pt x="8502224" y="159673"/>
                </a:lnTo>
                <a:cubicBezTo>
                  <a:pt x="9290813" y="1023162"/>
                  <a:pt x="9771446" y="2170221"/>
                  <a:pt x="9771446" y="3429001"/>
                </a:cubicBezTo>
                <a:cubicBezTo>
                  <a:pt x="9771446" y="4687781"/>
                  <a:pt x="9290813" y="5834840"/>
                  <a:pt x="8502224" y="6698330"/>
                </a:cubicBezTo>
                <a:lnTo>
                  <a:pt x="8349260" y="6858000"/>
                </a:lnTo>
                <a:lnTo>
                  <a:pt x="1422186" y="6858000"/>
                </a:lnTo>
                <a:lnTo>
                  <a:pt x="1269223" y="6698330"/>
                </a:lnTo>
                <a:cubicBezTo>
                  <a:pt x="480633" y="5834840"/>
                  <a:pt x="0" y="4687781"/>
                  <a:pt x="0" y="3429001"/>
                </a:cubicBezTo>
                <a:cubicBezTo>
                  <a:pt x="0" y="2170221"/>
                  <a:pt x="480633" y="1023162"/>
                  <a:pt x="1269223" y="159673"/>
                </a:cubicBezTo>
                <a:close/>
              </a:path>
            </a:pathLst>
          </a:custGeom>
          <a:solidFill>
            <a:schemeClr val="bg1">
              <a:lumMod val="85000"/>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 name="Picture 1" descr="A white brick wall&#10;&#10;Description automatically generated with low confidence">
            <a:extLst>
              <a:ext uri="{FF2B5EF4-FFF2-40B4-BE49-F238E27FC236}">
                <a16:creationId xmlns:a16="http://schemas.microsoft.com/office/drawing/2014/main" id="{4DE12027-E033-4AC4-8C99-A0B46628FD82}"/>
              </a:ext>
            </a:extLst>
          </p:cNvPr>
          <p:cNvPicPr>
            <a:picLocks noChangeAspect="1"/>
          </p:cNvPicPr>
          <p:nvPr/>
        </p:nvPicPr>
        <p:blipFill rotWithShape="1">
          <a:blip r:embed="rId2"/>
          <a:srcRect r="9764" b="-1"/>
          <a:stretch/>
        </p:blipFill>
        <p:spPr>
          <a:xfrm>
            <a:off x="1460597" y="10"/>
            <a:ext cx="9270806" cy="6857990"/>
          </a:xfrm>
          <a:custGeom>
            <a:avLst/>
            <a:gdLst/>
            <a:ahLst/>
            <a:cxnLst/>
            <a:rect l="l" t="t" r="r" b="b"/>
            <a:pathLst>
              <a:path w="9270806" h="6858000">
                <a:moveTo>
                  <a:pt x="1503712" y="0"/>
                </a:moveTo>
                <a:lnTo>
                  <a:pt x="7767094" y="0"/>
                </a:lnTo>
                <a:lnTo>
                  <a:pt x="7913128" y="139721"/>
                </a:lnTo>
                <a:cubicBezTo>
                  <a:pt x="8751971" y="981521"/>
                  <a:pt x="9270806" y="2144457"/>
                  <a:pt x="9270806" y="3429000"/>
                </a:cubicBezTo>
                <a:cubicBezTo>
                  <a:pt x="9270806" y="4713544"/>
                  <a:pt x="8751971" y="5876479"/>
                  <a:pt x="7913128" y="6718279"/>
                </a:cubicBezTo>
                <a:lnTo>
                  <a:pt x="7767094" y="6858000"/>
                </a:lnTo>
                <a:lnTo>
                  <a:pt x="1503712" y="6858000"/>
                </a:lnTo>
                <a:lnTo>
                  <a:pt x="1357679" y="6718279"/>
                </a:lnTo>
                <a:cubicBezTo>
                  <a:pt x="518835" y="5876479"/>
                  <a:pt x="0" y="4713544"/>
                  <a:pt x="0" y="3429000"/>
                </a:cubicBezTo>
                <a:cubicBezTo>
                  <a:pt x="0" y="2144457"/>
                  <a:pt x="518835" y="981521"/>
                  <a:pt x="1357679" y="139721"/>
                </a:cubicBezTo>
                <a:close/>
              </a:path>
            </a:pathLst>
          </a:custGeom>
        </p:spPr>
      </p:pic>
      <p:sp>
        <p:nvSpPr>
          <p:cNvPr id="3" name="Rectangle 2">
            <a:extLst>
              <a:ext uri="{FF2B5EF4-FFF2-40B4-BE49-F238E27FC236}">
                <a16:creationId xmlns:a16="http://schemas.microsoft.com/office/drawing/2014/main" id="{62B667F9-2F8A-4A9C-8FD1-11165317F7C9}"/>
              </a:ext>
            </a:extLst>
          </p:cNvPr>
          <p:cNvSpPr/>
          <p:nvPr/>
        </p:nvSpPr>
        <p:spPr>
          <a:xfrm>
            <a:off x="2419575" y="3624560"/>
            <a:ext cx="8010078" cy="1107996"/>
          </a:xfrm>
          <a:prstGeom prst="rect">
            <a:avLst/>
          </a:prstGeom>
          <a:noFill/>
        </p:spPr>
        <p:txBody>
          <a:bodyPr wrap="none" lIns="91440" tIns="45720" rIns="91440" bIns="45720">
            <a:spAutoFit/>
          </a:bodyPr>
          <a:lstStyle/>
          <a:p>
            <a:pPr algn="ctr"/>
            <a:r>
              <a:rPr lang="en-US" sz="66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III.ĐỌC HIỂU VĂN BẢN</a:t>
            </a:r>
            <a:endParaRPr lang="en-US" sz="66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Tree>
    <p:extLst>
      <p:ext uri="{BB962C8B-B14F-4D97-AF65-F5344CB8AC3E}">
        <p14:creationId xmlns:p14="http://schemas.microsoft.com/office/powerpoint/2010/main" val="6347022"/>
      </p:ext>
    </p:extLst>
  </p:cSld>
  <p:clrMapOvr>
    <a:masterClrMapping/>
  </p:clrMapOvr>
  <p:transition spd="slow">
    <p:comb/>
  </p:transition>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62D44EE-C852-4460-B8B5-C4F2BC2051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Freeform: Shape 10">
            <a:extLst>
              <a:ext uri="{FF2B5EF4-FFF2-40B4-BE49-F238E27FC236}">
                <a16:creationId xmlns:a16="http://schemas.microsoft.com/office/drawing/2014/main" id="{658970D8-8D1D-4B5C-894B-E871CC8654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30529" y="1"/>
            <a:ext cx="1155142" cy="591009"/>
          </a:xfrm>
          <a:custGeom>
            <a:avLst/>
            <a:gdLst>
              <a:gd name="connsiteX0" fmla="*/ 1355 w 1155142"/>
              <a:gd name="connsiteY0" fmla="*/ 0 h 591009"/>
              <a:gd name="connsiteX1" fmla="*/ 1153787 w 1155142"/>
              <a:gd name="connsiteY1" fmla="*/ 0 h 591009"/>
              <a:gd name="connsiteX2" fmla="*/ 1155142 w 1155142"/>
              <a:gd name="connsiteY2" fmla="*/ 13438 h 591009"/>
              <a:gd name="connsiteX3" fmla="*/ 577571 w 1155142"/>
              <a:gd name="connsiteY3" fmla="*/ 591009 h 591009"/>
              <a:gd name="connsiteX4" fmla="*/ 0 w 1155142"/>
              <a:gd name="connsiteY4" fmla="*/ 13438 h 591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591009">
                <a:moveTo>
                  <a:pt x="1355" y="0"/>
                </a:moveTo>
                <a:lnTo>
                  <a:pt x="1153787" y="0"/>
                </a:lnTo>
                <a:lnTo>
                  <a:pt x="1155142" y="13438"/>
                </a:lnTo>
                <a:cubicBezTo>
                  <a:pt x="1155142" y="332422"/>
                  <a:pt x="896555" y="591009"/>
                  <a:pt x="577571" y="591009"/>
                </a:cubicBezTo>
                <a:cubicBezTo>
                  <a:pt x="258587" y="591009"/>
                  <a:pt x="0" y="332422"/>
                  <a:pt x="0" y="13438"/>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Freeform: Shape 12">
            <a:extLst>
              <a:ext uri="{FF2B5EF4-FFF2-40B4-BE49-F238E27FC236}">
                <a16:creationId xmlns:a16="http://schemas.microsoft.com/office/drawing/2014/main" id="{F227E5B6-9132-43CA-B503-37A18562AD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349052" y="0"/>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03C2051E-A88D-48E5-BACF-AAED178927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2916245"/>
            <a:ext cx="159741" cy="552996"/>
          </a:xfrm>
          <a:custGeom>
            <a:avLst/>
            <a:gdLst>
              <a:gd name="connsiteX0" fmla="*/ 159741 w 159741"/>
              <a:gd name="connsiteY0" fmla="*/ 0 h 552996"/>
              <a:gd name="connsiteX1" fmla="*/ 159741 w 159741"/>
              <a:gd name="connsiteY1" fmla="*/ 552996 h 552996"/>
              <a:gd name="connsiteX2" fmla="*/ 141849 w 159741"/>
              <a:gd name="connsiteY2" fmla="*/ 543285 h 552996"/>
              <a:gd name="connsiteX3" fmla="*/ 0 w 159741"/>
              <a:gd name="connsiteY3" fmla="*/ 276498 h 552996"/>
              <a:gd name="connsiteX4" fmla="*/ 141849 w 159741"/>
              <a:gd name="connsiteY4" fmla="*/ 9711 h 5529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741" h="552996">
                <a:moveTo>
                  <a:pt x="159741" y="0"/>
                </a:moveTo>
                <a:lnTo>
                  <a:pt x="159741" y="552996"/>
                </a:lnTo>
                <a:lnTo>
                  <a:pt x="141849" y="543285"/>
                </a:lnTo>
                <a:cubicBezTo>
                  <a:pt x="56268" y="485467"/>
                  <a:pt x="0" y="387554"/>
                  <a:pt x="0" y="276498"/>
                </a:cubicBezTo>
                <a:cubicBezTo>
                  <a:pt x="0" y="165443"/>
                  <a:pt x="56268" y="67529"/>
                  <a:pt x="141849" y="9711"/>
                </a:cubicBezTo>
                <a:close/>
              </a:path>
            </a:pathLst>
          </a:custGeom>
          <a:solidFill>
            <a:schemeClr val="accent2"/>
          </a:solidFill>
          <a:ln w="1270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Freeform: Shape 16">
            <a:extLst>
              <a:ext uri="{FF2B5EF4-FFF2-40B4-BE49-F238E27FC236}">
                <a16:creationId xmlns:a16="http://schemas.microsoft.com/office/drawing/2014/main" id="{7821A508-2985-4905-874A-527429BAAB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835649"/>
            <a:ext cx="1548180" cy="1022351"/>
          </a:xfrm>
          <a:custGeom>
            <a:avLst/>
            <a:gdLst>
              <a:gd name="connsiteX0" fmla="*/ 61913 w 1548180"/>
              <a:gd name="connsiteY0" fmla="*/ 0 h 1022351"/>
              <a:gd name="connsiteX1" fmla="*/ 1548180 w 1548180"/>
              <a:gd name="connsiteY1" fmla="*/ 0 h 1022351"/>
              <a:gd name="connsiteX2" fmla="*/ 1548180 w 1548180"/>
              <a:gd name="connsiteY2" fmla="*/ 123825 h 1022351"/>
              <a:gd name="connsiteX3" fmla="*/ 123825 w 1548180"/>
              <a:gd name="connsiteY3" fmla="*/ 123825 h 1022351"/>
              <a:gd name="connsiteX4" fmla="*/ 123825 w 1548180"/>
              <a:gd name="connsiteY4" fmla="*/ 1022351 h 1022351"/>
              <a:gd name="connsiteX5" fmla="*/ 0 w 1548180"/>
              <a:gd name="connsiteY5" fmla="*/ 1022351 h 1022351"/>
              <a:gd name="connsiteX6" fmla="*/ 0 w 1548180"/>
              <a:gd name="connsiteY6" fmla="*/ 61913 h 1022351"/>
              <a:gd name="connsiteX7" fmla="*/ 61913 w 1548180"/>
              <a:gd name="connsiteY7" fmla="*/ 0 h 1022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48180" h="1022351">
                <a:moveTo>
                  <a:pt x="61913" y="0"/>
                </a:moveTo>
                <a:lnTo>
                  <a:pt x="1548180" y="0"/>
                </a:lnTo>
                <a:lnTo>
                  <a:pt x="1548180" y="123825"/>
                </a:lnTo>
                <a:lnTo>
                  <a:pt x="123825" y="123825"/>
                </a:lnTo>
                <a:lnTo>
                  <a:pt x="123825" y="1022351"/>
                </a:lnTo>
                <a:lnTo>
                  <a:pt x="0" y="1022351"/>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D2929CB1-0E3C-4B2D-ADC5-0154FB33BA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697761" y="5717906"/>
            <a:ext cx="1771609" cy="1140095"/>
          </a:xfrm>
          <a:custGeom>
            <a:avLst/>
            <a:gdLst>
              <a:gd name="connsiteX0" fmla="*/ 1561721 w 1771609"/>
              <a:gd name="connsiteY0" fmla="*/ 763041 h 1140095"/>
              <a:gd name="connsiteX1" fmla="*/ 1623024 w 1771609"/>
              <a:gd name="connsiteY1" fmla="*/ 792810 h 1140095"/>
              <a:gd name="connsiteX2" fmla="*/ 1711735 w 1771609"/>
              <a:gd name="connsiteY2" fmla="*/ 970132 h 1140095"/>
              <a:gd name="connsiteX3" fmla="*/ 1771609 w 1771609"/>
              <a:gd name="connsiteY3" fmla="*/ 1140095 h 1140095"/>
              <a:gd name="connsiteX4" fmla="*/ 1637225 w 1771609"/>
              <a:gd name="connsiteY4" fmla="*/ 1140095 h 1140095"/>
              <a:gd name="connsiteX5" fmla="*/ 1594820 w 1771609"/>
              <a:gd name="connsiteY5" fmla="*/ 1019711 h 1140095"/>
              <a:gd name="connsiteX6" fmla="*/ 1513200 w 1771609"/>
              <a:gd name="connsiteY6" fmla="*/ 856627 h 1140095"/>
              <a:gd name="connsiteX7" fmla="*/ 1538499 w 1771609"/>
              <a:gd name="connsiteY7" fmla="*/ 770415 h 1140095"/>
              <a:gd name="connsiteX8" fmla="*/ 1561721 w 1771609"/>
              <a:gd name="connsiteY8" fmla="*/ 763041 h 1140095"/>
              <a:gd name="connsiteX9" fmla="*/ 933455 w 1771609"/>
              <a:gd name="connsiteY9" fmla="*/ 161309 h 1140095"/>
              <a:gd name="connsiteX10" fmla="*/ 957797 w 1771609"/>
              <a:gd name="connsiteY10" fmla="*/ 167970 h 1140095"/>
              <a:gd name="connsiteX11" fmla="*/ 1286982 w 1771609"/>
              <a:gd name="connsiteY11" fmla="*/ 387616 h 1140095"/>
              <a:gd name="connsiteX12" fmla="*/ 1293725 w 1771609"/>
              <a:gd name="connsiteY12" fmla="*/ 477075 h 1140095"/>
              <a:gd name="connsiteX13" fmla="*/ 1245453 w 1771609"/>
              <a:gd name="connsiteY13" fmla="*/ 499154 h 1140095"/>
              <a:gd name="connsiteX14" fmla="*/ 1245167 w 1771609"/>
              <a:gd name="connsiteY14" fmla="*/ 499154 h 1140095"/>
              <a:gd name="connsiteX15" fmla="*/ 1203638 w 1771609"/>
              <a:gd name="connsiteY15" fmla="*/ 484104 h 1140095"/>
              <a:gd name="connsiteX16" fmla="*/ 900647 w 1771609"/>
              <a:gd name="connsiteY16" fmla="*/ 281508 h 1140095"/>
              <a:gd name="connsiteX17" fmla="*/ 872454 w 1771609"/>
              <a:gd name="connsiteY17" fmla="*/ 196164 h 1140095"/>
              <a:gd name="connsiteX18" fmla="*/ 933455 w 1771609"/>
              <a:gd name="connsiteY18" fmla="*/ 161309 h 1140095"/>
              <a:gd name="connsiteX19" fmla="*/ 256260 w 1771609"/>
              <a:gd name="connsiteY19" fmla="*/ 29 h 1140095"/>
              <a:gd name="connsiteX20" fmla="*/ 454020 w 1771609"/>
              <a:gd name="connsiteY20" fmla="*/ 13474 h 1140095"/>
              <a:gd name="connsiteX21" fmla="*/ 509236 w 1771609"/>
              <a:gd name="connsiteY21" fmla="*/ 84182 h 1140095"/>
              <a:gd name="connsiteX22" fmla="*/ 445829 w 1771609"/>
              <a:gd name="connsiteY22" fmla="*/ 139871 h 1140095"/>
              <a:gd name="connsiteX23" fmla="*/ 437447 w 1771609"/>
              <a:gd name="connsiteY23" fmla="*/ 139395 h 1140095"/>
              <a:gd name="connsiteX24" fmla="*/ 73211 w 1771609"/>
              <a:gd name="connsiteY24" fmla="*/ 137204 h 1140095"/>
              <a:gd name="connsiteX25" fmla="*/ 749 w 1771609"/>
              <a:gd name="connsiteY25" fmla="*/ 84082 h 1140095"/>
              <a:gd name="connsiteX26" fmla="*/ 53871 w 1771609"/>
              <a:gd name="connsiteY26" fmla="*/ 11621 h 1140095"/>
              <a:gd name="connsiteX27" fmla="*/ 58352 w 1771609"/>
              <a:gd name="connsiteY27" fmla="*/ 11093 h 1140095"/>
              <a:gd name="connsiteX28" fmla="*/ 256260 w 1771609"/>
              <a:gd name="connsiteY28" fmla="*/ 29 h 114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F520495D-0FEC-4871-B3A5-84579D345DE9}"/>
              </a:ext>
            </a:extLst>
          </p:cNvPr>
          <p:cNvPicPr>
            <a:picLocks noChangeAspect="1"/>
          </p:cNvPicPr>
          <p:nvPr/>
        </p:nvPicPr>
        <p:blipFill rotWithShape="1">
          <a:blip r:embed="rId2"/>
          <a:srcRect l="17500" r="7885"/>
          <a:stretch/>
        </p:blipFill>
        <p:spPr>
          <a:xfrm>
            <a:off x="631841" y="598720"/>
            <a:ext cx="4250878" cy="5178249"/>
          </a:xfrm>
          <a:custGeom>
            <a:avLst/>
            <a:gdLst/>
            <a:ahLst/>
            <a:cxnLst/>
            <a:rect l="l" t="t" r="r" b="b"/>
            <a:pathLst>
              <a:path w="3741748" h="3741748">
                <a:moveTo>
                  <a:pt x="1870874" y="0"/>
                </a:moveTo>
                <a:cubicBezTo>
                  <a:pt x="2904129" y="0"/>
                  <a:pt x="3741748" y="837619"/>
                  <a:pt x="3741748" y="1870874"/>
                </a:cubicBezTo>
                <a:cubicBezTo>
                  <a:pt x="3741748" y="2904129"/>
                  <a:pt x="2904129" y="3741748"/>
                  <a:pt x="1870874" y="3741748"/>
                </a:cubicBezTo>
                <a:cubicBezTo>
                  <a:pt x="837619" y="3741748"/>
                  <a:pt x="0" y="2904129"/>
                  <a:pt x="0" y="1870874"/>
                </a:cubicBezTo>
                <a:cubicBezTo>
                  <a:pt x="0" y="837619"/>
                  <a:pt x="837619" y="0"/>
                  <a:pt x="1870874" y="0"/>
                </a:cubicBezTo>
                <a:close/>
              </a:path>
            </a:pathLst>
          </a:custGeom>
        </p:spPr>
      </p:pic>
      <p:sp>
        <p:nvSpPr>
          <p:cNvPr id="21" name="Freeform: Shape 20">
            <a:extLst>
              <a:ext uri="{FF2B5EF4-FFF2-40B4-BE49-F238E27FC236}">
                <a16:creationId xmlns:a16="http://schemas.microsoft.com/office/drawing/2014/main" id="{5F2F0C84-BE8C-4DC2-A6D3-30349A801D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520513" y="6258756"/>
            <a:ext cx="1565940" cy="599245"/>
          </a:xfrm>
          <a:custGeom>
            <a:avLst/>
            <a:gdLst>
              <a:gd name="connsiteX0" fmla="*/ 782970 w 1565940"/>
              <a:gd name="connsiteY0" fmla="*/ 0 h 599245"/>
              <a:gd name="connsiteX1" fmla="*/ 1528042 w 1565940"/>
              <a:gd name="connsiteY1" fmla="*/ 480469 h 599245"/>
              <a:gd name="connsiteX2" fmla="*/ 1565940 w 1565940"/>
              <a:gd name="connsiteY2" fmla="*/ 599245 h 599245"/>
              <a:gd name="connsiteX3" fmla="*/ 0 w 1565940"/>
              <a:gd name="connsiteY3" fmla="*/ 599245 h 599245"/>
              <a:gd name="connsiteX4" fmla="*/ 37898 w 1565940"/>
              <a:gd name="connsiteY4" fmla="*/ 480469 h 599245"/>
              <a:gd name="connsiteX5" fmla="*/ 782970 w 1565940"/>
              <a:gd name="connsiteY5" fmla="*/ 0 h 599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5940" h="599245">
                <a:moveTo>
                  <a:pt x="782970" y="0"/>
                </a:moveTo>
                <a:cubicBezTo>
                  <a:pt x="1117910" y="0"/>
                  <a:pt x="1405287" y="198118"/>
                  <a:pt x="1528042" y="480469"/>
                </a:cubicBezTo>
                <a:lnTo>
                  <a:pt x="1565940" y="599245"/>
                </a:lnTo>
                <a:lnTo>
                  <a:pt x="0" y="599245"/>
                </a:lnTo>
                <a:lnTo>
                  <a:pt x="37898" y="480469"/>
                </a:lnTo>
                <a:cubicBezTo>
                  <a:pt x="160653" y="198118"/>
                  <a:pt x="448030" y="0"/>
                  <a:pt x="78297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aphicFrame>
        <p:nvGraphicFramePr>
          <p:cNvPr id="5" name="Table 5">
            <a:extLst>
              <a:ext uri="{FF2B5EF4-FFF2-40B4-BE49-F238E27FC236}">
                <a16:creationId xmlns:a16="http://schemas.microsoft.com/office/drawing/2014/main" id="{35F14D9A-EA35-4FEA-81FF-2505B930330C}"/>
              </a:ext>
            </a:extLst>
          </p:cNvPr>
          <p:cNvGraphicFramePr>
            <a:graphicFrameLocks noGrp="1"/>
          </p:cNvGraphicFramePr>
          <p:nvPr>
            <p:extLst>
              <p:ext uri="{D42A27DB-BD31-4B8C-83A1-F6EECF244321}">
                <p14:modId xmlns:p14="http://schemas.microsoft.com/office/powerpoint/2010/main" val="4082343860"/>
              </p:ext>
            </p:extLst>
          </p:nvPr>
        </p:nvGraphicFramePr>
        <p:xfrm>
          <a:off x="5354819" y="1486459"/>
          <a:ext cx="6164082" cy="3596640"/>
        </p:xfrm>
        <a:graphic>
          <a:graphicData uri="http://schemas.openxmlformats.org/drawingml/2006/table">
            <a:tbl>
              <a:tblPr firstRow="1" bandRow="1">
                <a:tableStyleId>{5C22544A-7EE6-4342-B048-85BDC9FD1C3A}</a:tableStyleId>
              </a:tblPr>
              <a:tblGrid>
                <a:gridCol w="1117002">
                  <a:extLst>
                    <a:ext uri="{9D8B030D-6E8A-4147-A177-3AD203B41FA5}">
                      <a16:colId xmlns:a16="http://schemas.microsoft.com/office/drawing/2014/main" val="1094412847"/>
                    </a:ext>
                  </a:extLst>
                </a:gridCol>
                <a:gridCol w="1231656">
                  <a:extLst>
                    <a:ext uri="{9D8B030D-6E8A-4147-A177-3AD203B41FA5}">
                      <a16:colId xmlns:a16="http://schemas.microsoft.com/office/drawing/2014/main" val="1966868048"/>
                    </a:ext>
                  </a:extLst>
                </a:gridCol>
                <a:gridCol w="1240614">
                  <a:extLst>
                    <a:ext uri="{9D8B030D-6E8A-4147-A177-3AD203B41FA5}">
                      <a16:colId xmlns:a16="http://schemas.microsoft.com/office/drawing/2014/main" val="2718431511"/>
                    </a:ext>
                  </a:extLst>
                </a:gridCol>
                <a:gridCol w="2574810">
                  <a:extLst>
                    <a:ext uri="{9D8B030D-6E8A-4147-A177-3AD203B41FA5}">
                      <a16:colId xmlns:a16="http://schemas.microsoft.com/office/drawing/2014/main" val="3930236745"/>
                    </a:ext>
                  </a:extLst>
                </a:gridCol>
              </a:tblGrid>
              <a:tr h="370840">
                <a:tc>
                  <a:txBody>
                    <a:bodyPr/>
                    <a:lstStyle/>
                    <a:p>
                      <a:pPr algn="ctr"/>
                      <a:r>
                        <a:rPr lang="en-US" sz="2800" b="1" dirty="0" err="1">
                          <a:solidFill>
                            <a:schemeClr val="bg1"/>
                          </a:solidFill>
                          <a:effectLst/>
                          <a:latin typeface="Times New Roman" panose="02020603050405020304" pitchFamily="18" charset="0"/>
                          <a:ea typeface="Times New Roman" panose="02020603050405020304" pitchFamily="18" charset="0"/>
                        </a:rPr>
                        <a:t>Nhóm</a:t>
                      </a:r>
                      <a:r>
                        <a:rPr lang="en-US" sz="2800" b="1" dirty="0">
                          <a:solidFill>
                            <a:schemeClr val="bg1"/>
                          </a:solidFill>
                          <a:effectLst/>
                          <a:latin typeface="Times New Roman" panose="02020603050405020304" pitchFamily="18" charset="0"/>
                          <a:ea typeface="Times New Roman" panose="02020603050405020304" pitchFamily="18" charset="0"/>
                        </a:rPr>
                        <a:t> 1</a:t>
                      </a:r>
                      <a:endParaRPr lang="en-US" sz="2800" dirty="0">
                        <a:solidFill>
                          <a:schemeClr val="bg1"/>
                        </a:solidFill>
                      </a:endParaRPr>
                    </a:p>
                  </a:txBody>
                  <a:tcPr/>
                </a:tc>
                <a:tc>
                  <a:txBody>
                    <a:bodyPr/>
                    <a:lstStyle/>
                    <a:p>
                      <a:pPr algn="ctr"/>
                      <a:r>
                        <a:rPr lang="en-US" sz="2800" b="1" dirty="0" err="1">
                          <a:solidFill>
                            <a:schemeClr val="bg1"/>
                          </a:solidFill>
                          <a:effectLst/>
                          <a:latin typeface="Times New Roman" panose="02020603050405020304" pitchFamily="18" charset="0"/>
                          <a:ea typeface="Times New Roman" panose="02020603050405020304" pitchFamily="18" charset="0"/>
                        </a:rPr>
                        <a:t>Nhóm</a:t>
                      </a:r>
                      <a:r>
                        <a:rPr lang="en-US" sz="2800" b="1" dirty="0">
                          <a:solidFill>
                            <a:schemeClr val="bg1"/>
                          </a:solidFill>
                          <a:effectLst/>
                          <a:latin typeface="Times New Roman" panose="02020603050405020304" pitchFamily="18" charset="0"/>
                          <a:ea typeface="Times New Roman" panose="02020603050405020304" pitchFamily="18" charset="0"/>
                        </a:rPr>
                        <a:t> 2</a:t>
                      </a:r>
                      <a:endParaRPr lang="en-US" sz="2800" dirty="0">
                        <a:solidFill>
                          <a:schemeClr val="bg1"/>
                        </a:solidFill>
                      </a:endParaRPr>
                    </a:p>
                  </a:txBody>
                  <a:tcPr/>
                </a:tc>
                <a:tc>
                  <a:txBody>
                    <a:bodyPr/>
                    <a:lstStyle/>
                    <a:p>
                      <a:pPr algn="ctr"/>
                      <a:r>
                        <a:rPr lang="en-US" sz="2800" b="1" dirty="0" err="1">
                          <a:solidFill>
                            <a:schemeClr val="bg1"/>
                          </a:solidFill>
                          <a:effectLst/>
                          <a:latin typeface="Times New Roman" panose="02020603050405020304" pitchFamily="18" charset="0"/>
                          <a:ea typeface="Times New Roman" panose="02020603050405020304" pitchFamily="18" charset="0"/>
                        </a:rPr>
                        <a:t>Nhóm</a:t>
                      </a:r>
                      <a:r>
                        <a:rPr lang="en-US" sz="2800" b="1" dirty="0">
                          <a:solidFill>
                            <a:schemeClr val="bg1"/>
                          </a:solidFill>
                          <a:effectLst/>
                          <a:latin typeface="Times New Roman" panose="02020603050405020304" pitchFamily="18" charset="0"/>
                          <a:ea typeface="Times New Roman" panose="02020603050405020304" pitchFamily="18" charset="0"/>
                        </a:rPr>
                        <a:t> 3</a:t>
                      </a:r>
                      <a:endParaRPr lang="en-US" sz="2800" dirty="0">
                        <a:solidFill>
                          <a:schemeClr val="bg1"/>
                        </a:solidFill>
                      </a:endParaRPr>
                    </a:p>
                  </a:txBody>
                  <a:tcPr/>
                </a:tc>
                <a:tc>
                  <a:txBody>
                    <a:bodyPr/>
                    <a:lstStyle/>
                    <a:p>
                      <a:pPr algn="ctr"/>
                      <a:r>
                        <a:rPr lang="en-US" sz="2800" b="1" dirty="0" err="1">
                          <a:solidFill>
                            <a:schemeClr val="bg1"/>
                          </a:solidFill>
                          <a:effectLst/>
                          <a:latin typeface="Times New Roman" panose="02020603050405020304" pitchFamily="18" charset="0"/>
                          <a:ea typeface="Times New Roman" panose="02020603050405020304" pitchFamily="18" charset="0"/>
                        </a:rPr>
                        <a:t>Nhóm</a:t>
                      </a:r>
                      <a:r>
                        <a:rPr lang="en-US" sz="2800" b="1" dirty="0">
                          <a:solidFill>
                            <a:schemeClr val="bg1"/>
                          </a:solidFill>
                          <a:effectLst/>
                          <a:latin typeface="Times New Roman" panose="02020603050405020304" pitchFamily="18" charset="0"/>
                          <a:ea typeface="Times New Roman" panose="02020603050405020304" pitchFamily="18" charset="0"/>
                        </a:rPr>
                        <a:t> 4</a:t>
                      </a:r>
                      <a:endParaRPr lang="en-US" sz="2800" dirty="0">
                        <a:solidFill>
                          <a:schemeClr val="bg1"/>
                        </a:solidFill>
                      </a:endParaRPr>
                    </a:p>
                  </a:txBody>
                  <a:tcPr/>
                </a:tc>
                <a:extLst>
                  <a:ext uri="{0D108BD9-81ED-4DB2-BD59-A6C34878D82A}">
                    <a16:rowId xmlns:a16="http://schemas.microsoft.com/office/drawing/2014/main" val="2345633796"/>
                  </a:ext>
                </a:extLst>
              </a:tr>
              <a:tr h="370840">
                <a:tc>
                  <a:txBody>
                    <a:bodyPr/>
                    <a:lstStyle/>
                    <a:p>
                      <a:r>
                        <a:rPr lang="en-US" sz="2800" dirty="0" err="1">
                          <a:solidFill>
                            <a:srgbClr val="000000"/>
                          </a:solidFill>
                          <a:effectLst/>
                          <a:latin typeface="Times New Roman" panose="02020603050405020304" pitchFamily="18" charset="0"/>
                          <a:ea typeface="Times New Roman" panose="02020603050405020304" pitchFamily="18" charset="0"/>
                        </a:rPr>
                        <a:t>Trả</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lời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câu</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hỏi</a:t>
                      </a:r>
                      <a:r>
                        <a:rPr lang="en-US" sz="2800" dirty="0">
                          <a:solidFill>
                            <a:srgbClr val="000000"/>
                          </a:solidFill>
                          <a:effectLst/>
                          <a:latin typeface="Times New Roman" panose="02020603050405020304" pitchFamily="18" charset="0"/>
                          <a:ea typeface="Times New Roman" panose="02020603050405020304" pitchFamily="18" charset="0"/>
                        </a:rPr>
                        <a:t> </a:t>
                      </a:r>
                      <a:endParaRPr lang="en-US" sz="2800" dirty="0"/>
                    </a:p>
                  </a:txBody>
                  <a:tcPr/>
                </a:tc>
                <a:tc>
                  <a:txBody>
                    <a:bodyPr/>
                    <a:lstStyle/>
                    <a:p>
                      <a:r>
                        <a:rPr lang="en-US" sz="2800" dirty="0" err="1">
                          <a:solidFill>
                            <a:srgbClr val="000000"/>
                          </a:solidFill>
                          <a:effectLst/>
                          <a:latin typeface="Times New Roman" panose="02020603050405020304" pitchFamily="18" charset="0"/>
                          <a:ea typeface="Times New Roman" panose="02020603050405020304" pitchFamily="18" charset="0"/>
                        </a:rPr>
                        <a:t>Trả</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lời</a:t>
                      </a:r>
                      <a:r>
                        <a:rPr lang="en-US" sz="2800" dirty="0">
                          <a:solidFill>
                            <a:srgbClr val="000000"/>
                          </a:solidFill>
                          <a:effectLst/>
                          <a:latin typeface="Times New Roman" panose="02020603050405020304" pitchFamily="18" charset="0"/>
                          <a:ea typeface="Times New Roman" panose="02020603050405020304" pitchFamily="18" charset="0"/>
                        </a:rPr>
                        <a:t> ý a </a:t>
                      </a:r>
                      <a:r>
                        <a:rPr lang="en-US" sz="2800" dirty="0" err="1">
                          <a:solidFill>
                            <a:srgbClr val="000000"/>
                          </a:solidFill>
                          <a:effectLst/>
                          <a:latin typeface="Times New Roman" panose="02020603050405020304" pitchFamily="18" charset="0"/>
                          <a:ea typeface="Times New Roman" panose="02020603050405020304" pitchFamily="18" charset="0"/>
                        </a:rPr>
                        <a:t>câu</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hỏi</a:t>
                      </a:r>
                      <a:r>
                        <a:rPr lang="en-US" sz="2800" dirty="0">
                          <a:solidFill>
                            <a:srgbClr val="000000"/>
                          </a:solidFill>
                          <a:effectLst/>
                          <a:latin typeface="Times New Roman" panose="02020603050405020304" pitchFamily="18" charset="0"/>
                          <a:ea typeface="Times New Roman" panose="02020603050405020304" pitchFamily="18" charset="0"/>
                        </a:rPr>
                        <a:t> 2.</a:t>
                      </a:r>
                      <a:endParaRPr lang="en-US" sz="2800" dirty="0"/>
                    </a:p>
                  </a:txBody>
                  <a:tcPr/>
                </a:tc>
                <a:tc>
                  <a:txBody>
                    <a:bodyPr/>
                    <a:lstStyle/>
                    <a:p>
                      <a:r>
                        <a:rPr lang="en-US" sz="2800" dirty="0" err="1">
                          <a:solidFill>
                            <a:srgbClr val="000000"/>
                          </a:solidFill>
                          <a:effectLst/>
                          <a:latin typeface="Times New Roman" panose="02020603050405020304" pitchFamily="18" charset="0"/>
                          <a:ea typeface="Times New Roman" panose="02020603050405020304" pitchFamily="18" charset="0"/>
                        </a:rPr>
                        <a:t>Trả</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lời</a:t>
                      </a:r>
                      <a:r>
                        <a:rPr lang="en-US" sz="2800" dirty="0">
                          <a:solidFill>
                            <a:srgbClr val="000000"/>
                          </a:solidFill>
                          <a:effectLst/>
                          <a:latin typeface="Times New Roman" panose="02020603050405020304" pitchFamily="18" charset="0"/>
                          <a:ea typeface="Times New Roman" panose="02020603050405020304" pitchFamily="18" charset="0"/>
                        </a:rPr>
                        <a:t> ý b </a:t>
                      </a:r>
                      <a:r>
                        <a:rPr lang="en-US" sz="2800" dirty="0" err="1">
                          <a:solidFill>
                            <a:srgbClr val="000000"/>
                          </a:solidFill>
                          <a:effectLst/>
                          <a:latin typeface="Times New Roman" panose="02020603050405020304" pitchFamily="18" charset="0"/>
                          <a:ea typeface="Times New Roman" panose="02020603050405020304" pitchFamily="18" charset="0"/>
                        </a:rPr>
                        <a:t>câu</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hỏi</a:t>
                      </a:r>
                      <a:r>
                        <a:rPr lang="en-US" sz="2800" dirty="0">
                          <a:solidFill>
                            <a:srgbClr val="000000"/>
                          </a:solidFill>
                          <a:effectLst/>
                          <a:latin typeface="Times New Roman" panose="02020603050405020304" pitchFamily="18" charset="0"/>
                          <a:ea typeface="Times New Roman" panose="02020603050405020304" pitchFamily="18" charset="0"/>
                        </a:rPr>
                        <a:t> 2</a:t>
                      </a:r>
                      <a:endParaRPr lang="en-US" sz="2800" dirty="0"/>
                    </a:p>
                  </a:txBody>
                  <a:tcPr/>
                </a:tc>
                <a:tc>
                  <a:txBody>
                    <a:bodyPr/>
                    <a:lstStyle/>
                    <a:p>
                      <a:r>
                        <a:rPr lang="vi-VN" sz="2800" dirty="0">
                          <a:solidFill>
                            <a:srgbClr val="000000"/>
                          </a:solidFill>
                          <a:effectLst/>
                          <a:latin typeface="Times New Roman" panose="02020603050405020304" pitchFamily="18" charset="0"/>
                          <a:ea typeface="Times New Roman" panose="02020603050405020304" pitchFamily="18" charset="0"/>
                        </a:rPr>
                        <a:t>Tìm câu văn thể hiện đánh giá của tác giả về truyện ngắn </a:t>
                      </a:r>
                      <a:r>
                        <a:rPr lang="en-US" sz="2800" i="1" dirty="0">
                          <a:solidFill>
                            <a:srgbClr val="000000"/>
                          </a:solidFill>
                          <a:effectLst/>
                          <a:latin typeface="Times New Roman" panose="02020603050405020304" pitchFamily="18" charset="0"/>
                          <a:ea typeface="Times New Roman" panose="02020603050405020304" pitchFamily="18" charset="0"/>
                        </a:rPr>
                        <a:t>“</a:t>
                      </a:r>
                      <a:r>
                        <a:rPr lang="vi-VN" sz="2800" i="1" dirty="0">
                          <a:solidFill>
                            <a:srgbClr val="000000"/>
                          </a:solidFill>
                          <a:effectLst/>
                          <a:latin typeface="Times New Roman" panose="02020603050405020304" pitchFamily="18" charset="0"/>
                          <a:ea typeface="Times New Roman" panose="02020603050405020304" pitchFamily="18" charset="0"/>
                        </a:rPr>
                        <a:t>Đất rừng phương Nam”</a:t>
                      </a:r>
                      <a:r>
                        <a:rPr lang="en-US" sz="2800" i="1" dirty="0">
                          <a:solidFill>
                            <a:srgbClr val="000000"/>
                          </a:solidFill>
                          <a:effectLst/>
                          <a:latin typeface="Times New Roman" panose="02020603050405020304" pitchFamily="18" charset="0"/>
                          <a:ea typeface="Times New Roman" panose="02020603050405020304" pitchFamily="18" charset="0"/>
                        </a:rPr>
                        <a:t>.</a:t>
                      </a:r>
                      <a:endParaRPr lang="en-US" sz="2800" dirty="0"/>
                    </a:p>
                  </a:txBody>
                  <a:tcPr/>
                </a:tc>
                <a:extLst>
                  <a:ext uri="{0D108BD9-81ED-4DB2-BD59-A6C34878D82A}">
                    <a16:rowId xmlns:a16="http://schemas.microsoft.com/office/drawing/2014/main" val="3575880916"/>
                  </a:ext>
                </a:extLst>
              </a:tr>
            </a:tbl>
          </a:graphicData>
        </a:graphic>
      </p:graphicFrame>
    </p:spTree>
    <p:extLst>
      <p:ext uri="{BB962C8B-B14F-4D97-AF65-F5344CB8AC3E}">
        <p14:creationId xmlns:p14="http://schemas.microsoft.com/office/powerpoint/2010/main" val="1264490119"/>
      </p:ext>
    </p:extLst>
  </p:cSld>
  <p:clrMapOvr>
    <a:masterClrMapping/>
  </p:clrMapOvr>
  <p:transition spd="slow">
    <p:comb/>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63042FE-9E30-47B6-B817-A3EFB6E3B62D}"/>
              </a:ext>
            </a:extLst>
          </p:cNvPr>
          <p:cNvSpPr txBox="1"/>
          <p:nvPr/>
        </p:nvSpPr>
        <p:spPr>
          <a:xfrm>
            <a:off x="660400" y="1028700"/>
            <a:ext cx="10807700" cy="4629152"/>
          </a:xfrm>
          <a:custGeom>
            <a:avLst/>
            <a:gdLst>
              <a:gd name="connsiteX0" fmla="*/ 0 w 10807700"/>
              <a:gd name="connsiteY0" fmla="*/ 0 h 4629152"/>
              <a:gd name="connsiteX1" fmla="*/ 459327 w 10807700"/>
              <a:gd name="connsiteY1" fmla="*/ 0 h 4629152"/>
              <a:gd name="connsiteX2" fmla="*/ 1242886 w 10807700"/>
              <a:gd name="connsiteY2" fmla="*/ 0 h 4629152"/>
              <a:gd name="connsiteX3" fmla="*/ 1918367 w 10807700"/>
              <a:gd name="connsiteY3" fmla="*/ 0 h 4629152"/>
              <a:gd name="connsiteX4" fmla="*/ 2701925 w 10807700"/>
              <a:gd name="connsiteY4" fmla="*/ 0 h 4629152"/>
              <a:gd name="connsiteX5" fmla="*/ 3377406 w 10807700"/>
              <a:gd name="connsiteY5" fmla="*/ 0 h 4629152"/>
              <a:gd name="connsiteX6" fmla="*/ 4269042 w 10807700"/>
              <a:gd name="connsiteY6" fmla="*/ 0 h 4629152"/>
              <a:gd name="connsiteX7" fmla="*/ 4944523 w 10807700"/>
              <a:gd name="connsiteY7" fmla="*/ 0 h 4629152"/>
              <a:gd name="connsiteX8" fmla="*/ 5403850 w 10807700"/>
              <a:gd name="connsiteY8" fmla="*/ 0 h 4629152"/>
              <a:gd name="connsiteX9" fmla="*/ 5863177 w 10807700"/>
              <a:gd name="connsiteY9" fmla="*/ 0 h 4629152"/>
              <a:gd name="connsiteX10" fmla="*/ 6430582 w 10807700"/>
              <a:gd name="connsiteY10" fmla="*/ 0 h 4629152"/>
              <a:gd name="connsiteX11" fmla="*/ 7106063 w 10807700"/>
              <a:gd name="connsiteY11" fmla="*/ 0 h 4629152"/>
              <a:gd name="connsiteX12" fmla="*/ 7997698 w 10807700"/>
              <a:gd name="connsiteY12" fmla="*/ 0 h 4629152"/>
              <a:gd name="connsiteX13" fmla="*/ 8457025 w 10807700"/>
              <a:gd name="connsiteY13" fmla="*/ 0 h 4629152"/>
              <a:gd name="connsiteX14" fmla="*/ 9348661 w 10807700"/>
              <a:gd name="connsiteY14" fmla="*/ 0 h 4629152"/>
              <a:gd name="connsiteX15" fmla="*/ 9916065 w 10807700"/>
              <a:gd name="connsiteY15" fmla="*/ 0 h 4629152"/>
              <a:gd name="connsiteX16" fmla="*/ 10807700 w 10807700"/>
              <a:gd name="connsiteY16" fmla="*/ 0 h 4629152"/>
              <a:gd name="connsiteX17" fmla="*/ 10807700 w 10807700"/>
              <a:gd name="connsiteY17" fmla="*/ 522433 h 4629152"/>
              <a:gd name="connsiteX18" fmla="*/ 10807700 w 10807700"/>
              <a:gd name="connsiteY18" fmla="*/ 1044866 h 4629152"/>
              <a:gd name="connsiteX19" fmla="*/ 10807700 w 10807700"/>
              <a:gd name="connsiteY19" fmla="*/ 1659882 h 4629152"/>
              <a:gd name="connsiteX20" fmla="*/ 10807700 w 10807700"/>
              <a:gd name="connsiteY20" fmla="*/ 2321189 h 4629152"/>
              <a:gd name="connsiteX21" fmla="*/ 10807700 w 10807700"/>
              <a:gd name="connsiteY21" fmla="*/ 3075080 h 4629152"/>
              <a:gd name="connsiteX22" fmla="*/ 10807700 w 10807700"/>
              <a:gd name="connsiteY22" fmla="*/ 3736387 h 4629152"/>
              <a:gd name="connsiteX23" fmla="*/ 10807700 w 10807700"/>
              <a:gd name="connsiteY23" fmla="*/ 4629152 h 4629152"/>
              <a:gd name="connsiteX24" fmla="*/ 10348373 w 10807700"/>
              <a:gd name="connsiteY24" fmla="*/ 4629152 h 4629152"/>
              <a:gd name="connsiteX25" fmla="*/ 9780969 w 10807700"/>
              <a:gd name="connsiteY25" fmla="*/ 4629152 h 4629152"/>
              <a:gd name="connsiteX26" fmla="*/ 9321641 w 10807700"/>
              <a:gd name="connsiteY26" fmla="*/ 4629152 h 4629152"/>
              <a:gd name="connsiteX27" fmla="*/ 8754237 w 10807700"/>
              <a:gd name="connsiteY27" fmla="*/ 4629152 h 4629152"/>
              <a:gd name="connsiteX28" fmla="*/ 8294910 w 10807700"/>
              <a:gd name="connsiteY28" fmla="*/ 4629152 h 4629152"/>
              <a:gd name="connsiteX29" fmla="*/ 7727506 w 10807700"/>
              <a:gd name="connsiteY29" fmla="*/ 4629152 h 4629152"/>
              <a:gd name="connsiteX30" fmla="*/ 7052024 w 10807700"/>
              <a:gd name="connsiteY30" fmla="*/ 4629152 h 4629152"/>
              <a:gd name="connsiteX31" fmla="*/ 6700774 w 10807700"/>
              <a:gd name="connsiteY31" fmla="*/ 4629152 h 4629152"/>
              <a:gd name="connsiteX32" fmla="*/ 6241447 w 10807700"/>
              <a:gd name="connsiteY32" fmla="*/ 4629152 h 4629152"/>
              <a:gd name="connsiteX33" fmla="*/ 5782120 w 10807700"/>
              <a:gd name="connsiteY33" fmla="*/ 4629152 h 4629152"/>
              <a:gd name="connsiteX34" fmla="*/ 4998561 w 10807700"/>
              <a:gd name="connsiteY34" fmla="*/ 4629152 h 4629152"/>
              <a:gd name="connsiteX35" fmla="*/ 4215003 w 10807700"/>
              <a:gd name="connsiteY35" fmla="*/ 4629152 h 4629152"/>
              <a:gd name="connsiteX36" fmla="*/ 3647599 w 10807700"/>
              <a:gd name="connsiteY36" fmla="*/ 4629152 h 4629152"/>
              <a:gd name="connsiteX37" fmla="*/ 3080195 w 10807700"/>
              <a:gd name="connsiteY37" fmla="*/ 4629152 h 4629152"/>
              <a:gd name="connsiteX38" fmla="*/ 2512790 w 10807700"/>
              <a:gd name="connsiteY38" fmla="*/ 4629152 h 4629152"/>
              <a:gd name="connsiteX39" fmla="*/ 2161540 w 10807700"/>
              <a:gd name="connsiteY39" fmla="*/ 4629152 h 4629152"/>
              <a:gd name="connsiteX40" fmla="*/ 1594136 w 10807700"/>
              <a:gd name="connsiteY40" fmla="*/ 4629152 h 4629152"/>
              <a:gd name="connsiteX41" fmla="*/ 810578 w 10807700"/>
              <a:gd name="connsiteY41" fmla="*/ 4629152 h 4629152"/>
              <a:gd name="connsiteX42" fmla="*/ 0 w 10807700"/>
              <a:gd name="connsiteY42" fmla="*/ 4629152 h 4629152"/>
              <a:gd name="connsiteX43" fmla="*/ 0 w 10807700"/>
              <a:gd name="connsiteY43" fmla="*/ 3967845 h 4629152"/>
              <a:gd name="connsiteX44" fmla="*/ 0 w 10807700"/>
              <a:gd name="connsiteY44" fmla="*/ 3445412 h 4629152"/>
              <a:gd name="connsiteX45" fmla="*/ 0 w 10807700"/>
              <a:gd name="connsiteY45" fmla="*/ 2922979 h 4629152"/>
              <a:gd name="connsiteX46" fmla="*/ 0 w 10807700"/>
              <a:gd name="connsiteY46" fmla="*/ 2215380 h 4629152"/>
              <a:gd name="connsiteX47" fmla="*/ 0 w 10807700"/>
              <a:gd name="connsiteY47" fmla="*/ 1554072 h 4629152"/>
              <a:gd name="connsiteX48" fmla="*/ 0 w 10807700"/>
              <a:gd name="connsiteY48" fmla="*/ 1031640 h 4629152"/>
              <a:gd name="connsiteX49" fmla="*/ 0 w 10807700"/>
              <a:gd name="connsiteY49" fmla="*/ 0 h 4629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0807700" h="4629152" extrusionOk="0">
                <a:moveTo>
                  <a:pt x="0" y="0"/>
                </a:moveTo>
                <a:cubicBezTo>
                  <a:pt x="204124" y="15819"/>
                  <a:pt x="297545" y="-1111"/>
                  <a:pt x="459327" y="0"/>
                </a:cubicBezTo>
                <a:cubicBezTo>
                  <a:pt x="621109" y="1111"/>
                  <a:pt x="1067263" y="-24950"/>
                  <a:pt x="1242886" y="0"/>
                </a:cubicBezTo>
                <a:cubicBezTo>
                  <a:pt x="1418509" y="24950"/>
                  <a:pt x="1679997" y="21545"/>
                  <a:pt x="1918367" y="0"/>
                </a:cubicBezTo>
                <a:cubicBezTo>
                  <a:pt x="2156737" y="-21545"/>
                  <a:pt x="2386752" y="-4362"/>
                  <a:pt x="2701925" y="0"/>
                </a:cubicBezTo>
                <a:cubicBezTo>
                  <a:pt x="3017098" y="4362"/>
                  <a:pt x="3151643" y="-14729"/>
                  <a:pt x="3377406" y="0"/>
                </a:cubicBezTo>
                <a:cubicBezTo>
                  <a:pt x="3603169" y="14729"/>
                  <a:pt x="3893330" y="31404"/>
                  <a:pt x="4269042" y="0"/>
                </a:cubicBezTo>
                <a:cubicBezTo>
                  <a:pt x="4644754" y="-31404"/>
                  <a:pt x="4618271" y="14487"/>
                  <a:pt x="4944523" y="0"/>
                </a:cubicBezTo>
                <a:cubicBezTo>
                  <a:pt x="5270775" y="-14487"/>
                  <a:pt x="5175106" y="4449"/>
                  <a:pt x="5403850" y="0"/>
                </a:cubicBezTo>
                <a:cubicBezTo>
                  <a:pt x="5632594" y="-4449"/>
                  <a:pt x="5679466" y="-16774"/>
                  <a:pt x="5863177" y="0"/>
                </a:cubicBezTo>
                <a:cubicBezTo>
                  <a:pt x="6046888" y="16774"/>
                  <a:pt x="6177410" y="26982"/>
                  <a:pt x="6430582" y="0"/>
                </a:cubicBezTo>
                <a:cubicBezTo>
                  <a:pt x="6683755" y="-26982"/>
                  <a:pt x="6850685" y="-22269"/>
                  <a:pt x="7106063" y="0"/>
                </a:cubicBezTo>
                <a:cubicBezTo>
                  <a:pt x="7361441" y="22269"/>
                  <a:pt x="7563524" y="-12910"/>
                  <a:pt x="7997698" y="0"/>
                </a:cubicBezTo>
                <a:cubicBezTo>
                  <a:pt x="8431873" y="12910"/>
                  <a:pt x="8246233" y="-3877"/>
                  <a:pt x="8457025" y="0"/>
                </a:cubicBezTo>
                <a:cubicBezTo>
                  <a:pt x="8667817" y="3877"/>
                  <a:pt x="9131201" y="38780"/>
                  <a:pt x="9348661" y="0"/>
                </a:cubicBezTo>
                <a:cubicBezTo>
                  <a:pt x="9566121" y="-38780"/>
                  <a:pt x="9653060" y="16619"/>
                  <a:pt x="9916065" y="0"/>
                </a:cubicBezTo>
                <a:cubicBezTo>
                  <a:pt x="10179070" y="-16619"/>
                  <a:pt x="10521666" y="2778"/>
                  <a:pt x="10807700" y="0"/>
                </a:cubicBezTo>
                <a:cubicBezTo>
                  <a:pt x="10816004" y="188938"/>
                  <a:pt x="10807585" y="274807"/>
                  <a:pt x="10807700" y="522433"/>
                </a:cubicBezTo>
                <a:cubicBezTo>
                  <a:pt x="10807815" y="770059"/>
                  <a:pt x="10813551" y="890027"/>
                  <a:pt x="10807700" y="1044866"/>
                </a:cubicBezTo>
                <a:cubicBezTo>
                  <a:pt x="10801849" y="1199705"/>
                  <a:pt x="10836376" y="1469543"/>
                  <a:pt x="10807700" y="1659882"/>
                </a:cubicBezTo>
                <a:cubicBezTo>
                  <a:pt x="10779024" y="1850221"/>
                  <a:pt x="10816524" y="2104366"/>
                  <a:pt x="10807700" y="2321189"/>
                </a:cubicBezTo>
                <a:cubicBezTo>
                  <a:pt x="10798876" y="2538012"/>
                  <a:pt x="10815762" y="2906165"/>
                  <a:pt x="10807700" y="3075080"/>
                </a:cubicBezTo>
                <a:cubicBezTo>
                  <a:pt x="10799638" y="3243995"/>
                  <a:pt x="10789940" y="3542064"/>
                  <a:pt x="10807700" y="3736387"/>
                </a:cubicBezTo>
                <a:cubicBezTo>
                  <a:pt x="10825460" y="3930710"/>
                  <a:pt x="10769607" y="4264547"/>
                  <a:pt x="10807700" y="4629152"/>
                </a:cubicBezTo>
                <a:cubicBezTo>
                  <a:pt x="10698880" y="4631128"/>
                  <a:pt x="10469834" y="4638083"/>
                  <a:pt x="10348373" y="4629152"/>
                </a:cubicBezTo>
                <a:cubicBezTo>
                  <a:pt x="10226912" y="4620221"/>
                  <a:pt x="10061478" y="4653275"/>
                  <a:pt x="9780969" y="4629152"/>
                </a:cubicBezTo>
                <a:cubicBezTo>
                  <a:pt x="9500460" y="4605029"/>
                  <a:pt x="9507111" y="4631588"/>
                  <a:pt x="9321641" y="4629152"/>
                </a:cubicBezTo>
                <a:cubicBezTo>
                  <a:pt x="9136171" y="4626716"/>
                  <a:pt x="8983864" y="4645930"/>
                  <a:pt x="8754237" y="4629152"/>
                </a:cubicBezTo>
                <a:cubicBezTo>
                  <a:pt x="8524610" y="4612374"/>
                  <a:pt x="8410300" y="4646955"/>
                  <a:pt x="8294910" y="4629152"/>
                </a:cubicBezTo>
                <a:cubicBezTo>
                  <a:pt x="8179520" y="4611349"/>
                  <a:pt x="7865314" y="4611087"/>
                  <a:pt x="7727506" y="4629152"/>
                </a:cubicBezTo>
                <a:cubicBezTo>
                  <a:pt x="7589698" y="4647217"/>
                  <a:pt x="7289576" y="4646984"/>
                  <a:pt x="7052024" y="4629152"/>
                </a:cubicBezTo>
                <a:cubicBezTo>
                  <a:pt x="6814472" y="4611320"/>
                  <a:pt x="6856423" y="4638142"/>
                  <a:pt x="6700774" y="4629152"/>
                </a:cubicBezTo>
                <a:cubicBezTo>
                  <a:pt x="6545125" y="4620163"/>
                  <a:pt x="6390489" y="4609870"/>
                  <a:pt x="6241447" y="4629152"/>
                </a:cubicBezTo>
                <a:cubicBezTo>
                  <a:pt x="6092405" y="4648434"/>
                  <a:pt x="5899926" y="4612037"/>
                  <a:pt x="5782120" y="4629152"/>
                </a:cubicBezTo>
                <a:cubicBezTo>
                  <a:pt x="5664314" y="4646267"/>
                  <a:pt x="5318589" y="4615377"/>
                  <a:pt x="4998561" y="4629152"/>
                </a:cubicBezTo>
                <a:cubicBezTo>
                  <a:pt x="4678533" y="4642927"/>
                  <a:pt x="4591082" y="4608889"/>
                  <a:pt x="4215003" y="4629152"/>
                </a:cubicBezTo>
                <a:cubicBezTo>
                  <a:pt x="3838924" y="4649415"/>
                  <a:pt x="3837539" y="4649673"/>
                  <a:pt x="3647599" y="4629152"/>
                </a:cubicBezTo>
                <a:cubicBezTo>
                  <a:pt x="3457659" y="4608631"/>
                  <a:pt x="3284934" y="4655340"/>
                  <a:pt x="3080195" y="4629152"/>
                </a:cubicBezTo>
                <a:cubicBezTo>
                  <a:pt x="2875456" y="4602964"/>
                  <a:pt x="2762948" y="4616367"/>
                  <a:pt x="2512790" y="4629152"/>
                </a:cubicBezTo>
                <a:cubicBezTo>
                  <a:pt x="2262632" y="4641937"/>
                  <a:pt x="2321568" y="4632376"/>
                  <a:pt x="2161540" y="4629152"/>
                </a:cubicBezTo>
                <a:cubicBezTo>
                  <a:pt x="2001512" y="4625929"/>
                  <a:pt x="1759635" y="4604667"/>
                  <a:pt x="1594136" y="4629152"/>
                </a:cubicBezTo>
                <a:cubicBezTo>
                  <a:pt x="1428637" y="4653637"/>
                  <a:pt x="1114664" y="4618861"/>
                  <a:pt x="810578" y="4629152"/>
                </a:cubicBezTo>
                <a:cubicBezTo>
                  <a:pt x="506492" y="4639443"/>
                  <a:pt x="372007" y="4645611"/>
                  <a:pt x="0" y="4629152"/>
                </a:cubicBezTo>
                <a:cubicBezTo>
                  <a:pt x="29919" y="4339472"/>
                  <a:pt x="8495" y="4182193"/>
                  <a:pt x="0" y="3967845"/>
                </a:cubicBezTo>
                <a:cubicBezTo>
                  <a:pt x="-8495" y="3753497"/>
                  <a:pt x="-4704" y="3607656"/>
                  <a:pt x="0" y="3445412"/>
                </a:cubicBezTo>
                <a:cubicBezTo>
                  <a:pt x="4704" y="3283168"/>
                  <a:pt x="-24005" y="3159501"/>
                  <a:pt x="0" y="2922979"/>
                </a:cubicBezTo>
                <a:cubicBezTo>
                  <a:pt x="24005" y="2686457"/>
                  <a:pt x="26525" y="2368671"/>
                  <a:pt x="0" y="2215380"/>
                </a:cubicBezTo>
                <a:cubicBezTo>
                  <a:pt x="-26525" y="2062089"/>
                  <a:pt x="-31834" y="1811129"/>
                  <a:pt x="0" y="1554072"/>
                </a:cubicBezTo>
                <a:cubicBezTo>
                  <a:pt x="31834" y="1297015"/>
                  <a:pt x="-10990" y="1206683"/>
                  <a:pt x="0" y="1031640"/>
                </a:cubicBezTo>
                <a:cubicBezTo>
                  <a:pt x="10990" y="856597"/>
                  <a:pt x="3076" y="272216"/>
                  <a:pt x="0" y="0"/>
                </a:cubicBezTo>
                <a:close/>
              </a:path>
            </a:pathLst>
          </a:custGeom>
          <a:noFill/>
          <a:ln w="28575">
            <a:solidFill>
              <a:srgbClr val="FFC000"/>
            </a:solidFill>
            <a:extLst>
              <a:ext uri="{C807C97D-BFC1-408E-A445-0C87EB9F89A2}">
                <ask:lineSketchStyleProps xmlns:ask="http://schemas.microsoft.com/office/drawing/2018/sketchyshapes" sd="806312513">
                  <a:prstGeom prst="rect">
                    <a:avLst/>
                  </a:prstGeom>
                  <ask:type>
                    <ask:lineSketchFreehand/>
                  </ask:type>
                </ask:lineSketchStyleProps>
              </a:ext>
            </a:extLst>
          </a:ln>
        </p:spPr>
        <p:txBody>
          <a:bodyPr wrap="square">
            <a:spAutoFit/>
          </a:bodyPr>
          <a:lstStyle/>
          <a:p>
            <a:pPr algn="ctr">
              <a:lnSpc>
                <a:spcPct val="107000"/>
              </a:lnSpc>
              <a:spcAft>
                <a:spcPts val="800"/>
              </a:spcAft>
            </a:pPr>
            <a:r>
              <a:rPr lang="en-US" sz="28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PHIẾU HỌC TẬP 2: </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vi-VN"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Nhiệm vụ: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Đọc</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vă</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 </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bản </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Thiên nhiên và con người trong truyện </a:t>
            </a:r>
            <a:r>
              <a:rPr lang="vi-VN"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Đất rừng phương Nam</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trả</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lời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hỏi</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Phần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1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tác</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giả</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nêu</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khái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quát</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đặc</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điểm</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gì</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truyện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Đất</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rừng</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phương</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Nam”?</a:t>
            </a:r>
            <a:r>
              <a:rPr lang="vi-VN"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Tìm</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lí</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lẽ</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bằng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chứng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tác</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giả</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đưa</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dẫn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để</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làm</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rõ</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cho</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vấn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đề</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nghị</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luận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đã</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nêu</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nhận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xét</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cách</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đưa</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lí</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lẽ</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dẫn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chứng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lập</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luận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Bùi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Hồng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05606557"/>
      </p:ext>
    </p:extLst>
  </p:cSld>
  <p:clrMapOvr>
    <a:masterClrMapping/>
  </p:clrMapOvr>
  <p:transition spd="slow">
    <p:comb/>
  </p:transition>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4D3D850-2041-4B7C-AED9-54DA385B14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Rectangle 12">
            <a:extLst>
              <a:ext uri="{FF2B5EF4-FFF2-40B4-BE49-F238E27FC236}">
                <a16:creationId xmlns:a16="http://schemas.microsoft.com/office/drawing/2014/main" id="{5707F116-8EC0-4822-9067-186AC8C96E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138684" y="1316432"/>
            <a:ext cx="4225136" cy="422513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Shape 14">
            <a:extLst>
              <a:ext uri="{FF2B5EF4-FFF2-40B4-BE49-F238E27FC236}">
                <a16:creationId xmlns:a16="http://schemas.microsoft.com/office/drawing/2014/main" id="{49F1A7E4-819D-4D21-8E8B-32671A9F98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563919" y="753376"/>
            <a:ext cx="5353835" cy="5353835"/>
          </a:xfrm>
          <a:custGeom>
            <a:avLst/>
            <a:gdLst>
              <a:gd name="connsiteX0" fmla="*/ 690507 w 5353835"/>
              <a:gd name="connsiteY0" fmla="*/ 5273742 h 5353835"/>
              <a:gd name="connsiteX1" fmla="*/ 4938299 w 5353835"/>
              <a:gd name="connsiteY1" fmla="*/ 5273742 h 5353835"/>
              <a:gd name="connsiteX2" fmla="*/ 4858206 w 5353835"/>
              <a:gd name="connsiteY2" fmla="*/ 5353835 h 5353835"/>
              <a:gd name="connsiteX3" fmla="*/ 770600 w 5353835"/>
              <a:gd name="connsiteY3" fmla="*/ 5353835 h 5353835"/>
              <a:gd name="connsiteX4" fmla="*/ 433255 w 5353835"/>
              <a:gd name="connsiteY4" fmla="*/ 80093 h 5353835"/>
              <a:gd name="connsiteX5" fmla="*/ 513348 w 5353835"/>
              <a:gd name="connsiteY5" fmla="*/ 0 h 5353835"/>
              <a:gd name="connsiteX6" fmla="*/ 5353835 w 5353835"/>
              <a:gd name="connsiteY6" fmla="*/ 0 h 5353835"/>
              <a:gd name="connsiteX7" fmla="*/ 5353835 w 5353835"/>
              <a:gd name="connsiteY7" fmla="*/ 4858206 h 5353835"/>
              <a:gd name="connsiteX8" fmla="*/ 5273742 w 5353835"/>
              <a:gd name="connsiteY8" fmla="*/ 4938299 h 5353835"/>
              <a:gd name="connsiteX9" fmla="*/ 5273742 w 5353835"/>
              <a:gd name="connsiteY9" fmla="*/ 80093 h 5353835"/>
              <a:gd name="connsiteX10" fmla="*/ 0 w 5353835"/>
              <a:gd name="connsiteY10" fmla="*/ 513348 h 5353835"/>
              <a:gd name="connsiteX11" fmla="*/ 80093 w 5353835"/>
              <a:gd name="connsiteY11" fmla="*/ 433255 h 5353835"/>
              <a:gd name="connsiteX12" fmla="*/ 80093 w 5353835"/>
              <a:gd name="connsiteY12" fmla="*/ 4663328 h 5353835"/>
              <a:gd name="connsiteX13" fmla="*/ 0 w 5353835"/>
              <a:gd name="connsiteY13" fmla="*/ 4583235 h 5353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353835" h="5353835">
                <a:moveTo>
                  <a:pt x="690507" y="5273742"/>
                </a:moveTo>
                <a:lnTo>
                  <a:pt x="4938299" y="5273742"/>
                </a:lnTo>
                <a:lnTo>
                  <a:pt x="4858206" y="5353835"/>
                </a:lnTo>
                <a:lnTo>
                  <a:pt x="770600" y="5353835"/>
                </a:lnTo>
                <a:close/>
                <a:moveTo>
                  <a:pt x="433255" y="80093"/>
                </a:moveTo>
                <a:lnTo>
                  <a:pt x="513348" y="0"/>
                </a:lnTo>
                <a:lnTo>
                  <a:pt x="5353835" y="0"/>
                </a:lnTo>
                <a:lnTo>
                  <a:pt x="5353835" y="4858206"/>
                </a:lnTo>
                <a:lnTo>
                  <a:pt x="5273742" y="4938299"/>
                </a:lnTo>
                <a:lnTo>
                  <a:pt x="5273742" y="80093"/>
                </a:lnTo>
                <a:close/>
                <a:moveTo>
                  <a:pt x="0" y="513348"/>
                </a:moveTo>
                <a:lnTo>
                  <a:pt x="80093" y="433255"/>
                </a:lnTo>
                <a:lnTo>
                  <a:pt x="80093" y="4663328"/>
                </a:lnTo>
                <a:lnTo>
                  <a:pt x="0" y="4583235"/>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04F1BD9-A462-4C09-BF16-B907D3880729}"/>
              </a:ext>
            </a:extLst>
          </p:cNvPr>
          <p:cNvSpPr>
            <a:spLocks noGrp="1"/>
          </p:cNvSpPr>
          <p:nvPr>
            <p:ph type="ctrTitle"/>
          </p:nvPr>
        </p:nvSpPr>
        <p:spPr>
          <a:xfrm>
            <a:off x="1116701" y="2452526"/>
            <a:ext cx="4248318" cy="1952947"/>
          </a:xfrm>
          <a:noFill/>
        </p:spPr>
        <p:txBody>
          <a:bodyPr anchor="ctr">
            <a:normAutofit/>
          </a:bodyPr>
          <a:lstStyle/>
          <a:p>
            <a:r>
              <a:rPr lang="en-US" sz="7200" b="1" dirty="0">
                <a:ln w="22225">
                  <a:solidFill>
                    <a:schemeClr val="accent2"/>
                  </a:solidFill>
                  <a:prstDash val="solid"/>
                </a:ln>
                <a:solidFill>
                  <a:schemeClr val="accent2">
                    <a:lumMod val="40000"/>
                    <a:lumOff val="60000"/>
                  </a:schemeClr>
                </a:solidFill>
                <a:effectLst>
                  <a:outerShdw blurRad="50800" dist="38100" dir="5400000" algn="t" rotWithShape="0">
                    <a:prstClr val="black">
                      <a:alpha val="40000"/>
                    </a:prstClr>
                  </a:outerShdw>
                </a:effectLst>
              </a:rPr>
              <a:t>MỞ ĐẦU</a:t>
            </a:r>
          </a:p>
        </p:txBody>
      </p:sp>
      <p:sp>
        <p:nvSpPr>
          <p:cNvPr id="24" name="Isosceles Triangle 16">
            <a:extLst>
              <a:ext uri="{FF2B5EF4-FFF2-40B4-BE49-F238E27FC236}">
                <a16:creationId xmlns:a16="http://schemas.microsoft.com/office/drawing/2014/main" id="{CB64814D-A361-44E1-8D97-B83E41C8B2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0" y="-2"/>
            <a:ext cx="1248189" cy="1248189"/>
          </a:xfrm>
          <a:prstGeom prst="triangle">
            <a:avLst>
              <a:gd name="adj" fmla="val 10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852A6879-032A-4946-9CCA-44D38BEDF5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296832" y="246646"/>
            <a:ext cx="577231" cy="577231"/>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56AB08D7-F0FB-4965-B730-8B874214C2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0793049" y="367194"/>
            <a:ext cx="999162" cy="99916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148D9297-49FA-43ED-AC6B-E2F153B3A5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0659187" y="946949"/>
            <a:ext cx="352820" cy="352820"/>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Freeform: Shape 24">
            <a:extLst>
              <a:ext uri="{FF2B5EF4-FFF2-40B4-BE49-F238E27FC236}">
                <a16:creationId xmlns:a16="http://schemas.microsoft.com/office/drawing/2014/main" id="{77C2D141-F73C-4BF3-B3DF-D3BA74B8BE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27826" y="1350438"/>
            <a:ext cx="4160520" cy="4157124"/>
          </a:xfrm>
          <a:custGeom>
            <a:avLst/>
            <a:gdLst>
              <a:gd name="connsiteX0" fmla="*/ 2080261 w 4160520"/>
              <a:gd name="connsiteY0" fmla="*/ 0 h 4157124"/>
              <a:gd name="connsiteX1" fmla="*/ 4160520 w 4160520"/>
              <a:gd name="connsiteY1" fmla="*/ 2078563 h 4157124"/>
              <a:gd name="connsiteX2" fmla="*/ 2080261 w 4160520"/>
              <a:gd name="connsiteY2" fmla="*/ 4157124 h 4157124"/>
              <a:gd name="connsiteX3" fmla="*/ 0 w 4160520"/>
              <a:gd name="connsiteY3" fmla="*/ 2078563 h 4157124"/>
            </a:gdLst>
            <a:ahLst/>
            <a:cxnLst>
              <a:cxn ang="0">
                <a:pos x="connsiteX0" y="connsiteY0"/>
              </a:cxn>
              <a:cxn ang="0">
                <a:pos x="connsiteX1" y="connsiteY1"/>
              </a:cxn>
              <a:cxn ang="0">
                <a:pos x="connsiteX2" y="connsiteY2"/>
              </a:cxn>
              <a:cxn ang="0">
                <a:pos x="connsiteX3" y="connsiteY3"/>
              </a:cxn>
            </a:cxnLst>
            <a:rect l="l" t="t" r="r" b="b"/>
            <a:pathLst>
              <a:path w="4160520" h="4157124">
                <a:moveTo>
                  <a:pt x="2080261" y="0"/>
                </a:moveTo>
                <a:lnTo>
                  <a:pt x="4160520" y="2078563"/>
                </a:lnTo>
                <a:lnTo>
                  <a:pt x="2080261" y="4157124"/>
                </a:lnTo>
                <a:lnTo>
                  <a:pt x="0" y="2078563"/>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Freeform: Shape 26">
            <a:extLst>
              <a:ext uri="{FF2B5EF4-FFF2-40B4-BE49-F238E27FC236}">
                <a16:creationId xmlns:a16="http://schemas.microsoft.com/office/drawing/2014/main" id="{DB456AC5-2DFE-4E00-B0CE-30AAA2A3D6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47566" y="1"/>
            <a:ext cx="3997403" cy="3295805"/>
          </a:xfrm>
          <a:custGeom>
            <a:avLst/>
            <a:gdLst>
              <a:gd name="connsiteX0" fmla="*/ 1352836 w 4160520"/>
              <a:gd name="connsiteY0" fmla="*/ 0 h 3430293"/>
              <a:gd name="connsiteX1" fmla="*/ 2807685 w 4160520"/>
              <a:gd name="connsiteY1" fmla="*/ 0 h 3430293"/>
              <a:gd name="connsiteX2" fmla="*/ 4160520 w 4160520"/>
              <a:gd name="connsiteY2" fmla="*/ 1351732 h 3430293"/>
              <a:gd name="connsiteX3" fmla="*/ 2080261 w 4160520"/>
              <a:gd name="connsiteY3" fmla="*/ 3430293 h 3430293"/>
              <a:gd name="connsiteX4" fmla="*/ 0 w 4160520"/>
              <a:gd name="connsiteY4" fmla="*/ 1351732 h 34302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60520" h="3430293">
                <a:moveTo>
                  <a:pt x="1352836" y="0"/>
                </a:moveTo>
                <a:lnTo>
                  <a:pt x="2807685" y="0"/>
                </a:lnTo>
                <a:lnTo>
                  <a:pt x="4160520" y="1351732"/>
                </a:lnTo>
                <a:lnTo>
                  <a:pt x="2080261" y="3430293"/>
                </a:lnTo>
                <a:lnTo>
                  <a:pt x="0" y="1351732"/>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44AA4BEC-3C70-402F-8F1A-1E5CED81798B}"/>
              </a:ext>
            </a:extLst>
          </p:cNvPr>
          <p:cNvPicPr>
            <a:picLocks noChangeAspect="1"/>
          </p:cNvPicPr>
          <p:nvPr/>
        </p:nvPicPr>
        <p:blipFill>
          <a:blip r:embed="rId2"/>
          <a:stretch>
            <a:fillRect/>
          </a:stretch>
        </p:blipFill>
        <p:spPr>
          <a:xfrm>
            <a:off x="6551089" y="481797"/>
            <a:ext cx="1818640" cy="1667086"/>
          </a:xfrm>
          <a:prstGeom prst="rect">
            <a:avLst/>
          </a:prstGeom>
        </p:spPr>
      </p:pic>
      <p:sp>
        <p:nvSpPr>
          <p:cNvPr id="29" name="Isosceles Triangle 28">
            <a:extLst>
              <a:ext uri="{FF2B5EF4-FFF2-40B4-BE49-F238E27FC236}">
                <a16:creationId xmlns:a16="http://schemas.microsoft.com/office/drawing/2014/main" id="{D3EB41F8-8868-4FC3-8553-94FEE5A8B8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52972" y="6102888"/>
            <a:ext cx="1510228" cy="755112"/>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Freeform: Shape 30">
            <a:extLst>
              <a:ext uri="{FF2B5EF4-FFF2-40B4-BE49-F238E27FC236}">
                <a16:creationId xmlns:a16="http://schemas.microsoft.com/office/drawing/2014/main" id="{39671820-9967-4806-B0A7-4944C2A4A5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5447566" y="3562194"/>
            <a:ext cx="3997403" cy="3295805"/>
          </a:xfrm>
          <a:custGeom>
            <a:avLst/>
            <a:gdLst>
              <a:gd name="connsiteX0" fmla="*/ 1352836 w 4160520"/>
              <a:gd name="connsiteY0" fmla="*/ 0 h 3430293"/>
              <a:gd name="connsiteX1" fmla="*/ 2807685 w 4160520"/>
              <a:gd name="connsiteY1" fmla="*/ 0 h 3430293"/>
              <a:gd name="connsiteX2" fmla="*/ 4160520 w 4160520"/>
              <a:gd name="connsiteY2" fmla="*/ 1351732 h 3430293"/>
              <a:gd name="connsiteX3" fmla="*/ 2080261 w 4160520"/>
              <a:gd name="connsiteY3" fmla="*/ 3430293 h 3430293"/>
              <a:gd name="connsiteX4" fmla="*/ 0 w 4160520"/>
              <a:gd name="connsiteY4" fmla="*/ 1351732 h 34302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60520" h="3430293">
                <a:moveTo>
                  <a:pt x="1352836" y="0"/>
                </a:moveTo>
                <a:lnTo>
                  <a:pt x="2807685" y="0"/>
                </a:lnTo>
                <a:lnTo>
                  <a:pt x="4160520" y="1351732"/>
                </a:lnTo>
                <a:lnTo>
                  <a:pt x="2080261" y="3430293"/>
                </a:lnTo>
                <a:lnTo>
                  <a:pt x="0" y="1351732"/>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F70D4FD8-D0F3-4B8E-B7C8-5BEA2A9DF8C7}"/>
              </a:ext>
            </a:extLst>
          </p:cNvPr>
          <p:cNvPicPr>
            <a:picLocks noChangeAspect="1"/>
          </p:cNvPicPr>
          <p:nvPr/>
        </p:nvPicPr>
        <p:blipFill>
          <a:blip r:embed="rId3"/>
          <a:stretch>
            <a:fillRect/>
          </a:stretch>
        </p:blipFill>
        <p:spPr>
          <a:xfrm>
            <a:off x="8728850" y="2726560"/>
            <a:ext cx="1749860" cy="1411345"/>
          </a:xfrm>
          <a:prstGeom prst="rect">
            <a:avLst/>
          </a:prstGeom>
        </p:spPr>
      </p:pic>
      <p:pic>
        <p:nvPicPr>
          <p:cNvPr id="5" name="Picture 4">
            <a:extLst>
              <a:ext uri="{FF2B5EF4-FFF2-40B4-BE49-F238E27FC236}">
                <a16:creationId xmlns:a16="http://schemas.microsoft.com/office/drawing/2014/main" id="{D0300D1B-B092-4F0A-8A8B-BFCD015F6121}"/>
              </a:ext>
            </a:extLst>
          </p:cNvPr>
          <p:cNvPicPr>
            <a:picLocks noChangeAspect="1"/>
          </p:cNvPicPr>
          <p:nvPr/>
        </p:nvPicPr>
        <p:blipFill>
          <a:blip r:embed="rId4"/>
          <a:stretch>
            <a:fillRect/>
          </a:stretch>
        </p:blipFill>
        <p:spPr>
          <a:xfrm>
            <a:off x="6456507" y="4740295"/>
            <a:ext cx="2007803" cy="1667086"/>
          </a:xfrm>
          <a:prstGeom prst="rect">
            <a:avLst/>
          </a:prstGeom>
        </p:spPr>
      </p:pic>
    </p:spTree>
    <p:extLst>
      <p:ext uri="{BB962C8B-B14F-4D97-AF65-F5344CB8AC3E}">
        <p14:creationId xmlns:p14="http://schemas.microsoft.com/office/powerpoint/2010/main" val="214723543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DF64E82F-B9E5-4393-A32D-C3C76795C7BE}"/>
              </a:ext>
            </a:extLst>
          </p:cNvPr>
          <p:cNvGraphicFramePr>
            <a:graphicFrameLocks noGrp="1"/>
          </p:cNvGraphicFramePr>
          <p:nvPr>
            <p:extLst>
              <p:ext uri="{D42A27DB-BD31-4B8C-83A1-F6EECF244321}">
                <p14:modId xmlns:p14="http://schemas.microsoft.com/office/powerpoint/2010/main" val="764512547"/>
              </p:ext>
            </p:extLst>
          </p:nvPr>
        </p:nvGraphicFramePr>
        <p:xfrm>
          <a:off x="660400" y="986280"/>
          <a:ext cx="10807701" cy="5147820"/>
        </p:xfrm>
        <a:graphic>
          <a:graphicData uri="http://schemas.openxmlformats.org/drawingml/2006/table">
            <a:tbl>
              <a:tblPr firstRow="1" firstCol="1" bandRow="1">
                <a:tableStyleId>{ED083AE6-46FA-4A59-8FB0-9F97EB10719F}</a:tableStyleId>
              </a:tblPr>
              <a:tblGrid>
                <a:gridCol w="3602567">
                  <a:extLst>
                    <a:ext uri="{9D8B030D-6E8A-4147-A177-3AD203B41FA5}">
                      <a16:colId xmlns:a16="http://schemas.microsoft.com/office/drawing/2014/main" val="1624874057"/>
                    </a:ext>
                  </a:extLst>
                </a:gridCol>
                <a:gridCol w="3602567">
                  <a:extLst>
                    <a:ext uri="{9D8B030D-6E8A-4147-A177-3AD203B41FA5}">
                      <a16:colId xmlns:a16="http://schemas.microsoft.com/office/drawing/2014/main" val="786866663"/>
                    </a:ext>
                  </a:extLst>
                </a:gridCol>
                <a:gridCol w="3602567">
                  <a:extLst>
                    <a:ext uri="{9D8B030D-6E8A-4147-A177-3AD203B41FA5}">
                      <a16:colId xmlns:a16="http://schemas.microsoft.com/office/drawing/2014/main" val="2562531602"/>
                    </a:ext>
                  </a:extLst>
                </a:gridCol>
              </a:tblGrid>
              <a:tr h="0">
                <a:tc gridSpan="3">
                  <a:txBody>
                    <a:bodyPr/>
                    <a:lstStyle/>
                    <a:p>
                      <a:pPr algn="just">
                        <a:lnSpc>
                          <a:spcPct val="107000"/>
                        </a:lnSpc>
                        <a:spcAft>
                          <a:spcPts val="800"/>
                        </a:spcAft>
                      </a:pPr>
                      <a:r>
                        <a:rPr lang="vi-VN" sz="3200" b="0" dirty="0">
                          <a:solidFill>
                            <a:srgbClr val="000000"/>
                          </a:solidFill>
                          <a:effectLst/>
                          <a:latin typeface="+mj-lt"/>
                        </a:rPr>
                        <a:t>a. Vẻ đẹp của thiên nhiên trong “Đất rừng phương Nam”</a:t>
                      </a:r>
                      <a:endParaRPr lang="en-US" sz="3200" b="0" dirty="0">
                        <a:effectLst/>
                        <a:latin typeface="+mj-lt"/>
                        <a:ea typeface="Calibri" panose="020F0502020204030204" pitchFamily="34" charset="0"/>
                        <a:cs typeface="Times New Roman" panose="02020603050405020304" pitchFamily="18" charset="0"/>
                      </a:endParaRPr>
                    </a:p>
                  </a:txBody>
                  <a:tcPr marL="68580" marR="68580" marT="0" marB="0"/>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315223668"/>
                  </a:ext>
                </a:extLst>
              </a:tr>
              <a:tr h="0">
                <a:tc>
                  <a:txBody>
                    <a:bodyPr/>
                    <a:lstStyle/>
                    <a:p>
                      <a:pPr algn="just">
                        <a:lnSpc>
                          <a:spcPct val="107000"/>
                        </a:lnSpc>
                        <a:spcAft>
                          <a:spcPts val="800"/>
                        </a:spcAft>
                      </a:pPr>
                      <a:r>
                        <a:rPr lang="vi-VN" sz="3200" b="0" dirty="0">
                          <a:solidFill>
                            <a:srgbClr val="000000"/>
                          </a:solidFill>
                          <a:effectLst/>
                          <a:latin typeface="+mj-lt"/>
                        </a:rPr>
                        <a:t>Lí lẽ</a:t>
                      </a:r>
                      <a:endParaRPr lang="en-US" sz="3200" b="0" dirty="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800"/>
                        </a:spcAft>
                      </a:pPr>
                      <a:r>
                        <a:rPr lang="vi-VN" sz="3200" b="0">
                          <a:solidFill>
                            <a:srgbClr val="000000"/>
                          </a:solidFill>
                          <a:effectLst/>
                          <a:latin typeface="+mj-lt"/>
                        </a:rPr>
                        <a:t>Dẫn chứng</a:t>
                      </a:r>
                      <a:endParaRPr lang="en-US" sz="3200" b="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800"/>
                        </a:spcAft>
                      </a:pPr>
                      <a:r>
                        <a:rPr lang="vi-VN" sz="3200" b="0">
                          <a:solidFill>
                            <a:srgbClr val="000000"/>
                          </a:solidFill>
                          <a:effectLst/>
                          <a:latin typeface="+mj-lt"/>
                        </a:rPr>
                        <a:t>Nhận xét </a:t>
                      </a:r>
                      <a:endParaRPr lang="en-US" sz="3200" b="0">
                        <a:effectLst/>
                        <a:latin typeface="+mj-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47220824"/>
                  </a:ext>
                </a:extLst>
              </a:tr>
              <a:tr h="0">
                <a:tc>
                  <a:txBody>
                    <a:bodyPr/>
                    <a:lstStyle/>
                    <a:p>
                      <a:pPr algn="just">
                        <a:lnSpc>
                          <a:spcPct val="107000"/>
                        </a:lnSpc>
                        <a:spcAft>
                          <a:spcPts val="800"/>
                        </a:spcAft>
                      </a:pPr>
                      <a:r>
                        <a:rPr lang="en-US" sz="3200" b="0">
                          <a:solidFill>
                            <a:srgbClr val="000000"/>
                          </a:solidFill>
                          <a:effectLst/>
                          <a:latin typeface="+mj-lt"/>
                        </a:rPr>
                        <a:t>…</a:t>
                      </a:r>
                      <a:endParaRPr lang="en-US" sz="3200" b="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800"/>
                        </a:spcAft>
                      </a:pPr>
                      <a:r>
                        <a:rPr lang="en-US" sz="3200" b="0" dirty="0">
                          <a:solidFill>
                            <a:srgbClr val="000000"/>
                          </a:solidFill>
                          <a:effectLst/>
                          <a:latin typeface="+mj-lt"/>
                        </a:rPr>
                        <a:t>…</a:t>
                      </a:r>
                      <a:endParaRPr lang="en-US" sz="3200" b="0" dirty="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800"/>
                        </a:spcAft>
                      </a:pPr>
                      <a:r>
                        <a:rPr lang="en-US" sz="3200" b="0">
                          <a:solidFill>
                            <a:srgbClr val="000000"/>
                          </a:solidFill>
                          <a:effectLst/>
                          <a:latin typeface="+mj-lt"/>
                        </a:rPr>
                        <a:t>…</a:t>
                      </a:r>
                      <a:endParaRPr lang="en-US" sz="3200" b="0">
                        <a:effectLst/>
                        <a:latin typeface="+mj-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727382254"/>
                  </a:ext>
                </a:extLst>
              </a:tr>
              <a:tr h="0">
                <a:tc gridSpan="3">
                  <a:txBody>
                    <a:bodyPr/>
                    <a:lstStyle/>
                    <a:p>
                      <a:pPr algn="just">
                        <a:lnSpc>
                          <a:spcPct val="107000"/>
                        </a:lnSpc>
                        <a:spcAft>
                          <a:spcPts val="800"/>
                        </a:spcAft>
                      </a:pPr>
                      <a:r>
                        <a:rPr lang="vi-VN" sz="3200" b="0" dirty="0">
                          <a:solidFill>
                            <a:srgbClr val="000000"/>
                          </a:solidFill>
                          <a:effectLst/>
                          <a:latin typeface="+mj-lt"/>
                        </a:rPr>
                        <a:t>b. Vẻ đẹp của con người Nam Bộ trong “Đất rừng phương Nam”</a:t>
                      </a:r>
                      <a:endParaRPr lang="en-US" sz="3200" b="0" dirty="0">
                        <a:effectLst/>
                        <a:latin typeface="+mj-lt"/>
                        <a:ea typeface="Calibri" panose="020F0502020204030204" pitchFamily="34" charset="0"/>
                        <a:cs typeface="Times New Roman" panose="02020603050405020304" pitchFamily="18" charset="0"/>
                      </a:endParaRPr>
                    </a:p>
                  </a:txBody>
                  <a:tcPr marL="68580" marR="68580" marT="0" marB="0"/>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651795799"/>
                  </a:ext>
                </a:extLst>
              </a:tr>
              <a:tr h="0">
                <a:tc>
                  <a:txBody>
                    <a:bodyPr/>
                    <a:lstStyle/>
                    <a:p>
                      <a:pPr algn="just">
                        <a:lnSpc>
                          <a:spcPct val="107000"/>
                        </a:lnSpc>
                        <a:spcAft>
                          <a:spcPts val="800"/>
                        </a:spcAft>
                      </a:pPr>
                      <a:r>
                        <a:rPr lang="vi-VN" sz="3200" b="0">
                          <a:solidFill>
                            <a:srgbClr val="000000"/>
                          </a:solidFill>
                          <a:effectLst/>
                          <a:latin typeface="+mj-lt"/>
                        </a:rPr>
                        <a:t>Lí lẽ</a:t>
                      </a:r>
                      <a:endParaRPr lang="en-US" sz="3200" b="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800"/>
                        </a:spcAft>
                      </a:pPr>
                      <a:r>
                        <a:rPr lang="vi-VN" sz="3200" b="0" dirty="0">
                          <a:solidFill>
                            <a:srgbClr val="000000"/>
                          </a:solidFill>
                          <a:effectLst/>
                          <a:latin typeface="+mj-lt"/>
                        </a:rPr>
                        <a:t>Dẫn chứng</a:t>
                      </a:r>
                      <a:endParaRPr lang="en-US" sz="3200" b="0" dirty="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800"/>
                        </a:spcAft>
                      </a:pPr>
                      <a:r>
                        <a:rPr lang="vi-VN" sz="3200" b="0">
                          <a:solidFill>
                            <a:srgbClr val="000000"/>
                          </a:solidFill>
                          <a:effectLst/>
                          <a:latin typeface="+mj-lt"/>
                        </a:rPr>
                        <a:t>Nhận xét</a:t>
                      </a:r>
                      <a:endParaRPr lang="en-US" sz="3200" b="0">
                        <a:effectLst/>
                        <a:latin typeface="+mj-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376800759"/>
                  </a:ext>
                </a:extLst>
              </a:tr>
              <a:tr h="0">
                <a:tc>
                  <a:txBody>
                    <a:bodyPr/>
                    <a:lstStyle/>
                    <a:p>
                      <a:pPr algn="just">
                        <a:lnSpc>
                          <a:spcPct val="107000"/>
                        </a:lnSpc>
                        <a:spcAft>
                          <a:spcPts val="800"/>
                        </a:spcAft>
                      </a:pPr>
                      <a:r>
                        <a:rPr lang="en-US" sz="3200" b="0">
                          <a:solidFill>
                            <a:srgbClr val="000000"/>
                          </a:solidFill>
                          <a:effectLst/>
                          <a:latin typeface="+mj-lt"/>
                        </a:rPr>
                        <a:t>…</a:t>
                      </a:r>
                      <a:endParaRPr lang="en-US" sz="3200" b="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800"/>
                        </a:spcAft>
                      </a:pPr>
                      <a:r>
                        <a:rPr lang="en-US" sz="3200" b="0">
                          <a:solidFill>
                            <a:srgbClr val="000000"/>
                          </a:solidFill>
                          <a:effectLst/>
                          <a:latin typeface="+mj-lt"/>
                        </a:rPr>
                        <a:t>…</a:t>
                      </a:r>
                      <a:endParaRPr lang="en-US" sz="3200" b="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800"/>
                        </a:spcAft>
                      </a:pPr>
                      <a:r>
                        <a:rPr lang="en-US" sz="3200" b="0" dirty="0">
                          <a:solidFill>
                            <a:srgbClr val="000000"/>
                          </a:solidFill>
                          <a:effectLst/>
                          <a:latin typeface="+mj-lt"/>
                        </a:rPr>
                        <a:t>…</a:t>
                      </a:r>
                      <a:endParaRPr lang="en-US" sz="3200" b="0" dirty="0">
                        <a:effectLst/>
                        <a:latin typeface="+mj-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558414720"/>
                  </a:ext>
                </a:extLst>
              </a:tr>
              <a:tr h="0">
                <a:tc gridSpan="3">
                  <a:txBody>
                    <a:bodyPr/>
                    <a:lstStyle/>
                    <a:p>
                      <a:pPr algn="just">
                        <a:lnSpc>
                          <a:spcPct val="107000"/>
                        </a:lnSpc>
                        <a:spcAft>
                          <a:spcPts val="800"/>
                        </a:spcAft>
                      </a:pPr>
                      <a:r>
                        <a:rPr lang="vi-VN" sz="3200" b="0" dirty="0">
                          <a:solidFill>
                            <a:srgbClr val="000000"/>
                          </a:solidFill>
                          <a:effectLst/>
                          <a:latin typeface="+mj-lt"/>
                        </a:rPr>
                        <a:t>c. </a:t>
                      </a:r>
                      <a:r>
                        <a:rPr lang="en-US" sz="3200" b="0" dirty="0">
                          <a:solidFill>
                            <a:srgbClr val="000000"/>
                          </a:solidFill>
                          <a:effectLst/>
                          <a:latin typeface="+mj-lt"/>
                        </a:rPr>
                        <a:t>C</a:t>
                      </a:r>
                      <a:r>
                        <a:rPr lang="vi-VN" sz="3200" b="0" dirty="0">
                          <a:solidFill>
                            <a:srgbClr val="000000"/>
                          </a:solidFill>
                          <a:effectLst/>
                          <a:latin typeface="+mj-lt"/>
                        </a:rPr>
                        <a:t>âu văn thể hiện đánh giá của tác giả về truyện ngắn </a:t>
                      </a:r>
                      <a:r>
                        <a:rPr lang="en-US" sz="3200" b="0" dirty="0">
                          <a:solidFill>
                            <a:srgbClr val="000000"/>
                          </a:solidFill>
                          <a:effectLst/>
                          <a:latin typeface="+mj-lt"/>
                        </a:rPr>
                        <a:t>“</a:t>
                      </a:r>
                      <a:r>
                        <a:rPr lang="vi-VN" sz="3200" b="0" dirty="0">
                          <a:solidFill>
                            <a:srgbClr val="000000"/>
                          </a:solidFill>
                          <a:effectLst/>
                          <a:latin typeface="+mj-lt"/>
                        </a:rPr>
                        <a:t>Đất rừng phương Nam”</a:t>
                      </a:r>
                      <a:endParaRPr lang="en-US" sz="3200" b="0" dirty="0">
                        <a:effectLst/>
                        <a:latin typeface="+mj-lt"/>
                      </a:endParaRPr>
                    </a:p>
                    <a:p>
                      <a:pPr algn="just">
                        <a:lnSpc>
                          <a:spcPct val="107000"/>
                        </a:lnSpc>
                        <a:spcAft>
                          <a:spcPts val="800"/>
                        </a:spcAft>
                      </a:pPr>
                      <a:r>
                        <a:rPr lang="en-US" sz="3200" b="0" dirty="0">
                          <a:solidFill>
                            <a:srgbClr val="000000"/>
                          </a:solidFill>
                          <a:effectLst/>
                          <a:latin typeface="+mj-lt"/>
                        </a:rPr>
                        <a:t>……………………………………………………………………………………………………………………………………………………………………………….</a:t>
                      </a:r>
                      <a:endParaRPr lang="en-US" sz="3200" b="0" dirty="0">
                        <a:effectLst/>
                        <a:latin typeface="+mj-lt"/>
                        <a:ea typeface="Calibri" panose="020F0502020204030204" pitchFamily="34" charset="0"/>
                        <a:cs typeface="Times New Roman" panose="02020603050405020304" pitchFamily="18" charset="0"/>
                      </a:endParaRPr>
                    </a:p>
                  </a:txBody>
                  <a:tcPr marL="68580" marR="68580" marT="0" marB="0"/>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412196825"/>
                  </a:ext>
                </a:extLst>
              </a:tr>
            </a:tbl>
          </a:graphicData>
        </a:graphic>
      </p:graphicFrame>
    </p:spTree>
    <p:extLst>
      <p:ext uri="{BB962C8B-B14F-4D97-AF65-F5344CB8AC3E}">
        <p14:creationId xmlns:p14="http://schemas.microsoft.com/office/powerpoint/2010/main" val="1582404984"/>
      </p:ext>
    </p:extLst>
  </p:cSld>
  <p:clrMapOvr>
    <a:masterClrMapping/>
  </p:clrMapOvr>
  <p:transition spd="slow">
    <p:comb/>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3BDEA97-BAD3-463B-8905-7F209A83401C}"/>
              </a:ext>
            </a:extLst>
          </p:cNvPr>
          <p:cNvSpPr txBox="1"/>
          <p:nvPr/>
        </p:nvSpPr>
        <p:spPr>
          <a:xfrm>
            <a:off x="711200" y="199527"/>
            <a:ext cx="10807700" cy="1452642"/>
          </a:xfrm>
          <a:prstGeom prst="rect">
            <a:avLst/>
          </a:prstGeom>
          <a:noFill/>
        </p:spPr>
        <p:txBody>
          <a:bodyPr wrap="square">
            <a:spAutoFit/>
          </a:bodyPr>
          <a:lstStyle/>
          <a:p>
            <a:pPr algn="just">
              <a:lnSpc>
                <a:spcPct val="107000"/>
              </a:lnSpc>
              <a:spcBef>
                <a:spcPts val="200"/>
              </a:spcBef>
            </a:pP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 </a:t>
            </a: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Phần</a:t>
            </a: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1: </a:t>
            </a:r>
            <a:r>
              <a:rPr lang="vi-VN"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Khái quá</a:t>
            </a: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 </a:t>
            </a: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đặc</a:t>
            </a: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điểm</a:t>
            </a: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nghệ</a:t>
            </a: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thuật</a:t>
            </a: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truyện</a:t>
            </a: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Đất</a:t>
            </a: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rừng</a:t>
            </a: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phương</a:t>
            </a: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Nam”</a:t>
            </a:r>
            <a:r>
              <a:rPr lang="vi-VN"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b="1" dirty="0">
              <a:solidFill>
                <a:srgbClr val="548AB7"/>
              </a:solidFill>
              <a:effectLst/>
              <a:latin typeface="Calibri Light" panose="020F0302020204030204" pitchFamily="34" charset="0"/>
              <a:ea typeface="Times New Roman" panose="02020603050405020304" pitchFamily="18" charset="0"/>
              <a:cs typeface="Times New Roman" panose="02020603050405020304" pitchFamily="18" charset="0"/>
            </a:endParaRPr>
          </a:p>
          <a:p>
            <a:pPr>
              <a:lnSpc>
                <a:spcPct val="107000"/>
              </a:lnSpc>
              <a:spcAft>
                <a:spcPts val="800"/>
              </a:spcAft>
            </a:pP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9" name="Group 8">
            <a:extLst>
              <a:ext uri="{FF2B5EF4-FFF2-40B4-BE49-F238E27FC236}">
                <a16:creationId xmlns:a16="http://schemas.microsoft.com/office/drawing/2014/main" id="{104D71DB-E4F1-45E8-A7A8-F9B97B62A0D0}"/>
              </a:ext>
            </a:extLst>
          </p:cNvPr>
          <p:cNvGrpSpPr/>
          <p:nvPr/>
        </p:nvGrpSpPr>
        <p:grpSpPr>
          <a:xfrm>
            <a:off x="8974974" y="2177716"/>
            <a:ext cx="1852059" cy="1927546"/>
            <a:chOff x="6138714" y="1393066"/>
            <a:chExt cx="2214997" cy="2339857"/>
          </a:xfrm>
        </p:grpSpPr>
        <p:sp>
          <p:nvSpPr>
            <p:cNvPr id="10" name="Freeform: Shape 9">
              <a:extLst>
                <a:ext uri="{FF2B5EF4-FFF2-40B4-BE49-F238E27FC236}">
                  <a16:creationId xmlns:a16="http://schemas.microsoft.com/office/drawing/2014/main" id="{985F9C7B-736F-48BD-9394-80A3F82C539E}"/>
                </a:ext>
              </a:extLst>
            </p:cNvPr>
            <p:cNvSpPr/>
            <p:nvPr/>
          </p:nvSpPr>
          <p:spPr>
            <a:xfrm rot="2700000" flipV="1">
              <a:off x="5963824" y="1674422"/>
              <a:ext cx="2274129" cy="1711418"/>
            </a:xfrm>
            <a:custGeom>
              <a:avLst/>
              <a:gdLst>
                <a:gd name="connsiteX0" fmla="*/ 2983427 w 3545558"/>
                <a:gd name="connsiteY0" fmla="*/ 508019 h 2668247"/>
                <a:gd name="connsiteX1" fmla="*/ 3545558 w 3545558"/>
                <a:gd name="connsiteY1" fmla="*/ 1366610 h 2668247"/>
                <a:gd name="connsiteX2" fmla="*/ 2983427 w 3545558"/>
                <a:gd name="connsiteY2" fmla="*/ 2225200 h 2668247"/>
                <a:gd name="connsiteX3" fmla="*/ 2983427 w 3545558"/>
                <a:gd name="connsiteY3" fmla="*/ 1795905 h 2668247"/>
                <a:gd name="connsiteX4" fmla="*/ 2584637 w 3545558"/>
                <a:gd name="connsiteY4" fmla="*/ 1795905 h 2668247"/>
                <a:gd name="connsiteX5" fmla="*/ 2570558 w 3545558"/>
                <a:gd name="connsiteY5" fmla="*/ 1836156 h 2668247"/>
                <a:gd name="connsiteX6" fmla="*/ 2277492 w 3545558"/>
                <a:gd name="connsiteY6" fmla="*/ 2277491 h 2668247"/>
                <a:gd name="connsiteX7" fmla="*/ 390755 w 3545558"/>
                <a:gd name="connsiteY7" fmla="*/ 2277491 h 2668247"/>
                <a:gd name="connsiteX8" fmla="*/ 390755 w 3545558"/>
                <a:gd name="connsiteY8" fmla="*/ 390755 h 2668247"/>
                <a:gd name="connsiteX9" fmla="*/ 2277492 w 3545558"/>
                <a:gd name="connsiteY9" fmla="*/ 390755 h 2668247"/>
                <a:gd name="connsiteX10" fmla="*/ 2570558 w 3545558"/>
                <a:gd name="connsiteY10" fmla="*/ 832091 h 2668247"/>
                <a:gd name="connsiteX11" fmla="*/ 2607363 w 3545558"/>
                <a:gd name="connsiteY11" fmla="*/ 937314 h 2668247"/>
                <a:gd name="connsiteX12" fmla="*/ 2983427 w 3545558"/>
                <a:gd name="connsiteY12" fmla="*/ 937314 h 2668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545558" h="2668247">
                  <a:moveTo>
                    <a:pt x="2983427" y="508019"/>
                  </a:moveTo>
                  <a:lnTo>
                    <a:pt x="3545558" y="1366610"/>
                  </a:lnTo>
                  <a:lnTo>
                    <a:pt x="2983427" y="2225200"/>
                  </a:lnTo>
                  <a:lnTo>
                    <a:pt x="2983427" y="1795905"/>
                  </a:lnTo>
                  <a:lnTo>
                    <a:pt x="2584637" y="1795905"/>
                  </a:lnTo>
                  <a:lnTo>
                    <a:pt x="2570558" y="1836156"/>
                  </a:lnTo>
                  <a:cubicBezTo>
                    <a:pt x="2505433" y="1996756"/>
                    <a:pt x="2407743" y="2147239"/>
                    <a:pt x="2277492" y="2277491"/>
                  </a:cubicBezTo>
                  <a:cubicBezTo>
                    <a:pt x="1756484" y="2798499"/>
                    <a:pt x="911763" y="2798499"/>
                    <a:pt x="390755" y="2277491"/>
                  </a:cubicBezTo>
                  <a:cubicBezTo>
                    <a:pt x="-130252" y="1756484"/>
                    <a:pt x="-130252" y="911763"/>
                    <a:pt x="390755" y="390755"/>
                  </a:cubicBezTo>
                  <a:cubicBezTo>
                    <a:pt x="911763" y="-130252"/>
                    <a:pt x="1756484" y="-130252"/>
                    <a:pt x="2277492" y="390755"/>
                  </a:cubicBezTo>
                  <a:cubicBezTo>
                    <a:pt x="2407743" y="521007"/>
                    <a:pt x="2505433" y="671491"/>
                    <a:pt x="2570558" y="832091"/>
                  </a:cubicBezTo>
                  <a:lnTo>
                    <a:pt x="2607363" y="937314"/>
                  </a:lnTo>
                  <a:lnTo>
                    <a:pt x="2983427" y="937314"/>
                  </a:lnTo>
                  <a:close/>
                </a:path>
              </a:pathLst>
            </a:custGeom>
            <a:noFill/>
            <a:ln w="28575">
              <a:solidFill>
                <a:srgbClr val="00CC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Freeform: Shape 10">
              <a:extLst>
                <a:ext uri="{FF2B5EF4-FFF2-40B4-BE49-F238E27FC236}">
                  <a16:creationId xmlns:a16="http://schemas.microsoft.com/office/drawing/2014/main" id="{C94B22ED-0161-4E1E-8799-45D394AD8E4C}"/>
                </a:ext>
              </a:extLst>
            </p:cNvPr>
            <p:cNvSpPr/>
            <p:nvPr/>
          </p:nvSpPr>
          <p:spPr>
            <a:xfrm>
              <a:off x="6245436" y="1709279"/>
              <a:ext cx="2108275" cy="2023644"/>
            </a:xfrm>
            <a:custGeom>
              <a:avLst/>
              <a:gdLst>
                <a:gd name="connsiteX0" fmla="*/ 0 w 2108200"/>
                <a:gd name="connsiteY0" fmla="*/ 1003300 h 2019300"/>
                <a:gd name="connsiteX1" fmla="*/ 965200 w 2108200"/>
                <a:gd name="connsiteY1" fmla="*/ 2019300 h 2019300"/>
                <a:gd name="connsiteX2" fmla="*/ 1854200 w 2108200"/>
                <a:gd name="connsiteY2" fmla="*/ 1714500 h 2019300"/>
                <a:gd name="connsiteX3" fmla="*/ 2108200 w 2108200"/>
                <a:gd name="connsiteY3" fmla="*/ 1054100 h 2019300"/>
                <a:gd name="connsiteX4" fmla="*/ 1092200 w 2108200"/>
                <a:gd name="connsiteY4" fmla="*/ 0 h 2019300"/>
                <a:gd name="connsiteX5" fmla="*/ 0 w 2108200"/>
                <a:gd name="connsiteY5" fmla="*/ 1003300 h 2019300"/>
                <a:gd name="connsiteX0" fmla="*/ 0 w 2108200"/>
                <a:gd name="connsiteY0" fmla="*/ 1003300 h 2019300"/>
                <a:gd name="connsiteX1" fmla="*/ 965200 w 2108200"/>
                <a:gd name="connsiteY1" fmla="*/ 2019300 h 2019300"/>
                <a:gd name="connsiteX2" fmla="*/ 1854200 w 2108200"/>
                <a:gd name="connsiteY2" fmla="*/ 1714500 h 2019300"/>
                <a:gd name="connsiteX3" fmla="*/ 2108200 w 2108200"/>
                <a:gd name="connsiteY3" fmla="*/ 1054100 h 2019300"/>
                <a:gd name="connsiteX4" fmla="*/ 1092200 w 2108200"/>
                <a:gd name="connsiteY4" fmla="*/ 0 h 2019300"/>
                <a:gd name="connsiteX5" fmla="*/ 0 w 2108200"/>
                <a:gd name="connsiteY5" fmla="*/ 1003300 h 2019300"/>
                <a:gd name="connsiteX0" fmla="*/ 0 w 2108200"/>
                <a:gd name="connsiteY0" fmla="*/ 1003300 h 2023482"/>
                <a:gd name="connsiteX1" fmla="*/ 965200 w 2108200"/>
                <a:gd name="connsiteY1" fmla="*/ 2019300 h 2023482"/>
                <a:gd name="connsiteX2" fmla="*/ 1854200 w 2108200"/>
                <a:gd name="connsiteY2" fmla="*/ 1714500 h 2023482"/>
                <a:gd name="connsiteX3" fmla="*/ 2108200 w 2108200"/>
                <a:gd name="connsiteY3" fmla="*/ 1054100 h 2023482"/>
                <a:gd name="connsiteX4" fmla="*/ 1092200 w 2108200"/>
                <a:gd name="connsiteY4" fmla="*/ 0 h 2023482"/>
                <a:gd name="connsiteX5" fmla="*/ 0 w 2108200"/>
                <a:gd name="connsiteY5" fmla="*/ 1003300 h 2023482"/>
                <a:gd name="connsiteX0" fmla="*/ 0 w 2108200"/>
                <a:gd name="connsiteY0" fmla="*/ 1003300 h 2023482"/>
                <a:gd name="connsiteX1" fmla="*/ 965200 w 2108200"/>
                <a:gd name="connsiteY1" fmla="*/ 2019300 h 2023482"/>
                <a:gd name="connsiteX2" fmla="*/ 1854200 w 2108200"/>
                <a:gd name="connsiteY2" fmla="*/ 1714500 h 2023482"/>
                <a:gd name="connsiteX3" fmla="*/ 2108200 w 2108200"/>
                <a:gd name="connsiteY3" fmla="*/ 1054100 h 2023482"/>
                <a:gd name="connsiteX4" fmla="*/ 1092200 w 2108200"/>
                <a:gd name="connsiteY4" fmla="*/ 0 h 2023482"/>
                <a:gd name="connsiteX5" fmla="*/ 0 w 2108200"/>
                <a:gd name="connsiteY5" fmla="*/ 1003300 h 2023482"/>
                <a:gd name="connsiteX0" fmla="*/ 0 w 2108651"/>
                <a:gd name="connsiteY0" fmla="*/ 1003300 h 2023482"/>
                <a:gd name="connsiteX1" fmla="*/ 965200 w 2108651"/>
                <a:gd name="connsiteY1" fmla="*/ 2019300 h 2023482"/>
                <a:gd name="connsiteX2" fmla="*/ 1854200 w 2108651"/>
                <a:gd name="connsiteY2" fmla="*/ 1714500 h 2023482"/>
                <a:gd name="connsiteX3" fmla="*/ 2108200 w 2108651"/>
                <a:gd name="connsiteY3" fmla="*/ 1054100 h 2023482"/>
                <a:gd name="connsiteX4" fmla="*/ 1092200 w 2108651"/>
                <a:gd name="connsiteY4" fmla="*/ 0 h 2023482"/>
                <a:gd name="connsiteX5" fmla="*/ 0 w 2108651"/>
                <a:gd name="connsiteY5" fmla="*/ 1003300 h 2023482"/>
                <a:gd name="connsiteX0" fmla="*/ 0 w 2108296"/>
                <a:gd name="connsiteY0" fmla="*/ 1003300 h 2034977"/>
                <a:gd name="connsiteX1" fmla="*/ 965200 w 2108296"/>
                <a:gd name="connsiteY1" fmla="*/ 2019300 h 2034977"/>
                <a:gd name="connsiteX2" fmla="*/ 1739900 w 2108296"/>
                <a:gd name="connsiteY2" fmla="*/ 1828800 h 2034977"/>
                <a:gd name="connsiteX3" fmla="*/ 2108200 w 2108296"/>
                <a:gd name="connsiteY3" fmla="*/ 1054100 h 2034977"/>
                <a:gd name="connsiteX4" fmla="*/ 1092200 w 2108296"/>
                <a:gd name="connsiteY4" fmla="*/ 0 h 2034977"/>
                <a:gd name="connsiteX5" fmla="*/ 0 w 2108296"/>
                <a:gd name="connsiteY5" fmla="*/ 1003300 h 2034977"/>
                <a:gd name="connsiteX0" fmla="*/ 0 w 2108296"/>
                <a:gd name="connsiteY0" fmla="*/ 1003300 h 2027532"/>
                <a:gd name="connsiteX1" fmla="*/ 965200 w 2108296"/>
                <a:gd name="connsiteY1" fmla="*/ 2019300 h 2027532"/>
                <a:gd name="connsiteX2" fmla="*/ 1739900 w 2108296"/>
                <a:gd name="connsiteY2" fmla="*/ 1828800 h 2027532"/>
                <a:gd name="connsiteX3" fmla="*/ 2108200 w 2108296"/>
                <a:gd name="connsiteY3" fmla="*/ 1054100 h 2027532"/>
                <a:gd name="connsiteX4" fmla="*/ 1092200 w 2108296"/>
                <a:gd name="connsiteY4" fmla="*/ 0 h 2027532"/>
                <a:gd name="connsiteX5" fmla="*/ 0 w 2108296"/>
                <a:gd name="connsiteY5" fmla="*/ 1003300 h 2027532"/>
                <a:gd name="connsiteX0" fmla="*/ 0 w 2108275"/>
                <a:gd name="connsiteY0" fmla="*/ 1003300 h 2027532"/>
                <a:gd name="connsiteX1" fmla="*/ 965200 w 2108275"/>
                <a:gd name="connsiteY1" fmla="*/ 2019300 h 2027532"/>
                <a:gd name="connsiteX2" fmla="*/ 1739900 w 2108275"/>
                <a:gd name="connsiteY2" fmla="*/ 1828800 h 2027532"/>
                <a:gd name="connsiteX3" fmla="*/ 2108200 w 2108275"/>
                <a:gd name="connsiteY3" fmla="*/ 1054100 h 2027532"/>
                <a:gd name="connsiteX4" fmla="*/ 1092200 w 2108275"/>
                <a:gd name="connsiteY4" fmla="*/ 0 h 2027532"/>
                <a:gd name="connsiteX5" fmla="*/ 0 w 2108275"/>
                <a:gd name="connsiteY5" fmla="*/ 1003300 h 2027532"/>
                <a:gd name="connsiteX0" fmla="*/ 0 w 2108275"/>
                <a:gd name="connsiteY0" fmla="*/ 1003300 h 2023644"/>
                <a:gd name="connsiteX1" fmla="*/ 965200 w 2108275"/>
                <a:gd name="connsiteY1" fmla="*/ 2019300 h 2023644"/>
                <a:gd name="connsiteX2" fmla="*/ 1739900 w 2108275"/>
                <a:gd name="connsiteY2" fmla="*/ 1828800 h 2023644"/>
                <a:gd name="connsiteX3" fmla="*/ 2108200 w 2108275"/>
                <a:gd name="connsiteY3" fmla="*/ 1054100 h 2023644"/>
                <a:gd name="connsiteX4" fmla="*/ 1092200 w 2108275"/>
                <a:gd name="connsiteY4" fmla="*/ 0 h 2023644"/>
                <a:gd name="connsiteX5" fmla="*/ 0 w 2108275"/>
                <a:gd name="connsiteY5" fmla="*/ 1003300 h 2023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8275" h="2023644">
                  <a:moveTo>
                    <a:pt x="0" y="1003300"/>
                  </a:moveTo>
                  <a:lnTo>
                    <a:pt x="965200" y="2019300"/>
                  </a:lnTo>
                  <a:cubicBezTo>
                    <a:pt x="1299633" y="2044700"/>
                    <a:pt x="1583267" y="1955800"/>
                    <a:pt x="1739900" y="1828800"/>
                  </a:cubicBezTo>
                  <a:cubicBezTo>
                    <a:pt x="1938867" y="1583267"/>
                    <a:pt x="2112433" y="1299633"/>
                    <a:pt x="2108200" y="1054100"/>
                  </a:cubicBezTo>
                  <a:lnTo>
                    <a:pt x="1092200" y="0"/>
                  </a:lnTo>
                  <a:lnTo>
                    <a:pt x="0" y="1003300"/>
                  </a:lnTo>
                  <a:close/>
                </a:path>
              </a:pathLst>
            </a:custGeom>
            <a:gradFill flip="none" rotWithShape="1">
              <a:gsLst>
                <a:gs pos="0">
                  <a:schemeClr val="bg1">
                    <a:alpha val="15000"/>
                  </a:schemeClr>
                </a:gs>
                <a:gs pos="100000">
                  <a:schemeClr val="tx1">
                    <a:lumMod val="95000"/>
                    <a:lumOff val="5000"/>
                    <a:alpha val="81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8B9BA40B-3DDD-453A-866C-80B2D96A7598}"/>
                </a:ext>
              </a:extLst>
            </p:cNvPr>
            <p:cNvSpPr/>
            <p:nvPr/>
          </p:nvSpPr>
          <p:spPr>
            <a:xfrm>
              <a:off x="6138714" y="1576209"/>
              <a:ext cx="1510014" cy="1510014"/>
            </a:xfrm>
            <a:prstGeom prst="ellipse">
              <a:avLst/>
            </a:prstGeom>
            <a:solidFill>
              <a:schemeClr val="bg1"/>
            </a:solidFill>
            <a:ln>
              <a:noFill/>
            </a:ln>
            <a:scene3d>
              <a:camera prst="orthographicFront"/>
              <a:lightRig rig="threePt" dir="t"/>
            </a:scene3d>
            <a:sp3d>
              <a:bevelT w="25400" h="508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 name="Group 13">
            <a:extLst>
              <a:ext uri="{FF2B5EF4-FFF2-40B4-BE49-F238E27FC236}">
                <a16:creationId xmlns:a16="http://schemas.microsoft.com/office/drawing/2014/main" id="{48B448EB-03BC-41A8-ACDC-E1F2DD850A1C}"/>
              </a:ext>
            </a:extLst>
          </p:cNvPr>
          <p:cNvGrpSpPr/>
          <p:nvPr/>
        </p:nvGrpSpPr>
        <p:grpSpPr>
          <a:xfrm>
            <a:off x="5955627" y="3403768"/>
            <a:ext cx="2084794" cy="2132931"/>
            <a:chOff x="4006879" y="2915608"/>
            <a:chExt cx="2493340" cy="2589175"/>
          </a:xfrm>
        </p:grpSpPr>
        <p:sp>
          <p:nvSpPr>
            <p:cNvPr id="15" name="Freeform: Shape 14">
              <a:extLst>
                <a:ext uri="{FF2B5EF4-FFF2-40B4-BE49-F238E27FC236}">
                  <a16:creationId xmlns:a16="http://schemas.microsoft.com/office/drawing/2014/main" id="{EEDD2616-416C-421F-9020-268299479449}"/>
                </a:ext>
              </a:extLst>
            </p:cNvPr>
            <p:cNvSpPr/>
            <p:nvPr/>
          </p:nvSpPr>
          <p:spPr>
            <a:xfrm rot="18900000">
              <a:off x="4006879" y="2915608"/>
              <a:ext cx="2274129" cy="1711418"/>
            </a:xfrm>
            <a:custGeom>
              <a:avLst/>
              <a:gdLst>
                <a:gd name="connsiteX0" fmla="*/ 2983427 w 3545558"/>
                <a:gd name="connsiteY0" fmla="*/ 508019 h 2668247"/>
                <a:gd name="connsiteX1" fmla="*/ 3545558 w 3545558"/>
                <a:gd name="connsiteY1" fmla="*/ 1366610 h 2668247"/>
                <a:gd name="connsiteX2" fmla="*/ 2983427 w 3545558"/>
                <a:gd name="connsiteY2" fmla="*/ 2225200 h 2668247"/>
                <a:gd name="connsiteX3" fmla="*/ 2983427 w 3545558"/>
                <a:gd name="connsiteY3" fmla="*/ 1795905 h 2668247"/>
                <a:gd name="connsiteX4" fmla="*/ 2584637 w 3545558"/>
                <a:gd name="connsiteY4" fmla="*/ 1795905 h 2668247"/>
                <a:gd name="connsiteX5" fmla="*/ 2570558 w 3545558"/>
                <a:gd name="connsiteY5" fmla="*/ 1836156 h 2668247"/>
                <a:gd name="connsiteX6" fmla="*/ 2277492 w 3545558"/>
                <a:gd name="connsiteY6" fmla="*/ 2277491 h 2668247"/>
                <a:gd name="connsiteX7" fmla="*/ 390755 w 3545558"/>
                <a:gd name="connsiteY7" fmla="*/ 2277491 h 2668247"/>
                <a:gd name="connsiteX8" fmla="*/ 390755 w 3545558"/>
                <a:gd name="connsiteY8" fmla="*/ 390755 h 2668247"/>
                <a:gd name="connsiteX9" fmla="*/ 2277492 w 3545558"/>
                <a:gd name="connsiteY9" fmla="*/ 390755 h 2668247"/>
                <a:gd name="connsiteX10" fmla="*/ 2570558 w 3545558"/>
                <a:gd name="connsiteY10" fmla="*/ 832091 h 2668247"/>
                <a:gd name="connsiteX11" fmla="*/ 2607363 w 3545558"/>
                <a:gd name="connsiteY11" fmla="*/ 937314 h 2668247"/>
                <a:gd name="connsiteX12" fmla="*/ 2983427 w 3545558"/>
                <a:gd name="connsiteY12" fmla="*/ 937314 h 2668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545558" h="2668247">
                  <a:moveTo>
                    <a:pt x="2983427" y="508019"/>
                  </a:moveTo>
                  <a:lnTo>
                    <a:pt x="3545558" y="1366610"/>
                  </a:lnTo>
                  <a:lnTo>
                    <a:pt x="2983427" y="2225200"/>
                  </a:lnTo>
                  <a:lnTo>
                    <a:pt x="2983427" y="1795905"/>
                  </a:lnTo>
                  <a:lnTo>
                    <a:pt x="2584637" y="1795905"/>
                  </a:lnTo>
                  <a:lnTo>
                    <a:pt x="2570558" y="1836156"/>
                  </a:lnTo>
                  <a:cubicBezTo>
                    <a:pt x="2505433" y="1996756"/>
                    <a:pt x="2407743" y="2147239"/>
                    <a:pt x="2277492" y="2277491"/>
                  </a:cubicBezTo>
                  <a:cubicBezTo>
                    <a:pt x="1756484" y="2798499"/>
                    <a:pt x="911763" y="2798499"/>
                    <a:pt x="390755" y="2277491"/>
                  </a:cubicBezTo>
                  <a:cubicBezTo>
                    <a:pt x="-130252" y="1756484"/>
                    <a:pt x="-130252" y="911763"/>
                    <a:pt x="390755" y="390755"/>
                  </a:cubicBezTo>
                  <a:cubicBezTo>
                    <a:pt x="911763" y="-130252"/>
                    <a:pt x="1756484" y="-130252"/>
                    <a:pt x="2277492" y="390755"/>
                  </a:cubicBezTo>
                  <a:cubicBezTo>
                    <a:pt x="2407743" y="521007"/>
                    <a:pt x="2505433" y="671491"/>
                    <a:pt x="2570558" y="832091"/>
                  </a:cubicBezTo>
                  <a:lnTo>
                    <a:pt x="2607363" y="937314"/>
                  </a:lnTo>
                  <a:lnTo>
                    <a:pt x="2983427" y="937314"/>
                  </a:lnTo>
                  <a:close/>
                </a:path>
              </a:pathLst>
            </a:custGeom>
            <a:noFill/>
            <a:ln w="28575">
              <a:solidFill>
                <a:srgbClr val="9900CC"/>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Shape 15">
              <a:extLst>
                <a:ext uri="{FF2B5EF4-FFF2-40B4-BE49-F238E27FC236}">
                  <a16:creationId xmlns:a16="http://schemas.microsoft.com/office/drawing/2014/main" id="{716D2A08-8C18-4C03-B2EE-34B1F0DDE88F}"/>
                </a:ext>
              </a:extLst>
            </p:cNvPr>
            <p:cNvSpPr/>
            <p:nvPr/>
          </p:nvSpPr>
          <p:spPr>
            <a:xfrm>
              <a:off x="4391944" y="3481139"/>
              <a:ext cx="2108275" cy="2023644"/>
            </a:xfrm>
            <a:custGeom>
              <a:avLst/>
              <a:gdLst>
                <a:gd name="connsiteX0" fmla="*/ 0 w 2108200"/>
                <a:gd name="connsiteY0" fmla="*/ 1003300 h 2019300"/>
                <a:gd name="connsiteX1" fmla="*/ 965200 w 2108200"/>
                <a:gd name="connsiteY1" fmla="*/ 2019300 h 2019300"/>
                <a:gd name="connsiteX2" fmla="*/ 1854200 w 2108200"/>
                <a:gd name="connsiteY2" fmla="*/ 1714500 h 2019300"/>
                <a:gd name="connsiteX3" fmla="*/ 2108200 w 2108200"/>
                <a:gd name="connsiteY3" fmla="*/ 1054100 h 2019300"/>
                <a:gd name="connsiteX4" fmla="*/ 1092200 w 2108200"/>
                <a:gd name="connsiteY4" fmla="*/ 0 h 2019300"/>
                <a:gd name="connsiteX5" fmla="*/ 0 w 2108200"/>
                <a:gd name="connsiteY5" fmla="*/ 1003300 h 2019300"/>
                <a:gd name="connsiteX0" fmla="*/ 0 w 2108200"/>
                <a:gd name="connsiteY0" fmla="*/ 1003300 h 2019300"/>
                <a:gd name="connsiteX1" fmla="*/ 965200 w 2108200"/>
                <a:gd name="connsiteY1" fmla="*/ 2019300 h 2019300"/>
                <a:gd name="connsiteX2" fmla="*/ 1854200 w 2108200"/>
                <a:gd name="connsiteY2" fmla="*/ 1714500 h 2019300"/>
                <a:gd name="connsiteX3" fmla="*/ 2108200 w 2108200"/>
                <a:gd name="connsiteY3" fmla="*/ 1054100 h 2019300"/>
                <a:gd name="connsiteX4" fmla="*/ 1092200 w 2108200"/>
                <a:gd name="connsiteY4" fmla="*/ 0 h 2019300"/>
                <a:gd name="connsiteX5" fmla="*/ 0 w 2108200"/>
                <a:gd name="connsiteY5" fmla="*/ 1003300 h 2019300"/>
                <a:gd name="connsiteX0" fmla="*/ 0 w 2108200"/>
                <a:gd name="connsiteY0" fmla="*/ 1003300 h 2023482"/>
                <a:gd name="connsiteX1" fmla="*/ 965200 w 2108200"/>
                <a:gd name="connsiteY1" fmla="*/ 2019300 h 2023482"/>
                <a:gd name="connsiteX2" fmla="*/ 1854200 w 2108200"/>
                <a:gd name="connsiteY2" fmla="*/ 1714500 h 2023482"/>
                <a:gd name="connsiteX3" fmla="*/ 2108200 w 2108200"/>
                <a:gd name="connsiteY3" fmla="*/ 1054100 h 2023482"/>
                <a:gd name="connsiteX4" fmla="*/ 1092200 w 2108200"/>
                <a:gd name="connsiteY4" fmla="*/ 0 h 2023482"/>
                <a:gd name="connsiteX5" fmla="*/ 0 w 2108200"/>
                <a:gd name="connsiteY5" fmla="*/ 1003300 h 2023482"/>
                <a:gd name="connsiteX0" fmla="*/ 0 w 2108200"/>
                <a:gd name="connsiteY0" fmla="*/ 1003300 h 2023482"/>
                <a:gd name="connsiteX1" fmla="*/ 965200 w 2108200"/>
                <a:gd name="connsiteY1" fmla="*/ 2019300 h 2023482"/>
                <a:gd name="connsiteX2" fmla="*/ 1854200 w 2108200"/>
                <a:gd name="connsiteY2" fmla="*/ 1714500 h 2023482"/>
                <a:gd name="connsiteX3" fmla="*/ 2108200 w 2108200"/>
                <a:gd name="connsiteY3" fmla="*/ 1054100 h 2023482"/>
                <a:gd name="connsiteX4" fmla="*/ 1092200 w 2108200"/>
                <a:gd name="connsiteY4" fmla="*/ 0 h 2023482"/>
                <a:gd name="connsiteX5" fmla="*/ 0 w 2108200"/>
                <a:gd name="connsiteY5" fmla="*/ 1003300 h 2023482"/>
                <a:gd name="connsiteX0" fmla="*/ 0 w 2108651"/>
                <a:gd name="connsiteY0" fmla="*/ 1003300 h 2023482"/>
                <a:gd name="connsiteX1" fmla="*/ 965200 w 2108651"/>
                <a:gd name="connsiteY1" fmla="*/ 2019300 h 2023482"/>
                <a:gd name="connsiteX2" fmla="*/ 1854200 w 2108651"/>
                <a:gd name="connsiteY2" fmla="*/ 1714500 h 2023482"/>
                <a:gd name="connsiteX3" fmla="*/ 2108200 w 2108651"/>
                <a:gd name="connsiteY3" fmla="*/ 1054100 h 2023482"/>
                <a:gd name="connsiteX4" fmla="*/ 1092200 w 2108651"/>
                <a:gd name="connsiteY4" fmla="*/ 0 h 2023482"/>
                <a:gd name="connsiteX5" fmla="*/ 0 w 2108651"/>
                <a:gd name="connsiteY5" fmla="*/ 1003300 h 2023482"/>
                <a:gd name="connsiteX0" fmla="*/ 0 w 2108296"/>
                <a:gd name="connsiteY0" fmla="*/ 1003300 h 2034977"/>
                <a:gd name="connsiteX1" fmla="*/ 965200 w 2108296"/>
                <a:gd name="connsiteY1" fmla="*/ 2019300 h 2034977"/>
                <a:gd name="connsiteX2" fmla="*/ 1739900 w 2108296"/>
                <a:gd name="connsiteY2" fmla="*/ 1828800 h 2034977"/>
                <a:gd name="connsiteX3" fmla="*/ 2108200 w 2108296"/>
                <a:gd name="connsiteY3" fmla="*/ 1054100 h 2034977"/>
                <a:gd name="connsiteX4" fmla="*/ 1092200 w 2108296"/>
                <a:gd name="connsiteY4" fmla="*/ 0 h 2034977"/>
                <a:gd name="connsiteX5" fmla="*/ 0 w 2108296"/>
                <a:gd name="connsiteY5" fmla="*/ 1003300 h 2034977"/>
                <a:gd name="connsiteX0" fmla="*/ 0 w 2108296"/>
                <a:gd name="connsiteY0" fmla="*/ 1003300 h 2027532"/>
                <a:gd name="connsiteX1" fmla="*/ 965200 w 2108296"/>
                <a:gd name="connsiteY1" fmla="*/ 2019300 h 2027532"/>
                <a:gd name="connsiteX2" fmla="*/ 1739900 w 2108296"/>
                <a:gd name="connsiteY2" fmla="*/ 1828800 h 2027532"/>
                <a:gd name="connsiteX3" fmla="*/ 2108200 w 2108296"/>
                <a:gd name="connsiteY3" fmla="*/ 1054100 h 2027532"/>
                <a:gd name="connsiteX4" fmla="*/ 1092200 w 2108296"/>
                <a:gd name="connsiteY4" fmla="*/ 0 h 2027532"/>
                <a:gd name="connsiteX5" fmla="*/ 0 w 2108296"/>
                <a:gd name="connsiteY5" fmla="*/ 1003300 h 2027532"/>
                <a:gd name="connsiteX0" fmla="*/ 0 w 2108275"/>
                <a:gd name="connsiteY0" fmla="*/ 1003300 h 2027532"/>
                <a:gd name="connsiteX1" fmla="*/ 965200 w 2108275"/>
                <a:gd name="connsiteY1" fmla="*/ 2019300 h 2027532"/>
                <a:gd name="connsiteX2" fmla="*/ 1739900 w 2108275"/>
                <a:gd name="connsiteY2" fmla="*/ 1828800 h 2027532"/>
                <a:gd name="connsiteX3" fmla="*/ 2108200 w 2108275"/>
                <a:gd name="connsiteY3" fmla="*/ 1054100 h 2027532"/>
                <a:gd name="connsiteX4" fmla="*/ 1092200 w 2108275"/>
                <a:gd name="connsiteY4" fmla="*/ 0 h 2027532"/>
                <a:gd name="connsiteX5" fmla="*/ 0 w 2108275"/>
                <a:gd name="connsiteY5" fmla="*/ 1003300 h 2027532"/>
                <a:gd name="connsiteX0" fmla="*/ 0 w 2108275"/>
                <a:gd name="connsiteY0" fmla="*/ 1003300 h 2023644"/>
                <a:gd name="connsiteX1" fmla="*/ 965200 w 2108275"/>
                <a:gd name="connsiteY1" fmla="*/ 2019300 h 2023644"/>
                <a:gd name="connsiteX2" fmla="*/ 1739900 w 2108275"/>
                <a:gd name="connsiteY2" fmla="*/ 1828800 h 2023644"/>
                <a:gd name="connsiteX3" fmla="*/ 2108200 w 2108275"/>
                <a:gd name="connsiteY3" fmla="*/ 1054100 h 2023644"/>
                <a:gd name="connsiteX4" fmla="*/ 1092200 w 2108275"/>
                <a:gd name="connsiteY4" fmla="*/ 0 h 2023644"/>
                <a:gd name="connsiteX5" fmla="*/ 0 w 2108275"/>
                <a:gd name="connsiteY5" fmla="*/ 1003300 h 2023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8275" h="2023644">
                  <a:moveTo>
                    <a:pt x="0" y="1003300"/>
                  </a:moveTo>
                  <a:lnTo>
                    <a:pt x="965200" y="2019300"/>
                  </a:lnTo>
                  <a:cubicBezTo>
                    <a:pt x="1299633" y="2044700"/>
                    <a:pt x="1583267" y="1955800"/>
                    <a:pt x="1739900" y="1828800"/>
                  </a:cubicBezTo>
                  <a:cubicBezTo>
                    <a:pt x="1938867" y="1583267"/>
                    <a:pt x="2112433" y="1299633"/>
                    <a:pt x="2108200" y="1054100"/>
                  </a:cubicBezTo>
                  <a:lnTo>
                    <a:pt x="1092200" y="0"/>
                  </a:lnTo>
                  <a:lnTo>
                    <a:pt x="0" y="1003300"/>
                  </a:lnTo>
                  <a:close/>
                </a:path>
              </a:pathLst>
            </a:custGeom>
            <a:gradFill flip="none" rotWithShape="1">
              <a:gsLst>
                <a:gs pos="0">
                  <a:schemeClr val="bg1">
                    <a:alpha val="15000"/>
                  </a:schemeClr>
                </a:gs>
                <a:gs pos="100000">
                  <a:schemeClr val="tx1">
                    <a:lumMod val="95000"/>
                    <a:lumOff val="5000"/>
                    <a:alpha val="81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62A8582D-90EA-469C-9EE1-FAB4FA4883B0}"/>
                </a:ext>
              </a:extLst>
            </p:cNvPr>
            <p:cNvSpPr/>
            <p:nvPr/>
          </p:nvSpPr>
          <p:spPr>
            <a:xfrm>
              <a:off x="4181769" y="3221133"/>
              <a:ext cx="1510014" cy="1510014"/>
            </a:xfrm>
            <a:prstGeom prst="ellipse">
              <a:avLst/>
            </a:prstGeom>
            <a:solidFill>
              <a:schemeClr val="bg1"/>
            </a:solidFill>
            <a:ln>
              <a:noFill/>
            </a:ln>
            <a:scene3d>
              <a:camera prst="orthographicFront"/>
              <a:lightRig rig="threePt" dir="t"/>
            </a:scene3d>
            <a:sp3d>
              <a:bevelT w="25400" h="508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 name="Group 18">
            <a:extLst>
              <a:ext uri="{FF2B5EF4-FFF2-40B4-BE49-F238E27FC236}">
                <a16:creationId xmlns:a16="http://schemas.microsoft.com/office/drawing/2014/main" id="{3DDB3E06-3C15-4CD4-8405-5838B6F4CD7E}"/>
              </a:ext>
            </a:extLst>
          </p:cNvPr>
          <p:cNvGrpSpPr/>
          <p:nvPr/>
        </p:nvGrpSpPr>
        <p:grpSpPr>
          <a:xfrm>
            <a:off x="3616237" y="1933316"/>
            <a:ext cx="1926653" cy="2009272"/>
            <a:chOff x="2178965" y="1393066"/>
            <a:chExt cx="2304209" cy="2439065"/>
          </a:xfrm>
        </p:grpSpPr>
        <p:sp>
          <p:nvSpPr>
            <p:cNvPr id="20" name="Freeform: Shape 19">
              <a:extLst>
                <a:ext uri="{FF2B5EF4-FFF2-40B4-BE49-F238E27FC236}">
                  <a16:creationId xmlns:a16="http://schemas.microsoft.com/office/drawing/2014/main" id="{850D24A8-CB81-41C5-ABC5-F1CA57714D2D}"/>
                </a:ext>
              </a:extLst>
            </p:cNvPr>
            <p:cNvSpPr/>
            <p:nvPr/>
          </p:nvSpPr>
          <p:spPr>
            <a:xfrm rot="2700000" flipV="1">
              <a:off x="2000222" y="1674422"/>
              <a:ext cx="2274129" cy="1711418"/>
            </a:xfrm>
            <a:custGeom>
              <a:avLst/>
              <a:gdLst>
                <a:gd name="connsiteX0" fmla="*/ 2983427 w 3545558"/>
                <a:gd name="connsiteY0" fmla="*/ 508019 h 2668247"/>
                <a:gd name="connsiteX1" fmla="*/ 3545558 w 3545558"/>
                <a:gd name="connsiteY1" fmla="*/ 1366610 h 2668247"/>
                <a:gd name="connsiteX2" fmla="*/ 2983427 w 3545558"/>
                <a:gd name="connsiteY2" fmla="*/ 2225200 h 2668247"/>
                <a:gd name="connsiteX3" fmla="*/ 2983427 w 3545558"/>
                <a:gd name="connsiteY3" fmla="*/ 1795905 h 2668247"/>
                <a:gd name="connsiteX4" fmla="*/ 2584637 w 3545558"/>
                <a:gd name="connsiteY4" fmla="*/ 1795905 h 2668247"/>
                <a:gd name="connsiteX5" fmla="*/ 2570558 w 3545558"/>
                <a:gd name="connsiteY5" fmla="*/ 1836156 h 2668247"/>
                <a:gd name="connsiteX6" fmla="*/ 2277492 w 3545558"/>
                <a:gd name="connsiteY6" fmla="*/ 2277491 h 2668247"/>
                <a:gd name="connsiteX7" fmla="*/ 390755 w 3545558"/>
                <a:gd name="connsiteY7" fmla="*/ 2277491 h 2668247"/>
                <a:gd name="connsiteX8" fmla="*/ 390755 w 3545558"/>
                <a:gd name="connsiteY8" fmla="*/ 390755 h 2668247"/>
                <a:gd name="connsiteX9" fmla="*/ 2277492 w 3545558"/>
                <a:gd name="connsiteY9" fmla="*/ 390755 h 2668247"/>
                <a:gd name="connsiteX10" fmla="*/ 2570558 w 3545558"/>
                <a:gd name="connsiteY10" fmla="*/ 832091 h 2668247"/>
                <a:gd name="connsiteX11" fmla="*/ 2607363 w 3545558"/>
                <a:gd name="connsiteY11" fmla="*/ 937314 h 2668247"/>
                <a:gd name="connsiteX12" fmla="*/ 2983427 w 3545558"/>
                <a:gd name="connsiteY12" fmla="*/ 937314 h 2668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545558" h="2668247">
                  <a:moveTo>
                    <a:pt x="2983427" y="508019"/>
                  </a:moveTo>
                  <a:lnTo>
                    <a:pt x="3545558" y="1366610"/>
                  </a:lnTo>
                  <a:lnTo>
                    <a:pt x="2983427" y="2225200"/>
                  </a:lnTo>
                  <a:lnTo>
                    <a:pt x="2983427" y="1795905"/>
                  </a:lnTo>
                  <a:lnTo>
                    <a:pt x="2584637" y="1795905"/>
                  </a:lnTo>
                  <a:lnTo>
                    <a:pt x="2570558" y="1836156"/>
                  </a:lnTo>
                  <a:cubicBezTo>
                    <a:pt x="2505433" y="1996756"/>
                    <a:pt x="2407743" y="2147239"/>
                    <a:pt x="2277492" y="2277491"/>
                  </a:cubicBezTo>
                  <a:cubicBezTo>
                    <a:pt x="1756484" y="2798499"/>
                    <a:pt x="911763" y="2798499"/>
                    <a:pt x="390755" y="2277491"/>
                  </a:cubicBezTo>
                  <a:cubicBezTo>
                    <a:pt x="-130252" y="1756484"/>
                    <a:pt x="-130252" y="911763"/>
                    <a:pt x="390755" y="390755"/>
                  </a:cubicBezTo>
                  <a:cubicBezTo>
                    <a:pt x="911763" y="-130252"/>
                    <a:pt x="1756484" y="-130252"/>
                    <a:pt x="2277492" y="390755"/>
                  </a:cubicBezTo>
                  <a:cubicBezTo>
                    <a:pt x="2407743" y="521007"/>
                    <a:pt x="2505433" y="671491"/>
                    <a:pt x="2570558" y="832091"/>
                  </a:cubicBezTo>
                  <a:lnTo>
                    <a:pt x="2607363" y="937314"/>
                  </a:lnTo>
                  <a:lnTo>
                    <a:pt x="2983427" y="937314"/>
                  </a:lnTo>
                  <a:close/>
                </a:path>
              </a:pathLst>
            </a:custGeom>
            <a:noFill/>
            <a:ln w="28575">
              <a:solidFill>
                <a:srgbClr val="D6009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Freeform: Shape 20">
              <a:extLst>
                <a:ext uri="{FF2B5EF4-FFF2-40B4-BE49-F238E27FC236}">
                  <a16:creationId xmlns:a16="http://schemas.microsoft.com/office/drawing/2014/main" id="{6148258E-CDAE-46D5-BADB-AF36C8512197}"/>
                </a:ext>
              </a:extLst>
            </p:cNvPr>
            <p:cNvSpPr/>
            <p:nvPr/>
          </p:nvSpPr>
          <p:spPr>
            <a:xfrm>
              <a:off x="2374899" y="1808487"/>
              <a:ext cx="2108275" cy="2023644"/>
            </a:xfrm>
            <a:custGeom>
              <a:avLst/>
              <a:gdLst>
                <a:gd name="connsiteX0" fmla="*/ 0 w 2108200"/>
                <a:gd name="connsiteY0" fmla="*/ 1003300 h 2019300"/>
                <a:gd name="connsiteX1" fmla="*/ 965200 w 2108200"/>
                <a:gd name="connsiteY1" fmla="*/ 2019300 h 2019300"/>
                <a:gd name="connsiteX2" fmla="*/ 1854200 w 2108200"/>
                <a:gd name="connsiteY2" fmla="*/ 1714500 h 2019300"/>
                <a:gd name="connsiteX3" fmla="*/ 2108200 w 2108200"/>
                <a:gd name="connsiteY3" fmla="*/ 1054100 h 2019300"/>
                <a:gd name="connsiteX4" fmla="*/ 1092200 w 2108200"/>
                <a:gd name="connsiteY4" fmla="*/ 0 h 2019300"/>
                <a:gd name="connsiteX5" fmla="*/ 0 w 2108200"/>
                <a:gd name="connsiteY5" fmla="*/ 1003300 h 2019300"/>
                <a:gd name="connsiteX0" fmla="*/ 0 w 2108200"/>
                <a:gd name="connsiteY0" fmla="*/ 1003300 h 2019300"/>
                <a:gd name="connsiteX1" fmla="*/ 965200 w 2108200"/>
                <a:gd name="connsiteY1" fmla="*/ 2019300 h 2019300"/>
                <a:gd name="connsiteX2" fmla="*/ 1854200 w 2108200"/>
                <a:gd name="connsiteY2" fmla="*/ 1714500 h 2019300"/>
                <a:gd name="connsiteX3" fmla="*/ 2108200 w 2108200"/>
                <a:gd name="connsiteY3" fmla="*/ 1054100 h 2019300"/>
                <a:gd name="connsiteX4" fmla="*/ 1092200 w 2108200"/>
                <a:gd name="connsiteY4" fmla="*/ 0 h 2019300"/>
                <a:gd name="connsiteX5" fmla="*/ 0 w 2108200"/>
                <a:gd name="connsiteY5" fmla="*/ 1003300 h 2019300"/>
                <a:gd name="connsiteX0" fmla="*/ 0 w 2108200"/>
                <a:gd name="connsiteY0" fmla="*/ 1003300 h 2023482"/>
                <a:gd name="connsiteX1" fmla="*/ 965200 w 2108200"/>
                <a:gd name="connsiteY1" fmla="*/ 2019300 h 2023482"/>
                <a:gd name="connsiteX2" fmla="*/ 1854200 w 2108200"/>
                <a:gd name="connsiteY2" fmla="*/ 1714500 h 2023482"/>
                <a:gd name="connsiteX3" fmla="*/ 2108200 w 2108200"/>
                <a:gd name="connsiteY3" fmla="*/ 1054100 h 2023482"/>
                <a:gd name="connsiteX4" fmla="*/ 1092200 w 2108200"/>
                <a:gd name="connsiteY4" fmla="*/ 0 h 2023482"/>
                <a:gd name="connsiteX5" fmla="*/ 0 w 2108200"/>
                <a:gd name="connsiteY5" fmla="*/ 1003300 h 2023482"/>
                <a:gd name="connsiteX0" fmla="*/ 0 w 2108200"/>
                <a:gd name="connsiteY0" fmla="*/ 1003300 h 2023482"/>
                <a:gd name="connsiteX1" fmla="*/ 965200 w 2108200"/>
                <a:gd name="connsiteY1" fmla="*/ 2019300 h 2023482"/>
                <a:gd name="connsiteX2" fmla="*/ 1854200 w 2108200"/>
                <a:gd name="connsiteY2" fmla="*/ 1714500 h 2023482"/>
                <a:gd name="connsiteX3" fmla="*/ 2108200 w 2108200"/>
                <a:gd name="connsiteY3" fmla="*/ 1054100 h 2023482"/>
                <a:gd name="connsiteX4" fmla="*/ 1092200 w 2108200"/>
                <a:gd name="connsiteY4" fmla="*/ 0 h 2023482"/>
                <a:gd name="connsiteX5" fmla="*/ 0 w 2108200"/>
                <a:gd name="connsiteY5" fmla="*/ 1003300 h 2023482"/>
                <a:gd name="connsiteX0" fmla="*/ 0 w 2108651"/>
                <a:gd name="connsiteY0" fmla="*/ 1003300 h 2023482"/>
                <a:gd name="connsiteX1" fmla="*/ 965200 w 2108651"/>
                <a:gd name="connsiteY1" fmla="*/ 2019300 h 2023482"/>
                <a:gd name="connsiteX2" fmla="*/ 1854200 w 2108651"/>
                <a:gd name="connsiteY2" fmla="*/ 1714500 h 2023482"/>
                <a:gd name="connsiteX3" fmla="*/ 2108200 w 2108651"/>
                <a:gd name="connsiteY3" fmla="*/ 1054100 h 2023482"/>
                <a:gd name="connsiteX4" fmla="*/ 1092200 w 2108651"/>
                <a:gd name="connsiteY4" fmla="*/ 0 h 2023482"/>
                <a:gd name="connsiteX5" fmla="*/ 0 w 2108651"/>
                <a:gd name="connsiteY5" fmla="*/ 1003300 h 2023482"/>
                <a:gd name="connsiteX0" fmla="*/ 0 w 2108296"/>
                <a:gd name="connsiteY0" fmla="*/ 1003300 h 2034977"/>
                <a:gd name="connsiteX1" fmla="*/ 965200 w 2108296"/>
                <a:gd name="connsiteY1" fmla="*/ 2019300 h 2034977"/>
                <a:gd name="connsiteX2" fmla="*/ 1739900 w 2108296"/>
                <a:gd name="connsiteY2" fmla="*/ 1828800 h 2034977"/>
                <a:gd name="connsiteX3" fmla="*/ 2108200 w 2108296"/>
                <a:gd name="connsiteY3" fmla="*/ 1054100 h 2034977"/>
                <a:gd name="connsiteX4" fmla="*/ 1092200 w 2108296"/>
                <a:gd name="connsiteY4" fmla="*/ 0 h 2034977"/>
                <a:gd name="connsiteX5" fmla="*/ 0 w 2108296"/>
                <a:gd name="connsiteY5" fmla="*/ 1003300 h 2034977"/>
                <a:gd name="connsiteX0" fmla="*/ 0 w 2108296"/>
                <a:gd name="connsiteY0" fmla="*/ 1003300 h 2027532"/>
                <a:gd name="connsiteX1" fmla="*/ 965200 w 2108296"/>
                <a:gd name="connsiteY1" fmla="*/ 2019300 h 2027532"/>
                <a:gd name="connsiteX2" fmla="*/ 1739900 w 2108296"/>
                <a:gd name="connsiteY2" fmla="*/ 1828800 h 2027532"/>
                <a:gd name="connsiteX3" fmla="*/ 2108200 w 2108296"/>
                <a:gd name="connsiteY3" fmla="*/ 1054100 h 2027532"/>
                <a:gd name="connsiteX4" fmla="*/ 1092200 w 2108296"/>
                <a:gd name="connsiteY4" fmla="*/ 0 h 2027532"/>
                <a:gd name="connsiteX5" fmla="*/ 0 w 2108296"/>
                <a:gd name="connsiteY5" fmla="*/ 1003300 h 2027532"/>
                <a:gd name="connsiteX0" fmla="*/ 0 w 2108275"/>
                <a:gd name="connsiteY0" fmla="*/ 1003300 h 2027532"/>
                <a:gd name="connsiteX1" fmla="*/ 965200 w 2108275"/>
                <a:gd name="connsiteY1" fmla="*/ 2019300 h 2027532"/>
                <a:gd name="connsiteX2" fmla="*/ 1739900 w 2108275"/>
                <a:gd name="connsiteY2" fmla="*/ 1828800 h 2027532"/>
                <a:gd name="connsiteX3" fmla="*/ 2108200 w 2108275"/>
                <a:gd name="connsiteY3" fmla="*/ 1054100 h 2027532"/>
                <a:gd name="connsiteX4" fmla="*/ 1092200 w 2108275"/>
                <a:gd name="connsiteY4" fmla="*/ 0 h 2027532"/>
                <a:gd name="connsiteX5" fmla="*/ 0 w 2108275"/>
                <a:gd name="connsiteY5" fmla="*/ 1003300 h 2027532"/>
                <a:gd name="connsiteX0" fmla="*/ 0 w 2108275"/>
                <a:gd name="connsiteY0" fmla="*/ 1003300 h 2023644"/>
                <a:gd name="connsiteX1" fmla="*/ 965200 w 2108275"/>
                <a:gd name="connsiteY1" fmla="*/ 2019300 h 2023644"/>
                <a:gd name="connsiteX2" fmla="*/ 1739900 w 2108275"/>
                <a:gd name="connsiteY2" fmla="*/ 1828800 h 2023644"/>
                <a:gd name="connsiteX3" fmla="*/ 2108200 w 2108275"/>
                <a:gd name="connsiteY3" fmla="*/ 1054100 h 2023644"/>
                <a:gd name="connsiteX4" fmla="*/ 1092200 w 2108275"/>
                <a:gd name="connsiteY4" fmla="*/ 0 h 2023644"/>
                <a:gd name="connsiteX5" fmla="*/ 0 w 2108275"/>
                <a:gd name="connsiteY5" fmla="*/ 1003300 h 2023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8275" h="2023644">
                  <a:moveTo>
                    <a:pt x="0" y="1003300"/>
                  </a:moveTo>
                  <a:lnTo>
                    <a:pt x="965200" y="2019300"/>
                  </a:lnTo>
                  <a:cubicBezTo>
                    <a:pt x="1299633" y="2044700"/>
                    <a:pt x="1583267" y="1955800"/>
                    <a:pt x="1739900" y="1828800"/>
                  </a:cubicBezTo>
                  <a:cubicBezTo>
                    <a:pt x="1938867" y="1583267"/>
                    <a:pt x="2112433" y="1299633"/>
                    <a:pt x="2108200" y="1054100"/>
                  </a:cubicBezTo>
                  <a:lnTo>
                    <a:pt x="1092200" y="0"/>
                  </a:lnTo>
                  <a:lnTo>
                    <a:pt x="0" y="1003300"/>
                  </a:lnTo>
                  <a:close/>
                </a:path>
              </a:pathLst>
            </a:custGeom>
            <a:gradFill flip="none" rotWithShape="1">
              <a:gsLst>
                <a:gs pos="0">
                  <a:schemeClr val="bg1">
                    <a:alpha val="15000"/>
                  </a:schemeClr>
                </a:gs>
                <a:gs pos="100000">
                  <a:schemeClr val="tx1">
                    <a:lumMod val="95000"/>
                    <a:lumOff val="5000"/>
                    <a:alpha val="81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3EEA8B75-21A0-4C26-89E3-AAE54F15A3BE}"/>
                </a:ext>
              </a:extLst>
            </p:cNvPr>
            <p:cNvSpPr/>
            <p:nvPr/>
          </p:nvSpPr>
          <p:spPr>
            <a:xfrm>
              <a:off x="2178965" y="1576209"/>
              <a:ext cx="1510014" cy="1510014"/>
            </a:xfrm>
            <a:prstGeom prst="ellipse">
              <a:avLst/>
            </a:prstGeom>
            <a:solidFill>
              <a:schemeClr val="bg1"/>
            </a:solidFill>
            <a:ln>
              <a:noFill/>
            </a:ln>
            <a:scene3d>
              <a:camera prst="orthographicFront"/>
              <a:lightRig rig="threePt" dir="t"/>
            </a:scene3d>
            <a:sp3d>
              <a:bevelT w="25400" h="508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 name="Group 23">
            <a:extLst>
              <a:ext uri="{FF2B5EF4-FFF2-40B4-BE49-F238E27FC236}">
                <a16:creationId xmlns:a16="http://schemas.microsoft.com/office/drawing/2014/main" id="{80AA0F20-6C8D-4BB4-AE83-3B1B4C7BEF4C}"/>
              </a:ext>
            </a:extLst>
          </p:cNvPr>
          <p:cNvGrpSpPr/>
          <p:nvPr/>
        </p:nvGrpSpPr>
        <p:grpSpPr>
          <a:xfrm>
            <a:off x="1135891" y="4157035"/>
            <a:ext cx="2118992" cy="2132931"/>
            <a:chOff x="92988" y="2915608"/>
            <a:chExt cx="2534240" cy="2589175"/>
          </a:xfrm>
        </p:grpSpPr>
        <p:sp>
          <p:nvSpPr>
            <p:cNvPr id="25" name="Freeform: Shape 24">
              <a:extLst>
                <a:ext uri="{FF2B5EF4-FFF2-40B4-BE49-F238E27FC236}">
                  <a16:creationId xmlns:a16="http://schemas.microsoft.com/office/drawing/2014/main" id="{DAE789BC-DB7C-43F9-9FCD-FEFD533122E8}"/>
                </a:ext>
              </a:extLst>
            </p:cNvPr>
            <p:cNvSpPr/>
            <p:nvPr/>
          </p:nvSpPr>
          <p:spPr>
            <a:xfrm rot="18900000">
              <a:off x="92988" y="2915608"/>
              <a:ext cx="2274129" cy="1711418"/>
            </a:xfrm>
            <a:custGeom>
              <a:avLst/>
              <a:gdLst>
                <a:gd name="connsiteX0" fmla="*/ 2983427 w 3545558"/>
                <a:gd name="connsiteY0" fmla="*/ 508019 h 2668247"/>
                <a:gd name="connsiteX1" fmla="*/ 3545558 w 3545558"/>
                <a:gd name="connsiteY1" fmla="*/ 1366610 h 2668247"/>
                <a:gd name="connsiteX2" fmla="*/ 2983427 w 3545558"/>
                <a:gd name="connsiteY2" fmla="*/ 2225200 h 2668247"/>
                <a:gd name="connsiteX3" fmla="*/ 2983427 w 3545558"/>
                <a:gd name="connsiteY3" fmla="*/ 1795905 h 2668247"/>
                <a:gd name="connsiteX4" fmla="*/ 2584637 w 3545558"/>
                <a:gd name="connsiteY4" fmla="*/ 1795905 h 2668247"/>
                <a:gd name="connsiteX5" fmla="*/ 2570558 w 3545558"/>
                <a:gd name="connsiteY5" fmla="*/ 1836156 h 2668247"/>
                <a:gd name="connsiteX6" fmla="*/ 2277492 w 3545558"/>
                <a:gd name="connsiteY6" fmla="*/ 2277491 h 2668247"/>
                <a:gd name="connsiteX7" fmla="*/ 390755 w 3545558"/>
                <a:gd name="connsiteY7" fmla="*/ 2277491 h 2668247"/>
                <a:gd name="connsiteX8" fmla="*/ 390755 w 3545558"/>
                <a:gd name="connsiteY8" fmla="*/ 390755 h 2668247"/>
                <a:gd name="connsiteX9" fmla="*/ 2277492 w 3545558"/>
                <a:gd name="connsiteY9" fmla="*/ 390755 h 2668247"/>
                <a:gd name="connsiteX10" fmla="*/ 2570558 w 3545558"/>
                <a:gd name="connsiteY10" fmla="*/ 832091 h 2668247"/>
                <a:gd name="connsiteX11" fmla="*/ 2607363 w 3545558"/>
                <a:gd name="connsiteY11" fmla="*/ 937314 h 2668247"/>
                <a:gd name="connsiteX12" fmla="*/ 2983427 w 3545558"/>
                <a:gd name="connsiteY12" fmla="*/ 937314 h 2668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545558" h="2668247">
                  <a:moveTo>
                    <a:pt x="2983427" y="508019"/>
                  </a:moveTo>
                  <a:lnTo>
                    <a:pt x="3545558" y="1366610"/>
                  </a:lnTo>
                  <a:lnTo>
                    <a:pt x="2983427" y="2225200"/>
                  </a:lnTo>
                  <a:lnTo>
                    <a:pt x="2983427" y="1795905"/>
                  </a:lnTo>
                  <a:lnTo>
                    <a:pt x="2584637" y="1795905"/>
                  </a:lnTo>
                  <a:lnTo>
                    <a:pt x="2570558" y="1836156"/>
                  </a:lnTo>
                  <a:cubicBezTo>
                    <a:pt x="2505433" y="1996756"/>
                    <a:pt x="2407743" y="2147239"/>
                    <a:pt x="2277492" y="2277491"/>
                  </a:cubicBezTo>
                  <a:cubicBezTo>
                    <a:pt x="1756484" y="2798499"/>
                    <a:pt x="911763" y="2798499"/>
                    <a:pt x="390755" y="2277491"/>
                  </a:cubicBezTo>
                  <a:cubicBezTo>
                    <a:pt x="-130252" y="1756484"/>
                    <a:pt x="-130252" y="911763"/>
                    <a:pt x="390755" y="390755"/>
                  </a:cubicBezTo>
                  <a:cubicBezTo>
                    <a:pt x="911763" y="-130252"/>
                    <a:pt x="1756484" y="-130252"/>
                    <a:pt x="2277492" y="390755"/>
                  </a:cubicBezTo>
                  <a:cubicBezTo>
                    <a:pt x="2407743" y="521007"/>
                    <a:pt x="2505433" y="671491"/>
                    <a:pt x="2570558" y="832091"/>
                  </a:cubicBezTo>
                  <a:lnTo>
                    <a:pt x="2607363" y="937314"/>
                  </a:lnTo>
                  <a:lnTo>
                    <a:pt x="2983427" y="937314"/>
                  </a:lnTo>
                  <a:close/>
                </a:path>
              </a:pathLst>
            </a:custGeom>
            <a:noFill/>
            <a:ln w="285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6" name="Freeform: Shape 25">
              <a:extLst>
                <a:ext uri="{FF2B5EF4-FFF2-40B4-BE49-F238E27FC236}">
                  <a16:creationId xmlns:a16="http://schemas.microsoft.com/office/drawing/2014/main" id="{FB48D621-2ABE-4957-A578-A260D50D28C0}"/>
                </a:ext>
              </a:extLst>
            </p:cNvPr>
            <p:cNvSpPr/>
            <p:nvPr/>
          </p:nvSpPr>
          <p:spPr>
            <a:xfrm>
              <a:off x="518953" y="3481139"/>
              <a:ext cx="2108275" cy="2023644"/>
            </a:xfrm>
            <a:custGeom>
              <a:avLst/>
              <a:gdLst>
                <a:gd name="connsiteX0" fmla="*/ 0 w 2108200"/>
                <a:gd name="connsiteY0" fmla="*/ 1003300 h 2019300"/>
                <a:gd name="connsiteX1" fmla="*/ 965200 w 2108200"/>
                <a:gd name="connsiteY1" fmla="*/ 2019300 h 2019300"/>
                <a:gd name="connsiteX2" fmla="*/ 1854200 w 2108200"/>
                <a:gd name="connsiteY2" fmla="*/ 1714500 h 2019300"/>
                <a:gd name="connsiteX3" fmla="*/ 2108200 w 2108200"/>
                <a:gd name="connsiteY3" fmla="*/ 1054100 h 2019300"/>
                <a:gd name="connsiteX4" fmla="*/ 1092200 w 2108200"/>
                <a:gd name="connsiteY4" fmla="*/ 0 h 2019300"/>
                <a:gd name="connsiteX5" fmla="*/ 0 w 2108200"/>
                <a:gd name="connsiteY5" fmla="*/ 1003300 h 2019300"/>
                <a:gd name="connsiteX0" fmla="*/ 0 w 2108200"/>
                <a:gd name="connsiteY0" fmla="*/ 1003300 h 2019300"/>
                <a:gd name="connsiteX1" fmla="*/ 965200 w 2108200"/>
                <a:gd name="connsiteY1" fmla="*/ 2019300 h 2019300"/>
                <a:gd name="connsiteX2" fmla="*/ 1854200 w 2108200"/>
                <a:gd name="connsiteY2" fmla="*/ 1714500 h 2019300"/>
                <a:gd name="connsiteX3" fmla="*/ 2108200 w 2108200"/>
                <a:gd name="connsiteY3" fmla="*/ 1054100 h 2019300"/>
                <a:gd name="connsiteX4" fmla="*/ 1092200 w 2108200"/>
                <a:gd name="connsiteY4" fmla="*/ 0 h 2019300"/>
                <a:gd name="connsiteX5" fmla="*/ 0 w 2108200"/>
                <a:gd name="connsiteY5" fmla="*/ 1003300 h 2019300"/>
                <a:gd name="connsiteX0" fmla="*/ 0 w 2108200"/>
                <a:gd name="connsiteY0" fmla="*/ 1003300 h 2023482"/>
                <a:gd name="connsiteX1" fmla="*/ 965200 w 2108200"/>
                <a:gd name="connsiteY1" fmla="*/ 2019300 h 2023482"/>
                <a:gd name="connsiteX2" fmla="*/ 1854200 w 2108200"/>
                <a:gd name="connsiteY2" fmla="*/ 1714500 h 2023482"/>
                <a:gd name="connsiteX3" fmla="*/ 2108200 w 2108200"/>
                <a:gd name="connsiteY3" fmla="*/ 1054100 h 2023482"/>
                <a:gd name="connsiteX4" fmla="*/ 1092200 w 2108200"/>
                <a:gd name="connsiteY4" fmla="*/ 0 h 2023482"/>
                <a:gd name="connsiteX5" fmla="*/ 0 w 2108200"/>
                <a:gd name="connsiteY5" fmla="*/ 1003300 h 2023482"/>
                <a:gd name="connsiteX0" fmla="*/ 0 w 2108200"/>
                <a:gd name="connsiteY0" fmla="*/ 1003300 h 2023482"/>
                <a:gd name="connsiteX1" fmla="*/ 965200 w 2108200"/>
                <a:gd name="connsiteY1" fmla="*/ 2019300 h 2023482"/>
                <a:gd name="connsiteX2" fmla="*/ 1854200 w 2108200"/>
                <a:gd name="connsiteY2" fmla="*/ 1714500 h 2023482"/>
                <a:gd name="connsiteX3" fmla="*/ 2108200 w 2108200"/>
                <a:gd name="connsiteY3" fmla="*/ 1054100 h 2023482"/>
                <a:gd name="connsiteX4" fmla="*/ 1092200 w 2108200"/>
                <a:gd name="connsiteY4" fmla="*/ 0 h 2023482"/>
                <a:gd name="connsiteX5" fmla="*/ 0 w 2108200"/>
                <a:gd name="connsiteY5" fmla="*/ 1003300 h 2023482"/>
                <a:gd name="connsiteX0" fmla="*/ 0 w 2108651"/>
                <a:gd name="connsiteY0" fmla="*/ 1003300 h 2023482"/>
                <a:gd name="connsiteX1" fmla="*/ 965200 w 2108651"/>
                <a:gd name="connsiteY1" fmla="*/ 2019300 h 2023482"/>
                <a:gd name="connsiteX2" fmla="*/ 1854200 w 2108651"/>
                <a:gd name="connsiteY2" fmla="*/ 1714500 h 2023482"/>
                <a:gd name="connsiteX3" fmla="*/ 2108200 w 2108651"/>
                <a:gd name="connsiteY3" fmla="*/ 1054100 h 2023482"/>
                <a:gd name="connsiteX4" fmla="*/ 1092200 w 2108651"/>
                <a:gd name="connsiteY4" fmla="*/ 0 h 2023482"/>
                <a:gd name="connsiteX5" fmla="*/ 0 w 2108651"/>
                <a:gd name="connsiteY5" fmla="*/ 1003300 h 2023482"/>
                <a:gd name="connsiteX0" fmla="*/ 0 w 2108296"/>
                <a:gd name="connsiteY0" fmla="*/ 1003300 h 2034977"/>
                <a:gd name="connsiteX1" fmla="*/ 965200 w 2108296"/>
                <a:gd name="connsiteY1" fmla="*/ 2019300 h 2034977"/>
                <a:gd name="connsiteX2" fmla="*/ 1739900 w 2108296"/>
                <a:gd name="connsiteY2" fmla="*/ 1828800 h 2034977"/>
                <a:gd name="connsiteX3" fmla="*/ 2108200 w 2108296"/>
                <a:gd name="connsiteY3" fmla="*/ 1054100 h 2034977"/>
                <a:gd name="connsiteX4" fmla="*/ 1092200 w 2108296"/>
                <a:gd name="connsiteY4" fmla="*/ 0 h 2034977"/>
                <a:gd name="connsiteX5" fmla="*/ 0 w 2108296"/>
                <a:gd name="connsiteY5" fmla="*/ 1003300 h 2034977"/>
                <a:gd name="connsiteX0" fmla="*/ 0 w 2108296"/>
                <a:gd name="connsiteY0" fmla="*/ 1003300 h 2027532"/>
                <a:gd name="connsiteX1" fmla="*/ 965200 w 2108296"/>
                <a:gd name="connsiteY1" fmla="*/ 2019300 h 2027532"/>
                <a:gd name="connsiteX2" fmla="*/ 1739900 w 2108296"/>
                <a:gd name="connsiteY2" fmla="*/ 1828800 h 2027532"/>
                <a:gd name="connsiteX3" fmla="*/ 2108200 w 2108296"/>
                <a:gd name="connsiteY3" fmla="*/ 1054100 h 2027532"/>
                <a:gd name="connsiteX4" fmla="*/ 1092200 w 2108296"/>
                <a:gd name="connsiteY4" fmla="*/ 0 h 2027532"/>
                <a:gd name="connsiteX5" fmla="*/ 0 w 2108296"/>
                <a:gd name="connsiteY5" fmla="*/ 1003300 h 2027532"/>
                <a:gd name="connsiteX0" fmla="*/ 0 w 2108275"/>
                <a:gd name="connsiteY0" fmla="*/ 1003300 h 2027532"/>
                <a:gd name="connsiteX1" fmla="*/ 965200 w 2108275"/>
                <a:gd name="connsiteY1" fmla="*/ 2019300 h 2027532"/>
                <a:gd name="connsiteX2" fmla="*/ 1739900 w 2108275"/>
                <a:gd name="connsiteY2" fmla="*/ 1828800 h 2027532"/>
                <a:gd name="connsiteX3" fmla="*/ 2108200 w 2108275"/>
                <a:gd name="connsiteY3" fmla="*/ 1054100 h 2027532"/>
                <a:gd name="connsiteX4" fmla="*/ 1092200 w 2108275"/>
                <a:gd name="connsiteY4" fmla="*/ 0 h 2027532"/>
                <a:gd name="connsiteX5" fmla="*/ 0 w 2108275"/>
                <a:gd name="connsiteY5" fmla="*/ 1003300 h 2027532"/>
                <a:gd name="connsiteX0" fmla="*/ 0 w 2108275"/>
                <a:gd name="connsiteY0" fmla="*/ 1003300 h 2023644"/>
                <a:gd name="connsiteX1" fmla="*/ 965200 w 2108275"/>
                <a:gd name="connsiteY1" fmla="*/ 2019300 h 2023644"/>
                <a:gd name="connsiteX2" fmla="*/ 1739900 w 2108275"/>
                <a:gd name="connsiteY2" fmla="*/ 1828800 h 2023644"/>
                <a:gd name="connsiteX3" fmla="*/ 2108200 w 2108275"/>
                <a:gd name="connsiteY3" fmla="*/ 1054100 h 2023644"/>
                <a:gd name="connsiteX4" fmla="*/ 1092200 w 2108275"/>
                <a:gd name="connsiteY4" fmla="*/ 0 h 2023644"/>
                <a:gd name="connsiteX5" fmla="*/ 0 w 2108275"/>
                <a:gd name="connsiteY5" fmla="*/ 1003300 h 2023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8275" h="2023644">
                  <a:moveTo>
                    <a:pt x="0" y="1003300"/>
                  </a:moveTo>
                  <a:lnTo>
                    <a:pt x="965200" y="2019300"/>
                  </a:lnTo>
                  <a:cubicBezTo>
                    <a:pt x="1299633" y="2044700"/>
                    <a:pt x="1583267" y="1955800"/>
                    <a:pt x="1739900" y="1828800"/>
                  </a:cubicBezTo>
                  <a:cubicBezTo>
                    <a:pt x="1938867" y="1583267"/>
                    <a:pt x="2112433" y="1299633"/>
                    <a:pt x="2108200" y="1054100"/>
                  </a:cubicBezTo>
                  <a:lnTo>
                    <a:pt x="1092200" y="0"/>
                  </a:lnTo>
                  <a:lnTo>
                    <a:pt x="0" y="1003300"/>
                  </a:lnTo>
                  <a:close/>
                </a:path>
              </a:pathLst>
            </a:custGeom>
            <a:gradFill flip="none" rotWithShape="1">
              <a:gsLst>
                <a:gs pos="0">
                  <a:schemeClr val="bg1">
                    <a:alpha val="15000"/>
                  </a:schemeClr>
                </a:gs>
                <a:gs pos="100000">
                  <a:schemeClr val="tx1">
                    <a:lumMod val="95000"/>
                    <a:lumOff val="5000"/>
                    <a:alpha val="81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D39B4F00-0FD1-4BB2-BA97-E406AADB0F70}"/>
                </a:ext>
              </a:extLst>
            </p:cNvPr>
            <p:cNvSpPr/>
            <p:nvPr/>
          </p:nvSpPr>
          <p:spPr>
            <a:xfrm>
              <a:off x="267881" y="3221133"/>
              <a:ext cx="1510014" cy="1510014"/>
            </a:xfrm>
            <a:prstGeom prst="ellipse">
              <a:avLst/>
            </a:prstGeom>
            <a:solidFill>
              <a:schemeClr val="bg1"/>
            </a:solidFill>
            <a:ln>
              <a:noFill/>
            </a:ln>
            <a:scene3d>
              <a:camera prst="orthographicFront"/>
              <a:lightRig rig="threePt" dir="t"/>
            </a:scene3d>
            <a:sp3d>
              <a:bevelT w="25400" h="508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0" name="TextBox 29">
            <a:extLst>
              <a:ext uri="{FF2B5EF4-FFF2-40B4-BE49-F238E27FC236}">
                <a16:creationId xmlns:a16="http://schemas.microsoft.com/office/drawing/2014/main" id="{39B06038-D170-4162-B0E9-D784D976F7C3}"/>
              </a:ext>
            </a:extLst>
          </p:cNvPr>
          <p:cNvSpPr txBox="1"/>
          <p:nvPr/>
        </p:nvSpPr>
        <p:spPr>
          <a:xfrm>
            <a:off x="544019" y="2312422"/>
            <a:ext cx="2877778" cy="1384995"/>
          </a:xfrm>
          <a:prstGeom prst="rect">
            <a:avLst/>
          </a:prstGeom>
          <a:noFill/>
        </p:spPr>
        <p:txBody>
          <a:bodyPr wrap="square">
            <a:spAutoFit/>
          </a:bodyPr>
          <a:lstStyle/>
          <a:p>
            <a:pPr algn="ctr"/>
            <a:r>
              <a:rPr lang="en-US" sz="2800" dirty="0" err="1">
                <a:effectLst/>
                <a:latin typeface="Times New Roman" panose="02020603050405020304" pitchFamily="18" charset="0"/>
                <a:ea typeface="Calibri" panose="020F0502020204030204" pitchFamily="34" charset="0"/>
              </a:rPr>
              <a:t>Nhân</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vật</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thuộc</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nhiều</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tầng</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lớp</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nhiều</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ngành</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nghề</a:t>
            </a:r>
            <a:r>
              <a:rPr lang="en-US" sz="2800" dirty="0">
                <a:effectLst/>
                <a:latin typeface="Times New Roman" panose="02020603050405020304" pitchFamily="18" charset="0"/>
                <a:ea typeface="Calibri" panose="020F0502020204030204" pitchFamily="34" charset="0"/>
              </a:rPr>
              <a:t>.</a:t>
            </a:r>
            <a:endParaRPr lang="en-US" sz="2800" dirty="0"/>
          </a:p>
        </p:txBody>
      </p:sp>
      <p:sp>
        <p:nvSpPr>
          <p:cNvPr id="32" name="TextBox 31">
            <a:extLst>
              <a:ext uri="{FF2B5EF4-FFF2-40B4-BE49-F238E27FC236}">
                <a16:creationId xmlns:a16="http://schemas.microsoft.com/office/drawing/2014/main" id="{6FC764F1-7C29-4F2E-84BA-1CE905CD92B5}"/>
              </a:ext>
            </a:extLst>
          </p:cNvPr>
          <p:cNvSpPr txBox="1"/>
          <p:nvPr/>
        </p:nvSpPr>
        <p:spPr>
          <a:xfrm>
            <a:off x="3344118" y="3785179"/>
            <a:ext cx="2016178" cy="1815882"/>
          </a:xfrm>
          <a:prstGeom prst="rect">
            <a:avLst/>
          </a:prstGeom>
          <a:noFill/>
        </p:spPr>
        <p:txBody>
          <a:bodyPr wrap="square">
            <a:spAutoFit/>
          </a:bodyPr>
          <a:lstStyle/>
          <a:p>
            <a:pPr algn="ctr"/>
            <a:r>
              <a:rPr lang="en-US" sz="2800" dirty="0" err="1">
                <a:effectLst/>
                <a:latin typeface="Times New Roman" panose="02020603050405020304" pitchFamily="18" charset="0"/>
                <a:ea typeface="Calibri" panose="020F0502020204030204" pitchFamily="34" charset="0"/>
              </a:rPr>
              <a:t>Kết</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cấu</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chương</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hồi</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kiểu</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truyền</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thống</a:t>
            </a:r>
            <a:r>
              <a:rPr lang="en-US" sz="2800" dirty="0">
                <a:effectLst/>
                <a:latin typeface="Times New Roman" panose="02020603050405020304" pitchFamily="18" charset="0"/>
                <a:ea typeface="Calibri" panose="020F0502020204030204" pitchFamily="34" charset="0"/>
              </a:rPr>
              <a:t>. </a:t>
            </a:r>
            <a:endParaRPr lang="en-US" sz="2800" dirty="0"/>
          </a:p>
        </p:txBody>
      </p:sp>
      <p:sp>
        <p:nvSpPr>
          <p:cNvPr id="45" name="Arrow: Right 44">
            <a:extLst>
              <a:ext uri="{FF2B5EF4-FFF2-40B4-BE49-F238E27FC236}">
                <a16:creationId xmlns:a16="http://schemas.microsoft.com/office/drawing/2014/main" id="{8226ED55-4026-4CF1-A8EA-B0E89ADBADFF}"/>
              </a:ext>
            </a:extLst>
          </p:cNvPr>
          <p:cNvSpPr/>
          <p:nvPr/>
        </p:nvSpPr>
        <p:spPr>
          <a:xfrm>
            <a:off x="920319" y="1172443"/>
            <a:ext cx="1757346" cy="838625"/>
          </a:xfrm>
          <a:prstGeom prst="rightArrow">
            <a:avLst>
              <a:gd name="adj1" fmla="val 69984"/>
              <a:gd name="adj2" fmla="val 50000"/>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a:extLst>
              <a:ext uri="{FF2B5EF4-FFF2-40B4-BE49-F238E27FC236}">
                <a16:creationId xmlns:a16="http://schemas.microsoft.com/office/drawing/2014/main" id="{9A828207-041B-4B74-9E91-A5C324B50479}"/>
              </a:ext>
            </a:extLst>
          </p:cNvPr>
          <p:cNvSpPr txBox="1"/>
          <p:nvPr/>
        </p:nvSpPr>
        <p:spPr>
          <a:xfrm>
            <a:off x="5718923" y="1965113"/>
            <a:ext cx="2057988" cy="1384995"/>
          </a:xfrm>
          <a:prstGeom prst="rect">
            <a:avLst/>
          </a:prstGeom>
          <a:noFill/>
        </p:spPr>
        <p:txBody>
          <a:bodyPr wrap="square">
            <a:spAutoFit/>
          </a:bodyPr>
          <a:lstStyle/>
          <a:p>
            <a:pPr algn="ctr"/>
            <a:r>
              <a:rPr lang="vi-VN" sz="2800" dirty="0">
                <a:effectLst/>
                <a:latin typeface="Times New Roman" panose="02020603050405020304" pitchFamily="18" charset="0"/>
                <a:ea typeface="Calibri" panose="020F0502020204030204" pitchFamily="34" charset="0"/>
              </a:rPr>
              <a:t>K</a:t>
            </a:r>
            <a:r>
              <a:rPr lang="en-US" sz="2800" dirty="0" err="1">
                <a:effectLst/>
                <a:latin typeface="Times New Roman" panose="02020603050405020304" pitchFamily="18" charset="0"/>
                <a:ea typeface="Calibri" panose="020F0502020204030204" pitchFamily="34" charset="0"/>
              </a:rPr>
              <a:t>hông</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gian</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thời</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gian</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rạch</a:t>
            </a:r>
            <a:r>
              <a:rPr lang="en-US" sz="2800" dirty="0">
                <a:effectLst/>
                <a:latin typeface="Times New Roman" panose="02020603050405020304" pitchFamily="18" charset="0"/>
                <a:ea typeface="Calibri" panose="020F0502020204030204" pitchFamily="34" charset="0"/>
              </a:rPr>
              <a:t> </a:t>
            </a:r>
            <a:r>
              <a:rPr lang="vi-VN" sz="2800" dirty="0">
                <a:effectLst/>
                <a:latin typeface="Times New Roman" panose="02020603050405020304" pitchFamily="18" charset="0"/>
                <a:ea typeface="Calibri" panose="020F0502020204030204" pitchFamily="34" charset="0"/>
              </a:rPr>
              <a:t>ròi. </a:t>
            </a:r>
            <a:endParaRPr lang="en-US" sz="2800" dirty="0"/>
          </a:p>
        </p:txBody>
      </p:sp>
      <p:sp>
        <p:nvSpPr>
          <p:cNvPr id="36" name="TextBox 35">
            <a:extLst>
              <a:ext uri="{FF2B5EF4-FFF2-40B4-BE49-F238E27FC236}">
                <a16:creationId xmlns:a16="http://schemas.microsoft.com/office/drawing/2014/main" id="{11A828EE-F561-409B-B83E-4489C7E6959B}"/>
              </a:ext>
            </a:extLst>
          </p:cNvPr>
          <p:cNvSpPr txBox="1"/>
          <p:nvPr/>
        </p:nvSpPr>
        <p:spPr>
          <a:xfrm>
            <a:off x="8587020" y="4011356"/>
            <a:ext cx="3011510" cy="2374689"/>
          </a:xfrm>
          <a:prstGeom prst="rect">
            <a:avLst/>
          </a:prstGeom>
          <a:noFill/>
        </p:spPr>
        <p:txBody>
          <a:bodyPr wrap="square">
            <a:spAutoFit/>
          </a:bodyPr>
          <a:lstStyle/>
          <a:p>
            <a:pPr algn="ctr">
              <a:lnSpc>
                <a:spcPct val="107000"/>
              </a:lnSpc>
              <a:spcAft>
                <a:spcPts val="800"/>
              </a:spcAft>
            </a:pP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N</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hân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vật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thiện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ác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trắng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đen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tách</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bạch</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bộc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lộ</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qua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hành</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động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hình</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dáng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ngôn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ngữ</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4" name="TextBox 43">
            <a:extLst>
              <a:ext uri="{FF2B5EF4-FFF2-40B4-BE49-F238E27FC236}">
                <a16:creationId xmlns:a16="http://schemas.microsoft.com/office/drawing/2014/main" id="{05DCC157-E96D-4EFB-9671-7B078C9FE76E}"/>
              </a:ext>
            </a:extLst>
          </p:cNvPr>
          <p:cNvSpPr txBox="1"/>
          <p:nvPr/>
        </p:nvSpPr>
        <p:spPr>
          <a:xfrm>
            <a:off x="924337" y="1362513"/>
            <a:ext cx="6480628" cy="523220"/>
          </a:xfrm>
          <a:prstGeom prst="rect">
            <a:avLst/>
          </a:prstGeom>
          <a:noFill/>
        </p:spPr>
        <p:txBody>
          <a:bodyPr wrap="square">
            <a:spAutoFit/>
          </a:bodyPr>
          <a:lstStyle/>
          <a:p>
            <a:r>
              <a:rPr kumimoji="0" lang="en-US" sz="2800" b="1" i="0" u="none" strike="noStrike" kern="1200" cap="none" spc="0" normalizeH="0" baseline="0" noProof="0" dirty="0">
                <a:ln>
                  <a:noFill/>
                </a:ln>
                <a:solidFill>
                  <a:schemeClr val="bg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*Ý </a:t>
            </a:r>
            <a:r>
              <a:rPr kumimoji="0" lang="en-US" sz="2800" b="1" i="0" u="none" strike="noStrike" kern="1200" cap="none" spc="0" normalizeH="0" baseline="0" noProof="0" dirty="0" err="1">
                <a:ln>
                  <a:noFill/>
                </a:ln>
                <a:solidFill>
                  <a:schemeClr val="bg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kiến</a:t>
            </a:r>
            <a:r>
              <a:rPr kumimoji="0" lang="en-US" sz="2800" b="1" i="0" u="none" strike="noStrike" kern="1200" cap="none" spc="0" normalizeH="0" baseline="0" noProof="0" dirty="0">
                <a:ln>
                  <a:noFill/>
                </a:ln>
                <a:solidFill>
                  <a:schemeClr val="bg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endParaRPr lang="en-US" dirty="0">
              <a:solidFill>
                <a:schemeClr val="bg1"/>
              </a:solidFill>
            </a:endParaRPr>
          </a:p>
        </p:txBody>
      </p:sp>
      <p:pic>
        <p:nvPicPr>
          <p:cNvPr id="37" name="Picture 36">
            <a:extLst>
              <a:ext uri="{FF2B5EF4-FFF2-40B4-BE49-F238E27FC236}">
                <a16:creationId xmlns:a16="http://schemas.microsoft.com/office/drawing/2014/main" id="{E917724D-2995-42C4-90AB-31D21D0B6240}"/>
              </a:ext>
            </a:extLst>
          </p:cNvPr>
          <p:cNvPicPr>
            <a:picLocks noChangeAspect="1"/>
          </p:cNvPicPr>
          <p:nvPr/>
        </p:nvPicPr>
        <p:blipFill>
          <a:blip r:embed="rId2"/>
          <a:stretch>
            <a:fillRect/>
          </a:stretch>
        </p:blipFill>
        <p:spPr>
          <a:xfrm>
            <a:off x="861941" y="4264048"/>
            <a:ext cx="2218148" cy="1655080"/>
          </a:xfrm>
          <a:prstGeom prst="rect">
            <a:avLst/>
          </a:prstGeom>
          <a:effectLst>
            <a:softEdge rad="635000"/>
          </a:effectLst>
        </p:spPr>
      </p:pic>
      <p:pic>
        <p:nvPicPr>
          <p:cNvPr id="38" name="Picture 37">
            <a:extLst>
              <a:ext uri="{FF2B5EF4-FFF2-40B4-BE49-F238E27FC236}">
                <a16:creationId xmlns:a16="http://schemas.microsoft.com/office/drawing/2014/main" id="{F27099AB-94B3-4F87-A7BD-526F122B0451}"/>
              </a:ext>
            </a:extLst>
          </p:cNvPr>
          <p:cNvPicPr>
            <a:picLocks noChangeAspect="1"/>
          </p:cNvPicPr>
          <p:nvPr/>
        </p:nvPicPr>
        <p:blipFill>
          <a:blip r:embed="rId3"/>
          <a:stretch>
            <a:fillRect/>
          </a:stretch>
        </p:blipFill>
        <p:spPr>
          <a:xfrm>
            <a:off x="8927892" y="2328587"/>
            <a:ext cx="1950048" cy="1432990"/>
          </a:xfrm>
          <a:prstGeom prst="rect">
            <a:avLst/>
          </a:prstGeom>
          <a:effectLst>
            <a:softEdge rad="635000"/>
          </a:effectLst>
        </p:spPr>
      </p:pic>
      <p:pic>
        <p:nvPicPr>
          <p:cNvPr id="39" name="Picture 38">
            <a:extLst>
              <a:ext uri="{FF2B5EF4-FFF2-40B4-BE49-F238E27FC236}">
                <a16:creationId xmlns:a16="http://schemas.microsoft.com/office/drawing/2014/main" id="{2F837629-8838-4AA1-A38B-54F8A6584630}"/>
              </a:ext>
            </a:extLst>
          </p:cNvPr>
          <p:cNvPicPr>
            <a:picLocks noChangeAspect="1"/>
          </p:cNvPicPr>
          <p:nvPr/>
        </p:nvPicPr>
        <p:blipFill>
          <a:blip r:embed="rId4"/>
          <a:stretch>
            <a:fillRect/>
          </a:stretch>
        </p:blipFill>
        <p:spPr>
          <a:xfrm>
            <a:off x="5760874" y="3481902"/>
            <a:ext cx="2708842" cy="1716799"/>
          </a:xfrm>
          <a:prstGeom prst="rect">
            <a:avLst/>
          </a:prstGeom>
          <a:effectLst>
            <a:softEdge rad="635000"/>
          </a:effectLst>
        </p:spPr>
      </p:pic>
      <p:pic>
        <p:nvPicPr>
          <p:cNvPr id="40" name="Picture 39">
            <a:extLst>
              <a:ext uri="{FF2B5EF4-FFF2-40B4-BE49-F238E27FC236}">
                <a16:creationId xmlns:a16="http://schemas.microsoft.com/office/drawing/2014/main" id="{BF2EBBC0-EE87-4681-9EB8-2C16EE16DDC6}"/>
              </a:ext>
            </a:extLst>
          </p:cNvPr>
          <p:cNvPicPr>
            <a:picLocks noChangeAspect="1"/>
          </p:cNvPicPr>
          <p:nvPr/>
        </p:nvPicPr>
        <p:blipFill rotWithShape="1">
          <a:blip r:embed="rId5"/>
          <a:srcRect t="7126" b="15020"/>
          <a:stretch/>
        </p:blipFill>
        <p:spPr>
          <a:xfrm>
            <a:off x="3219163" y="1670055"/>
            <a:ext cx="1991826" cy="2072194"/>
          </a:xfrm>
          <a:prstGeom prst="rect">
            <a:avLst/>
          </a:prstGeom>
          <a:effectLst>
            <a:softEdge rad="635000"/>
          </a:effectLst>
        </p:spPr>
      </p:pic>
      <p:sp>
        <p:nvSpPr>
          <p:cNvPr id="42" name="TextBox 41">
            <a:extLst>
              <a:ext uri="{FF2B5EF4-FFF2-40B4-BE49-F238E27FC236}">
                <a16:creationId xmlns:a16="http://schemas.microsoft.com/office/drawing/2014/main" id="{2CA56B85-B0C7-423E-91C6-AFE2C8818164}"/>
              </a:ext>
            </a:extLst>
          </p:cNvPr>
          <p:cNvSpPr txBox="1"/>
          <p:nvPr/>
        </p:nvSpPr>
        <p:spPr>
          <a:xfrm>
            <a:off x="3059432" y="1203122"/>
            <a:ext cx="8998932" cy="530594"/>
          </a:xfrm>
          <a:prstGeom prst="rect">
            <a:avLst/>
          </a:prstGeom>
          <a:noFill/>
        </p:spPr>
        <p:txBody>
          <a:bodyPr wrap="square">
            <a:spAutoFit/>
          </a:bodyPr>
          <a:lstStyle/>
          <a:p>
            <a:pPr algn="just">
              <a:lnSpc>
                <a:spcPct val="107000"/>
              </a:lnSpc>
              <a:spcAft>
                <a:spcPts val="800"/>
              </a:spcAft>
            </a:pP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Nhân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vật</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Đất</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rừng</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phương</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Nam”…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đại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chúng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trẻ</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em</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799800274"/>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wipe(left)">
                                      <p:cBhvr>
                                        <p:cTn id="7" dur="500"/>
                                        <p:tgtEl>
                                          <p:spTgt spid="4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wipe(down)">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wipe(down)">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down)">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down)">
                                      <p:cBhvr>
                                        <p:cTn id="27" dur="500"/>
                                        <p:tgtEl>
                                          <p:spTgt spid="9"/>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30"/>
                                        </p:tgtEl>
                                        <p:attrNameLst>
                                          <p:attrName>style.visibility</p:attrName>
                                        </p:attrNameLst>
                                      </p:cBhvr>
                                      <p:to>
                                        <p:strVal val="visible"/>
                                      </p:to>
                                    </p:set>
                                    <p:animEffect transition="in" filter="wipe(down)">
                                      <p:cBhvr>
                                        <p:cTn id="30" dur="500"/>
                                        <p:tgtEl>
                                          <p:spTgt spid="30"/>
                                        </p:tgtEl>
                                      </p:cBhvr>
                                    </p:animEffect>
                                  </p:childTnLst>
                                </p:cTn>
                              </p:par>
                              <p:par>
                                <p:cTn id="31" presetID="22" presetClass="entr" presetSubtype="4" fill="hold" nodeType="withEffect">
                                  <p:stCondLst>
                                    <p:cond delay="0"/>
                                  </p:stCondLst>
                                  <p:childTnLst>
                                    <p:set>
                                      <p:cBhvr>
                                        <p:cTn id="32" dur="1" fill="hold">
                                          <p:stCondLst>
                                            <p:cond delay="0"/>
                                          </p:stCondLst>
                                        </p:cTn>
                                        <p:tgtEl>
                                          <p:spTgt spid="37"/>
                                        </p:tgtEl>
                                        <p:attrNameLst>
                                          <p:attrName>style.visibility</p:attrName>
                                        </p:attrNameLst>
                                      </p:cBhvr>
                                      <p:to>
                                        <p:strVal val="visible"/>
                                      </p:to>
                                    </p:set>
                                    <p:animEffect transition="in" filter="wipe(down)">
                                      <p:cBhvr>
                                        <p:cTn id="33" dur="500"/>
                                        <p:tgtEl>
                                          <p:spTgt spid="37"/>
                                        </p:tgtEl>
                                      </p:cBhvr>
                                    </p:animEffect>
                                  </p:childTnLst>
                                </p:cTn>
                              </p:par>
                              <p:par>
                                <p:cTn id="34" presetID="22" presetClass="entr" presetSubtype="4" fill="hold" nodeType="withEffect">
                                  <p:stCondLst>
                                    <p:cond delay="0"/>
                                  </p:stCondLst>
                                  <p:childTnLst>
                                    <p:set>
                                      <p:cBhvr>
                                        <p:cTn id="35" dur="1" fill="hold">
                                          <p:stCondLst>
                                            <p:cond delay="0"/>
                                          </p:stCondLst>
                                        </p:cTn>
                                        <p:tgtEl>
                                          <p:spTgt spid="40"/>
                                        </p:tgtEl>
                                        <p:attrNameLst>
                                          <p:attrName>style.visibility</p:attrName>
                                        </p:attrNameLst>
                                      </p:cBhvr>
                                      <p:to>
                                        <p:strVal val="visible"/>
                                      </p:to>
                                    </p:set>
                                    <p:animEffect transition="in" filter="wipe(down)">
                                      <p:cBhvr>
                                        <p:cTn id="36" dur="500"/>
                                        <p:tgtEl>
                                          <p:spTgt spid="40"/>
                                        </p:tgtEl>
                                      </p:cBhvr>
                                    </p:animEffect>
                                  </p:childTnLst>
                                </p:cTn>
                              </p:par>
                              <p:par>
                                <p:cTn id="37" presetID="22" presetClass="entr" presetSubtype="4" fill="hold" grpId="0" nodeType="withEffect">
                                  <p:stCondLst>
                                    <p:cond delay="0"/>
                                  </p:stCondLst>
                                  <p:childTnLst>
                                    <p:set>
                                      <p:cBhvr>
                                        <p:cTn id="38" dur="1" fill="hold">
                                          <p:stCondLst>
                                            <p:cond delay="0"/>
                                          </p:stCondLst>
                                        </p:cTn>
                                        <p:tgtEl>
                                          <p:spTgt spid="32"/>
                                        </p:tgtEl>
                                        <p:attrNameLst>
                                          <p:attrName>style.visibility</p:attrName>
                                        </p:attrNameLst>
                                      </p:cBhvr>
                                      <p:to>
                                        <p:strVal val="visible"/>
                                      </p:to>
                                    </p:set>
                                    <p:animEffect transition="in" filter="wipe(down)">
                                      <p:cBhvr>
                                        <p:cTn id="39" dur="500"/>
                                        <p:tgtEl>
                                          <p:spTgt spid="32"/>
                                        </p:tgtEl>
                                      </p:cBhvr>
                                    </p:animEffect>
                                  </p:childTnLst>
                                </p:cTn>
                              </p:par>
                              <p:par>
                                <p:cTn id="40" presetID="22" presetClass="entr" presetSubtype="4" fill="hold" nodeType="withEffect">
                                  <p:stCondLst>
                                    <p:cond delay="0"/>
                                  </p:stCondLst>
                                  <p:childTnLst>
                                    <p:set>
                                      <p:cBhvr>
                                        <p:cTn id="41" dur="1" fill="hold">
                                          <p:stCondLst>
                                            <p:cond delay="0"/>
                                          </p:stCondLst>
                                        </p:cTn>
                                        <p:tgtEl>
                                          <p:spTgt spid="39"/>
                                        </p:tgtEl>
                                        <p:attrNameLst>
                                          <p:attrName>style.visibility</p:attrName>
                                        </p:attrNameLst>
                                      </p:cBhvr>
                                      <p:to>
                                        <p:strVal val="visible"/>
                                      </p:to>
                                    </p:set>
                                    <p:animEffect transition="in" filter="wipe(down)">
                                      <p:cBhvr>
                                        <p:cTn id="42" dur="500"/>
                                        <p:tgtEl>
                                          <p:spTgt spid="39"/>
                                        </p:tgtEl>
                                      </p:cBhvr>
                                    </p:animEffect>
                                  </p:childTnLst>
                                </p:cTn>
                              </p:par>
                              <p:par>
                                <p:cTn id="43" presetID="22" presetClass="entr" presetSubtype="4" fill="hold" grpId="0" nodeType="withEffect">
                                  <p:stCondLst>
                                    <p:cond delay="0"/>
                                  </p:stCondLst>
                                  <p:childTnLst>
                                    <p:set>
                                      <p:cBhvr>
                                        <p:cTn id="44" dur="1" fill="hold">
                                          <p:stCondLst>
                                            <p:cond delay="0"/>
                                          </p:stCondLst>
                                        </p:cTn>
                                        <p:tgtEl>
                                          <p:spTgt spid="34"/>
                                        </p:tgtEl>
                                        <p:attrNameLst>
                                          <p:attrName>style.visibility</p:attrName>
                                        </p:attrNameLst>
                                      </p:cBhvr>
                                      <p:to>
                                        <p:strVal val="visible"/>
                                      </p:to>
                                    </p:set>
                                    <p:animEffect transition="in" filter="wipe(down)">
                                      <p:cBhvr>
                                        <p:cTn id="45" dur="500"/>
                                        <p:tgtEl>
                                          <p:spTgt spid="34"/>
                                        </p:tgtEl>
                                      </p:cBhvr>
                                    </p:animEffect>
                                  </p:childTnLst>
                                </p:cTn>
                              </p:par>
                              <p:par>
                                <p:cTn id="46" presetID="22" presetClass="entr" presetSubtype="4" fill="hold" nodeType="withEffect">
                                  <p:stCondLst>
                                    <p:cond delay="0"/>
                                  </p:stCondLst>
                                  <p:childTnLst>
                                    <p:set>
                                      <p:cBhvr>
                                        <p:cTn id="47" dur="1" fill="hold">
                                          <p:stCondLst>
                                            <p:cond delay="0"/>
                                          </p:stCondLst>
                                        </p:cTn>
                                        <p:tgtEl>
                                          <p:spTgt spid="38"/>
                                        </p:tgtEl>
                                        <p:attrNameLst>
                                          <p:attrName>style.visibility</p:attrName>
                                        </p:attrNameLst>
                                      </p:cBhvr>
                                      <p:to>
                                        <p:strVal val="visible"/>
                                      </p:to>
                                    </p:set>
                                    <p:animEffect transition="in" filter="wipe(down)">
                                      <p:cBhvr>
                                        <p:cTn id="48" dur="500"/>
                                        <p:tgtEl>
                                          <p:spTgt spid="38"/>
                                        </p:tgtEl>
                                      </p:cBhvr>
                                    </p:animEffect>
                                  </p:childTnLst>
                                </p:cTn>
                              </p:par>
                              <p:par>
                                <p:cTn id="49" presetID="22" presetClass="entr" presetSubtype="4" fill="hold" grpId="0" nodeType="withEffect">
                                  <p:stCondLst>
                                    <p:cond delay="0"/>
                                  </p:stCondLst>
                                  <p:childTnLst>
                                    <p:set>
                                      <p:cBhvr>
                                        <p:cTn id="50" dur="1" fill="hold">
                                          <p:stCondLst>
                                            <p:cond delay="0"/>
                                          </p:stCondLst>
                                        </p:cTn>
                                        <p:tgtEl>
                                          <p:spTgt spid="36"/>
                                        </p:tgtEl>
                                        <p:attrNameLst>
                                          <p:attrName>style.visibility</p:attrName>
                                        </p:attrNameLst>
                                      </p:cBhvr>
                                      <p:to>
                                        <p:strVal val="visible"/>
                                      </p:to>
                                    </p:set>
                                    <p:animEffect transition="in" filter="wipe(down)">
                                      <p:cBhvr>
                                        <p:cTn id="51"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2" grpId="0"/>
      <p:bldP spid="34" grpId="0"/>
      <p:bldP spid="36" grpId="0"/>
      <p:bldP spid="42"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38636A1-39A8-4A48-B79E-3D95AA92C747}"/>
              </a:ext>
            </a:extLst>
          </p:cNvPr>
          <p:cNvPicPr>
            <a:picLocks noChangeAspect="1"/>
          </p:cNvPicPr>
          <p:nvPr/>
        </p:nvPicPr>
        <p:blipFill rotWithShape="1">
          <a:blip r:embed="rId2"/>
          <a:srcRect t="32047" b="32938"/>
          <a:stretch/>
        </p:blipFill>
        <p:spPr>
          <a:xfrm>
            <a:off x="20" y="1282"/>
            <a:ext cx="12191980" cy="6856718"/>
          </a:xfrm>
          <a:prstGeom prst="rect">
            <a:avLst/>
          </a:prstGeom>
        </p:spPr>
      </p:pic>
      <p:sp>
        <p:nvSpPr>
          <p:cNvPr id="12" name="Freeform: Shape 11">
            <a:extLst>
              <a:ext uri="{FF2B5EF4-FFF2-40B4-BE49-F238E27FC236}">
                <a16:creationId xmlns:a16="http://schemas.microsoft.com/office/drawing/2014/main" id="{22C6C9C9-83BF-4A6C-A1BF-C1735C61B4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6524" y="1"/>
            <a:ext cx="7295477" cy="6853457"/>
          </a:xfrm>
          <a:custGeom>
            <a:avLst/>
            <a:gdLst>
              <a:gd name="connsiteX0" fmla="*/ 2113864 w 7295477"/>
              <a:gd name="connsiteY0" fmla="*/ 0 h 6853457"/>
              <a:gd name="connsiteX1" fmla="*/ 5731689 w 7295477"/>
              <a:gd name="connsiteY1" fmla="*/ 0 h 6853457"/>
              <a:gd name="connsiteX2" fmla="*/ 5792604 w 7295477"/>
              <a:gd name="connsiteY2" fmla="*/ 31199 h 6853457"/>
              <a:gd name="connsiteX3" fmla="*/ 7277638 w 7295477"/>
              <a:gd name="connsiteY3" fmla="*/ 1446415 h 6853457"/>
              <a:gd name="connsiteX4" fmla="*/ 7295477 w 7295477"/>
              <a:gd name="connsiteY4" fmla="*/ 1478103 h 6853457"/>
              <a:gd name="connsiteX5" fmla="*/ 7295477 w 7295477"/>
              <a:gd name="connsiteY5" fmla="*/ 5482224 h 6853457"/>
              <a:gd name="connsiteX6" fmla="*/ 7195301 w 7295477"/>
              <a:gd name="connsiteY6" fmla="*/ 5644337 h 6853457"/>
              <a:gd name="connsiteX7" fmla="*/ 5956878 w 7295477"/>
              <a:gd name="connsiteY7" fmla="*/ 6835380 h 6853457"/>
              <a:gd name="connsiteX8" fmla="*/ 5925438 w 7295477"/>
              <a:gd name="connsiteY8" fmla="*/ 6853457 h 6853457"/>
              <a:gd name="connsiteX9" fmla="*/ 1920114 w 7295477"/>
              <a:gd name="connsiteY9" fmla="*/ 6853457 h 6853457"/>
              <a:gd name="connsiteX10" fmla="*/ 1888674 w 7295477"/>
              <a:gd name="connsiteY10" fmla="*/ 6835380 h 6853457"/>
              <a:gd name="connsiteX11" fmla="*/ 0 w 7295477"/>
              <a:gd name="connsiteY11" fmla="*/ 3480517 h 6853457"/>
              <a:gd name="connsiteX12" fmla="*/ 2052949 w 7295477"/>
              <a:gd name="connsiteY12" fmla="*/ 31199 h 6853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95477" h="6853457">
                <a:moveTo>
                  <a:pt x="2113864" y="0"/>
                </a:moveTo>
                <a:lnTo>
                  <a:pt x="5731689" y="0"/>
                </a:lnTo>
                <a:lnTo>
                  <a:pt x="5792604" y="31199"/>
                </a:lnTo>
                <a:cubicBezTo>
                  <a:pt x="6404018" y="363339"/>
                  <a:pt x="6917255" y="853303"/>
                  <a:pt x="7277638" y="1446415"/>
                </a:cubicBezTo>
                <a:lnTo>
                  <a:pt x="7295477" y="1478103"/>
                </a:lnTo>
                <a:lnTo>
                  <a:pt x="7295477" y="5482224"/>
                </a:lnTo>
                <a:lnTo>
                  <a:pt x="7195301" y="5644337"/>
                </a:lnTo>
                <a:cubicBezTo>
                  <a:pt x="6875688" y="6126745"/>
                  <a:pt x="6452261" y="6534378"/>
                  <a:pt x="5956878" y="6835380"/>
                </a:cubicBezTo>
                <a:lnTo>
                  <a:pt x="5925438" y="6853457"/>
                </a:lnTo>
                <a:lnTo>
                  <a:pt x="1920114" y="6853457"/>
                </a:lnTo>
                <a:lnTo>
                  <a:pt x="1888674" y="6835380"/>
                </a:lnTo>
                <a:cubicBezTo>
                  <a:pt x="756370" y="6147375"/>
                  <a:pt x="0" y="4902276"/>
                  <a:pt x="0" y="3480517"/>
                </a:cubicBezTo>
                <a:cubicBezTo>
                  <a:pt x="0" y="1991056"/>
                  <a:pt x="830121" y="695479"/>
                  <a:pt x="2052949" y="31199"/>
                </a:cubicBez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 name="Picture 2">
            <a:extLst>
              <a:ext uri="{FF2B5EF4-FFF2-40B4-BE49-F238E27FC236}">
                <a16:creationId xmlns:a16="http://schemas.microsoft.com/office/drawing/2014/main" id="{9296FBB8-6238-4526-A74B-17DBCB858A4A}"/>
              </a:ext>
            </a:extLst>
          </p:cNvPr>
          <p:cNvPicPr>
            <a:picLocks noChangeAspect="1"/>
          </p:cNvPicPr>
          <p:nvPr/>
        </p:nvPicPr>
        <p:blipFill rotWithShape="1">
          <a:blip r:embed="rId3"/>
          <a:srcRect t="23362" b="6699"/>
          <a:stretch/>
        </p:blipFill>
        <p:spPr>
          <a:xfrm>
            <a:off x="5063089" y="1"/>
            <a:ext cx="7128913" cy="6853457"/>
          </a:xfrm>
          <a:custGeom>
            <a:avLst/>
            <a:gdLst/>
            <a:ahLst/>
            <a:cxnLst/>
            <a:rect l="l" t="t" r="r" b="b"/>
            <a:pathLst>
              <a:path w="7128913" h="6853457">
                <a:moveTo>
                  <a:pt x="2343548" y="0"/>
                </a:moveTo>
                <a:lnTo>
                  <a:pt x="5168877" y="0"/>
                </a:lnTo>
                <a:lnTo>
                  <a:pt x="5218299" y="19487"/>
                </a:lnTo>
                <a:cubicBezTo>
                  <a:pt x="5976640" y="340238"/>
                  <a:pt x="6607722" y="902948"/>
                  <a:pt x="7014769" y="1610837"/>
                </a:cubicBezTo>
                <a:lnTo>
                  <a:pt x="7128913" y="1827198"/>
                </a:lnTo>
                <a:lnTo>
                  <a:pt x="7128913" y="5131581"/>
                </a:lnTo>
                <a:lnTo>
                  <a:pt x="7091067" y="5210750"/>
                </a:lnTo>
                <a:cubicBezTo>
                  <a:pt x="6744936" y="5876527"/>
                  <a:pt x="6205281" y="6425584"/>
                  <a:pt x="5546646" y="6783375"/>
                </a:cubicBezTo>
                <a:lnTo>
                  <a:pt x="5409811" y="6853457"/>
                </a:lnTo>
                <a:lnTo>
                  <a:pt x="2102613" y="6853457"/>
                </a:lnTo>
                <a:lnTo>
                  <a:pt x="1965779" y="6783375"/>
                </a:lnTo>
                <a:cubicBezTo>
                  <a:pt x="794873" y="6147301"/>
                  <a:pt x="0" y="4906735"/>
                  <a:pt x="0" y="3480517"/>
                </a:cubicBezTo>
                <a:cubicBezTo>
                  <a:pt x="0" y="1924643"/>
                  <a:pt x="945964" y="589711"/>
                  <a:pt x="2294125" y="19487"/>
                </a:cubicBezTo>
                <a:close/>
              </a:path>
            </a:pathLst>
          </a:custGeom>
        </p:spPr>
      </p:pic>
      <p:sp>
        <p:nvSpPr>
          <p:cNvPr id="8" name="TextBox 7">
            <a:extLst>
              <a:ext uri="{FF2B5EF4-FFF2-40B4-BE49-F238E27FC236}">
                <a16:creationId xmlns:a16="http://schemas.microsoft.com/office/drawing/2014/main" id="{678CB3DE-4879-4278-82CF-668FB90F24FD}"/>
              </a:ext>
            </a:extLst>
          </p:cNvPr>
          <p:cNvSpPr txBox="1"/>
          <p:nvPr/>
        </p:nvSpPr>
        <p:spPr>
          <a:xfrm>
            <a:off x="857250" y="1028700"/>
            <a:ext cx="4039272" cy="2862322"/>
          </a:xfrm>
          <a:prstGeom prst="rect">
            <a:avLst/>
          </a:prstGeom>
          <a:noFill/>
        </p:spPr>
        <p:txBody>
          <a:bodyPr wrap="square">
            <a:spAutoFit/>
          </a:bodyPr>
          <a:lstStyle/>
          <a:p>
            <a:pPr algn="ctr"/>
            <a:r>
              <a:rPr lang="en-US" sz="3600" b="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Tác</a:t>
            </a:r>
            <a:r>
              <a:rPr lang="en-US" sz="36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giả</a:t>
            </a:r>
            <a:r>
              <a:rPr lang="en-US" sz="36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cho</a:t>
            </a:r>
            <a:r>
              <a:rPr lang="en-US" sz="36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36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đọc</a:t>
            </a:r>
            <a:r>
              <a:rPr lang="en-US" sz="36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cái</a:t>
            </a:r>
            <a:r>
              <a:rPr lang="en-US" sz="36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nhìn</a:t>
            </a:r>
            <a:r>
              <a:rPr lang="en-US" sz="36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bao </a:t>
            </a:r>
            <a:r>
              <a:rPr lang="en-US" sz="36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quát</a:t>
            </a:r>
            <a:r>
              <a:rPr lang="en-US" sz="36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về</a:t>
            </a:r>
            <a:r>
              <a:rPr lang="en-US" sz="36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36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đặc</a:t>
            </a:r>
            <a:r>
              <a:rPr lang="en-US" sz="36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sắc</a:t>
            </a:r>
            <a:r>
              <a:rPr lang="en-US" sz="36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nghệ</a:t>
            </a:r>
            <a:r>
              <a:rPr lang="en-US" sz="36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thuật</a:t>
            </a:r>
            <a:r>
              <a:rPr lang="en-US" sz="36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36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tác</a:t>
            </a:r>
            <a:r>
              <a:rPr lang="en-US" sz="36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phẩm</a:t>
            </a:r>
            <a:r>
              <a:rPr lang="en-US" sz="36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3600"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85569963"/>
      </p:ext>
    </p:extLst>
  </p:cSld>
  <p:clrMapOvr>
    <a:masterClrMapping/>
  </p:clrMapOvr>
  <p:transition spd="slow">
    <p:comb/>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0ACB649-5106-4E5C-9AAE-4DD1F3B5C27E}"/>
              </a:ext>
            </a:extLst>
          </p:cNvPr>
          <p:cNvSpPr txBox="1"/>
          <p:nvPr/>
        </p:nvSpPr>
        <p:spPr>
          <a:xfrm>
            <a:off x="660400" y="115217"/>
            <a:ext cx="10807700" cy="1120243"/>
          </a:xfrm>
          <a:prstGeom prst="rect">
            <a:avLst/>
          </a:prstGeom>
          <a:noFill/>
        </p:spPr>
        <p:txBody>
          <a:bodyPr wrap="square">
            <a:spAutoFit/>
          </a:bodyPr>
          <a:lstStyle/>
          <a:p>
            <a:pPr algn="just">
              <a:lnSpc>
                <a:spcPct val="107000"/>
              </a:lnSpc>
              <a:spcAft>
                <a:spcPts val="800"/>
              </a:spcAft>
            </a:pPr>
            <a:r>
              <a:rPr lang="en-US"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 </a:t>
            </a:r>
            <a:r>
              <a:rPr lang="en-US" sz="32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Phần</a:t>
            </a:r>
            <a:r>
              <a:rPr lang="en-US"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2: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Vẻ</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đẹp</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thiên</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nhiên</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Đất</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rừng</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phương</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Nam”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thiên</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nhiên</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lộng</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lẫy</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tràn</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đầy</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sức</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sống</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Arrow: Right 3">
            <a:extLst>
              <a:ext uri="{FF2B5EF4-FFF2-40B4-BE49-F238E27FC236}">
                <a16:creationId xmlns:a16="http://schemas.microsoft.com/office/drawing/2014/main" id="{ECE8FDF5-CA74-4DF3-89D0-418F950FF616}"/>
              </a:ext>
            </a:extLst>
          </p:cNvPr>
          <p:cNvSpPr/>
          <p:nvPr/>
        </p:nvSpPr>
        <p:spPr>
          <a:xfrm>
            <a:off x="774700" y="1400175"/>
            <a:ext cx="2540000" cy="1271588"/>
          </a:xfrm>
          <a:prstGeom prst="rightArrow">
            <a:avLst>
              <a:gd name="adj1" fmla="val 66949"/>
              <a:gd name="adj2" fmla="val 48305"/>
            </a:avLst>
          </a:prstGeom>
          <a:solidFill>
            <a:schemeClr val="accent4">
              <a:lumMod val="20000"/>
              <a:lumOff val="8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chemeClr val="tx1"/>
                </a:solidFill>
                <a:effectLst/>
                <a:latin typeface="Times New Roman" panose="02020603050405020304" pitchFamily="18" charset="0"/>
                <a:ea typeface="Times New Roman" panose="02020603050405020304" pitchFamily="18" charset="0"/>
              </a:rPr>
              <a:t>*Ý kiến</a:t>
            </a:r>
            <a:endParaRPr lang="en-US" sz="3600">
              <a:solidFill>
                <a:schemeClr val="tx1"/>
              </a:solidFill>
            </a:endParaRPr>
          </a:p>
        </p:txBody>
      </p:sp>
      <p:sp>
        <p:nvSpPr>
          <p:cNvPr id="5" name="Flowchart: Alternate Process 4">
            <a:extLst>
              <a:ext uri="{FF2B5EF4-FFF2-40B4-BE49-F238E27FC236}">
                <a16:creationId xmlns:a16="http://schemas.microsoft.com/office/drawing/2014/main" id="{C7AFC3F7-2DDD-4BD1-9CEC-A31837FEB2A6}"/>
              </a:ext>
            </a:extLst>
          </p:cNvPr>
          <p:cNvSpPr/>
          <p:nvPr/>
        </p:nvSpPr>
        <p:spPr>
          <a:xfrm>
            <a:off x="3543300" y="1914525"/>
            <a:ext cx="7874000" cy="3771900"/>
          </a:xfrm>
          <a:prstGeom prst="flowChartAlternateProcess">
            <a:avLst/>
          </a:prstGeom>
          <a:solidFill>
            <a:schemeClr val="accent4">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07000"/>
              </a:lnSpc>
              <a:spcAft>
                <a:spcPts val="800"/>
              </a:spcAft>
            </a:pPr>
            <a:r>
              <a:rPr lang="vi-VN" sz="2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Giới thiệu điểm mạnh của</a:t>
            </a:r>
            <a:r>
              <a:rPr lang="en-US" sz="2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Đoàn Giỏi là kiến thức và vốn </a:t>
            </a:r>
            <a:r>
              <a:rPr lang="vi-VN" sz="2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a:t>
            </a:r>
            <a:r>
              <a:rPr lang="en-US" sz="2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ống phong phú (Nhà văn Đoàn Giỏi có điểm mạnh: </a:t>
            </a:r>
            <a:r>
              <a:rPr lang="en-US" sz="2800"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Viết một loạt sách về các con vật trên rừng, dưới biển, trong đó mỗi con hổ, cá sấu, voi… ông đều kể trên 50 trang sách. Không chỉ có kiến thức về loài, họ, thói </a:t>
            </a:r>
            <a:r>
              <a:rPr lang="vi-VN" sz="2800"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quen,</a:t>
            </a:r>
            <a:r>
              <a:rPr lang="en-US" sz="2800"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sinh thái… mà phần nhiều là những mẩu chuyện có thật, sinh động, xen lẫn những huyền thoại có xuất xứ hẳn hoi)</a:t>
            </a:r>
            <a:r>
              <a:rPr lang="vi-VN" sz="2800"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6" name="Picture 5">
            <a:extLst>
              <a:ext uri="{FF2B5EF4-FFF2-40B4-BE49-F238E27FC236}">
                <a16:creationId xmlns:a16="http://schemas.microsoft.com/office/drawing/2014/main" id="{EA2D2762-0FB4-4A65-ABC4-081530827DDA}"/>
              </a:ext>
            </a:extLst>
          </p:cNvPr>
          <p:cNvPicPr>
            <a:picLocks noChangeAspect="1"/>
          </p:cNvPicPr>
          <p:nvPr/>
        </p:nvPicPr>
        <p:blipFill>
          <a:blip r:embed="rId2"/>
          <a:stretch>
            <a:fillRect/>
          </a:stretch>
        </p:blipFill>
        <p:spPr>
          <a:xfrm>
            <a:off x="774700" y="2836478"/>
            <a:ext cx="2139950" cy="2889476"/>
          </a:xfrm>
          <a:prstGeom prst="rect">
            <a:avLst/>
          </a:prstGeom>
        </p:spPr>
      </p:pic>
    </p:spTree>
    <p:extLst>
      <p:ext uri="{BB962C8B-B14F-4D97-AF65-F5344CB8AC3E}">
        <p14:creationId xmlns:p14="http://schemas.microsoft.com/office/powerpoint/2010/main" val="2349156745"/>
      </p:ext>
    </p:extLst>
  </p:cSld>
  <p:clrMapOvr>
    <a:masterClrMapping/>
  </p:clrMapOvr>
  <p:transition spd="slow">
    <p:comb/>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llout: Right Arrow 1">
            <a:extLst>
              <a:ext uri="{FF2B5EF4-FFF2-40B4-BE49-F238E27FC236}">
                <a16:creationId xmlns:a16="http://schemas.microsoft.com/office/drawing/2014/main" id="{B65F8FAE-BF99-4DC5-B322-6A129AD2CB39}"/>
              </a:ext>
            </a:extLst>
          </p:cNvPr>
          <p:cNvSpPr/>
          <p:nvPr/>
        </p:nvSpPr>
        <p:spPr>
          <a:xfrm>
            <a:off x="842964" y="1130300"/>
            <a:ext cx="4643436" cy="4670425"/>
          </a:xfrm>
          <a:prstGeom prst="rightArrowCallout">
            <a:avLst>
              <a:gd name="adj1" fmla="val 51923"/>
              <a:gd name="adj2" fmla="val 37500"/>
              <a:gd name="adj3" fmla="val 27007"/>
              <a:gd name="adj4" fmla="val 64977"/>
            </a:avLst>
          </a:prstGeom>
          <a:solidFill>
            <a:schemeClr val="accent4">
              <a:lumMod val="20000"/>
              <a:lumOff val="80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07000"/>
              </a:lnSpc>
              <a:spcAft>
                <a:spcPts val="800"/>
              </a:spcAft>
            </a:pPr>
            <a:r>
              <a:rPr lang="vi-VN" sz="28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Lí lẽ 1</a:t>
            </a:r>
            <a:r>
              <a:rPr lang="vi-VN" sz="2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“Trong </a:t>
            </a:r>
            <a:r>
              <a:rPr lang="vi-VN" sz="2800"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Đất rừng phương Nam</a:t>
            </a:r>
            <a:r>
              <a:rPr lang="vi-VN" sz="2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ông chỉ sử dụng một phần rất nhỏ vốn sống phong phú đó mà đã làm người đọc đi từ ngạc nhiên này đến ngạc nhiên khác”.</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Rectangle: Rounded Corners 2">
            <a:extLst>
              <a:ext uri="{FF2B5EF4-FFF2-40B4-BE49-F238E27FC236}">
                <a16:creationId xmlns:a16="http://schemas.microsoft.com/office/drawing/2014/main" id="{8E584802-06C7-4C47-A1B8-495609457392}"/>
              </a:ext>
            </a:extLst>
          </p:cNvPr>
          <p:cNvSpPr/>
          <p:nvPr/>
        </p:nvSpPr>
        <p:spPr>
          <a:xfrm>
            <a:off x="5951538" y="1523999"/>
            <a:ext cx="5716588" cy="1042987"/>
          </a:xfrm>
          <a:prstGeom prst="roundRect">
            <a:avLst>
              <a:gd name="adj" fmla="val 50000"/>
            </a:avLst>
          </a:prstGeom>
          <a:solidFill>
            <a:schemeClr val="accent4">
              <a:lumMod val="20000"/>
              <a:lumOff val="80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200" dirty="0">
                <a:solidFill>
                  <a:schemeClr val="tx1"/>
                </a:solidFill>
                <a:effectLst/>
                <a:latin typeface="Times New Roman" panose="02020603050405020304" pitchFamily="18" charset="0"/>
                <a:ea typeface="Times New Roman" panose="02020603050405020304" pitchFamily="18" charset="0"/>
              </a:rPr>
              <a:t>DC1: </a:t>
            </a:r>
            <a:r>
              <a:rPr lang="vi-VN" sz="3200" i="1" dirty="0">
                <a:solidFill>
                  <a:schemeClr val="tx1"/>
                </a:solidFill>
                <a:effectLst/>
                <a:latin typeface="Times New Roman" panose="02020603050405020304" pitchFamily="18" charset="0"/>
                <a:ea typeface="Times New Roman" panose="02020603050405020304" pitchFamily="18" charset="0"/>
              </a:rPr>
              <a:t>Ba ba to bằng cái nia</a:t>
            </a:r>
            <a:endParaRPr lang="en-US" sz="3200" dirty="0">
              <a:solidFill>
                <a:schemeClr val="tx1"/>
              </a:solidFill>
            </a:endParaRPr>
          </a:p>
        </p:txBody>
      </p:sp>
      <p:sp>
        <p:nvSpPr>
          <p:cNvPr id="4" name="Rectangle: Rounded Corners 3">
            <a:extLst>
              <a:ext uri="{FF2B5EF4-FFF2-40B4-BE49-F238E27FC236}">
                <a16:creationId xmlns:a16="http://schemas.microsoft.com/office/drawing/2014/main" id="{ABBFA819-F034-43FE-9275-E081FFB1D0B6}"/>
              </a:ext>
            </a:extLst>
          </p:cNvPr>
          <p:cNvSpPr/>
          <p:nvPr/>
        </p:nvSpPr>
        <p:spPr>
          <a:xfrm>
            <a:off x="5951538" y="2907506"/>
            <a:ext cx="5716588" cy="1042987"/>
          </a:xfrm>
          <a:prstGeom prst="roundRect">
            <a:avLst>
              <a:gd name="adj" fmla="val 50000"/>
            </a:avLst>
          </a:prstGeom>
          <a:solidFill>
            <a:schemeClr val="accent4">
              <a:lumMod val="20000"/>
              <a:lumOff val="80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a:solidFill>
                  <a:schemeClr val="tx1"/>
                </a:solidFill>
                <a:effectLst/>
                <a:latin typeface="Times New Roman" panose="02020603050405020304" pitchFamily="18" charset="0"/>
                <a:ea typeface="Times New Roman" panose="02020603050405020304" pitchFamily="18" charset="0"/>
              </a:rPr>
              <a:t>DC2</a:t>
            </a:r>
            <a:r>
              <a:rPr lang="vi-VN" sz="3200" dirty="0">
                <a:solidFill>
                  <a:schemeClr val="tx1"/>
                </a:solidFill>
                <a:effectLst/>
                <a:latin typeface="Times New Roman" panose="02020603050405020304" pitchFamily="18" charset="0"/>
                <a:ea typeface="Times New Roman" panose="02020603050405020304" pitchFamily="18" charset="0"/>
              </a:rPr>
              <a:t>: </a:t>
            </a:r>
            <a:r>
              <a:rPr lang="vi-VN" sz="3200" i="1" dirty="0">
                <a:solidFill>
                  <a:schemeClr val="tx1"/>
                </a:solidFill>
                <a:effectLst/>
                <a:latin typeface="Times New Roman" panose="02020603050405020304" pitchFamily="18" charset="0"/>
                <a:ea typeface="Times New Roman" panose="02020603050405020304" pitchFamily="18" charset="0"/>
              </a:rPr>
              <a:t>Kì đà lớn hơn chiếc xuồng tam bản</a:t>
            </a:r>
            <a:endParaRPr lang="en-US" sz="3200" dirty="0">
              <a:solidFill>
                <a:schemeClr val="tx1"/>
              </a:solidFill>
            </a:endParaRPr>
          </a:p>
        </p:txBody>
      </p:sp>
      <p:sp>
        <p:nvSpPr>
          <p:cNvPr id="5" name="Rectangle: Rounded Corners 4">
            <a:extLst>
              <a:ext uri="{FF2B5EF4-FFF2-40B4-BE49-F238E27FC236}">
                <a16:creationId xmlns:a16="http://schemas.microsoft.com/office/drawing/2014/main" id="{2DE8DB80-9585-43AA-BCF2-4B0168157F75}"/>
              </a:ext>
            </a:extLst>
          </p:cNvPr>
          <p:cNvSpPr/>
          <p:nvPr/>
        </p:nvSpPr>
        <p:spPr>
          <a:xfrm>
            <a:off x="5951538" y="4291014"/>
            <a:ext cx="5716588" cy="1042987"/>
          </a:xfrm>
          <a:prstGeom prst="roundRect">
            <a:avLst>
              <a:gd name="adj" fmla="val 50000"/>
            </a:avLst>
          </a:prstGeom>
          <a:solidFill>
            <a:schemeClr val="accent4">
              <a:lumMod val="20000"/>
              <a:lumOff val="80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200" dirty="0">
                <a:solidFill>
                  <a:schemeClr val="tx1"/>
                </a:solidFill>
                <a:effectLst/>
                <a:latin typeface="Times New Roman" panose="02020603050405020304" pitchFamily="18" charset="0"/>
                <a:ea typeface="Times New Roman" panose="02020603050405020304" pitchFamily="18" charset="0"/>
              </a:rPr>
              <a:t>DC3: </a:t>
            </a:r>
            <a:r>
              <a:rPr lang="vi-VN" sz="3200" i="1" dirty="0">
                <a:solidFill>
                  <a:schemeClr val="tx1"/>
                </a:solidFill>
                <a:effectLst/>
                <a:latin typeface="Times New Roman" panose="02020603050405020304" pitchFamily="18" charset="0"/>
                <a:ea typeface="Times New Roman" panose="02020603050405020304" pitchFamily="18" charset="0"/>
              </a:rPr>
              <a:t>Cá sấu phải 12 trai tráng lực lưỡng mới khiêng nổi.</a:t>
            </a:r>
            <a:endParaRPr lang="en-US" sz="3200" dirty="0">
              <a:solidFill>
                <a:schemeClr val="tx1"/>
              </a:solidFill>
            </a:endParaRPr>
          </a:p>
        </p:txBody>
      </p:sp>
      <p:sp>
        <p:nvSpPr>
          <p:cNvPr id="10" name="Freeform: Shape 9">
            <a:extLst>
              <a:ext uri="{FF2B5EF4-FFF2-40B4-BE49-F238E27FC236}">
                <a16:creationId xmlns:a16="http://schemas.microsoft.com/office/drawing/2014/main" id="{B9B7F6A8-750A-4DD1-8FA2-EDC5BEFE4400}"/>
              </a:ext>
            </a:extLst>
          </p:cNvPr>
          <p:cNvSpPr/>
          <p:nvPr/>
        </p:nvSpPr>
        <p:spPr>
          <a:xfrm>
            <a:off x="5636102" y="1884758"/>
            <a:ext cx="280034" cy="3088481"/>
          </a:xfrm>
          <a:custGeom>
            <a:avLst/>
            <a:gdLst>
              <a:gd name="connsiteX0" fmla="*/ 168116 w 280034"/>
              <a:gd name="connsiteY0" fmla="*/ 0 h 3088481"/>
              <a:gd name="connsiteX1" fmla="*/ 280034 w 280034"/>
              <a:gd name="connsiteY1" fmla="*/ 111918 h 3088481"/>
              <a:gd name="connsiteX2" fmla="*/ 168116 w 280034"/>
              <a:gd name="connsiteY2" fmla="*/ 223836 h 3088481"/>
              <a:gd name="connsiteX3" fmla="*/ 168116 w 280034"/>
              <a:gd name="connsiteY3" fmla="*/ 167877 h 3088481"/>
              <a:gd name="connsiteX4" fmla="*/ 45719 w 280034"/>
              <a:gd name="connsiteY4" fmla="*/ 167877 h 3088481"/>
              <a:gd name="connsiteX5" fmla="*/ 45719 w 280034"/>
              <a:gd name="connsiteY5" fmla="*/ 1488281 h 3088481"/>
              <a:gd name="connsiteX6" fmla="*/ 168116 w 280034"/>
              <a:gd name="connsiteY6" fmla="*/ 1488281 h 3088481"/>
              <a:gd name="connsiteX7" fmla="*/ 168116 w 280034"/>
              <a:gd name="connsiteY7" fmla="*/ 1432322 h 3088481"/>
              <a:gd name="connsiteX8" fmla="*/ 280034 w 280034"/>
              <a:gd name="connsiteY8" fmla="*/ 1544240 h 3088481"/>
              <a:gd name="connsiteX9" fmla="*/ 168116 w 280034"/>
              <a:gd name="connsiteY9" fmla="*/ 1656158 h 3088481"/>
              <a:gd name="connsiteX10" fmla="*/ 168116 w 280034"/>
              <a:gd name="connsiteY10" fmla="*/ 1600199 h 3088481"/>
              <a:gd name="connsiteX11" fmla="*/ 45719 w 280034"/>
              <a:gd name="connsiteY11" fmla="*/ 1600199 h 3088481"/>
              <a:gd name="connsiteX12" fmla="*/ 45719 w 280034"/>
              <a:gd name="connsiteY12" fmla="*/ 2920604 h 3088481"/>
              <a:gd name="connsiteX13" fmla="*/ 168116 w 280034"/>
              <a:gd name="connsiteY13" fmla="*/ 2920604 h 3088481"/>
              <a:gd name="connsiteX14" fmla="*/ 168116 w 280034"/>
              <a:gd name="connsiteY14" fmla="*/ 2864645 h 3088481"/>
              <a:gd name="connsiteX15" fmla="*/ 280034 w 280034"/>
              <a:gd name="connsiteY15" fmla="*/ 2976563 h 3088481"/>
              <a:gd name="connsiteX16" fmla="*/ 168116 w 280034"/>
              <a:gd name="connsiteY16" fmla="*/ 3088481 h 3088481"/>
              <a:gd name="connsiteX17" fmla="*/ 168116 w 280034"/>
              <a:gd name="connsiteY17" fmla="*/ 3032522 h 3088481"/>
              <a:gd name="connsiteX18" fmla="*/ 22859 w 280034"/>
              <a:gd name="connsiteY18" fmla="*/ 3032522 h 3088481"/>
              <a:gd name="connsiteX19" fmla="*/ 22859 w 280034"/>
              <a:gd name="connsiteY19" fmla="*/ 3009902 h 3088481"/>
              <a:gd name="connsiteX20" fmla="*/ 0 w 280034"/>
              <a:gd name="connsiteY20" fmla="*/ 3009902 h 3088481"/>
              <a:gd name="connsiteX21" fmla="*/ 0 w 280034"/>
              <a:gd name="connsiteY21" fmla="*/ 66677 h 3088481"/>
              <a:gd name="connsiteX22" fmla="*/ 22859 w 280034"/>
              <a:gd name="connsiteY22" fmla="*/ 66677 h 3088481"/>
              <a:gd name="connsiteX23" fmla="*/ 22859 w 280034"/>
              <a:gd name="connsiteY23" fmla="*/ 55959 h 3088481"/>
              <a:gd name="connsiteX24" fmla="*/ 168116 w 280034"/>
              <a:gd name="connsiteY24" fmla="*/ 55959 h 3088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80034" h="3088481">
                <a:moveTo>
                  <a:pt x="168116" y="0"/>
                </a:moveTo>
                <a:lnTo>
                  <a:pt x="280034" y="111918"/>
                </a:lnTo>
                <a:lnTo>
                  <a:pt x="168116" y="223836"/>
                </a:lnTo>
                <a:lnTo>
                  <a:pt x="168116" y="167877"/>
                </a:lnTo>
                <a:lnTo>
                  <a:pt x="45719" y="167877"/>
                </a:lnTo>
                <a:lnTo>
                  <a:pt x="45719" y="1488281"/>
                </a:lnTo>
                <a:lnTo>
                  <a:pt x="168116" y="1488281"/>
                </a:lnTo>
                <a:lnTo>
                  <a:pt x="168116" y="1432322"/>
                </a:lnTo>
                <a:lnTo>
                  <a:pt x="280034" y="1544240"/>
                </a:lnTo>
                <a:lnTo>
                  <a:pt x="168116" y="1656158"/>
                </a:lnTo>
                <a:lnTo>
                  <a:pt x="168116" y="1600199"/>
                </a:lnTo>
                <a:lnTo>
                  <a:pt x="45719" y="1600199"/>
                </a:lnTo>
                <a:lnTo>
                  <a:pt x="45719" y="2920604"/>
                </a:lnTo>
                <a:lnTo>
                  <a:pt x="168116" y="2920604"/>
                </a:lnTo>
                <a:lnTo>
                  <a:pt x="168116" y="2864645"/>
                </a:lnTo>
                <a:lnTo>
                  <a:pt x="280034" y="2976563"/>
                </a:lnTo>
                <a:lnTo>
                  <a:pt x="168116" y="3088481"/>
                </a:lnTo>
                <a:lnTo>
                  <a:pt x="168116" y="3032522"/>
                </a:lnTo>
                <a:lnTo>
                  <a:pt x="22859" y="3032522"/>
                </a:lnTo>
                <a:lnTo>
                  <a:pt x="22859" y="3009902"/>
                </a:lnTo>
                <a:lnTo>
                  <a:pt x="0" y="3009902"/>
                </a:lnTo>
                <a:lnTo>
                  <a:pt x="0" y="66677"/>
                </a:lnTo>
                <a:lnTo>
                  <a:pt x="22859" y="66677"/>
                </a:lnTo>
                <a:lnTo>
                  <a:pt x="22859" y="55959"/>
                </a:lnTo>
                <a:lnTo>
                  <a:pt x="168116" y="55959"/>
                </a:lnTo>
                <a:close/>
              </a:path>
            </a:pathLst>
          </a:cu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2535188732"/>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left)">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10"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Rectangle 1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a:extLst>
              <a:ext uri="{FF2B5EF4-FFF2-40B4-BE49-F238E27FC236}">
                <a16:creationId xmlns:a16="http://schemas.microsoft.com/office/drawing/2014/main" id="{B81E191B-FF74-41C7-968F-B237BABE14EB}"/>
              </a:ext>
            </a:extLst>
          </p:cNvPr>
          <p:cNvPicPr>
            <a:picLocks noChangeAspect="1"/>
          </p:cNvPicPr>
          <p:nvPr/>
        </p:nvPicPr>
        <p:blipFill rotWithShape="1">
          <a:blip r:embed="rId2"/>
          <a:srcRect t="7772" b="409"/>
          <a:stretch/>
        </p:blipFill>
        <p:spPr>
          <a:xfrm>
            <a:off x="20" y="1282"/>
            <a:ext cx="12191980" cy="6856718"/>
          </a:xfrm>
          <a:prstGeom prst="rect">
            <a:avLst/>
          </a:prstGeom>
        </p:spPr>
      </p:pic>
      <p:sp>
        <p:nvSpPr>
          <p:cNvPr id="3" name="Flowchart: Alternate Process 2">
            <a:extLst>
              <a:ext uri="{FF2B5EF4-FFF2-40B4-BE49-F238E27FC236}">
                <a16:creationId xmlns:a16="http://schemas.microsoft.com/office/drawing/2014/main" id="{BA5117F6-3608-409F-8F78-BCB08E0924B6}"/>
              </a:ext>
            </a:extLst>
          </p:cNvPr>
          <p:cNvSpPr/>
          <p:nvPr/>
        </p:nvSpPr>
        <p:spPr>
          <a:xfrm>
            <a:off x="2040213" y="2799728"/>
            <a:ext cx="8825948" cy="3801097"/>
          </a:xfrm>
          <a:prstGeom prst="flowChartAlternateProcess">
            <a:avLst/>
          </a:prstGeom>
          <a:solidFill>
            <a:schemeClr val="accent4">
              <a:lumMod val="20000"/>
              <a:lumOff val="80000"/>
              <a:alpha val="78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07000"/>
              </a:lnSpc>
              <a:spcAft>
                <a:spcPts val="800"/>
              </a:spcAft>
            </a:pPr>
            <a:r>
              <a:rPr lang="vi-VN" sz="3600" b="1">
                <a:solidFill>
                  <a:schemeClr val="accent6">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Lí lẽ 2:</a:t>
            </a:r>
            <a:r>
              <a:rPr lang="vi-VN" sz="3600">
                <a:solidFill>
                  <a:schemeClr val="accent6">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“Người đọc không chỉ ngạc nhiên mà còn thấm đẫm cảm xúc bởi Đoàn Giỏi là mộ</a:t>
            </a:r>
            <a:r>
              <a:rPr lang="en-US" sz="3600">
                <a:solidFill>
                  <a:schemeClr val="accent6">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t</a:t>
            </a:r>
            <a:r>
              <a:rPr lang="vi-VN" sz="3600">
                <a:solidFill>
                  <a:schemeClr val="accent6">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nhà thơ, một “thi sĩ của đất rừng </a:t>
            </a:r>
            <a:r>
              <a:rPr lang="en-US" sz="3600">
                <a:solidFill>
                  <a:schemeClr val="accent6">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ph</a:t>
            </a:r>
            <a:r>
              <a:rPr lang="vi-VN" sz="3600">
                <a:solidFill>
                  <a:schemeClr val="accent6">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ương Nam”</a:t>
            </a:r>
            <a:r>
              <a:rPr lang="en-US" sz="3600">
                <a:solidFill>
                  <a:schemeClr val="accent6">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vi-VN" sz="3600">
                <a:solidFill>
                  <a:schemeClr val="accent6">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Cảm giác ng</a:t>
            </a:r>
            <a:r>
              <a:rPr lang="en-US" sz="3600">
                <a:solidFill>
                  <a:schemeClr val="accent6">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ây</a:t>
            </a:r>
            <a:r>
              <a:rPr lang="vi-VN" sz="3600">
                <a:solidFill>
                  <a:schemeClr val="accent6">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ngất trước vẻ đẹp rừng U Minh dưới ánh Mặt Trời vàng óng</a:t>
            </a:r>
            <a:r>
              <a:rPr lang="en-US" sz="3600">
                <a:solidFill>
                  <a:schemeClr val="accent6">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vi-VN" sz="3600">
                <a:solidFill>
                  <a:schemeClr val="accent6">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và rợn ngợp trước dòng sông Năm Căn"</a:t>
            </a:r>
            <a:endParaRPr lang="en-US" sz="3600">
              <a:solidFill>
                <a:schemeClr val="accent6">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1355211"/>
      </p:ext>
    </p:extLst>
  </p:cSld>
  <p:clrMapOvr>
    <a:masterClrMapping/>
  </p:clrMapOvr>
  <p:transition spd="slow">
    <p:comb/>
  </p:transition>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E4C27B6-DB04-4891-AF97-BA1671B17E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05147710-35B7-4418-8346-F62D7A8A6AAC}"/>
              </a:ext>
            </a:extLst>
          </p:cNvPr>
          <p:cNvPicPr>
            <a:picLocks noChangeAspect="1"/>
          </p:cNvPicPr>
          <p:nvPr/>
        </p:nvPicPr>
        <p:blipFill rotWithShape="1">
          <a:blip r:embed="rId2"/>
          <a:srcRect l="24" r="11287"/>
          <a:stretch/>
        </p:blipFill>
        <p:spPr>
          <a:xfrm>
            <a:off x="606719" y="-1"/>
            <a:ext cx="11585281" cy="6857999"/>
          </a:xfrm>
          <a:prstGeom prst="rect">
            <a:avLst/>
          </a:prstGeom>
        </p:spPr>
      </p:pic>
      <p:sp>
        <p:nvSpPr>
          <p:cNvPr id="11" name="Rectangle 10">
            <a:extLst>
              <a:ext uri="{FF2B5EF4-FFF2-40B4-BE49-F238E27FC236}">
                <a16:creationId xmlns:a16="http://schemas.microsoft.com/office/drawing/2014/main" id="{7316481C-0A49-4796-812B-0D64F063B7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419898" cy="6858000"/>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A5271697-90F1-4A23-8EF2-0179F2EAFA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606972" cy="3233984"/>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5" name="Group 14">
            <a:extLst>
              <a:ext uri="{FF2B5EF4-FFF2-40B4-BE49-F238E27FC236}">
                <a16:creationId xmlns:a16="http://schemas.microsoft.com/office/drawing/2014/main" id="{5E0EAE70-C355-42D1-BF00-CA8A17A742A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88720" y="73152"/>
            <a:ext cx="1178966" cy="232963"/>
            <a:chOff x="1188720" y="73152"/>
            <a:chExt cx="1178966" cy="232963"/>
          </a:xfrm>
        </p:grpSpPr>
        <p:sp>
          <p:nvSpPr>
            <p:cNvPr id="16" name="Rectangle 64">
              <a:extLst>
                <a:ext uri="{FF2B5EF4-FFF2-40B4-BE49-F238E27FC236}">
                  <a16:creationId xmlns:a16="http://schemas.microsoft.com/office/drawing/2014/main" id="{E6E58C95-A3F9-4C87-B9A5-32A7A75DDF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88541"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Rectangle 66">
              <a:extLst>
                <a:ext uri="{FF2B5EF4-FFF2-40B4-BE49-F238E27FC236}">
                  <a16:creationId xmlns:a16="http://schemas.microsoft.com/office/drawing/2014/main" id="{7B08CDDF-E602-4C1B-A248-A43292EB5D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88541"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64">
              <a:extLst>
                <a:ext uri="{FF2B5EF4-FFF2-40B4-BE49-F238E27FC236}">
                  <a16:creationId xmlns:a16="http://schemas.microsoft.com/office/drawing/2014/main" id="{6298B977-8F47-48C6-8454-11EF9478EC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63586"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66">
              <a:extLst>
                <a:ext uri="{FF2B5EF4-FFF2-40B4-BE49-F238E27FC236}">
                  <a16:creationId xmlns:a16="http://schemas.microsoft.com/office/drawing/2014/main" id="{06A6FB8E-FB47-44B7-810F-B88B4CCA06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63586"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64">
              <a:extLst>
                <a:ext uri="{FF2B5EF4-FFF2-40B4-BE49-F238E27FC236}">
                  <a16:creationId xmlns:a16="http://schemas.microsoft.com/office/drawing/2014/main" id="{818DB8DB-4D04-42C0-BE68-842A9F29AE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438631"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66">
              <a:extLst>
                <a:ext uri="{FF2B5EF4-FFF2-40B4-BE49-F238E27FC236}">
                  <a16:creationId xmlns:a16="http://schemas.microsoft.com/office/drawing/2014/main" id="{DBCFEA99-52A4-4E8E-B9C9-3D39B0E325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438631"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64">
              <a:extLst>
                <a:ext uri="{FF2B5EF4-FFF2-40B4-BE49-F238E27FC236}">
                  <a16:creationId xmlns:a16="http://schemas.microsoft.com/office/drawing/2014/main" id="{A6C0BB10-7324-4D11-A497-57A85CDB620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13675"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66">
              <a:extLst>
                <a:ext uri="{FF2B5EF4-FFF2-40B4-BE49-F238E27FC236}">
                  <a16:creationId xmlns:a16="http://schemas.microsoft.com/office/drawing/2014/main" id="{D7440F2E-8192-4FDF-AE8F-2833B7F403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13675"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64">
              <a:extLst>
                <a:ext uri="{FF2B5EF4-FFF2-40B4-BE49-F238E27FC236}">
                  <a16:creationId xmlns:a16="http://schemas.microsoft.com/office/drawing/2014/main" id="{B9F7DA6A-1872-4697-A567-20A0115A05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88720"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66">
              <a:extLst>
                <a:ext uri="{FF2B5EF4-FFF2-40B4-BE49-F238E27FC236}">
                  <a16:creationId xmlns:a16="http://schemas.microsoft.com/office/drawing/2014/main" id="{98BC1544-07ED-411D-880C-58CB114914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88720"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ectangle 64">
              <a:extLst>
                <a:ext uri="{FF2B5EF4-FFF2-40B4-BE49-F238E27FC236}">
                  <a16:creationId xmlns:a16="http://schemas.microsoft.com/office/drawing/2014/main" id="{BA70D948-9946-455F-8155-D274F01DAB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13318"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66">
              <a:extLst>
                <a:ext uri="{FF2B5EF4-FFF2-40B4-BE49-F238E27FC236}">
                  <a16:creationId xmlns:a16="http://schemas.microsoft.com/office/drawing/2014/main" id="{807FCDBA-F7E3-4836-8253-15D212128FD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13318"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64">
              <a:extLst>
                <a:ext uri="{FF2B5EF4-FFF2-40B4-BE49-F238E27FC236}">
                  <a16:creationId xmlns:a16="http://schemas.microsoft.com/office/drawing/2014/main" id="{D6A9BF83-5C67-44B0-883C-82BCAA1923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188363"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Rectangle 66">
              <a:extLst>
                <a:ext uri="{FF2B5EF4-FFF2-40B4-BE49-F238E27FC236}">
                  <a16:creationId xmlns:a16="http://schemas.microsoft.com/office/drawing/2014/main" id="{94BA7F92-7961-489E-83BD-5518EB1E99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188363"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angle 64">
              <a:extLst>
                <a:ext uri="{FF2B5EF4-FFF2-40B4-BE49-F238E27FC236}">
                  <a16:creationId xmlns:a16="http://schemas.microsoft.com/office/drawing/2014/main" id="{56ADE108-5AE8-4ACF-88B9-28A0B125B37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063408"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66">
              <a:extLst>
                <a:ext uri="{FF2B5EF4-FFF2-40B4-BE49-F238E27FC236}">
                  <a16:creationId xmlns:a16="http://schemas.microsoft.com/office/drawing/2014/main" id="{75B2D25F-B666-4F19-816A-24456EAF46E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063408"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64">
              <a:extLst>
                <a:ext uri="{FF2B5EF4-FFF2-40B4-BE49-F238E27FC236}">
                  <a16:creationId xmlns:a16="http://schemas.microsoft.com/office/drawing/2014/main" id="{A7D581F0-987F-45C5-A849-CC1B41222F0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38452"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Rectangle 66">
              <a:extLst>
                <a:ext uri="{FF2B5EF4-FFF2-40B4-BE49-F238E27FC236}">
                  <a16:creationId xmlns:a16="http://schemas.microsoft.com/office/drawing/2014/main" id="{F388E533-92C3-428E-B078-81D6E1F2D9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38452"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ectangle 64">
              <a:extLst>
                <a:ext uri="{FF2B5EF4-FFF2-40B4-BE49-F238E27FC236}">
                  <a16:creationId xmlns:a16="http://schemas.microsoft.com/office/drawing/2014/main" id="{C68AEED3-AAB1-48A9-8FC3-C68AE6675B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13497"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Rectangle 66">
              <a:extLst>
                <a:ext uri="{FF2B5EF4-FFF2-40B4-BE49-F238E27FC236}">
                  <a16:creationId xmlns:a16="http://schemas.microsoft.com/office/drawing/2014/main" id="{0A6CA6BC-FFA6-4C34-B200-6F61EE1730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13497"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7" name="Rectangle 36">
            <a:extLst>
              <a:ext uri="{FF2B5EF4-FFF2-40B4-BE49-F238E27FC236}">
                <a16:creationId xmlns:a16="http://schemas.microsoft.com/office/drawing/2014/main" id="{D9F5512A-48E1-4C07-B75E-3CCC517B68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3233984"/>
            <a:ext cx="606972" cy="36240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TextBox 37">
            <a:extLst>
              <a:ext uri="{FF2B5EF4-FFF2-40B4-BE49-F238E27FC236}">
                <a16:creationId xmlns:a16="http://schemas.microsoft.com/office/drawing/2014/main" id="{B43974BE-4B1E-45E9-815A-9116A6FD98F4}"/>
              </a:ext>
            </a:extLst>
          </p:cNvPr>
          <p:cNvSpPr txBox="1"/>
          <p:nvPr/>
        </p:nvSpPr>
        <p:spPr>
          <a:xfrm>
            <a:off x="606719" y="546118"/>
            <a:ext cx="4619538" cy="6064994"/>
          </a:xfrm>
          <a:prstGeom prst="rect">
            <a:avLst/>
          </a:prstGeom>
          <a:noFill/>
        </p:spPr>
        <p:txBody>
          <a:bodyPr wrap="square">
            <a:spAutoFit/>
          </a:bodyPr>
          <a:lstStyle/>
          <a:p>
            <a:pPr algn="just">
              <a:lnSpc>
                <a:spcPct val="107000"/>
              </a:lnSpc>
              <a:spcAft>
                <a:spcPts val="800"/>
              </a:spcAft>
            </a:pPr>
            <a:r>
              <a:rPr lang="vi-VN" sz="26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DC1</a:t>
            </a:r>
            <a:r>
              <a:rPr lang="vi-VN"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cảm</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giác ngâ</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y</a:t>
            </a:r>
            <a:r>
              <a:rPr lang="vi-VN"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ngất trước vẻ đẹp rừng U Minh dưới ánh Mặt Trời vàng óng</a:t>
            </a:r>
            <a:r>
              <a:rPr lang="en-US" sz="2600"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N</a:t>
            </a:r>
            <a:r>
              <a:rPr lang="vi-VN" sz="2600"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hững thân cây tràm vỏ trắng</a:t>
            </a:r>
            <a:r>
              <a:rPr lang="en-US" sz="2600"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vươn</a:t>
            </a:r>
            <a:r>
              <a:rPr lang="en-US" sz="2600"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thẳng</a:t>
            </a:r>
            <a:r>
              <a:rPr lang="en-US" sz="2600"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lên</a:t>
            </a:r>
            <a:r>
              <a:rPr lang="en-US" sz="2600"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trời</a:t>
            </a:r>
            <a:r>
              <a:rPr lang="en-US" sz="2600"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chẳng</a:t>
            </a:r>
            <a:r>
              <a:rPr lang="en-US" sz="2600"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khác</a:t>
            </a:r>
            <a:r>
              <a:rPr lang="en-US" sz="2600"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nào</a:t>
            </a:r>
            <a:r>
              <a:rPr lang="en-US" sz="2600"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2600"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cây</a:t>
            </a:r>
            <a:r>
              <a:rPr lang="en-US" sz="2600"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nến</a:t>
            </a:r>
            <a:r>
              <a:rPr lang="en-US" sz="2600"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khổng</a:t>
            </a:r>
            <a:r>
              <a:rPr lang="en-US" sz="2600"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lồ</a:t>
            </a:r>
            <a:r>
              <a:rPr lang="en-US" sz="2600"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đầu</a:t>
            </a:r>
            <a:r>
              <a:rPr lang="en-US" sz="2600"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lá</a:t>
            </a:r>
            <a:r>
              <a:rPr lang="en-US" sz="2600"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rũ</a:t>
            </a:r>
            <a:r>
              <a:rPr lang="en-US" sz="2600"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phất</a:t>
            </a:r>
            <a:r>
              <a:rPr lang="en-US" sz="2600"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phơ</a:t>
            </a:r>
            <a:r>
              <a:rPr lang="en-US" sz="2600"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như</a:t>
            </a:r>
            <a:r>
              <a:rPr lang="en-US" sz="2600"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2600"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đầu</a:t>
            </a:r>
            <a:r>
              <a:rPr lang="en-US" sz="2600"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600"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lá </a:t>
            </a:r>
            <a:r>
              <a:rPr lang="en-US" sz="2600"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liễu</a:t>
            </a:r>
            <a:r>
              <a:rPr lang="en-US" sz="2600"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bạt</a:t>
            </a:r>
            <a:r>
              <a:rPr lang="en-US" sz="2600"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ngàn</a:t>
            </a:r>
            <a:r>
              <a:rPr lang="en-US" sz="2600"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2600"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600"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biển</a:t>
            </a:r>
            <a:r>
              <a:rPr lang="en-US" sz="2600"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lá</a:t>
            </a:r>
            <a:r>
              <a:rPr lang="en-US" sz="2600"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xanh</a:t>
            </a:r>
            <a:r>
              <a:rPr lang="en-US" sz="2600"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rờn</a:t>
            </a:r>
            <a:r>
              <a:rPr lang="en-US" sz="2600"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đã</a:t>
            </a:r>
            <a:r>
              <a:rPr lang="en-US" sz="2600"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bắt</a:t>
            </a:r>
            <a:r>
              <a:rPr lang="en-US" sz="2600"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đầu</a:t>
            </a:r>
            <a:r>
              <a:rPr lang="en-US" sz="2600"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ngả</a:t>
            </a:r>
            <a:r>
              <a:rPr lang="en-US" sz="2600"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sang </a:t>
            </a:r>
            <a:r>
              <a:rPr lang="en-US" sz="2600"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màu</a:t>
            </a:r>
            <a:r>
              <a:rPr lang="en-US" sz="2600"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úa</a:t>
            </a:r>
            <a:r>
              <a:rPr lang="en-US" sz="2600"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600"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ngát</a:t>
            </a:r>
            <a:r>
              <a:rPr lang="en-US" sz="2600"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dậy</a:t>
            </a:r>
            <a:r>
              <a:rPr lang="en-US" sz="2600"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2600"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mùi</a:t>
            </a:r>
            <a:r>
              <a:rPr lang="en-US" sz="2600"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hương</a:t>
            </a:r>
            <a:r>
              <a:rPr lang="en-US" sz="2600"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lá</a:t>
            </a:r>
            <a:r>
              <a:rPr lang="en-US" sz="2600"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tràm</a:t>
            </a:r>
            <a:r>
              <a:rPr lang="en-US" sz="2600"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bị</a:t>
            </a:r>
            <a:r>
              <a:rPr lang="en-US" sz="2600"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hun</a:t>
            </a:r>
            <a:r>
              <a:rPr lang="en-US" sz="2600"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nóng</a:t>
            </a:r>
            <a:r>
              <a:rPr lang="en-US" sz="2600"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600"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tiếng</a:t>
            </a:r>
            <a:r>
              <a:rPr lang="en-US" sz="2600"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chim</a:t>
            </a:r>
            <a:r>
              <a:rPr lang="en-US" sz="2600"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2600"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ngớt</a:t>
            </a:r>
            <a:r>
              <a:rPr lang="en-US" sz="2600"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vang </a:t>
            </a:r>
            <a:r>
              <a:rPr lang="en-US" sz="2600"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ra</a:t>
            </a:r>
            <a:r>
              <a:rPr lang="en-US" sz="2600"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vọng</a:t>
            </a:r>
            <a:r>
              <a:rPr lang="en-US" sz="2600"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mãi</a:t>
            </a:r>
            <a:r>
              <a:rPr lang="en-US" sz="2600"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lên</a:t>
            </a:r>
            <a:r>
              <a:rPr lang="en-US" sz="2600"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trời</a:t>
            </a:r>
            <a:r>
              <a:rPr lang="en-US" sz="2600"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cao</a:t>
            </a:r>
            <a:r>
              <a:rPr lang="en-US" sz="2600"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xanh</a:t>
            </a:r>
            <a:r>
              <a:rPr lang="en-US" sz="2600"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thẳm</a:t>
            </a:r>
            <a:r>
              <a:rPr lang="vi-VN" sz="2600"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không cùng</a:t>
            </a:r>
            <a:r>
              <a:rPr lang="en-US" sz="2600"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892981536"/>
      </p:ext>
    </p:extLst>
  </p:cSld>
  <p:clrMapOvr>
    <a:masterClrMapping/>
  </p:clrMapOvr>
  <p:transition spd="slow">
    <p:comb/>
  </p:transition>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E91DC736-0EF8-4F87-9146-EBF1D2EE4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A90E868D-2060-4BA5-B5F2-FA1056557F3A}"/>
              </a:ext>
            </a:extLst>
          </p:cNvPr>
          <p:cNvPicPr>
            <a:picLocks noChangeAspect="1"/>
          </p:cNvPicPr>
          <p:nvPr/>
        </p:nvPicPr>
        <p:blipFill rotWithShape="1">
          <a:blip r:embed="rId2"/>
          <a:srcRect l="17149" t="1908" r="17756"/>
          <a:stretch/>
        </p:blipFill>
        <p:spPr>
          <a:xfrm>
            <a:off x="3523488" y="10"/>
            <a:ext cx="8668512" cy="6857990"/>
          </a:xfrm>
          <a:prstGeom prst="rect">
            <a:avLst/>
          </a:prstGeom>
        </p:spPr>
      </p:pic>
      <p:sp>
        <p:nvSpPr>
          <p:cNvPr id="12" name="Rectangle 11">
            <a:extLst>
              <a:ext uri="{FF2B5EF4-FFF2-40B4-BE49-F238E27FC236}">
                <a16:creationId xmlns:a16="http://schemas.microsoft.com/office/drawing/2014/main" id="{097CD68E-23E3-4007-8847-CD0944C4F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756601"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Hexagon 5">
            <a:extLst>
              <a:ext uri="{FF2B5EF4-FFF2-40B4-BE49-F238E27FC236}">
                <a16:creationId xmlns:a16="http://schemas.microsoft.com/office/drawing/2014/main" id="{E25AA5F1-CCFD-4D76-8E13-C28DBCE9BA30}"/>
              </a:ext>
            </a:extLst>
          </p:cNvPr>
          <p:cNvSpPr/>
          <p:nvPr/>
        </p:nvSpPr>
        <p:spPr>
          <a:xfrm>
            <a:off x="660400" y="1008589"/>
            <a:ext cx="5435601" cy="5343824"/>
          </a:xfrm>
          <a:prstGeom prst="hexagon">
            <a:avLst>
              <a:gd name="adj" fmla="val 8984"/>
              <a:gd name="vf" fmla="val 115470"/>
            </a:avLst>
          </a:prstGeom>
          <a:solidFill>
            <a:srgbClr val="00B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a:effectLst/>
                <a:latin typeface="Times New Roman" panose="02020603050405020304" pitchFamily="18" charset="0"/>
                <a:ea typeface="Times New Roman" panose="02020603050405020304" pitchFamily="18" charset="0"/>
              </a:rPr>
              <a:t>DC2</a:t>
            </a:r>
            <a:r>
              <a:rPr lang="vi-VN" sz="2800" dirty="0">
                <a:effectLst/>
                <a:latin typeface="Times New Roman" panose="02020603050405020304" pitchFamily="18" charset="0"/>
                <a:ea typeface="Times New Roman" panose="02020603050405020304" pitchFamily="18" charset="0"/>
              </a:rPr>
              <a:t> </a:t>
            </a:r>
            <a:r>
              <a:rPr lang="en-US" sz="2800" dirty="0">
                <a:effectLst/>
                <a:latin typeface="Times New Roman" panose="02020603050405020304" pitchFamily="18" charset="0"/>
                <a:ea typeface="Times New Roman" panose="02020603050405020304" pitchFamily="18" charset="0"/>
              </a:rPr>
              <a:t>(</a:t>
            </a:r>
            <a:r>
              <a:rPr lang="en-US" sz="2800" dirty="0" err="1">
                <a:effectLst/>
                <a:latin typeface="Times New Roman" panose="02020603050405020304" pitchFamily="18" charset="0"/>
                <a:ea typeface="Times New Roman" panose="02020603050405020304" pitchFamily="18" charset="0"/>
              </a:rPr>
              <a:t>Về</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sự</a:t>
            </a:r>
            <a:r>
              <a:rPr lang="vi-VN" sz="2800" dirty="0">
                <a:effectLst/>
                <a:latin typeface="Times New Roman" panose="02020603050405020304" pitchFamily="18" charset="0"/>
                <a:ea typeface="Times New Roman" panose="02020603050405020304" pitchFamily="18" charset="0"/>
              </a:rPr>
              <a:t> rợn ngợp trước dòng sông Năm Căn</a:t>
            </a:r>
            <a:r>
              <a:rPr lang="en-US" sz="2800" dirty="0">
                <a:effectLst/>
                <a:latin typeface="Times New Roman" panose="02020603050405020304" pitchFamily="18" charset="0"/>
                <a:ea typeface="Times New Roman" panose="02020603050405020304" pitchFamily="18" charset="0"/>
              </a:rPr>
              <a:t>):</a:t>
            </a:r>
            <a:r>
              <a:rPr lang="vi-VN" sz="2800" i="1" dirty="0">
                <a:effectLst/>
                <a:latin typeface="Times New Roman" panose="02020603050405020304" pitchFamily="18" charset="0"/>
                <a:ea typeface="Times New Roman" panose="02020603050405020304" pitchFamily="18" charset="0"/>
              </a:rPr>
              <a:t> nước ầm ầm</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đổ</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ra</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biển</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ngày</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đêm</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như</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thác</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các</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nước</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bơi</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hàng</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đàn</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đen</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trũi</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nhô</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lên</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hụp</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xuống</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như</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người</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bơi</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ếch</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giữa</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đầu</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sóng</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trắng</a:t>
            </a:r>
            <a:r>
              <a:rPr lang="en-US" sz="2800" i="1" dirty="0">
                <a:effectLst/>
                <a:latin typeface="Times New Roman" panose="02020603050405020304" pitchFamily="18" charset="0"/>
                <a:ea typeface="Times New Roman" panose="02020603050405020304" pitchFamily="18" charset="0"/>
              </a:rPr>
              <a:t>… con </a:t>
            </a:r>
            <a:r>
              <a:rPr lang="en-US" sz="2800" i="1" dirty="0" err="1">
                <a:effectLst/>
                <a:latin typeface="Times New Roman" panose="02020603050405020304" pitchFamily="18" charset="0"/>
                <a:ea typeface="Times New Roman" panose="02020603050405020304" pitchFamily="18" charset="0"/>
              </a:rPr>
              <a:t>sông</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rộng</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hơn</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ngàn</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thước</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trông</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hai</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bên</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bờ</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rừng</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đước</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được</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dựng</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lên</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cao</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ngất</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như</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hai</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dãy</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trường</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thành</a:t>
            </a:r>
            <a:r>
              <a:rPr lang="vi-VN" sz="2800" i="1" dirty="0">
                <a:effectLst/>
                <a:latin typeface="Times New Roman" panose="02020603050405020304" pitchFamily="18" charset="0"/>
                <a:ea typeface="Times New Roman" panose="02020603050405020304" pitchFamily="18" charset="0"/>
              </a:rPr>
              <a:t> vô tận</a:t>
            </a:r>
            <a:r>
              <a:rPr lang="en-US" sz="2800" i="1" dirty="0">
                <a:effectLst/>
                <a:latin typeface="Times New Roman" panose="02020603050405020304" pitchFamily="18" charset="0"/>
                <a:ea typeface="Times New Roman" panose="02020603050405020304" pitchFamily="18" charset="0"/>
              </a:rPr>
              <a:t>..”</a:t>
            </a:r>
            <a:endParaRPr lang="en-US" sz="2800" dirty="0"/>
          </a:p>
        </p:txBody>
      </p:sp>
    </p:spTree>
    <p:extLst>
      <p:ext uri="{BB962C8B-B14F-4D97-AF65-F5344CB8AC3E}">
        <p14:creationId xmlns:p14="http://schemas.microsoft.com/office/powerpoint/2010/main" val="4089403917"/>
      </p:ext>
    </p:extLst>
  </p:cSld>
  <p:clrMapOvr>
    <a:masterClrMapping/>
  </p:clrMapOvr>
  <p:transition spd="slow">
    <p:comb/>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10001473-1E9A-47E3-A60D-5B0AE00B9797}"/>
              </a:ext>
            </a:extLst>
          </p:cNvPr>
          <p:cNvGrpSpPr/>
          <p:nvPr/>
        </p:nvGrpSpPr>
        <p:grpSpPr>
          <a:xfrm>
            <a:off x="1796396" y="1300568"/>
            <a:ext cx="3685032" cy="4833532"/>
            <a:chOff x="1245324" y="852893"/>
            <a:chExt cx="3685032" cy="5180788"/>
          </a:xfrm>
        </p:grpSpPr>
        <p:grpSp>
          <p:nvGrpSpPr>
            <p:cNvPr id="2" name="Group 1">
              <a:extLst>
                <a:ext uri="{FF2B5EF4-FFF2-40B4-BE49-F238E27FC236}">
                  <a16:creationId xmlns:a16="http://schemas.microsoft.com/office/drawing/2014/main" id="{988F9367-0B0F-46CE-8057-31959DB4AB08}"/>
                </a:ext>
              </a:extLst>
            </p:cNvPr>
            <p:cNvGrpSpPr/>
            <p:nvPr/>
          </p:nvGrpSpPr>
          <p:grpSpPr>
            <a:xfrm>
              <a:off x="1245324" y="852893"/>
              <a:ext cx="3685032" cy="5180788"/>
              <a:chOff x="545237" y="700104"/>
              <a:chExt cx="3685032" cy="5180788"/>
            </a:xfrm>
          </p:grpSpPr>
          <p:pic>
            <p:nvPicPr>
              <p:cNvPr id="3" name="Picture 2">
                <a:extLst>
                  <a:ext uri="{FF2B5EF4-FFF2-40B4-BE49-F238E27FC236}">
                    <a16:creationId xmlns:a16="http://schemas.microsoft.com/office/drawing/2014/main" id="{8CA677B0-4C51-419D-987D-16317CA2B260}"/>
                  </a:ext>
                </a:extLst>
              </p:cNvPr>
              <p:cNvPicPr>
                <a:picLocks noChangeAspect="1"/>
              </p:cNvPicPr>
              <p:nvPr/>
            </p:nvPicPr>
            <p:blipFill>
              <a:blip r:embed="rId2"/>
              <a:stretch>
                <a:fillRect/>
              </a:stretch>
            </p:blipFill>
            <p:spPr>
              <a:xfrm>
                <a:off x="545237" y="700104"/>
                <a:ext cx="3685032" cy="5180788"/>
              </a:xfrm>
              <a:prstGeom prst="rect">
                <a:avLst/>
              </a:prstGeom>
            </p:spPr>
          </p:pic>
          <p:grpSp>
            <p:nvGrpSpPr>
              <p:cNvPr id="6" name="Group 5">
                <a:extLst>
                  <a:ext uri="{FF2B5EF4-FFF2-40B4-BE49-F238E27FC236}">
                    <a16:creationId xmlns:a16="http://schemas.microsoft.com/office/drawing/2014/main" id="{DBEB3D09-B678-4444-8611-84625B9BCEA5}"/>
                  </a:ext>
                </a:extLst>
              </p:cNvPr>
              <p:cNvGrpSpPr/>
              <p:nvPr/>
            </p:nvGrpSpPr>
            <p:grpSpPr>
              <a:xfrm>
                <a:off x="1904552" y="1781832"/>
                <a:ext cx="937357" cy="686611"/>
                <a:chOff x="1776410" y="1693139"/>
                <a:chExt cx="937357" cy="815420"/>
              </a:xfrm>
            </p:grpSpPr>
            <p:sp>
              <p:nvSpPr>
                <p:cNvPr id="7" name="Arrow: Chevron 6">
                  <a:extLst>
                    <a:ext uri="{FF2B5EF4-FFF2-40B4-BE49-F238E27FC236}">
                      <a16:creationId xmlns:a16="http://schemas.microsoft.com/office/drawing/2014/main" id="{50EADBAC-4519-435B-B9A8-8945EA2AAEF8}"/>
                    </a:ext>
                  </a:extLst>
                </p:cNvPr>
                <p:cNvSpPr/>
                <p:nvPr/>
              </p:nvSpPr>
              <p:spPr>
                <a:xfrm rot="5400000">
                  <a:off x="2002773" y="1797564"/>
                  <a:ext cx="484632" cy="937357"/>
                </a:xfrm>
                <a:prstGeom prst="chevron">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Arrow: Chevron 7">
                  <a:extLst>
                    <a:ext uri="{FF2B5EF4-FFF2-40B4-BE49-F238E27FC236}">
                      <a16:creationId xmlns:a16="http://schemas.microsoft.com/office/drawing/2014/main" id="{CC52BD8F-C9C3-4367-9638-D2B99E948460}"/>
                    </a:ext>
                  </a:extLst>
                </p:cNvPr>
                <p:cNvSpPr/>
                <p:nvPr/>
              </p:nvSpPr>
              <p:spPr>
                <a:xfrm rot="5400000">
                  <a:off x="2002773" y="1466776"/>
                  <a:ext cx="484632" cy="937357"/>
                </a:xfrm>
                <a:prstGeom prst="chevron">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sp>
          <p:nvSpPr>
            <p:cNvPr id="15" name="TextBox 14">
              <a:extLst>
                <a:ext uri="{FF2B5EF4-FFF2-40B4-BE49-F238E27FC236}">
                  <a16:creationId xmlns:a16="http://schemas.microsoft.com/office/drawing/2014/main" id="{7EE8F81F-0C7C-4F8E-8EEB-CE96EA1EF3BB}"/>
                </a:ext>
              </a:extLst>
            </p:cNvPr>
            <p:cNvSpPr txBox="1"/>
            <p:nvPr/>
          </p:nvSpPr>
          <p:spPr>
            <a:xfrm>
              <a:off x="2246429" y="1374786"/>
              <a:ext cx="1653778" cy="523220"/>
            </a:xfrm>
            <a:prstGeom prst="rect">
              <a:avLst/>
            </a:prstGeom>
            <a:noFill/>
          </p:spPr>
          <p:txBody>
            <a:bodyPr wrap="square">
              <a:spAutoFit/>
            </a:bodyPr>
            <a:lstStyle/>
            <a:p>
              <a:pPr algn="ct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Lí</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lẽ</a:t>
              </a:r>
              <a:endParaRPr lang="en-US" sz="2800" dirty="0">
                <a:latin typeface="Times New Roman" panose="02020603050405020304" pitchFamily="18" charset="0"/>
                <a:cs typeface="Times New Roman" panose="02020603050405020304" pitchFamily="18" charset="0"/>
              </a:endParaRPr>
            </a:p>
          </p:txBody>
        </p:sp>
        <p:sp>
          <p:nvSpPr>
            <p:cNvPr id="17" name="TextBox 16">
              <a:extLst>
                <a:ext uri="{FF2B5EF4-FFF2-40B4-BE49-F238E27FC236}">
                  <a16:creationId xmlns:a16="http://schemas.microsoft.com/office/drawing/2014/main" id="{234D00F2-2BD7-469B-BEA5-0432046CA40B}"/>
                </a:ext>
              </a:extLst>
            </p:cNvPr>
            <p:cNvSpPr txBox="1"/>
            <p:nvPr/>
          </p:nvSpPr>
          <p:spPr>
            <a:xfrm>
              <a:off x="1425132" y="2710093"/>
              <a:ext cx="3325415" cy="2677656"/>
            </a:xfrm>
            <a:prstGeom prst="rect">
              <a:avLst/>
            </a:prstGeom>
            <a:noFill/>
          </p:spPr>
          <p:txBody>
            <a:bodyPr wrap="square">
              <a:spAutoFit/>
            </a:bodyPr>
            <a:lstStyle/>
            <a:p>
              <a:pPr algn="ctr"/>
              <a:r>
                <a:rPr lang="en-US" sz="2800" dirty="0" err="1">
                  <a:effectLst/>
                  <a:latin typeface="Times New Roman" panose="02020603050405020304" pitchFamily="18" charset="0"/>
                  <a:ea typeface="Calibri" panose="020F0502020204030204" pitchFamily="34" charset="0"/>
                </a:rPr>
                <a:t>Là</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những</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nhận</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định</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suy</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ngẫm</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đúng</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đắn</a:t>
              </a:r>
              <a:r>
                <a:rPr lang="en-US" sz="2800" dirty="0">
                  <a:effectLst/>
                  <a:latin typeface="Times New Roman" panose="02020603050405020304" pitchFamily="18" charset="0"/>
                  <a:ea typeface="Calibri" panose="020F0502020204030204" pitchFamily="34" charset="0"/>
                </a:rPr>
                <a:t> g</a:t>
              </a:r>
              <a:r>
                <a:rPr lang="vi-VN" sz="2800" dirty="0">
                  <a:effectLst/>
                  <a:latin typeface="Times New Roman" panose="02020603050405020304" pitchFamily="18" charset="0"/>
                  <a:ea typeface="Calibri" panose="020F0502020204030204" pitchFamily="34" charset="0"/>
                </a:rPr>
                <a:t>iúp người đọc hiểu hơn về vẻ đẹp của </a:t>
              </a:r>
              <a:r>
                <a:rPr lang="vi-VN" sz="2800" i="1" dirty="0">
                  <a:effectLst/>
                  <a:latin typeface="Times New Roman" panose="02020603050405020304" pitchFamily="18" charset="0"/>
                  <a:ea typeface="Calibri" panose="020F0502020204030204" pitchFamily="34" charset="0"/>
                </a:rPr>
                <a:t>Đất rừng phương Nam</a:t>
              </a:r>
              <a:r>
                <a:rPr lang="vi-VN" sz="2800" dirty="0">
                  <a:effectLst/>
                  <a:latin typeface="Times New Roman" panose="02020603050405020304" pitchFamily="18" charset="0"/>
                  <a:ea typeface="Calibri" panose="020F0502020204030204" pitchFamily="34" charset="0"/>
                </a:rPr>
                <a:t>. </a:t>
              </a:r>
              <a:endParaRPr lang="en-US" sz="2800" dirty="0">
                <a:effectLst/>
                <a:latin typeface="Times New Roman" panose="02020603050405020304" pitchFamily="18" charset="0"/>
                <a:ea typeface="Calibri" panose="020F0502020204030204" pitchFamily="34" charset="0"/>
              </a:endParaRPr>
            </a:p>
          </p:txBody>
        </p:sp>
      </p:grpSp>
      <p:grpSp>
        <p:nvGrpSpPr>
          <p:cNvPr id="23" name="Group 22">
            <a:extLst>
              <a:ext uri="{FF2B5EF4-FFF2-40B4-BE49-F238E27FC236}">
                <a16:creationId xmlns:a16="http://schemas.microsoft.com/office/drawing/2014/main" id="{4800E41B-0B89-4248-9852-E24CA95F1C33}"/>
              </a:ext>
            </a:extLst>
          </p:cNvPr>
          <p:cNvGrpSpPr/>
          <p:nvPr/>
        </p:nvGrpSpPr>
        <p:grpSpPr>
          <a:xfrm>
            <a:off x="6647072" y="1300568"/>
            <a:ext cx="3685032" cy="4833532"/>
            <a:chOff x="6096000" y="852893"/>
            <a:chExt cx="3685032" cy="5180788"/>
          </a:xfrm>
        </p:grpSpPr>
        <p:grpSp>
          <p:nvGrpSpPr>
            <p:cNvPr id="9" name="Group 8">
              <a:extLst>
                <a:ext uri="{FF2B5EF4-FFF2-40B4-BE49-F238E27FC236}">
                  <a16:creationId xmlns:a16="http://schemas.microsoft.com/office/drawing/2014/main" id="{9559C169-0ACF-4CC4-8970-245D3B3C6BBF}"/>
                </a:ext>
              </a:extLst>
            </p:cNvPr>
            <p:cNvGrpSpPr/>
            <p:nvPr/>
          </p:nvGrpSpPr>
          <p:grpSpPr>
            <a:xfrm>
              <a:off x="6096000" y="852893"/>
              <a:ext cx="3685032" cy="5180788"/>
              <a:chOff x="545237" y="700104"/>
              <a:chExt cx="3685032" cy="5180788"/>
            </a:xfrm>
          </p:grpSpPr>
          <p:pic>
            <p:nvPicPr>
              <p:cNvPr id="10" name="Picture 9">
                <a:extLst>
                  <a:ext uri="{FF2B5EF4-FFF2-40B4-BE49-F238E27FC236}">
                    <a16:creationId xmlns:a16="http://schemas.microsoft.com/office/drawing/2014/main" id="{F2FAFE7C-B50F-4ABA-9B1E-280ECDD9CA58}"/>
                  </a:ext>
                </a:extLst>
              </p:cNvPr>
              <p:cNvPicPr>
                <a:picLocks noChangeAspect="1"/>
              </p:cNvPicPr>
              <p:nvPr/>
            </p:nvPicPr>
            <p:blipFill>
              <a:blip r:embed="rId2"/>
              <a:stretch>
                <a:fillRect/>
              </a:stretch>
            </p:blipFill>
            <p:spPr>
              <a:xfrm>
                <a:off x="545237" y="700104"/>
                <a:ext cx="3685032" cy="5180788"/>
              </a:xfrm>
              <a:prstGeom prst="rect">
                <a:avLst/>
              </a:prstGeom>
            </p:spPr>
          </p:pic>
          <p:grpSp>
            <p:nvGrpSpPr>
              <p:cNvPr id="11" name="Group 10">
                <a:extLst>
                  <a:ext uri="{FF2B5EF4-FFF2-40B4-BE49-F238E27FC236}">
                    <a16:creationId xmlns:a16="http://schemas.microsoft.com/office/drawing/2014/main" id="{6F5583BC-75A4-48A2-9A41-4ECD43CAA25A}"/>
                  </a:ext>
                </a:extLst>
              </p:cNvPr>
              <p:cNvGrpSpPr/>
              <p:nvPr/>
            </p:nvGrpSpPr>
            <p:grpSpPr>
              <a:xfrm>
                <a:off x="1904552" y="1781832"/>
                <a:ext cx="937357" cy="686611"/>
                <a:chOff x="1776410" y="1693139"/>
                <a:chExt cx="937357" cy="815420"/>
              </a:xfrm>
            </p:grpSpPr>
            <p:sp>
              <p:nvSpPr>
                <p:cNvPr id="12" name="Arrow: Chevron 11">
                  <a:extLst>
                    <a:ext uri="{FF2B5EF4-FFF2-40B4-BE49-F238E27FC236}">
                      <a16:creationId xmlns:a16="http://schemas.microsoft.com/office/drawing/2014/main" id="{5BD8067A-05B8-477A-9783-A70DE85A1B37}"/>
                    </a:ext>
                  </a:extLst>
                </p:cNvPr>
                <p:cNvSpPr/>
                <p:nvPr/>
              </p:nvSpPr>
              <p:spPr>
                <a:xfrm rot="5400000">
                  <a:off x="2002773" y="1797564"/>
                  <a:ext cx="484632" cy="937357"/>
                </a:xfrm>
                <a:prstGeom prst="chevron">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Arrow: Chevron 12">
                  <a:extLst>
                    <a:ext uri="{FF2B5EF4-FFF2-40B4-BE49-F238E27FC236}">
                      <a16:creationId xmlns:a16="http://schemas.microsoft.com/office/drawing/2014/main" id="{B3760015-1B42-49FF-866D-D07B3FA907C8}"/>
                    </a:ext>
                  </a:extLst>
                </p:cNvPr>
                <p:cNvSpPr/>
                <p:nvPr/>
              </p:nvSpPr>
              <p:spPr>
                <a:xfrm rot="5400000">
                  <a:off x="2002773" y="1466776"/>
                  <a:ext cx="484632" cy="937357"/>
                </a:xfrm>
                <a:prstGeom prst="chevron">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sp>
          <p:nvSpPr>
            <p:cNvPr id="19" name="TextBox 18">
              <a:extLst>
                <a:ext uri="{FF2B5EF4-FFF2-40B4-BE49-F238E27FC236}">
                  <a16:creationId xmlns:a16="http://schemas.microsoft.com/office/drawing/2014/main" id="{5B9A1DA5-DD7E-46C0-9B75-AAC8BC135616}"/>
                </a:ext>
              </a:extLst>
            </p:cNvPr>
            <p:cNvSpPr txBox="1"/>
            <p:nvPr/>
          </p:nvSpPr>
          <p:spPr>
            <a:xfrm>
              <a:off x="6840164" y="1335106"/>
              <a:ext cx="2196703" cy="523220"/>
            </a:xfrm>
            <a:prstGeom prst="rect">
              <a:avLst/>
            </a:prstGeom>
            <a:noFill/>
          </p:spPr>
          <p:txBody>
            <a:bodyPr wrap="square">
              <a:spAutoFit/>
            </a:bodyPr>
            <a:lstStyle/>
            <a:p>
              <a:pPr algn="ct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Dẫn</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chứng</a:t>
              </a:r>
              <a:endParaRPr lang="en-US" sz="2800" dirty="0">
                <a:latin typeface="Times New Roman" panose="02020603050405020304" pitchFamily="18" charset="0"/>
                <a:cs typeface="Times New Roman" panose="02020603050405020304" pitchFamily="18" charset="0"/>
              </a:endParaRPr>
            </a:p>
          </p:txBody>
        </p:sp>
        <p:sp>
          <p:nvSpPr>
            <p:cNvPr id="21" name="TextBox 20">
              <a:extLst>
                <a:ext uri="{FF2B5EF4-FFF2-40B4-BE49-F238E27FC236}">
                  <a16:creationId xmlns:a16="http://schemas.microsoft.com/office/drawing/2014/main" id="{6C50AC4A-097C-4B05-8C09-50533911C502}"/>
                </a:ext>
              </a:extLst>
            </p:cNvPr>
            <p:cNvSpPr txBox="1"/>
            <p:nvPr/>
          </p:nvSpPr>
          <p:spPr>
            <a:xfrm>
              <a:off x="6399399" y="2779720"/>
              <a:ext cx="3187514" cy="2062103"/>
            </a:xfrm>
            <a:prstGeom prst="rect">
              <a:avLst/>
            </a:prstGeom>
            <a:noFill/>
          </p:spPr>
          <p:txBody>
            <a:bodyPr wrap="square">
              <a:spAutoFit/>
            </a:bodyPr>
            <a:lstStyle/>
            <a:p>
              <a:pPr algn="ctr"/>
              <a:r>
                <a:rPr lang="en-US" sz="3200" dirty="0" err="1">
                  <a:latin typeface="Times New Roman" panose="02020603050405020304" pitchFamily="18" charset="0"/>
                  <a:ea typeface="Calibri" panose="020F0502020204030204" pitchFamily="34" charset="0"/>
                  <a:cs typeface="Times New Roman" panose="02020603050405020304" pitchFamily="18" charset="0"/>
                </a:rPr>
                <a:t>T</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rích</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từ</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trong</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tiểu</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thuyết</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Đoàn</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Giỏi</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làm</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cơ</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sở</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cho</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lí</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lẽ</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3200" dirty="0">
                <a:latin typeface="Times New Roman" panose="02020603050405020304" pitchFamily="18" charset="0"/>
                <a:cs typeface="Times New Roman" panose="02020603050405020304" pitchFamily="18" charset="0"/>
              </a:endParaRPr>
            </a:p>
          </p:txBody>
        </p:sp>
      </p:grpSp>
      <p:sp>
        <p:nvSpPr>
          <p:cNvPr id="25" name="Flowchart: Alternate Process 24">
            <a:extLst>
              <a:ext uri="{FF2B5EF4-FFF2-40B4-BE49-F238E27FC236}">
                <a16:creationId xmlns:a16="http://schemas.microsoft.com/office/drawing/2014/main" id="{5197901C-3642-4F1D-8E2D-577DC5F6A805}"/>
              </a:ext>
            </a:extLst>
          </p:cNvPr>
          <p:cNvSpPr/>
          <p:nvPr/>
        </p:nvSpPr>
        <p:spPr>
          <a:xfrm>
            <a:off x="4467472" y="300038"/>
            <a:ext cx="3193556" cy="706506"/>
          </a:xfrm>
          <a:prstGeom prst="flowChartAlternateProcess">
            <a:avLst/>
          </a:prstGeom>
          <a:solidFill>
            <a:schemeClr val="accent6">
              <a:lumMod val="5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7000"/>
              </a:lnSpc>
              <a:spcAft>
                <a:spcPts val="800"/>
              </a:spcAft>
            </a:pPr>
            <a:r>
              <a:rPr lang="en-US" sz="40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4000" b="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Nhận</a:t>
            </a:r>
            <a:r>
              <a:rPr lang="en-US" sz="40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40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xét</a:t>
            </a:r>
            <a:endParaRPr lang="en-US" sz="4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618395109"/>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up)">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up)">
                                      <p:cBhvr>
                                        <p:cTn id="1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Flowchart: Alternate Process 24">
            <a:extLst>
              <a:ext uri="{FF2B5EF4-FFF2-40B4-BE49-F238E27FC236}">
                <a16:creationId xmlns:a16="http://schemas.microsoft.com/office/drawing/2014/main" id="{5197901C-3642-4F1D-8E2D-577DC5F6A805}"/>
              </a:ext>
            </a:extLst>
          </p:cNvPr>
          <p:cNvSpPr/>
          <p:nvPr/>
        </p:nvSpPr>
        <p:spPr>
          <a:xfrm>
            <a:off x="4467472" y="300038"/>
            <a:ext cx="3193556" cy="706506"/>
          </a:xfrm>
          <a:prstGeom prst="flowChartAlternateProcess">
            <a:avLst/>
          </a:prstGeom>
          <a:solidFill>
            <a:schemeClr val="accent6">
              <a:lumMod val="5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07000"/>
              </a:lnSpc>
              <a:spcAft>
                <a:spcPts val="800"/>
              </a:spcAft>
            </a:pPr>
            <a:r>
              <a:rPr lang="en-US" sz="4000" b="1">
                <a:latin typeface="Times New Roman" panose="02020603050405020304" pitchFamily="18" charset="0"/>
                <a:ea typeface="Calibri" panose="020F0502020204030204" pitchFamily="34" charset="0"/>
                <a:cs typeface="Times New Roman" panose="02020603050405020304" pitchFamily="18" charset="0"/>
              </a:rPr>
              <a:t>Tác dụng</a:t>
            </a:r>
            <a:endParaRPr kumimoji="0" lang="en-US" sz="40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grpSp>
        <p:nvGrpSpPr>
          <p:cNvPr id="14" name="Group 13">
            <a:extLst>
              <a:ext uri="{FF2B5EF4-FFF2-40B4-BE49-F238E27FC236}">
                <a16:creationId xmlns:a16="http://schemas.microsoft.com/office/drawing/2014/main" id="{B8F7EEDA-6794-4C5C-90B3-0019EE6ADF14}"/>
              </a:ext>
            </a:extLst>
          </p:cNvPr>
          <p:cNvGrpSpPr/>
          <p:nvPr/>
        </p:nvGrpSpPr>
        <p:grpSpPr>
          <a:xfrm>
            <a:off x="1796396" y="1300568"/>
            <a:ext cx="3685032" cy="4833532"/>
            <a:chOff x="1796396" y="1300568"/>
            <a:chExt cx="3685032" cy="4833532"/>
          </a:xfrm>
        </p:grpSpPr>
        <p:pic>
          <p:nvPicPr>
            <p:cNvPr id="3" name="Picture 2">
              <a:extLst>
                <a:ext uri="{FF2B5EF4-FFF2-40B4-BE49-F238E27FC236}">
                  <a16:creationId xmlns:a16="http://schemas.microsoft.com/office/drawing/2014/main" id="{8CA677B0-4C51-419D-987D-16317CA2B260}"/>
                </a:ext>
              </a:extLst>
            </p:cNvPr>
            <p:cNvPicPr>
              <a:picLocks noChangeAspect="1"/>
            </p:cNvPicPr>
            <p:nvPr/>
          </p:nvPicPr>
          <p:blipFill>
            <a:blip r:embed="rId2"/>
            <a:stretch>
              <a:fillRect/>
            </a:stretch>
          </p:blipFill>
          <p:spPr>
            <a:xfrm>
              <a:off x="1796396" y="1300568"/>
              <a:ext cx="3685032" cy="4833532"/>
            </a:xfrm>
            <a:prstGeom prst="rect">
              <a:avLst/>
            </a:prstGeom>
          </p:spPr>
        </p:pic>
        <p:sp>
          <p:nvSpPr>
            <p:cNvPr id="20" name="TextBox 19">
              <a:extLst>
                <a:ext uri="{FF2B5EF4-FFF2-40B4-BE49-F238E27FC236}">
                  <a16:creationId xmlns:a16="http://schemas.microsoft.com/office/drawing/2014/main" id="{1933F6B9-E149-4183-AD9A-3D8E3E7D8CDD}"/>
                </a:ext>
              </a:extLst>
            </p:cNvPr>
            <p:cNvSpPr txBox="1"/>
            <p:nvPr/>
          </p:nvSpPr>
          <p:spPr>
            <a:xfrm>
              <a:off x="1983348" y="1838652"/>
              <a:ext cx="3311128" cy="3539430"/>
            </a:xfrm>
            <a:prstGeom prst="rect">
              <a:avLst/>
            </a:prstGeom>
            <a:noFill/>
          </p:spPr>
          <p:txBody>
            <a:bodyPr wrap="square">
              <a:spAutoFit/>
            </a:bodyPr>
            <a:lstStyle/>
            <a:p>
              <a:pPr algn="ct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Làm</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cho</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đọc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vừa</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ngây</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ngất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say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mê</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trước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vẻ</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đẹp</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khung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cảnh</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vừa</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thấy</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choáng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ngợp</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với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sự</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hùng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vĩ</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đồng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thời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đem</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đến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ngạc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nhiên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cho</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đọc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grpSp>
      <p:grpSp>
        <p:nvGrpSpPr>
          <p:cNvPr id="16" name="Group 15">
            <a:extLst>
              <a:ext uri="{FF2B5EF4-FFF2-40B4-BE49-F238E27FC236}">
                <a16:creationId xmlns:a16="http://schemas.microsoft.com/office/drawing/2014/main" id="{E92401FC-18A9-4A44-A89A-2D96D578ADFB}"/>
              </a:ext>
            </a:extLst>
          </p:cNvPr>
          <p:cNvGrpSpPr/>
          <p:nvPr/>
        </p:nvGrpSpPr>
        <p:grpSpPr>
          <a:xfrm>
            <a:off x="6647072" y="1300568"/>
            <a:ext cx="3685032" cy="4833532"/>
            <a:chOff x="6647072" y="1300568"/>
            <a:chExt cx="3685032" cy="4833532"/>
          </a:xfrm>
        </p:grpSpPr>
        <p:pic>
          <p:nvPicPr>
            <p:cNvPr id="10" name="Picture 9">
              <a:extLst>
                <a:ext uri="{FF2B5EF4-FFF2-40B4-BE49-F238E27FC236}">
                  <a16:creationId xmlns:a16="http://schemas.microsoft.com/office/drawing/2014/main" id="{F2FAFE7C-B50F-4ABA-9B1E-280ECDD9CA58}"/>
                </a:ext>
              </a:extLst>
            </p:cNvPr>
            <p:cNvPicPr>
              <a:picLocks noChangeAspect="1"/>
            </p:cNvPicPr>
            <p:nvPr/>
          </p:nvPicPr>
          <p:blipFill>
            <a:blip r:embed="rId2"/>
            <a:stretch>
              <a:fillRect/>
            </a:stretch>
          </p:blipFill>
          <p:spPr>
            <a:xfrm>
              <a:off x="6647072" y="1300568"/>
              <a:ext cx="3685032" cy="4833532"/>
            </a:xfrm>
            <a:prstGeom prst="rect">
              <a:avLst/>
            </a:prstGeom>
          </p:spPr>
        </p:pic>
        <p:sp>
          <p:nvSpPr>
            <p:cNvPr id="24" name="TextBox 23">
              <a:extLst>
                <a:ext uri="{FF2B5EF4-FFF2-40B4-BE49-F238E27FC236}">
                  <a16:creationId xmlns:a16="http://schemas.microsoft.com/office/drawing/2014/main" id="{C60343DE-AB25-45FD-AA14-2350FE1F3480}"/>
                </a:ext>
              </a:extLst>
            </p:cNvPr>
            <p:cNvSpPr txBox="1"/>
            <p:nvPr/>
          </p:nvSpPr>
          <p:spPr>
            <a:xfrm>
              <a:off x="6964993" y="2146400"/>
              <a:ext cx="3049190" cy="2308324"/>
            </a:xfrm>
            <a:prstGeom prst="rect">
              <a:avLst/>
            </a:prstGeom>
            <a:noFill/>
          </p:spPr>
          <p:txBody>
            <a:bodyPr wrap="square">
              <a:spAutoFit/>
            </a:bodyPr>
            <a:lstStyle/>
            <a:p>
              <a:pPr algn="ct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Chứng</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tỏ</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tác</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giả</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rất</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yêu</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thích</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hiểu</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rõ</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về</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tác</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phẩm</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3600" dirty="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3015262499"/>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up)">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up)">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2E8CD4E-6381-4807-AA5B-CE0024A8BE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15" name="Rectangle 11">
            <a:extLst>
              <a:ext uri="{FF2B5EF4-FFF2-40B4-BE49-F238E27FC236}">
                <a16:creationId xmlns:a16="http://schemas.microsoft.com/office/drawing/2014/main" id="{7C6A4DDC-3049-4FEA-B9FF-CBCF8B277B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5509" y="548417"/>
            <a:ext cx="7491158" cy="576116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Gill Sans MT" panose="020B0502020104020203"/>
            </a:endParaRPr>
          </a:p>
        </p:txBody>
      </p:sp>
      <p:pic>
        <p:nvPicPr>
          <p:cNvPr id="4" name="Picture 3">
            <a:extLst>
              <a:ext uri="{FF2B5EF4-FFF2-40B4-BE49-F238E27FC236}">
                <a16:creationId xmlns:a16="http://schemas.microsoft.com/office/drawing/2014/main" id="{DDF39DE1-AD08-4DD0-A609-9D576CF81F50}"/>
              </a:ext>
            </a:extLst>
          </p:cNvPr>
          <p:cNvPicPr>
            <a:picLocks noChangeAspect="1"/>
          </p:cNvPicPr>
          <p:nvPr/>
        </p:nvPicPr>
        <p:blipFill>
          <a:blip r:embed="rId2"/>
          <a:stretch>
            <a:fillRect/>
          </a:stretch>
        </p:blipFill>
        <p:spPr>
          <a:xfrm>
            <a:off x="881756" y="2203139"/>
            <a:ext cx="6520993" cy="3928897"/>
          </a:xfrm>
          <a:prstGeom prst="rect">
            <a:avLst/>
          </a:prstGeom>
        </p:spPr>
      </p:pic>
      <p:sp>
        <p:nvSpPr>
          <p:cNvPr id="14" name="Rectangle 13">
            <a:extLst>
              <a:ext uri="{FF2B5EF4-FFF2-40B4-BE49-F238E27FC236}">
                <a16:creationId xmlns:a16="http://schemas.microsoft.com/office/drawing/2014/main" id="{87BCB2CF-F2CE-43B5-93CB-3864795778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1041" y="548418"/>
            <a:ext cx="3704425" cy="186831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Gill Sans MT" panose="020B0502020104020203"/>
            </a:endParaRPr>
          </a:p>
        </p:txBody>
      </p:sp>
      <p:pic>
        <p:nvPicPr>
          <p:cNvPr id="3" name="Picture 2">
            <a:extLst>
              <a:ext uri="{FF2B5EF4-FFF2-40B4-BE49-F238E27FC236}">
                <a16:creationId xmlns:a16="http://schemas.microsoft.com/office/drawing/2014/main" id="{0B6944B1-5E8E-42FB-AD7A-3BC25CA31A6C}"/>
              </a:ext>
            </a:extLst>
          </p:cNvPr>
          <p:cNvPicPr>
            <a:picLocks noChangeAspect="1"/>
          </p:cNvPicPr>
          <p:nvPr/>
        </p:nvPicPr>
        <p:blipFill>
          <a:blip r:embed="rId3"/>
          <a:stretch>
            <a:fillRect/>
          </a:stretch>
        </p:blipFill>
        <p:spPr>
          <a:xfrm>
            <a:off x="8442922" y="709284"/>
            <a:ext cx="2890797" cy="1546577"/>
          </a:xfrm>
          <a:prstGeom prst="rect">
            <a:avLst/>
          </a:prstGeom>
        </p:spPr>
      </p:pic>
      <p:pic>
        <p:nvPicPr>
          <p:cNvPr id="5" name="Picture 4">
            <a:extLst>
              <a:ext uri="{FF2B5EF4-FFF2-40B4-BE49-F238E27FC236}">
                <a16:creationId xmlns:a16="http://schemas.microsoft.com/office/drawing/2014/main" id="{238272A4-12F2-49AE-9C8A-840A9F040198}"/>
              </a:ext>
            </a:extLst>
          </p:cNvPr>
          <p:cNvPicPr>
            <a:picLocks noChangeAspect="1"/>
          </p:cNvPicPr>
          <p:nvPr/>
        </p:nvPicPr>
        <p:blipFill>
          <a:blip r:embed="rId4"/>
          <a:stretch>
            <a:fillRect/>
          </a:stretch>
        </p:blipFill>
        <p:spPr>
          <a:xfrm>
            <a:off x="8450775" y="2700138"/>
            <a:ext cx="2875092" cy="1487860"/>
          </a:xfrm>
          <a:prstGeom prst="rect">
            <a:avLst/>
          </a:prstGeom>
        </p:spPr>
      </p:pic>
      <p:sp>
        <p:nvSpPr>
          <p:cNvPr id="16" name="Rectangle 15">
            <a:extLst>
              <a:ext uri="{FF2B5EF4-FFF2-40B4-BE49-F238E27FC236}">
                <a16:creationId xmlns:a16="http://schemas.microsoft.com/office/drawing/2014/main" id="{2C68A941-4039-4496-9008-274182DFFE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1041" y="2529926"/>
            <a:ext cx="3704425" cy="182765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Gill Sans MT" panose="020B0502020104020203"/>
            </a:endParaRPr>
          </a:p>
        </p:txBody>
      </p:sp>
      <p:pic>
        <p:nvPicPr>
          <p:cNvPr id="2" name="Picture 1">
            <a:extLst>
              <a:ext uri="{FF2B5EF4-FFF2-40B4-BE49-F238E27FC236}">
                <a16:creationId xmlns:a16="http://schemas.microsoft.com/office/drawing/2014/main" id="{BDFB8D2F-C250-4D21-9159-0B81F26DC783}"/>
              </a:ext>
            </a:extLst>
          </p:cNvPr>
          <p:cNvPicPr>
            <a:picLocks noChangeAspect="1"/>
          </p:cNvPicPr>
          <p:nvPr/>
        </p:nvPicPr>
        <p:blipFill>
          <a:blip r:embed="rId5"/>
          <a:stretch>
            <a:fillRect/>
          </a:stretch>
        </p:blipFill>
        <p:spPr>
          <a:xfrm>
            <a:off x="8494336" y="4606119"/>
            <a:ext cx="2787968" cy="1554293"/>
          </a:xfrm>
          <a:prstGeom prst="rect">
            <a:avLst/>
          </a:prstGeom>
        </p:spPr>
      </p:pic>
      <p:sp>
        <p:nvSpPr>
          <p:cNvPr id="18" name="Rectangle 17">
            <a:extLst>
              <a:ext uri="{FF2B5EF4-FFF2-40B4-BE49-F238E27FC236}">
                <a16:creationId xmlns:a16="http://schemas.microsoft.com/office/drawing/2014/main" id="{878B897E-FBB2-4D71-AA1C-3C4DA4A264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54214" y="4441273"/>
            <a:ext cx="3704425" cy="186831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Gill Sans MT" panose="020B0502020104020203"/>
            </a:endParaRPr>
          </a:p>
        </p:txBody>
      </p:sp>
      <p:sp>
        <p:nvSpPr>
          <p:cNvPr id="13" name="TextBox 12">
            <a:extLst>
              <a:ext uri="{FF2B5EF4-FFF2-40B4-BE49-F238E27FC236}">
                <a16:creationId xmlns:a16="http://schemas.microsoft.com/office/drawing/2014/main" id="{1EE01FCA-02FA-41CF-88F5-A663E5BABD61}"/>
              </a:ext>
            </a:extLst>
          </p:cNvPr>
          <p:cNvSpPr txBox="1"/>
          <p:nvPr/>
        </p:nvSpPr>
        <p:spPr>
          <a:xfrm>
            <a:off x="660400" y="588292"/>
            <a:ext cx="7154864" cy="1452642"/>
          </a:xfrm>
          <a:prstGeom prst="rect">
            <a:avLst/>
          </a:prstGeom>
          <a:solidFill>
            <a:schemeClr val="accent4">
              <a:lumMod val="20000"/>
              <a:lumOff val="8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a:spAutoFit/>
          </a:bodyPr>
          <a:lstStyle/>
          <a:p>
            <a:pPr algn="just">
              <a:lnSpc>
                <a:spcPct val="107000"/>
              </a:lnSpc>
              <a:spcAft>
                <a:spcPts val="800"/>
              </a:spcAft>
            </a:pPr>
            <a:r>
              <a:rPr lang="da-DK" sz="2800" dirty="0">
                <a:latin typeface="Times New Roman" panose="02020603050405020304" pitchFamily="18" charset="0"/>
                <a:ea typeface="Calibri" panose="020F0502020204030204" pitchFamily="34" charset="0"/>
                <a:cs typeface="Times New Roman" panose="02020603050405020304" pitchFamily="18" charset="0"/>
              </a:rPr>
              <a:t>Q</a:t>
            </a:r>
            <a:r>
              <a:rPr lang="da-DK" sz="2800" dirty="0">
                <a:effectLst/>
                <a:latin typeface="Times New Roman" panose="02020603050405020304" pitchFamily="18" charset="0"/>
                <a:ea typeface="Calibri" panose="020F0502020204030204" pitchFamily="34" charset="0"/>
                <a:cs typeface="Times New Roman" panose="02020603050405020304" pitchFamily="18" charset="0"/>
              </a:rPr>
              <a:t>uan sát các hình ảnh cùng với hiểu biết của bản thân giới thiệu hiểu biết của em về con người, mảnh đất phương </a:t>
            </a: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Nam.</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034409509"/>
      </p:ext>
    </p:extLst>
  </p:cSld>
  <p:clrMapOvr>
    <a:masterClrMapping/>
  </p:clrMapOvr>
  <p:transition spd="slow">
    <p:comb/>
  </p:transition>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8446B12-7391-4711-8B31-112A0B896C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A river with trees on the side&#10;&#10;Description automatically generated with low confidence">
            <a:extLst>
              <a:ext uri="{FF2B5EF4-FFF2-40B4-BE49-F238E27FC236}">
                <a16:creationId xmlns:a16="http://schemas.microsoft.com/office/drawing/2014/main" id="{A90E868D-2060-4BA5-B5F2-FA1056557F3A}"/>
              </a:ext>
            </a:extLst>
          </p:cNvPr>
          <p:cNvPicPr>
            <a:picLocks noChangeAspect="1"/>
          </p:cNvPicPr>
          <p:nvPr/>
        </p:nvPicPr>
        <p:blipFill rotWithShape="1">
          <a:blip r:embed="rId2"/>
          <a:srcRect l="19156" r="310" b="1"/>
          <a:stretch/>
        </p:blipFill>
        <p:spPr>
          <a:xfrm>
            <a:off x="6" y="-1"/>
            <a:ext cx="6000749" cy="3911828"/>
          </a:xfrm>
          <a:custGeom>
            <a:avLst/>
            <a:gdLst/>
            <a:ahLst/>
            <a:cxnLst/>
            <a:rect l="l" t="t" r="r" b="b"/>
            <a:pathLst>
              <a:path w="6000749" h="3911828">
                <a:moveTo>
                  <a:pt x="0" y="0"/>
                </a:moveTo>
                <a:lnTo>
                  <a:pt x="6000749" y="0"/>
                </a:lnTo>
                <a:lnTo>
                  <a:pt x="6000749" y="3767827"/>
                </a:lnTo>
                <a:lnTo>
                  <a:pt x="5572124" y="3740378"/>
                </a:lnTo>
                <a:lnTo>
                  <a:pt x="0" y="3911828"/>
                </a:lnTo>
                <a:close/>
              </a:path>
            </a:pathLst>
          </a:custGeom>
        </p:spPr>
      </p:pic>
      <p:pic>
        <p:nvPicPr>
          <p:cNvPr id="6" name="Picture 5" descr="A group of people&#10;&#10;Description automatically generated with low confidence">
            <a:extLst>
              <a:ext uri="{FF2B5EF4-FFF2-40B4-BE49-F238E27FC236}">
                <a16:creationId xmlns:a16="http://schemas.microsoft.com/office/drawing/2014/main" id="{C4D87B90-EC36-4C61-8D1D-62C426014664}"/>
              </a:ext>
            </a:extLst>
          </p:cNvPr>
          <p:cNvPicPr>
            <a:picLocks noChangeAspect="1"/>
          </p:cNvPicPr>
          <p:nvPr/>
        </p:nvPicPr>
        <p:blipFill rotWithShape="1">
          <a:blip r:embed="rId3"/>
          <a:srcRect r="2" b="314"/>
          <a:stretch/>
        </p:blipFill>
        <p:spPr>
          <a:xfrm>
            <a:off x="6191245" y="-1"/>
            <a:ext cx="6000750" cy="3988028"/>
          </a:xfrm>
          <a:custGeom>
            <a:avLst/>
            <a:gdLst/>
            <a:ahLst/>
            <a:cxnLst/>
            <a:rect l="l" t="t" r="r" b="b"/>
            <a:pathLst>
              <a:path w="6000750" h="3988028">
                <a:moveTo>
                  <a:pt x="0" y="0"/>
                </a:moveTo>
                <a:lnTo>
                  <a:pt x="6000750" y="0"/>
                </a:lnTo>
                <a:lnTo>
                  <a:pt x="6000750" y="797153"/>
                </a:lnTo>
                <a:lnTo>
                  <a:pt x="6000750" y="2634343"/>
                </a:lnTo>
                <a:lnTo>
                  <a:pt x="6000750" y="3911828"/>
                </a:lnTo>
                <a:lnTo>
                  <a:pt x="3248025" y="3988028"/>
                </a:lnTo>
                <a:lnTo>
                  <a:pt x="0" y="3780026"/>
                </a:lnTo>
                <a:close/>
              </a:path>
            </a:pathLst>
          </a:custGeom>
        </p:spPr>
      </p:pic>
      <p:grpSp>
        <p:nvGrpSpPr>
          <p:cNvPr id="13" name="Group 12">
            <a:extLst>
              <a:ext uri="{FF2B5EF4-FFF2-40B4-BE49-F238E27FC236}">
                <a16:creationId xmlns:a16="http://schemas.microsoft.com/office/drawing/2014/main" id="{AC0B7807-0C83-4963-821A-69B172722E4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528992"/>
            <a:ext cx="12192000" cy="757168"/>
            <a:chOff x="0" y="2959818"/>
            <a:chExt cx="12192000" cy="757168"/>
          </a:xfrm>
        </p:grpSpPr>
        <p:sp>
          <p:nvSpPr>
            <p:cNvPr id="14" name="Freeform: Shape 13">
              <a:extLst>
                <a:ext uri="{FF2B5EF4-FFF2-40B4-BE49-F238E27FC236}">
                  <a16:creationId xmlns:a16="http://schemas.microsoft.com/office/drawing/2014/main" id="{BB027EC7-3252-48A2-A7A4-1741F72E47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solidFill>
              <a:srgbClr val="FFFFFF"/>
            </a:solidFill>
            <a:ln w="12700" cap="flat" cmpd="sng" algn="ctr">
              <a:noFill/>
              <a:prstDash val="solid"/>
              <a:miter lim="800000"/>
            </a:ln>
            <a:effectLst>
              <a:outerShdw blurRad="381000" dist="1524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4EBC51E4-7477-4290-BBD0-18AD942C36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blipFill>
              <a:blip r:embed="rId4">
                <a:alphaModFix amt="57000"/>
              </a:blip>
              <a:tile tx="0" ty="0" sx="100000" sy="100000" flip="none" algn="tl"/>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0" name="TextBox 9">
            <a:extLst>
              <a:ext uri="{FF2B5EF4-FFF2-40B4-BE49-F238E27FC236}">
                <a16:creationId xmlns:a16="http://schemas.microsoft.com/office/drawing/2014/main" id="{18FB7B0D-498D-4BC0-BFFC-F488CBB0D371}"/>
              </a:ext>
            </a:extLst>
          </p:cNvPr>
          <p:cNvSpPr txBox="1"/>
          <p:nvPr/>
        </p:nvSpPr>
        <p:spPr>
          <a:xfrm>
            <a:off x="711200" y="4188138"/>
            <a:ext cx="10807700" cy="954107"/>
          </a:xfrm>
          <a:prstGeom prst="rect">
            <a:avLst/>
          </a:prstGeom>
          <a:noFill/>
        </p:spPr>
        <p:txBody>
          <a:bodyPr wrap="square">
            <a:spAutoFit/>
          </a:bodyPr>
          <a:lstStyle/>
          <a:p>
            <a:pPr algn="just"/>
            <a:r>
              <a:rPr lang="en-US" sz="2800" b="1" dirty="0">
                <a:solidFill>
                  <a:schemeClr val="bg1"/>
                </a:solidFill>
                <a:effectLst/>
                <a:latin typeface="Times New Roman" panose="02020603050405020304" pitchFamily="18" charset="0"/>
                <a:ea typeface="Calibri" panose="020F0502020204030204" pitchFamily="34" charset="0"/>
              </a:rPr>
              <a:t>3. </a:t>
            </a:r>
            <a:r>
              <a:rPr lang="en-US" sz="2800" b="1" dirty="0" err="1">
                <a:solidFill>
                  <a:schemeClr val="bg1"/>
                </a:solidFill>
                <a:effectLst/>
                <a:latin typeface="Times New Roman" panose="02020603050405020304" pitchFamily="18" charset="0"/>
                <a:ea typeface="Calibri" panose="020F0502020204030204" pitchFamily="34" charset="0"/>
              </a:rPr>
              <a:t>Phần</a:t>
            </a:r>
            <a:r>
              <a:rPr lang="en-US" sz="2800" b="1" dirty="0">
                <a:solidFill>
                  <a:schemeClr val="bg1"/>
                </a:solidFill>
                <a:effectLst/>
                <a:latin typeface="Times New Roman" panose="02020603050405020304" pitchFamily="18" charset="0"/>
                <a:ea typeface="Calibri" panose="020F0502020204030204" pitchFamily="34" charset="0"/>
              </a:rPr>
              <a:t> 3</a:t>
            </a:r>
            <a:r>
              <a:rPr lang="en-US" sz="2800" dirty="0">
                <a:solidFill>
                  <a:schemeClr val="bg1"/>
                </a:solidFill>
                <a:effectLst/>
                <a:latin typeface="Times New Roman" panose="02020603050405020304" pitchFamily="18" charset="0"/>
                <a:ea typeface="Calibri" panose="020F0502020204030204" pitchFamily="34" charset="0"/>
              </a:rPr>
              <a:t>: </a:t>
            </a:r>
            <a:r>
              <a:rPr lang="en-US" sz="2800" b="1" dirty="0" err="1">
                <a:solidFill>
                  <a:schemeClr val="bg1"/>
                </a:solidFill>
                <a:effectLst/>
                <a:latin typeface="Times New Roman" panose="02020603050405020304" pitchFamily="18" charset="0"/>
                <a:ea typeface="Calibri" panose="020F0502020204030204" pitchFamily="34" charset="0"/>
              </a:rPr>
              <a:t>Vẻ</a:t>
            </a:r>
            <a:r>
              <a:rPr lang="en-US" sz="2800" b="1" dirty="0">
                <a:solidFill>
                  <a:schemeClr val="bg1"/>
                </a:solidFill>
                <a:effectLst/>
                <a:latin typeface="Times New Roman" panose="02020603050405020304" pitchFamily="18" charset="0"/>
                <a:ea typeface="Calibri" panose="020F0502020204030204" pitchFamily="34" charset="0"/>
              </a:rPr>
              <a:t> </a:t>
            </a:r>
            <a:r>
              <a:rPr lang="en-US" sz="2800" b="1" dirty="0" err="1">
                <a:solidFill>
                  <a:schemeClr val="bg1"/>
                </a:solidFill>
                <a:effectLst/>
                <a:latin typeface="Times New Roman" panose="02020603050405020304" pitchFamily="18" charset="0"/>
                <a:ea typeface="Calibri" panose="020F0502020204030204" pitchFamily="34" charset="0"/>
              </a:rPr>
              <a:t>đẹp</a:t>
            </a:r>
            <a:r>
              <a:rPr lang="en-US" sz="2800" b="1" dirty="0">
                <a:solidFill>
                  <a:schemeClr val="bg1"/>
                </a:solidFill>
                <a:effectLst/>
                <a:latin typeface="Times New Roman" panose="02020603050405020304" pitchFamily="18" charset="0"/>
                <a:ea typeface="Calibri" panose="020F0502020204030204" pitchFamily="34" charset="0"/>
              </a:rPr>
              <a:t> </a:t>
            </a:r>
            <a:r>
              <a:rPr lang="en-US" sz="2800" b="1" dirty="0" err="1">
                <a:solidFill>
                  <a:schemeClr val="bg1"/>
                </a:solidFill>
                <a:effectLst/>
                <a:latin typeface="Times New Roman" panose="02020603050405020304" pitchFamily="18" charset="0"/>
                <a:ea typeface="Calibri" panose="020F0502020204030204" pitchFamily="34" charset="0"/>
              </a:rPr>
              <a:t>của</a:t>
            </a:r>
            <a:r>
              <a:rPr lang="en-US" sz="2800" b="1" dirty="0">
                <a:solidFill>
                  <a:schemeClr val="bg1"/>
                </a:solidFill>
                <a:effectLst/>
                <a:latin typeface="Times New Roman" panose="02020603050405020304" pitchFamily="18" charset="0"/>
                <a:ea typeface="Calibri" panose="020F0502020204030204" pitchFamily="34" charset="0"/>
              </a:rPr>
              <a:t> con </a:t>
            </a:r>
            <a:r>
              <a:rPr lang="en-US" sz="2800" b="1" dirty="0" err="1">
                <a:solidFill>
                  <a:schemeClr val="bg1"/>
                </a:solidFill>
                <a:effectLst/>
                <a:latin typeface="Times New Roman" panose="02020603050405020304" pitchFamily="18" charset="0"/>
                <a:ea typeface="Calibri" panose="020F0502020204030204" pitchFamily="34" charset="0"/>
              </a:rPr>
              <a:t>người</a:t>
            </a:r>
            <a:r>
              <a:rPr lang="en-US" sz="2800" b="1" dirty="0">
                <a:solidFill>
                  <a:schemeClr val="bg1"/>
                </a:solidFill>
                <a:effectLst/>
                <a:latin typeface="Times New Roman" panose="02020603050405020304" pitchFamily="18" charset="0"/>
                <a:ea typeface="Calibri" panose="020F0502020204030204" pitchFamily="34" charset="0"/>
              </a:rPr>
              <a:t> Nam </a:t>
            </a:r>
            <a:r>
              <a:rPr lang="en-US" sz="2800" b="1" dirty="0" err="1">
                <a:solidFill>
                  <a:schemeClr val="bg1"/>
                </a:solidFill>
                <a:effectLst/>
                <a:latin typeface="Times New Roman" panose="02020603050405020304" pitchFamily="18" charset="0"/>
                <a:ea typeface="Calibri" panose="020F0502020204030204" pitchFamily="34" charset="0"/>
              </a:rPr>
              <a:t>Bộ</a:t>
            </a:r>
            <a:r>
              <a:rPr lang="en-US" sz="2800" b="1" dirty="0">
                <a:solidFill>
                  <a:schemeClr val="bg1"/>
                </a:solidFill>
                <a:effectLst/>
                <a:latin typeface="Times New Roman" panose="02020603050405020304" pitchFamily="18" charset="0"/>
                <a:ea typeface="Calibri" panose="020F0502020204030204" pitchFamily="34" charset="0"/>
              </a:rPr>
              <a:t> </a:t>
            </a:r>
            <a:r>
              <a:rPr lang="en-US" sz="2800" b="1" dirty="0" err="1">
                <a:solidFill>
                  <a:schemeClr val="bg1"/>
                </a:solidFill>
                <a:effectLst/>
                <a:latin typeface="Times New Roman" panose="02020603050405020304" pitchFamily="18" charset="0"/>
                <a:ea typeface="Calibri" panose="020F0502020204030204" pitchFamily="34" charset="0"/>
              </a:rPr>
              <a:t>trong</a:t>
            </a:r>
            <a:r>
              <a:rPr lang="en-US" sz="2800" b="1" dirty="0">
                <a:solidFill>
                  <a:schemeClr val="bg1"/>
                </a:solidFill>
                <a:effectLst/>
                <a:latin typeface="Times New Roman" panose="02020603050405020304" pitchFamily="18" charset="0"/>
                <a:ea typeface="Calibri" panose="020F0502020204030204" pitchFamily="34" charset="0"/>
              </a:rPr>
              <a:t> “</a:t>
            </a:r>
            <a:r>
              <a:rPr lang="en-US" sz="2800" b="1" dirty="0" err="1">
                <a:solidFill>
                  <a:schemeClr val="bg1"/>
                </a:solidFill>
                <a:effectLst/>
                <a:latin typeface="Times New Roman" panose="02020603050405020304" pitchFamily="18" charset="0"/>
                <a:ea typeface="Calibri" panose="020F0502020204030204" pitchFamily="34" charset="0"/>
              </a:rPr>
              <a:t>Đất</a:t>
            </a:r>
            <a:r>
              <a:rPr lang="en-US" sz="2800" b="1" dirty="0">
                <a:solidFill>
                  <a:schemeClr val="bg1"/>
                </a:solidFill>
                <a:effectLst/>
                <a:latin typeface="Times New Roman" panose="02020603050405020304" pitchFamily="18" charset="0"/>
                <a:ea typeface="Calibri" panose="020F0502020204030204" pitchFamily="34" charset="0"/>
              </a:rPr>
              <a:t> </a:t>
            </a:r>
            <a:r>
              <a:rPr lang="en-US" sz="2800" b="1" dirty="0" err="1">
                <a:solidFill>
                  <a:schemeClr val="bg1"/>
                </a:solidFill>
                <a:effectLst/>
                <a:latin typeface="Times New Roman" panose="02020603050405020304" pitchFamily="18" charset="0"/>
                <a:ea typeface="Calibri" panose="020F0502020204030204" pitchFamily="34" charset="0"/>
              </a:rPr>
              <a:t>rừng</a:t>
            </a:r>
            <a:r>
              <a:rPr lang="en-US" sz="2800" b="1" dirty="0">
                <a:solidFill>
                  <a:schemeClr val="bg1"/>
                </a:solidFill>
                <a:effectLst/>
                <a:latin typeface="Times New Roman" panose="02020603050405020304" pitchFamily="18" charset="0"/>
                <a:ea typeface="Calibri" panose="020F0502020204030204" pitchFamily="34" charset="0"/>
              </a:rPr>
              <a:t> </a:t>
            </a:r>
            <a:r>
              <a:rPr lang="en-US" sz="2800" b="1" dirty="0" err="1">
                <a:solidFill>
                  <a:schemeClr val="bg1"/>
                </a:solidFill>
                <a:effectLst/>
                <a:latin typeface="Times New Roman" panose="02020603050405020304" pitchFamily="18" charset="0"/>
                <a:ea typeface="Calibri" panose="020F0502020204030204" pitchFamily="34" charset="0"/>
              </a:rPr>
              <a:t>phương</a:t>
            </a:r>
            <a:r>
              <a:rPr lang="en-US" sz="2800" b="1" dirty="0">
                <a:solidFill>
                  <a:schemeClr val="bg1"/>
                </a:solidFill>
                <a:effectLst/>
                <a:latin typeface="Times New Roman" panose="02020603050405020304" pitchFamily="18" charset="0"/>
                <a:ea typeface="Calibri" panose="020F0502020204030204" pitchFamily="34" charset="0"/>
              </a:rPr>
              <a:t> Nam”</a:t>
            </a:r>
            <a:endParaRPr lang="en-US" sz="2800" dirty="0">
              <a:solidFill>
                <a:schemeClr val="bg1"/>
              </a:solidFill>
              <a:effectLst/>
              <a:latin typeface="Times New Roman" panose="02020603050405020304" pitchFamily="18" charset="0"/>
              <a:ea typeface="Calibri" panose="020F0502020204030204" pitchFamily="34" charset="0"/>
            </a:endParaRPr>
          </a:p>
        </p:txBody>
      </p:sp>
      <p:sp>
        <p:nvSpPr>
          <p:cNvPr id="12" name="TextBox 11">
            <a:extLst>
              <a:ext uri="{FF2B5EF4-FFF2-40B4-BE49-F238E27FC236}">
                <a16:creationId xmlns:a16="http://schemas.microsoft.com/office/drawing/2014/main" id="{4E1CEA3D-48EF-4B38-8102-A42A8FF4D8E9}"/>
              </a:ext>
            </a:extLst>
          </p:cNvPr>
          <p:cNvSpPr txBox="1"/>
          <p:nvPr/>
        </p:nvSpPr>
        <p:spPr>
          <a:xfrm>
            <a:off x="660400" y="5208550"/>
            <a:ext cx="10807700" cy="1384995"/>
          </a:xfrm>
          <a:prstGeom prst="rect">
            <a:avLst/>
          </a:prstGeom>
          <a:noFill/>
        </p:spPr>
        <p:txBody>
          <a:bodyPr wrap="square">
            <a:spAutoFit/>
          </a:bodyPr>
          <a:lstStyle/>
          <a:p>
            <a:pPr algn="just"/>
            <a:r>
              <a:rPr lang="en-US" sz="2800" b="1" dirty="0">
                <a:solidFill>
                  <a:schemeClr val="bg1"/>
                </a:solidFill>
                <a:effectLst/>
                <a:latin typeface="Times New Roman" panose="02020603050405020304" pitchFamily="18" charset="0"/>
                <a:ea typeface="Calibri" panose="020F0502020204030204" pitchFamily="34" charset="0"/>
              </a:rPr>
              <a:t>*Ý </a:t>
            </a:r>
            <a:r>
              <a:rPr lang="en-US" sz="2800" b="1" dirty="0" err="1">
                <a:solidFill>
                  <a:schemeClr val="bg1"/>
                </a:solidFill>
                <a:effectLst/>
                <a:latin typeface="Times New Roman" panose="02020603050405020304" pitchFamily="18" charset="0"/>
                <a:ea typeface="Calibri" panose="020F0502020204030204" pitchFamily="34" charset="0"/>
              </a:rPr>
              <a:t>kiến</a:t>
            </a:r>
            <a:r>
              <a:rPr lang="en-US" sz="2800" b="1" dirty="0">
                <a:solidFill>
                  <a:schemeClr val="bg1"/>
                </a:solidFill>
                <a:effectLst/>
                <a:latin typeface="Times New Roman" panose="02020603050405020304" pitchFamily="18" charset="0"/>
                <a:ea typeface="Calibri" panose="020F0502020204030204" pitchFamily="34" charset="0"/>
              </a:rPr>
              <a:t> 1: </a:t>
            </a:r>
            <a:r>
              <a:rPr lang="vi-VN" sz="2800" dirty="0">
                <a:solidFill>
                  <a:schemeClr val="bg1"/>
                </a:solidFill>
                <a:effectLst/>
                <a:latin typeface="Times New Roman" panose="02020603050405020304" pitchFamily="18" charset="0"/>
                <a:ea typeface="Times New Roman" panose="02020603050405020304" pitchFamily="18" charset="0"/>
              </a:rPr>
              <a:t>"</a:t>
            </a:r>
            <a:r>
              <a:rPr lang="vi-VN" sz="2800" i="1" dirty="0">
                <a:solidFill>
                  <a:schemeClr val="bg1"/>
                </a:solidFill>
                <a:effectLst/>
                <a:latin typeface="Times New Roman" panose="02020603050405020304" pitchFamily="18" charset="0"/>
                <a:ea typeface="Times New Roman" panose="02020603050405020304" pitchFamily="18" charset="0"/>
              </a:rPr>
              <a:t>Cùng với thiên nhiên được Đoàn Giỏi vẽ với những màu sắc lộng lẫy, cuồn cuộn, tràn trề sức sống là những con người Nam Bộ với những nét sắc sảo lạ lùng."</a:t>
            </a:r>
            <a:endParaRPr lang="en-US" sz="2800" dirty="0">
              <a:solidFill>
                <a:schemeClr val="bg1"/>
              </a:solidFill>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3539239255"/>
      </p:ext>
    </p:extLst>
  </p:cSld>
  <p:clrMapOvr>
    <a:masterClrMapping/>
  </p:clrMapOvr>
  <p:transition spd="slow">
    <p:comb/>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FC6BCB9-2E7A-483E-8F29-EDF4173A13CC}"/>
              </a:ext>
            </a:extLst>
          </p:cNvPr>
          <p:cNvSpPr txBox="1"/>
          <p:nvPr/>
        </p:nvSpPr>
        <p:spPr>
          <a:xfrm>
            <a:off x="660400" y="516151"/>
            <a:ext cx="10807700" cy="5825697"/>
          </a:xfrm>
          <a:prstGeom prst="rect">
            <a:avLst/>
          </a:prstGeom>
          <a:noFill/>
        </p:spPr>
        <p:txBody>
          <a:bodyPr wrap="square">
            <a:spAutoFit/>
          </a:bodyPr>
          <a:lstStyle/>
          <a:p>
            <a:pPr marL="342900" indent="-342900" algn="just">
              <a:lnSpc>
                <a:spcPct val="107000"/>
              </a:lnSpc>
              <a:spcAft>
                <a:spcPts val="800"/>
              </a:spcAft>
              <a:buFont typeface="Wingdings" panose="05000000000000000000" pitchFamily="2" charset="2"/>
              <a:buChar char="v"/>
            </a:pPr>
            <a:r>
              <a:rPr lang="en-US" sz="2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Lí</a:t>
            </a: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lẽ</a:t>
            </a: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1: </a:t>
            </a:r>
            <a:r>
              <a:rPr lang="vi-VN"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Ông</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nhiều</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lời</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đôi</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khi</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chỉ</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vài</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ba</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nét”</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Dẫn</a:t>
            </a: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chứng</a:t>
            </a:r>
            <a:r>
              <a:rPr lang="en-US" sz="24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342900" indent="-342900" algn="just">
              <a:lnSpc>
                <a:spcPct val="107000"/>
              </a:lnSpc>
              <a:spcAft>
                <a:spcPts val="800"/>
              </a:spcAft>
              <a:buFont typeface="Wingdings" panose="05000000000000000000" pitchFamily="2" charset="2"/>
              <a:buChar char="ü"/>
            </a:pP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 C1</a:t>
            </a:r>
            <a:r>
              <a:rPr lang="en-US" sz="24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4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a:t>
            </a:r>
            <a:r>
              <a:rPr lang="en-US" sz="24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ời</a:t>
            </a:r>
            <a:r>
              <a:rPr lang="en-US" sz="24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nói</a:t>
            </a:r>
            <a:r>
              <a:rPr lang="en-US" sz="24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ngọt</a:t>
            </a:r>
            <a:r>
              <a:rPr lang="en-US" sz="24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nhạt</a:t>
            </a:r>
            <a:r>
              <a:rPr lang="en-US" sz="24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cái</a:t>
            </a:r>
            <a:r>
              <a:rPr lang="en-US" sz="24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túi</a:t>
            </a:r>
            <a:r>
              <a:rPr lang="en-US" sz="24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tiền</a:t>
            </a:r>
            <a:r>
              <a:rPr lang="en-US" sz="24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thâm</a:t>
            </a:r>
            <a:r>
              <a:rPr lang="en-US" sz="24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4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đen</a:t>
            </a:r>
            <a:r>
              <a:rPr lang="en-US" sz="24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căng</a:t>
            </a:r>
            <a:r>
              <a:rPr lang="en-US" sz="24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phồng</a:t>
            </a:r>
            <a:r>
              <a:rPr lang="en-US" sz="24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bóng</a:t>
            </a:r>
            <a:r>
              <a:rPr lang="en-US" sz="24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mỡ</a:t>
            </a:r>
            <a:r>
              <a:rPr lang="en-US" sz="24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dì</a:t>
            </a:r>
            <a:r>
              <a:rPr lang="en-US" sz="24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Tư</a:t>
            </a:r>
            <a:r>
              <a:rPr lang="en-US" sz="24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4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Béo.</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342900" indent="-342900" algn="just">
              <a:lnSpc>
                <a:spcPct val="107000"/>
              </a:lnSpc>
              <a:spcAft>
                <a:spcPts val="800"/>
              </a:spcAft>
              <a:buFont typeface="Wingdings" panose="05000000000000000000" pitchFamily="2" charset="2"/>
              <a:buChar char="ü"/>
            </a:pP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DC2</a:t>
            </a:r>
            <a:r>
              <a:rPr lang="en-US" sz="24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4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a:t>
            </a:r>
            <a:r>
              <a:rPr lang="en-US" sz="24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ái</a:t>
            </a:r>
            <a:r>
              <a:rPr lang="en-US" sz="24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áo</a:t>
            </a:r>
            <a:r>
              <a:rPr lang="en-US" sz="24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vắt</a:t>
            </a:r>
            <a:r>
              <a:rPr lang="en-US" sz="24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vai</a:t>
            </a:r>
            <a:r>
              <a:rPr lang="en-US" sz="24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4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24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24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đối</a:t>
            </a:r>
            <a:r>
              <a:rPr lang="en-US" sz="24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thoại</a:t>
            </a:r>
            <a:r>
              <a:rPr lang="en-US" sz="24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hài</a:t>
            </a:r>
            <a:r>
              <a:rPr lang="en-US" sz="24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hước</a:t>
            </a:r>
            <a:r>
              <a:rPr lang="en-US" sz="24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dở</a:t>
            </a:r>
            <a:r>
              <a:rPr lang="en-US" sz="24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tỉnh</a:t>
            </a:r>
            <a:r>
              <a:rPr lang="en-US" sz="24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dở</a:t>
            </a:r>
            <a:r>
              <a:rPr lang="en-US" sz="24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say </a:t>
            </a:r>
            <a:r>
              <a:rPr lang="en-US" sz="24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lão</a:t>
            </a:r>
            <a:r>
              <a:rPr lang="en-US" sz="24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Ba </a:t>
            </a:r>
            <a:r>
              <a:rPr lang="vi-VN" sz="24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Ngù</a:t>
            </a:r>
            <a:r>
              <a:rPr lang="en-US" sz="24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342900" indent="-342900" algn="just">
              <a:lnSpc>
                <a:spcPct val="107000"/>
              </a:lnSpc>
              <a:spcAft>
                <a:spcPts val="800"/>
              </a:spcAft>
              <a:buFont typeface="Wingdings" panose="05000000000000000000" pitchFamily="2" charset="2"/>
              <a:buChar char="v"/>
            </a:pPr>
            <a:r>
              <a:rPr lang="en-US" sz="2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Lí</a:t>
            </a: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lẽ</a:t>
            </a: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2</a:t>
            </a:r>
            <a:r>
              <a:rPr lang="en-US" sz="24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4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Chuyện</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bác</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Hai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chú</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kết</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bạn</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rồi</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cùng</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nhau</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đánh</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giặc</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phảng</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phất</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màu</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huyền</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thoại”</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US" sz="2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Dẫn</a:t>
            </a: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chứng</a:t>
            </a: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342900" indent="-342900" algn="just">
              <a:lnSpc>
                <a:spcPct val="107000"/>
              </a:lnSpc>
              <a:spcAft>
                <a:spcPts val="800"/>
              </a:spcAft>
              <a:buFont typeface="Wingdings" panose="05000000000000000000" pitchFamily="2" charset="2"/>
              <a:buChar char="ü"/>
            </a:pP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DC1:</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Dẫn</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chứng</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cách</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nhà</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khắc</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họa</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ông</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Hai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bán</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Rắn</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chú</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Võ</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Tòng</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điểm</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riêng</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chung</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Tôi</a:t>
            </a:r>
            <a:r>
              <a:rPr lang="en-US" sz="24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muốn</a:t>
            </a:r>
            <a:r>
              <a:rPr lang="en-US" sz="24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nói</a:t>
            </a:r>
            <a:r>
              <a:rPr lang="en-US" sz="24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kĩ</a:t>
            </a:r>
            <a:r>
              <a:rPr lang="en-US" sz="24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hơn</a:t>
            </a:r>
            <a:r>
              <a:rPr lang="en-US" sz="24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hai</a:t>
            </a:r>
            <a:r>
              <a:rPr lang="en-US" sz="24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nhân</a:t>
            </a:r>
            <a:r>
              <a:rPr lang="en-US" sz="24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vật</a:t>
            </a:r>
            <a:r>
              <a:rPr lang="en-US" sz="24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24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ông</a:t>
            </a:r>
            <a:r>
              <a:rPr lang="en-US" sz="24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khắc</a:t>
            </a:r>
            <a:r>
              <a:rPr lang="en-US" sz="24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họa</a:t>
            </a:r>
            <a:r>
              <a:rPr lang="en-US" sz="24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kĩ</a:t>
            </a:r>
            <a:r>
              <a:rPr lang="en-US" sz="24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lưỡng</a:t>
            </a:r>
            <a:r>
              <a:rPr lang="en-US" sz="24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nhất</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ông</a:t>
            </a:r>
            <a:r>
              <a:rPr lang="en-US" sz="24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Hai </a:t>
            </a:r>
            <a:r>
              <a:rPr lang="en-US" sz="24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bán</a:t>
            </a:r>
            <a:r>
              <a:rPr lang="en-US" sz="24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rắn</a:t>
            </a:r>
            <a:r>
              <a:rPr lang="en-US" sz="24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cọp</a:t>
            </a:r>
            <a:r>
              <a:rPr lang="en-US" sz="24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cào</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DC2:</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Dẫn</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chứng</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tình</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bạn</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ông</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Hai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chú</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Võ</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Tòng</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Chú</a:t>
            </a:r>
            <a:r>
              <a:rPr lang="en-US" sz="24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Võ</a:t>
            </a:r>
            <a:r>
              <a:rPr lang="en-US" sz="24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Tòng</a:t>
            </a:r>
            <a:r>
              <a:rPr lang="en-US" sz="24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tẩm</a:t>
            </a:r>
            <a:r>
              <a:rPr lang="en-US" sz="24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hàng</a:t>
            </a:r>
            <a:r>
              <a:rPr lang="en-US" sz="24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chục</a:t>
            </a:r>
            <a:r>
              <a:rPr lang="en-US" sz="24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tên</a:t>
            </a:r>
            <a:r>
              <a:rPr lang="en-US" sz="24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thuốc</a:t>
            </a:r>
            <a:r>
              <a:rPr lang="en-US" sz="24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độc</a:t>
            </a:r>
            <a:r>
              <a:rPr lang="en-US" sz="24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4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chia </a:t>
            </a:r>
            <a:r>
              <a:rPr lang="en-US" sz="24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cho</a:t>
            </a:r>
            <a:r>
              <a:rPr lang="en-US" sz="24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bác</a:t>
            </a:r>
            <a:r>
              <a:rPr lang="en-US" sz="24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Hai </a:t>
            </a:r>
            <a:r>
              <a:rPr lang="en-US" sz="24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24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nửa</a:t>
            </a:r>
            <a:r>
              <a:rPr lang="en-US" sz="24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vi-VN" sz="24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vi-VN"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900893761"/>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wipe(down)">
                                      <p:cBhvr>
                                        <p:cTn id="7" dur="500"/>
                                        <p:tgtEl>
                                          <p:spTgt spid="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wipe(down)">
                                      <p:cBhvr>
                                        <p:cTn id="12" dur="500"/>
                                        <p:tgtEl>
                                          <p:spTgt spid="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animEffect transition="in" filter="wipe(down)">
                                      <p:cBhvr>
                                        <p:cTn id="17" dur="500"/>
                                        <p:tgtEl>
                                          <p:spTgt spid="5">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5">
                                            <p:txEl>
                                              <p:pRg st="4" end="4"/>
                                            </p:txEl>
                                          </p:spTgt>
                                        </p:tgtEl>
                                        <p:attrNameLst>
                                          <p:attrName>style.visibility</p:attrName>
                                        </p:attrNameLst>
                                      </p:cBhvr>
                                      <p:to>
                                        <p:strVal val="visible"/>
                                      </p:to>
                                    </p:set>
                                    <p:animEffect transition="in" filter="wipe(down)">
                                      <p:cBhvr>
                                        <p:cTn id="22" dur="500"/>
                                        <p:tgtEl>
                                          <p:spTgt spid="5">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animEffect transition="in" filter="wipe(down)">
                                      <p:cBhvr>
                                        <p:cTn id="27" dur="500"/>
                                        <p:tgtEl>
                                          <p:spTgt spid="5">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5">
                                            <p:txEl>
                                              <p:pRg st="6" end="6"/>
                                            </p:txEl>
                                          </p:spTgt>
                                        </p:tgtEl>
                                        <p:attrNameLst>
                                          <p:attrName>style.visibility</p:attrName>
                                        </p:attrNameLst>
                                      </p:cBhvr>
                                      <p:to>
                                        <p:strVal val="visible"/>
                                      </p:to>
                                    </p:set>
                                    <p:animEffect transition="in" filter="wipe(down)">
                                      <p:cBhvr>
                                        <p:cTn id="32" dur="500"/>
                                        <p:tgtEl>
                                          <p:spTgt spid="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34567E6-94D5-4679-8464-739156FF0617}"/>
              </a:ext>
            </a:extLst>
          </p:cNvPr>
          <p:cNvSpPr txBox="1"/>
          <p:nvPr/>
        </p:nvSpPr>
        <p:spPr>
          <a:xfrm>
            <a:off x="711200" y="847460"/>
            <a:ext cx="10807700" cy="5286640"/>
          </a:xfrm>
          <a:prstGeom prst="rect">
            <a:avLst/>
          </a:prstGeom>
          <a:noFill/>
        </p:spPr>
        <p:txBody>
          <a:bodyPr wrap="square">
            <a:spAutoFit/>
          </a:bodyPr>
          <a:lstStyle/>
          <a:p>
            <a:pPr marL="571500" indent="-571500" algn="just">
              <a:lnSpc>
                <a:spcPct val="150000"/>
              </a:lnSpc>
              <a:spcAft>
                <a:spcPts val="800"/>
              </a:spcAft>
              <a:buFont typeface="Wingdings" panose="05000000000000000000" pitchFamily="2" charset="2"/>
              <a:buChar char="ü"/>
            </a:pPr>
            <a:r>
              <a:rPr lang="en-US"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DC3:</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Dẫn</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chứng</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chiến</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công</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sự</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hi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sinh</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chú</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Võ</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Tòng</a:t>
            </a:r>
            <a:r>
              <a:rPr lang="en-US" sz="32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“Lần</a:t>
            </a:r>
            <a:r>
              <a:rPr lang="en-US" sz="32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đó</a:t>
            </a:r>
            <a:r>
              <a:rPr lang="en-US" sz="32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Võ</a:t>
            </a:r>
            <a:r>
              <a:rPr lang="en-US" sz="32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Tòng</a:t>
            </a:r>
            <a:r>
              <a:rPr lang="en-US" sz="32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ngồi</a:t>
            </a:r>
            <a:r>
              <a:rPr lang="en-US" sz="32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trên</a:t>
            </a:r>
            <a:r>
              <a:rPr lang="en-US" sz="32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32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cành</a:t>
            </a:r>
            <a:r>
              <a:rPr lang="en-US" sz="32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gừa</a:t>
            </a:r>
            <a:r>
              <a:rPr lang="en-US" sz="32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gie</a:t>
            </a:r>
            <a:r>
              <a:rPr lang="en-US" sz="32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ra</a:t>
            </a:r>
            <a:r>
              <a:rPr lang="en-US" sz="32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sông</a:t>
            </a:r>
            <a:r>
              <a:rPr lang="en-US" sz="32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đón</a:t>
            </a:r>
            <a:r>
              <a:rPr lang="en-US" sz="32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ca </a:t>
            </a:r>
            <a:r>
              <a:rPr lang="en-US" sz="32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nô</a:t>
            </a:r>
            <a:r>
              <a:rPr lang="en-US" sz="32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địch</a:t>
            </a:r>
            <a:r>
              <a:rPr lang="en-US" sz="32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32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hai</a:t>
            </a:r>
            <a:r>
              <a:rPr lang="en-US" sz="32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lần</a:t>
            </a:r>
            <a:r>
              <a:rPr lang="en-US" sz="32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bật</a:t>
            </a:r>
            <a:r>
              <a:rPr lang="en-US" sz="32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cung</a:t>
            </a:r>
            <a:r>
              <a:rPr lang="en-US" sz="32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liên</a:t>
            </a:r>
            <a:r>
              <a:rPr lang="en-US" sz="32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tiếp</a:t>
            </a:r>
            <a:r>
              <a:rPr lang="en-US" sz="32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chú</a:t>
            </a:r>
            <a:r>
              <a:rPr lang="en-US" sz="32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đã</a:t>
            </a:r>
            <a:r>
              <a:rPr lang="en-US" sz="32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bắn</a:t>
            </a:r>
            <a:r>
              <a:rPr lang="en-US" sz="32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gục</a:t>
            </a:r>
            <a:r>
              <a:rPr lang="en-US" sz="32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hai</a:t>
            </a:r>
            <a:r>
              <a:rPr lang="en-US" sz="32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tên</a:t>
            </a:r>
            <a:r>
              <a:rPr lang="en-US" sz="32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địch</a:t>
            </a:r>
            <a:r>
              <a:rPr lang="en-US" sz="32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khi</a:t>
            </a:r>
            <a:r>
              <a:rPr lang="en-US" sz="32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chú</a:t>
            </a:r>
            <a:r>
              <a:rPr lang="en-US" sz="32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sửa</a:t>
            </a:r>
            <a:r>
              <a:rPr lang="en-US" sz="32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soạn</a:t>
            </a:r>
            <a:r>
              <a:rPr lang="en-US" sz="32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nhô</a:t>
            </a:r>
            <a:r>
              <a:rPr lang="en-US" sz="32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lên</a:t>
            </a:r>
            <a:r>
              <a:rPr lang="en-US" sz="32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ngắm</a:t>
            </a:r>
            <a:r>
              <a:rPr lang="en-US" sz="32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bắn</a:t>
            </a:r>
            <a:r>
              <a:rPr lang="en-US" sz="32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thì</a:t>
            </a:r>
            <a:r>
              <a:rPr lang="en-US" sz="32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bất</a:t>
            </a:r>
            <a:r>
              <a:rPr lang="en-US" sz="32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ngờ</a:t>
            </a:r>
            <a:r>
              <a:rPr lang="en-US" sz="32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lọt</a:t>
            </a:r>
            <a:r>
              <a:rPr lang="en-US" sz="32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vào</a:t>
            </a:r>
            <a:r>
              <a:rPr lang="en-US" sz="32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ống</a:t>
            </a:r>
            <a:r>
              <a:rPr lang="en-US" sz="32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nhòm</a:t>
            </a:r>
            <a:r>
              <a:rPr lang="en-US" sz="32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32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con </a:t>
            </a:r>
            <a:r>
              <a:rPr lang="en-US" sz="32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việt</a:t>
            </a:r>
            <a:r>
              <a:rPr lang="en-US" sz="32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gian</a:t>
            </a:r>
            <a:r>
              <a:rPr lang="en-US" sz="32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pPr marL="571500" indent="-571500" algn="just">
              <a:lnSpc>
                <a:spcPct val="150000"/>
              </a:lnSpc>
              <a:spcAft>
                <a:spcPts val="800"/>
              </a:spcAft>
              <a:buFont typeface="Wingdings" panose="05000000000000000000" pitchFamily="2" charset="2"/>
              <a:buChar char="ü"/>
            </a:pP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DC4: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Ông</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Hai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sau</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khi</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chú</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Võ</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òng</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hi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sinh</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thay</a:t>
            </a:r>
            <a:r>
              <a:rPr lang="en-US" sz="32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đổi</a:t>
            </a:r>
            <a:r>
              <a:rPr lang="en-US" sz="32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hẳn</a:t>
            </a:r>
            <a:r>
              <a:rPr lang="en-US" sz="32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tính</a:t>
            </a:r>
            <a:r>
              <a:rPr lang="en-US" sz="32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nết</a:t>
            </a:r>
            <a:r>
              <a:rPr lang="en-US" sz="32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suốt</a:t>
            </a:r>
            <a:r>
              <a:rPr lang="en-US" sz="32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ngày</a:t>
            </a:r>
            <a:r>
              <a:rPr lang="en-US" sz="32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lầm</a:t>
            </a:r>
            <a:r>
              <a:rPr lang="en-US" sz="32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lì</a:t>
            </a:r>
            <a:r>
              <a:rPr lang="en-US" sz="32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32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nói</a:t>
            </a:r>
            <a:r>
              <a:rPr lang="en-US" sz="32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32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tiếng</a:t>
            </a:r>
            <a:r>
              <a:rPr lang="en-US" sz="32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776600654"/>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1EA5EF5-356F-4160-B32D-6C43159CE161}"/>
              </a:ext>
            </a:extLst>
          </p:cNvPr>
          <p:cNvSpPr txBox="1"/>
          <p:nvPr/>
        </p:nvSpPr>
        <p:spPr>
          <a:xfrm>
            <a:off x="660400" y="1507192"/>
            <a:ext cx="10807700" cy="4626908"/>
          </a:xfrm>
          <a:prstGeom prst="rect">
            <a:avLst/>
          </a:prstGeom>
          <a:noFill/>
        </p:spPr>
        <p:txBody>
          <a:bodyPr wrap="square">
            <a:spAutoFit/>
          </a:bodyPr>
          <a:lstStyle/>
          <a:p>
            <a:pPr algn="just">
              <a:spcAft>
                <a:spcPts val="800"/>
              </a:spcAft>
            </a:pPr>
            <a:r>
              <a:rPr lang="vi-VN"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vi-VN"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Ý kiến 2</a:t>
            </a:r>
            <a:r>
              <a:rPr lang="vi-VN"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“Đoàn Giỏi lại làm một món trộn nữa, trộn cổ điển phương Tây và cổ điển Phương Đông</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loại</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tiểu</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thuyết</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Tàu</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vốn</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rất</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phổ</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cập</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ở Nam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Bộ</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thức</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mà</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cũng</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nội</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dung.</a:t>
            </a:r>
            <a:r>
              <a:rPr lang="vi-VN"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vi-VN" sz="32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pPr algn="just">
              <a:spcAft>
                <a:spcPts val="800"/>
              </a:spcAft>
            </a:pPr>
            <a:r>
              <a:rPr lang="en-US"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Lí lẽ:</a:t>
            </a:r>
            <a:r>
              <a:rPr lang="vi-VN" sz="32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vi-VN"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Phương Nam mới khai phá, đất hoang, rừng rậm, chim trời các nước mênh mông, làm sao người nông </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a:t>
            </a:r>
            <a:r>
              <a:rPr lang="vi-VN"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ân lại chịu cảnh như anh Pha, chị Dậu.... Họ có nhiều tự do hơn, trước kẻ thù (hai chân và bốn chân), họ chống trả quyết liệt. Với bạn bè giai cấp họ gắn bó thủy chung. Họ hào hiệp phóng khoáng kiểu Lương Sơn Bạc</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210048003"/>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lowchart: Alternate Process 1">
            <a:extLst>
              <a:ext uri="{FF2B5EF4-FFF2-40B4-BE49-F238E27FC236}">
                <a16:creationId xmlns:a16="http://schemas.microsoft.com/office/drawing/2014/main" id="{2B2B89E2-605A-451F-9140-21053E25D524}"/>
              </a:ext>
            </a:extLst>
          </p:cNvPr>
          <p:cNvSpPr/>
          <p:nvPr/>
        </p:nvSpPr>
        <p:spPr>
          <a:xfrm>
            <a:off x="828675" y="300038"/>
            <a:ext cx="2543175" cy="728662"/>
          </a:xfrm>
          <a:prstGeom prst="flowChartAlternateProcess">
            <a:avLst/>
          </a:prstGeom>
          <a:solidFill>
            <a:schemeClr val="accent4">
              <a:lumMod val="20000"/>
              <a:lumOff val="8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07000"/>
              </a:lnSpc>
              <a:spcAft>
                <a:spcPts val="800"/>
              </a:spcAft>
            </a:pPr>
            <a:r>
              <a:rPr lang="en-US" sz="32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*Nhận xét:</a:t>
            </a:r>
            <a:endParaRPr lang="en-US" sz="32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Arrow: Right 2">
            <a:extLst>
              <a:ext uri="{FF2B5EF4-FFF2-40B4-BE49-F238E27FC236}">
                <a16:creationId xmlns:a16="http://schemas.microsoft.com/office/drawing/2014/main" id="{B085200D-250A-4638-8D17-7C4EAC067A5C}"/>
              </a:ext>
            </a:extLst>
          </p:cNvPr>
          <p:cNvSpPr/>
          <p:nvPr/>
        </p:nvSpPr>
        <p:spPr>
          <a:xfrm>
            <a:off x="828675" y="1028700"/>
            <a:ext cx="4572000" cy="1000125"/>
          </a:xfrm>
          <a:prstGeom prst="rightArrow">
            <a:avLst>
              <a:gd name="adj1" fmla="val 77083"/>
              <a:gd name="adj2" fmla="val 50000"/>
            </a:avLst>
          </a:prstGeom>
          <a:solidFill>
            <a:schemeClr val="accent4">
              <a:lumMod val="40000"/>
              <a:lumOff val="6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effectLst/>
                <a:latin typeface="Times New Roman" panose="02020603050405020304" pitchFamily="18" charset="0"/>
                <a:ea typeface="Times New Roman" panose="02020603050405020304" pitchFamily="18" charset="0"/>
              </a:rPr>
              <a:t>Cách đưa lí lẽ dẫn chứng:</a:t>
            </a:r>
            <a:endParaRPr lang="en-US" sz="2800">
              <a:solidFill>
                <a:schemeClr val="tx1"/>
              </a:solidFill>
            </a:endParaRPr>
          </a:p>
        </p:txBody>
      </p:sp>
      <p:sp>
        <p:nvSpPr>
          <p:cNvPr id="6" name="Rectangle 5">
            <a:extLst>
              <a:ext uri="{FF2B5EF4-FFF2-40B4-BE49-F238E27FC236}">
                <a16:creationId xmlns:a16="http://schemas.microsoft.com/office/drawing/2014/main" id="{7BBC4718-5987-4847-83F3-7D0C49886940}"/>
              </a:ext>
            </a:extLst>
          </p:cNvPr>
          <p:cNvSpPr/>
          <p:nvPr/>
        </p:nvSpPr>
        <p:spPr>
          <a:xfrm>
            <a:off x="2032000" y="2599694"/>
            <a:ext cx="8128000" cy="655200"/>
          </a:xfrm>
          <a:prstGeom prst="rect">
            <a:avLst/>
          </a:prstGeom>
        </p:spPr>
        <p:style>
          <a:lnRef idx="2">
            <a:schemeClr val="accent3">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7" name="Freeform: Shape 6">
            <a:extLst>
              <a:ext uri="{FF2B5EF4-FFF2-40B4-BE49-F238E27FC236}">
                <a16:creationId xmlns:a16="http://schemas.microsoft.com/office/drawing/2014/main" id="{3288562B-90FE-4BD3-9BD1-E2F0750ED421}"/>
              </a:ext>
            </a:extLst>
          </p:cNvPr>
          <p:cNvSpPr/>
          <p:nvPr/>
        </p:nvSpPr>
        <p:spPr>
          <a:xfrm>
            <a:off x="2438399" y="2215934"/>
            <a:ext cx="7305675" cy="911746"/>
          </a:xfrm>
          <a:custGeom>
            <a:avLst/>
            <a:gdLst>
              <a:gd name="connsiteX0" fmla="*/ 0 w 5689600"/>
              <a:gd name="connsiteY0" fmla="*/ 127923 h 767520"/>
              <a:gd name="connsiteX1" fmla="*/ 127923 w 5689600"/>
              <a:gd name="connsiteY1" fmla="*/ 0 h 767520"/>
              <a:gd name="connsiteX2" fmla="*/ 5561677 w 5689600"/>
              <a:gd name="connsiteY2" fmla="*/ 0 h 767520"/>
              <a:gd name="connsiteX3" fmla="*/ 5689600 w 5689600"/>
              <a:gd name="connsiteY3" fmla="*/ 127923 h 767520"/>
              <a:gd name="connsiteX4" fmla="*/ 5689600 w 5689600"/>
              <a:gd name="connsiteY4" fmla="*/ 639597 h 767520"/>
              <a:gd name="connsiteX5" fmla="*/ 5561677 w 5689600"/>
              <a:gd name="connsiteY5" fmla="*/ 767520 h 767520"/>
              <a:gd name="connsiteX6" fmla="*/ 127923 w 5689600"/>
              <a:gd name="connsiteY6" fmla="*/ 767520 h 767520"/>
              <a:gd name="connsiteX7" fmla="*/ 0 w 5689600"/>
              <a:gd name="connsiteY7" fmla="*/ 639597 h 767520"/>
              <a:gd name="connsiteX8" fmla="*/ 0 w 5689600"/>
              <a:gd name="connsiteY8" fmla="*/ 127923 h 767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767520">
                <a:moveTo>
                  <a:pt x="0" y="127923"/>
                </a:moveTo>
                <a:cubicBezTo>
                  <a:pt x="0" y="57273"/>
                  <a:pt x="57273" y="0"/>
                  <a:pt x="127923" y="0"/>
                </a:cubicBezTo>
                <a:lnTo>
                  <a:pt x="5561677" y="0"/>
                </a:lnTo>
                <a:cubicBezTo>
                  <a:pt x="5632327" y="0"/>
                  <a:pt x="5689600" y="57273"/>
                  <a:pt x="5689600" y="127923"/>
                </a:cubicBezTo>
                <a:lnTo>
                  <a:pt x="5689600" y="639597"/>
                </a:lnTo>
                <a:cubicBezTo>
                  <a:pt x="5689600" y="710247"/>
                  <a:pt x="5632327" y="767520"/>
                  <a:pt x="5561677" y="767520"/>
                </a:cubicBezTo>
                <a:lnTo>
                  <a:pt x="127923" y="767520"/>
                </a:lnTo>
                <a:cubicBezTo>
                  <a:pt x="57273" y="767520"/>
                  <a:pt x="0" y="710247"/>
                  <a:pt x="0" y="639597"/>
                </a:cubicBezTo>
                <a:lnTo>
                  <a:pt x="0" y="127923"/>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252520" tIns="37467" rIns="252520" bIns="37467" numCol="1" spcCol="1270" anchor="ctr" anchorCtr="0">
            <a:noAutofit/>
          </a:bodyPr>
          <a:lstStyle/>
          <a:p>
            <a:pPr marL="0" lvl="0" indent="0" algn="l" defTabSz="1155700">
              <a:lnSpc>
                <a:spcPct val="90000"/>
              </a:lnSpc>
              <a:spcBef>
                <a:spcPct val="0"/>
              </a:spcBef>
              <a:spcAft>
                <a:spcPct val="35000"/>
              </a:spcAft>
              <a:buNone/>
            </a:pPr>
            <a:r>
              <a:rPr lang="en-US" sz="2800" kern="1200" dirty="0" err="1">
                <a:latin typeface="Times New Roman" panose="02020603050405020304" pitchFamily="18" charset="0"/>
                <a:cs typeface="Times New Roman" panose="02020603050405020304" pitchFamily="18" charset="0"/>
              </a:rPr>
              <a:t>Lí</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lẽ</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dẫn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chứng</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tác</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giả</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đưa</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toàn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diện</a:t>
            </a:r>
            <a:r>
              <a:rPr lang="en-US" sz="2800" kern="1200" dirty="0">
                <a:latin typeface="Times New Roman" panose="02020603050405020304" pitchFamily="18" charset="0"/>
                <a:cs typeface="Times New Roman" panose="02020603050405020304" pitchFamily="18" charset="0"/>
              </a:rPr>
              <a:t> </a:t>
            </a:r>
          </a:p>
        </p:txBody>
      </p:sp>
      <p:sp>
        <p:nvSpPr>
          <p:cNvPr id="8" name="Rectangle 7">
            <a:extLst>
              <a:ext uri="{FF2B5EF4-FFF2-40B4-BE49-F238E27FC236}">
                <a16:creationId xmlns:a16="http://schemas.microsoft.com/office/drawing/2014/main" id="{0CC4B0E7-EDDE-4D6C-95BB-9F1AAB7B3388}"/>
              </a:ext>
            </a:extLst>
          </p:cNvPr>
          <p:cNvSpPr/>
          <p:nvPr/>
        </p:nvSpPr>
        <p:spPr>
          <a:xfrm>
            <a:off x="2032000" y="3779054"/>
            <a:ext cx="8128000" cy="655200"/>
          </a:xfrm>
          <a:prstGeom prst="rect">
            <a:avLst/>
          </a:prstGeom>
        </p:spPr>
        <p:style>
          <a:lnRef idx="2">
            <a:schemeClr val="accent3">
              <a:hueOff val="1355300"/>
              <a:satOff val="50000"/>
              <a:lumOff val="-7353"/>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9" name="Freeform: Shape 8">
            <a:extLst>
              <a:ext uri="{FF2B5EF4-FFF2-40B4-BE49-F238E27FC236}">
                <a16:creationId xmlns:a16="http://schemas.microsoft.com/office/drawing/2014/main" id="{0D48FCCE-5293-4362-A7A8-D10CE2B6E131}"/>
              </a:ext>
            </a:extLst>
          </p:cNvPr>
          <p:cNvSpPr/>
          <p:nvPr/>
        </p:nvSpPr>
        <p:spPr>
          <a:xfrm>
            <a:off x="2438399" y="3395294"/>
            <a:ext cx="7305675" cy="911746"/>
          </a:xfrm>
          <a:custGeom>
            <a:avLst/>
            <a:gdLst>
              <a:gd name="connsiteX0" fmla="*/ 0 w 5689600"/>
              <a:gd name="connsiteY0" fmla="*/ 127923 h 767520"/>
              <a:gd name="connsiteX1" fmla="*/ 127923 w 5689600"/>
              <a:gd name="connsiteY1" fmla="*/ 0 h 767520"/>
              <a:gd name="connsiteX2" fmla="*/ 5561677 w 5689600"/>
              <a:gd name="connsiteY2" fmla="*/ 0 h 767520"/>
              <a:gd name="connsiteX3" fmla="*/ 5689600 w 5689600"/>
              <a:gd name="connsiteY3" fmla="*/ 127923 h 767520"/>
              <a:gd name="connsiteX4" fmla="*/ 5689600 w 5689600"/>
              <a:gd name="connsiteY4" fmla="*/ 639597 h 767520"/>
              <a:gd name="connsiteX5" fmla="*/ 5561677 w 5689600"/>
              <a:gd name="connsiteY5" fmla="*/ 767520 h 767520"/>
              <a:gd name="connsiteX6" fmla="*/ 127923 w 5689600"/>
              <a:gd name="connsiteY6" fmla="*/ 767520 h 767520"/>
              <a:gd name="connsiteX7" fmla="*/ 0 w 5689600"/>
              <a:gd name="connsiteY7" fmla="*/ 639597 h 767520"/>
              <a:gd name="connsiteX8" fmla="*/ 0 w 5689600"/>
              <a:gd name="connsiteY8" fmla="*/ 127923 h 767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767520">
                <a:moveTo>
                  <a:pt x="0" y="127923"/>
                </a:moveTo>
                <a:cubicBezTo>
                  <a:pt x="0" y="57273"/>
                  <a:pt x="57273" y="0"/>
                  <a:pt x="127923" y="0"/>
                </a:cubicBezTo>
                <a:lnTo>
                  <a:pt x="5561677" y="0"/>
                </a:lnTo>
                <a:cubicBezTo>
                  <a:pt x="5632327" y="0"/>
                  <a:pt x="5689600" y="57273"/>
                  <a:pt x="5689600" y="127923"/>
                </a:cubicBezTo>
                <a:lnTo>
                  <a:pt x="5689600" y="639597"/>
                </a:lnTo>
                <a:cubicBezTo>
                  <a:pt x="5689600" y="710247"/>
                  <a:pt x="5632327" y="767520"/>
                  <a:pt x="5561677" y="767520"/>
                </a:cubicBezTo>
                <a:lnTo>
                  <a:pt x="127923" y="767520"/>
                </a:lnTo>
                <a:cubicBezTo>
                  <a:pt x="57273" y="767520"/>
                  <a:pt x="0" y="710247"/>
                  <a:pt x="0" y="639597"/>
                </a:cubicBezTo>
                <a:lnTo>
                  <a:pt x="0" y="127923"/>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3">
              <a:hueOff val="1355300"/>
              <a:satOff val="50000"/>
              <a:lumOff val="-7353"/>
              <a:alphaOff val="0"/>
            </a:schemeClr>
          </a:fillRef>
          <a:effectRef idx="0">
            <a:schemeClr val="accent3">
              <a:hueOff val="1355300"/>
              <a:satOff val="50000"/>
              <a:lumOff val="-7353"/>
              <a:alphaOff val="0"/>
            </a:schemeClr>
          </a:effectRef>
          <a:fontRef idx="minor">
            <a:schemeClr val="lt1"/>
          </a:fontRef>
        </p:style>
        <p:txBody>
          <a:bodyPr spcFirstLastPara="0" vert="horz" wrap="square" lIns="252520" tIns="37467" rIns="252520" bIns="37467" numCol="1" spcCol="1270" anchor="ctr" anchorCtr="0">
            <a:noAutofit/>
          </a:bodyPr>
          <a:lstStyle/>
          <a:p>
            <a:pPr marL="0" lvl="0" indent="0" algn="l" defTabSz="1155700">
              <a:lnSpc>
                <a:spcPct val="90000"/>
              </a:lnSpc>
              <a:spcBef>
                <a:spcPct val="0"/>
              </a:spcBef>
              <a:spcAft>
                <a:spcPct val="35000"/>
              </a:spcAft>
              <a:buNone/>
            </a:pPr>
            <a:r>
              <a:rPr lang="vi-VN" sz="2800" kern="1200" dirty="0">
                <a:latin typeface="Times New Roman" panose="02020603050405020304" pitchFamily="18" charset="0"/>
                <a:cs typeface="Times New Roman" panose="02020603050405020304" pitchFamily="18" charset="0"/>
              </a:rPr>
              <a:t>Bên cạnh đưa dẫn chứng thì tác giả có </a:t>
            </a:r>
            <a:r>
              <a:rPr lang="en-US" sz="2800" kern="1200" dirty="0" err="1">
                <a:latin typeface="Times New Roman" panose="02020603050405020304" pitchFamily="18" charset="0"/>
                <a:cs typeface="Times New Roman" panose="02020603050405020304" pitchFamily="18" charset="0"/>
              </a:rPr>
              <a:t>phân</a:t>
            </a:r>
            <a:r>
              <a:rPr lang="en-US" sz="2800" kern="1200" dirty="0">
                <a:latin typeface="Times New Roman" panose="02020603050405020304" pitchFamily="18" charset="0"/>
                <a:cs typeface="Times New Roman" panose="02020603050405020304" pitchFamily="18" charset="0"/>
              </a:rPr>
              <a:t> </a:t>
            </a:r>
            <a:r>
              <a:rPr lang="vi-VN" sz="2800" kern="1200" dirty="0">
                <a:latin typeface="Times New Roman" panose="02020603050405020304" pitchFamily="18" charset="0"/>
                <a:cs typeface="Times New Roman" panose="02020603050405020304" pitchFamily="18" charset="0"/>
              </a:rPr>
              <a:t>tích.</a:t>
            </a:r>
            <a:endParaRPr lang="en-US" sz="2800" kern="1200" dirty="0">
              <a:latin typeface="Times New Roman" panose="02020603050405020304" pitchFamily="18" charset="0"/>
              <a:cs typeface="Times New Roman" panose="02020603050405020304" pitchFamily="18" charset="0"/>
            </a:endParaRPr>
          </a:p>
        </p:txBody>
      </p:sp>
      <p:sp>
        <p:nvSpPr>
          <p:cNvPr id="10" name="Rectangle 9">
            <a:extLst>
              <a:ext uri="{FF2B5EF4-FFF2-40B4-BE49-F238E27FC236}">
                <a16:creationId xmlns:a16="http://schemas.microsoft.com/office/drawing/2014/main" id="{004BEB8D-0AD9-42CF-B519-2F57E5BD08F9}"/>
              </a:ext>
            </a:extLst>
          </p:cNvPr>
          <p:cNvSpPr/>
          <p:nvPr/>
        </p:nvSpPr>
        <p:spPr>
          <a:xfrm>
            <a:off x="2032000" y="4958414"/>
            <a:ext cx="8128000" cy="655200"/>
          </a:xfrm>
          <a:prstGeom prst="rect">
            <a:avLst/>
          </a:prstGeom>
        </p:spPr>
        <p:style>
          <a:lnRef idx="2">
            <a:schemeClr val="accent3">
              <a:hueOff val="2710599"/>
              <a:satOff val="100000"/>
              <a:lumOff val="-14706"/>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1" name="Freeform: Shape 10">
            <a:extLst>
              <a:ext uri="{FF2B5EF4-FFF2-40B4-BE49-F238E27FC236}">
                <a16:creationId xmlns:a16="http://schemas.microsoft.com/office/drawing/2014/main" id="{3F2B8DA7-949B-4005-B688-0AC8FF3497F6}"/>
              </a:ext>
            </a:extLst>
          </p:cNvPr>
          <p:cNvSpPr/>
          <p:nvPr/>
        </p:nvSpPr>
        <p:spPr>
          <a:xfrm>
            <a:off x="2438399" y="4574654"/>
            <a:ext cx="7305675" cy="911746"/>
          </a:xfrm>
          <a:custGeom>
            <a:avLst/>
            <a:gdLst>
              <a:gd name="connsiteX0" fmla="*/ 0 w 5689600"/>
              <a:gd name="connsiteY0" fmla="*/ 127923 h 767520"/>
              <a:gd name="connsiteX1" fmla="*/ 127923 w 5689600"/>
              <a:gd name="connsiteY1" fmla="*/ 0 h 767520"/>
              <a:gd name="connsiteX2" fmla="*/ 5561677 w 5689600"/>
              <a:gd name="connsiteY2" fmla="*/ 0 h 767520"/>
              <a:gd name="connsiteX3" fmla="*/ 5689600 w 5689600"/>
              <a:gd name="connsiteY3" fmla="*/ 127923 h 767520"/>
              <a:gd name="connsiteX4" fmla="*/ 5689600 w 5689600"/>
              <a:gd name="connsiteY4" fmla="*/ 639597 h 767520"/>
              <a:gd name="connsiteX5" fmla="*/ 5561677 w 5689600"/>
              <a:gd name="connsiteY5" fmla="*/ 767520 h 767520"/>
              <a:gd name="connsiteX6" fmla="*/ 127923 w 5689600"/>
              <a:gd name="connsiteY6" fmla="*/ 767520 h 767520"/>
              <a:gd name="connsiteX7" fmla="*/ 0 w 5689600"/>
              <a:gd name="connsiteY7" fmla="*/ 639597 h 767520"/>
              <a:gd name="connsiteX8" fmla="*/ 0 w 5689600"/>
              <a:gd name="connsiteY8" fmla="*/ 127923 h 767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767520">
                <a:moveTo>
                  <a:pt x="0" y="127923"/>
                </a:moveTo>
                <a:cubicBezTo>
                  <a:pt x="0" y="57273"/>
                  <a:pt x="57273" y="0"/>
                  <a:pt x="127923" y="0"/>
                </a:cubicBezTo>
                <a:lnTo>
                  <a:pt x="5561677" y="0"/>
                </a:lnTo>
                <a:cubicBezTo>
                  <a:pt x="5632327" y="0"/>
                  <a:pt x="5689600" y="57273"/>
                  <a:pt x="5689600" y="127923"/>
                </a:cubicBezTo>
                <a:lnTo>
                  <a:pt x="5689600" y="639597"/>
                </a:lnTo>
                <a:cubicBezTo>
                  <a:pt x="5689600" y="710247"/>
                  <a:pt x="5632327" y="767520"/>
                  <a:pt x="5561677" y="767520"/>
                </a:cubicBezTo>
                <a:lnTo>
                  <a:pt x="127923" y="767520"/>
                </a:lnTo>
                <a:cubicBezTo>
                  <a:pt x="57273" y="767520"/>
                  <a:pt x="0" y="710247"/>
                  <a:pt x="0" y="639597"/>
                </a:cubicBezTo>
                <a:lnTo>
                  <a:pt x="0" y="127923"/>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3">
              <a:hueOff val="2710599"/>
              <a:satOff val="100000"/>
              <a:lumOff val="-14706"/>
              <a:alphaOff val="0"/>
            </a:schemeClr>
          </a:fillRef>
          <a:effectRef idx="0">
            <a:schemeClr val="accent3">
              <a:hueOff val="2710599"/>
              <a:satOff val="100000"/>
              <a:lumOff val="-14706"/>
              <a:alphaOff val="0"/>
            </a:schemeClr>
          </a:effectRef>
          <a:fontRef idx="minor">
            <a:schemeClr val="lt1"/>
          </a:fontRef>
        </p:style>
        <p:txBody>
          <a:bodyPr spcFirstLastPara="0" vert="horz" wrap="square" lIns="252520" tIns="37467" rIns="252520" bIns="37467" numCol="1" spcCol="1270" anchor="ctr" anchorCtr="0">
            <a:noAutofit/>
          </a:bodyPr>
          <a:lstStyle/>
          <a:p>
            <a:pPr marL="0" lvl="0" indent="0" algn="l" defTabSz="1155700">
              <a:lnSpc>
                <a:spcPct val="90000"/>
              </a:lnSpc>
              <a:spcBef>
                <a:spcPct val="0"/>
              </a:spcBef>
              <a:spcAft>
                <a:spcPct val="35000"/>
              </a:spcAft>
              <a:buNone/>
            </a:pPr>
            <a:r>
              <a:rPr lang="en-US" sz="2800" kern="1200" dirty="0">
                <a:latin typeface="Times New Roman" panose="02020603050405020304" pitchFamily="18" charset="0"/>
                <a:cs typeface="Times New Roman" panose="02020603050405020304" pitchFamily="18" charset="0"/>
              </a:rPr>
              <a:t>Sau </a:t>
            </a:r>
            <a:r>
              <a:rPr lang="en-US" sz="2800" kern="1200" dirty="0" err="1">
                <a:latin typeface="Times New Roman" panose="02020603050405020304" pitchFamily="18" charset="0"/>
                <a:cs typeface="Times New Roman" panose="02020603050405020304" pitchFamily="18" charset="0"/>
              </a:rPr>
              <a:t>khi</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đưa</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dẫn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lí</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lẽ</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dẫn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chứng</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cuối</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cùng</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tác</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giả</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đánh</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giá</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khái</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quát</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vấn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đề</a:t>
            </a:r>
            <a:r>
              <a:rPr lang="en-US" sz="2800" kern="1200"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355671638"/>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par>
                                <p:cTn id="11" presetID="3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1000" fill="hold"/>
                                        <p:tgtEl>
                                          <p:spTgt spid="6"/>
                                        </p:tgtEl>
                                        <p:attrNameLst>
                                          <p:attrName>ppt_w</p:attrName>
                                        </p:attrNameLst>
                                      </p:cBhvr>
                                      <p:tavLst>
                                        <p:tav tm="0">
                                          <p:val>
                                            <p:fltVal val="0"/>
                                          </p:val>
                                        </p:tav>
                                        <p:tav tm="100000">
                                          <p:val>
                                            <p:strVal val="#ppt_w"/>
                                          </p:val>
                                        </p:tav>
                                      </p:tavLst>
                                    </p:anim>
                                    <p:anim calcmode="lin" valueType="num">
                                      <p:cBhvr>
                                        <p:cTn id="14" dur="1000" fill="hold"/>
                                        <p:tgtEl>
                                          <p:spTgt spid="6"/>
                                        </p:tgtEl>
                                        <p:attrNameLst>
                                          <p:attrName>ppt_h</p:attrName>
                                        </p:attrNameLst>
                                      </p:cBhvr>
                                      <p:tavLst>
                                        <p:tav tm="0">
                                          <p:val>
                                            <p:fltVal val="0"/>
                                          </p:val>
                                        </p:tav>
                                        <p:tav tm="100000">
                                          <p:val>
                                            <p:strVal val="#ppt_h"/>
                                          </p:val>
                                        </p:tav>
                                      </p:tavLst>
                                    </p:anim>
                                    <p:anim calcmode="lin" valueType="num">
                                      <p:cBhvr>
                                        <p:cTn id="15" dur="1000" fill="hold"/>
                                        <p:tgtEl>
                                          <p:spTgt spid="6"/>
                                        </p:tgtEl>
                                        <p:attrNameLst>
                                          <p:attrName>style.rotation</p:attrName>
                                        </p:attrNameLst>
                                      </p:cBhvr>
                                      <p:tavLst>
                                        <p:tav tm="0">
                                          <p:val>
                                            <p:fltVal val="90"/>
                                          </p:val>
                                        </p:tav>
                                        <p:tav tm="100000">
                                          <p:val>
                                            <p:fltVal val="0"/>
                                          </p:val>
                                        </p:tav>
                                      </p:tavLst>
                                    </p:anim>
                                    <p:animEffect transition="in" filter="fade">
                                      <p:cBhvr>
                                        <p:cTn id="16" dur="10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1000" fill="hold"/>
                                        <p:tgtEl>
                                          <p:spTgt spid="9"/>
                                        </p:tgtEl>
                                        <p:attrNameLst>
                                          <p:attrName>ppt_w</p:attrName>
                                        </p:attrNameLst>
                                      </p:cBhvr>
                                      <p:tavLst>
                                        <p:tav tm="0">
                                          <p:val>
                                            <p:fltVal val="0"/>
                                          </p:val>
                                        </p:tav>
                                        <p:tav tm="100000">
                                          <p:val>
                                            <p:strVal val="#ppt_w"/>
                                          </p:val>
                                        </p:tav>
                                      </p:tavLst>
                                    </p:anim>
                                    <p:anim calcmode="lin" valueType="num">
                                      <p:cBhvr>
                                        <p:cTn id="22" dur="1000" fill="hold"/>
                                        <p:tgtEl>
                                          <p:spTgt spid="9"/>
                                        </p:tgtEl>
                                        <p:attrNameLst>
                                          <p:attrName>ppt_h</p:attrName>
                                        </p:attrNameLst>
                                      </p:cBhvr>
                                      <p:tavLst>
                                        <p:tav tm="0">
                                          <p:val>
                                            <p:fltVal val="0"/>
                                          </p:val>
                                        </p:tav>
                                        <p:tav tm="100000">
                                          <p:val>
                                            <p:strVal val="#ppt_h"/>
                                          </p:val>
                                        </p:tav>
                                      </p:tavLst>
                                    </p:anim>
                                    <p:anim calcmode="lin" valueType="num">
                                      <p:cBhvr>
                                        <p:cTn id="23" dur="1000" fill="hold"/>
                                        <p:tgtEl>
                                          <p:spTgt spid="9"/>
                                        </p:tgtEl>
                                        <p:attrNameLst>
                                          <p:attrName>style.rotation</p:attrName>
                                        </p:attrNameLst>
                                      </p:cBhvr>
                                      <p:tavLst>
                                        <p:tav tm="0">
                                          <p:val>
                                            <p:fltVal val="90"/>
                                          </p:val>
                                        </p:tav>
                                        <p:tav tm="100000">
                                          <p:val>
                                            <p:fltVal val="0"/>
                                          </p:val>
                                        </p:tav>
                                      </p:tavLst>
                                    </p:anim>
                                    <p:animEffect transition="in" filter="fade">
                                      <p:cBhvr>
                                        <p:cTn id="24" dur="1000"/>
                                        <p:tgtEl>
                                          <p:spTgt spid="9"/>
                                        </p:tgtEl>
                                      </p:cBhvr>
                                    </p:animEffect>
                                  </p:childTnLst>
                                </p:cTn>
                              </p:par>
                              <p:par>
                                <p:cTn id="25" presetID="31" presetClass="entr" presetSubtype="0"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p:cTn id="27" dur="1000" fill="hold"/>
                                        <p:tgtEl>
                                          <p:spTgt spid="8"/>
                                        </p:tgtEl>
                                        <p:attrNameLst>
                                          <p:attrName>ppt_w</p:attrName>
                                        </p:attrNameLst>
                                      </p:cBhvr>
                                      <p:tavLst>
                                        <p:tav tm="0">
                                          <p:val>
                                            <p:fltVal val="0"/>
                                          </p:val>
                                        </p:tav>
                                        <p:tav tm="100000">
                                          <p:val>
                                            <p:strVal val="#ppt_w"/>
                                          </p:val>
                                        </p:tav>
                                      </p:tavLst>
                                    </p:anim>
                                    <p:anim calcmode="lin" valueType="num">
                                      <p:cBhvr>
                                        <p:cTn id="28" dur="1000" fill="hold"/>
                                        <p:tgtEl>
                                          <p:spTgt spid="8"/>
                                        </p:tgtEl>
                                        <p:attrNameLst>
                                          <p:attrName>ppt_h</p:attrName>
                                        </p:attrNameLst>
                                      </p:cBhvr>
                                      <p:tavLst>
                                        <p:tav tm="0">
                                          <p:val>
                                            <p:fltVal val="0"/>
                                          </p:val>
                                        </p:tav>
                                        <p:tav tm="100000">
                                          <p:val>
                                            <p:strVal val="#ppt_h"/>
                                          </p:val>
                                        </p:tav>
                                      </p:tavLst>
                                    </p:anim>
                                    <p:anim calcmode="lin" valueType="num">
                                      <p:cBhvr>
                                        <p:cTn id="29" dur="1000" fill="hold"/>
                                        <p:tgtEl>
                                          <p:spTgt spid="8"/>
                                        </p:tgtEl>
                                        <p:attrNameLst>
                                          <p:attrName>style.rotation</p:attrName>
                                        </p:attrNameLst>
                                      </p:cBhvr>
                                      <p:tavLst>
                                        <p:tav tm="0">
                                          <p:val>
                                            <p:fltVal val="90"/>
                                          </p:val>
                                        </p:tav>
                                        <p:tav tm="100000">
                                          <p:val>
                                            <p:fltVal val="0"/>
                                          </p:val>
                                        </p:tav>
                                      </p:tavLst>
                                    </p:anim>
                                    <p:animEffect transition="in" filter="fade">
                                      <p:cBhvr>
                                        <p:cTn id="30" dur="10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31"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anim calcmode="lin" valueType="num">
                                      <p:cBhvr>
                                        <p:cTn id="35" dur="1000" fill="hold"/>
                                        <p:tgtEl>
                                          <p:spTgt spid="11"/>
                                        </p:tgtEl>
                                        <p:attrNameLst>
                                          <p:attrName>ppt_w</p:attrName>
                                        </p:attrNameLst>
                                      </p:cBhvr>
                                      <p:tavLst>
                                        <p:tav tm="0">
                                          <p:val>
                                            <p:fltVal val="0"/>
                                          </p:val>
                                        </p:tav>
                                        <p:tav tm="100000">
                                          <p:val>
                                            <p:strVal val="#ppt_w"/>
                                          </p:val>
                                        </p:tav>
                                      </p:tavLst>
                                    </p:anim>
                                    <p:anim calcmode="lin" valueType="num">
                                      <p:cBhvr>
                                        <p:cTn id="36" dur="1000" fill="hold"/>
                                        <p:tgtEl>
                                          <p:spTgt spid="11"/>
                                        </p:tgtEl>
                                        <p:attrNameLst>
                                          <p:attrName>ppt_h</p:attrName>
                                        </p:attrNameLst>
                                      </p:cBhvr>
                                      <p:tavLst>
                                        <p:tav tm="0">
                                          <p:val>
                                            <p:fltVal val="0"/>
                                          </p:val>
                                        </p:tav>
                                        <p:tav tm="100000">
                                          <p:val>
                                            <p:strVal val="#ppt_h"/>
                                          </p:val>
                                        </p:tav>
                                      </p:tavLst>
                                    </p:anim>
                                    <p:anim calcmode="lin" valueType="num">
                                      <p:cBhvr>
                                        <p:cTn id="37" dur="1000" fill="hold"/>
                                        <p:tgtEl>
                                          <p:spTgt spid="11"/>
                                        </p:tgtEl>
                                        <p:attrNameLst>
                                          <p:attrName>style.rotation</p:attrName>
                                        </p:attrNameLst>
                                      </p:cBhvr>
                                      <p:tavLst>
                                        <p:tav tm="0">
                                          <p:val>
                                            <p:fltVal val="90"/>
                                          </p:val>
                                        </p:tav>
                                        <p:tav tm="100000">
                                          <p:val>
                                            <p:fltVal val="0"/>
                                          </p:val>
                                        </p:tav>
                                      </p:tavLst>
                                    </p:anim>
                                    <p:animEffect transition="in" filter="fade">
                                      <p:cBhvr>
                                        <p:cTn id="38" dur="1000"/>
                                        <p:tgtEl>
                                          <p:spTgt spid="11"/>
                                        </p:tgtEl>
                                      </p:cBhvr>
                                    </p:animEffect>
                                  </p:childTnLst>
                                </p:cTn>
                              </p:par>
                              <p:par>
                                <p:cTn id="39" presetID="31" presetClass="entr" presetSubtype="0" fill="hold" nodeType="withEffect">
                                  <p:stCondLst>
                                    <p:cond delay="0"/>
                                  </p:stCondLst>
                                  <p:childTnLst>
                                    <p:set>
                                      <p:cBhvr>
                                        <p:cTn id="40" dur="1" fill="hold">
                                          <p:stCondLst>
                                            <p:cond delay="0"/>
                                          </p:stCondLst>
                                        </p:cTn>
                                        <p:tgtEl>
                                          <p:spTgt spid="10"/>
                                        </p:tgtEl>
                                        <p:attrNameLst>
                                          <p:attrName>style.visibility</p:attrName>
                                        </p:attrNameLst>
                                      </p:cBhvr>
                                      <p:to>
                                        <p:strVal val="visible"/>
                                      </p:to>
                                    </p:set>
                                    <p:anim calcmode="lin" valueType="num">
                                      <p:cBhvr>
                                        <p:cTn id="41" dur="1000" fill="hold"/>
                                        <p:tgtEl>
                                          <p:spTgt spid="10"/>
                                        </p:tgtEl>
                                        <p:attrNameLst>
                                          <p:attrName>ppt_w</p:attrName>
                                        </p:attrNameLst>
                                      </p:cBhvr>
                                      <p:tavLst>
                                        <p:tav tm="0">
                                          <p:val>
                                            <p:fltVal val="0"/>
                                          </p:val>
                                        </p:tav>
                                        <p:tav tm="100000">
                                          <p:val>
                                            <p:strVal val="#ppt_w"/>
                                          </p:val>
                                        </p:tav>
                                      </p:tavLst>
                                    </p:anim>
                                    <p:anim calcmode="lin" valueType="num">
                                      <p:cBhvr>
                                        <p:cTn id="42" dur="1000" fill="hold"/>
                                        <p:tgtEl>
                                          <p:spTgt spid="10"/>
                                        </p:tgtEl>
                                        <p:attrNameLst>
                                          <p:attrName>ppt_h</p:attrName>
                                        </p:attrNameLst>
                                      </p:cBhvr>
                                      <p:tavLst>
                                        <p:tav tm="0">
                                          <p:val>
                                            <p:fltVal val="0"/>
                                          </p:val>
                                        </p:tav>
                                        <p:tav tm="100000">
                                          <p:val>
                                            <p:strVal val="#ppt_h"/>
                                          </p:val>
                                        </p:tav>
                                      </p:tavLst>
                                    </p:anim>
                                    <p:anim calcmode="lin" valueType="num">
                                      <p:cBhvr>
                                        <p:cTn id="43" dur="1000" fill="hold"/>
                                        <p:tgtEl>
                                          <p:spTgt spid="10"/>
                                        </p:tgtEl>
                                        <p:attrNameLst>
                                          <p:attrName>style.rotation</p:attrName>
                                        </p:attrNameLst>
                                      </p:cBhvr>
                                      <p:tavLst>
                                        <p:tav tm="0">
                                          <p:val>
                                            <p:fltVal val="90"/>
                                          </p:val>
                                        </p:tav>
                                        <p:tav tm="100000">
                                          <p:val>
                                            <p:fltVal val="0"/>
                                          </p:val>
                                        </p:tav>
                                      </p:tavLst>
                                    </p:anim>
                                    <p:animEffect transition="in" filter="fade">
                                      <p:cBhvr>
                                        <p:cTn id="44"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1"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rrow: Right 2">
            <a:extLst>
              <a:ext uri="{FF2B5EF4-FFF2-40B4-BE49-F238E27FC236}">
                <a16:creationId xmlns:a16="http://schemas.microsoft.com/office/drawing/2014/main" id="{B085200D-250A-4638-8D17-7C4EAC067A5C}"/>
              </a:ext>
            </a:extLst>
          </p:cNvPr>
          <p:cNvSpPr/>
          <p:nvPr/>
        </p:nvSpPr>
        <p:spPr>
          <a:xfrm>
            <a:off x="660400" y="130175"/>
            <a:ext cx="2954338" cy="1000125"/>
          </a:xfrm>
          <a:prstGeom prst="rightArrow">
            <a:avLst>
              <a:gd name="adj1" fmla="val 77083"/>
              <a:gd name="adj2" fmla="val 50000"/>
            </a:avLst>
          </a:prstGeom>
          <a:solidFill>
            <a:schemeClr val="accent4">
              <a:lumMod val="40000"/>
              <a:lumOff val="6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600" b="1">
                <a:solidFill>
                  <a:schemeClr val="tx1"/>
                </a:solidFill>
                <a:latin typeface="Times New Roman" panose="02020603050405020304" pitchFamily="18" charset="0"/>
                <a:ea typeface="Calibri" panose="020F0502020204030204" pitchFamily="34" charset="0"/>
                <a:cs typeface="Times New Roman" panose="02020603050405020304" pitchFamily="18" charset="0"/>
              </a:rPr>
              <a:t>Tác dụng</a:t>
            </a:r>
            <a:endParaRPr kumimoji="0" lang="en-US" sz="36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endParaRPr>
          </a:p>
        </p:txBody>
      </p:sp>
      <p:sp>
        <p:nvSpPr>
          <p:cNvPr id="12" name="Rectangle 11">
            <a:extLst>
              <a:ext uri="{FF2B5EF4-FFF2-40B4-BE49-F238E27FC236}">
                <a16:creationId xmlns:a16="http://schemas.microsoft.com/office/drawing/2014/main" id="{EECCA03E-B3A1-499A-8F6C-CEE634F257BC}"/>
              </a:ext>
            </a:extLst>
          </p:cNvPr>
          <p:cNvSpPr/>
          <p:nvPr/>
        </p:nvSpPr>
        <p:spPr>
          <a:xfrm>
            <a:off x="2000250" y="2026700"/>
            <a:ext cx="8128000" cy="776957"/>
          </a:xfrm>
          <a:prstGeom prst="rect">
            <a:avLst/>
          </a:prstGeom>
        </p:spPr>
        <p:style>
          <a:lnRef idx="2">
            <a:schemeClr val="accent4">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3" name="Freeform: Shape 12">
            <a:extLst>
              <a:ext uri="{FF2B5EF4-FFF2-40B4-BE49-F238E27FC236}">
                <a16:creationId xmlns:a16="http://schemas.microsoft.com/office/drawing/2014/main" id="{27E30627-C8BF-4275-8AAC-4525CAC0D8A4}"/>
              </a:ext>
            </a:extLst>
          </p:cNvPr>
          <p:cNvSpPr/>
          <p:nvPr/>
        </p:nvSpPr>
        <p:spPr>
          <a:xfrm>
            <a:off x="2406650" y="1571625"/>
            <a:ext cx="7391400" cy="910149"/>
          </a:xfrm>
          <a:custGeom>
            <a:avLst/>
            <a:gdLst>
              <a:gd name="connsiteX0" fmla="*/ 0 w 5689600"/>
              <a:gd name="connsiteY0" fmla="*/ 73801 h 442800"/>
              <a:gd name="connsiteX1" fmla="*/ 73801 w 5689600"/>
              <a:gd name="connsiteY1" fmla="*/ 0 h 442800"/>
              <a:gd name="connsiteX2" fmla="*/ 5615799 w 5689600"/>
              <a:gd name="connsiteY2" fmla="*/ 0 h 442800"/>
              <a:gd name="connsiteX3" fmla="*/ 5689600 w 5689600"/>
              <a:gd name="connsiteY3" fmla="*/ 73801 h 442800"/>
              <a:gd name="connsiteX4" fmla="*/ 5689600 w 5689600"/>
              <a:gd name="connsiteY4" fmla="*/ 368999 h 442800"/>
              <a:gd name="connsiteX5" fmla="*/ 5615799 w 5689600"/>
              <a:gd name="connsiteY5" fmla="*/ 442800 h 442800"/>
              <a:gd name="connsiteX6" fmla="*/ 73801 w 5689600"/>
              <a:gd name="connsiteY6" fmla="*/ 442800 h 442800"/>
              <a:gd name="connsiteX7" fmla="*/ 0 w 5689600"/>
              <a:gd name="connsiteY7" fmla="*/ 368999 h 442800"/>
              <a:gd name="connsiteX8" fmla="*/ 0 w 5689600"/>
              <a:gd name="connsiteY8" fmla="*/ 73801 h 442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442800">
                <a:moveTo>
                  <a:pt x="0" y="73801"/>
                </a:moveTo>
                <a:cubicBezTo>
                  <a:pt x="0" y="33042"/>
                  <a:pt x="33042" y="0"/>
                  <a:pt x="73801" y="0"/>
                </a:cubicBezTo>
                <a:lnTo>
                  <a:pt x="5615799" y="0"/>
                </a:lnTo>
                <a:cubicBezTo>
                  <a:pt x="5656558" y="0"/>
                  <a:pt x="5689600" y="33042"/>
                  <a:pt x="5689600" y="73801"/>
                </a:cubicBezTo>
                <a:lnTo>
                  <a:pt x="5689600" y="368999"/>
                </a:lnTo>
                <a:cubicBezTo>
                  <a:pt x="5689600" y="409758"/>
                  <a:pt x="5656558" y="442800"/>
                  <a:pt x="5615799" y="442800"/>
                </a:cubicBezTo>
                <a:lnTo>
                  <a:pt x="73801" y="442800"/>
                </a:lnTo>
                <a:cubicBezTo>
                  <a:pt x="33042" y="442800"/>
                  <a:pt x="0" y="409758"/>
                  <a:pt x="0" y="368999"/>
                </a:cubicBezTo>
                <a:lnTo>
                  <a:pt x="0" y="73801"/>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236669" tIns="21616" rIns="236669" bIns="21616" numCol="1" spcCol="1270" anchor="ctr" anchorCtr="0">
            <a:noAutofit/>
          </a:bodyPr>
          <a:lstStyle/>
          <a:p>
            <a:pPr marL="0" lvl="0" indent="0" algn="l" defTabSz="666750">
              <a:lnSpc>
                <a:spcPct val="90000"/>
              </a:lnSpc>
              <a:spcBef>
                <a:spcPct val="0"/>
              </a:spcBef>
              <a:spcAft>
                <a:spcPct val="35000"/>
              </a:spcAft>
              <a:buNone/>
            </a:pPr>
            <a:r>
              <a:rPr lang="vi-VN" sz="3200" kern="1200" dirty="0">
                <a:latin typeface="Times New Roman" panose="02020603050405020304" pitchFamily="18" charset="0"/>
                <a:cs typeface="Times New Roman" panose="02020603050405020304" pitchFamily="18" charset="0"/>
              </a:rPr>
              <a:t>Giúp người đọc hiểu hơn về nội dung và nghệ thuật của tác phẩm.</a:t>
            </a:r>
            <a:endParaRPr lang="en-US" sz="3200" kern="1200" dirty="0">
              <a:latin typeface="Times New Roman" panose="02020603050405020304" pitchFamily="18" charset="0"/>
              <a:cs typeface="Times New Roman" panose="02020603050405020304" pitchFamily="18" charset="0"/>
            </a:endParaRPr>
          </a:p>
        </p:txBody>
      </p:sp>
      <p:sp>
        <p:nvSpPr>
          <p:cNvPr id="14" name="Rectangle 13">
            <a:extLst>
              <a:ext uri="{FF2B5EF4-FFF2-40B4-BE49-F238E27FC236}">
                <a16:creationId xmlns:a16="http://schemas.microsoft.com/office/drawing/2014/main" id="{9FD53EFA-076C-44F0-B19F-2C9EA5284604}"/>
              </a:ext>
            </a:extLst>
          </p:cNvPr>
          <p:cNvSpPr/>
          <p:nvPr/>
        </p:nvSpPr>
        <p:spPr>
          <a:xfrm>
            <a:off x="2000250" y="3425221"/>
            <a:ext cx="8128000" cy="776957"/>
          </a:xfrm>
          <a:prstGeom prst="rect">
            <a:avLst/>
          </a:prstGeom>
        </p:spPr>
        <p:style>
          <a:lnRef idx="2">
            <a:schemeClr val="accent4">
              <a:hueOff val="4900445"/>
              <a:satOff val="-20388"/>
              <a:lumOff val="4804"/>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5" name="Freeform: Shape 14">
            <a:extLst>
              <a:ext uri="{FF2B5EF4-FFF2-40B4-BE49-F238E27FC236}">
                <a16:creationId xmlns:a16="http://schemas.microsoft.com/office/drawing/2014/main" id="{FDCF1D9C-369A-450B-A6CD-835BEB660502}"/>
              </a:ext>
            </a:extLst>
          </p:cNvPr>
          <p:cNvSpPr/>
          <p:nvPr/>
        </p:nvSpPr>
        <p:spPr>
          <a:xfrm>
            <a:off x="2406650" y="2970147"/>
            <a:ext cx="7391400" cy="910149"/>
          </a:xfrm>
          <a:custGeom>
            <a:avLst/>
            <a:gdLst>
              <a:gd name="connsiteX0" fmla="*/ 0 w 5689600"/>
              <a:gd name="connsiteY0" fmla="*/ 73801 h 442800"/>
              <a:gd name="connsiteX1" fmla="*/ 73801 w 5689600"/>
              <a:gd name="connsiteY1" fmla="*/ 0 h 442800"/>
              <a:gd name="connsiteX2" fmla="*/ 5615799 w 5689600"/>
              <a:gd name="connsiteY2" fmla="*/ 0 h 442800"/>
              <a:gd name="connsiteX3" fmla="*/ 5689600 w 5689600"/>
              <a:gd name="connsiteY3" fmla="*/ 73801 h 442800"/>
              <a:gd name="connsiteX4" fmla="*/ 5689600 w 5689600"/>
              <a:gd name="connsiteY4" fmla="*/ 368999 h 442800"/>
              <a:gd name="connsiteX5" fmla="*/ 5615799 w 5689600"/>
              <a:gd name="connsiteY5" fmla="*/ 442800 h 442800"/>
              <a:gd name="connsiteX6" fmla="*/ 73801 w 5689600"/>
              <a:gd name="connsiteY6" fmla="*/ 442800 h 442800"/>
              <a:gd name="connsiteX7" fmla="*/ 0 w 5689600"/>
              <a:gd name="connsiteY7" fmla="*/ 368999 h 442800"/>
              <a:gd name="connsiteX8" fmla="*/ 0 w 5689600"/>
              <a:gd name="connsiteY8" fmla="*/ 73801 h 442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442800">
                <a:moveTo>
                  <a:pt x="0" y="73801"/>
                </a:moveTo>
                <a:cubicBezTo>
                  <a:pt x="0" y="33042"/>
                  <a:pt x="33042" y="0"/>
                  <a:pt x="73801" y="0"/>
                </a:cubicBezTo>
                <a:lnTo>
                  <a:pt x="5615799" y="0"/>
                </a:lnTo>
                <a:cubicBezTo>
                  <a:pt x="5656558" y="0"/>
                  <a:pt x="5689600" y="33042"/>
                  <a:pt x="5689600" y="73801"/>
                </a:cubicBezTo>
                <a:lnTo>
                  <a:pt x="5689600" y="368999"/>
                </a:lnTo>
                <a:cubicBezTo>
                  <a:pt x="5689600" y="409758"/>
                  <a:pt x="5656558" y="442800"/>
                  <a:pt x="5615799" y="442800"/>
                </a:cubicBezTo>
                <a:lnTo>
                  <a:pt x="73801" y="442800"/>
                </a:lnTo>
                <a:cubicBezTo>
                  <a:pt x="33042" y="442800"/>
                  <a:pt x="0" y="409758"/>
                  <a:pt x="0" y="368999"/>
                </a:cubicBezTo>
                <a:lnTo>
                  <a:pt x="0" y="73801"/>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4">
              <a:hueOff val="4900445"/>
              <a:satOff val="-20388"/>
              <a:lumOff val="4804"/>
              <a:alphaOff val="0"/>
            </a:schemeClr>
          </a:fillRef>
          <a:effectRef idx="0">
            <a:schemeClr val="accent4">
              <a:hueOff val="4900445"/>
              <a:satOff val="-20388"/>
              <a:lumOff val="4804"/>
              <a:alphaOff val="0"/>
            </a:schemeClr>
          </a:effectRef>
          <a:fontRef idx="minor">
            <a:schemeClr val="lt1"/>
          </a:fontRef>
        </p:style>
        <p:txBody>
          <a:bodyPr spcFirstLastPara="0" vert="horz" wrap="square" lIns="236669" tIns="21616" rIns="236669" bIns="21616" numCol="1" spcCol="1270" anchor="ctr" anchorCtr="0">
            <a:noAutofit/>
          </a:bodyPr>
          <a:lstStyle/>
          <a:p>
            <a:pPr marL="0" lvl="0" indent="0" algn="l" defTabSz="666750">
              <a:lnSpc>
                <a:spcPct val="90000"/>
              </a:lnSpc>
              <a:spcBef>
                <a:spcPct val="0"/>
              </a:spcBef>
              <a:spcAft>
                <a:spcPct val="35000"/>
              </a:spcAft>
              <a:buNone/>
            </a:pPr>
            <a:r>
              <a:rPr lang="vi-VN" sz="3200" kern="1200" dirty="0">
                <a:latin typeface="Times New Roman" panose="02020603050405020304" pitchFamily="18" charset="0"/>
                <a:cs typeface="Times New Roman" panose="02020603050405020304" pitchFamily="18" charset="0"/>
              </a:rPr>
              <a:t>Người đọc được mở rộng kiến thức về con người, cảnh vật Nam Bộ.</a:t>
            </a:r>
            <a:endParaRPr lang="en-US" sz="3200" kern="1200" dirty="0">
              <a:latin typeface="Times New Roman" panose="02020603050405020304" pitchFamily="18" charset="0"/>
              <a:cs typeface="Times New Roman" panose="02020603050405020304" pitchFamily="18" charset="0"/>
            </a:endParaRPr>
          </a:p>
        </p:txBody>
      </p:sp>
      <p:sp>
        <p:nvSpPr>
          <p:cNvPr id="16" name="Rectangle 15">
            <a:extLst>
              <a:ext uri="{FF2B5EF4-FFF2-40B4-BE49-F238E27FC236}">
                <a16:creationId xmlns:a16="http://schemas.microsoft.com/office/drawing/2014/main" id="{0D8A6EF3-D8CB-4C8C-B49F-CE2E53F8D6E1}"/>
              </a:ext>
            </a:extLst>
          </p:cNvPr>
          <p:cNvSpPr/>
          <p:nvPr/>
        </p:nvSpPr>
        <p:spPr>
          <a:xfrm>
            <a:off x="2000250" y="4823743"/>
            <a:ext cx="8128000" cy="776957"/>
          </a:xfrm>
          <a:prstGeom prst="rect">
            <a:avLst/>
          </a:prstGeom>
        </p:spPr>
        <p:style>
          <a:lnRef idx="2">
            <a:schemeClr val="accent4">
              <a:hueOff val="9800891"/>
              <a:satOff val="-40777"/>
              <a:lumOff val="9608"/>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7" name="Freeform: Shape 16">
            <a:extLst>
              <a:ext uri="{FF2B5EF4-FFF2-40B4-BE49-F238E27FC236}">
                <a16:creationId xmlns:a16="http://schemas.microsoft.com/office/drawing/2014/main" id="{28805F36-9CB7-42E7-A519-3A52A7E75A1F}"/>
              </a:ext>
            </a:extLst>
          </p:cNvPr>
          <p:cNvSpPr/>
          <p:nvPr/>
        </p:nvSpPr>
        <p:spPr>
          <a:xfrm>
            <a:off x="2406650" y="4368669"/>
            <a:ext cx="7391400" cy="910149"/>
          </a:xfrm>
          <a:custGeom>
            <a:avLst/>
            <a:gdLst>
              <a:gd name="connsiteX0" fmla="*/ 0 w 5689600"/>
              <a:gd name="connsiteY0" fmla="*/ 73801 h 442800"/>
              <a:gd name="connsiteX1" fmla="*/ 73801 w 5689600"/>
              <a:gd name="connsiteY1" fmla="*/ 0 h 442800"/>
              <a:gd name="connsiteX2" fmla="*/ 5615799 w 5689600"/>
              <a:gd name="connsiteY2" fmla="*/ 0 h 442800"/>
              <a:gd name="connsiteX3" fmla="*/ 5689600 w 5689600"/>
              <a:gd name="connsiteY3" fmla="*/ 73801 h 442800"/>
              <a:gd name="connsiteX4" fmla="*/ 5689600 w 5689600"/>
              <a:gd name="connsiteY4" fmla="*/ 368999 h 442800"/>
              <a:gd name="connsiteX5" fmla="*/ 5615799 w 5689600"/>
              <a:gd name="connsiteY5" fmla="*/ 442800 h 442800"/>
              <a:gd name="connsiteX6" fmla="*/ 73801 w 5689600"/>
              <a:gd name="connsiteY6" fmla="*/ 442800 h 442800"/>
              <a:gd name="connsiteX7" fmla="*/ 0 w 5689600"/>
              <a:gd name="connsiteY7" fmla="*/ 368999 h 442800"/>
              <a:gd name="connsiteX8" fmla="*/ 0 w 5689600"/>
              <a:gd name="connsiteY8" fmla="*/ 73801 h 442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442800">
                <a:moveTo>
                  <a:pt x="0" y="73801"/>
                </a:moveTo>
                <a:cubicBezTo>
                  <a:pt x="0" y="33042"/>
                  <a:pt x="33042" y="0"/>
                  <a:pt x="73801" y="0"/>
                </a:cubicBezTo>
                <a:lnTo>
                  <a:pt x="5615799" y="0"/>
                </a:lnTo>
                <a:cubicBezTo>
                  <a:pt x="5656558" y="0"/>
                  <a:pt x="5689600" y="33042"/>
                  <a:pt x="5689600" y="73801"/>
                </a:cubicBezTo>
                <a:lnTo>
                  <a:pt x="5689600" y="368999"/>
                </a:lnTo>
                <a:cubicBezTo>
                  <a:pt x="5689600" y="409758"/>
                  <a:pt x="5656558" y="442800"/>
                  <a:pt x="5615799" y="442800"/>
                </a:cubicBezTo>
                <a:lnTo>
                  <a:pt x="73801" y="442800"/>
                </a:lnTo>
                <a:cubicBezTo>
                  <a:pt x="33042" y="442800"/>
                  <a:pt x="0" y="409758"/>
                  <a:pt x="0" y="368999"/>
                </a:cubicBezTo>
                <a:lnTo>
                  <a:pt x="0" y="73801"/>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4">
              <a:hueOff val="9800891"/>
              <a:satOff val="-40777"/>
              <a:lumOff val="9608"/>
              <a:alphaOff val="0"/>
            </a:schemeClr>
          </a:fillRef>
          <a:effectRef idx="0">
            <a:schemeClr val="accent4">
              <a:hueOff val="9800891"/>
              <a:satOff val="-40777"/>
              <a:lumOff val="9608"/>
              <a:alphaOff val="0"/>
            </a:schemeClr>
          </a:effectRef>
          <a:fontRef idx="minor">
            <a:schemeClr val="lt1"/>
          </a:fontRef>
        </p:style>
        <p:txBody>
          <a:bodyPr spcFirstLastPara="0" vert="horz" wrap="square" lIns="236669" tIns="21616" rIns="236669" bIns="21616" numCol="1" spcCol="1270" anchor="ctr" anchorCtr="0">
            <a:noAutofit/>
          </a:bodyPr>
          <a:lstStyle/>
          <a:p>
            <a:pPr marL="0" lvl="0" indent="0" algn="l" defTabSz="666750">
              <a:lnSpc>
                <a:spcPct val="90000"/>
              </a:lnSpc>
              <a:spcBef>
                <a:spcPct val="0"/>
              </a:spcBef>
              <a:spcAft>
                <a:spcPct val="35000"/>
              </a:spcAft>
              <a:buNone/>
            </a:pPr>
            <a:r>
              <a:rPr lang="en-US" sz="3200" kern="1200" dirty="0" err="1">
                <a:latin typeface="Times New Roman" panose="02020603050405020304" pitchFamily="18" charset="0"/>
                <a:cs typeface="Times New Roman" panose="02020603050405020304" pitchFamily="18" charset="0"/>
              </a:rPr>
              <a:t>Khơi</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gợi</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tình</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cảm</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yêu</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mến</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với</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mảnh</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đất</a:t>
            </a:r>
            <a:r>
              <a:rPr lang="en-US" sz="3200" kern="1200" dirty="0">
                <a:latin typeface="Times New Roman" panose="02020603050405020304" pitchFamily="18" charset="0"/>
                <a:cs typeface="Times New Roman" panose="02020603050405020304" pitchFamily="18" charset="0"/>
              </a:rPr>
              <a:t> Nam </a:t>
            </a:r>
            <a:r>
              <a:rPr lang="en-US" sz="3200" kern="1200" dirty="0" err="1">
                <a:latin typeface="Times New Roman" panose="02020603050405020304" pitchFamily="18" charset="0"/>
                <a:cs typeface="Times New Roman" panose="02020603050405020304" pitchFamily="18" charset="0"/>
              </a:rPr>
              <a:t>Bộ</a:t>
            </a:r>
            <a:r>
              <a:rPr lang="en-US" sz="3200" kern="12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911856740"/>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par>
                                <p:cTn id="8" presetID="22" presetClass="entr" presetSubtype="8"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left)">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wipe(left)">
                                      <p:cBhvr>
                                        <p:cTn id="15" dur="500"/>
                                        <p:tgtEl>
                                          <p:spTgt spid="15"/>
                                        </p:tgtEl>
                                      </p:cBhvr>
                                    </p:animEffect>
                                  </p:childTnLst>
                                </p:cTn>
                              </p:par>
                              <p:par>
                                <p:cTn id="16" presetID="22" presetClass="entr" presetSubtype="8" fill="hold"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wipe(left)">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wipe(left)">
                                      <p:cBhvr>
                                        <p:cTn id="23" dur="500"/>
                                        <p:tgtEl>
                                          <p:spTgt spid="17"/>
                                        </p:tgtEl>
                                      </p:cBhvr>
                                    </p:animEffect>
                                  </p:childTnLst>
                                </p:cTn>
                              </p:par>
                              <p:par>
                                <p:cTn id="24" presetID="22" presetClass="entr" presetSubtype="8" fill="hold" nodeType="with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wipe(left)">
                                      <p:cBhvr>
                                        <p:cTn id="2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P spid="17"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0A597D97-203B-498B-95D3-E90DC961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A90E868D-2060-4BA5-B5F2-FA1056557F3A}"/>
              </a:ext>
            </a:extLst>
          </p:cNvPr>
          <p:cNvPicPr>
            <a:picLocks noChangeAspect="1"/>
          </p:cNvPicPr>
          <p:nvPr/>
        </p:nvPicPr>
        <p:blipFill rotWithShape="1">
          <a:blip r:embed="rId2"/>
          <a:srcRect t="9124" b="9558"/>
          <a:stretch/>
        </p:blipFill>
        <p:spPr>
          <a:xfrm>
            <a:off x="4267201" y="10"/>
            <a:ext cx="7924800" cy="3383270"/>
          </a:xfrm>
          <a:prstGeom prst="rect">
            <a:avLst/>
          </a:prstGeom>
        </p:spPr>
      </p:pic>
      <p:pic>
        <p:nvPicPr>
          <p:cNvPr id="6" name="Picture 5">
            <a:extLst>
              <a:ext uri="{FF2B5EF4-FFF2-40B4-BE49-F238E27FC236}">
                <a16:creationId xmlns:a16="http://schemas.microsoft.com/office/drawing/2014/main" id="{C4D87B90-EC36-4C61-8D1D-62C426014664}"/>
              </a:ext>
            </a:extLst>
          </p:cNvPr>
          <p:cNvPicPr>
            <a:picLocks noChangeAspect="1"/>
          </p:cNvPicPr>
          <p:nvPr/>
        </p:nvPicPr>
        <p:blipFill rotWithShape="1">
          <a:blip r:embed="rId3"/>
          <a:srcRect t="6646" b="26188"/>
          <a:stretch/>
        </p:blipFill>
        <p:spPr>
          <a:xfrm>
            <a:off x="4650916" y="3474720"/>
            <a:ext cx="7555832" cy="3383280"/>
          </a:xfrm>
          <a:prstGeom prst="rect">
            <a:avLst/>
          </a:prstGeom>
        </p:spPr>
      </p:pic>
      <p:sp useBgFill="1">
        <p:nvSpPr>
          <p:cNvPr id="13" name="Freeform: Shape 12">
            <a:extLst>
              <a:ext uri="{FF2B5EF4-FFF2-40B4-BE49-F238E27FC236}">
                <a16:creationId xmlns:a16="http://schemas.microsoft.com/office/drawing/2014/main" id="{6A6EF10E-DF41-4BD3-8EB4-6F646531DC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244272" cy="6858000"/>
          </a:xfrm>
          <a:custGeom>
            <a:avLst/>
            <a:gdLst>
              <a:gd name="connsiteX0" fmla="*/ 0 w 6244272"/>
              <a:gd name="connsiteY0" fmla="*/ 0 h 6858000"/>
              <a:gd name="connsiteX1" fmla="*/ 732568 w 6244272"/>
              <a:gd name="connsiteY1" fmla="*/ 0 h 6858000"/>
              <a:gd name="connsiteX2" fmla="*/ 947849 w 6244272"/>
              <a:gd name="connsiteY2" fmla="*/ 0 h 6858000"/>
              <a:gd name="connsiteX3" fmla="*/ 1823619 w 6244272"/>
              <a:gd name="connsiteY3" fmla="*/ 0 h 6858000"/>
              <a:gd name="connsiteX4" fmla="*/ 5235673 w 6244272"/>
              <a:gd name="connsiteY4" fmla="*/ 0 h 6858000"/>
              <a:gd name="connsiteX5" fmla="*/ 4933297 w 6244272"/>
              <a:gd name="connsiteY5" fmla="*/ 110269 h 6858000"/>
              <a:gd name="connsiteX6" fmla="*/ 4976910 w 6244272"/>
              <a:gd name="connsiteY6" fmla="*/ 135168 h 6858000"/>
              <a:gd name="connsiteX7" fmla="*/ 5238580 w 6244272"/>
              <a:gd name="connsiteY7" fmla="*/ 71141 h 6858000"/>
              <a:gd name="connsiteX8" fmla="*/ 5290914 w 6244272"/>
              <a:gd name="connsiteY8" fmla="*/ 88927 h 6858000"/>
              <a:gd name="connsiteX9" fmla="*/ 5264747 w 6244272"/>
              <a:gd name="connsiteY9" fmla="*/ 163625 h 6858000"/>
              <a:gd name="connsiteX10" fmla="*/ 5151357 w 6244272"/>
              <a:gd name="connsiteY10" fmla="*/ 192082 h 6858000"/>
              <a:gd name="connsiteX11" fmla="*/ 4974002 w 6244272"/>
              <a:gd name="connsiteY11" fmla="*/ 373491 h 6858000"/>
              <a:gd name="connsiteX12" fmla="*/ 5241488 w 6244272"/>
              <a:gd name="connsiteY12" fmla="*/ 352148 h 6858000"/>
              <a:gd name="connsiteX13" fmla="*/ 5288007 w 6244272"/>
              <a:gd name="connsiteY13" fmla="*/ 394834 h 6858000"/>
              <a:gd name="connsiteX14" fmla="*/ 5305452 w 6244272"/>
              <a:gd name="connsiteY14" fmla="*/ 451747 h 6858000"/>
              <a:gd name="connsiteX15" fmla="*/ 5383953 w 6244272"/>
              <a:gd name="connsiteY15" fmla="*/ 359262 h 6858000"/>
              <a:gd name="connsiteX16" fmla="*/ 5450825 w 6244272"/>
              <a:gd name="connsiteY16" fmla="*/ 334364 h 6858000"/>
              <a:gd name="connsiteX17" fmla="*/ 5471177 w 6244272"/>
              <a:gd name="connsiteY17" fmla="*/ 416176 h 6858000"/>
              <a:gd name="connsiteX18" fmla="*/ 5410121 w 6244272"/>
              <a:gd name="connsiteY18" fmla="*/ 505101 h 6858000"/>
              <a:gd name="connsiteX19" fmla="*/ 5247303 w 6244272"/>
              <a:gd name="connsiteY19" fmla="*/ 558458 h 6858000"/>
              <a:gd name="connsiteX20" fmla="*/ 5421750 w 6244272"/>
              <a:gd name="connsiteY20" fmla="*/ 558458 h 6858000"/>
              <a:gd name="connsiteX21" fmla="*/ 5622364 w 6244272"/>
              <a:gd name="connsiteY21" fmla="*/ 522887 h 6858000"/>
              <a:gd name="connsiteX22" fmla="*/ 5834608 w 6244272"/>
              <a:gd name="connsiteY22" fmla="*/ 533558 h 6858000"/>
              <a:gd name="connsiteX23" fmla="*/ 6035223 w 6244272"/>
              <a:gd name="connsiteY23" fmla="*/ 462417 h 6858000"/>
              <a:gd name="connsiteX24" fmla="*/ 6238745 w 6244272"/>
              <a:gd name="connsiteY24" fmla="*/ 465975 h 6858000"/>
              <a:gd name="connsiteX25" fmla="*/ 5337434 w 6244272"/>
              <a:gd name="connsiteY25" fmla="*/ 910606 h 6858000"/>
              <a:gd name="connsiteX26" fmla="*/ 5381046 w 6244272"/>
              <a:gd name="connsiteY26" fmla="*/ 921277 h 6858000"/>
              <a:gd name="connsiteX27" fmla="*/ 5439195 w 6244272"/>
              <a:gd name="connsiteY27" fmla="*/ 949734 h 6858000"/>
              <a:gd name="connsiteX28" fmla="*/ 5395583 w 6244272"/>
              <a:gd name="connsiteY28" fmla="*/ 1006647 h 6858000"/>
              <a:gd name="connsiteX29" fmla="*/ 5160079 w 6244272"/>
              <a:gd name="connsiteY29" fmla="*/ 1113358 h 6858000"/>
              <a:gd name="connsiteX30" fmla="*/ 5101930 w 6244272"/>
              <a:gd name="connsiteY30" fmla="*/ 1220069 h 6858000"/>
              <a:gd name="connsiteX31" fmla="*/ 5174617 w 6244272"/>
              <a:gd name="connsiteY31" fmla="*/ 1209399 h 6858000"/>
              <a:gd name="connsiteX32" fmla="*/ 5238580 w 6244272"/>
              <a:gd name="connsiteY32" fmla="*/ 1230741 h 6858000"/>
              <a:gd name="connsiteX33" fmla="*/ 5212414 w 6244272"/>
              <a:gd name="connsiteY33" fmla="*/ 1365909 h 6858000"/>
              <a:gd name="connsiteX34" fmla="*/ 4878056 w 6244272"/>
              <a:gd name="connsiteY34" fmla="*/ 1540204 h 6858000"/>
              <a:gd name="connsiteX35" fmla="*/ 4848982 w 6244272"/>
              <a:gd name="connsiteY35" fmla="*/ 1597117 h 6858000"/>
              <a:gd name="connsiteX36" fmla="*/ 4889686 w 6244272"/>
              <a:gd name="connsiteY36" fmla="*/ 1636245 h 6858000"/>
              <a:gd name="connsiteX37" fmla="*/ 4997261 w 6244272"/>
              <a:gd name="connsiteY37" fmla="*/ 1657587 h 6858000"/>
              <a:gd name="connsiteX38" fmla="*/ 4846074 w 6244272"/>
              <a:gd name="connsiteY38" fmla="*/ 1849668 h 6858000"/>
              <a:gd name="connsiteX39" fmla="*/ 4790832 w 6244272"/>
              <a:gd name="connsiteY39" fmla="*/ 1903025 h 6858000"/>
              <a:gd name="connsiteX40" fmla="*/ 4694886 w 6244272"/>
              <a:gd name="connsiteY40" fmla="*/ 1984836 h 6858000"/>
              <a:gd name="connsiteX41" fmla="*/ 4694886 w 6244272"/>
              <a:gd name="connsiteY41" fmla="*/ 2013292 h 6858000"/>
              <a:gd name="connsiteX42" fmla="*/ 4822814 w 6244272"/>
              <a:gd name="connsiteY42" fmla="*/ 2102219 h 6858000"/>
              <a:gd name="connsiteX43" fmla="*/ 5055411 w 6244272"/>
              <a:gd name="connsiteY43" fmla="*/ 2077320 h 6858000"/>
              <a:gd name="connsiteX44" fmla="*/ 4712331 w 6244272"/>
              <a:gd name="connsiteY44" fmla="*/ 2208931 h 6858000"/>
              <a:gd name="connsiteX45" fmla="*/ 5822979 w 6244272"/>
              <a:gd name="connsiteY45" fmla="*/ 1892353 h 6858000"/>
              <a:gd name="connsiteX46" fmla="*/ 5753200 w 6244272"/>
              <a:gd name="connsiteY46" fmla="*/ 1974165 h 6858000"/>
              <a:gd name="connsiteX47" fmla="*/ 5363601 w 6244272"/>
              <a:gd name="connsiteY47" fmla="*/ 2191146 h 6858000"/>
              <a:gd name="connsiteX48" fmla="*/ 5253118 w 6244272"/>
              <a:gd name="connsiteY48" fmla="*/ 2326314 h 6858000"/>
              <a:gd name="connsiteX49" fmla="*/ 5136819 w 6244272"/>
              <a:gd name="connsiteY49" fmla="*/ 2401012 h 6858000"/>
              <a:gd name="connsiteX50" fmla="*/ 4974002 w 6244272"/>
              <a:gd name="connsiteY50" fmla="*/ 2401012 h 6858000"/>
              <a:gd name="connsiteX51" fmla="*/ 4857704 w 6244272"/>
              <a:gd name="connsiteY51" fmla="*/ 2518395 h 6858000"/>
              <a:gd name="connsiteX52" fmla="*/ 4976910 w 6244272"/>
              <a:gd name="connsiteY52" fmla="*/ 2543294 h 6858000"/>
              <a:gd name="connsiteX53" fmla="*/ 5116467 w 6244272"/>
              <a:gd name="connsiteY53" fmla="*/ 2525509 h 6858000"/>
              <a:gd name="connsiteX54" fmla="*/ 5273470 w 6244272"/>
              <a:gd name="connsiteY54" fmla="*/ 2564636 h 6858000"/>
              <a:gd name="connsiteX55" fmla="*/ 5418843 w 6244272"/>
              <a:gd name="connsiteY55" fmla="*/ 2532623 h 6858000"/>
              <a:gd name="connsiteX56" fmla="*/ 5593290 w 6244272"/>
              <a:gd name="connsiteY56" fmla="*/ 2553965 h 6858000"/>
              <a:gd name="connsiteX57" fmla="*/ 5648532 w 6244272"/>
              <a:gd name="connsiteY57" fmla="*/ 2692689 h 6858000"/>
              <a:gd name="connsiteX58" fmla="*/ 5665976 w 6244272"/>
              <a:gd name="connsiteY58" fmla="*/ 2703362 h 6858000"/>
              <a:gd name="connsiteX59" fmla="*/ 5988704 w 6244272"/>
              <a:gd name="connsiteY59" fmla="*/ 2923898 h 6858000"/>
              <a:gd name="connsiteX60" fmla="*/ 6078835 w 6244272"/>
              <a:gd name="connsiteY60" fmla="*/ 2941684 h 6858000"/>
              <a:gd name="connsiteX61" fmla="*/ 5546771 w 6244272"/>
              <a:gd name="connsiteY61" fmla="*/ 3329402 h 6858000"/>
              <a:gd name="connsiteX62" fmla="*/ 5904388 w 6244272"/>
              <a:gd name="connsiteY62" fmla="*/ 3229805 h 6858000"/>
              <a:gd name="connsiteX63" fmla="*/ 5953814 w 6244272"/>
              <a:gd name="connsiteY63" fmla="*/ 3393429 h 6858000"/>
              <a:gd name="connsiteX64" fmla="*/ 5785182 w 6244272"/>
              <a:gd name="connsiteY64" fmla="*/ 3539269 h 6858000"/>
              <a:gd name="connsiteX65" fmla="*/ 5724125 w 6244272"/>
              <a:gd name="connsiteY65" fmla="*/ 3827390 h 6858000"/>
              <a:gd name="connsiteX66" fmla="*/ 5753200 w 6244272"/>
              <a:gd name="connsiteY66" fmla="*/ 4090612 h 6858000"/>
              <a:gd name="connsiteX67" fmla="*/ 5825886 w 6244272"/>
              <a:gd name="connsiteY67" fmla="*/ 4172424 h 6858000"/>
              <a:gd name="connsiteX68" fmla="*/ 5930554 w 6244272"/>
              <a:gd name="connsiteY68" fmla="*/ 4321821 h 6858000"/>
              <a:gd name="connsiteX69" fmla="*/ 5994519 w 6244272"/>
              <a:gd name="connsiteY69" fmla="*/ 4414305 h 6858000"/>
              <a:gd name="connsiteX70" fmla="*/ 6218393 w 6244272"/>
              <a:gd name="connsiteY70" fmla="*/ 4378734 h 6858000"/>
              <a:gd name="connsiteX71" fmla="*/ 5918925 w 6244272"/>
              <a:gd name="connsiteY71" fmla="*/ 4613499 h 6858000"/>
              <a:gd name="connsiteX72" fmla="*/ 6160243 w 6244272"/>
              <a:gd name="connsiteY72" fmla="*/ 4585042 h 6858000"/>
              <a:gd name="connsiteX73" fmla="*/ 6238745 w 6244272"/>
              <a:gd name="connsiteY73" fmla="*/ 4602828 h 6858000"/>
              <a:gd name="connsiteX74" fmla="*/ 6195133 w 6244272"/>
              <a:gd name="connsiteY74" fmla="*/ 4677526 h 6858000"/>
              <a:gd name="connsiteX75" fmla="*/ 6017778 w 6244272"/>
              <a:gd name="connsiteY75" fmla="*/ 4805580 h 6858000"/>
              <a:gd name="connsiteX76" fmla="*/ 5651439 w 6244272"/>
              <a:gd name="connsiteY76" fmla="*/ 5154171 h 6858000"/>
              <a:gd name="connsiteX77" fmla="*/ 6006149 w 6244272"/>
              <a:gd name="connsiteY77" fmla="*/ 4994104 h 6858000"/>
              <a:gd name="connsiteX78" fmla="*/ 5633994 w 6244272"/>
              <a:gd name="connsiteY78" fmla="*/ 5353367 h 6858000"/>
              <a:gd name="connsiteX79" fmla="*/ 5552586 w 6244272"/>
              <a:gd name="connsiteY79" fmla="*/ 5474306 h 6858000"/>
              <a:gd name="connsiteX80" fmla="*/ 5383953 w 6244272"/>
              <a:gd name="connsiteY80" fmla="*/ 5769542 h 6858000"/>
              <a:gd name="connsiteX81" fmla="*/ 5392675 w 6244272"/>
              <a:gd name="connsiteY81" fmla="*/ 5801555 h 6858000"/>
              <a:gd name="connsiteX82" fmla="*/ 5584568 w 6244272"/>
              <a:gd name="connsiteY82" fmla="*/ 5755314 h 6858000"/>
              <a:gd name="connsiteX83" fmla="*/ 5334526 w 6244272"/>
              <a:gd name="connsiteY83" fmla="*/ 6004307 h 6858000"/>
              <a:gd name="connsiteX84" fmla="*/ 5075763 w 6244272"/>
              <a:gd name="connsiteY84" fmla="*/ 6196388 h 6858000"/>
              <a:gd name="connsiteX85" fmla="*/ 5258933 w 6244272"/>
              <a:gd name="connsiteY85" fmla="*/ 6167932 h 6858000"/>
              <a:gd name="connsiteX86" fmla="*/ 5511881 w 6244272"/>
              <a:gd name="connsiteY86" fmla="*/ 6057663 h 6858000"/>
              <a:gd name="connsiteX87" fmla="*/ 5599105 w 6244272"/>
              <a:gd name="connsiteY87" fmla="*/ 6100347 h 6858000"/>
              <a:gd name="connsiteX88" fmla="*/ 5360693 w 6244272"/>
              <a:gd name="connsiteY88" fmla="*/ 6281757 h 6858000"/>
              <a:gd name="connsiteX89" fmla="*/ 5224043 w 6244272"/>
              <a:gd name="connsiteY89" fmla="*/ 6367127 h 6858000"/>
              <a:gd name="connsiteX90" fmla="*/ 5168801 w 6244272"/>
              <a:gd name="connsiteY90" fmla="*/ 6431153 h 6858000"/>
              <a:gd name="connsiteX91" fmla="*/ 5011799 w 6244272"/>
              <a:gd name="connsiteY91" fmla="*/ 6658805 h 6858000"/>
              <a:gd name="connsiteX92" fmla="*/ 4651275 w 6244272"/>
              <a:gd name="connsiteY92" fmla="*/ 6858000 h 6858000"/>
              <a:gd name="connsiteX93" fmla="*/ 1823619 w 6244272"/>
              <a:gd name="connsiteY93" fmla="*/ 6858000 h 6858000"/>
              <a:gd name="connsiteX94" fmla="*/ 947849 w 6244272"/>
              <a:gd name="connsiteY94" fmla="*/ 6858000 h 6858000"/>
              <a:gd name="connsiteX95" fmla="*/ 732568 w 6244272"/>
              <a:gd name="connsiteY95" fmla="*/ 6858000 h 6858000"/>
              <a:gd name="connsiteX96" fmla="*/ 0 w 6244272"/>
              <a:gd name="connsiteY9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6244272" h="6858000">
                <a:moveTo>
                  <a:pt x="0" y="0"/>
                </a:moveTo>
                <a:lnTo>
                  <a:pt x="732568" y="0"/>
                </a:lnTo>
                <a:lnTo>
                  <a:pt x="947849" y="0"/>
                </a:lnTo>
                <a:lnTo>
                  <a:pt x="1823619" y="0"/>
                </a:lnTo>
                <a:lnTo>
                  <a:pt x="5235673" y="0"/>
                </a:lnTo>
                <a:cubicBezTo>
                  <a:pt x="5133912" y="35571"/>
                  <a:pt x="5035058" y="78255"/>
                  <a:pt x="4933297" y="110269"/>
                </a:cubicBezTo>
                <a:cubicBezTo>
                  <a:pt x="4947835" y="145839"/>
                  <a:pt x="4962372" y="138725"/>
                  <a:pt x="4976910" y="135168"/>
                </a:cubicBezTo>
                <a:cubicBezTo>
                  <a:pt x="5064133" y="120941"/>
                  <a:pt x="5154264" y="110269"/>
                  <a:pt x="5238580" y="71141"/>
                </a:cubicBezTo>
                <a:cubicBezTo>
                  <a:pt x="5258933" y="64027"/>
                  <a:pt x="5282192" y="64027"/>
                  <a:pt x="5290914" y="88927"/>
                </a:cubicBezTo>
                <a:cubicBezTo>
                  <a:pt x="5305452" y="124497"/>
                  <a:pt x="5285100" y="145839"/>
                  <a:pt x="5264747" y="163625"/>
                </a:cubicBezTo>
                <a:cubicBezTo>
                  <a:pt x="5229858" y="195638"/>
                  <a:pt x="5189154" y="188525"/>
                  <a:pt x="5151357" y="192082"/>
                </a:cubicBezTo>
                <a:cubicBezTo>
                  <a:pt x="5046689" y="209867"/>
                  <a:pt x="4997261" y="259665"/>
                  <a:pt x="4974002" y="373491"/>
                </a:cubicBezTo>
                <a:cubicBezTo>
                  <a:pt x="5064133" y="327250"/>
                  <a:pt x="5154264" y="384162"/>
                  <a:pt x="5241488" y="352148"/>
                </a:cubicBezTo>
                <a:cubicBezTo>
                  <a:pt x="5264747" y="345034"/>
                  <a:pt x="5299637" y="355706"/>
                  <a:pt x="5288007" y="394834"/>
                </a:cubicBezTo>
                <a:cubicBezTo>
                  <a:pt x="5276378" y="430405"/>
                  <a:pt x="5238580" y="458860"/>
                  <a:pt x="5305452" y="451747"/>
                </a:cubicBezTo>
                <a:cubicBezTo>
                  <a:pt x="5354879" y="448189"/>
                  <a:pt x="5369416" y="405504"/>
                  <a:pt x="5383953" y="359262"/>
                </a:cubicBezTo>
                <a:cubicBezTo>
                  <a:pt x="5395583" y="334364"/>
                  <a:pt x="5427565" y="320135"/>
                  <a:pt x="5450825" y="334364"/>
                </a:cubicBezTo>
                <a:cubicBezTo>
                  <a:pt x="5479899" y="348592"/>
                  <a:pt x="5471177" y="387720"/>
                  <a:pt x="5471177" y="416176"/>
                </a:cubicBezTo>
                <a:cubicBezTo>
                  <a:pt x="5474085" y="469532"/>
                  <a:pt x="5450825" y="494431"/>
                  <a:pt x="5410121" y="505101"/>
                </a:cubicBezTo>
                <a:cubicBezTo>
                  <a:pt x="5360693" y="519330"/>
                  <a:pt x="5311267" y="537116"/>
                  <a:pt x="5247303" y="558458"/>
                </a:cubicBezTo>
                <a:cubicBezTo>
                  <a:pt x="5317082" y="594028"/>
                  <a:pt x="5369416" y="586915"/>
                  <a:pt x="5421750" y="558458"/>
                </a:cubicBezTo>
                <a:cubicBezTo>
                  <a:pt x="5485714" y="526444"/>
                  <a:pt x="5570030" y="483759"/>
                  <a:pt x="5622364" y="522887"/>
                </a:cubicBezTo>
                <a:cubicBezTo>
                  <a:pt x="5700865" y="579800"/>
                  <a:pt x="5764829" y="544229"/>
                  <a:pt x="5834608" y="533558"/>
                </a:cubicBezTo>
                <a:cubicBezTo>
                  <a:pt x="5979982" y="512216"/>
                  <a:pt x="5889850" y="480203"/>
                  <a:pt x="6035223" y="462417"/>
                </a:cubicBezTo>
                <a:cubicBezTo>
                  <a:pt x="6093372" y="455303"/>
                  <a:pt x="6154429" y="426847"/>
                  <a:pt x="6238745" y="465975"/>
                </a:cubicBezTo>
                <a:cubicBezTo>
                  <a:pt x="5857868" y="672284"/>
                  <a:pt x="5677606" y="658055"/>
                  <a:pt x="5337434" y="910606"/>
                </a:cubicBezTo>
                <a:cubicBezTo>
                  <a:pt x="5351971" y="935506"/>
                  <a:pt x="5366508" y="924835"/>
                  <a:pt x="5381046" y="921277"/>
                </a:cubicBezTo>
                <a:cubicBezTo>
                  <a:pt x="5404305" y="917720"/>
                  <a:pt x="5433380" y="903491"/>
                  <a:pt x="5439195" y="949734"/>
                </a:cubicBezTo>
                <a:cubicBezTo>
                  <a:pt x="5442103" y="985305"/>
                  <a:pt x="5424657" y="1003089"/>
                  <a:pt x="5395583" y="1006647"/>
                </a:cubicBezTo>
                <a:cubicBezTo>
                  <a:pt x="5311267" y="1020875"/>
                  <a:pt x="5235673" y="1070674"/>
                  <a:pt x="5160079" y="1113358"/>
                </a:cubicBezTo>
                <a:cubicBezTo>
                  <a:pt x="5125190" y="1131144"/>
                  <a:pt x="5087393" y="1156043"/>
                  <a:pt x="5101930" y="1220069"/>
                </a:cubicBezTo>
                <a:cubicBezTo>
                  <a:pt x="5131004" y="1237855"/>
                  <a:pt x="5151357" y="1212955"/>
                  <a:pt x="5174617" y="1209399"/>
                </a:cubicBezTo>
                <a:cubicBezTo>
                  <a:pt x="5197876" y="1205842"/>
                  <a:pt x="5253118" y="1220069"/>
                  <a:pt x="5238580" y="1230741"/>
                </a:cubicBezTo>
                <a:cubicBezTo>
                  <a:pt x="5171709" y="1269868"/>
                  <a:pt x="5293822" y="1365909"/>
                  <a:pt x="5212414" y="1365909"/>
                </a:cubicBezTo>
                <a:cubicBezTo>
                  <a:pt x="5078671" y="1365909"/>
                  <a:pt x="5005984" y="1536647"/>
                  <a:pt x="4878056" y="1540204"/>
                </a:cubicBezTo>
                <a:cubicBezTo>
                  <a:pt x="4857704" y="1540204"/>
                  <a:pt x="4848982" y="1572219"/>
                  <a:pt x="4848982" y="1597117"/>
                </a:cubicBezTo>
                <a:cubicBezTo>
                  <a:pt x="4848982" y="1629132"/>
                  <a:pt x="4869333" y="1632688"/>
                  <a:pt x="4889686" y="1636245"/>
                </a:cubicBezTo>
                <a:cubicBezTo>
                  <a:pt x="4921668" y="1639802"/>
                  <a:pt x="4956557" y="1597117"/>
                  <a:pt x="4997261" y="1657587"/>
                </a:cubicBezTo>
                <a:cubicBezTo>
                  <a:pt x="4921668" y="1693158"/>
                  <a:pt x="4843167" y="1728729"/>
                  <a:pt x="4846074" y="1849668"/>
                </a:cubicBezTo>
                <a:cubicBezTo>
                  <a:pt x="4846074" y="1881683"/>
                  <a:pt x="4814092" y="1895910"/>
                  <a:pt x="4790832" y="1903025"/>
                </a:cubicBezTo>
                <a:cubicBezTo>
                  <a:pt x="4750128" y="1917252"/>
                  <a:pt x="4718146" y="1938595"/>
                  <a:pt x="4694886" y="1984836"/>
                </a:cubicBezTo>
                <a:cubicBezTo>
                  <a:pt x="4694886" y="1995507"/>
                  <a:pt x="4694886" y="2002622"/>
                  <a:pt x="4694886" y="2013292"/>
                </a:cubicBezTo>
                <a:cubicBezTo>
                  <a:pt x="4700701" y="2123562"/>
                  <a:pt x="4758850" y="2120004"/>
                  <a:pt x="4822814" y="2102219"/>
                </a:cubicBezTo>
                <a:cubicBezTo>
                  <a:pt x="4898408" y="2080877"/>
                  <a:pt x="4974002" y="2038192"/>
                  <a:pt x="5055411" y="2077320"/>
                </a:cubicBezTo>
                <a:cubicBezTo>
                  <a:pt x="4942020" y="2130676"/>
                  <a:pt x="4817000" y="2134233"/>
                  <a:pt x="4712331" y="2208931"/>
                </a:cubicBezTo>
                <a:cubicBezTo>
                  <a:pt x="5101930" y="2223159"/>
                  <a:pt x="5445010" y="1984836"/>
                  <a:pt x="5822979" y="1892353"/>
                </a:cubicBezTo>
                <a:cubicBezTo>
                  <a:pt x="5811349" y="1952823"/>
                  <a:pt x="5779367" y="1967051"/>
                  <a:pt x="5753200" y="1974165"/>
                </a:cubicBezTo>
                <a:cubicBezTo>
                  <a:pt x="5613642" y="2020407"/>
                  <a:pt x="5491529" y="2112891"/>
                  <a:pt x="5363601" y="2191146"/>
                </a:cubicBezTo>
                <a:cubicBezTo>
                  <a:pt x="5311267" y="2223159"/>
                  <a:pt x="5273470" y="2258731"/>
                  <a:pt x="5253118" y="2326314"/>
                </a:cubicBezTo>
                <a:cubicBezTo>
                  <a:pt x="5235673" y="2390340"/>
                  <a:pt x="5200783" y="2418796"/>
                  <a:pt x="5136819" y="2401012"/>
                </a:cubicBezTo>
                <a:cubicBezTo>
                  <a:pt x="5084485" y="2386784"/>
                  <a:pt x="5029243" y="2393898"/>
                  <a:pt x="4974002" y="2401012"/>
                </a:cubicBezTo>
                <a:cubicBezTo>
                  <a:pt x="4912946" y="2408126"/>
                  <a:pt x="4843167" y="2479267"/>
                  <a:pt x="4857704" y="2518395"/>
                </a:cubicBezTo>
                <a:cubicBezTo>
                  <a:pt x="4886778" y="2582422"/>
                  <a:pt x="4936205" y="2550408"/>
                  <a:pt x="4976910" y="2543294"/>
                </a:cubicBezTo>
                <a:cubicBezTo>
                  <a:pt x="5026336" y="2536181"/>
                  <a:pt x="5116467" y="2518395"/>
                  <a:pt x="5116467" y="2525509"/>
                </a:cubicBezTo>
                <a:cubicBezTo>
                  <a:pt x="5148450" y="2685576"/>
                  <a:pt x="5221136" y="2564636"/>
                  <a:pt x="5273470" y="2564636"/>
                </a:cubicBezTo>
                <a:cubicBezTo>
                  <a:pt x="5322897" y="2564636"/>
                  <a:pt x="5372323" y="2546851"/>
                  <a:pt x="5418843" y="2532623"/>
                </a:cubicBezTo>
                <a:cubicBezTo>
                  <a:pt x="5479899" y="2514837"/>
                  <a:pt x="5535140" y="2546851"/>
                  <a:pt x="5593290" y="2553965"/>
                </a:cubicBezTo>
                <a:cubicBezTo>
                  <a:pt x="5645624" y="2561080"/>
                  <a:pt x="5616550" y="2653563"/>
                  <a:pt x="5648532" y="2692689"/>
                </a:cubicBezTo>
                <a:cubicBezTo>
                  <a:pt x="5654346" y="2703362"/>
                  <a:pt x="5660161" y="2703362"/>
                  <a:pt x="5665976" y="2703362"/>
                </a:cubicBezTo>
                <a:cubicBezTo>
                  <a:pt x="5683421" y="2980812"/>
                  <a:pt x="5988704" y="2913227"/>
                  <a:pt x="5988704" y="2923898"/>
                </a:cubicBezTo>
                <a:cubicBezTo>
                  <a:pt x="6014871" y="2941684"/>
                  <a:pt x="6046853" y="2899000"/>
                  <a:pt x="6078835" y="2941684"/>
                </a:cubicBezTo>
                <a:cubicBezTo>
                  <a:pt x="5942185" y="3137322"/>
                  <a:pt x="5732847" y="3183563"/>
                  <a:pt x="5546771" y="3329402"/>
                </a:cubicBezTo>
                <a:cubicBezTo>
                  <a:pt x="5700865" y="3379202"/>
                  <a:pt x="5790997" y="3208463"/>
                  <a:pt x="5904388" y="3229805"/>
                </a:cubicBezTo>
                <a:cubicBezTo>
                  <a:pt x="5959629" y="3283162"/>
                  <a:pt x="5793904" y="3368530"/>
                  <a:pt x="5953814" y="3393429"/>
                </a:cubicBezTo>
                <a:cubicBezTo>
                  <a:pt x="5884036" y="3439672"/>
                  <a:pt x="5834608" y="3485914"/>
                  <a:pt x="5785182" y="3539269"/>
                </a:cubicBezTo>
                <a:cubicBezTo>
                  <a:pt x="5700865" y="3635309"/>
                  <a:pt x="5683421" y="3699337"/>
                  <a:pt x="5724125" y="3827390"/>
                </a:cubicBezTo>
                <a:cubicBezTo>
                  <a:pt x="5750293" y="3912759"/>
                  <a:pt x="5788089" y="3991015"/>
                  <a:pt x="5753200" y="4090612"/>
                </a:cubicBezTo>
                <a:cubicBezTo>
                  <a:pt x="5729940" y="4158196"/>
                  <a:pt x="5738663" y="4204438"/>
                  <a:pt x="5825886" y="4172424"/>
                </a:cubicBezTo>
                <a:cubicBezTo>
                  <a:pt x="5918925" y="4140411"/>
                  <a:pt x="5953814" y="4200882"/>
                  <a:pt x="5930554" y="4321821"/>
                </a:cubicBezTo>
                <a:cubicBezTo>
                  <a:pt x="5916018" y="4400076"/>
                  <a:pt x="5930554" y="4424975"/>
                  <a:pt x="5994519" y="4414305"/>
                </a:cubicBezTo>
                <a:cubicBezTo>
                  <a:pt x="6064297" y="4403633"/>
                  <a:pt x="6131169" y="4353835"/>
                  <a:pt x="6218393" y="4378734"/>
                </a:cubicBezTo>
                <a:cubicBezTo>
                  <a:pt x="6148614" y="4521016"/>
                  <a:pt x="6000333" y="4478331"/>
                  <a:pt x="5918925" y="4613499"/>
                </a:cubicBezTo>
                <a:cubicBezTo>
                  <a:pt x="6014871" y="4613499"/>
                  <a:pt x="6090465" y="4613499"/>
                  <a:pt x="6160243" y="4585042"/>
                </a:cubicBezTo>
                <a:cubicBezTo>
                  <a:pt x="6189318" y="4574373"/>
                  <a:pt x="6221300" y="4560144"/>
                  <a:pt x="6238745" y="4602828"/>
                </a:cubicBezTo>
                <a:cubicBezTo>
                  <a:pt x="6259098" y="4652628"/>
                  <a:pt x="6218393" y="4670412"/>
                  <a:pt x="6195133" y="4677526"/>
                </a:cubicBezTo>
                <a:cubicBezTo>
                  <a:pt x="6128261" y="4702425"/>
                  <a:pt x="6075928" y="4759339"/>
                  <a:pt x="6017778" y="4805580"/>
                </a:cubicBezTo>
                <a:cubicBezTo>
                  <a:pt x="5892758" y="4905177"/>
                  <a:pt x="5756107" y="4990547"/>
                  <a:pt x="5651439" y="5154171"/>
                </a:cubicBezTo>
                <a:cubicBezTo>
                  <a:pt x="5782275" y="5111487"/>
                  <a:pt x="5881128" y="5011889"/>
                  <a:pt x="6006149" y="4994104"/>
                </a:cubicBezTo>
                <a:cubicBezTo>
                  <a:pt x="5898572" y="5143500"/>
                  <a:pt x="5761922" y="5243097"/>
                  <a:pt x="5633994" y="5353367"/>
                </a:cubicBezTo>
                <a:cubicBezTo>
                  <a:pt x="5596197" y="5385379"/>
                  <a:pt x="5558400" y="5406721"/>
                  <a:pt x="5552586" y="5474306"/>
                </a:cubicBezTo>
                <a:cubicBezTo>
                  <a:pt x="5535140" y="5605917"/>
                  <a:pt x="5488622" y="5712629"/>
                  <a:pt x="5383953" y="5769542"/>
                </a:cubicBezTo>
                <a:cubicBezTo>
                  <a:pt x="5383953" y="5769542"/>
                  <a:pt x="5389768" y="5790884"/>
                  <a:pt x="5392675" y="5801555"/>
                </a:cubicBezTo>
                <a:cubicBezTo>
                  <a:pt x="5456640" y="5805112"/>
                  <a:pt x="5506066" y="5726858"/>
                  <a:pt x="5584568" y="5755314"/>
                </a:cubicBezTo>
                <a:cubicBezTo>
                  <a:pt x="5506066" y="5862025"/>
                  <a:pt x="5442103" y="5954508"/>
                  <a:pt x="5334526" y="6004307"/>
                </a:cubicBezTo>
                <a:cubicBezTo>
                  <a:pt x="5247303" y="6043434"/>
                  <a:pt x="5139727" y="6068335"/>
                  <a:pt x="5075763" y="6196388"/>
                </a:cubicBezTo>
                <a:cubicBezTo>
                  <a:pt x="5148450" y="6221287"/>
                  <a:pt x="5203691" y="6189274"/>
                  <a:pt x="5258933" y="6167932"/>
                </a:cubicBezTo>
                <a:cubicBezTo>
                  <a:pt x="5343249" y="6132361"/>
                  <a:pt x="5427565" y="6093234"/>
                  <a:pt x="5511881" y="6057663"/>
                </a:cubicBezTo>
                <a:cubicBezTo>
                  <a:pt x="5543864" y="6043434"/>
                  <a:pt x="5578753" y="6036320"/>
                  <a:pt x="5599105" y="6100347"/>
                </a:cubicBezTo>
                <a:cubicBezTo>
                  <a:pt x="5491529" y="6114575"/>
                  <a:pt x="5427565" y="6199945"/>
                  <a:pt x="5360693" y="6281757"/>
                </a:cubicBezTo>
                <a:cubicBezTo>
                  <a:pt x="5322897" y="6327999"/>
                  <a:pt x="5290914" y="6388469"/>
                  <a:pt x="5224043" y="6367127"/>
                </a:cubicBezTo>
                <a:cubicBezTo>
                  <a:pt x="5189154" y="6356456"/>
                  <a:pt x="5165894" y="6388469"/>
                  <a:pt x="5168801" y="6431153"/>
                </a:cubicBezTo>
                <a:cubicBezTo>
                  <a:pt x="5183339" y="6580550"/>
                  <a:pt x="5099022" y="6630349"/>
                  <a:pt x="5011799" y="6658805"/>
                </a:cubicBezTo>
                <a:cubicBezTo>
                  <a:pt x="4883871" y="6701489"/>
                  <a:pt x="4770480" y="6786859"/>
                  <a:pt x="4651275" y="6858000"/>
                </a:cubicBezTo>
                <a:lnTo>
                  <a:pt x="1823619" y="6858000"/>
                </a:lnTo>
                <a:lnTo>
                  <a:pt x="947849" y="6858000"/>
                </a:lnTo>
                <a:lnTo>
                  <a:pt x="732568"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9298AB74-1AC7-48F3-8847-9997A130DFD4}"/>
              </a:ext>
            </a:extLst>
          </p:cNvPr>
          <p:cNvSpPr txBox="1"/>
          <p:nvPr/>
        </p:nvSpPr>
        <p:spPr>
          <a:xfrm>
            <a:off x="503238" y="315740"/>
            <a:ext cx="10807700" cy="593304"/>
          </a:xfrm>
          <a:prstGeom prst="rect">
            <a:avLst/>
          </a:prstGeom>
          <a:noFill/>
        </p:spPr>
        <p:txBody>
          <a:bodyPr wrap="square">
            <a:spAutoFit/>
          </a:bodyPr>
          <a:lstStyle/>
          <a:p>
            <a:pPr algn="just">
              <a:lnSpc>
                <a:spcPct val="107000"/>
              </a:lnSpc>
              <a:spcAft>
                <a:spcPts val="800"/>
              </a:spcAft>
            </a:pPr>
            <a:r>
              <a:rPr lang="vi-VN"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a:t>
            </a:r>
            <a:r>
              <a:rPr lang="en-US"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Đánh</a:t>
            </a:r>
            <a:r>
              <a:rPr lang="en-US"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giá</a:t>
            </a:r>
            <a:r>
              <a:rPr lang="en-US"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chung</a:t>
            </a:r>
            <a:r>
              <a:rPr lang="en-US"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vấn</a:t>
            </a:r>
            <a:r>
              <a:rPr lang="en-US"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đề</a:t>
            </a:r>
            <a:r>
              <a:rPr lang="en-US"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nghị</a:t>
            </a:r>
            <a:r>
              <a:rPr lang="en-US"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luận</a:t>
            </a:r>
            <a:r>
              <a:rPr lang="en-US"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2" name="TextBox 11">
            <a:extLst>
              <a:ext uri="{FF2B5EF4-FFF2-40B4-BE49-F238E27FC236}">
                <a16:creationId xmlns:a16="http://schemas.microsoft.com/office/drawing/2014/main" id="{2692C5CE-AE09-445A-A53C-8E4DA5CDBC3F}"/>
              </a:ext>
            </a:extLst>
          </p:cNvPr>
          <p:cNvSpPr txBox="1"/>
          <p:nvPr/>
        </p:nvSpPr>
        <p:spPr>
          <a:xfrm>
            <a:off x="945357" y="1436852"/>
            <a:ext cx="3705559" cy="4524315"/>
          </a:xfrm>
          <a:prstGeom prst="rect">
            <a:avLst/>
          </a:prstGeom>
          <a:noFill/>
        </p:spPr>
        <p:txBody>
          <a:bodyPr wrap="square">
            <a:spAutoFit/>
          </a:bodyPr>
          <a:lstStyle/>
          <a:p>
            <a:pPr algn="just"/>
            <a:r>
              <a:rPr lang="vi-VN" sz="3200" dirty="0">
                <a:effectLst/>
                <a:latin typeface="Times New Roman" panose="02020603050405020304" pitchFamily="18" charset="0"/>
                <a:ea typeface="Times New Roman" panose="02020603050405020304" pitchFamily="18" charset="0"/>
              </a:rPr>
              <a:t>Thể hiện câu văn cuối: </a:t>
            </a:r>
            <a:r>
              <a:rPr lang="en-US" sz="3200" dirty="0" err="1">
                <a:effectLst/>
                <a:latin typeface="Times New Roman" panose="02020603050405020304" pitchFamily="18" charset="0"/>
                <a:ea typeface="Times New Roman" panose="02020603050405020304" pitchFamily="18" charset="0"/>
              </a:rPr>
              <a:t>tác</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giả</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đánh</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giá</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chung</a:t>
            </a:r>
            <a:r>
              <a:rPr lang="en-US" sz="3200" dirty="0">
                <a:effectLst/>
                <a:latin typeface="Times New Roman" panose="02020603050405020304" pitchFamily="18" charset="0"/>
                <a:ea typeface="Times New Roman" panose="02020603050405020304" pitchFamily="18" charset="0"/>
              </a:rPr>
              <a:t> </a:t>
            </a:r>
            <a:r>
              <a:rPr lang="vi-VN" sz="3200" dirty="0">
                <a:effectLst/>
                <a:latin typeface="Times New Roman" panose="02020603050405020304" pitchFamily="18" charset="0"/>
                <a:ea typeface="Times New Roman" panose="02020603050405020304" pitchFamily="18" charset="0"/>
              </a:rPr>
              <a:t>“</a:t>
            </a:r>
            <a:r>
              <a:rPr lang="en-US" sz="3200" i="1" dirty="0" err="1">
                <a:effectLst/>
                <a:latin typeface="Times New Roman" panose="02020603050405020304" pitchFamily="18" charset="0"/>
                <a:ea typeface="Times New Roman" panose="02020603050405020304" pitchFamily="18" charset="0"/>
              </a:rPr>
              <a:t>Có</a:t>
            </a:r>
            <a:r>
              <a:rPr lang="en-US" sz="3200" i="1" dirty="0">
                <a:effectLst/>
                <a:latin typeface="Times New Roman" panose="02020603050405020304" pitchFamily="18" charset="0"/>
                <a:ea typeface="Times New Roman" panose="02020603050405020304" pitchFamily="18" charset="0"/>
              </a:rPr>
              <a:t> </a:t>
            </a:r>
            <a:r>
              <a:rPr lang="en-US" sz="3200" i="1" dirty="0" err="1">
                <a:effectLst/>
                <a:latin typeface="Times New Roman" panose="02020603050405020304" pitchFamily="18" charset="0"/>
                <a:ea typeface="Times New Roman" panose="02020603050405020304" pitchFamily="18" charset="0"/>
              </a:rPr>
              <a:t>thể</a:t>
            </a:r>
            <a:r>
              <a:rPr lang="en-US" sz="3200" i="1" dirty="0">
                <a:effectLst/>
                <a:latin typeface="Times New Roman" panose="02020603050405020304" pitchFamily="18" charset="0"/>
                <a:ea typeface="Times New Roman" panose="02020603050405020304" pitchFamily="18" charset="0"/>
              </a:rPr>
              <a:t> </a:t>
            </a:r>
            <a:r>
              <a:rPr lang="en-US" sz="3200" i="1" dirty="0" err="1">
                <a:effectLst/>
                <a:latin typeface="Times New Roman" panose="02020603050405020304" pitchFamily="18" charset="0"/>
                <a:ea typeface="Times New Roman" panose="02020603050405020304" pitchFamily="18" charset="0"/>
              </a:rPr>
              <a:t>nói</a:t>
            </a:r>
            <a:r>
              <a:rPr lang="vi-VN" sz="3200" i="1" dirty="0">
                <a:effectLst/>
                <a:latin typeface="Times New Roman" panose="02020603050405020304" pitchFamily="18" charset="0"/>
                <a:ea typeface="Times New Roman" panose="02020603050405020304" pitchFamily="18" charset="0"/>
              </a:rPr>
              <a:t> “</a:t>
            </a:r>
            <a:r>
              <a:rPr lang="en-US" sz="3200" i="1" dirty="0" err="1">
                <a:effectLst/>
                <a:latin typeface="Times New Roman" panose="02020603050405020304" pitchFamily="18" charset="0"/>
                <a:ea typeface="Times New Roman" panose="02020603050405020304" pitchFamily="18" charset="0"/>
              </a:rPr>
              <a:t>Đất</a:t>
            </a:r>
            <a:r>
              <a:rPr lang="en-US" sz="3200" i="1" dirty="0">
                <a:effectLst/>
                <a:latin typeface="Times New Roman" panose="02020603050405020304" pitchFamily="18" charset="0"/>
                <a:ea typeface="Times New Roman" panose="02020603050405020304" pitchFamily="18" charset="0"/>
              </a:rPr>
              <a:t> </a:t>
            </a:r>
            <a:r>
              <a:rPr lang="en-US" sz="3200" i="1" dirty="0" err="1">
                <a:effectLst/>
                <a:latin typeface="Times New Roman" panose="02020603050405020304" pitchFamily="18" charset="0"/>
                <a:ea typeface="Times New Roman" panose="02020603050405020304" pitchFamily="18" charset="0"/>
              </a:rPr>
              <a:t>rừng</a:t>
            </a:r>
            <a:r>
              <a:rPr lang="en-US" sz="3200" i="1" dirty="0">
                <a:effectLst/>
                <a:latin typeface="Times New Roman" panose="02020603050405020304" pitchFamily="18" charset="0"/>
                <a:ea typeface="Times New Roman" panose="02020603050405020304" pitchFamily="18" charset="0"/>
              </a:rPr>
              <a:t> </a:t>
            </a:r>
            <a:r>
              <a:rPr lang="en-US" sz="3200" i="1" dirty="0" err="1">
                <a:effectLst/>
                <a:latin typeface="Times New Roman" panose="02020603050405020304" pitchFamily="18" charset="0"/>
                <a:ea typeface="Times New Roman" panose="02020603050405020304" pitchFamily="18" charset="0"/>
              </a:rPr>
              <a:t>phương</a:t>
            </a:r>
            <a:r>
              <a:rPr lang="en-US" sz="3200" i="1" dirty="0">
                <a:effectLst/>
                <a:latin typeface="Times New Roman" panose="02020603050405020304" pitchFamily="18" charset="0"/>
                <a:ea typeface="Times New Roman" panose="02020603050405020304" pitchFamily="18" charset="0"/>
              </a:rPr>
              <a:t> </a:t>
            </a:r>
            <a:r>
              <a:rPr lang="vi-VN" sz="3200" i="1" dirty="0">
                <a:effectLst/>
                <a:latin typeface="Times New Roman" panose="02020603050405020304" pitchFamily="18" charset="0"/>
                <a:ea typeface="Times New Roman" panose="02020603050405020304" pitchFamily="18" charset="0"/>
              </a:rPr>
              <a:t>Nam” </a:t>
            </a:r>
            <a:r>
              <a:rPr lang="en-US" sz="3200" i="1" dirty="0" err="1">
                <a:effectLst/>
                <a:latin typeface="Times New Roman" panose="02020603050405020304" pitchFamily="18" charset="0"/>
                <a:ea typeface="Times New Roman" panose="02020603050405020304" pitchFamily="18" charset="0"/>
              </a:rPr>
              <a:t>đã</a:t>
            </a:r>
            <a:r>
              <a:rPr lang="en-US" sz="3200" i="1" dirty="0">
                <a:effectLst/>
                <a:latin typeface="Times New Roman" panose="02020603050405020304" pitchFamily="18" charset="0"/>
                <a:ea typeface="Times New Roman" panose="02020603050405020304" pitchFamily="18" charset="0"/>
              </a:rPr>
              <a:t> </a:t>
            </a:r>
            <a:r>
              <a:rPr lang="en-US" sz="3200" i="1" dirty="0" err="1">
                <a:effectLst/>
                <a:latin typeface="Times New Roman" panose="02020603050405020304" pitchFamily="18" charset="0"/>
                <a:ea typeface="Times New Roman" panose="02020603050405020304" pitchFamily="18" charset="0"/>
              </a:rPr>
              <a:t>nói</a:t>
            </a:r>
            <a:r>
              <a:rPr lang="en-US" sz="3200" i="1" dirty="0">
                <a:effectLst/>
                <a:latin typeface="Times New Roman" panose="02020603050405020304" pitchFamily="18" charset="0"/>
                <a:ea typeface="Times New Roman" panose="02020603050405020304" pitchFamily="18" charset="0"/>
              </a:rPr>
              <a:t> </a:t>
            </a:r>
            <a:r>
              <a:rPr lang="en-US" sz="3200" i="1" dirty="0" err="1">
                <a:effectLst/>
                <a:latin typeface="Times New Roman" panose="02020603050405020304" pitchFamily="18" charset="0"/>
                <a:ea typeface="Times New Roman" panose="02020603050405020304" pitchFamily="18" charset="0"/>
              </a:rPr>
              <a:t>được</a:t>
            </a:r>
            <a:r>
              <a:rPr lang="en-US" sz="3200" i="1" dirty="0">
                <a:effectLst/>
                <a:latin typeface="Times New Roman" panose="02020603050405020304" pitchFamily="18" charset="0"/>
                <a:ea typeface="Times New Roman" panose="02020603050405020304" pitchFamily="18" charset="0"/>
              </a:rPr>
              <a:t> </a:t>
            </a:r>
            <a:r>
              <a:rPr lang="en-US" sz="3200" i="1" dirty="0" err="1">
                <a:effectLst/>
                <a:latin typeface="Times New Roman" panose="02020603050405020304" pitchFamily="18" charset="0"/>
                <a:ea typeface="Times New Roman" panose="02020603050405020304" pitchFamily="18" charset="0"/>
              </a:rPr>
              <a:t>cái</a:t>
            </a:r>
            <a:r>
              <a:rPr lang="en-US" sz="3200" i="1" dirty="0">
                <a:effectLst/>
                <a:latin typeface="Times New Roman" panose="02020603050405020304" pitchFamily="18" charset="0"/>
                <a:ea typeface="Times New Roman" panose="02020603050405020304" pitchFamily="18" charset="0"/>
              </a:rPr>
              <a:t> </a:t>
            </a:r>
            <a:r>
              <a:rPr lang="en-US" sz="3200" i="1" dirty="0" err="1">
                <a:effectLst/>
                <a:latin typeface="Times New Roman" panose="02020603050405020304" pitchFamily="18" charset="0"/>
                <a:ea typeface="Times New Roman" panose="02020603050405020304" pitchFamily="18" charset="0"/>
              </a:rPr>
              <a:t>tinh</a:t>
            </a:r>
            <a:r>
              <a:rPr lang="en-US" sz="3200" i="1" dirty="0">
                <a:effectLst/>
                <a:latin typeface="Times New Roman" panose="02020603050405020304" pitchFamily="18" charset="0"/>
                <a:ea typeface="Times New Roman" panose="02020603050405020304" pitchFamily="18" charset="0"/>
              </a:rPr>
              <a:t> </a:t>
            </a:r>
            <a:r>
              <a:rPr lang="en-US" sz="3200" i="1" dirty="0" err="1">
                <a:effectLst/>
                <a:latin typeface="Times New Roman" panose="02020603050405020304" pitchFamily="18" charset="0"/>
                <a:ea typeface="Times New Roman" panose="02020603050405020304" pitchFamily="18" charset="0"/>
              </a:rPr>
              <a:t>túy</a:t>
            </a:r>
            <a:r>
              <a:rPr lang="en-US" sz="3200" i="1" dirty="0">
                <a:effectLst/>
                <a:latin typeface="Times New Roman" panose="02020603050405020304" pitchFamily="18" charset="0"/>
                <a:ea typeface="Times New Roman" panose="02020603050405020304" pitchFamily="18" charset="0"/>
              </a:rPr>
              <a:t> </a:t>
            </a:r>
            <a:r>
              <a:rPr lang="en-US" sz="3200" i="1" dirty="0" err="1">
                <a:effectLst/>
                <a:latin typeface="Times New Roman" panose="02020603050405020304" pitchFamily="18" charset="0"/>
                <a:ea typeface="Times New Roman" panose="02020603050405020304" pitchFamily="18" charset="0"/>
              </a:rPr>
              <a:t>của</a:t>
            </a:r>
            <a:r>
              <a:rPr lang="en-US" sz="3200" i="1" dirty="0">
                <a:effectLst/>
                <a:latin typeface="Times New Roman" panose="02020603050405020304" pitchFamily="18" charset="0"/>
                <a:ea typeface="Times New Roman" panose="02020603050405020304" pitchFamily="18" charset="0"/>
              </a:rPr>
              <a:t> </a:t>
            </a:r>
            <a:r>
              <a:rPr lang="en-US" sz="3200" i="1" dirty="0" err="1">
                <a:effectLst/>
                <a:latin typeface="Times New Roman" panose="02020603050405020304" pitchFamily="18" charset="0"/>
                <a:ea typeface="Times New Roman" panose="02020603050405020304" pitchFamily="18" charset="0"/>
              </a:rPr>
              <a:t>hồn</a:t>
            </a:r>
            <a:r>
              <a:rPr lang="en-US" sz="3200" i="1" dirty="0">
                <a:effectLst/>
                <a:latin typeface="Times New Roman" panose="02020603050405020304" pitchFamily="18" charset="0"/>
                <a:ea typeface="Times New Roman" panose="02020603050405020304" pitchFamily="18" charset="0"/>
              </a:rPr>
              <a:t> </a:t>
            </a:r>
            <a:r>
              <a:rPr lang="en-US" sz="3200" i="1" dirty="0" err="1">
                <a:effectLst/>
                <a:latin typeface="Times New Roman" panose="02020603050405020304" pitchFamily="18" charset="0"/>
                <a:ea typeface="Times New Roman" panose="02020603050405020304" pitchFamily="18" charset="0"/>
              </a:rPr>
              <a:t>đất</a:t>
            </a:r>
            <a:r>
              <a:rPr lang="en-US" sz="3200" i="1" dirty="0">
                <a:effectLst/>
                <a:latin typeface="Times New Roman" panose="02020603050405020304" pitchFamily="18" charset="0"/>
                <a:ea typeface="Times New Roman" panose="02020603050405020304" pitchFamily="18" charset="0"/>
              </a:rPr>
              <a:t>, </a:t>
            </a:r>
            <a:r>
              <a:rPr lang="en-US" sz="3200" i="1" dirty="0" err="1">
                <a:effectLst/>
                <a:latin typeface="Times New Roman" panose="02020603050405020304" pitchFamily="18" charset="0"/>
                <a:ea typeface="Times New Roman" panose="02020603050405020304" pitchFamily="18" charset="0"/>
              </a:rPr>
              <a:t>hồn</a:t>
            </a:r>
            <a:r>
              <a:rPr lang="en-US" sz="3200" i="1" dirty="0">
                <a:effectLst/>
                <a:latin typeface="Times New Roman" panose="02020603050405020304" pitchFamily="18" charset="0"/>
                <a:ea typeface="Times New Roman" panose="02020603050405020304" pitchFamily="18" charset="0"/>
              </a:rPr>
              <a:t> </a:t>
            </a:r>
            <a:r>
              <a:rPr lang="en-US" sz="3200" i="1" dirty="0" err="1">
                <a:effectLst/>
                <a:latin typeface="Times New Roman" panose="02020603050405020304" pitchFamily="18" charset="0"/>
                <a:ea typeface="Times New Roman" panose="02020603050405020304" pitchFamily="18" charset="0"/>
              </a:rPr>
              <a:t>người</a:t>
            </a:r>
            <a:r>
              <a:rPr lang="en-US" sz="3200" i="1" dirty="0">
                <a:effectLst/>
                <a:latin typeface="Times New Roman" panose="02020603050405020304" pitchFamily="18" charset="0"/>
                <a:ea typeface="Times New Roman" panose="02020603050405020304" pitchFamily="18" charset="0"/>
              </a:rPr>
              <a:t> </a:t>
            </a:r>
            <a:r>
              <a:rPr lang="en-US" sz="3200" i="1" dirty="0" err="1">
                <a:effectLst/>
                <a:latin typeface="Times New Roman" panose="02020603050405020304" pitchFamily="18" charset="0"/>
                <a:ea typeface="Times New Roman" panose="02020603050405020304" pitchFamily="18" charset="0"/>
              </a:rPr>
              <a:t>một</a:t>
            </a:r>
            <a:r>
              <a:rPr lang="en-US" sz="3200" i="1" dirty="0">
                <a:effectLst/>
                <a:latin typeface="Times New Roman" panose="02020603050405020304" pitchFamily="18" charset="0"/>
                <a:ea typeface="Times New Roman" panose="02020603050405020304" pitchFamily="18" charset="0"/>
              </a:rPr>
              <a:t> </a:t>
            </a:r>
            <a:r>
              <a:rPr lang="en-US" sz="3200" i="1" dirty="0" err="1">
                <a:effectLst/>
                <a:latin typeface="Times New Roman" panose="02020603050405020304" pitchFamily="18" charset="0"/>
                <a:ea typeface="Times New Roman" panose="02020603050405020304" pitchFamily="18" charset="0"/>
              </a:rPr>
              <a:t>vùng</a:t>
            </a:r>
            <a:r>
              <a:rPr lang="en-US" sz="3200" i="1" dirty="0">
                <a:effectLst/>
                <a:latin typeface="Times New Roman" panose="02020603050405020304" pitchFamily="18" charset="0"/>
                <a:ea typeface="Times New Roman" panose="02020603050405020304" pitchFamily="18" charset="0"/>
              </a:rPr>
              <a:t> </a:t>
            </a:r>
            <a:r>
              <a:rPr lang="en-US" sz="3200" i="1" dirty="0" err="1">
                <a:effectLst/>
                <a:latin typeface="Times New Roman" panose="02020603050405020304" pitchFamily="18" charset="0"/>
                <a:ea typeface="Times New Roman" panose="02020603050405020304" pitchFamily="18" charset="0"/>
              </a:rPr>
              <a:t>châu</a:t>
            </a:r>
            <a:r>
              <a:rPr lang="en-US" sz="3200" i="1" dirty="0">
                <a:effectLst/>
                <a:latin typeface="Times New Roman" panose="02020603050405020304" pitchFamily="18" charset="0"/>
                <a:ea typeface="Times New Roman" panose="02020603050405020304" pitchFamily="18" charset="0"/>
              </a:rPr>
              <a:t> </a:t>
            </a:r>
            <a:r>
              <a:rPr lang="en-US" sz="3200" i="1" dirty="0" err="1">
                <a:effectLst/>
                <a:latin typeface="Times New Roman" panose="02020603050405020304" pitchFamily="18" charset="0"/>
                <a:ea typeface="Times New Roman" panose="02020603050405020304" pitchFamily="18" charset="0"/>
              </a:rPr>
              <a:t>thổ</a:t>
            </a:r>
            <a:r>
              <a:rPr lang="en-US" sz="3200" i="1" dirty="0">
                <a:effectLst/>
                <a:latin typeface="Times New Roman" panose="02020603050405020304" pitchFamily="18" charset="0"/>
                <a:ea typeface="Times New Roman" panose="02020603050405020304" pitchFamily="18" charset="0"/>
              </a:rPr>
              <a:t> </a:t>
            </a:r>
            <a:r>
              <a:rPr lang="en-US" sz="3200" i="1" dirty="0" err="1">
                <a:effectLst/>
                <a:latin typeface="Times New Roman" panose="02020603050405020304" pitchFamily="18" charset="0"/>
                <a:ea typeface="Times New Roman" panose="02020603050405020304" pitchFamily="18" charset="0"/>
              </a:rPr>
              <a:t>Cửu</a:t>
            </a:r>
            <a:r>
              <a:rPr lang="en-US" sz="3200" i="1" dirty="0">
                <a:effectLst/>
                <a:latin typeface="Times New Roman" panose="02020603050405020304" pitchFamily="18" charset="0"/>
                <a:ea typeface="Times New Roman" panose="02020603050405020304" pitchFamily="18" charset="0"/>
              </a:rPr>
              <a:t> Long </a:t>
            </a:r>
            <a:r>
              <a:rPr lang="en-US" sz="3200" i="1" dirty="0" err="1">
                <a:effectLst/>
                <a:latin typeface="Times New Roman" panose="02020603050405020304" pitchFamily="18" charset="0"/>
                <a:ea typeface="Times New Roman" panose="02020603050405020304" pitchFamily="18" charset="0"/>
              </a:rPr>
              <a:t>Giang</a:t>
            </a:r>
            <a:r>
              <a:rPr lang="en-US" sz="3200" i="1" dirty="0">
                <a:effectLst/>
                <a:latin typeface="Times New Roman" panose="02020603050405020304" pitchFamily="18" charset="0"/>
                <a:ea typeface="Times New Roman" panose="02020603050405020304" pitchFamily="18" charset="0"/>
              </a:rPr>
              <a:t>”</a:t>
            </a:r>
            <a:r>
              <a:rPr lang="vi-VN" sz="3200" i="1" dirty="0">
                <a:effectLst/>
                <a:latin typeface="Times New Roman" panose="02020603050405020304" pitchFamily="18" charset="0"/>
                <a:ea typeface="Times New Roman" panose="02020603050405020304" pitchFamily="18" charset="0"/>
              </a:rPr>
              <a:t>.</a:t>
            </a:r>
            <a:endParaRPr lang="en-US" sz="3200" dirty="0"/>
          </a:p>
        </p:txBody>
      </p:sp>
    </p:spTree>
    <p:extLst>
      <p:ext uri="{BB962C8B-B14F-4D97-AF65-F5344CB8AC3E}">
        <p14:creationId xmlns:p14="http://schemas.microsoft.com/office/powerpoint/2010/main" val="3005740438"/>
      </p:ext>
    </p:extLst>
  </p:cSld>
  <p:clrMapOvr>
    <a:masterClrMapping/>
  </p:clrMapOvr>
  <p:transition spd="slow">
    <p:comb/>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734F7D3-2105-427C-988E-D08D505271A1}"/>
              </a:ext>
            </a:extLst>
          </p:cNvPr>
          <p:cNvGrpSpPr/>
          <p:nvPr/>
        </p:nvGrpSpPr>
        <p:grpSpPr>
          <a:xfrm>
            <a:off x="885825" y="544068"/>
            <a:ext cx="726948" cy="497777"/>
            <a:chOff x="885825" y="544068"/>
            <a:chExt cx="726948" cy="497777"/>
          </a:xfrm>
        </p:grpSpPr>
        <p:sp>
          <p:nvSpPr>
            <p:cNvPr id="3" name="Arrow: Chevron 2">
              <a:extLst>
                <a:ext uri="{FF2B5EF4-FFF2-40B4-BE49-F238E27FC236}">
                  <a16:creationId xmlns:a16="http://schemas.microsoft.com/office/drawing/2014/main" id="{D3023934-56A2-44DA-BB1C-892F55A86729}"/>
                </a:ext>
              </a:extLst>
            </p:cNvPr>
            <p:cNvSpPr/>
            <p:nvPr/>
          </p:nvSpPr>
          <p:spPr>
            <a:xfrm>
              <a:off x="885825" y="557213"/>
              <a:ext cx="484632" cy="484632"/>
            </a:xfrm>
            <a:prstGeom prst="chevron">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 name="Arrow: Chevron 3">
              <a:extLst>
                <a:ext uri="{FF2B5EF4-FFF2-40B4-BE49-F238E27FC236}">
                  <a16:creationId xmlns:a16="http://schemas.microsoft.com/office/drawing/2014/main" id="{EDD0FED5-CEA8-43FE-B578-8748E01C223F}"/>
                </a:ext>
              </a:extLst>
            </p:cNvPr>
            <p:cNvSpPr/>
            <p:nvPr/>
          </p:nvSpPr>
          <p:spPr>
            <a:xfrm>
              <a:off x="1128141" y="544068"/>
              <a:ext cx="484632" cy="484632"/>
            </a:xfrm>
            <a:prstGeom prst="chevron">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5" name="TextBox 4">
            <a:extLst>
              <a:ext uri="{FF2B5EF4-FFF2-40B4-BE49-F238E27FC236}">
                <a16:creationId xmlns:a16="http://schemas.microsoft.com/office/drawing/2014/main" id="{0906B4C1-701E-4BB5-AE7D-F96FBCC59FD7}"/>
              </a:ext>
            </a:extLst>
          </p:cNvPr>
          <p:cNvSpPr txBox="1"/>
          <p:nvPr/>
        </p:nvSpPr>
        <p:spPr>
          <a:xfrm>
            <a:off x="1612773" y="459460"/>
            <a:ext cx="6093618" cy="613245"/>
          </a:xfrm>
          <a:prstGeom prst="rect">
            <a:avLst/>
          </a:prstGeom>
          <a:noFill/>
        </p:spPr>
        <p:txBody>
          <a:bodyPr wrap="square">
            <a:spAutoFit/>
          </a:bodyPr>
          <a:lstStyle/>
          <a:p>
            <a:pPr algn="just">
              <a:lnSpc>
                <a:spcPct val="115000"/>
              </a:lnSpc>
              <a:spcBef>
                <a:spcPts val="600"/>
              </a:spcBef>
              <a:spcAft>
                <a:spcPts val="600"/>
              </a:spcAft>
            </a:pPr>
            <a:r>
              <a:rPr lang="en-US" sz="3200" b="1" dirty="0">
                <a:solidFill>
                  <a:srgbClr val="FF0000"/>
                </a:solidFill>
                <a:effectLst/>
                <a:latin typeface="Times New Roman" panose="02020603050405020304" pitchFamily="18" charset="0"/>
                <a:ea typeface="Times New Roman" panose="02020603050405020304" pitchFamily="18" charset="0"/>
              </a:rPr>
              <a:t>III. </a:t>
            </a:r>
            <a:r>
              <a:rPr lang="en-US" sz="3200" b="1" dirty="0">
                <a:solidFill>
                  <a:srgbClr val="FF0000"/>
                </a:solidFill>
                <a:latin typeface="Times New Roman" panose="02020603050405020304" pitchFamily="18" charset="0"/>
                <a:ea typeface="Times New Roman" panose="02020603050405020304" pitchFamily="18" charset="0"/>
              </a:rPr>
              <a:t>TỔNG KẾT</a:t>
            </a:r>
            <a:endParaRPr lang="en-US" sz="3200" dirty="0">
              <a:effectLst/>
              <a:latin typeface="Times New Roman" panose="02020603050405020304" pitchFamily="18" charset="0"/>
              <a:ea typeface="Times New Roman" panose="02020603050405020304" pitchFamily="18" charset="0"/>
            </a:endParaRPr>
          </a:p>
        </p:txBody>
      </p:sp>
      <p:grpSp>
        <p:nvGrpSpPr>
          <p:cNvPr id="7" name="Group 6">
            <a:extLst>
              <a:ext uri="{FF2B5EF4-FFF2-40B4-BE49-F238E27FC236}">
                <a16:creationId xmlns:a16="http://schemas.microsoft.com/office/drawing/2014/main" id="{E20E9648-66DC-4FC1-8986-7248A5691246}"/>
              </a:ext>
            </a:extLst>
          </p:cNvPr>
          <p:cNvGrpSpPr/>
          <p:nvPr/>
        </p:nvGrpSpPr>
        <p:grpSpPr>
          <a:xfrm>
            <a:off x="2032545" y="1265237"/>
            <a:ext cx="8126909" cy="4327525"/>
            <a:chOff x="2032545" y="2443164"/>
            <a:chExt cx="8126909" cy="4327525"/>
          </a:xfrm>
        </p:grpSpPr>
        <p:sp>
          <p:nvSpPr>
            <p:cNvPr id="8" name="Freeform: Shape 7">
              <a:extLst>
                <a:ext uri="{FF2B5EF4-FFF2-40B4-BE49-F238E27FC236}">
                  <a16:creationId xmlns:a16="http://schemas.microsoft.com/office/drawing/2014/main" id="{4C1C6B8A-6FE5-46E4-8F8C-C9EB4544AA09}"/>
                </a:ext>
              </a:extLst>
            </p:cNvPr>
            <p:cNvSpPr/>
            <p:nvPr/>
          </p:nvSpPr>
          <p:spPr>
            <a:xfrm>
              <a:off x="6096000" y="3179489"/>
              <a:ext cx="2875309" cy="499020"/>
            </a:xfrm>
            <a:custGeom>
              <a:avLst/>
              <a:gdLst/>
              <a:ahLst/>
              <a:cxnLst/>
              <a:rect l="0" t="0" r="0" b="0"/>
              <a:pathLst>
                <a:path>
                  <a:moveTo>
                    <a:pt x="0" y="0"/>
                  </a:moveTo>
                  <a:lnTo>
                    <a:pt x="0" y="249510"/>
                  </a:lnTo>
                  <a:lnTo>
                    <a:pt x="2875309" y="249510"/>
                  </a:lnTo>
                  <a:lnTo>
                    <a:pt x="2875309" y="499020"/>
                  </a:lnTo>
                </a:path>
              </a:pathLst>
            </a:custGeom>
            <a:noFill/>
          </p:spPr>
          <p:style>
            <a:lnRef idx="2">
              <a:schemeClr val="accent6">
                <a:hueOff val="0"/>
                <a:satOff val="0"/>
                <a:lumOff val="0"/>
                <a:alphaOff val="0"/>
              </a:schemeClr>
            </a:lnRef>
            <a:fillRef idx="0">
              <a:scrgbClr r="0" g="0" b="0"/>
            </a:fillRef>
            <a:effectRef idx="0">
              <a:schemeClr val="accent6">
                <a:tint val="90000"/>
                <a:hueOff val="0"/>
                <a:satOff val="0"/>
                <a:lumOff val="0"/>
                <a:alphaOff val="0"/>
              </a:schemeClr>
            </a:effectRef>
            <a:fontRef idx="minor">
              <a:schemeClr val="tx1">
                <a:hueOff val="0"/>
                <a:satOff val="0"/>
                <a:lumOff val="0"/>
                <a:alphaOff val="0"/>
              </a:schemeClr>
            </a:fontRef>
          </p:style>
        </p:sp>
        <p:sp>
          <p:nvSpPr>
            <p:cNvPr id="9" name="Freeform: Shape 8">
              <a:extLst>
                <a:ext uri="{FF2B5EF4-FFF2-40B4-BE49-F238E27FC236}">
                  <a16:creationId xmlns:a16="http://schemas.microsoft.com/office/drawing/2014/main" id="{F5D61841-758B-4F98-8D48-DD985A27EA33}"/>
                </a:ext>
              </a:extLst>
            </p:cNvPr>
            <p:cNvSpPr/>
            <p:nvPr/>
          </p:nvSpPr>
          <p:spPr>
            <a:xfrm>
              <a:off x="6050280" y="3179489"/>
              <a:ext cx="91440" cy="499020"/>
            </a:xfrm>
            <a:custGeom>
              <a:avLst/>
              <a:gdLst/>
              <a:ahLst/>
              <a:cxnLst/>
              <a:rect l="0" t="0" r="0" b="0"/>
              <a:pathLst>
                <a:path>
                  <a:moveTo>
                    <a:pt x="45720" y="0"/>
                  </a:moveTo>
                  <a:lnTo>
                    <a:pt x="45720" y="499020"/>
                  </a:lnTo>
                </a:path>
              </a:pathLst>
            </a:custGeom>
            <a:noFill/>
          </p:spPr>
          <p:style>
            <a:lnRef idx="2">
              <a:schemeClr val="accent6">
                <a:hueOff val="0"/>
                <a:satOff val="0"/>
                <a:lumOff val="0"/>
                <a:alphaOff val="0"/>
              </a:schemeClr>
            </a:lnRef>
            <a:fillRef idx="0">
              <a:scrgbClr r="0" g="0" b="0"/>
            </a:fillRef>
            <a:effectRef idx="0">
              <a:schemeClr val="accent6">
                <a:tint val="90000"/>
                <a:hueOff val="0"/>
                <a:satOff val="0"/>
                <a:lumOff val="0"/>
                <a:alphaOff val="0"/>
              </a:schemeClr>
            </a:effectRef>
            <a:fontRef idx="minor">
              <a:schemeClr val="tx1">
                <a:hueOff val="0"/>
                <a:satOff val="0"/>
                <a:lumOff val="0"/>
                <a:alphaOff val="0"/>
              </a:schemeClr>
            </a:fontRef>
          </p:style>
        </p:sp>
        <p:sp>
          <p:nvSpPr>
            <p:cNvPr id="10" name="Freeform: Shape 9">
              <a:extLst>
                <a:ext uri="{FF2B5EF4-FFF2-40B4-BE49-F238E27FC236}">
                  <a16:creationId xmlns:a16="http://schemas.microsoft.com/office/drawing/2014/main" id="{24E35EEF-3E77-488C-91D8-EA7C8B6B6059}"/>
                </a:ext>
              </a:extLst>
            </p:cNvPr>
            <p:cNvSpPr/>
            <p:nvPr/>
          </p:nvSpPr>
          <p:spPr>
            <a:xfrm>
              <a:off x="3220690" y="3179489"/>
              <a:ext cx="2875309" cy="499020"/>
            </a:xfrm>
            <a:custGeom>
              <a:avLst/>
              <a:gdLst/>
              <a:ahLst/>
              <a:cxnLst/>
              <a:rect l="0" t="0" r="0" b="0"/>
              <a:pathLst>
                <a:path>
                  <a:moveTo>
                    <a:pt x="2875309" y="0"/>
                  </a:moveTo>
                  <a:lnTo>
                    <a:pt x="2875309" y="249510"/>
                  </a:lnTo>
                  <a:lnTo>
                    <a:pt x="0" y="249510"/>
                  </a:lnTo>
                  <a:lnTo>
                    <a:pt x="0" y="499020"/>
                  </a:lnTo>
                </a:path>
              </a:pathLst>
            </a:custGeom>
            <a:noFill/>
          </p:spPr>
          <p:style>
            <a:lnRef idx="2">
              <a:schemeClr val="accent6">
                <a:hueOff val="0"/>
                <a:satOff val="0"/>
                <a:lumOff val="0"/>
                <a:alphaOff val="0"/>
              </a:schemeClr>
            </a:lnRef>
            <a:fillRef idx="0">
              <a:scrgbClr r="0" g="0" b="0"/>
            </a:fillRef>
            <a:effectRef idx="0">
              <a:schemeClr val="accent6">
                <a:tint val="90000"/>
                <a:hueOff val="0"/>
                <a:satOff val="0"/>
                <a:lumOff val="0"/>
                <a:alphaOff val="0"/>
              </a:schemeClr>
            </a:effectRef>
            <a:fontRef idx="minor">
              <a:schemeClr val="tx1">
                <a:hueOff val="0"/>
                <a:satOff val="0"/>
                <a:lumOff val="0"/>
                <a:alphaOff val="0"/>
              </a:schemeClr>
            </a:fontRef>
          </p:style>
        </p:sp>
        <p:sp>
          <p:nvSpPr>
            <p:cNvPr id="11" name="Freeform: Shape 10">
              <a:extLst>
                <a:ext uri="{FF2B5EF4-FFF2-40B4-BE49-F238E27FC236}">
                  <a16:creationId xmlns:a16="http://schemas.microsoft.com/office/drawing/2014/main" id="{8A2C8061-5DEB-45E6-A556-B32EFE7E44A6}"/>
                </a:ext>
              </a:extLst>
            </p:cNvPr>
            <p:cNvSpPr/>
            <p:nvPr/>
          </p:nvSpPr>
          <p:spPr>
            <a:xfrm>
              <a:off x="4408834" y="2443164"/>
              <a:ext cx="3428712" cy="736325"/>
            </a:xfrm>
            <a:custGeom>
              <a:avLst/>
              <a:gdLst>
                <a:gd name="connsiteX0" fmla="*/ 0 w 2376289"/>
                <a:gd name="connsiteY0" fmla="*/ 0 h 1188144"/>
                <a:gd name="connsiteX1" fmla="*/ 2376289 w 2376289"/>
                <a:gd name="connsiteY1" fmla="*/ 0 h 1188144"/>
                <a:gd name="connsiteX2" fmla="*/ 2376289 w 2376289"/>
                <a:gd name="connsiteY2" fmla="*/ 1188144 h 1188144"/>
                <a:gd name="connsiteX3" fmla="*/ 0 w 2376289"/>
                <a:gd name="connsiteY3" fmla="*/ 1188144 h 1188144"/>
                <a:gd name="connsiteX4" fmla="*/ 0 w 2376289"/>
                <a:gd name="connsiteY4" fmla="*/ 0 h 1188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6289" h="1188144">
                  <a:moveTo>
                    <a:pt x="0" y="0"/>
                  </a:moveTo>
                  <a:lnTo>
                    <a:pt x="2376289" y="0"/>
                  </a:lnTo>
                  <a:lnTo>
                    <a:pt x="2376289" y="1188144"/>
                  </a:lnTo>
                  <a:lnTo>
                    <a:pt x="0" y="1188144"/>
                  </a:lnTo>
                  <a:lnTo>
                    <a:pt x="0" y="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vi-VN" sz="3200" b="1" kern="1200" dirty="0">
                  <a:latin typeface="Times New Roman" panose="02020603050405020304" pitchFamily="18" charset="0"/>
                  <a:cs typeface="Times New Roman" panose="02020603050405020304" pitchFamily="18" charset="0"/>
                </a:rPr>
                <a:t>1. </a:t>
              </a:r>
              <a:r>
                <a:rPr lang="en-US" sz="3200" b="1" kern="1200" dirty="0" err="1">
                  <a:latin typeface="Times New Roman" panose="02020603050405020304" pitchFamily="18" charset="0"/>
                  <a:cs typeface="Times New Roman" panose="02020603050405020304" pitchFamily="18" charset="0"/>
                </a:rPr>
                <a:t>Nội</a:t>
              </a:r>
              <a:r>
                <a:rPr lang="en-US" sz="3200" b="1" kern="1200" dirty="0">
                  <a:latin typeface="Times New Roman" panose="02020603050405020304" pitchFamily="18" charset="0"/>
                  <a:cs typeface="Times New Roman" panose="02020603050405020304" pitchFamily="18" charset="0"/>
                </a:rPr>
                <a:t> dung</a:t>
              </a:r>
              <a:endParaRPr lang="en-US" sz="3200" kern="1200" dirty="0">
                <a:latin typeface="Times New Roman" panose="02020603050405020304" pitchFamily="18" charset="0"/>
                <a:cs typeface="Times New Roman" panose="02020603050405020304" pitchFamily="18" charset="0"/>
              </a:endParaRPr>
            </a:p>
          </p:txBody>
        </p:sp>
        <p:sp>
          <p:nvSpPr>
            <p:cNvPr id="12" name="Freeform: Shape 11">
              <a:extLst>
                <a:ext uri="{FF2B5EF4-FFF2-40B4-BE49-F238E27FC236}">
                  <a16:creationId xmlns:a16="http://schemas.microsoft.com/office/drawing/2014/main" id="{EA1B6326-71DC-4C98-8FD6-9B61933FC2F7}"/>
                </a:ext>
              </a:extLst>
            </p:cNvPr>
            <p:cNvSpPr/>
            <p:nvPr/>
          </p:nvSpPr>
          <p:spPr>
            <a:xfrm>
              <a:off x="2032545" y="3678509"/>
              <a:ext cx="2376289" cy="3092180"/>
            </a:xfrm>
            <a:custGeom>
              <a:avLst/>
              <a:gdLst>
                <a:gd name="connsiteX0" fmla="*/ 0 w 2376289"/>
                <a:gd name="connsiteY0" fmla="*/ 0 h 1188144"/>
                <a:gd name="connsiteX1" fmla="*/ 2376289 w 2376289"/>
                <a:gd name="connsiteY1" fmla="*/ 0 h 1188144"/>
                <a:gd name="connsiteX2" fmla="*/ 2376289 w 2376289"/>
                <a:gd name="connsiteY2" fmla="*/ 1188144 h 1188144"/>
                <a:gd name="connsiteX3" fmla="*/ 0 w 2376289"/>
                <a:gd name="connsiteY3" fmla="*/ 1188144 h 1188144"/>
                <a:gd name="connsiteX4" fmla="*/ 0 w 2376289"/>
                <a:gd name="connsiteY4" fmla="*/ 0 h 1188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6289" h="1188144">
                  <a:moveTo>
                    <a:pt x="0" y="0"/>
                  </a:moveTo>
                  <a:lnTo>
                    <a:pt x="2376289" y="0"/>
                  </a:lnTo>
                  <a:lnTo>
                    <a:pt x="2376289" y="1188144"/>
                  </a:lnTo>
                  <a:lnTo>
                    <a:pt x="0" y="1188144"/>
                  </a:lnTo>
                  <a:lnTo>
                    <a:pt x="0" y="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en-US" sz="2800" kern="1200" dirty="0" err="1">
                  <a:latin typeface="Times New Roman" panose="02020603050405020304" pitchFamily="18" charset="0"/>
                  <a:cs typeface="Times New Roman" panose="02020603050405020304" pitchFamily="18" charset="0"/>
                </a:rPr>
                <a:t>Phân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tích</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vẻ</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đẹp</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của</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thiên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nhiên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và</a:t>
              </a:r>
              <a:r>
                <a:rPr lang="en-US" sz="2800" kern="1200" dirty="0">
                  <a:latin typeface="Times New Roman" panose="02020603050405020304" pitchFamily="18" charset="0"/>
                  <a:cs typeface="Times New Roman" panose="02020603050405020304" pitchFamily="18" charset="0"/>
                </a:rPr>
                <a:t> con </a:t>
              </a:r>
              <a:r>
                <a:rPr lang="en-US" sz="2800" kern="1200" dirty="0" err="1">
                  <a:latin typeface="Times New Roman" panose="02020603050405020304" pitchFamily="18" charset="0"/>
                  <a:cs typeface="Times New Roman" panose="02020603050405020304" pitchFamily="18" charset="0"/>
                </a:rPr>
                <a:t>người</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trong</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tác</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phẩm</a:t>
              </a:r>
              <a:r>
                <a:rPr lang="en-US" sz="2800" kern="1200" dirty="0">
                  <a:latin typeface="Times New Roman" panose="02020603050405020304" pitchFamily="18" charset="0"/>
                  <a:cs typeface="Times New Roman" panose="02020603050405020304" pitchFamily="18" charset="0"/>
                </a:rPr>
                <a:t> </a:t>
              </a:r>
              <a:r>
                <a:rPr lang="en-US" sz="2800" i="1" kern="1200" dirty="0">
                  <a:latin typeface="Times New Roman" panose="02020603050405020304" pitchFamily="18" charset="0"/>
                  <a:cs typeface="Times New Roman" panose="02020603050405020304" pitchFamily="18" charset="0"/>
                </a:rPr>
                <a:t>“</a:t>
              </a:r>
              <a:r>
                <a:rPr lang="en-US" sz="2800" i="1" kern="1200" dirty="0" err="1">
                  <a:latin typeface="Times New Roman" panose="02020603050405020304" pitchFamily="18" charset="0"/>
                  <a:cs typeface="Times New Roman" panose="02020603050405020304" pitchFamily="18" charset="0"/>
                </a:rPr>
                <a:t>Đất</a:t>
              </a:r>
              <a:r>
                <a:rPr lang="en-US" sz="2800" i="1" kern="1200" dirty="0">
                  <a:latin typeface="Times New Roman" panose="02020603050405020304" pitchFamily="18" charset="0"/>
                  <a:cs typeface="Times New Roman" panose="02020603050405020304" pitchFamily="18" charset="0"/>
                </a:rPr>
                <a:t> </a:t>
              </a:r>
              <a:r>
                <a:rPr lang="en-US" sz="2800" i="1" kern="1200" dirty="0" err="1">
                  <a:latin typeface="Times New Roman" panose="02020603050405020304" pitchFamily="18" charset="0"/>
                  <a:cs typeface="Times New Roman" panose="02020603050405020304" pitchFamily="18" charset="0"/>
                </a:rPr>
                <a:t>rừng</a:t>
              </a:r>
              <a:r>
                <a:rPr lang="en-US" sz="2800" i="1" kern="1200" dirty="0">
                  <a:latin typeface="Times New Roman" panose="02020603050405020304" pitchFamily="18" charset="0"/>
                  <a:cs typeface="Times New Roman" panose="02020603050405020304" pitchFamily="18" charset="0"/>
                </a:rPr>
                <a:t> </a:t>
              </a:r>
              <a:r>
                <a:rPr lang="en-US" sz="2800" i="1" kern="1200" dirty="0" err="1">
                  <a:latin typeface="Times New Roman" panose="02020603050405020304" pitchFamily="18" charset="0"/>
                  <a:cs typeface="Times New Roman" panose="02020603050405020304" pitchFamily="18" charset="0"/>
                </a:rPr>
                <a:t>Phương</a:t>
              </a:r>
              <a:r>
                <a:rPr lang="en-US" sz="2800" i="1" kern="1200" dirty="0">
                  <a:latin typeface="Times New Roman" panose="02020603050405020304" pitchFamily="18" charset="0"/>
                  <a:cs typeface="Times New Roman" panose="02020603050405020304" pitchFamily="18" charset="0"/>
                </a:rPr>
                <a:t> Nam</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Đoàn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Giỏi</a:t>
              </a:r>
              <a:r>
                <a:rPr lang="en-US" sz="2800" kern="1200" dirty="0">
                  <a:latin typeface="Times New Roman" panose="02020603050405020304" pitchFamily="18" charset="0"/>
                  <a:cs typeface="Times New Roman" panose="02020603050405020304" pitchFamily="18" charset="0"/>
                </a:rPr>
                <a:t>. </a:t>
              </a:r>
            </a:p>
          </p:txBody>
        </p:sp>
        <p:sp>
          <p:nvSpPr>
            <p:cNvPr id="13" name="Freeform: Shape 12">
              <a:extLst>
                <a:ext uri="{FF2B5EF4-FFF2-40B4-BE49-F238E27FC236}">
                  <a16:creationId xmlns:a16="http://schemas.microsoft.com/office/drawing/2014/main" id="{0B433875-3F21-40E3-A000-F59C446D9499}"/>
                </a:ext>
              </a:extLst>
            </p:cNvPr>
            <p:cNvSpPr/>
            <p:nvPr/>
          </p:nvSpPr>
          <p:spPr>
            <a:xfrm>
              <a:off x="4907855" y="3678509"/>
              <a:ext cx="2376289" cy="3092180"/>
            </a:xfrm>
            <a:custGeom>
              <a:avLst/>
              <a:gdLst>
                <a:gd name="connsiteX0" fmla="*/ 0 w 2376289"/>
                <a:gd name="connsiteY0" fmla="*/ 0 h 1188144"/>
                <a:gd name="connsiteX1" fmla="*/ 2376289 w 2376289"/>
                <a:gd name="connsiteY1" fmla="*/ 0 h 1188144"/>
                <a:gd name="connsiteX2" fmla="*/ 2376289 w 2376289"/>
                <a:gd name="connsiteY2" fmla="*/ 1188144 h 1188144"/>
                <a:gd name="connsiteX3" fmla="*/ 0 w 2376289"/>
                <a:gd name="connsiteY3" fmla="*/ 1188144 h 1188144"/>
                <a:gd name="connsiteX4" fmla="*/ 0 w 2376289"/>
                <a:gd name="connsiteY4" fmla="*/ 0 h 1188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6289" h="1188144">
                  <a:moveTo>
                    <a:pt x="0" y="0"/>
                  </a:moveTo>
                  <a:lnTo>
                    <a:pt x="2376289" y="0"/>
                  </a:lnTo>
                  <a:lnTo>
                    <a:pt x="2376289" y="1188144"/>
                  </a:lnTo>
                  <a:lnTo>
                    <a:pt x="0" y="1188144"/>
                  </a:lnTo>
                  <a:lnTo>
                    <a:pt x="0" y="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en-US" sz="3200" kern="1200" dirty="0" err="1">
                  <a:latin typeface="Times New Roman" panose="02020603050405020304" pitchFamily="18" charset="0"/>
                  <a:cs typeface="Times New Roman" panose="02020603050405020304" pitchFamily="18" charset="0"/>
                </a:rPr>
                <a:t>Thể</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hiện</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sự</a:t>
              </a:r>
              <a:r>
                <a:rPr lang="en-US" sz="3200" kern="1200" dirty="0">
                  <a:latin typeface="Times New Roman" panose="02020603050405020304" pitchFamily="18" charset="0"/>
                  <a:cs typeface="Times New Roman" panose="02020603050405020304" pitchFamily="18" charset="0"/>
                </a:rPr>
                <a:t> am </a:t>
              </a:r>
              <a:r>
                <a:rPr lang="en-US" sz="3200" kern="1200" dirty="0" err="1">
                  <a:latin typeface="Times New Roman" panose="02020603050405020304" pitchFamily="18" charset="0"/>
                  <a:cs typeface="Times New Roman" panose="02020603050405020304" pitchFamily="18" charset="0"/>
                </a:rPr>
                <a:t>hiểu</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và</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tình</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cảm</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của</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người</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viết</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với</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nhà</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văn</a:t>
              </a:r>
              <a:r>
                <a:rPr lang="en-US" sz="3200" kern="1200" dirty="0">
                  <a:latin typeface="Times New Roman" panose="02020603050405020304" pitchFamily="18" charset="0"/>
                  <a:cs typeface="Times New Roman" panose="02020603050405020304" pitchFamily="18" charset="0"/>
                </a:rPr>
                <a:t>.</a:t>
              </a:r>
            </a:p>
          </p:txBody>
        </p:sp>
        <p:sp>
          <p:nvSpPr>
            <p:cNvPr id="14" name="Freeform: Shape 13">
              <a:extLst>
                <a:ext uri="{FF2B5EF4-FFF2-40B4-BE49-F238E27FC236}">
                  <a16:creationId xmlns:a16="http://schemas.microsoft.com/office/drawing/2014/main" id="{01D6AB59-C37C-4F18-BA34-7E8C06D8976A}"/>
                </a:ext>
              </a:extLst>
            </p:cNvPr>
            <p:cNvSpPr/>
            <p:nvPr/>
          </p:nvSpPr>
          <p:spPr>
            <a:xfrm>
              <a:off x="7783165" y="3678509"/>
              <a:ext cx="2376289" cy="3092180"/>
            </a:xfrm>
            <a:custGeom>
              <a:avLst/>
              <a:gdLst>
                <a:gd name="connsiteX0" fmla="*/ 0 w 2376289"/>
                <a:gd name="connsiteY0" fmla="*/ 0 h 1188144"/>
                <a:gd name="connsiteX1" fmla="*/ 2376289 w 2376289"/>
                <a:gd name="connsiteY1" fmla="*/ 0 h 1188144"/>
                <a:gd name="connsiteX2" fmla="*/ 2376289 w 2376289"/>
                <a:gd name="connsiteY2" fmla="*/ 1188144 h 1188144"/>
                <a:gd name="connsiteX3" fmla="*/ 0 w 2376289"/>
                <a:gd name="connsiteY3" fmla="*/ 1188144 h 1188144"/>
                <a:gd name="connsiteX4" fmla="*/ 0 w 2376289"/>
                <a:gd name="connsiteY4" fmla="*/ 0 h 1188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6289" h="1188144">
                  <a:moveTo>
                    <a:pt x="0" y="0"/>
                  </a:moveTo>
                  <a:lnTo>
                    <a:pt x="2376289" y="0"/>
                  </a:lnTo>
                  <a:lnTo>
                    <a:pt x="2376289" y="1188144"/>
                  </a:lnTo>
                  <a:lnTo>
                    <a:pt x="0" y="1188144"/>
                  </a:lnTo>
                  <a:lnTo>
                    <a:pt x="0" y="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en-US" sz="3200" kern="1200" dirty="0">
                  <a:latin typeface="Times New Roman" panose="02020603050405020304" pitchFamily="18" charset="0"/>
                  <a:cs typeface="Times New Roman" panose="02020603050405020304" pitchFamily="18" charset="0"/>
                </a:rPr>
                <a:t>Cho </a:t>
              </a:r>
              <a:r>
                <a:rPr lang="en-US" sz="3200" kern="1200" dirty="0" err="1">
                  <a:latin typeface="Times New Roman" panose="02020603050405020304" pitchFamily="18" charset="0"/>
                  <a:cs typeface="Times New Roman" panose="02020603050405020304" pitchFamily="18" charset="0"/>
                </a:rPr>
                <a:t>bạn</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đọc</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hiểu</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biết</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và</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tình</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yêu</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mến</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về</a:t>
              </a:r>
              <a:r>
                <a:rPr lang="en-US" sz="3200" kern="1200" dirty="0">
                  <a:latin typeface="Times New Roman" panose="02020603050405020304" pitchFamily="18" charset="0"/>
                  <a:cs typeface="Times New Roman" panose="02020603050405020304" pitchFamily="18" charset="0"/>
                </a:rPr>
                <a:t> </a:t>
              </a:r>
              <a:r>
                <a:rPr lang="vi-VN" sz="3200" kern="1200" dirty="0">
                  <a:latin typeface="Times New Roman" panose="02020603050405020304" pitchFamily="18" charset="0"/>
                  <a:cs typeface="Times New Roman" panose="02020603050405020304" pitchFamily="18" charset="0"/>
                </a:rPr>
                <a:t>thiên  </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nhiên</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và</a:t>
              </a:r>
              <a:r>
                <a:rPr lang="en-US" sz="3200" kern="1200" dirty="0">
                  <a:latin typeface="Times New Roman" panose="02020603050405020304" pitchFamily="18" charset="0"/>
                  <a:cs typeface="Times New Roman" panose="02020603050405020304" pitchFamily="18" charset="0"/>
                </a:rPr>
                <a:t> con </a:t>
              </a:r>
              <a:r>
                <a:rPr lang="en-US" sz="3200" kern="1200" dirty="0" err="1">
                  <a:latin typeface="Times New Roman" panose="02020603050405020304" pitchFamily="18" charset="0"/>
                  <a:cs typeface="Times New Roman" panose="02020603050405020304" pitchFamily="18" charset="0"/>
                </a:rPr>
                <a:t>người</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phương</a:t>
              </a:r>
              <a:r>
                <a:rPr lang="en-US" sz="3200" kern="1200" dirty="0">
                  <a:latin typeface="Times New Roman" panose="02020603050405020304" pitchFamily="18" charset="0"/>
                  <a:cs typeface="Times New Roman" panose="02020603050405020304" pitchFamily="18" charset="0"/>
                </a:rPr>
                <a:t> Nam.</a:t>
              </a:r>
            </a:p>
          </p:txBody>
        </p:sp>
      </p:grpSp>
    </p:spTree>
    <p:extLst>
      <p:ext uri="{BB962C8B-B14F-4D97-AF65-F5344CB8AC3E}">
        <p14:creationId xmlns:p14="http://schemas.microsoft.com/office/powerpoint/2010/main" val="2312595180"/>
      </p:ext>
    </p:extLst>
  </p:cSld>
  <p:clrMapOvr>
    <a:masterClrMapping/>
  </p:clrMapOvr>
  <p:transition spd="slow">
    <p:comb/>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F355976-370C-45A2-B489-6EB236C14336}"/>
              </a:ext>
            </a:extLst>
          </p:cNvPr>
          <p:cNvSpPr/>
          <p:nvPr/>
        </p:nvSpPr>
        <p:spPr>
          <a:xfrm rot="7310083">
            <a:off x="6069636" y="4117532"/>
            <a:ext cx="59147" cy="2170701"/>
          </a:xfrm>
          <a:prstGeom prst="rect">
            <a:avLst/>
          </a:prstGeom>
          <a:gradFill flip="none" rotWithShape="1">
            <a:gsLst>
              <a:gs pos="0">
                <a:schemeClr val="bg1">
                  <a:lumMod val="95000"/>
                </a:schemeClr>
              </a:gs>
              <a:gs pos="100000">
                <a:schemeClr val="bg1">
                  <a:lumMod val="75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Rectangle 2">
            <a:extLst>
              <a:ext uri="{FF2B5EF4-FFF2-40B4-BE49-F238E27FC236}">
                <a16:creationId xmlns:a16="http://schemas.microsoft.com/office/drawing/2014/main" id="{F8FD0B2D-BEC2-4466-87EB-EF8377954631}"/>
              </a:ext>
            </a:extLst>
          </p:cNvPr>
          <p:cNvSpPr/>
          <p:nvPr/>
        </p:nvSpPr>
        <p:spPr>
          <a:xfrm rot="7310083">
            <a:off x="6069636" y="1650655"/>
            <a:ext cx="59147" cy="2170701"/>
          </a:xfrm>
          <a:prstGeom prst="rect">
            <a:avLst/>
          </a:prstGeom>
          <a:gradFill flip="none" rotWithShape="1">
            <a:gsLst>
              <a:gs pos="0">
                <a:schemeClr val="bg1">
                  <a:lumMod val="95000"/>
                </a:schemeClr>
              </a:gs>
              <a:gs pos="100000">
                <a:schemeClr val="bg1">
                  <a:lumMod val="75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Rectangle 3">
            <a:extLst>
              <a:ext uri="{FF2B5EF4-FFF2-40B4-BE49-F238E27FC236}">
                <a16:creationId xmlns:a16="http://schemas.microsoft.com/office/drawing/2014/main" id="{BEF7596A-1C6D-46E2-9A97-FB9B4B7C9B98}"/>
              </a:ext>
            </a:extLst>
          </p:cNvPr>
          <p:cNvSpPr/>
          <p:nvPr/>
        </p:nvSpPr>
        <p:spPr>
          <a:xfrm rot="3431936">
            <a:off x="6165965" y="2856188"/>
            <a:ext cx="59147" cy="2170701"/>
          </a:xfrm>
          <a:prstGeom prst="rect">
            <a:avLst/>
          </a:prstGeom>
          <a:gradFill flip="none" rotWithShape="1">
            <a:gsLst>
              <a:gs pos="0">
                <a:schemeClr val="bg1">
                  <a:lumMod val="95000"/>
                </a:schemeClr>
              </a:gs>
              <a:gs pos="100000">
                <a:schemeClr val="bg1">
                  <a:lumMod val="75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Rectangle 4">
            <a:extLst>
              <a:ext uri="{FF2B5EF4-FFF2-40B4-BE49-F238E27FC236}">
                <a16:creationId xmlns:a16="http://schemas.microsoft.com/office/drawing/2014/main" id="{7F2BE399-0EC8-4A4B-A414-D645031053AD}"/>
              </a:ext>
            </a:extLst>
          </p:cNvPr>
          <p:cNvSpPr/>
          <p:nvPr/>
        </p:nvSpPr>
        <p:spPr>
          <a:xfrm rot="3112933">
            <a:off x="6135905" y="299578"/>
            <a:ext cx="59148" cy="2170701"/>
          </a:xfrm>
          <a:prstGeom prst="rect">
            <a:avLst/>
          </a:prstGeom>
          <a:gradFill flip="none" rotWithShape="1">
            <a:gsLst>
              <a:gs pos="0">
                <a:schemeClr val="bg1">
                  <a:lumMod val="95000"/>
                </a:schemeClr>
              </a:gs>
              <a:gs pos="100000">
                <a:schemeClr val="bg1">
                  <a:lumMod val="75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6" name="Group 5">
            <a:extLst>
              <a:ext uri="{FF2B5EF4-FFF2-40B4-BE49-F238E27FC236}">
                <a16:creationId xmlns:a16="http://schemas.microsoft.com/office/drawing/2014/main" id="{B57F6B87-58FE-4B90-9922-02B30E6B9126}"/>
              </a:ext>
            </a:extLst>
          </p:cNvPr>
          <p:cNvGrpSpPr/>
          <p:nvPr/>
        </p:nvGrpSpPr>
        <p:grpSpPr>
          <a:xfrm>
            <a:off x="6865295" y="544287"/>
            <a:ext cx="393217" cy="348093"/>
            <a:chOff x="6849373" y="483241"/>
            <a:chExt cx="409140" cy="409140"/>
          </a:xfrm>
        </p:grpSpPr>
        <p:sp>
          <p:nvSpPr>
            <p:cNvPr id="7" name="Oval 6">
              <a:extLst>
                <a:ext uri="{FF2B5EF4-FFF2-40B4-BE49-F238E27FC236}">
                  <a16:creationId xmlns:a16="http://schemas.microsoft.com/office/drawing/2014/main" id="{9B0FE824-B0E2-44E8-BDB3-47B6C1E0EA27}"/>
                </a:ext>
              </a:extLst>
            </p:cNvPr>
            <p:cNvSpPr/>
            <p:nvPr/>
          </p:nvSpPr>
          <p:spPr>
            <a:xfrm>
              <a:off x="6849373" y="483241"/>
              <a:ext cx="409140" cy="409140"/>
            </a:xfrm>
            <a:prstGeom prst="ellipse">
              <a:avLst/>
            </a:prstGeom>
            <a:gradFill flip="none" rotWithShape="1">
              <a:gsLst>
                <a:gs pos="0">
                  <a:schemeClr val="bg1">
                    <a:lumMod val="95000"/>
                  </a:schemeClr>
                </a:gs>
                <a:gs pos="100000">
                  <a:schemeClr val="bg1">
                    <a:lumMod val="75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Oval 7">
              <a:extLst>
                <a:ext uri="{FF2B5EF4-FFF2-40B4-BE49-F238E27FC236}">
                  <a16:creationId xmlns:a16="http://schemas.microsoft.com/office/drawing/2014/main" id="{FC344D25-EB1E-47DA-9661-441C3384C4FD}"/>
                </a:ext>
              </a:extLst>
            </p:cNvPr>
            <p:cNvSpPr/>
            <p:nvPr/>
          </p:nvSpPr>
          <p:spPr>
            <a:xfrm>
              <a:off x="6951658" y="585526"/>
              <a:ext cx="204570" cy="204570"/>
            </a:xfrm>
            <a:prstGeom prst="ellipse">
              <a:avLst/>
            </a:prstGeom>
            <a:gradFill>
              <a:gsLst>
                <a:gs pos="0">
                  <a:srgbClr val="66CCFF"/>
                </a:gs>
                <a:gs pos="100000">
                  <a:srgbClr val="0066CC"/>
                </a:gs>
              </a:gsLst>
              <a:lin ang="21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9" name="Group 8">
            <a:extLst>
              <a:ext uri="{FF2B5EF4-FFF2-40B4-BE49-F238E27FC236}">
                <a16:creationId xmlns:a16="http://schemas.microsoft.com/office/drawing/2014/main" id="{5B28C19D-04CB-420D-BA03-FE7C911FCF4E}"/>
              </a:ext>
            </a:extLst>
          </p:cNvPr>
          <p:cNvGrpSpPr/>
          <p:nvPr/>
        </p:nvGrpSpPr>
        <p:grpSpPr>
          <a:xfrm>
            <a:off x="4949409" y="2005068"/>
            <a:ext cx="393217" cy="348093"/>
            <a:chOff x="4933487" y="1944022"/>
            <a:chExt cx="409140" cy="409140"/>
          </a:xfrm>
        </p:grpSpPr>
        <p:sp>
          <p:nvSpPr>
            <p:cNvPr id="10" name="Oval 9">
              <a:extLst>
                <a:ext uri="{FF2B5EF4-FFF2-40B4-BE49-F238E27FC236}">
                  <a16:creationId xmlns:a16="http://schemas.microsoft.com/office/drawing/2014/main" id="{3B9EFC10-6E3C-42C5-BF6E-80076BFEEC88}"/>
                </a:ext>
              </a:extLst>
            </p:cNvPr>
            <p:cNvSpPr/>
            <p:nvPr/>
          </p:nvSpPr>
          <p:spPr>
            <a:xfrm>
              <a:off x="4933487" y="1944022"/>
              <a:ext cx="409140" cy="409140"/>
            </a:xfrm>
            <a:prstGeom prst="ellipse">
              <a:avLst/>
            </a:prstGeom>
            <a:gradFill flip="none" rotWithShape="1">
              <a:gsLst>
                <a:gs pos="0">
                  <a:schemeClr val="bg1">
                    <a:lumMod val="95000"/>
                  </a:schemeClr>
                </a:gs>
                <a:gs pos="100000">
                  <a:schemeClr val="bg1">
                    <a:lumMod val="75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Oval 10">
              <a:extLst>
                <a:ext uri="{FF2B5EF4-FFF2-40B4-BE49-F238E27FC236}">
                  <a16:creationId xmlns:a16="http://schemas.microsoft.com/office/drawing/2014/main" id="{A1257E09-7E60-49CE-98CF-4605A3116079}"/>
                </a:ext>
              </a:extLst>
            </p:cNvPr>
            <p:cNvSpPr/>
            <p:nvPr/>
          </p:nvSpPr>
          <p:spPr>
            <a:xfrm>
              <a:off x="5035772" y="2046307"/>
              <a:ext cx="204570" cy="204570"/>
            </a:xfrm>
            <a:prstGeom prst="ellipse">
              <a:avLst/>
            </a:prstGeom>
            <a:gradFill>
              <a:gsLst>
                <a:gs pos="0">
                  <a:srgbClr val="FFCC66"/>
                </a:gs>
                <a:gs pos="100000">
                  <a:srgbClr val="FF9900"/>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12" name="Group 11">
            <a:extLst>
              <a:ext uri="{FF2B5EF4-FFF2-40B4-BE49-F238E27FC236}">
                <a16:creationId xmlns:a16="http://schemas.microsoft.com/office/drawing/2014/main" id="{277449B3-D6C4-4E4F-8DD4-793C627B8A5E}"/>
              </a:ext>
            </a:extLst>
          </p:cNvPr>
          <p:cNvGrpSpPr/>
          <p:nvPr/>
        </p:nvGrpSpPr>
        <p:grpSpPr>
          <a:xfrm>
            <a:off x="4949409" y="4427983"/>
            <a:ext cx="393217" cy="348093"/>
            <a:chOff x="4933487" y="4366937"/>
            <a:chExt cx="409140" cy="409140"/>
          </a:xfrm>
        </p:grpSpPr>
        <p:sp>
          <p:nvSpPr>
            <p:cNvPr id="13" name="Oval 12">
              <a:extLst>
                <a:ext uri="{FF2B5EF4-FFF2-40B4-BE49-F238E27FC236}">
                  <a16:creationId xmlns:a16="http://schemas.microsoft.com/office/drawing/2014/main" id="{8514EBFC-C6DB-49B7-A52F-87050D3CFB08}"/>
                </a:ext>
              </a:extLst>
            </p:cNvPr>
            <p:cNvSpPr/>
            <p:nvPr/>
          </p:nvSpPr>
          <p:spPr>
            <a:xfrm>
              <a:off x="4933487" y="4366937"/>
              <a:ext cx="409140" cy="409140"/>
            </a:xfrm>
            <a:prstGeom prst="ellipse">
              <a:avLst/>
            </a:prstGeom>
            <a:gradFill flip="none" rotWithShape="1">
              <a:gsLst>
                <a:gs pos="0">
                  <a:schemeClr val="bg1">
                    <a:lumMod val="95000"/>
                  </a:schemeClr>
                </a:gs>
                <a:gs pos="100000">
                  <a:schemeClr val="bg1">
                    <a:lumMod val="75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Oval 13">
              <a:extLst>
                <a:ext uri="{FF2B5EF4-FFF2-40B4-BE49-F238E27FC236}">
                  <a16:creationId xmlns:a16="http://schemas.microsoft.com/office/drawing/2014/main" id="{C485A280-DD4A-4DB0-B7AD-22802FE44E96}"/>
                </a:ext>
              </a:extLst>
            </p:cNvPr>
            <p:cNvSpPr/>
            <p:nvPr/>
          </p:nvSpPr>
          <p:spPr>
            <a:xfrm>
              <a:off x="5035772" y="4469222"/>
              <a:ext cx="204570" cy="204570"/>
            </a:xfrm>
            <a:prstGeom prst="ellipse">
              <a:avLst/>
            </a:prstGeom>
            <a:gradFill>
              <a:gsLst>
                <a:gs pos="0">
                  <a:srgbClr val="66FF66"/>
                </a:gs>
                <a:gs pos="100000">
                  <a:srgbClr val="009900"/>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15" name="Group 14">
            <a:extLst>
              <a:ext uri="{FF2B5EF4-FFF2-40B4-BE49-F238E27FC236}">
                <a16:creationId xmlns:a16="http://schemas.microsoft.com/office/drawing/2014/main" id="{FF553659-81D1-436B-BA1F-0325752A73B7}"/>
              </a:ext>
            </a:extLst>
          </p:cNvPr>
          <p:cNvGrpSpPr/>
          <p:nvPr/>
        </p:nvGrpSpPr>
        <p:grpSpPr>
          <a:xfrm>
            <a:off x="6865295" y="3259272"/>
            <a:ext cx="393217" cy="348093"/>
            <a:chOff x="6849373" y="3198226"/>
            <a:chExt cx="409140" cy="409140"/>
          </a:xfrm>
        </p:grpSpPr>
        <p:sp>
          <p:nvSpPr>
            <p:cNvPr id="16" name="Oval 15">
              <a:extLst>
                <a:ext uri="{FF2B5EF4-FFF2-40B4-BE49-F238E27FC236}">
                  <a16:creationId xmlns:a16="http://schemas.microsoft.com/office/drawing/2014/main" id="{4400D63D-6969-42C0-8518-8C148CA7F0BE}"/>
                </a:ext>
              </a:extLst>
            </p:cNvPr>
            <p:cNvSpPr/>
            <p:nvPr/>
          </p:nvSpPr>
          <p:spPr>
            <a:xfrm>
              <a:off x="6849373" y="3198226"/>
              <a:ext cx="409140" cy="409140"/>
            </a:xfrm>
            <a:prstGeom prst="ellipse">
              <a:avLst/>
            </a:prstGeom>
            <a:gradFill flip="none" rotWithShape="1">
              <a:gsLst>
                <a:gs pos="0">
                  <a:schemeClr val="bg1">
                    <a:lumMod val="95000"/>
                  </a:schemeClr>
                </a:gs>
                <a:gs pos="100000">
                  <a:schemeClr val="bg1">
                    <a:lumMod val="75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Oval 16">
              <a:extLst>
                <a:ext uri="{FF2B5EF4-FFF2-40B4-BE49-F238E27FC236}">
                  <a16:creationId xmlns:a16="http://schemas.microsoft.com/office/drawing/2014/main" id="{4D79EC5E-19AA-48A9-A597-1E53E169AD18}"/>
                </a:ext>
              </a:extLst>
            </p:cNvPr>
            <p:cNvSpPr/>
            <p:nvPr/>
          </p:nvSpPr>
          <p:spPr>
            <a:xfrm>
              <a:off x="6951658" y="3300511"/>
              <a:ext cx="204570" cy="204570"/>
            </a:xfrm>
            <a:prstGeom prst="ellipse">
              <a:avLst/>
            </a:prstGeom>
            <a:gradFill>
              <a:gsLst>
                <a:gs pos="0">
                  <a:srgbClr val="FF00FF"/>
                </a:gs>
                <a:gs pos="100000">
                  <a:srgbClr val="CC0066"/>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18" name="Group 17">
            <a:extLst>
              <a:ext uri="{FF2B5EF4-FFF2-40B4-BE49-F238E27FC236}">
                <a16:creationId xmlns:a16="http://schemas.microsoft.com/office/drawing/2014/main" id="{6B230FC1-19E9-4372-B35A-C4ED4EAA21C6}"/>
              </a:ext>
            </a:extLst>
          </p:cNvPr>
          <p:cNvGrpSpPr/>
          <p:nvPr/>
        </p:nvGrpSpPr>
        <p:grpSpPr>
          <a:xfrm>
            <a:off x="6865295" y="5693184"/>
            <a:ext cx="393217" cy="348093"/>
            <a:chOff x="6849373" y="5632138"/>
            <a:chExt cx="409140" cy="409140"/>
          </a:xfrm>
        </p:grpSpPr>
        <p:sp>
          <p:nvSpPr>
            <p:cNvPr id="19" name="Oval 18">
              <a:extLst>
                <a:ext uri="{FF2B5EF4-FFF2-40B4-BE49-F238E27FC236}">
                  <a16:creationId xmlns:a16="http://schemas.microsoft.com/office/drawing/2014/main" id="{882F3471-B9AA-43FA-8AB7-F572534B8887}"/>
                </a:ext>
              </a:extLst>
            </p:cNvPr>
            <p:cNvSpPr/>
            <p:nvPr/>
          </p:nvSpPr>
          <p:spPr>
            <a:xfrm>
              <a:off x="6849373" y="5632138"/>
              <a:ext cx="409140" cy="409140"/>
            </a:xfrm>
            <a:prstGeom prst="ellipse">
              <a:avLst/>
            </a:prstGeom>
            <a:gradFill flip="none" rotWithShape="1">
              <a:gsLst>
                <a:gs pos="0">
                  <a:schemeClr val="bg1">
                    <a:lumMod val="95000"/>
                  </a:schemeClr>
                </a:gs>
                <a:gs pos="100000">
                  <a:schemeClr val="bg1">
                    <a:lumMod val="75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Oval 19">
              <a:extLst>
                <a:ext uri="{FF2B5EF4-FFF2-40B4-BE49-F238E27FC236}">
                  <a16:creationId xmlns:a16="http://schemas.microsoft.com/office/drawing/2014/main" id="{F0576E93-3E1C-43E3-BE2C-E085BE39F031}"/>
                </a:ext>
              </a:extLst>
            </p:cNvPr>
            <p:cNvSpPr/>
            <p:nvPr/>
          </p:nvSpPr>
          <p:spPr>
            <a:xfrm>
              <a:off x="6951658" y="5734423"/>
              <a:ext cx="204570" cy="204570"/>
            </a:xfrm>
            <a:prstGeom prst="ellipse">
              <a:avLst/>
            </a:prstGeom>
            <a:gradFill>
              <a:gsLst>
                <a:gs pos="0">
                  <a:srgbClr val="FF5050"/>
                </a:gs>
                <a:gs pos="100000">
                  <a:srgbClr val="FF3300"/>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22" name="Group 21">
            <a:extLst>
              <a:ext uri="{FF2B5EF4-FFF2-40B4-BE49-F238E27FC236}">
                <a16:creationId xmlns:a16="http://schemas.microsoft.com/office/drawing/2014/main" id="{E5C1D100-04D3-4C04-B0A7-2B30B5855A09}"/>
              </a:ext>
            </a:extLst>
          </p:cNvPr>
          <p:cNvGrpSpPr/>
          <p:nvPr/>
        </p:nvGrpSpPr>
        <p:grpSpPr>
          <a:xfrm flipH="1">
            <a:off x="6931887" y="4024450"/>
            <a:ext cx="4564734" cy="1314676"/>
            <a:chOff x="644577" y="530306"/>
            <a:chExt cx="5816807" cy="1892449"/>
          </a:xfrm>
        </p:grpSpPr>
        <p:sp>
          <p:nvSpPr>
            <p:cNvPr id="29" name="Freeform: Shape 28">
              <a:extLst>
                <a:ext uri="{FF2B5EF4-FFF2-40B4-BE49-F238E27FC236}">
                  <a16:creationId xmlns:a16="http://schemas.microsoft.com/office/drawing/2014/main" id="{1C98866A-B6F5-42CB-916F-86B5509FE02F}"/>
                </a:ext>
              </a:extLst>
            </p:cNvPr>
            <p:cNvSpPr/>
            <p:nvPr/>
          </p:nvSpPr>
          <p:spPr>
            <a:xfrm rot="18900000">
              <a:off x="4746424" y="662430"/>
              <a:ext cx="1714960" cy="1715080"/>
            </a:xfrm>
            <a:custGeom>
              <a:avLst/>
              <a:gdLst>
                <a:gd name="connsiteX0" fmla="*/ 5326538 w 5427879"/>
                <a:gd name="connsiteY0" fmla="*/ 3110542 h 5428261"/>
                <a:gd name="connsiteX1" fmla="*/ 5427879 w 5427879"/>
                <a:gd name="connsiteY1" fmla="*/ 3355199 h 5428261"/>
                <a:gd name="connsiteX2" fmla="*/ 5427879 w 5427879"/>
                <a:gd name="connsiteY2" fmla="*/ 5082263 h 5428261"/>
                <a:gd name="connsiteX3" fmla="*/ 5081881 w 5427879"/>
                <a:gd name="connsiteY3" fmla="*/ 5428261 h 5428261"/>
                <a:gd name="connsiteX4" fmla="*/ 3354817 w 5427879"/>
                <a:gd name="connsiteY4" fmla="*/ 5428261 h 5428261"/>
                <a:gd name="connsiteX5" fmla="*/ 3067910 w 5427879"/>
                <a:gd name="connsiteY5" fmla="*/ 5275714 h 5428261"/>
                <a:gd name="connsiteX6" fmla="*/ 3067846 w 5427879"/>
                <a:gd name="connsiteY6" fmla="*/ 5275594 h 5428261"/>
                <a:gd name="connsiteX7" fmla="*/ 0 w 5427879"/>
                <a:gd name="connsiteY7" fmla="*/ 2207748 h 5428261"/>
                <a:gd name="connsiteX8" fmla="*/ 2207748 w 5427879"/>
                <a:gd name="connsiteY8" fmla="*/ 0 h 5428261"/>
                <a:gd name="connsiteX9" fmla="*/ 5279385 w 5427879"/>
                <a:gd name="connsiteY9" fmla="*/ 3071636 h 5428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427879" h="5428261">
                  <a:moveTo>
                    <a:pt x="5326538" y="3110542"/>
                  </a:moveTo>
                  <a:cubicBezTo>
                    <a:pt x="5389152" y="3173155"/>
                    <a:pt x="5427879" y="3259654"/>
                    <a:pt x="5427879" y="3355199"/>
                  </a:cubicBezTo>
                  <a:lnTo>
                    <a:pt x="5427879" y="5082263"/>
                  </a:lnTo>
                  <a:cubicBezTo>
                    <a:pt x="5427879" y="5273352"/>
                    <a:pt x="5272970" y="5428261"/>
                    <a:pt x="5081881" y="5428261"/>
                  </a:cubicBezTo>
                  <a:lnTo>
                    <a:pt x="3354817" y="5428261"/>
                  </a:lnTo>
                  <a:cubicBezTo>
                    <a:pt x="3235386" y="5428261"/>
                    <a:pt x="3130089" y="5367749"/>
                    <a:pt x="3067910" y="5275714"/>
                  </a:cubicBezTo>
                  <a:lnTo>
                    <a:pt x="3067846" y="5275594"/>
                  </a:lnTo>
                  <a:lnTo>
                    <a:pt x="0" y="2207748"/>
                  </a:lnTo>
                  <a:lnTo>
                    <a:pt x="2207748" y="0"/>
                  </a:lnTo>
                  <a:lnTo>
                    <a:pt x="5279385" y="3071636"/>
                  </a:lnTo>
                  <a:close/>
                </a:path>
              </a:pathLst>
            </a:custGeom>
            <a:gradFill flip="none" rotWithShape="1">
              <a:gsLst>
                <a:gs pos="0">
                  <a:schemeClr val="bg1">
                    <a:lumMod val="95000"/>
                  </a:schemeClr>
                </a:gs>
                <a:gs pos="67000">
                  <a:schemeClr val="bg1">
                    <a:lumMod val="75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0" name="Freeform: Shape 29">
              <a:extLst>
                <a:ext uri="{FF2B5EF4-FFF2-40B4-BE49-F238E27FC236}">
                  <a16:creationId xmlns:a16="http://schemas.microsoft.com/office/drawing/2014/main" id="{234E7D60-4817-4415-9DD7-53D0F1D634BE}"/>
                </a:ext>
              </a:extLst>
            </p:cNvPr>
            <p:cNvSpPr/>
            <p:nvPr/>
          </p:nvSpPr>
          <p:spPr>
            <a:xfrm rot="18900000">
              <a:off x="4914379" y="785499"/>
              <a:ext cx="1468654" cy="1468942"/>
            </a:xfrm>
            <a:custGeom>
              <a:avLst/>
              <a:gdLst>
                <a:gd name="connsiteX0" fmla="*/ 5010911 w 5050897"/>
                <a:gd name="connsiteY0" fmla="*/ 3025246 h 5051891"/>
                <a:gd name="connsiteX1" fmla="*/ 5050897 w 5050897"/>
                <a:gd name="connsiteY1" fmla="*/ 3121782 h 5051891"/>
                <a:gd name="connsiteX2" fmla="*/ 5050897 w 5050897"/>
                <a:gd name="connsiteY2" fmla="*/ 4915369 h 5051891"/>
                <a:gd name="connsiteX3" fmla="*/ 4914375 w 5050897"/>
                <a:gd name="connsiteY3" fmla="*/ 5051891 h 5051891"/>
                <a:gd name="connsiteX4" fmla="*/ 3120789 w 5050897"/>
                <a:gd name="connsiteY4" fmla="*/ 5051891 h 5051891"/>
                <a:gd name="connsiteX5" fmla="*/ 3024253 w 5050897"/>
                <a:gd name="connsiteY5" fmla="*/ 5011905 h 5051891"/>
                <a:gd name="connsiteX6" fmla="*/ 3010284 w 5050897"/>
                <a:gd name="connsiteY6" fmla="*/ 4991186 h 5051891"/>
                <a:gd name="connsiteX7" fmla="*/ 0 w 5050897"/>
                <a:gd name="connsiteY7" fmla="*/ 1980901 h 5051891"/>
                <a:gd name="connsiteX8" fmla="*/ 1980901 w 5050897"/>
                <a:gd name="connsiteY8" fmla="*/ 0 h 5051891"/>
                <a:gd name="connsiteX9" fmla="*/ 4996292 w 5050897"/>
                <a:gd name="connsiteY9" fmla="*/ 3015390 h 5051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050897" h="5051891">
                  <a:moveTo>
                    <a:pt x="5010911" y="3025246"/>
                  </a:moveTo>
                  <a:cubicBezTo>
                    <a:pt x="5035616" y="3049952"/>
                    <a:pt x="5050897" y="3084082"/>
                    <a:pt x="5050897" y="3121782"/>
                  </a:cubicBezTo>
                  <a:lnTo>
                    <a:pt x="5050897" y="4915369"/>
                  </a:lnTo>
                  <a:cubicBezTo>
                    <a:pt x="5050897" y="4990768"/>
                    <a:pt x="4989774" y="5051891"/>
                    <a:pt x="4914375" y="5051891"/>
                  </a:cubicBezTo>
                  <a:lnTo>
                    <a:pt x="3120789" y="5051891"/>
                  </a:lnTo>
                  <a:cubicBezTo>
                    <a:pt x="3083089" y="5051891"/>
                    <a:pt x="3048959" y="5036610"/>
                    <a:pt x="3024253" y="5011905"/>
                  </a:cubicBezTo>
                  <a:lnTo>
                    <a:pt x="3010284" y="4991186"/>
                  </a:lnTo>
                  <a:lnTo>
                    <a:pt x="0" y="1980901"/>
                  </a:lnTo>
                  <a:lnTo>
                    <a:pt x="1980901" y="0"/>
                  </a:lnTo>
                  <a:lnTo>
                    <a:pt x="4996292" y="3015390"/>
                  </a:lnTo>
                  <a:close/>
                </a:path>
              </a:pathLst>
            </a:custGeom>
            <a:gradFill>
              <a:gsLst>
                <a:gs pos="0">
                  <a:srgbClr val="66FF66"/>
                </a:gs>
                <a:gs pos="100000">
                  <a:srgbClr val="009900"/>
                </a:gs>
              </a:gsLst>
              <a:lin ang="21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1" name="Freeform: Shape 30">
              <a:extLst>
                <a:ext uri="{FF2B5EF4-FFF2-40B4-BE49-F238E27FC236}">
                  <a16:creationId xmlns:a16="http://schemas.microsoft.com/office/drawing/2014/main" id="{69303D82-C26F-461C-9271-B8BAE6E70625}"/>
                </a:ext>
              </a:extLst>
            </p:cNvPr>
            <p:cNvSpPr/>
            <p:nvPr/>
          </p:nvSpPr>
          <p:spPr>
            <a:xfrm>
              <a:off x="644577" y="614597"/>
              <a:ext cx="5055626" cy="1723869"/>
            </a:xfrm>
            <a:custGeom>
              <a:avLst/>
              <a:gdLst>
                <a:gd name="connsiteX0" fmla="*/ 527159 w 5055626"/>
                <a:gd name="connsiteY0" fmla="*/ 0 h 1723869"/>
                <a:gd name="connsiteX1" fmla="*/ 4390579 w 5055626"/>
                <a:gd name="connsiteY1" fmla="*/ 0 h 1723869"/>
                <a:gd name="connsiteX2" fmla="*/ 4907028 w 5055626"/>
                <a:gd name="connsiteY2" fmla="*/ 420918 h 1723869"/>
                <a:gd name="connsiteX3" fmla="*/ 4907969 w 5055626"/>
                <a:gd name="connsiteY3" fmla="*/ 430246 h 1723869"/>
                <a:gd name="connsiteX4" fmla="*/ 4909741 w 5055626"/>
                <a:gd name="connsiteY4" fmla="*/ 428241 h 1723869"/>
                <a:gd name="connsiteX5" fmla="*/ 4934210 w 5055626"/>
                <a:gd name="connsiteY5" fmla="*/ 419247 h 1723869"/>
                <a:gd name="connsiteX6" fmla="*/ 5055626 w 5055626"/>
                <a:gd name="connsiteY6" fmla="*/ 861933 h 1723869"/>
                <a:gd name="connsiteX7" fmla="*/ 4934210 w 5055626"/>
                <a:gd name="connsiteY7" fmla="*/ 1304619 h 1723869"/>
                <a:gd name="connsiteX8" fmla="*/ 4909741 w 5055626"/>
                <a:gd name="connsiteY8" fmla="*/ 1295625 h 1723869"/>
                <a:gd name="connsiteX9" fmla="*/ 4907969 w 5055626"/>
                <a:gd name="connsiteY9" fmla="*/ 1293620 h 1723869"/>
                <a:gd name="connsiteX10" fmla="*/ 4907028 w 5055626"/>
                <a:gd name="connsiteY10" fmla="*/ 1302951 h 1723869"/>
                <a:gd name="connsiteX11" fmla="*/ 4390579 w 5055626"/>
                <a:gd name="connsiteY11" fmla="*/ 1723869 h 1723869"/>
                <a:gd name="connsiteX12" fmla="*/ 527159 w 5055626"/>
                <a:gd name="connsiteY12" fmla="*/ 1723869 h 1723869"/>
                <a:gd name="connsiteX13" fmla="*/ 0 w 5055626"/>
                <a:gd name="connsiteY13" fmla="*/ 1196710 h 1723869"/>
                <a:gd name="connsiteX14" fmla="*/ 0 w 5055626"/>
                <a:gd name="connsiteY14" fmla="*/ 527159 h 1723869"/>
                <a:gd name="connsiteX15" fmla="*/ 527159 w 5055626"/>
                <a:gd name="connsiteY15" fmla="*/ 0 h 1723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55626" h="1723869">
                  <a:moveTo>
                    <a:pt x="527159" y="0"/>
                  </a:moveTo>
                  <a:lnTo>
                    <a:pt x="4390579" y="0"/>
                  </a:lnTo>
                  <a:cubicBezTo>
                    <a:pt x="4645328" y="0"/>
                    <a:pt x="4857873" y="180701"/>
                    <a:pt x="4907028" y="420918"/>
                  </a:cubicBezTo>
                  <a:lnTo>
                    <a:pt x="4907969" y="430246"/>
                  </a:lnTo>
                  <a:lnTo>
                    <a:pt x="4909741" y="428241"/>
                  </a:lnTo>
                  <a:cubicBezTo>
                    <a:pt x="4917645" y="422344"/>
                    <a:pt x="4925828" y="419247"/>
                    <a:pt x="4934210" y="419247"/>
                  </a:cubicBezTo>
                  <a:cubicBezTo>
                    <a:pt x="5001266" y="419247"/>
                    <a:pt x="5055626" y="617444"/>
                    <a:pt x="5055626" y="861933"/>
                  </a:cubicBezTo>
                  <a:cubicBezTo>
                    <a:pt x="5055626" y="1106422"/>
                    <a:pt x="5001266" y="1304619"/>
                    <a:pt x="4934210" y="1304619"/>
                  </a:cubicBezTo>
                  <a:cubicBezTo>
                    <a:pt x="4925828" y="1304619"/>
                    <a:pt x="4917645" y="1301522"/>
                    <a:pt x="4909741" y="1295625"/>
                  </a:cubicBezTo>
                  <a:lnTo>
                    <a:pt x="4907969" y="1293620"/>
                  </a:lnTo>
                  <a:lnTo>
                    <a:pt x="4907028" y="1302951"/>
                  </a:lnTo>
                  <a:cubicBezTo>
                    <a:pt x="4857873" y="1543169"/>
                    <a:pt x="4645328" y="1723869"/>
                    <a:pt x="4390579" y="1723869"/>
                  </a:cubicBezTo>
                  <a:lnTo>
                    <a:pt x="527159" y="1723869"/>
                  </a:lnTo>
                  <a:cubicBezTo>
                    <a:pt x="236017" y="1723869"/>
                    <a:pt x="0" y="1487852"/>
                    <a:pt x="0" y="1196710"/>
                  </a:cubicBezTo>
                  <a:lnTo>
                    <a:pt x="0" y="527159"/>
                  </a:lnTo>
                  <a:cubicBezTo>
                    <a:pt x="0" y="236017"/>
                    <a:pt x="236017" y="0"/>
                    <a:pt x="527159" y="0"/>
                  </a:cubicBezTo>
                  <a:close/>
                </a:path>
              </a:pathLst>
            </a:custGeom>
            <a:gradFill flip="none" rotWithShape="1">
              <a:gsLst>
                <a:gs pos="0">
                  <a:schemeClr val="bg1">
                    <a:lumMod val="95000"/>
                  </a:schemeClr>
                </a:gs>
                <a:gs pos="100000">
                  <a:schemeClr val="bg1">
                    <a:lumMod val="75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2" name="Circle: Hollow 31">
              <a:extLst>
                <a:ext uri="{FF2B5EF4-FFF2-40B4-BE49-F238E27FC236}">
                  <a16:creationId xmlns:a16="http://schemas.microsoft.com/office/drawing/2014/main" id="{B06A3721-00F3-426F-A57A-CC17DF9BB3DE}"/>
                </a:ext>
              </a:extLst>
            </p:cNvPr>
            <p:cNvSpPr/>
            <p:nvPr/>
          </p:nvSpPr>
          <p:spPr>
            <a:xfrm>
              <a:off x="3942532" y="530306"/>
              <a:ext cx="1892449" cy="1892449"/>
            </a:xfrm>
            <a:prstGeom prst="donut">
              <a:avLst>
                <a:gd name="adj" fmla="val 8571"/>
              </a:avLst>
            </a:prstGeom>
            <a:gradFill>
              <a:gsLst>
                <a:gs pos="0">
                  <a:srgbClr val="66FF66"/>
                </a:gs>
                <a:gs pos="100000">
                  <a:srgbClr val="009900"/>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3" name="Freeform: Shape 32">
              <a:extLst>
                <a:ext uri="{FF2B5EF4-FFF2-40B4-BE49-F238E27FC236}">
                  <a16:creationId xmlns:a16="http://schemas.microsoft.com/office/drawing/2014/main" id="{D853A1DD-59DF-4B73-83F5-4AEC62ACCE91}"/>
                </a:ext>
              </a:extLst>
            </p:cNvPr>
            <p:cNvSpPr/>
            <p:nvPr/>
          </p:nvSpPr>
          <p:spPr>
            <a:xfrm>
              <a:off x="782465" y="761406"/>
              <a:ext cx="4779850" cy="1450356"/>
            </a:xfrm>
            <a:custGeom>
              <a:avLst/>
              <a:gdLst>
                <a:gd name="connsiteX0" fmla="*/ 4054672 w 4779850"/>
                <a:gd name="connsiteY0" fmla="*/ 0 h 1450356"/>
                <a:gd name="connsiteX1" fmla="*/ 4779850 w 4779850"/>
                <a:gd name="connsiteY1" fmla="*/ 725178 h 1450356"/>
                <a:gd name="connsiteX2" fmla="*/ 4054672 w 4779850"/>
                <a:gd name="connsiteY2" fmla="*/ 1450356 h 1450356"/>
                <a:gd name="connsiteX3" fmla="*/ 4022599 w 4779850"/>
                <a:gd name="connsiteY3" fmla="*/ 1448737 h 1450356"/>
                <a:gd name="connsiteX4" fmla="*/ 4006533 w 4779850"/>
                <a:gd name="connsiteY4" fmla="*/ 1450356 h 1450356"/>
                <a:gd name="connsiteX5" fmla="*/ 458037 w 4779850"/>
                <a:gd name="connsiteY5" fmla="*/ 1450356 h 1450356"/>
                <a:gd name="connsiteX6" fmla="*/ 0 w 4779850"/>
                <a:gd name="connsiteY6" fmla="*/ 992319 h 1450356"/>
                <a:gd name="connsiteX7" fmla="*/ 0 w 4779850"/>
                <a:gd name="connsiteY7" fmla="*/ 458038 h 1450356"/>
                <a:gd name="connsiteX8" fmla="*/ 458037 w 4779850"/>
                <a:gd name="connsiteY8" fmla="*/ 1 h 1450356"/>
                <a:gd name="connsiteX9" fmla="*/ 4006533 w 4779850"/>
                <a:gd name="connsiteY9" fmla="*/ 1 h 1450356"/>
                <a:gd name="connsiteX10" fmla="*/ 4022592 w 4779850"/>
                <a:gd name="connsiteY10" fmla="*/ 1620 h 1450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79850" h="1450356">
                  <a:moveTo>
                    <a:pt x="4054672" y="0"/>
                  </a:moveTo>
                  <a:cubicBezTo>
                    <a:pt x="4455177" y="0"/>
                    <a:pt x="4779850" y="324673"/>
                    <a:pt x="4779850" y="725178"/>
                  </a:cubicBezTo>
                  <a:cubicBezTo>
                    <a:pt x="4779850" y="1125683"/>
                    <a:pt x="4455177" y="1450356"/>
                    <a:pt x="4054672" y="1450356"/>
                  </a:cubicBezTo>
                  <a:lnTo>
                    <a:pt x="4022599" y="1448737"/>
                  </a:lnTo>
                  <a:lnTo>
                    <a:pt x="4006533" y="1450356"/>
                  </a:lnTo>
                  <a:lnTo>
                    <a:pt x="458037" y="1450356"/>
                  </a:lnTo>
                  <a:cubicBezTo>
                    <a:pt x="205070" y="1450356"/>
                    <a:pt x="0" y="1245286"/>
                    <a:pt x="0" y="992319"/>
                  </a:cubicBezTo>
                  <a:lnTo>
                    <a:pt x="0" y="458038"/>
                  </a:lnTo>
                  <a:cubicBezTo>
                    <a:pt x="0" y="205071"/>
                    <a:pt x="205070" y="1"/>
                    <a:pt x="458037" y="1"/>
                  </a:cubicBezTo>
                  <a:lnTo>
                    <a:pt x="4006533" y="1"/>
                  </a:lnTo>
                  <a:lnTo>
                    <a:pt x="4022592" y="162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4" name="Oval 33">
              <a:extLst>
                <a:ext uri="{FF2B5EF4-FFF2-40B4-BE49-F238E27FC236}">
                  <a16:creationId xmlns:a16="http://schemas.microsoft.com/office/drawing/2014/main" id="{1681D3EA-F694-4A8B-BA23-A2EF50B00046}"/>
                </a:ext>
              </a:extLst>
            </p:cNvPr>
            <p:cNvSpPr/>
            <p:nvPr/>
          </p:nvSpPr>
          <p:spPr>
            <a:xfrm>
              <a:off x="4409785" y="1007613"/>
              <a:ext cx="957942" cy="957942"/>
            </a:xfrm>
            <a:prstGeom prst="ellipse">
              <a:avLst/>
            </a:prstGeom>
            <a:gradFill>
              <a:gsLst>
                <a:gs pos="0">
                  <a:srgbClr val="66FF66"/>
                </a:gs>
                <a:gs pos="100000">
                  <a:srgbClr val="009900"/>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36" name="Group 35">
            <a:extLst>
              <a:ext uri="{FF2B5EF4-FFF2-40B4-BE49-F238E27FC236}">
                <a16:creationId xmlns:a16="http://schemas.microsoft.com/office/drawing/2014/main" id="{9BFA1CCE-861B-492C-BD66-63B8E9AB9D68}"/>
              </a:ext>
            </a:extLst>
          </p:cNvPr>
          <p:cNvGrpSpPr/>
          <p:nvPr/>
        </p:nvGrpSpPr>
        <p:grpSpPr>
          <a:xfrm flipH="1">
            <a:off x="6931886" y="1495993"/>
            <a:ext cx="4564734" cy="1314676"/>
            <a:chOff x="644577" y="530306"/>
            <a:chExt cx="5816807" cy="1892449"/>
          </a:xfrm>
        </p:grpSpPr>
        <p:sp>
          <p:nvSpPr>
            <p:cNvPr id="43" name="Freeform: Shape 42">
              <a:extLst>
                <a:ext uri="{FF2B5EF4-FFF2-40B4-BE49-F238E27FC236}">
                  <a16:creationId xmlns:a16="http://schemas.microsoft.com/office/drawing/2014/main" id="{8F640F9B-8EC2-432C-8E30-4FBC44CC0D54}"/>
                </a:ext>
              </a:extLst>
            </p:cNvPr>
            <p:cNvSpPr/>
            <p:nvPr/>
          </p:nvSpPr>
          <p:spPr>
            <a:xfrm rot="18900000">
              <a:off x="4746424" y="662430"/>
              <a:ext cx="1714960" cy="1715080"/>
            </a:xfrm>
            <a:custGeom>
              <a:avLst/>
              <a:gdLst>
                <a:gd name="connsiteX0" fmla="*/ 5326538 w 5427879"/>
                <a:gd name="connsiteY0" fmla="*/ 3110542 h 5428261"/>
                <a:gd name="connsiteX1" fmla="*/ 5427879 w 5427879"/>
                <a:gd name="connsiteY1" fmla="*/ 3355199 h 5428261"/>
                <a:gd name="connsiteX2" fmla="*/ 5427879 w 5427879"/>
                <a:gd name="connsiteY2" fmla="*/ 5082263 h 5428261"/>
                <a:gd name="connsiteX3" fmla="*/ 5081881 w 5427879"/>
                <a:gd name="connsiteY3" fmla="*/ 5428261 h 5428261"/>
                <a:gd name="connsiteX4" fmla="*/ 3354817 w 5427879"/>
                <a:gd name="connsiteY4" fmla="*/ 5428261 h 5428261"/>
                <a:gd name="connsiteX5" fmla="*/ 3067910 w 5427879"/>
                <a:gd name="connsiteY5" fmla="*/ 5275714 h 5428261"/>
                <a:gd name="connsiteX6" fmla="*/ 3067846 w 5427879"/>
                <a:gd name="connsiteY6" fmla="*/ 5275594 h 5428261"/>
                <a:gd name="connsiteX7" fmla="*/ 0 w 5427879"/>
                <a:gd name="connsiteY7" fmla="*/ 2207748 h 5428261"/>
                <a:gd name="connsiteX8" fmla="*/ 2207748 w 5427879"/>
                <a:gd name="connsiteY8" fmla="*/ 0 h 5428261"/>
                <a:gd name="connsiteX9" fmla="*/ 5279385 w 5427879"/>
                <a:gd name="connsiteY9" fmla="*/ 3071636 h 5428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427879" h="5428261">
                  <a:moveTo>
                    <a:pt x="5326538" y="3110542"/>
                  </a:moveTo>
                  <a:cubicBezTo>
                    <a:pt x="5389152" y="3173155"/>
                    <a:pt x="5427879" y="3259654"/>
                    <a:pt x="5427879" y="3355199"/>
                  </a:cubicBezTo>
                  <a:lnTo>
                    <a:pt x="5427879" y="5082263"/>
                  </a:lnTo>
                  <a:cubicBezTo>
                    <a:pt x="5427879" y="5273352"/>
                    <a:pt x="5272970" y="5428261"/>
                    <a:pt x="5081881" y="5428261"/>
                  </a:cubicBezTo>
                  <a:lnTo>
                    <a:pt x="3354817" y="5428261"/>
                  </a:lnTo>
                  <a:cubicBezTo>
                    <a:pt x="3235386" y="5428261"/>
                    <a:pt x="3130089" y="5367749"/>
                    <a:pt x="3067910" y="5275714"/>
                  </a:cubicBezTo>
                  <a:lnTo>
                    <a:pt x="3067846" y="5275594"/>
                  </a:lnTo>
                  <a:lnTo>
                    <a:pt x="0" y="2207748"/>
                  </a:lnTo>
                  <a:lnTo>
                    <a:pt x="2207748" y="0"/>
                  </a:lnTo>
                  <a:lnTo>
                    <a:pt x="5279385" y="3071636"/>
                  </a:lnTo>
                  <a:close/>
                </a:path>
              </a:pathLst>
            </a:custGeom>
            <a:gradFill flip="none" rotWithShape="1">
              <a:gsLst>
                <a:gs pos="0">
                  <a:schemeClr val="bg1">
                    <a:lumMod val="95000"/>
                  </a:schemeClr>
                </a:gs>
                <a:gs pos="67000">
                  <a:schemeClr val="bg1">
                    <a:lumMod val="75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4" name="Freeform: Shape 43">
              <a:extLst>
                <a:ext uri="{FF2B5EF4-FFF2-40B4-BE49-F238E27FC236}">
                  <a16:creationId xmlns:a16="http://schemas.microsoft.com/office/drawing/2014/main" id="{097C8BC8-7A24-47A0-AA82-7052F6601AEE}"/>
                </a:ext>
              </a:extLst>
            </p:cNvPr>
            <p:cNvSpPr/>
            <p:nvPr/>
          </p:nvSpPr>
          <p:spPr>
            <a:xfrm rot="18900000">
              <a:off x="4914379" y="785499"/>
              <a:ext cx="1468654" cy="1468942"/>
            </a:xfrm>
            <a:custGeom>
              <a:avLst/>
              <a:gdLst>
                <a:gd name="connsiteX0" fmla="*/ 5010911 w 5050897"/>
                <a:gd name="connsiteY0" fmla="*/ 3025246 h 5051891"/>
                <a:gd name="connsiteX1" fmla="*/ 5050897 w 5050897"/>
                <a:gd name="connsiteY1" fmla="*/ 3121782 h 5051891"/>
                <a:gd name="connsiteX2" fmla="*/ 5050897 w 5050897"/>
                <a:gd name="connsiteY2" fmla="*/ 4915369 h 5051891"/>
                <a:gd name="connsiteX3" fmla="*/ 4914375 w 5050897"/>
                <a:gd name="connsiteY3" fmla="*/ 5051891 h 5051891"/>
                <a:gd name="connsiteX4" fmla="*/ 3120789 w 5050897"/>
                <a:gd name="connsiteY4" fmla="*/ 5051891 h 5051891"/>
                <a:gd name="connsiteX5" fmla="*/ 3024253 w 5050897"/>
                <a:gd name="connsiteY5" fmla="*/ 5011905 h 5051891"/>
                <a:gd name="connsiteX6" fmla="*/ 3010284 w 5050897"/>
                <a:gd name="connsiteY6" fmla="*/ 4991186 h 5051891"/>
                <a:gd name="connsiteX7" fmla="*/ 0 w 5050897"/>
                <a:gd name="connsiteY7" fmla="*/ 1980901 h 5051891"/>
                <a:gd name="connsiteX8" fmla="*/ 1980901 w 5050897"/>
                <a:gd name="connsiteY8" fmla="*/ 0 h 5051891"/>
                <a:gd name="connsiteX9" fmla="*/ 4996292 w 5050897"/>
                <a:gd name="connsiteY9" fmla="*/ 3015390 h 5051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050897" h="5051891">
                  <a:moveTo>
                    <a:pt x="5010911" y="3025246"/>
                  </a:moveTo>
                  <a:cubicBezTo>
                    <a:pt x="5035616" y="3049952"/>
                    <a:pt x="5050897" y="3084082"/>
                    <a:pt x="5050897" y="3121782"/>
                  </a:cubicBezTo>
                  <a:lnTo>
                    <a:pt x="5050897" y="4915369"/>
                  </a:lnTo>
                  <a:cubicBezTo>
                    <a:pt x="5050897" y="4990768"/>
                    <a:pt x="4989774" y="5051891"/>
                    <a:pt x="4914375" y="5051891"/>
                  </a:cubicBezTo>
                  <a:lnTo>
                    <a:pt x="3120789" y="5051891"/>
                  </a:lnTo>
                  <a:cubicBezTo>
                    <a:pt x="3083089" y="5051891"/>
                    <a:pt x="3048959" y="5036610"/>
                    <a:pt x="3024253" y="5011905"/>
                  </a:cubicBezTo>
                  <a:lnTo>
                    <a:pt x="3010284" y="4991186"/>
                  </a:lnTo>
                  <a:lnTo>
                    <a:pt x="0" y="1980901"/>
                  </a:lnTo>
                  <a:lnTo>
                    <a:pt x="1980901" y="0"/>
                  </a:lnTo>
                  <a:lnTo>
                    <a:pt x="4996292" y="3015390"/>
                  </a:lnTo>
                  <a:close/>
                </a:path>
              </a:pathLst>
            </a:custGeom>
            <a:gradFill>
              <a:gsLst>
                <a:gs pos="0">
                  <a:srgbClr val="FFCC66"/>
                </a:gs>
                <a:gs pos="100000">
                  <a:srgbClr val="FF9900"/>
                </a:gs>
              </a:gsLst>
              <a:lin ang="21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5" name="Freeform: Shape 44">
              <a:extLst>
                <a:ext uri="{FF2B5EF4-FFF2-40B4-BE49-F238E27FC236}">
                  <a16:creationId xmlns:a16="http://schemas.microsoft.com/office/drawing/2014/main" id="{2C9534EA-89EA-40EF-AF9A-AC8D754652A5}"/>
                </a:ext>
              </a:extLst>
            </p:cNvPr>
            <p:cNvSpPr/>
            <p:nvPr/>
          </p:nvSpPr>
          <p:spPr>
            <a:xfrm>
              <a:off x="644577" y="614597"/>
              <a:ext cx="5055626" cy="1723869"/>
            </a:xfrm>
            <a:custGeom>
              <a:avLst/>
              <a:gdLst>
                <a:gd name="connsiteX0" fmla="*/ 527159 w 5055626"/>
                <a:gd name="connsiteY0" fmla="*/ 0 h 1723869"/>
                <a:gd name="connsiteX1" fmla="*/ 4390579 w 5055626"/>
                <a:gd name="connsiteY1" fmla="*/ 0 h 1723869"/>
                <a:gd name="connsiteX2" fmla="*/ 4907028 w 5055626"/>
                <a:gd name="connsiteY2" fmla="*/ 420918 h 1723869"/>
                <a:gd name="connsiteX3" fmla="*/ 4907969 w 5055626"/>
                <a:gd name="connsiteY3" fmla="*/ 430246 h 1723869"/>
                <a:gd name="connsiteX4" fmla="*/ 4909741 w 5055626"/>
                <a:gd name="connsiteY4" fmla="*/ 428241 h 1723869"/>
                <a:gd name="connsiteX5" fmla="*/ 4934210 w 5055626"/>
                <a:gd name="connsiteY5" fmla="*/ 419247 h 1723869"/>
                <a:gd name="connsiteX6" fmla="*/ 5055626 w 5055626"/>
                <a:gd name="connsiteY6" fmla="*/ 861933 h 1723869"/>
                <a:gd name="connsiteX7" fmla="*/ 4934210 w 5055626"/>
                <a:gd name="connsiteY7" fmla="*/ 1304619 h 1723869"/>
                <a:gd name="connsiteX8" fmla="*/ 4909741 w 5055626"/>
                <a:gd name="connsiteY8" fmla="*/ 1295625 h 1723869"/>
                <a:gd name="connsiteX9" fmla="*/ 4907969 w 5055626"/>
                <a:gd name="connsiteY9" fmla="*/ 1293620 h 1723869"/>
                <a:gd name="connsiteX10" fmla="*/ 4907028 w 5055626"/>
                <a:gd name="connsiteY10" fmla="*/ 1302951 h 1723869"/>
                <a:gd name="connsiteX11" fmla="*/ 4390579 w 5055626"/>
                <a:gd name="connsiteY11" fmla="*/ 1723869 h 1723869"/>
                <a:gd name="connsiteX12" fmla="*/ 527159 w 5055626"/>
                <a:gd name="connsiteY12" fmla="*/ 1723869 h 1723869"/>
                <a:gd name="connsiteX13" fmla="*/ 0 w 5055626"/>
                <a:gd name="connsiteY13" fmla="*/ 1196710 h 1723869"/>
                <a:gd name="connsiteX14" fmla="*/ 0 w 5055626"/>
                <a:gd name="connsiteY14" fmla="*/ 527159 h 1723869"/>
                <a:gd name="connsiteX15" fmla="*/ 527159 w 5055626"/>
                <a:gd name="connsiteY15" fmla="*/ 0 h 1723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55626" h="1723869">
                  <a:moveTo>
                    <a:pt x="527159" y="0"/>
                  </a:moveTo>
                  <a:lnTo>
                    <a:pt x="4390579" y="0"/>
                  </a:lnTo>
                  <a:cubicBezTo>
                    <a:pt x="4645328" y="0"/>
                    <a:pt x="4857873" y="180701"/>
                    <a:pt x="4907028" y="420918"/>
                  </a:cubicBezTo>
                  <a:lnTo>
                    <a:pt x="4907969" y="430246"/>
                  </a:lnTo>
                  <a:lnTo>
                    <a:pt x="4909741" y="428241"/>
                  </a:lnTo>
                  <a:cubicBezTo>
                    <a:pt x="4917645" y="422344"/>
                    <a:pt x="4925828" y="419247"/>
                    <a:pt x="4934210" y="419247"/>
                  </a:cubicBezTo>
                  <a:cubicBezTo>
                    <a:pt x="5001266" y="419247"/>
                    <a:pt x="5055626" y="617444"/>
                    <a:pt x="5055626" y="861933"/>
                  </a:cubicBezTo>
                  <a:cubicBezTo>
                    <a:pt x="5055626" y="1106422"/>
                    <a:pt x="5001266" y="1304619"/>
                    <a:pt x="4934210" y="1304619"/>
                  </a:cubicBezTo>
                  <a:cubicBezTo>
                    <a:pt x="4925828" y="1304619"/>
                    <a:pt x="4917645" y="1301522"/>
                    <a:pt x="4909741" y="1295625"/>
                  </a:cubicBezTo>
                  <a:lnTo>
                    <a:pt x="4907969" y="1293620"/>
                  </a:lnTo>
                  <a:lnTo>
                    <a:pt x="4907028" y="1302951"/>
                  </a:lnTo>
                  <a:cubicBezTo>
                    <a:pt x="4857873" y="1543169"/>
                    <a:pt x="4645328" y="1723869"/>
                    <a:pt x="4390579" y="1723869"/>
                  </a:cubicBezTo>
                  <a:lnTo>
                    <a:pt x="527159" y="1723869"/>
                  </a:lnTo>
                  <a:cubicBezTo>
                    <a:pt x="236017" y="1723869"/>
                    <a:pt x="0" y="1487852"/>
                    <a:pt x="0" y="1196710"/>
                  </a:cubicBezTo>
                  <a:lnTo>
                    <a:pt x="0" y="527159"/>
                  </a:lnTo>
                  <a:cubicBezTo>
                    <a:pt x="0" y="236017"/>
                    <a:pt x="236017" y="0"/>
                    <a:pt x="527159" y="0"/>
                  </a:cubicBezTo>
                  <a:close/>
                </a:path>
              </a:pathLst>
            </a:custGeom>
            <a:gradFill flip="none" rotWithShape="1">
              <a:gsLst>
                <a:gs pos="0">
                  <a:schemeClr val="bg1">
                    <a:lumMod val="95000"/>
                  </a:schemeClr>
                </a:gs>
                <a:gs pos="100000">
                  <a:schemeClr val="bg1">
                    <a:lumMod val="75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6" name="Circle: Hollow 45">
              <a:extLst>
                <a:ext uri="{FF2B5EF4-FFF2-40B4-BE49-F238E27FC236}">
                  <a16:creationId xmlns:a16="http://schemas.microsoft.com/office/drawing/2014/main" id="{042D45E6-F2D2-496A-873D-5F3FE621F22A}"/>
                </a:ext>
              </a:extLst>
            </p:cNvPr>
            <p:cNvSpPr/>
            <p:nvPr/>
          </p:nvSpPr>
          <p:spPr>
            <a:xfrm>
              <a:off x="3942532" y="530306"/>
              <a:ext cx="1892449" cy="1892449"/>
            </a:xfrm>
            <a:prstGeom prst="donut">
              <a:avLst>
                <a:gd name="adj" fmla="val 8571"/>
              </a:avLst>
            </a:prstGeom>
            <a:gradFill>
              <a:gsLst>
                <a:gs pos="0">
                  <a:srgbClr val="FFCC66"/>
                </a:gs>
                <a:gs pos="100000">
                  <a:srgbClr val="FF9900"/>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7" name="Freeform: Shape 46">
              <a:extLst>
                <a:ext uri="{FF2B5EF4-FFF2-40B4-BE49-F238E27FC236}">
                  <a16:creationId xmlns:a16="http://schemas.microsoft.com/office/drawing/2014/main" id="{409D4414-F863-4E66-A891-FB65E57D5247}"/>
                </a:ext>
              </a:extLst>
            </p:cNvPr>
            <p:cNvSpPr/>
            <p:nvPr/>
          </p:nvSpPr>
          <p:spPr>
            <a:xfrm>
              <a:off x="782465" y="761406"/>
              <a:ext cx="4779850" cy="1450356"/>
            </a:xfrm>
            <a:custGeom>
              <a:avLst/>
              <a:gdLst>
                <a:gd name="connsiteX0" fmla="*/ 4054672 w 4779850"/>
                <a:gd name="connsiteY0" fmla="*/ 0 h 1450356"/>
                <a:gd name="connsiteX1" fmla="*/ 4779850 w 4779850"/>
                <a:gd name="connsiteY1" fmla="*/ 725178 h 1450356"/>
                <a:gd name="connsiteX2" fmla="*/ 4054672 w 4779850"/>
                <a:gd name="connsiteY2" fmla="*/ 1450356 h 1450356"/>
                <a:gd name="connsiteX3" fmla="*/ 4022599 w 4779850"/>
                <a:gd name="connsiteY3" fmla="*/ 1448737 h 1450356"/>
                <a:gd name="connsiteX4" fmla="*/ 4006533 w 4779850"/>
                <a:gd name="connsiteY4" fmla="*/ 1450356 h 1450356"/>
                <a:gd name="connsiteX5" fmla="*/ 458037 w 4779850"/>
                <a:gd name="connsiteY5" fmla="*/ 1450356 h 1450356"/>
                <a:gd name="connsiteX6" fmla="*/ 0 w 4779850"/>
                <a:gd name="connsiteY6" fmla="*/ 992319 h 1450356"/>
                <a:gd name="connsiteX7" fmla="*/ 0 w 4779850"/>
                <a:gd name="connsiteY7" fmla="*/ 458038 h 1450356"/>
                <a:gd name="connsiteX8" fmla="*/ 458037 w 4779850"/>
                <a:gd name="connsiteY8" fmla="*/ 1 h 1450356"/>
                <a:gd name="connsiteX9" fmla="*/ 4006533 w 4779850"/>
                <a:gd name="connsiteY9" fmla="*/ 1 h 1450356"/>
                <a:gd name="connsiteX10" fmla="*/ 4022592 w 4779850"/>
                <a:gd name="connsiteY10" fmla="*/ 1620 h 1450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79850" h="1450356">
                  <a:moveTo>
                    <a:pt x="4054672" y="0"/>
                  </a:moveTo>
                  <a:cubicBezTo>
                    <a:pt x="4455177" y="0"/>
                    <a:pt x="4779850" y="324673"/>
                    <a:pt x="4779850" y="725178"/>
                  </a:cubicBezTo>
                  <a:cubicBezTo>
                    <a:pt x="4779850" y="1125683"/>
                    <a:pt x="4455177" y="1450356"/>
                    <a:pt x="4054672" y="1450356"/>
                  </a:cubicBezTo>
                  <a:lnTo>
                    <a:pt x="4022599" y="1448737"/>
                  </a:lnTo>
                  <a:lnTo>
                    <a:pt x="4006533" y="1450356"/>
                  </a:lnTo>
                  <a:lnTo>
                    <a:pt x="458037" y="1450356"/>
                  </a:lnTo>
                  <a:cubicBezTo>
                    <a:pt x="205070" y="1450356"/>
                    <a:pt x="0" y="1245286"/>
                    <a:pt x="0" y="992319"/>
                  </a:cubicBezTo>
                  <a:lnTo>
                    <a:pt x="0" y="458038"/>
                  </a:lnTo>
                  <a:cubicBezTo>
                    <a:pt x="0" y="205071"/>
                    <a:pt x="205070" y="1"/>
                    <a:pt x="458037" y="1"/>
                  </a:cubicBezTo>
                  <a:lnTo>
                    <a:pt x="4006533" y="1"/>
                  </a:lnTo>
                  <a:lnTo>
                    <a:pt x="4022592" y="162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8" name="Oval 47">
              <a:extLst>
                <a:ext uri="{FF2B5EF4-FFF2-40B4-BE49-F238E27FC236}">
                  <a16:creationId xmlns:a16="http://schemas.microsoft.com/office/drawing/2014/main" id="{2D6637B2-87F0-4E96-86E3-DDD90E6645A8}"/>
                </a:ext>
              </a:extLst>
            </p:cNvPr>
            <p:cNvSpPr/>
            <p:nvPr/>
          </p:nvSpPr>
          <p:spPr>
            <a:xfrm>
              <a:off x="4409785" y="1007613"/>
              <a:ext cx="957942" cy="957942"/>
            </a:xfrm>
            <a:prstGeom prst="ellipse">
              <a:avLst/>
            </a:prstGeom>
            <a:gradFill>
              <a:gsLst>
                <a:gs pos="0">
                  <a:srgbClr val="FFCC66"/>
                </a:gs>
                <a:gs pos="100000">
                  <a:srgbClr val="FF9900"/>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50" name="Group 49">
            <a:extLst>
              <a:ext uri="{FF2B5EF4-FFF2-40B4-BE49-F238E27FC236}">
                <a16:creationId xmlns:a16="http://schemas.microsoft.com/office/drawing/2014/main" id="{D3F33CD7-29A4-4F9A-B684-B674DFF2E573}"/>
              </a:ext>
            </a:extLst>
          </p:cNvPr>
          <p:cNvGrpSpPr/>
          <p:nvPr/>
        </p:nvGrpSpPr>
        <p:grpSpPr>
          <a:xfrm>
            <a:off x="885825" y="5176421"/>
            <a:ext cx="4564735" cy="1314676"/>
            <a:chOff x="644577" y="530306"/>
            <a:chExt cx="5816807" cy="1892449"/>
          </a:xfrm>
        </p:grpSpPr>
        <p:sp>
          <p:nvSpPr>
            <p:cNvPr id="57" name="Freeform: Shape 56">
              <a:extLst>
                <a:ext uri="{FF2B5EF4-FFF2-40B4-BE49-F238E27FC236}">
                  <a16:creationId xmlns:a16="http://schemas.microsoft.com/office/drawing/2014/main" id="{F9D67BE7-1F2D-46ED-9DF8-9CFFE817B3E3}"/>
                </a:ext>
              </a:extLst>
            </p:cNvPr>
            <p:cNvSpPr/>
            <p:nvPr/>
          </p:nvSpPr>
          <p:spPr>
            <a:xfrm rot="18900000">
              <a:off x="4746424" y="662430"/>
              <a:ext cx="1714960" cy="1715080"/>
            </a:xfrm>
            <a:custGeom>
              <a:avLst/>
              <a:gdLst>
                <a:gd name="connsiteX0" fmla="*/ 5326538 w 5427879"/>
                <a:gd name="connsiteY0" fmla="*/ 3110542 h 5428261"/>
                <a:gd name="connsiteX1" fmla="*/ 5427879 w 5427879"/>
                <a:gd name="connsiteY1" fmla="*/ 3355199 h 5428261"/>
                <a:gd name="connsiteX2" fmla="*/ 5427879 w 5427879"/>
                <a:gd name="connsiteY2" fmla="*/ 5082263 h 5428261"/>
                <a:gd name="connsiteX3" fmla="*/ 5081881 w 5427879"/>
                <a:gd name="connsiteY3" fmla="*/ 5428261 h 5428261"/>
                <a:gd name="connsiteX4" fmla="*/ 3354817 w 5427879"/>
                <a:gd name="connsiteY4" fmla="*/ 5428261 h 5428261"/>
                <a:gd name="connsiteX5" fmla="*/ 3067910 w 5427879"/>
                <a:gd name="connsiteY5" fmla="*/ 5275714 h 5428261"/>
                <a:gd name="connsiteX6" fmla="*/ 3067846 w 5427879"/>
                <a:gd name="connsiteY6" fmla="*/ 5275594 h 5428261"/>
                <a:gd name="connsiteX7" fmla="*/ 0 w 5427879"/>
                <a:gd name="connsiteY7" fmla="*/ 2207748 h 5428261"/>
                <a:gd name="connsiteX8" fmla="*/ 2207748 w 5427879"/>
                <a:gd name="connsiteY8" fmla="*/ 0 h 5428261"/>
                <a:gd name="connsiteX9" fmla="*/ 5279385 w 5427879"/>
                <a:gd name="connsiteY9" fmla="*/ 3071636 h 5428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427879" h="5428261">
                  <a:moveTo>
                    <a:pt x="5326538" y="3110542"/>
                  </a:moveTo>
                  <a:cubicBezTo>
                    <a:pt x="5389152" y="3173155"/>
                    <a:pt x="5427879" y="3259654"/>
                    <a:pt x="5427879" y="3355199"/>
                  </a:cubicBezTo>
                  <a:lnTo>
                    <a:pt x="5427879" y="5082263"/>
                  </a:lnTo>
                  <a:cubicBezTo>
                    <a:pt x="5427879" y="5273352"/>
                    <a:pt x="5272970" y="5428261"/>
                    <a:pt x="5081881" y="5428261"/>
                  </a:cubicBezTo>
                  <a:lnTo>
                    <a:pt x="3354817" y="5428261"/>
                  </a:lnTo>
                  <a:cubicBezTo>
                    <a:pt x="3235386" y="5428261"/>
                    <a:pt x="3130089" y="5367749"/>
                    <a:pt x="3067910" y="5275714"/>
                  </a:cubicBezTo>
                  <a:lnTo>
                    <a:pt x="3067846" y="5275594"/>
                  </a:lnTo>
                  <a:lnTo>
                    <a:pt x="0" y="2207748"/>
                  </a:lnTo>
                  <a:lnTo>
                    <a:pt x="2207748" y="0"/>
                  </a:lnTo>
                  <a:lnTo>
                    <a:pt x="5279385" y="3071636"/>
                  </a:lnTo>
                  <a:close/>
                </a:path>
              </a:pathLst>
            </a:custGeom>
            <a:gradFill flip="none" rotWithShape="1">
              <a:gsLst>
                <a:gs pos="0">
                  <a:schemeClr val="bg1">
                    <a:lumMod val="95000"/>
                  </a:schemeClr>
                </a:gs>
                <a:gs pos="67000">
                  <a:schemeClr val="bg1">
                    <a:lumMod val="75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8" name="Freeform: Shape 57">
              <a:extLst>
                <a:ext uri="{FF2B5EF4-FFF2-40B4-BE49-F238E27FC236}">
                  <a16:creationId xmlns:a16="http://schemas.microsoft.com/office/drawing/2014/main" id="{242FE238-81A6-4D2A-B047-59D55D118FAA}"/>
                </a:ext>
              </a:extLst>
            </p:cNvPr>
            <p:cNvSpPr/>
            <p:nvPr/>
          </p:nvSpPr>
          <p:spPr>
            <a:xfrm rot="18900000">
              <a:off x="4914379" y="785499"/>
              <a:ext cx="1468654" cy="1468942"/>
            </a:xfrm>
            <a:custGeom>
              <a:avLst/>
              <a:gdLst>
                <a:gd name="connsiteX0" fmla="*/ 5010911 w 5050897"/>
                <a:gd name="connsiteY0" fmla="*/ 3025246 h 5051891"/>
                <a:gd name="connsiteX1" fmla="*/ 5050897 w 5050897"/>
                <a:gd name="connsiteY1" fmla="*/ 3121782 h 5051891"/>
                <a:gd name="connsiteX2" fmla="*/ 5050897 w 5050897"/>
                <a:gd name="connsiteY2" fmla="*/ 4915369 h 5051891"/>
                <a:gd name="connsiteX3" fmla="*/ 4914375 w 5050897"/>
                <a:gd name="connsiteY3" fmla="*/ 5051891 h 5051891"/>
                <a:gd name="connsiteX4" fmla="*/ 3120789 w 5050897"/>
                <a:gd name="connsiteY4" fmla="*/ 5051891 h 5051891"/>
                <a:gd name="connsiteX5" fmla="*/ 3024253 w 5050897"/>
                <a:gd name="connsiteY5" fmla="*/ 5011905 h 5051891"/>
                <a:gd name="connsiteX6" fmla="*/ 3010284 w 5050897"/>
                <a:gd name="connsiteY6" fmla="*/ 4991186 h 5051891"/>
                <a:gd name="connsiteX7" fmla="*/ 0 w 5050897"/>
                <a:gd name="connsiteY7" fmla="*/ 1980901 h 5051891"/>
                <a:gd name="connsiteX8" fmla="*/ 1980901 w 5050897"/>
                <a:gd name="connsiteY8" fmla="*/ 0 h 5051891"/>
                <a:gd name="connsiteX9" fmla="*/ 4996292 w 5050897"/>
                <a:gd name="connsiteY9" fmla="*/ 3015390 h 5051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050897" h="5051891">
                  <a:moveTo>
                    <a:pt x="5010911" y="3025246"/>
                  </a:moveTo>
                  <a:cubicBezTo>
                    <a:pt x="5035616" y="3049952"/>
                    <a:pt x="5050897" y="3084082"/>
                    <a:pt x="5050897" y="3121782"/>
                  </a:cubicBezTo>
                  <a:lnTo>
                    <a:pt x="5050897" y="4915369"/>
                  </a:lnTo>
                  <a:cubicBezTo>
                    <a:pt x="5050897" y="4990768"/>
                    <a:pt x="4989774" y="5051891"/>
                    <a:pt x="4914375" y="5051891"/>
                  </a:cubicBezTo>
                  <a:lnTo>
                    <a:pt x="3120789" y="5051891"/>
                  </a:lnTo>
                  <a:cubicBezTo>
                    <a:pt x="3083089" y="5051891"/>
                    <a:pt x="3048959" y="5036610"/>
                    <a:pt x="3024253" y="5011905"/>
                  </a:cubicBezTo>
                  <a:lnTo>
                    <a:pt x="3010284" y="4991186"/>
                  </a:lnTo>
                  <a:lnTo>
                    <a:pt x="0" y="1980901"/>
                  </a:lnTo>
                  <a:lnTo>
                    <a:pt x="1980901" y="0"/>
                  </a:lnTo>
                  <a:lnTo>
                    <a:pt x="4996292" y="3015390"/>
                  </a:lnTo>
                  <a:close/>
                </a:path>
              </a:pathLst>
            </a:custGeom>
            <a:gradFill>
              <a:gsLst>
                <a:gs pos="51000">
                  <a:srgbClr val="FF5050"/>
                </a:gs>
                <a:gs pos="100000">
                  <a:srgbClr val="FF3300"/>
                </a:gs>
              </a:gsLst>
              <a:lin ang="21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9" name="Freeform: Shape 58">
              <a:extLst>
                <a:ext uri="{FF2B5EF4-FFF2-40B4-BE49-F238E27FC236}">
                  <a16:creationId xmlns:a16="http://schemas.microsoft.com/office/drawing/2014/main" id="{31208A98-46AF-4963-A3E1-AAE4473DC796}"/>
                </a:ext>
              </a:extLst>
            </p:cNvPr>
            <p:cNvSpPr/>
            <p:nvPr/>
          </p:nvSpPr>
          <p:spPr>
            <a:xfrm>
              <a:off x="644577" y="614597"/>
              <a:ext cx="5055626" cy="1723869"/>
            </a:xfrm>
            <a:custGeom>
              <a:avLst/>
              <a:gdLst>
                <a:gd name="connsiteX0" fmla="*/ 527159 w 5055626"/>
                <a:gd name="connsiteY0" fmla="*/ 0 h 1723869"/>
                <a:gd name="connsiteX1" fmla="*/ 4390579 w 5055626"/>
                <a:gd name="connsiteY1" fmla="*/ 0 h 1723869"/>
                <a:gd name="connsiteX2" fmla="*/ 4907028 w 5055626"/>
                <a:gd name="connsiteY2" fmla="*/ 420918 h 1723869"/>
                <a:gd name="connsiteX3" fmla="*/ 4907969 w 5055626"/>
                <a:gd name="connsiteY3" fmla="*/ 430246 h 1723869"/>
                <a:gd name="connsiteX4" fmla="*/ 4909741 w 5055626"/>
                <a:gd name="connsiteY4" fmla="*/ 428241 h 1723869"/>
                <a:gd name="connsiteX5" fmla="*/ 4934210 w 5055626"/>
                <a:gd name="connsiteY5" fmla="*/ 419247 h 1723869"/>
                <a:gd name="connsiteX6" fmla="*/ 5055626 w 5055626"/>
                <a:gd name="connsiteY6" fmla="*/ 861933 h 1723869"/>
                <a:gd name="connsiteX7" fmla="*/ 4934210 w 5055626"/>
                <a:gd name="connsiteY7" fmla="*/ 1304619 h 1723869"/>
                <a:gd name="connsiteX8" fmla="*/ 4909741 w 5055626"/>
                <a:gd name="connsiteY8" fmla="*/ 1295625 h 1723869"/>
                <a:gd name="connsiteX9" fmla="*/ 4907969 w 5055626"/>
                <a:gd name="connsiteY9" fmla="*/ 1293620 h 1723869"/>
                <a:gd name="connsiteX10" fmla="*/ 4907028 w 5055626"/>
                <a:gd name="connsiteY10" fmla="*/ 1302951 h 1723869"/>
                <a:gd name="connsiteX11" fmla="*/ 4390579 w 5055626"/>
                <a:gd name="connsiteY11" fmla="*/ 1723869 h 1723869"/>
                <a:gd name="connsiteX12" fmla="*/ 527159 w 5055626"/>
                <a:gd name="connsiteY12" fmla="*/ 1723869 h 1723869"/>
                <a:gd name="connsiteX13" fmla="*/ 0 w 5055626"/>
                <a:gd name="connsiteY13" fmla="*/ 1196710 h 1723869"/>
                <a:gd name="connsiteX14" fmla="*/ 0 w 5055626"/>
                <a:gd name="connsiteY14" fmla="*/ 527159 h 1723869"/>
                <a:gd name="connsiteX15" fmla="*/ 527159 w 5055626"/>
                <a:gd name="connsiteY15" fmla="*/ 0 h 1723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55626" h="1723869">
                  <a:moveTo>
                    <a:pt x="527159" y="0"/>
                  </a:moveTo>
                  <a:lnTo>
                    <a:pt x="4390579" y="0"/>
                  </a:lnTo>
                  <a:cubicBezTo>
                    <a:pt x="4645328" y="0"/>
                    <a:pt x="4857873" y="180701"/>
                    <a:pt x="4907028" y="420918"/>
                  </a:cubicBezTo>
                  <a:lnTo>
                    <a:pt x="4907969" y="430246"/>
                  </a:lnTo>
                  <a:lnTo>
                    <a:pt x="4909741" y="428241"/>
                  </a:lnTo>
                  <a:cubicBezTo>
                    <a:pt x="4917645" y="422344"/>
                    <a:pt x="4925828" y="419247"/>
                    <a:pt x="4934210" y="419247"/>
                  </a:cubicBezTo>
                  <a:cubicBezTo>
                    <a:pt x="5001266" y="419247"/>
                    <a:pt x="5055626" y="617444"/>
                    <a:pt x="5055626" y="861933"/>
                  </a:cubicBezTo>
                  <a:cubicBezTo>
                    <a:pt x="5055626" y="1106422"/>
                    <a:pt x="5001266" y="1304619"/>
                    <a:pt x="4934210" y="1304619"/>
                  </a:cubicBezTo>
                  <a:cubicBezTo>
                    <a:pt x="4925828" y="1304619"/>
                    <a:pt x="4917645" y="1301522"/>
                    <a:pt x="4909741" y="1295625"/>
                  </a:cubicBezTo>
                  <a:lnTo>
                    <a:pt x="4907969" y="1293620"/>
                  </a:lnTo>
                  <a:lnTo>
                    <a:pt x="4907028" y="1302951"/>
                  </a:lnTo>
                  <a:cubicBezTo>
                    <a:pt x="4857873" y="1543169"/>
                    <a:pt x="4645328" y="1723869"/>
                    <a:pt x="4390579" y="1723869"/>
                  </a:cubicBezTo>
                  <a:lnTo>
                    <a:pt x="527159" y="1723869"/>
                  </a:lnTo>
                  <a:cubicBezTo>
                    <a:pt x="236017" y="1723869"/>
                    <a:pt x="0" y="1487852"/>
                    <a:pt x="0" y="1196710"/>
                  </a:cubicBezTo>
                  <a:lnTo>
                    <a:pt x="0" y="527159"/>
                  </a:lnTo>
                  <a:cubicBezTo>
                    <a:pt x="0" y="236017"/>
                    <a:pt x="236017" y="0"/>
                    <a:pt x="527159" y="0"/>
                  </a:cubicBezTo>
                  <a:close/>
                </a:path>
              </a:pathLst>
            </a:custGeom>
            <a:gradFill flip="none" rotWithShape="1">
              <a:gsLst>
                <a:gs pos="0">
                  <a:schemeClr val="bg1">
                    <a:lumMod val="95000"/>
                  </a:schemeClr>
                </a:gs>
                <a:gs pos="100000">
                  <a:schemeClr val="bg1">
                    <a:lumMod val="75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0" name="Circle: Hollow 59">
              <a:extLst>
                <a:ext uri="{FF2B5EF4-FFF2-40B4-BE49-F238E27FC236}">
                  <a16:creationId xmlns:a16="http://schemas.microsoft.com/office/drawing/2014/main" id="{9F725D88-6A21-4DF1-9BAC-69272CD1617F}"/>
                </a:ext>
              </a:extLst>
            </p:cNvPr>
            <p:cNvSpPr/>
            <p:nvPr/>
          </p:nvSpPr>
          <p:spPr>
            <a:xfrm>
              <a:off x="3942532" y="530306"/>
              <a:ext cx="1892449" cy="1892449"/>
            </a:xfrm>
            <a:prstGeom prst="donut">
              <a:avLst>
                <a:gd name="adj" fmla="val 8571"/>
              </a:avLst>
            </a:prstGeom>
            <a:gradFill>
              <a:gsLst>
                <a:gs pos="0">
                  <a:srgbClr val="FF5050"/>
                </a:gs>
                <a:gs pos="100000">
                  <a:srgbClr val="FF3300"/>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1" name="Freeform: Shape 60">
              <a:extLst>
                <a:ext uri="{FF2B5EF4-FFF2-40B4-BE49-F238E27FC236}">
                  <a16:creationId xmlns:a16="http://schemas.microsoft.com/office/drawing/2014/main" id="{E7EBD182-4B96-4255-8A44-57CE30075388}"/>
                </a:ext>
              </a:extLst>
            </p:cNvPr>
            <p:cNvSpPr/>
            <p:nvPr/>
          </p:nvSpPr>
          <p:spPr>
            <a:xfrm>
              <a:off x="782465" y="761406"/>
              <a:ext cx="4779850" cy="1450356"/>
            </a:xfrm>
            <a:custGeom>
              <a:avLst/>
              <a:gdLst>
                <a:gd name="connsiteX0" fmla="*/ 4054672 w 4779850"/>
                <a:gd name="connsiteY0" fmla="*/ 0 h 1450356"/>
                <a:gd name="connsiteX1" fmla="*/ 4779850 w 4779850"/>
                <a:gd name="connsiteY1" fmla="*/ 725178 h 1450356"/>
                <a:gd name="connsiteX2" fmla="*/ 4054672 w 4779850"/>
                <a:gd name="connsiteY2" fmla="*/ 1450356 h 1450356"/>
                <a:gd name="connsiteX3" fmla="*/ 4022599 w 4779850"/>
                <a:gd name="connsiteY3" fmla="*/ 1448737 h 1450356"/>
                <a:gd name="connsiteX4" fmla="*/ 4006533 w 4779850"/>
                <a:gd name="connsiteY4" fmla="*/ 1450356 h 1450356"/>
                <a:gd name="connsiteX5" fmla="*/ 458037 w 4779850"/>
                <a:gd name="connsiteY5" fmla="*/ 1450356 h 1450356"/>
                <a:gd name="connsiteX6" fmla="*/ 0 w 4779850"/>
                <a:gd name="connsiteY6" fmla="*/ 992319 h 1450356"/>
                <a:gd name="connsiteX7" fmla="*/ 0 w 4779850"/>
                <a:gd name="connsiteY7" fmla="*/ 458038 h 1450356"/>
                <a:gd name="connsiteX8" fmla="*/ 458037 w 4779850"/>
                <a:gd name="connsiteY8" fmla="*/ 1 h 1450356"/>
                <a:gd name="connsiteX9" fmla="*/ 4006533 w 4779850"/>
                <a:gd name="connsiteY9" fmla="*/ 1 h 1450356"/>
                <a:gd name="connsiteX10" fmla="*/ 4022592 w 4779850"/>
                <a:gd name="connsiteY10" fmla="*/ 1620 h 1450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79850" h="1450356">
                  <a:moveTo>
                    <a:pt x="4054672" y="0"/>
                  </a:moveTo>
                  <a:cubicBezTo>
                    <a:pt x="4455177" y="0"/>
                    <a:pt x="4779850" y="324673"/>
                    <a:pt x="4779850" y="725178"/>
                  </a:cubicBezTo>
                  <a:cubicBezTo>
                    <a:pt x="4779850" y="1125683"/>
                    <a:pt x="4455177" y="1450356"/>
                    <a:pt x="4054672" y="1450356"/>
                  </a:cubicBezTo>
                  <a:lnTo>
                    <a:pt x="4022599" y="1448737"/>
                  </a:lnTo>
                  <a:lnTo>
                    <a:pt x="4006533" y="1450356"/>
                  </a:lnTo>
                  <a:lnTo>
                    <a:pt x="458037" y="1450356"/>
                  </a:lnTo>
                  <a:cubicBezTo>
                    <a:pt x="205070" y="1450356"/>
                    <a:pt x="0" y="1245286"/>
                    <a:pt x="0" y="992319"/>
                  </a:cubicBezTo>
                  <a:lnTo>
                    <a:pt x="0" y="458038"/>
                  </a:lnTo>
                  <a:cubicBezTo>
                    <a:pt x="0" y="205071"/>
                    <a:pt x="205070" y="1"/>
                    <a:pt x="458037" y="1"/>
                  </a:cubicBezTo>
                  <a:lnTo>
                    <a:pt x="4006533" y="1"/>
                  </a:lnTo>
                  <a:lnTo>
                    <a:pt x="4022592" y="162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2" name="Oval 61">
              <a:extLst>
                <a:ext uri="{FF2B5EF4-FFF2-40B4-BE49-F238E27FC236}">
                  <a16:creationId xmlns:a16="http://schemas.microsoft.com/office/drawing/2014/main" id="{CB22C100-77BB-46D2-A6C2-71AFB1C1773E}"/>
                </a:ext>
              </a:extLst>
            </p:cNvPr>
            <p:cNvSpPr/>
            <p:nvPr/>
          </p:nvSpPr>
          <p:spPr>
            <a:xfrm>
              <a:off x="4409785" y="1007613"/>
              <a:ext cx="957942" cy="957942"/>
            </a:xfrm>
            <a:prstGeom prst="ellipse">
              <a:avLst/>
            </a:prstGeom>
            <a:gradFill>
              <a:gsLst>
                <a:gs pos="0">
                  <a:srgbClr val="FF5050"/>
                </a:gs>
                <a:gs pos="100000">
                  <a:srgbClr val="FF3300"/>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64" name="Group 63">
            <a:extLst>
              <a:ext uri="{FF2B5EF4-FFF2-40B4-BE49-F238E27FC236}">
                <a16:creationId xmlns:a16="http://schemas.microsoft.com/office/drawing/2014/main" id="{33160248-E411-4B14-9D4F-5E269297994B}"/>
              </a:ext>
            </a:extLst>
          </p:cNvPr>
          <p:cNvGrpSpPr/>
          <p:nvPr/>
        </p:nvGrpSpPr>
        <p:grpSpPr>
          <a:xfrm>
            <a:off x="885825" y="2852530"/>
            <a:ext cx="4564735" cy="1314676"/>
            <a:chOff x="644577" y="530306"/>
            <a:chExt cx="5816807" cy="1892449"/>
          </a:xfrm>
        </p:grpSpPr>
        <p:sp>
          <p:nvSpPr>
            <p:cNvPr id="71" name="Freeform: Shape 70">
              <a:extLst>
                <a:ext uri="{FF2B5EF4-FFF2-40B4-BE49-F238E27FC236}">
                  <a16:creationId xmlns:a16="http://schemas.microsoft.com/office/drawing/2014/main" id="{EB69CC57-CD20-4715-80FA-D71D1834533F}"/>
                </a:ext>
              </a:extLst>
            </p:cNvPr>
            <p:cNvSpPr/>
            <p:nvPr/>
          </p:nvSpPr>
          <p:spPr>
            <a:xfrm rot="18900000">
              <a:off x="4746424" y="662430"/>
              <a:ext cx="1714960" cy="1715080"/>
            </a:xfrm>
            <a:custGeom>
              <a:avLst/>
              <a:gdLst>
                <a:gd name="connsiteX0" fmla="*/ 5326538 w 5427879"/>
                <a:gd name="connsiteY0" fmla="*/ 3110542 h 5428261"/>
                <a:gd name="connsiteX1" fmla="*/ 5427879 w 5427879"/>
                <a:gd name="connsiteY1" fmla="*/ 3355199 h 5428261"/>
                <a:gd name="connsiteX2" fmla="*/ 5427879 w 5427879"/>
                <a:gd name="connsiteY2" fmla="*/ 5082263 h 5428261"/>
                <a:gd name="connsiteX3" fmla="*/ 5081881 w 5427879"/>
                <a:gd name="connsiteY3" fmla="*/ 5428261 h 5428261"/>
                <a:gd name="connsiteX4" fmla="*/ 3354817 w 5427879"/>
                <a:gd name="connsiteY4" fmla="*/ 5428261 h 5428261"/>
                <a:gd name="connsiteX5" fmla="*/ 3067910 w 5427879"/>
                <a:gd name="connsiteY5" fmla="*/ 5275714 h 5428261"/>
                <a:gd name="connsiteX6" fmla="*/ 3067846 w 5427879"/>
                <a:gd name="connsiteY6" fmla="*/ 5275594 h 5428261"/>
                <a:gd name="connsiteX7" fmla="*/ 0 w 5427879"/>
                <a:gd name="connsiteY7" fmla="*/ 2207748 h 5428261"/>
                <a:gd name="connsiteX8" fmla="*/ 2207748 w 5427879"/>
                <a:gd name="connsiteY8" fmla="*/ 0 h 5428261"/>
                <a:gd name="connsiteX9" fmla="*/ 5279385 w 5427879"/>
                <a:gd name="connsiteY9" fmla="*/ 3071636 h 5428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427879" h="5428261">
                  <a:moveTo>
                    <a:pt x="5326538" y="3110542"/>
                  </a:moveTo>
                  <a:cubicBezTo>
                    <a:pt x="5389152" y="3173155"/>
                    <a:pt x="5427879" y="3259654"/>
                    <a:pt x="5427879" y="3355199"/>
                  </a:cubicBezTo>
                  <a:lnTo>
                    <a:pt x="5427879" y="5082263"/>
                  </a:lnTo>
                  <a:cubicBezTo>
                    <a:pt x="5427879" y="5273352"/>
                    <a:pt x="5272970" y="5428261"/>
                    <a:pt x="5081881" y="5428261"/>
                  </a:cubicBezTo>
                  <a:lnTo>
                    <a:pt x="3354817" y="5428261"/>
                  </a:lnTo>
                  <a:cubicBezTo>
                    <a:pt x="3235386" y="5428261"/>
                    <a:pt x="3130089" y="5367749"/>
                    <a:pt x="3067910" y="5275714"/>
                  </a:cubicBezTo>
                  <a:lnTo>
                    <a:pt x="3067846" y="5275594"/>
                  </a:lnTo>
                  <a:lnTo>
                    <a:pt x="0" y="2207748"/>
                  </a:lnTo>
                  <a:lnTo>
                    <a:pt x="2207748" y="0"/>
                  </a:lnTo>
                  <a:lnTo>
                    <a:pt x="5279385" y="3071636"/>
                  </a:lnTo>
                  <a:close/>
                </a:path>
              </a:pathLst>
            </a:custGeom>
            <a:gradFill flip="none" rotWithShape="1">
              <a:gsLst>
                <a:gs pos="0">
                  <a:schemeClr val="bg1">
                    <a:lumMod val="95000"/>
                  </a:schemeClr>
                </a:gs>
                <a:gs pos="67000">
                  <a:schemeClr val="bg1">
                    <a:lumMod val="75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2" name="Freeform: Shape 71">
              <a:extLst>
                <a:ext uri="{FF2B5EF4-FFF2-40B4-BE49-F238E27FC236}">
                  <a16:creationId xmlns:a16="http://schemas.microsoft.com/office/drawing/2014/main" id="{BF883055-D474-47A4-A4CD-47422177F62B}"/>
                </a:ext>
              </a:extLst>
            </p:cNvPr>
            <p:cNvSpPr/>
            <p:nvPr/>
          </p:nvSpPr>
          <p:spPr>
            <a:xfrm rot="18900000">
              <a:off x="4914379" y="785499"/>
              <a:ext cx="1468654" cy="1468942"/>
            </a:xfrm>
            <a:custGeom>
              <a:avLst/>
              <a:gdLst>
                <a:gd name="connsiteX0" fmla="*/ 5010911 w 5050897"/>
                <a:gd name="connsiteY0" fmla="*/ 3025246 h 5051891"/>
                <a:gd name="connsiteX1" fmla="*/ 5050897 w 5050897"/>
                <a:gd name="connsiteY1" fmla="*/ 3121782 h 5051891"/>
                <a:gd name="connsiteX2" fmla="*/ 5050897 w 5050897"/>
                <a:gd name="connsiteY2" fmla="*/ 4915369 h 5051891"/>
                <a:gd name="connsiteX3" fmla="*/ 4914375 w 5050897"/>
                <a:gd name="connsiteY3" fmla="*/ 5051891 h 5051891"/>
                <a:gd name="connsiteX4" fmla="*/ 3120789 w 5050897"/>
                <a:gd name="connsiteY4" fmla="*/ 5051891 h 5051891"/>
                <a:gd name="connsiteX5" fmla="*/ 3024253 w 5050897"/>
                <a:gd name="connsiteY5" fmla="*/ 5011905 h 5051891"/>
                <a:gd name="connsiteX6" fmla="*/ 3010284 w 5050897"/>
                <a:gd name="connsiteY6" fmla="*/ 4991186 h 5051891"/>
                <a:gd name="connsiteX7" fmla="*/ 0 w 5050897"/>
                <a:gd name="connsiteY7" fmla="*/ 1980901 h 5051891"/>
                <a:gd name="connsiteX8" fmla="*/ 1980901 w 5050897"/>
                <a:gd name="connsiteY8" fmla="*/ 0 h 5051891"/>
                <a:gd name="connsiteX9" fmla="*/ 4996292 w 5050897"/>
                <a:gd name="connsiteY9" fmla="*/ 3015390 h 5051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050897" h="5051891">
                  <a:moveTo>
                    <a:pt x="5010911" y="3025246"/>
                  </a:moveTo>
                  <a:cubicBezTo>
                    <a:pt x="5035616" y="3049952"/>
                    <a:pt x="5050897" y="3084082"/>
                    <a:pt x="5050897" y="3121782"/>
                  </a:cubicBezTo>
                  <a:lnTo>
                    <a:pt x="5050897" y="4915369"/>
                  </a:lnTo>
                  <a:cubicBezTo>
                    <a:pt x="5050897" y="4990768"/>
                    <a:pt x="4989774" y="5051891"/>
                    <a:pt x="4914375" y="5051891"/>
                  </a:cubicBezTo>
                  <a:lnTo>
                    <a:pt x="3120789" y="5051891"/>
                  </a:lnTo>
                  <a:cubicBezTo>
                    <a:pt x="3083089" y="5051891"/>
                    <a:pt x="3048959" y="5036610"/>
                    <a:pt x="3024253" y="5011905"/>
                  </a:cubicBezTo>
                  <a:lnTo>
                    <a:pt x="3010284" y="4991186"/>
                  </a:lnTo>
                  <a:lnTo>
                    <a:pt x="0" y="1980901"/>
                  </a:lnTo>
                  <a:lnTo>
                    <a:pt x="1980901" y="0"/>
                  </a:lnTo>
                  <a:lnTo>
                    <a:pt x="4996292" y="3015390"/>
                  </a:lnTo>
                  <a:close/>
                </a:path>
              </a:pathLst>
            </a:custGeom>
            <a:gradFill>
              <a:gsLst>
                <a:gs pos="0">
                  <a:srgbClr val="FF00FF"/>
                </a:gs>
                <a:gs pos="100000">
                  <a:srgbClr val="CC0066"/>
                </a:gs>
              </a:gsLst>
              <a:lin ang="21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3" name="Freeform: Shape 72">
              <a:extLst>
                <a:ext uri="{FF2B5EF4-FFF2-40B4-BE49-F238E27FC236}">
                  <a16:creationId xmlns:a16="http://schemas.microsoft.com/office/drawing/2014/main" id="{F6DF8DE2-4FD7-4552-AA28-ADFD69C0686B}"/>
                </a:ext>
              </a:extLst>
            </p:cNvPr>
            <p:cNvSpPr/>
            <p:nvPr/>
          </p:nvSpPr>
          <p:spPr>
            <a:xfrm>
              <a:off x="644577" y="614597"/>
              <a:ext cx="5055626" cy="1723869"/>
            </a:xfrm>
            <a:custGeom>
              <a:avLst/>
              <a:gdLst>
                <a:gd name="connsiteX0" fmla="*/ 527159 w 5055626"/>
                <a:gd name="connsiteY0" fmla="*/ 0 h 1723869"/>
                <a:gd name="connsiteX1" fmla="*/ 4390579 w 5055626"/>
                <a:gd name="connsiteY1" fmla="*/ 0 h 1723869"/>
                <a:gd name="connsiteX2" fmla="*/ 4907028 w 5055626"/>
                <a:gd name="connsiteY2" fmla="*/ 420918 h 1723869"/>
                <a:gd name="connsiteX3" fmla="*/ 4907969 w 5055626"/>
                <a:gd name="connsiteY3" fmla="*/ 430246 h 1723869"/>
                <a:gd name="connsiteX4" fmla="*/ 4909741 w 5055626"/>
                <a:gd name="connsiteY4" fmla="*/ 428241 h 1723869"/>
                <a:gd name="connsiteX5" fmla="*/ 4934210 w 5055626"/>
                <a:gd name="connsiteY5" fmla="*/ 419247 h 1723869"/>
                <a:gd name="connsiteX6" fmla="*/ 5055626 w 5055626"/>
                <a:gd name="connsiteY6" fmla="*/ 861933 h 1723869"/>
                <a:gd name="connsiteX7" fmla="*/ 4934210 w 5055626"/>
                <a:gd name="connsiteY7" fmla="*/ 1304619 h 1723869"/>
                <a:gd name="connsiteX8" fmla="*/ 4909741 w 5055626"/>
                <a:gd name="connsiteY8" fmla="*/ 1295625 h 1723869"/>
                <a:gd name="connsiteX9" fmla="*/ 4907969 w 5055626"/>
                <a:gd name="connsiteY9" fmla="*/ 1293620 h 1723869"/>
                <a:gd name="connsiteX10" fmla="*/ 4907028 w 5055626"/>
                <a:gd name="connsiteY10" fmla="*/ 1302951 h 1723869"/>
                <a:gd name="connsiteX11" fmla="*/ 4390579 w 5055626"/>
                <a:gd name="connsiteY11" fmla="*/ 1723869 h 1723869"/>
                <a:gd name="connsiteX12" fmla="*/ 527159 w 5055626"/>
                <a:gd name="connsiteY12" fmla="*/ 1723869 h 1723869"/>
                <a:gd name="connsiteX13" fmla="*/ 0 w 5055626"/>
                <a:gd name="connsiteY13" fmla="*/ 1196710 h 1723869"/>
                <a:gd name="connsiteX14" fmla="*/ 0 w 5055626"/>
                <a:gd name="connsiteY14" fmla="*/ 527159 h 1723869"/>
                <a:gd name="connsiteX15" fmla="*/ 527159 w 5055626"/>
                <a:gd name="connsiteY15" fmla="*/ 0 h 1723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55626" h="1723869">
                  <a:moveTo>
                    <a:pt x="527159" y="0"/>
                  </a:moveTo>
                  <a:lnTo>
                    <a:pt x="4390579" y="0"/>
                  </a:lnTo>
                  <a:cubicBezTo>
                    <a:pt x="4645328" y="0"/>
                    <a:pt x="4857873" y="180701"/>
                    <a:pt x="4907028" y="420918"/>
                  </a:cubicBezTo>
                  <a:lnTo>
                    <a:pt x="4907969" y="430246"/>
                  </a:lnTo>
                  <a:lnTo>
                    <a:pt x="4909741" y="428241"/>
                  </a:lnTo>
                  <a:cubicBezTo>
                    <a:pt x="4917645" y="422344"/>
                    <a:pt x="4925828" y="419247"/>
                    <a:pt x="4934210" y="419247"/>
                  </a:cubicBezTo>
                  <a:cubicBezTo>
                    <a:pt x="5001266" y="419247"/>
                    <a:pt x="5055626" y="617444"/>
                    <a:pt x="5055626" y="861933"/>
                  </a:cubicBezTo>
                  <a:cubicBezTo>
                    <a:pt x="5055626" y="1106422"/>
                    <a:pt x="5001266" y="1304619"/>
                    <a:pt x="4934210" y="1304619"/>
                  </a:cubicBezTo>
                  <a:cubicBezTo>
                    <a:pt x="4925828" y="1304619"/>
                    <a:pt x="4917645" y="1301522"/>
                    <a:pt x="4909741" y="1295625"/>
                  </a:cubicBezTo>
                  <a:lnTo>
                    <a:pt x="4907969" y="1293620"/>
                  </a:lnTo>
                  <a:lnTo>
                    <a:pt x="4907028" y="1302951"/>
                  </a:lnTo>
                  <a:cubicBezTo>
                    <a:pt x="4857873" y="1543169"/>
                    <a:pt x="4645328" y="1723869"/>
                    <a:pt x="4390579" y="1723869"/>
                  </a:cubicBezTo>
                  <a:lnTo>
                    <a:pt x="527159" y="1723869"/>
                  </a:lnTo>
                  <a:cubicBezTo>
                    <a:pt x="236017" y="1723869"/>
                    <a:pt x="0" y="1487852"/>
                    <a:pt x="0" y="1196710"/>
                  </a:cubicBezTo>
                  <a:lnTo>
                    <a:pt x="0" y="527159"/>
                  </a:lnTo>
                  <a:cubicBezTo>
                    <a:pt x="0" y="236017"/>
                    <a:pt x="236017" y="0"/>
                    <a:pt x="527159" y="0"/>
                  </a:cubicBezTo>
                  <a:close/>
                </a:path>
              </a:pathLst>
            </a:custGeom>
            <a:gradFill flip="none" rotWithShape="1">
              <a:gsLst>
                <a:gs pos="0">
                  <a:schemeClr val="bg1">
                    <a:lumMod val="95000"/>
                  </a:schemeClr>
                </a:gs>
                <a:gs pos="100000">
                  <a:schemeClr val="bg1">
                    <a:lumMod val="75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4" name="Circle: Hollow 73">
              <a:extLst>
                <a:ext uri="{FF2B5EF4-FFF2-40B4-BE49-F238E27FC236}">
                  <a16:creationId xmlns:a16="http://schemas.microsoft.com/office/drawing/2014/main" id="{2AE70280-54D7-4821-A1E0-CEAD06F3D16E}"/>
                </a:ext>
              </a:extLst>
            </p:cNvPr>
            <p:cNvSpPr/>
            <p:nvPr/>
          </p:nvSpPr>
          <p:spPr>
            <a:xfrm>
              <a:off x="3942532" y="530306"/>
              <a:ext cx="1892449" cy="1892449"/>
            </a:xfrm>
            <a:prstGeom prst="donut">
              <a:avLst>
                <a:gd name="adj" fmla="val 8571"/>
              </a:avLst>
            </a:prstGeom>
            <a:gradFill>
              <a:gsLst>
                <a:gs pos="0">
                  <a:srgbClr val="FF00FF"/>
                </a:gs>
                <a:gs pos="100000">
                  <a:srgbClr val="CC0066"/>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5" name="Freeform: Shape 74">
              <a:extLst>
                <a:ext uri="{FF2B5EF4-FFF2-40B4-BE49-F238E27FC236}">
                  <a16:creationId xmlns:a16="http://schemas.microsoft.com/office/drawing/2014/main" id="{074B9475-FA0B-4D69-BA2D-B9CD4DD267E7}"/>
                </a:ext>
              </a:extLst>
            </p:cNvPr>
            <p:cNvSpPr/>
            <p:nvPr/>
          </p:nvSpPr>
          <p:spPr>
            <a:xfrm>
              <a:off x="782465" y="761406"/>
              <a:ext cx="4779850" cy="1450356"/>
            </a:xfrm>
            <a:custGeom>
              <a:avLst/>
              <a:gdLst>
                <a:gd name="connsiteX0" fmla="*/ 4054672 w 4779850"/>
                <a:gd name="connsiteY0" fmla="*/ 0 h 1450356"/>
                <a:gd name="connsiteX1" fmla="*/ 4779850 w 4779850"/>
                <a:gd name="connsiteY1" fmla="*/ 725178 h 1450356"/>
                <a:gd name="connsiteX2" fmla="*/ 4054672 w 4779850"/>
                <a:gd name="connsiteY2" fmla="*/ 1450356 h 1450356"/>
                <a:gd name="connsiteX3" fmla="*/ 4022599 w 4779850"/>
                <a:gd name="connsiteY3" fmla="*/ 1448737 h 1450356"/>
                <a:gd name="connsiteX4" fmla="*/ 4006533 w 4779850"/>
                <a:gd name="connsiteY4" fmla="*/ 1450356 h 1450356"/>
                <a:gd name="connsiteX5" fmla="*/ 458037 w 4779850"/>
                <a:gd name="connsiteY5" fmla="*/ 1450356 h 1450356"/>
                <a:gd name="connsiteX6" fmla="*/ 0 w 4779850"/>
                <a:gd name="connsiteY6" fmla="*/ 992319 h 1450356"/>
                <a:gd name="connsiteX7" fmla="*/ 0 w 4779850"/>
                <a:gd name="connsiteY7" fmla="*/ 458038 h 1450356"/>
                <a:gd name="connsiteX8" fmla="*/ 458037 w 4779850"/>
                <a:gd name="connsiteY8" fmla="*/ 1 h 1450356"/>
                <a:gd name="connsiteX9" fmla="*/ 4006533 w 4779850"/>
                <a:gd name="connsiteY9" fmla="*/ 1 h 1450356"/>
                <a:gd name="connsiteX10" fmla="*/ 4022592 w 4779850"/>
                <a:gd name="connsiteY10" fmla="*/ 1620 h 1450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79850" h="1450356">
                  <a:moveTo>
                    <a:pt x="4054672" y="0"/>
                  </a:moveTo>
                  <a:cubicBezTo>
                    <a:pt x="4455177" y="0"/>
                    <a:pt x="4779850" y="324673"/>
                    <a:pt x="4779850" y="725178"/>
                  </a:cubicBezTo>
                  <a:cubicBezTo>
                    <a:pt x="4779850" y="1125683"/>
                    <a:pt x="4455177" y="1450356"/>
                    <a:pt x="4054672" y="1450356"/>
                  </a:cubicBezTo>
                  <a:lnTo>
                    <a:pt x="4022599" y="1448737"/>
                  </a:lnTo>
                  <a:lnTo>
                    <a:pt x="4006533" y="1450356"/>
                  </a:lnTo>
                  <a:lnTo>
                    <a:pt x="458037" y="1450356"/>
                  </a:lnTo>
                  <a:cubicBezTo>
                    <a:pt x="205070" y="1450356"/>
                    <a:pt x="0" y="1245286"/>
                    <a:pt x="0" y="992319"/>
                  </a:cubicBezTo>
                  <a:lnTo>
                    <a:pt x="0" y="458038"/>
                  </a:lnTo>
                  <a:cubicBezTo>
                    <a:pt x="0" y="205071"/>
                    <a:pt x="205070" y="1"/>
                    <a:pt x="458037" y="1"/>
                  </a:cubicBezTo>
                  <a:lnTo>
                    <a:pt x="4006533" y="1"/>
                  </a:lnTo>
                  <a:lnTo>
                    <a:pt x="4022592" y="162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6" name="Oval 75">
              <a:extLst>
                <a:ext uri="{FF2B5EF4-FFF2-40B4-BE49-F238E27FC236}">
                  <a16:creationId xmlns:a16="http://schemas.microsoft.com/office/drawing/2014/main" id="{FE0ECD96-2963-4B50-A4E9-5AACD89D72C5}"/>
                </a:ext>
              </a:extLst>
            </p:cNvPr>
            <p:cNvSpPr/>
            <p:nvPr/>
          </p:nvSpPr>
          <p:spPr>
            <a:xfrm>
              <a:off x="4409785" y="1007613"/>
              <a:ext cx="957942" cy="957942"/>
            </a:xfrm>
            <a:prstGeom prst="ellipse">
              <a:avLst/>
            </a:prstGeom>
            <a:gradFill>
              <a:gsLst>
                <a:gs pos="0">
                  <a:srgbClr val="FF00FF"/>
                </a:gs>
                <a:gs pos="100000">
                  <a:srgbClr val="CC0066"/>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78" name="Group 77">
            <a:extLst>
              <a:ext uri="{FF2B5EF4-FFF2-40B4-BE49-F238E27FC236}">
                <a16:creationId xmlns:a16="http://schemas.microsoft.com/office/drawing/2014/main" id="{C94E6AE8-A4EC-470D-906C-DC144DADDDD6}"/>
              </a:ext>
            </a:extLst>
          </p:cNvPr>
          <p:cNvGrpSpPr/>
          <p:nvPr/>
        </p:nvGrpSpPr>
        <p:grpSpPr>
          <a:xfrm>
            <a:off x="885825" y="528638"/>
            <a:ext cx="4564735" cy="1314676"/>
            <a:chOff x="644577" y="530306"/>
            <a:chExt cx="5816807" cy="1892449"/>
          </a:xfrm>
        </p:grpSpPr>
        <p:sp>
          <p:nvSpPr>
            <p:cNvPr id="85" name="Freeform: Shape 84">
              <a:extLst>
                <a:ext uri="{FF2B5EF4-FFF2-40B4-BE49-F238E27FC236}">
                  <a16:creationId xmlns:a16="http://schemas.microsoft.com/office/drawing/2014/main" id="{2D2B14DC-D8B9-4544-A87C-F1E2509F500D}"/>
                </a:ext>
              </a:extLst>
            </p:cNvPr>
            <p:cNvSpPr/>
            <p:nvPr/>
          </p:nvSpPr>
          <p:spPr>
            <a:xfrm rot="18900000">
              <a:off x="4746424" y="662430"/>
              <a:ext cx="1714960" cy="1715080"/>
            </a:xfrm>
            <a:custGeom>
              <a:avLst/>
              <a:gdLst>
                <a:gd name="connsiteX0" fmla="*/ 5326538 w 5427879"/>
                <a:gd name="connsiteY0" fmla="*/ 3110542 h 5428261"/>
                <a:gd name="connsiteX1" fmla="*/ 5427879 w 5427879"/>
                <a:gd name="connsiteY1" fmla="*/ 3355199 h 5428261"/>
                <a:gd name="connsiteX2" fmla="*/ 5427879 w 5427879"/>
                <a:gd name="connsiteY2" fmla="*/ 5082263 h 5428261"/>
                <a:gd name="connsiteX3" fmla="*/ 5081881 w 5427879"/>
                <a:gd name="connsiteY3" fmla="*/ 5428261 h 5428261"/>
                <a:gd name="connsiteX4" fmla="*/ 3354817 w 5427879"/>
                <a:gd name="connsiteY4" fmla="*/ 5428261 h 5428261"/>
                <a:gd name="connsiteX5" fmla="*/ 3067910 w 5427879"/>
                <a:gd name="connsiteY5" fmla="*/ 5275714 h 5428261"/>
                <a:gd name="connsiteX6" fmla="*/ 3067846 w 5427879"/>
                <a:gd name="connsiteY6" fmla="*/ 5275594 h 5428261"/>
                <a:gd name="connsiteX7" fmla="*/ 0 w 5427879"/>
                <a:gd name="connsiteY7" fmla="*/ 2207748 h 5428261"/>
                <a:gd name="connsiteX8" fmla="*/ 2207748 w 5427879"/>
                <a:gd name="connsiteY8" fmla="*/ 0 h 5428261"/>
                <a:gd name="connsiteX9" fmla="*/ 5279385 w 5427879"/>
                <a:gd name="connsiteY9" fmla="*/ 3071636 h 5428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427879" h="5428261">
                  <a:moveTo>
                    <a:pt x="5326538" y="3110542"/>
                  </a:moveTo>
                  <a:cubicBezTo>
                    <a:pt x="5389152" y="3173155"/>
                    <a:pt x="5427879" y="3259654"/>
                    <a:pt x="5427879" y="3355199"/>
                  </a:cubicBezTo>
                  <a:lnTo>
                    <a:pt x="5427879" y="5082263"/>
                  </a:lnTo>
                  <a:cubicBezTo>
                    <a:pt x="5427879" y="5273352"/>
                    <a:pt x="5272970" y="5428261"/>
                    <a:pt x="5081881" y="5428261"/>
                  </a:cubicBezTo>
                  <a:lnTo>
                    <a:pt x="3354817" y="5428261"/>
                  </a:lnTo>
                  <a:cubicBezTo>
                    <a:pt x="3235386" y="5428261"/>
                    <a:pt x="3130089" y="5367749"/>
                    <a:pt x="3067910" y="5275714"/>
                  </a:cubicBezTo>
                  <a:lnTo>
                    <a:pt x="3067846" y="5275594"/>
                  </a:lnTo>
                  <a:lnTo>
                    <a:pt x="0" y="2207748"/>
                  </a:lnTo>
                  <a:lnTo>
                    <a:pt x="2207748" y="0"/>
                  </a:lnTo>
                  <a:lnTo>
                    <a:pt x="5279385" y="3071636"/>
                  </a:lnTo>
                  <a:close/>
                </a:path>
              </a:pathLst>
            </a:custGeom>
            <a:gradFill flip="none" rotWithShape="1">
              <a:gsLst>
                <a:gs pos="0">
                  <a:schemeClr val="bg1">
                    <a:lumMod val="95000"/>
                  </a:schemeClr>
                </a:gs>
                <a:gs pos="67000">
                  <a:schemeClr val="bg1">
                    <a:lumMod val="75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6" name="Freeform: Shape 85">
              <a:extLst>
                <a:ext uri="{FF2B5EF4-FFF2-40B4-BE49-F238E27FC236}">
                  <a16:creationId xmlns:a16="http://schemas.microsoft.com/office/drawing/2014/main" id="{A329DC06-A273-40E1-8948-8A6150DCB791}"/>
                </a:ext>
              </a:extLst>
            </p:cNvPr>
            <p:cNvSpPr/>
            <p:nvPr/>
          </p:nvSpPr>
          <p:spPr>
            <a:xfrm rot="18900000">
              <a:off x="4914379" y="785499"/>
              <a:ext cx="1468654" cy="1468942"/>
            </a:xfrm>
            <a:custGeom>
              <a:avLst/>
              <a:gdLst>
                <a:gd name="connsiteX0" fmla="*/ 5010911 w 5050897"/>
                <a:gd name="connsiteY0" fmla="*/ 3025246 h 5051891"/>
                <a:gd name="connsiteX1" fmla="*/ 5050897 w 5050897"/>
                <a:gd name="connsiteY1" fmla="*/ 3121782 h 5051891"/>
                <a:gd name="connsiteX2" fmla="*/ 5050897 w 5050897"/>
                <a:gd name="connsiteY2" fmla="*/ 4915369 h 5051891"/>
                <a:gd name="connsiteX3" fmla="*/ 4914375 w 5050897"/>
                <a:gd name="connsiteY3" fmla="*/ 5051891 h 5051891"/>
                <a:gd name="connsiteX4" fmla="*/ 3120789 w 5050897"/>
                <a:gd name="connsiteY4" fmla="*/ 5051891 h 5051891"/>
                <a:gd name="connsiteX5" fmla="*/ 3024253 w 5050897"/>
                <a:gd name="connsiteY5" fmla="*/ 5011905 h 5051891"/>
                <a:gd name="connsiteX6" fmla="*/ 3010284 w 5050897"/>
                <a:gd name="connsiteY6" fmla="*/ 4991186 h 5051891"/>
                <a:gd name="connsiteX7" fmla="*/ 0 w 5050897"/>
                <a:gd name="connsiteY7" fmla="*/ 1980901 h 5051891"/>
                <a:gd name="connsiteX8" fmla="*/ 1980901 w 5050897"/>
                <a:gd name="connsiteY8" fmla="*/ 0 h 5051891"/>
                <a:gd name="connsiteX9" fmla="*/ 4996292 w 5050897"/>
                <a:gd name="connsiteY9" fmla="*/ 3015390 h 5051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050897" h="5051891">
                  <a:moveTo>
                    <a:pt x="5010911" y="3025246"/>
                  </a:moveTo>
                  <a:cubicBezTo>
                    <a:pt x="5035616" y="3049952"/>
                    <a:pt x="5050897" y="3084082"/>
                    <a:pt x="5050897" y="3121782"/>
                  </a:cubicBezTo>
                  <a:lnTo>
                    <a:pt x="5050897" y="4915369"/>
                  </a:lnTo>
                  <a:cubicBezTo>
                    <a:pt x="5050897" y="4990768"/>
                    <a:pt x="4989774" y="5051891"/>
                    <a:pt x="4914375" y="5051891"/>
                  </a:cubicBezTo>
                  <a:lnTo>
                    <a:pt x="3120789" y="5051891"/>
                  </a:lnTo>
                  <a:cubicBezTo>
                    <a:pt x="3083089" y="5051891"/>
                    <a:pt x="3048959" y="5036610"/>
                    <a:pt x="3024253" y="5011905"/>
                  </a:cubicBezTo>
                  <a:lnTo>
                    <a:pt x="3010284" y="4991186"/>
                  </a:lnTo>
                  <a:lnTo>
                    <a:pt x="0" y="1980901"/>
                  </a:lnTo>
                  <a:lnTo>
                    <a:pt x="1980901" y="0"/>
                  </a:lnTo>
                  <a:lnTo>
                    <a:pt x="4996292" y="3015390"/>
                  </a:lnTo>
                  <a:close/>
                </a:path>
              </a:pathLst>
            </a:custGeom>
            <a:gradFill>
              <a:gsLst>
                <a:gs pos="0">
                  <a:srgbClr val="66CCFF"/>
                </a:gs>
                <a:gs pos="100000">
                  <a:srgbClr val="0066CC"/>
                </a:gs>
              </a:gsLst>
              <a:lin ang="21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7" name="Freeform: Shape 86">
              <a:extLst>
                <a:ext uri="{FF2B5EF4-FFF2-40B4-BE49-F238E27FC236}">
                  <a16:creationId xmlns:a16="http://schemas.microsoft.com/office/drawing/2014/main" id="{447FEC6A-589F-4F4F-8832-E4B428CC070C}"/>
                </a:ext>
              </a:extLst>
            </p:cNvPr>
            <p:cNvSpPr/>
            <p:nvPr/>
          </p:nvSpPr>
          <p:spPr>
            <a:xfrm>
              <a:off x="644577" y="614597"/>
              <a:ext cx="5055626" cy="1723869"/>
            </a:xfrm>
            <a:custGeom>
              <a:avLst/>
              <a:gdLst>
                <a:gd name="connsiteX0" fmla="*/ 527159 w 5055626"/>
                <a:gd name="connsiteY0" fmla="*/ 0 h 1723869"/>
                <a:gd name="connsiteX1" fmla="*/ 4390579 w 5055626"/>
                <a:gd name="connsiteY1" fmla="*/ 0 h 1723869"/>
                <a:gd name="connsiteX2" fmla="*/ 4907028 w 5055626"/>
                <a:gd name="connsiteY2" fmla="*/ 420918 h 1723869"/>
                <a:gd name="connsiteX3" fmla="*/ 4907969 w 5055626"/>
                <a:gd name="connsiteY3" fmla="*/ 430246 h 1723869"/>
                <a:gd name="connsiteX4" fmla="*/ 4909741 w 5055626"/>
                <a:gd name="connsiteY4" fmla="*/ 428241 h 1723869"/>
                <a:gd name="connsiteX5" fmla="*/ 4934210 w 5055626"/>
                <a:gd name="connsiteY5" fmla="*/ 419247 h 1723869"/>
                <a:gd name="connsiteX6" fmla="*/ 5055626 w 5055626"/>
                <a:gd name="connsiteY6" fmla="*/ 861933 h 1723869"/>
                <a:gd name="connsiteX7" fmla="*/ 4934210 w 5055626"/>
                <a:gd name="connsiteY7" fmla="*/ 1304619 h 1723869"/>
                <a:gd name="connsiteX8" fmla="*/ 4909741 w 5055626"/>
                <a:gd name="connsiteY8" fmla="*/ 1295625 h 1723869"/>
                <a:gd name="connsiteX9" fmla="*/ 4907969 w 5055626"/>
                <a:gd name="connsiteY9" fmla="*/ 1293620 h 1723869"/>
                <a:gd name="connsiteX10" fmla="*/ 4907028 w 5055626"/>
                <a:gd name="connsiteY10" fmla="*/ 1302951 h 1723869"/>
                <a:gd name="connsiteX11" fmla="*/ 4390579 w 5055626"/>
                <a:gd name="connsiteY11" fmla="*/ 1723869 h 1723869"/>
                <a:gd name="connsiteX12" fmla="*/ 527159 w 5055626"/>
                <a:gd name="connsiteY12" fmla="*/ 1723869 h 1723869"/>
                <a:gd name="connsiteX13" fmla="*/ 0 w 5055626"/>
                <a:gd name="connsiteY13" fmla="*/ 1196710 h 1723869"/>
                <a:gd name="connsiteX14" fmla="*/ 0 w 5055626"/>
                <a:gd name="connsiteY14" fmla="*/ 527159 h 1723869"/>
                <a:gd name="connsiteX15" fmla="*/ 527159 w 5055626"/>
                <a:gd name="connsiteY15" fmla="*/ 0 h 1723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55626" h="1723869">
                  <a:moveTo>
                    <a:pt x="527159" y="0"/>
                  </a:moveTo>
                  <a:lnTo>
                    <a:pt x="4390579" y="0"/>
                  </a:lnTo>
                  <a:cubicBezTo>
                    <a:pt x="4645328" y="0"/>
                    <a:pt x="4857873" y="180701"/>
                    <a:pt x="4907028" y="420918"/>
                  </a:cubicBezTo>
                  <a:lnTo>
                    <a:pt x="4907969" y="430246"/>
                  </a:lnTo>
                  <a:lnTo>
                    <a:pt x="4909741" y="428241"/>
                  </a:lnTo>
                  <a:cubicBezTo>
                    <a:pt x="4917645" y="422344"/>
                    <a:pt x="4925828" y="419247"/>
                    <a:pt x="4934210" y="419247"/>
                  </a:cubicBezTo>
                  <a:cubicBezTo>
                    <a:pt x="5001266" y="419247"/>
                    <a:pt x="5055626" y="617444"/>
                    <a:pt x="5055626" y="861933"/>
                  </a:cubicBezTo>
                  <a:cubicBezTo>
                    <a:pt x="5055626" y="1106422"/>
                    <a:pt x="5001266" y="1304619"/>
                    <a:pt x="4934210" y="1304619"/>
                  </a:cubicBezTo>
                  <a:cubicBezTo>
                    <a:pt x="4925828" y="1304619"/>
                    <a:pt x="4917645" y="1301522"/>
                    <a:pt x="4909741" y="1295625"/>
                  </a:cubicBezTo>
                  <a:lnTo>
                    <a:pt x="4907969" y="1293620"/>
                  </a:lnTo>
                  <a:lnTo>
                    <a:pt x="4907028" y="1302951"/>
                  </a:lnTo>
                  <a:cubicBezTo>
                    <a:pt x="4857873" y="1543169"/>
                    <a:pt x="4645328" y="1723869"/>
                    <a:pt x="4390579" y="1723869"/>
                  </a:cubicBezTo>
                  <a:lnTo>
                    <a:pt x="527159" y="1723869"/>
                  </a:lnTo>
                  <a:cubicBezTo>
                    <a:pt x="236017" y="1723869"/>
                    <a:pt x="0" y="1487852"/>
                    <a:pt x="0" y="1196710"/>
                  </a:cubicBezTo>
                  <a:lnTo>
                    <a:pt x="0" y="527159"/>
                  </a:lnTo>
                  <a:cubicBezTo>
                    <a:pt x="0" y="236017"/>
                    <a:pt x="236017" y="0"/>
                    <a:pt x="527159" y="0"/>
                  </a:cubicBezTo>
                  <a:close/>
                </a:path>
              </a:pathLst>
            </a:custGeom>
            <a:gradFill flip="none" rotWithShape="1">
              <a:gsLst>
                <a:gs pos="0">
                  <a:schemeClr val="bg1">
                    <a:lumMod val="95000"/>
                  </a:schemeClr>
                </a:gs>
                <a:gs pos="100000">
                  <a:schemeClr val="bg1">
                    <a:lumMod val="75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8" name="Circle: Hollow 87">
              <a:extLst>
                <a:ext uri="{FF2B5EF4-FFF2-40B4-BE49-F238E27FC236}">
                  <a16:creationId xmlns:a16="http://schemas.microsoft.com/office/drawing/2014/main" id="{A2CBC777-746C-457B-8EE9-1B13B7E95B7D}"/>
                </a:ext>
              </a:extLst>
            </p:cNvPr>
            <p:cNvSpPr/>
            <p:nvPr/>
          </p:nvSpPr>
          <p:spPr>
            <a:xfrm>
              <a:off x="3942532" y="530306"/>
              <a:ext cx="1892449" cy="1892449"/>
            </a:xfrm>
            <a:prstGeom prst="donut">
              <a:avLst>
                <a:gd name="adj" fmla="val 8571"/>
              </a:avLst>
            </a:prstGeom>
            <a:gradFill>
              <a:gsLst>
                <a:gs pos="0">
                  <a:srgbClr val="66CCFF"/>
                </a:gs>
                <a:gs pos="100000">
                  <a:srgbClr val="0066CC"/>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9" name="Freeform: Shape 88">
              <a:extLst>
                <a:ext uri="{FF2B5EF4-FFF2-40B4-BE49-F238E27FC236}">
                  <a16:creationId xmlns:a16="http://schemas.microsoft.com/office/drawing/2014/main" id="{6AA7079D-6F99-4E8B-A220-31D7A20402B5}"/>
                </a:ext>
              </a:extLst>
            </p:cNvPr>
            <p:cNvSpPr/>
            <p:nvPr/>
          </p:nvSpPr>
          <p:spPr>
            <a:xfrm>
              <a:off x="782465" y="761406"/>
              <a:ext cx="4779850" cy="1450356"/>
            </a:xfrm>
            <a:custGeom>
              <a:avLst/>
              <a:gdLst>
                <a:gd name="connsiteX0" fmla="*/ 4054672 w 4779850"/>
                <a:gd name="connsiteY0" fmla="*/ 0 h 1450356"/>
                <a:gd name="connsiteX1" fmla="*/ 4779850 w 4779850"/>
                <a:gd name="connsiteY1" fmla="*/ 725178 h 1450356"/>
                <a:gd name="connsiteX2" fmla="*/ 4054672 w 4779850"/>
                <a:gd name="connsiteY2" fmla="*/ 1450356 h 1450356"/>
                <a:gd name="connsiteX3" fmla="*/ 4022599 w 4779850"/>
                <a:gd name="connsiteY3" fmla="*/ 1448737 h 1450356"/>
                <a:gd name="connsiteX4" fmla="*/ 4006533 w 4779850"/>
                <a:gd name="connsiteY4" fmla="*/ 1450356 h 1450356"/>
                <a:gd name="connsiteX5" fmla="*/ 458037 w 4779850"/>
                <a:gd name="connsiteY5" fmla="*/ 1450356 h 1450356"/>
                <a:gd name="connsiteX6" fmla="*/ 0 w 4779850"/>
                <a:gd name="connsiteY6" fmla="*/ 992319 h 1450356"/>
                <a:gd name="connsiteX7" fmla="*/ 0 w 4779850"/>
                <a:gd name="connsiteY7" fmla="*/ 458038 h 1450356"/>
                <a:gd name="connsiteX8" fmla="*/ 458037 w 4779850"/>
                <a:gd name="connsiteY8" fmla="*/ 1 h 1450356"/>
                <a:gd name="connsiteX9" fmla="*/ 4006533 w 4779850"/>
                <a:gd name="connsiteY9" fmla="*/ 1 h 1450356"/>
                <a:gd name="connsiteX10" fmla="*/ 4022592 w 4779850"/>
                <a:gd name="connsiteY10" fmla="*/ 1620 h 1450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79850" h="1450356">
                  <a:moveTo>
                    <a:pt x="4054672" y="0"/>
                  </a:moveTo>
                  <a:cubicBezTo>
                    <a:pt x="4455177" y="0"/>
                    <a:pt x="4779850" y="324673"/>
                    <a:pt x="4779850" y="725178"/>
                  </a:cubicBezTo>
                  <a:cubicBezTo>
                    <a:pt x="4779850" y="1125683"/>
                    <a:pt x="4455177" y="1450356"/>
                    <a:pt x="4054672" y="1450356"/>
                  </a:cubicBezTo>
                  <a:lnTo>
                    <a:pt x="4022599" y="1448737"/>
                  </a:lnTo>
                  <a:lnTo>
                    <a:pt x="4006533" y="1450356"/>
                  </a:lnTo>
                  <a:lnTo>
                    <a:pt x="458037" y="1450356"/>
                  </a:lnTo>
                  <a:cubicBezTo>
                    <a:pt x="205070" y="1450356"/>
                    <a:pt x="0" y="1245286"/>
                    <a:pt x="0" y="992319"/>
                  </a:cubicBezTo>
                  <a:lnTo>
                    <a:pt x="0" y="458038"/>
                  </a:lnTo>
                  <a:cubicBezTo>
                    <a:pt x="0" y="205071"/>
                    <a:pt x="205070" y="1"/>
                    <a:pt x="458037" y="1"/>
                  </a:cubicBezTo>
                  <a:lnTo>
                    <a:pt x="4006533" y="1"/>
                  </a:lnTo>
                  <a:lnTo>
                    <a:pt x="4022592" y="162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0" name="Oval 89">
              <a:extLst>
                <a:ext uri="{FF2B5EF4-FFF2-40B4-BE49-F238E27FC236}">
                  <a16:creationId xmlns:a16="http://schemas.microsoft.com/office/drawing/2014/main" id="{29C68C3B-9010-41D7-81E4-7FFACB0234EF}"/>
                </a:ext>
              </a:extLst>
            </p:cNvPr>
            <p:cNvSpPr/>
            <p:nvPr/>
          </p:nvSpPr>
          <p:spPr>
            <a:xfrm>
              <a:off x="4409785" y="1007613"/>
              <a:ext cx="957942" cy="957942"/>
            </a:xfrm>
            <a:prstGeom prst="ellipse">
              <a:avLst/>
            </a:prstGeom>
            <a:gradFill>
              <a:gsLst>
                <a:gs pos="0">
                  <a:srgbClr val="66CCFF"/>
                </a:gs>
                <a:gs pos="100000">
                  <a:srgbClr val="0066CC"/>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92" name="TextBox 91">
            <a:extLst>
              <a:ext uri="{FF2B5EF4-FFF2-40B4-BE49-F238E27FC236}">
                <a16:creationId xmlns:a16="http://schemas.microsoft.com/office/drawing/2014/main" id="{1E14CA28-C2E3-4636-A327-D52D7F517843}"/>
              </a:ext>
            </a:extLst>
          </p:cNvPr>
          <p:cNvSpPr txBox="1"/>
          <p:nvPr/>
        </p:nvSpPr>
        <p:spPr>
          <a:xfrm>
            <a:off x="1076905" y="677329"/>
            <a:ext cx="2610405" cy="1094210"/>
          </a:xfrm>
          <a:prstGeom prst="rect">
            <a:avLst/>
          </a:prstGeom>
          <a:noFill/>
        </p:spPr>
        <p:txBody>
          <a:bodyPr wrap="square">
            <a:spAutoFit/>
          </a:bodyPr>
          <a:lstStyle/>
          <a:p>
            <a:pPr algn="ctr">
              <a:spcAft>
                <a:spcPts val="800"/>
              </a:spcAft>
            </a:pP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Nêu</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ý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kiến</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p>
          <a:p>
            <a:pPr algn="ctr">
              <a:spcAft>
                <a:spcPts val="800"/>
              </a:spcAft>
            </a:pP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ngắn</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gọn.</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4" name="TextBox 93">
            <a:extLst>
              <a:ext uri="{FF2B5EF4-FFF2-40B4-BE49-F238E27FC236}">
                <a16:creationId xmlns:a16="http://schemas.microsoft.com/office/drawing/2014/main" id="{670A3284-EE10-4BF8-8511-E887603D18E2}"/>
              </a:ext>
            </a:extLst>
          </p:cNvPr>
          <p:cNvSpPr txBox="1"/>
          <p:nvPr/>
        </p:nvSpPr>
        <p:spPr>
          <a:xfrm>
            <a:off x="8723732" y="1640505"/>
            <a:ext cx="2440488" cy="1077218"/>
          </a:xfrm>
          <a:prstGeom prst="rect">
            <a:avLst/>
          </a:prstGeom>
          <a:noFill/>
        </p:spPr>
        <p:txBody>
          <a:bodyPr wrap="square">
            <a:spAutoFit/>
          </a:bodyPr>
          <a:lstStyle/>
          <a:p>
            <a:pPr algn="ctr"/>
            <a:r>
              <a:rPr lang="en-US" sz="3200" dirty="0" err="1">
                <a:solidFill>
                  <a:srgbClr val="000000"/>
                </a:solidFill>
                <a:effectLst/>
                <a:latin typeface="Times New Roman" panose="02020603050405020304" pitchFamily="18" charset="0"/>
                <a:ea typeface="Calibri" panose="020F0502020204030204" pitchFamily="34" charset="0"/>
              </a:rPr>
              <a:t>Bố</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cục</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rõ</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rõ</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ràng</a:t>
            </a:r>
            <a:r>
              <a:rPr lang="en-US" sz="3200" dirty="0">
                <a:solidFill>
                  <a:srgbClr val="000000"/>
                </a:solidFill>
                <a:effectLst/>
                <a:latin typeface="Times New Roman" panose="02020603050405020304" pitchFamily="18" charset="0"/>
                <a:ea typeface="Calibri" panose="020F0502020204030204" pitchFamily="34" charset="0"/>
              </a:rPr>
              <a:t>.</a:t>
            </a:r>
            <a:endParaRPr lang="en-US" sz="3200" dirty="0"/>
          </a:p>
        </p:txBody>
      </p:sp>
      <p:sp>
        <p:nvSpPr>
          <p:cNvPr id="96" name="TextBox 95">
            <a:extLst>
              <a:ext uri="{FF2B5EF4-FFF2-40B4-BE49-F238E27FC236}">
                <a16:creationId xmlns:a16="http://schemas.microsoft.com/office/drawing/2014/main" id="{E5B98BFD-EE9F-43B4-B901-4DEEA62BB801}"/>
              </a:ext>
            </a:extLst>
          </p:cNvPr>
          <p:cNvSpPr txBox="1"/>
          <p:nvPr/>
        </p:nvSpPr>
        <p:spPr>
          <a:xfrm>
            <a:off x="1218667" y="3005493"/>
            <a:ext cx="2653780" cy="954107"/>
          </a:xfrm>
          <a:prstGeom prst="rect">
            <a:avLst/>
          </a:prstGeom>
          <a:noFill/>
        </p:spPr>
        <p:txBody>
          <a:bodyPr wrap="square">
            <a:spAutoFit/>
          </a:bodyPr>
          <a:lstStyle/>
          <a:p>
            <a:pPr algn="ctr"/>
            <a:r>
              <a:rPr lang="en-US" sz="2800" dirty="0" err="1">
                <a:solidFill>
                  <a:srgbClr val="000000"/>
                </a:solidFill>
                <a:effectLst/>
                <a:latin typeface="Times New Roman" panose="02020603050405020304" pitchFamily="18" charset="0"/>
                <a:ea typeface="Calibri" panose="020F0502020204030204" pitchFamily="34" charset="0"/>
              </a:rPr>
              <a:t>Lí</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lẽ</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xác</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đáng</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thuyết</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phục</a:t>
            </a:r>
            <a:r>
              <a:rPr lang="en-US" sz="2800" dirty="0">
                <a:solidFill>
                  <a:srgbClr val="000000"/>
                </a:solidFill>
                <a:effectLst/>
                <a:latin typeface="Times New Roman" panose="02020603050405020304" pitchFamily="18" charset="0"/>
                <a:ea typeface="Calibri" panose="020F0502020204030204" pitchFamily="34" charset="0"/>
              </a:rPr>
              <a:t>.</a:t>
            </a:r>
            <a:endParaRPr lang="en-US" sz="2800" dirty="0"/>
          </a:p>
        </p:txBody>
      </p:sp>
      <p:sp>
        <p:nvSpPr>
          <p:cNvPr id="98" name="TextBox 97">
            <a:extLst>
              <a:ext uri="{FF2B5EF4-FFF2-40B4-BE49-F238E27FC236}">
                <a16:creationId xmlns:a16="http://schemas.microsoft.com/office/drawing/2014/main" id="{AB30A091-A648-4CD4-A72A-1BDD585A8A34}"/>
              </a:ext>
            </a:extLst>
          </p:cNvPr>
          <p:cNvSpPr txBox="1"/>
          <p:nvPr/>
        </p:nvSpPr>
        <p:spPr>
          <a:xfrm>
            <a:off x="8643974" y="4193161"/>
            <a:ext cx="2600003" cy="954107"/>
          </a:xfrm>
          <a:prstGeom prst="rect">
            <a:avLst/>
          </a:prstGeom>
          <a:noFill/>
        </p:spPr>
        <p:txBody>
          <a:bodyPr wrap="square">
            <a:spAutoFit/>
          </a:bodyPr>
          <a:lstStyle/>
          <a:p>
            <a:r>
              <a:rPr lang="en-US" sz="2800" dirty="0" err="1">
                <a:solidFill>
                  <a:srgbClr val="000000"/>
                </a:solidFill>
                <a:effectLst/>
                <a:latin typeface="Times New Roman" panose="02020603050405020304" pitchFamily="18" charset="0"/>
                <a:ea typeface="Calibri" panose="020F0502020204030204" pitchFamily="34" charset="0"/>
              </a:rPr>
              <a:t>Dẫn</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chứng</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cụ</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thể</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toàn</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diện</a:t>
            </a:r>
            <a:r>
              <a:rPr lang="en-US" sz="2800" dirty="0">
                <a:solidFill>
                  <a:srgbClr val="000000"/>
                </a:solidFill>
                <a:effectLst/>
                <a:latin typeface="Times New Roman" panose="02020603050405020304" pitchFamily="18" charset="0"/>
                <a:ea typeface="Calibri" panose="020F0502020204030204" pitchFamily="34" charset="0"/>
              </a:rPr>
              <a:t>.</a:t>
            </a:r>
            <a:endParaRPr lang="en-US" sz="2800" dirty="0"/>
          </a:p>
        </p:txBody>
      </p:sp>
      <p:sp>
        <p:nvSpPr>
          <p:cNvPr id="100" name="TextBox 99">
            <a:extLst>
              <a:ext uri="{FF2B5EF4-FFF2-40B4-BE49-F238E27FC236}">
                <a16:creationId xmlns:a16="http://schemas.microsoft.com/office/drawing/2014/main" id="{80B47433-2ACA-49DA-B0D8-F432DC6A166E}"/>
              </a:ext>
            </a:extLst>
          </p:cNvPr>
          <p:cNvSpPr txBox="1"/>
          <p:nvPr/>
        </p:nvSpPr>
        <p:spPr>
          <a:xfrm>
            <a:off x="1145876" y="5336965"/>
            <a:ext cx="2742443" cy="954107"/>
          </a:xfrm>
          <a:prstGeom prst="rect">
            <a:avLst/>
          </a:prstGeom>
          <a:noFill/>
        </p:spPr>
        <p:txBody>
          <a:bodyPr wrap="square">
            <a:spAutoFit/>
          </a:bodyPr>
          <a:lstStyle/>
          <a:p>
            <a:r>
              <a:rPr lang="en-US" sz="2800" dirty="0" err="1">
                <a:solidFill>
                  <a:srgbClr val="000000"/>
                </a:solidFill>
                <a:effectLst/>
                <a:latin typeface="Times New Roman" panose="02020603050405020304" pitchFamily="18" charset="0"/>
                <a:ea typeface="Calibri" panose="020F0502020204030204" pitchFamily="34" charset="0"/>
              </a:rPr>
              <a:t>Ngôn</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ngữ</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giản</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dị</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giàu</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cảm</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xúc</a:t>
            </a:r>
            <a:r>
              <a:rPr lang="en-US" sz="2800" dirty="0">
                <a:solidFill>
                  <a:srgbClr val="000000"/>
                </a:solidFill>
                <a:effectLst/>
                <a:latin typeface="Times New Roman" panose="02020603050405020304" pitchFamily="18" charset="0"/>
                <a:ea typeface="Calibri" panose="020F0502020204030204" pitchFamily="34" charset="0"/>
              </a:rPr>
              <a:t>.</a:t>
            </a:r>
            <a:endParaRPr lang="en-US" sz="2800" dirty="0"/>
          </a:p>
        </p:txBody>
      </p:sp>
      <p:sp>
        <p:nvSpPr>
          <p:cNvPr id="101" name="Rectangle: Rounded Corners 100">
            <a:extLst>
              <a:ext uri="{FF2B5EF4-FFF2-40B4-BE49-F238E27FC236}">
                <a16:creationId xmlns:a16="http://schemas.microsoft.com/office/drawing/2014/main" id="{76E47005-76B8-49D7-8987-761D84EDE1CE}"/>
              </a:ext>
            </a:extLst>
          </p:cNvPr>
          <p:cNvSpPr/>
          <p:nvPr/>
        </p:nvSpPr>
        <p:spPr>
          <a:xfrm>
            <a:off x="7790168" y="217952"/>
            <a:ext cx="3154057" cy="709608"/>
          </a:xfrm>
          <a:prstGeom prst="roundRect">
            <a:avLst/>
          </a:prstGeom>
          <a:solidFill>
            <a:schemeClr val="accent4">
              <a:lumMod val="40000"/>
              <a:lumOff val="6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07000"/>
              </a:lnSpc>
              <a:spcAft>
                <a:spcPts val="800"/>
              </a:spcAft>
            </a:pPr>
            <a:r>
              <a:rPr lang="en-US" sz="36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2. Nghệ thuật</a:t>
            </a:r>
            <a:endParaRPr lang="en-US" sz="360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309550278"/>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8"/>
                                        </p:tgtEl>
                                        <p:attrNameLst>
                                          <p:attrName>style.visibility</p:attrName>
                                        </p:attrNameLst>
                                      </p:cBhvr>
                                      <p:to>
                                        <p:strVal val="visible"/>
                                      </p:to>
                                    </p:set>
                                    <p:animEffect transition="in" filter="wipe(down)">
                                      <p:cBhvr>
                                        <p:cTn id="12" dur="500"/>
                                        <p:tgtEl>
                                          <p:spTgt spid="78"/>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92"/>
                                        </p:tgtEl>
                                        <p:attrNameLst>
                                          <p:attrName>style.visibility</p:attrName>
                                        </p:attrNameLst>
                                      </p:cBhvr>
                                      <p:to>
                                        <p:strVal val="visible"/>
                                      </p:to>
                                    </p:set>
                                    <p:animEffect transition="in" filter="wipe(down)">
                                      <p:cBhvr>
                                        <p:cTn id="15" dur="500"/>
                                        <p:tgtEl>
                                          <p:spTgt spid="9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fade">
                                      <p:cBhvr>
                                        <p:cTn id="26" dur="500"/>
                                        <p:tgtEl>
                                          <p:spTgt spid="3"/>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94"/>
                                        </p:tgtEl>
                                        <p:attrNameLst>
                                          <p:attrName>style.visibility</p:attrName>
                                        </p:attrNameLst>
                                      </p:cBhvr>
                                      <p:to>
                                        <p:strVal val="visible"/>
                                      </p:to>
                                    </p:set>
                                    <p:animEffect transition="in" filter="wipe(down)">
                                      <p:cBhvr>
                                        <p:cTn id="31" dur="500"/>
                                        <p:tgtEl>
                                          <p:spTgt spid="94"/>
                                        </p:tgtEl>
                                      </p:cBhvr>
                                    </p:animEffect>
                                  </p:childTnLst>
                                </p:cTn>
                              </p:par>
                              <p:par>
                                <p:cTn id="32" presetID="22" presetClass="entr" presetSubtype="4" fill="hold" nodeType="withEffect">
                                  <p:stCondLst>
                                    <p:cond delay="0"/>
                                  </p:stCondLst>
                                  <p:childTnLst>
                                    <p:set>
                                      <p:cBhvr>
                                        <p:cTn id="33" dur="1" fill="hold">
                                          <p:stCondLst>
                                            <p:cond delay="0"/>
                                          </p:stCondLst>
                                        </p:cTn>
                                        <p:tgtEl>
                                          <p:spTgt spid="36"/>
                                        </p:tgtEl>
                                        <p:attrNameLst>
                                          <p:attrName>style.visibility</p:attrName>
                                        </p:attrNameLst>
                                      </p:cBhvr>
                                      <p:to>
                                        <p:strVal val="visible"/>
                                      </p:to>
                                    </p:set>
                                    <p:animEffect transition="in" filter="wipe(down)">
                                      <p:cBhvr>
                                        <p:cTn id="34" dur="500"/>
                                        <p:tgtEl>
                                          <p:spTgt spid="36"/>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fade">
                                      <p:cBhvr>
                                        <p:cTn id="39" dur="500"/>
                                        <p:tgtEl>
                                          <p:spTgt spid="15"/>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4"/>
                                        </p:tgtEl>
                                        <p:attrNameLst>
                                          <p:attrName>style.visibility</p:attrName>
                                        </p:attrNameLst>
                                      </p:cBhvr>
                                      <p:to>
                                        <p:strVal val="visible"/>
                                      </p:to>
                                    </p:set>
                                    <p:animEffect transition="in" filter="fade">
                                      <p:cBhvr>
                                        <p:cTn id="42" dur="500"/>
                                        <p:tgtEl>
                                          <p:spTgt spid="4"/>
                                        </p:tgtEl>
                                      </p:cBhvr>
                                    </p:animEffect>
                                  </p:childTnLst>
                                </p:cTn>
                              </p:par>
                            </p:childTnLst>
                          </p:cTn>
                        </p:par>
                      </p:childTnLst>
                    </p:cTn>
                  </p:par>
                  <p:par>
                    <p:cTn id="43" fill="hold">
                      <p:stCondLst>
                        <p:cond delay="indefinite"/>
                      </p:stCondLst>
                      <p:childTnLst>
                        <p:par>
                          <p:cTn id="44" fill="hold">
                            <p:stCondLst>
                              <p:cond delay="0"/>
                            </p:stCondLst>
                            <p:childTnLst>
                              <p:par>
                                <p:cTn id="45" presetID="6" presetClass="entr" presetSubtype="16" fill="hold" grpId="0" nodeType="clickEffect">
                                  <p:stCondLst>
                                    <p:cond delay="0"/>
                                  </p:stCondLst>
                                  <p:childTnLst>
                                    <p:set>
                                      <p:cBhvr>
                                        <p:cTn id="46" dur="1" fill="hold">
                                          <p:stCondLst>
                                            <p:cond delay="0"/>
                                          </p:stCondLst>
                                        </p:cTn>
                                        <p:tgtEl>
                                          <p:spTgt spid="96"/>
                                        </p:tgtEl>
                                        <p:attrNameLst>
                                          <p:attrName>style.visibility</p:attrName>
                                        </p:attrNameLst>
                                      </p:cBhvr>
                                      <p:to>
                                        <p:strVal val="visible"/>
                                      </p:to>
                                    </p:set>
                                    <p:animEffect transition="in" filter="circle(in)">
                                      <p:cBhvr>
                                        <p:cTn id="47" dur="2000"/>
                                        <p:tgtEl>
                                          <p:spTgt spid="96"/>
                                        </p:tgtEl>
                                      </p:cBhvr>
                                    </p:animEffect>
                                  </p:childTnLst>
                                </p:cTn>
                              </p:par>
                              <p:par>
                                <p:cTn id="48" presetID="6" presetClass="entr" presetSubtype="16" fill="hold" nodeType="withEffect">
                                  <p:stCondLst>
                                    <p:cond delay="0"/>
                                  </p:stCondLst>
                                  <p:childTnLst>
                                    <p:set>
                                      <p:cBhvr>
                                        <p:cTn id="49" dur="1" fill="hold">
                                          <p:stCondLst>
                                            <p:cond delay="0"/>
                                          </p:stCondLst>
                                        </p:cTn>
                                        <p:tgtEl>
                                          <p:spTgt spid="64"/>
                                        </p:tgtEl>
                                        <p:attrNameLst>
                                          <p:attrName>style.visibility</p:attrName>
                                        </p:attrNameLst>
                                      </p:cBhvr>
                                      <p:to>
                                        <p:strVal val="visible"/>
                                      </p:to>
                                    </p:set>
                                    <p:animEffect transition="in" filter="circle(in)">
                                      <p:cBhvr>
                                        <p:cTn id="50" dur="2000"/>
                                        <p:tgtEl>
                                          <p:spTgt spid="64"/>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12"/>
                                        </p:tgtEl>
                                        <p:attrNameLst>
                                          <p:attrName>style.visibility</p:attrName>
                                        </p:attrNameLst>
                                      </p:cBhvr>
                                      <p:to>
                                        <p:strVal val="visible"/>
                                      </p:to>
                                    </p:set>
                                    <p:animEffect transition="in" filter="fade">
                                      <p:cBhvr>
                                        <p:cTn id="55" dur="500"/>
                                        <p:tgtEl>
                                          <p:spTgt spid="12"/>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2"/>
                                        </p:tgtEl>
                                        <p:attrNameLst>
                                          <p:attrName>style.visibility</p:attrName>
                                        </p:attrNameLst>
                                      </p:cBhvr>
                                      <p:to>
                                        <p:strVal val="visible"/>
                                      </p:to>
                                    </p:set>
                                    <p:animEffect transition="in" filter="fade">
                                      <p:cBhvr>
                                        <p:cTn id="58" dur="500"/>
                                        <p:tgtEl>
                                          <p:spTgt spid="2"/>
                                        </p:tgtEl>
                                      </p:cBhvr>
                                    </p:animEffect>
                                  </p:childTnLst>
                                </p:cTn>
                              </p:par>
                            </p:childTnLst>
                          </p:cTn>
                        </p:par>
                      </p:childTnLst>
                    </p:cTn>
                  </p:par>
                  <p:par>
                    <p:cTn id="59" fill="hold">
                      <p:stCondLst>
                        <p:cond delay="indefinite"/>
                      </p:stCondLst>
                      <p:childTnLst>
                        <p:par>
                          <p:cTn id="60" fill="hold">
                            <p:stCondLst>
                              <p:cond delay="0"/>
                            </p:stCondLst>
                            <p:childTnLst>
                              <p:par>
                                <p:cTn id="61" presetID="6" presetClass="entr" presetSubtype="16" fill="hold" nodeType="clickEffect">
                                  <p:stCondLst>
                                    <p:cond delay="0"/>
                                  </p:stCondLst>
                                  <p:childTnLst>
                                    <p:set>
                                      <p:cBhvr>
                                        <p:cTn id="62" dur="1" fill="hold">
                                          <p:stCondLst>
                                            <p:cond delay="0"/>
                                          </p:stCondLst>
                                        </p:cTn>
                                        <p:tgtEl>
                                          <p:spTgt spid="22"/>
                                        </p:tgtEl>
                                        <p:attrNameLst>
                                          <p:attrName>style.visibility</p:attrName>
                                        </p:attrNameLst>
                                      </p:cBhvr>
                                      <p:to>
                                        <p:strVal val="visible"/>
                                      </p:to>
                                    </p:set>
                                    <p:animEffect transition="in" filter="circle(in)">
                                      <p:cBhvr>
                                        <p:cTn id="63" dur="2000"/>
                                        <p:tgtEl>
                                          <p:spTgt spid="22"/>
                                        </p:tgtEl>
                                      </p:cBhvr>
                                    </p:animEffect>
                                  </p:childTnLst>
                                </p:cTn>
                              </p:par>
                              <p:par>
                                <p:cTn id="64" presetID="6" presetClass="entr" presetSubtype="16" fill="hold" grpId="0" nodeType="withEffect">
                                  <p:stCondLst>
                                    <p:cond delay="0"/>
                                  </p:stCondLst>
                                  <p:childTnLst>
                                    <p:set>
                                      <p:cBhvr>
                                        <p:cTn id="65" dur="1" fill="hold">
                                          <p:stCondLst>
                                            <p:cond delay="0"/>
                                          </p:stCondLst>
                                        </p:cTn>
                                        <p:tgtEl>
                                          <p:spTgt spid="98"/>
                                        </p:tgtEl>
                                        <p:attrNameLst>
                                          <p:attrName>style.visibility</p:attrName>
                                        </p:attrNameLst>
                                      </p:cBhvr>
                                      <p:to>
                                        <p:strVal val="visible"/>
                                      </p:to>
                                    </p:set>
                                    <p:animEffect transition="in" filter="circle(in)">
                                      <p:cBhvr>
                                        <p:cTn id="66" dur="2000"/>
                                        <p:tgtEl>
                                          <p:spTgt spid="98"/>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nodeType="clickEffect">
                                  <p:stCondLst>
                                    <p:cond delay="0"/>
                                  </p:stCondLst>
                                  <p:childTnLst>
                                    <p:set>
                                      <p:cBhvr>
                                        <p:cTn id="70" dur="1" fill="hold">
                                          <p:stCondLst>
                                            <p:cond delay="0"/>
                                          </p:stCondLst>
                                        </p:cTn>
                                        <p:tgtEl>
                                          <p:spTgt spid="18"/>
                                        </p:tgtEl>
                                        <p:attrNameLst>
                                          <p:attrName>style.visibility</p:attrName>
                                        </p:attrNameLst>
                                      </p:cBhvr>
                                      <p:to>
                                        <p:strVal val="visible"/>
                                      </p:to>
                                    </p:set>
                                    <p:animEffect transition="in" filter="fade">
                                      <p:cBhvr>
                                        <p:cTn id="71" dur="500"/>
                                        <p:tgtEl>
                                          <p:spTgt spid="18"/>
                                        </p:tgtEl>
                                      </p:cBhvr>
                                    </p:animEffect>
                                  </p:childTnLst>
                                </p:cTn>
                              </p:par>
                            </p:childTnLst>
                          </p:cTn>
                        </p:par>
                      </p:childTnLst>
                    </p:cTn>
                  </p:par>
                  <p:par>
                    <p:cTn id="72" fill="hold">
                      <p:stCondLst>
                        <p:cond delay="indefinite"/>
                      </p:stCondLst>
                      <p:childTnLst>
                        <p:par>
                          <p:cTn id="73" fill="hold">
                            <p:stCondLst>
                              <p:cond delay="0"/>
                            </p:stCondLst>
                            <p:childTnLst>
                              <p:par>
                                <p:cTn id="74" presetID="6" presetClass="entr" presetSubtype="16" fill="hold" grpId="0" nodeType="clickEffect">
                                  <p:stCondLst>
                                    <p:cond delay="0"/>
                                  </p:stCondLst>
                                  <p:childTnLst>
                                    <p:set>
                                      <p:cBhvr>
                                        <p:cTn id="75" dur="1" fill="hold">
                                          <p:stCondLst>
                                            <p:cond delay="0"/>
                                          </p:stCondLst>
                                        </p:cTn>
                                        <p:tgtEl>
                                          <p:spTgt spid="100"/>
                                        </p:tgtEl>
                                        <p:attrNameLst>
                                          <p:attrName>style.visibility</p:attrName>
                                        </p:attrNameLst>
                                      </p:cBhvr>
                                      <p:to>
                                        <p:strVal val="visible"/>
                                      </p:to>
                                    </p:set>
                                    <p:animEffect transition="in" filter="circle(in)">
                                      <p:cBhvr>
                                        <p:cTn id="76" dur="2000"/>
                                        <p:tgtEl>
                                          <p:spTgt spid="100"/>
                                        </p:tgtEl>
                                      </p:cBhvr>
                                    </p:animEffect>
                                  </p:childTnLst>
                                </p:cTn>
                              </p:par>
                              <p:par>
                                <p:cTn id="77" presetID="6" presetClass="entr" presetSubtype="16" fill="hold" nodeType="withEffect">
                                  <p:stCondLst>
                                    <p:cond delay="0"/>
                                  </p:stCondLst>
                                  <p:childTnLst>
                                    <p:set>
                                      <p:cBhvr>
                                        <p:cTn id="78" dur="1" fill="hold">
                                          <p:stCondLst>
                                            <p:cond delay="0"/>
                                          </p:stCondLst>
                                        </p:cTn>
                                        <p:tgtEl>
                                          <p:spTgt spid="50"/>
                                        </p:tgtEl>
                                        <p:attrNameLst>
                                          <p:attrName>style.visibility</p:attrName>
                                        </p:attrNameLst>
                                      </p:cBhvr>
                                      <p:to>
                                        <p:strVal val="visible"/>
                                      </p:to>
                                    </p:set>
                                    <p:animEffect transition="in" filter="circle(in)">
                                      <p:cBhvr>
                                        <p:cTn id="79" dur="20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92" grpId="0"/>
      <p:bldP spid="94" grpId="0"/>
      <p:bldP spid="96" grpId="0"/>
      <p:bldP spid="98" grpId="0"/>
      <p:bldP spid="100"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63CB052-6194-4C3F-A302-EEF799999B5C}"/>
              </a:ext>
            </a:extLst>
          </p:cNvPr>
          <p:cNvSpPr txBox="1"/>
          <p:nvPr/>
        </p:nvSpPr>
        <p:spPr>
          <a:xfrm>
            <a:off x="660400" y="763403"/>
            <a:ext cx="10807700" cy="530594"/>
          </a:xfrm>
          <a:prstGeom prst="rect">
            <a:avLst/>
          </a:prstGeom>
          <a:noFill/>
        </p:spPr>
        <p:txBody>
          <a:bodyPr wrap="square">
            <a:spAutoFit/>
          </a:bodyPr>
          <a:lstStyle/>
          <a:p>
            <a:pPr algn="just">
              <a:lnSpc>
                <a:spcPct val="107000"/>
              </a:lnSpc>
              <a:spcAft>
                <a:spcPts val="800"/>
              </a:spcAft>
            </a:pPr>
            <a:r>
              <a:rPr lang="en-US"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3. </a:t>
            </a:r>
            <a:r>
              <a:rPr lang="en-US" sz="2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Cách</a:t>
            </a:r>
            <a:r>
              <a:rPr lang="en-US"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đọc</a:t>
            </a:r>
            <a:r>
              <a:rPr lang="en-US"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văn</a:t>
            </a:r>
            <a:r>
              <a:rPr lang="en-US"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bản</a:t>
            </a:r>
            <a:r>
              <a:rPr lang="en-US"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nghi</a:t>
            </a:r>
            <a:r>
              <a:rPr lang="en-US"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luận</a:t>
            </a:r>
            <a:r>
              <a:rPr lang="en-US"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Rectangle 5">
            <a:extLst>
              <a:ext uri="{FF2B5EF4-FFF2-40B4-BE49-F238E27FC236}">
                <a16:creationId xmlns:a16="http://schemas.microsoft.com/office/drawing/2014/main" id="{80E3A85D-1BCB-4717-AD9F-F8C2CA401992}"/>
              </a:ext>
            </a:extLst>
          </p:cNvPr>
          <p:cNvSpPr/>
          <p:nvPr/>
        </p:nvSpPr>
        <p:spPr>
          <a:xfrm>
            <a:off x="1957387" y="1975575"/>
            <a:ext cx="8128000" cy="691240"/>
          </a:xfrm>
          <a:prstGeom prst="rect">
            <a:avLst/>
          </a:prstGeom>
        </p:spPr>
        <p:style>
          <a:lnRef idx="2">
            <a:schemeClr val="accent3">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7" name="Freeform: Shape 6">
            <a:extLst>
              <a:ext uri="{FF2B5EF4-FFF2-40B4-BE49-F238E27FC236}">
                <a16:creationId xmlns:a16="http://schemas.microsoft.com/office/drawing/2014/main" id="{138CDBBB-6CE4-4886-A94C-860A606CA974}"/>
              </a:ext>
            </a:extLst>
          </p:cNvPr>
          <p:cNvSpPr/>
          <p:nvPr/>
        </p:nvSpPr>
        <p:spPr>
          <a:xfrm>
            <a:off x="2363787" y="1570706"/>
            <a:ext cx="7219950" cy="967523"/>
          </a:xfrm>
          <a:custGeom>
            <a:avLst/>
            <a:gdLst>
              <a:gd name="connsiteX0" fmla="*/ 0 w 5689600"/>
              <a:gd name="connsiteY0" fmla="*/ 68881 h 413280"/>
              <a:gd name="connsiteX1" fmla="*/ 68881 w 5689600"/>
              <a:gd name="connsiteY1" fmla="*/ 0 h 413280"/>
              <a:gd name="connsiteX2" fmla="*/ 5620719 w 5689600"/>
              <a:gd name="connsiteY2" fmla="*/ 0 h 413280"/>
              <a:gd name="connsiteX3" fmla="*/ 5689600 w 5689600"/>
              <a:gd name="connsiteY3" fmla="*/ 68881 h 413280"/>
              <a:gd name="connsiteX4" fmla="*/ 5689600 w 5689600"/>
              <a:gd name="connsiteY4" fmla="*/ 344399 h 413280"/>
              <a:gd name="connsiteX5" fmla="*/ 5620719 w 5689600"/>
              <a:gd name="connsiteY5" fmla="*/ 413280 h 413280"/>
              <a:gd name="connsiteX6" fmla="*/ 68881 w 5689600"/>
              <a:gd name="connsiteY6" fmla="*/ 413280 h 413280"/>
              <a:gd name="connsiteX7" fmla="*/ 0 w 5689600"/>
              <a:gd name="connsiteY7" fmla="*/ 344399 h 413280"/>
              <a:gd name="connsiteX8" fmla="*/ 0 w 5689600"/>
              <a:gd name="connsiteY8" fmla="*/ 68881 h 413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413280">
                <a:moveTo>
                  <a:pt x="0" y="68881"/>
                </a:moveTo>
                <a:cubicBezTo>
                  <a:pt x="0" y="30839"/>
                  <a:pt x="30839" y="0"/>
                  <a:pt x="68881" y="0"/>
                </a:cubicBezTo>
                <a:lnTo>
                  <a:pt x="5620719" y="0"/>
                </a:lnTo>
                <a:cubicBezTo>
                  <a:pt x="5658761" y="0"/>
                  <a:pt x="5689600" y="30839"/>
                  <a:pt x="5689600" y="68881"/>
                </a:cubicBezTo>
                <a:lnTo>
                  <a:pt x="5689600" y="344399"/>
                </a:lnTo>
                <a:cubicBezTo>
                  <a:pt x="5689600" y="382441"/>
                  <a:pt x="5658761" y="413280"/>
                  <a:pt x="5620719" y="413280"/>
                </a:cubicBezTo>
                <a:lnTo>
                  <a:pt x="68881" y="413280"/>
                </a:lnTo>
                <a:cubicBezTo>
                  <a:pt x="30839" y="413280"/>
                  <a:pt x="0" y="382441"/>
                  <a:pt x="0" y="344399"/>
                </a:cubicBezTo>
                <a:lnTo>
                  <a:pt x="0" y="68881"/>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235228" tIns="20175" rIns="235228" bIns="20175" numCol="1" spcCol="1270" anchor="ctr" anchorCtr="0">
            <a:noAutofit/>
          </a:bodyPr>
          <a:lstStyle/>
          <a:p>
            <a:pPr marL="0" lvl="0" indent="0" algn="l" defTabSz="622300">
              <a:lnSpc>
                <a:spcPct val="90000"/>
              </a:lnSpc>
              <a:spcBef>
                <a:spcPct val="0"/>
              </a:spcBef>
              <a:spcAft>
                <a:spcPct val="35000"/>
              </a:spcAft>
              <a:buNone/>
            </a:pPr>
            <a:r>
              <a:rPr lang="vi-VN" sz="3200" kern="1200" dirty="0">
                <a:latin typeface="Times New Roman" panose="02020603050405020304" pitchFamily="18" charset="0"/>
                <a:cs typeface="Times New Roman" panose="02020603050405020304" pitchFamily="18" charset="0"/>
              </a:rPr>
              <a:t>N</a:t>
            </a:r>
            <a:r>
              <a:rPr lang="en-US" sz="3200" kern="1200" dirty="0" err="1">
                <a:latin typeface="Times New Roman" panose="02020603050405020304" pitchFamily="18" charset="0"/>
                <a:cs typeface="Times New Roman" panose="02020603050405020304" pitchFamily="18" charset="0"/>
              </a:rPr>
              <a:t>hận</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diện</a:t>
            </a:r>
            <a:r>
              <a:rPr lang="en-US" sz="3200" kern="1200" dirty="0">
                <a:latin typeface="Times New Roman" panose="02020603050405020304" pitchFamily="18" charset="0"/>
                <a:cs typeface="Times New Roman" panose="02020603050405020304" pitchFamily="18" charset="0"/>
              </a:rPr>
              <a:t> ý </a:t>
            </a:r>
            <a:r>
              <a:rPr lang="en-US" sz="3200" kern="1200" dirty="0" err="1">
                <a:latin typeface="Times New Roman" panose="02020603050405020304" pitchFamily="18" charset="0"/>
                <a:cs typeface="Times New Roman" panose="02020603050405020304" pitchFamily="18" charset="0"/>
              </a:rPr>
              <a:t>kiến</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lí</a:t>
            </a:r>
            <a:r>
              <a:rPr lang="en-US" sz="3200" kern="1200" dirty="0">
                <a:latin typeface="Times New Roman" panose="02020603050405020304" pitchFamily="18" charset="0"/>
                <a:cs typeface="Times New Roman" panose="02020603050405020304" pitchFamily="18" charset="0"/>
              </a:rPr>
              <a:t> </a:t>
            </a:r>
            <a:r>
              <a:rPr lang="vi-VN" sz="3200" kern="1200" dirty="0">
                <a:latin typeface="Times New Roman" panose="02020603050405020304" pitchFamily="18" charset="0"/>
                <a:cs typeface="Times New Roman" panose="02020603050405020304" pitchFamily="18" charset="0"/>
              </a:rPr>
              <a:t>lẽ,</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dẫn</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chứng</a:t>
            </a:r>
            <a:r>
              <a:rPr lang="vi-VN" sz="3200" kern="1200" dirty="0">
                <a:latin typeface="Times New Roman" panose="02020603050405020304" pitchFamily="18" charset="0"/>
                <a:cs typeface="Times New Roman" panose="02020603050405020304" pitchFamily="18" charset="0"/>
              </a:rPr>
              <a:t> và</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mối</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quan</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hệ</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của</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lí</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lẽ</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dẫn</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chứng</a:t>
            </a:r>
            <a:r>
              <a:rPr lang="en-US" sz="3200" kern="1200" dirty="0">
                <a:latin typeface="Times New Roman" panose="02020603050405020304" pitchFamily="18" charset="0"/>
                <a:cs typeface="Times New Roman" panose="02020603050405020304" pitchFamily="18" charset="0"/>
              </a:rPr>
              <a:t>.</a:t>
            </a:r>
          </a:p>
        </p:txBody>
      </p:sp>
      <p:sp>
        <p:nvSpPr>
          <p:cNvPr id="8" name="Rectangle 7">
            <a:extLst>
              <a:ext uri="{FF2B5EF4-FFF2-40B4-BE49-F238E27FC236}">
                <a16:creationId xmlns:a16="http://schemas.microsoft.com/office/drawing/2014/main" id="{3DDE0756-60D1-48C3-AEE2-9F4A6DCECA86}"/>
              </a:ext>
            </a:extLst>
          </p:cNvPr>
          <p:cNvSpPr/>
          <p:nvPr/>
        </p:nvSpPr>
        <p:spPr>
          <a:xfrm>
            <a:off x="1957387" y="3565214"/>
            <a:ext cx="8128000" cy="691240"/>
          </a:xfrm>
          <a:prstGeom prst="rect">
            <a:avLst/>
          </a:prstGeom>
        </p:spPr>
        <p:style>
          <a:lnRef idx="2">
            <a:schemeClr val="accent3">
              <a:hueOff val="1355300"/>
              <a:satOff val="50000"/>
              <a:lumOff val="-7353"/>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9" name="Freeform: Shape 8">
            <a:extLst>
              <a:ext uri="{FF2B5EF4-FFF2-40B4-BE49-F238E27FC236}">
                <a16:creationId xmlns:a16="http://schemas.microsoft.com/office/drawing/2014/main" id="{79A3DA6D-979F-47D0-8534-5F446FF9C213}"/>
              </a:ext>
            </a:extLst>
          </p:cNvPr>
          <p:cNvSpPr/>
          <p:nvPr/>
        </p:nvSpPr>
        <p:spPr>
          <a:xfrm>
            <a:off x="2363787" y="3160345"/>
            <a:ext cx="7219950" cy="967523"/>
          </a:xfrm>
          <a:custGeom>
            <a:avLst/>
            <a:gdLst>
              <a:gd name="connsiteX0" fmla="*/ 0 w 5689600"/>
              <a:gd name="connsiteY0" fmla="*/ 68881 h 413280"/>
              <a:gd name="connsiteX1" fmla="*/ 68881 w 5689600"/>
              <a:gd name="connsiteY1" fmla="*/ 0 h 413280"/>
              <a:gd name="connsiteX2" fmla="*/ 5620719 w 5689600"/>
              <a:gd name="connsiteY2" fmla="*/ 0 h 413280"/>
              <a:gd name="connsiteX3" fmla="*/ 5689600 w 5689600"/>
              <a:gd name="connsiteY3" fmla="*/ 68881 h 413280"/>
              <a:gd name="connsiteX4" fmla="*/ 5689600 w 5689600"/>
              <a:gd name="connsiteY4" fmla="*/ 344399 h 413280"/>
              <a:gd name="connsiteX5" fmla="*/ 5620719 w 5689600"/>
              <a:gd name="connsiteY5" fmla="*/ 413280 h 413280"/>
              <a:gd name="connsiteX6" fmla="*/ 68881 w 5689600"/>
              <a:gd name="connsiteY6" fmla="*/ 413280 h 413280"/>
              <a:gd name="connsiteX7" fmla="*/ 0 w 5689600"/>
              <a:gd name="connsiteY7" fmla="*/ 344399 h 413280"/>
              <a:gd name="connsiteX8" fmla="*/ 0 w 5689600"/>
              <a:gd name="connsiteY8" fmla="*/ 68881 h 413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413280">
                <a:moveTo>
                  <a:pt x="0" y="68881"/>
                </a:moveTo>
                <a:cubicBezTo>
                  <a:pt x="0" y="30839"/>
                  <a:pt x="30839" y="0"/>
                  <a:pt x="68881" y="0"/>
                </a:cubicBezTo>
                <a:lnTo>
                  <a:pt x="5620719" y="0"/>
                </a:lnTo>
                <a:cubicBezTo>
                  <a:pt x="5658761" y="0"/>
                  <a:pt x="5689600" y="30839"/>
                  <a:pt x="5689600" y="68881"/>
                </a:cubicBezTo>
                <a:lnTo>
                  <a:pt x="5689600" y="344399"/>
                </a:lnTo>
                <a:cubicBezTo>
                  <a:pt x="5689600" y="382441"/>
                  <a:pt x="5658761" y="413280"/>
                  <a:pt x="5620719" y="413280"/>
                </a:cubicBezTo>
                <a:lnTo>
                  <a:pt x="68881" y="413280"/>
                </a:lnTo>
                <a:cubicBezTo>
                  <a:pt x="30839" y="413280"/>
                  <a:pt x="0" y="382441"/>
                  <a:pt x="0" y="344399"/>
                </a:cubicBezTo>
                <a:lnTo>
                  <a:pt x="0" y="68881"/>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3">
              <a:hueOff val="1355300"/>
              <a:satOff val="50000"/>
              <a:lumOff val="-7353"/>
              <a:alphaOff val="0"/>
            </a:schemeClr>
          </a:fillRef>
          <a:effectRef idx="0">
            <a:schemeClr val="accent3">
              <a:hueOff val="1355300"/>
              <a:satOff val="50000"/>
              <a:lumOff val="-7353"/>
              <a:alphaOff val="0"/>
            </a:schemeClr>
          </a:effectRef>
          <a:fontRef idx="minor">
            <a:schemeClr val="lt1"/>
          </a:fontRef>
        </p:style>
        <p:txBody>
          <a:bodyPr spcFirstLastPara="0" vert="horz" wrap="square" lIns="235228" tIns="20175" rIns="235228" bIns="20175" numCol="1" spcCol="1270" anchor="ctr" anchorCtr="0">
            <a:noAutofit/>
          </a:bodyPr>
          <a:lstStyle/>
          <a:p>
            <a:pPr marL="0" lvl="0" indent="0" algn="l" defTabSz="622300">
              <a:lnSpc>
                <a:spcPct val="90000"/>
              </a:lnSpc>
              <a:spcBef>
                <a:spcPct val="0"/>
              </a:spcBef>
              <a:spcAft>
                <a:spcPct val="35000"/>
              </a:spcAft>
              <a:buNone/>
            </a:pPr>
            <a:r>
              <a:rPr lang="en-US" sz="3200" kern="1200" dirty="0" err="1">
                <a:latin typeface="Times New Roman" panose="02020603050405020304" pitchFamily="18" charset="0"/>
                <a:cs typeface="Times New Roman" panose="02020603050405020304" pitchFamily="18" charset="0"/>
              </a:rPr>
              <a:t>Cách</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triển</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khai</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vấn</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đề</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nghị</a:t>
            </a:r>
            <a:r>
              <a:rPr lang="en-US" sz="3200" kern="1200" dirty="0">
                <a:latin typeface="Times New Roman" panose="02020603050405020304" pitchFamily="18" charset="0"/>
                <a:cs typeface="Times New Roman" panose="02020603050405020304" pitchFamily="18" charset="0"/>
              </a:rPr>
              <a:t> </a:t>
            </a:r>
            <a:r>
              <a:rPr lang="vi-VN" sz="3200" kern="1200" dirty="0">
                <a:latin typeface="Times New Roman" panose="02020603050405020304" pitchFamily="18" charset="0"/>
                <a:cs typeface="Times New Roman" panose="02020603050405020304" pitchFamily="18" charset="0"/>
              </a:rPr>
              <a:t>luận.</a:t>
            </a:r>
            <a:endParaRPr lang="en-US" sz="3200" kern="1200" dirty="0">
              <a:latin typeface="Times New Roman" panose="02020603050405020304" pitchFamily="18" charset="0"/>
              <a:cs typeface="Times New Roman" panose="02020603050405020304" pitchFamily="18" charset="0"/>
            </a:endParaRPr>
          </a:p>
        </p:txBody>
      </p:sp>
      <p:sp>
        <p:nvSpPr>
          <p:cNvPr id="10" name="Rectangle 9">
            <a:extLst>
              <a:ext uri="{FF2B5EF4-FFF2-40B4-BE49-F238E27FC236}">
                <a16:creationId xmlns:a16="http://schemas.microsoft.com/office/drawing/2014/main" id="{809EA919-B112-483A-85A6-616CC3359607}"/>
              </a:ext>
            </a:extLst>
          </p:cNvPr>
          <p:cNvSpPr/>
          <p:nvPr/>
        </p:nvSpPr>
        <p:spPr>
          <a:xfrm>
            <a:off x="1957387" y="5075961"/>
            <a:ext cx="8128000" cy="691240"/>
          </a:xfrm>
          <a:prstGeom prst="rect">
            <a:avLst/>
          </a:prstGeom>
        </p:spPr>
        <p:style>
          <a:lnRef idx="2">
            <a:schemeClr val="accent3">
              <a:hueOff val="2710599"/>
              <a:satOff val="100000"/>
              <a:lumOff val="-14706"/>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1" name="Freeform: Shape 10">
            <a:extLst>
              <a:ext uri="{FF2B5EF4-FFF2-40B4-BE49-F238E27FC236}">
                <a16:creationId xmlns:a16="http://schemas.microsoft.com/office/drawing/2014/main" id="{741BE4DE-B4B2-4C9A-AAE7-5BC31D745CD6}"/>
              </a:ext>
            </a:extLst>
          </p:cNvPr>
          <p:cNvSpPr/>
          <p:nvPr/>
        </p:nvSpPr>
        <p:spPr>
          <a:xfrm>
            <a:off x="2363787" y="4671091"/>
            <a:ext cx="7219950" cy="967523"/>
          </a:xfrm>
          <a:custGeom>
            <a:avLst/>
            <a:gdLst>
              <a:gd name="connsiteX0" fmla="*/ 0 w 5689600"/>
              <a:gd name="connsiteY0" fmla="*/ 68881 h 413280"/>
              <a:gd name="connsiteX1" fmla="*/ 68881 w 5689600"/>
              <a:gd name="connsiteY1" fmla="*/ 0 h 413280"/>
              <a:gd name="connsiteX2" fmla="*/ 5620719 w 5689600"/>
              <a:gd name="connsiteY2" fmla="*/ 0 h 413280"/>
              <a:gd name="connsiteX3" fmla="*/ 5689600 w 5689600"/>
              <a:gd name="connsiteY3" fmla="*/ 68881 h 413280"/>
              <a:gd name="connsiteX4" fmla="*/ 5689600 w 5689600"/>
              <a:gd name="connsiteY4" fmla="*/ 344399 h 413280"/>
              <a:gd name="connsiteX5" fmla="*/ 5620719 w 5689600"/>
              <a:gd name="connsiteY5" fmla="*/ 413280 h 413280"/>
              <a:gd name="connsiteX6" fmla="*/ 68881 w 5689600"/>
              <a:gd name="connsiteY6" fmla="*/ 413280 h 413280"/>
              <a:gd name="connsiteX7" fmla="*/ 0 w 5689600"/>
              <a:gd name="connsiteY7" fmla="*/ 344399 h 413280"/>
              <a:gd name="connsiteX8" fmla="*/ 0 w 5689600"/>
              <a:gd name="connsiteY8" fmla="*/ 68881 h 413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413280">
                <a:moveTo>
                  <a:pt x="0" y="68881"/>
                </a:moveTo>
                <a:cubicBezTo>
                  <a:pt x="0" y="30839"/>
                  <a:pt x="30839" y="0"/>
                  <a:pt x="68881" y="0"/>
                </a:cubicBezTo>
                <a:lnTo>
                  <a:pt x="5620719" y="0"/>
                </a:lnTo>
                <a:cubicBezTo>
                  <a:pt x="5658761" y="0"/>
                  <a:pt x="5689600" y="30839"/>
                  <a:pt x="5689600" y="68881"/>
                </a:cubicBezTo>
                <a:lnTo>
                  <a:pt x="5689600" y="344399"/>
                </a:lnTo>
                <a:cubicBezTo>
                  <a:pt x="5689600" y="382441"/>
                  <a:pt x="5658761" y="413280"/>
                  <a:pt x="5620719" y="413280"/>
                </a:cubicBezTo>
                <a:lnTo>
                  <a:pt x="68881" y="413280"/>
                </a:lnTo>
                <a:cubicBezTo>
                  <a:pt x="30839" y="413280"/>
                  <a:pt x="0" y="382441"/>
                  <a:pt x="0" y="344399"/>
                </a:cubicBezTo>
                <a:lnTo>
                  <a:pt x="0" y="68881"/>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3">
              <a:hueOff val="2710599"/>
              <a:satOff val="100000"/>
              <a:lumOff val="-14706"/>
              <a:alphaOff val="0"/>
            </a:schemeClr>
          </a:fillRef>
          <a:effectRef idx="0">
            <a:schemeClr val="accent3">
              <a:hueOff val="2710599"/>
              <a:satOff val="100000"/>
              <a:lumOff val="-14706"/>
              <a:alphaOff val="0"/>
            </a:schemeClr>
          </a:effectRef>
          <a:fontRef idx="minor">
            <a:schemeClr val="lt1"/>
          </a:fontRef>
        </p:style>
        <p:txBody>
          <a:bodyPr spcFirstLastPara="0" vert="horz" wrap="square" lIns="235228" tIns="20175" rIns="235228" bIns="20175" numCol="1" spcCol="1270" anchor="ctr" anchorCtr="0">
            <a:noAutofit/>
          </a:bodyPr>
          <a:lstStyle/>
          <a:p>
            <a:pPr marL="0" lvl="0" indent="0" algn="l" defTabSz="622300">
              <a:lnSpc>
                <a:spcPct val="90000"/>
              </a:lnSpc>
              <a:spcBef>
                <a:spcPct val="0"/>
              </a:spcBef>
              <a:spcAft>
                <a:spcPct val="35000"/>
              </a:spcAft>
              <a:buNone/>
            </a:pPr>
            <a:r>
              <a:rPr lang="en-US" sz="3200" kern="1200" dirty="0">
                <a:latin typeface="Times New Roman" panose="02020603050405020304" pitchFamily="18" charset="0"/>
                <a:cs typeface="Times New Roman" panose="02020603050405020304" pitchFamily="18" charset="0"/>
              </a:rPr>
              <a:t>Ý </a:t>
            </a:r>
            <a:r>
              <a:rPr lang="en-US" sz="3200" kern="1200" dirty="0" err="1">
                <a:latin typeface="Times New Roman" panose="02020603050405020304" pitchFamily="18" charset="0"/>
                <a:cs typeface="Times New Roman" panose="02020603050405020304" pitchFamily="18" charset="0"/>
              </a:rPr>
              <a:t>nghĩa</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vấn</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đề</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nghị</a:t>
            </a:r>
            <a:r>
              <a:rPr lang="en-US" sz="3200" kern="1200" dirty="0">
                <a:latin typeface="Times New Roman" panose="02020603050405020304" pitchFamily="18" charset="0"/>
                <a:cs typeface="Times New Roman" panose="02020603050405020304" pitchFamily="18" charset="0"/>
              </a:rPr>
              <a:t> </a:t>
            </a:r>
            <a:r>
              <a:rPr lang="vi-VN" sz="3200" kern="1200" dirty="0">
                <a:latin typeface="Times New Roman" panose="02020603050405020304" pitchFamily="18" charset="0"/>
                <a:cs typeface="Times New Roman" panose="02020603050405020304" pitchFamily="18" charset="0"/>
              </a:rPr>
              <a:t>luận.</a:t>
            </a:r>
            <a:endParaRPr lang="en-US" sz="3200" kern="1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23989721"/>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80">
                                          <p:stCondLst>
                                            <p:cond delay="0"/>
                                          </p:stCondLst>
                                        </p:cTn>
                                        <p:tgtEl>
                                          <p:spTgt spid="7"/>
                                        </p:tgtEl>
                                      </p:cBhvr>
                                    </p:animEffect>
                                    <p:anim calcmode="lin" valueType="num">
                                      <p:cBhvr>
                                        <p:cTn id="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3" dur="26">
                                          <p:stCondLst>
                                            <p:cond delay="650"/>
                                          </p:stCondLst>
                                        </p:cTn>
                                        <p:tgtEl>
                                          <p:spTgt spid="7"/>
                                        </p:tgtEl>
                                      </p:cBhvr>
                                      <p:to x="100000" y="60000"/>
                                    </p:animScale>
                                    <p:animScale>
                                      <p:cBhvr>
                                        <p:cTn id="14" dur="166" decel="50000">
                                          <p:stCondLst>
                                            <p:cond delay="676"/>
                                          </p:stCondLst>
                                        </p:cTn>
                                        <p:tgtEl>
                                          <p:spTgt spid="7"/>
                                        </p:tgtEl>
                                      </p:cBhvr>
                                      <p:to x="100000" y="100000"/>
                                    </p:animScale>
                                    <p:animScale>
                                      <p:cBhvr>
                                        <p:cTn id="15" dur="26">
                                          <p:stCondLst>
                                            <p:cond delay="1312"/>
                                          </p:stCondLst>
                                        </p:cTn>
                                        <p:tgtEl>
                                          <p:spTgt spid="7"/>
                                        </p:tgtEl>
                                      </p:cBhvr>
                                      <p:to x="100000" y="80000"/>
                                    </p:animScale>
                                    <p:animScale>
                                      <p:cBhvr>
                                        <p:cTn id="16" dur="166" decel="50000">
                                          <p:stCondLst>
                                            <p:cond delay="1338"/>
                                          </p:stCondLst>
                                        </p:cTn>
                                        <p:tgtEl>
                                          <p:spTgt spid="7"/>
                                        </p:tgtEl>
                                      </p:cBhvr>
                                      <p:to x="100000" y="100000"/>
                                    </p:animScale>
                                    <p:animScale>
                                      <p:cBhvr>
                                        <p:cTn id="17" dur="26">
                                          <p:stCondLst>
                                            <p:cond delay="1642"/>
                                          </p:stCondLst>
                                        </p:cTn>
                                        <p:tgtEl>
                                          <p:spTgt spid="7"/>
                                        </p:tgtEl>
                                      </p:cBhvr>
                                      <p:to x="100000" y="90000"/>
                                    </p:animScale>
                                    <p:animScale>
                                      <p:cBhvr>
                                        <p:cTn id="18" dur="166" decel="50000">
                                          <p:stCondLst>
                                            <p:cond delay="1668"/>
                                          </p:stCondLst>
                                        </p:cTn>
                                        <p:tgtEl>
                                          <p:spTgt spid="7"/>
                                        </p:tgtEl>
                                      </p:cBhvr>
                                      <p:to x="100000" y="100000"/>
                                    </p:animScale>
                                    <p:animScale>
                                      <p:cBhvr>
                                        <p:cTn id="19" dur="26">
                                          <p:stCondLst>
                                            <p:cond delay="1808"/>
                                          </p:stCondLst>
                                        </p:cTn>
                                        <p:tgtEl>
                                          <p:spTgt spid="7"/>
                                        </p:tgtEl>
                                      </p:cBhvr>
                                      <p:to x="100000" y="95000"/>
                                    </p:animScale>
                                    <p:animScale>
                                      <p:cBhvr>
                                        <p:cTn id="20" dur="166" decel="50000">
                                          <p:stCondLst>
                                            <p:cond delay="1834"/>
                                          </p:stCondLst>
                                        </p:cTn>
                                        <p:tgtEl>
                                          <p:spTgt spid="7"/>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down)">
                                      <p:cBhvr>
                                        <p:cTn id="23" dur="580">
                                          <p:stCondLst>
                                            <p:cond delay="0"/>
                                          </p:stCondLst>
                                        </p:cTn>
                                        <p:tgtEl>
                                          <p:spTgt spid="6"/>
                                        </p:tgtEl>
                                      </p:cBhvr>
                                    </p:animEffect>
                                    <p:anim calcmode="lin" valueType="num">
                                      <p:cBhvr>
                                        <p:cTn id="24"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29" dur="26">
                                          <p:stCondLst>
                                            <p:cond delay="650"/>
                                          </p:stCondLst>
                                        </p:cTn>
                                        <p:tgtEl>
                                          <p:spTgt spid="6"/>
                                        </p:tgtEl>
                                      </p:cBhvr>
                                      <p:to x="100000" y="60000"/>
                                    </p:animScale>
                                    <p:animScale>
                                      <p:cBhvr>
                                        <p:cTn id="30" dur="166" decel="50000">
                                          <p:stCondLst>
                                            <p:cond delay="676"/>
                                          </p:stCondLst>
                                        </p:cTn>
                                        <p:tgtEl>
                                          <p:spTgt spid="6"/>
                                        </p:tgtEl>
                                      </p:cBhvr>
                                      <p:to x="100000" y="100000"/>
                                    </p:animScale>
                                    <p:animScale>
                                      <p:cBhvr>
                                        <p:cTn id="31" dur="26">
                                          <p:stCondLst>
                                            <p:cond delay="1312"/>
                                          </p:stCondLst>
                                        </p:cTn>
                                        <p:tgtEl>
                                          <p:spTgt spid="6"/>
                                        </p:tgtEl>
                                      </p:cBhvr>
                                      <p:to x="100000" y="80000"/>
                                    </p:animScale>
                                    <p:animScale>
                                      <p:cBhvr>
                                        <p:cTn id="32" dur="166" decel="50000">
                                          <p:stCondLst>
                                            <p:cond delay="1338"/>
                                          </p:stCondLst>
                                        </p:cTn>
                                        <p:tgtEl>
                                          <p:spTgt spid="6"/>
                                        </p:tgtEl>
                                      </p:cBhvr>
                                      <p:to x="100000" y="100000"/>
                                    </p:animScale>
                                    <p:animScale>
                                      <p:cBhvr>
                                        <p:cTn id="33" dur="26">
                                          <p:stCondLst>
                                            <p:cond delay="1642"/>
                                          </p:stCondLst>
                                        </p:cTn>
                                        <p:tgtEl>
                                          <p:spTgt spid="6"/>
                                        </p:tgtEl>
                                      </p:cBhvr>
                                      <p:to x="100000" y="90000"/>
                                    </p:animScale>
                                    <p:animScale>
                                      <p:cBhvr>
                                        <p:cTn id="34" dur="166" decel="50000">
                                          <p:stCondLst>
                                            <p:cond delay="1668"/>
                                          </p:stCondLst>
                                        </p:cTn>
                                        <p:tgtEl>
                                          <p:spTgt spid="6"/>
                                        </p:tgtEl>
                                      </p:cBhvr>
                                      <p:to x="100000" y="100000"/>
                                    </p:animScale>
                                    <p:animScale>
                                      <p:cBhvr>
                                        <p:cTn id="35" dur="26">
                                          <p:stCondLst>
                                            <p:cond delay="1808"/>
                                          </p:stCondLst>
                                        </p:cTn>
                                        <p:tgtEl>
                                          <p:spTgt spid="6"/>
                                        </p:tgtEl>
                                      </p:cBhvr>
                                      <p:to x="100000" y="95000"/>
                                    </p:animScale>
                                    <p:animScale>
                                      <p:cBhvr>
                                        <p:cTn id="36" dur="166" decel="50000">
                                          <p:stCondLst>
                                            <p:cond delay="1834"/>
                                          </p:stCondLst>
                                        </p:cTn>
                                        <p:tgtEl>
                                          <p:spTgt spid="6"/>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26" presetClass="entr" presetSubtype="0" fill="hold" nodeType="click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wipe(down)">
                                      <p:cBhvr>
                                        <p:cTn id="41" dur="580">
                                          <p:stCondLst>
                                            <p:cond delay="0"/>
                                          </p:stCondLst>
                                        </p:cTn>
                                        <p:tgtEl>
                                          <p:spTgt spid="8"/>
                                        </p:tgtEl>
                                      </p:cBhvr>
                                    </p:animEffect>
                                    <p:anim calcmode="lin" valueType="num">
                                      <p:cBhvr>
                                        <p:cTn id="42"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43"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44"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45"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46"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47" dur="26">
                                          <p:stCondLst>
                                            <p:cond delay="650"/>
                                          </p:stCondLst>
                                        </p:cTn>
                                        <p:tgtEl>
                                          <p:spTgt spid="8"/>
                                        </p:tgtEl>
                                      </p:cBhvr>
                                      <p:to x="100000" y="60000"/>
                                    </p:animScale>
                                    <p:animScale>
                                      <p:cBhvr>
                                        <p:cTn id="48" dur="166" decel="50000">
                                          <p:stCondLst>
                                            <p:cond delay="676"/>
                                          </p:stCondLst>
                                        </p:cTn>
                                        <p:tgtEl>
                                          <p:spTgt spid="8"/>
                                        </p:tgtEl>
                                      </p:cBhvr>
                                      <p:to x="100000" y="100000"/>
                                    </p:animScale>
                                    <p:animScale>
                                      <p:cBhvr>
                                        <p:cTn id="49" dur="26">
                                          <p:stCondLst>
                                            <p:cond delay="1312"/>
                                          </p:stCondLst>
                                        </p:cTn>
                                        <p:tgtEl>
                                          <p:spTgt spid="8"/>
                                        </p:tgtEl>
                                      </p:cBhvr>
                                      <p:to x="100000" y="80000"/>
                                    </p:animScale>
                                    <p:animScale>
                                      <p:cBhvr>
                                        <p:cTn id="50" dur="166" decel="50000">
                                          <p:stCondLst>
                                            <p:cond delay="1338"/>
                                          </p:stCondLst>
                                        </p:cTn>
                                        <p:tgtEl>
                                          <p:spTgt spid="8"/>
                                        </p:tgtEl>
                                      </p:cBhvr>
                                      <p:to x="100000" y="100000"/>
                                    </p:animScale>
                                    <p:animScale>
                                      <p:cBhvr>
                                        <p:cTn id="51" dur="26">
                                          <p:stCondLst>
                                            <p:cond delay="1642"/>
                                          </p:stCondLst>
                                        </p:cTn>
                                        <p:tgtEl>
                                          <p:spTgt spid="8"/>
                                        </p:tgtEl>
                                      </p:cBhvr>
                                      <p:to x="100000" y="90000"/>
                                    </p:animScale>
                                    <p:animScale>
                                      <p:cBhvr>
                                        <p:cTn id="52" dur="166" decel="50000">
                                          <p:stCondLst>
                                            <p:cond delay="1668"/>
                                          </p:stCondLst>
                                        </p:cTn>
                                        <p:tgtEl>
                                          <p:spTgt spid="8"/>
                                        </p:tgtEl>
                                      </p:cBhvr>
                                      <p:to x="100000" y="100000"/>
                                    </p:animScale>
                                    <p:animScale>
                                      <p:cBhvr>
                                        <p:cTn id="53" dur="26">
                                          <p:stCondLst>
                                            <p:cond delay="1808"/>
                                          </p:stCondLst>
                                        </p:cTn>
                                        <p:tgtEl>
                                          <p:spTgt spid="8"/>
                                        </p:tgtEl>
                                      </p:cBhvr>
                                      <p:to x="100000" y="95000"/>
                                    </p:animScale>
                                    <p:animScale>
                                      <p:cBhvr>
                                        <p:cTn id="54" dur="166" decel="50000">
                                          <p:stCondLst>
                                            <p:cond delay="1834"/>
                                          </p:stCondLst>
                                        </p:cTn>
                                        <p:tgtEl>
                                          <p:spTgt spid="8"/>
                                        </p:tgtEl>
                                      </p:cBhvr>
                                      <p:to x="100000" y="100000"/>
                                    </p:animScale>
                                  </p:childTnLst>
                                </p:cTn>
                              </p:par>
                              <p:par>
                                <p:cTn id="55" presetID="26" presetClass="entr" presetSubtype="0" fill="hold" grpId="0" nodeType="withEffect">
                                  <p:stCondLst>
                                    <p:cond delay="0"/>
                                  </p:stCondLst>
                                  <p:childTnLst>
                                    <p:set>
                                      <p:cBhvr>
                                        <p:cTn id="56" dur="1" fill="hold">
                                          <p:stCondLst>
                                            <p:cond delay="0"/>
                                          </p:stCondLst>
                                        </p:cTn>
                                        <p:tgtEl>
                                          <p:spTgt spid="9"/>
                                        </p:tgtEl>
                                        <p:attrNameLst>
                                          <p:attrName>style.visibility</p:attrName>
                                        </p:attrNameLst>
                                      </p:cBhvr>
                                      <p:to>
                                        <p:strVal val="visible"/>
                                      </p:to>
                                    </p:set>
                                    <p:animEffect transition="in" filter="wipe(down)">
                                      <p:cBhvr>
                                        <p:cTn id="57" dur="580">
                                          <p:stCondLst>
                                            <p:cond delay="0"/>
                                          </p:stCondLst>
                                        </p:cTn>
                                        <p:tgtEl>
                                          <p:spTgt spid="9"/>
                                        </p:tgtEl>
                                      </p:cBhvr>
                                    </p:animEffect>
                                    <p:anim calcmode="lin" valueType="num">
                                      <p:cBhvr>
                                        <p:cTn id="58"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59"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60"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61"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62"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63" dur="26">
                                          <p:stCondLst>
                                            <p:cond delay="650"/>
                                          </p:stCondLst>
                                        </p:cTn>
                                        <p:tgtEl>
                                          <p:spTgt spid="9"/>
                                        </p:tgtEl>
                                      </p:cBhvr>
                                      <p:to x="100000" y="60000"/>
                                    </p:animScale>
                                    <p:animScale>
                                      <p:cBhvr>
                                        <p:cTn id="64" dur="166" decel="50000">
                                          <p:stCondLst>
                                            <p:cond delay="676"/>
                                          </p:stCondLst>
                                        </p:cTn>
                                        <p:tgtEl>
                                          <p:spTgt spid="9"/>
                                        </p:tgtEl>
                                      </p:cBhvr>
                                      <p:to x="100000" y="100000"/>
                                    </p:animScale>
                                    <p:animScale>
                                      <p:cBhvr>
                                        <p:cTn id="65" dur="26">
                                          <p:stCondLst>
                                            <p:cond delay="1312"/>
                                          </p:stCondLst>
                                        </p:cTn>
                                        <p:tgtEl>
                                          <p:spTgt spid="9"/>
                                        </p:tgtEl>
                                      </p:cBhvr>
                                      <p:to x="100000" y="80000"/>
                                    </p:animScale>
                                    <p:animScale>
                                      <p:cBhvr>
                                        <p:cTn id="66" dur="166" decel="50000">
                                          <p:stCondLst>
                                            <p:cond delay="1338"/>
                                          </p:stCondLst>
                                        </p:cTn>
                                        <p:tgtEl>
                                          <p:spTgt spid="9"/>
                                        </p:tgtEl>
                                      </p:cBhvr>
                                      <p:to x="100000" y="100000"/>
                                    </p:animScale>
                                    <p:animScale>
                                      <p:cBhvr>
                                        <p:cTn id="67" dur="26">
                                          <p:stCondLst>
                                            <p:cond delay="1642"/>
                                          </p:stCondLst>
                                        </p:cTn>
                                        <p:tgtEl>
                                          <p:spTgt spid="9"/>
                                        </p:tgtEl>
                                      </p:cBhvr>
                                      <p:to x="100000" y="90000"/>
                                    </p:animScale>
                                    <p:animScale>
                                      <p:cBhvr>
                                        <p:cTn id="68" dur="166" decel="50000">
                                          <p:stCondLst>
                                            <p:cond delay="1668"/>
                                          </p:stCondLst>
                                        </p:cTn>
                                        <p:tgtEl>
                                          <p:spTgt spid="9"/>
                                        </p:tgtEl>
                                      </p:cBhvr>
                                      <p:to x="100000" y="100000"/>
                                    </p:animScale>
                                    <p:animScale>
                                      <p:cBhvr>
                                        <p:cTn id="69" dur="26">
                                          <p:stCondLst>
                                            <p:cond delay="1808"/>
                                          </p:stCondLst>
                                        </p:cTn>
                                        <p:tgtEl>
                                          <p:spTgt spid="9"/>
                                        </p:tgtEl>
                                      </p:cBhvr>
                                      <p:to x="100000" y="95000"/>
                                    </p:animScale>
                                    <p:animScale>
                                      <p:cBhvr>
                                        <p:cTn id="70" dur="166" decel="50000">
                                          <p:stCondLst>
                                            <p:cond delay="1834"/>
                                          </p:stCondLst>
                                        </p:cTn>
                                        <p:tgtEl>
                                          <p:spTgt spid="9"/>
                                        </p:tgtEl>
                                      </p:cBhvr>
                                      <p:to x="100000" y="100000"/>
                                    </p:animScale>
                                  </p:childTnLst>
                                </p:cTn>
                              </p:par>
                            </p:childTnLst>
                          </p:cTn>
                        </p:par>
                      </p:childTnLst>
                    </p:cTn>
                  </p:par>
                  <p:par>
                    <p:cTn id="71" fill="hold">
                      <p:stCondLst>
                        <p:cond delay="indefinite"/>
                      </p:stCondLst>
                      <p:childTnLst>
                        <p:par>
                          <p:cTn id="72" fill="hold">
                            <p:stCondLst>
                              <p:cond delay="0"/>
                            </p:stCondLst>
                            <p:childTnLst>
                              <p:par>
                                <p:cTn id="73" presetID="26" presetClass="entr" presetSubtype="0" fill="hold" grpId="0" nodeType="clickEffect">
                                  <p:stCondLst>
                                    <p:cond delay="0"/>
                                  </p:stCondLst>
                                  <p:childTnLst>
                                    <p:set>
                                      <p:cBhvr>
                                        <p:cTn id="74" dur="1" fill="hold">
                                          <p:stCondLst>
                                            <p:cond delay="0"/>
                                          </p:stCondLst>
                                        </p:cTn>
                                        <p:tgtEl>
                                          <p:spTgt spid="11"/>
                                        </p:tgtEl>
                                        <p:attrNameLst>
                                          <p:attrName>style.visibility</p:attrName>
                                        </p:attrNameLst>
                                      </p:cBhvr>
                                      <p:to>
                                        <p:strVal val="visible"/>
                                      </p:to>
                                    </p:set>
                                    <p:animEffect transition="in" filter="wipe(down)">
                                      <p:cBhvr>
                                        <p:cTn id="75" dur="580">
                                          <p:stCondLst>
                                            <p:cond delay="0"/>
                                          </p:stCondLst>
                                        </p:cTn>
                                        <p:tgtEl>
                                          <p:spTgt spid="11"/>
                                        </p:tgtEl>
                                      </p:cBhvr>
                                    </p:animEffect>
                                    <p:anim calcmode="lin" valueType="num">
                                      <p:cBhvr>
                                        <p:cTn id="76"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77"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78"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79"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80"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81" dur="26">
                                          <p:stCondLst>
                                            <p:cond delay="650"/>
                                          </p:stCondLst>
                                        </p:cTn>
                                        <p:tgtEl>
                                          <p:spTgt spid="11"/>
                                        </p:tgtEl>
                                      </p:cBhvr>
                                      <p:to x="100000" y="60000"/>
                                    </p:animScale>
                                    <p:animScale>
                                      <p:cBhvr>
                                        <p:cTn id="82" dur="166" decel="50000">
                                          <p:stCondLst>
                                            <p:cond delay="676"/>
                                          </p:stCondLst>
                                        </p:cTn>
                                        <p:tgtEl>
                                          <p:spTgt spid="11"/>
                                        </p:tgtEl>
                                      </p:cBhvr>
                                      <p:to x="100000" y="100000"/>
                                    </p:animScale>
                                    <p:animScale>
                                      <p:cBhvr>
                                        <p:cTn id="83" dur="26">
                                          <p:stCondLst>
                                            <p:cond delay="1312"/>
                                          </p:stCondLst>
                                        </p:cTn>
                                        <p:tgtEl>
                                          <p:spTgt spid="11"/>
                                        </p:tgtEl>
                                      </p:cBhvr>
                                      <p:to x="100000" y="80000"/>
                                    </p:animScale>
                                    <p:animScale>
                                      <p:cBhvr>
                                        <p:cTn id="84" dur="166" decel="50000">
                                          <p:stCondLst>
                                            <p:cond delay="1338"/>
                                          </p:stCondLst>
                                        </p:cTn>
                                        <p:tgtEl>
                                          <p:spTgt spid="11"/>
                                        </p:tgtEl>
                                      </p:cBhvr>
                                      <p:to x="100000" y="100000"/>
                                    </p:animScale>
                                    <p:animScale>
                                      <p:cBhvr>
                                        <p:cTn id="85" dur="26">
                                          <p:stCondLst>
                                            <p:cond delay="1642"/>
                                          </p:stCondLst>
                                        </p:cTn>
                                        <p:tgtEl>
                                          <p:spTgt spid="11"/>
                                        </p:tgtEl>
                                      </p:cBhvr>
                                      <p:to x="100000" y="90000"/>
                                    </p:animScale>
                                    <p:animScale>
                                      <p:cBhvr>
                                        <p:cTn id="86" dur="166" decel="50000">
                                          <p:stCondLst>
                                            <p:cond delay="1668"/>
                                          </p:stCondLst>
                                        </p:cTn>
                                        <p:tgtEl>
                                          <p:spTgt spid="11"/>
                                        </p:tgtEl>
                                      </p:cBhvr>
                                      <p:to x="100000" y="100000"/>
                                    </p:animScale>
                                    <p:animScale>
                                      <p:cBhvr>
                                        <p:cTn id="87" dur="26">
                                          <p:stCondLst>
                                            <p:cond delay="1808"/>
                                          </p:stCondLst>
                                        </p:cTn>
                                        <p:tgtEl>
                                          <p:spTgt spid="11"/>
                                        </p:tgtEl>
                                      </p:cBhvr>
                                      <p:to x="100000" y="95000"/>
                                    </p:animScale>
                                    <p:animScale>
                                      <p:cBhvr>
                                        <p:cTn id="88" dur="166" decel="50000">
                                          <p:stCondLst>
                                            <p:cond delay="1834"/>
                                          </p:stCondLst>
                                        </p:cTn>
                                        <p:tgtEl>
                                          <p:spTgt spid="11"/>
                                        </p:tgtEl>
                                      </p:cBhvr>
                                      <p:to x="100000" y="100000"/>
                                    </p:animScale>
                                  </p:childTnLst>
                                </p:cTn>
                              </p:par>
                              <p:par>
                                <p:cTn id="89" presetID="26" presetClass="entr" presetSubtype="0" fill="hold" nodeType="withEffect">
                                  <p:stCondLst>
                                    <p:cond delay="0"/>
                                  </p:stCondLst>
                                  <p:childTnLst>
                                    <p:set>
                                      <p:cBhvr>
                                        <p:cTn id="90" dur="1" fill="hold">
                                          <p:stCondLst>
                                            <p:cond delay="0"/>
                                          </p:stCondLst>
                                        </p:cTn>
                                        <p:tgtEl>
                                          <p:spTgt spid="10"/>
                                        </p:tgtEl>
                                        <p:attrNameLst>
                                          <p:attrName>style.visibility</p:attrName>
                                        </p:attrNameLst>
                                      </p:cBhvr>
                                      <p:to>
                                        <p:strVal val="visible"/>
                                      </p:to>
                                    </p:set>
                                    <p:animEffect transition="in" filter="wipe(down)">
                                      <p:cBhvr>
                                        <p:cTn id="91" dur="580">
                                          <p:stCondLst>
                                            <p:cond delay="0"/>
                                          </p:stCondLst>
                                        </p:cTn>
                                        <p:tgtEl>
                                          <p:spTgt spid="10"/>
                                        </p:tgtEl>
                                      </p:cBhvr>
                                    </p:animEffect>
                                    <p:anim calcmode="lin" valueType="num">
                                      <p:cBhvr>
                                        <p:cTn id="92"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93"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94"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95"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96"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97" dur="26">
                                          <p:stCondLst>
                                            <p:cond delay="650"/>
                                          </p:stCondLst>
                                        </p:cTn>
                                        <p:tgtEl>
                                          <p:spTgt spid="10"/>
                                        </p:tgtEl>
                                      </p:cBhvr>
                                      <p:to x="100000" y="60000"/>
                                    </p:animScale>
                                    <p:animScale>
                                      <p:cBhvr>
                                        <p:cTn id="98" dur="166" decel="50000">
                                          <p:stCondLst>
                                            <p:cond delay="676"/>
                                          </p:stCondLst>
                                        </p:cTn>
                                        <p:tgtEl>
                                          <p:spTgt spid="10"/>
                                        </p:tgtEl>
                                      </p:cBhvr>
                                      <p:to x="100000" y="100000"/>
                                    </p:animScale>
                                    <p:animScale>
                                      <p:cBhvr>
                                        <p:cTn id="99" dur="26">
                                          <p:stCondLst>
                                            <p:cond delay="1312"/>
                                          </p:stCondLst>
                                        </p:cTn>
                                        <p:tgtEl>
                                          <p:spTgt spid="10"/>
                                        </p:tgtEl>
                                      </p:cBhvr>
                                      <p:to x="100000" y="80000"/>
                                    </p:animScale>
                                    <p:animScale>
                                      <p:cBhvr>
                                        <p:cTn id="100" dur="166" decel="50000">
                                          <p:stCondLst>
                                            <p:cond delay="1338"/>
                                          </p:stCondLst>
                                        </p:cTn>
                                        <p:tgtEl>
                                          <p:spTgt spid="10"/>
                                        </p:tgtEl>
                                      </p:cBhvr>
                                      <p:to x="100000" y="100000"/>
                                    </p:animScale>
                                    <p:animScale>
                                      <p:cBhvr>
                                        <p:cTn id="101" dur="26">
                                          <p:stCondLst>
                                            <p:cond delay="1642"/>
                                          </p:stCondLst>
                                        </p:cTn>
                                        <p:tgtEl>
                                          <p:spTgt spid="10"/>
                                        </p:tgtEl>
                                      </p:cBhvr>
                                      <p:to x="100000" y="90000"/>
                                    </p:animScale>
                                    <p:animScale>
                                      <p:cBhvr>
                                        <p:cTn id="102" dur="166" decel="50000">
                                          <p:stCondLst>
                                            <p:cond delay="1668"/>
                                          </p:stCondLst>
                                        </p:cTn>
                                        <p:tgtEl>
                                          <p:spTgt spid="10"/>
                                        </p:tgtEl>
                                      </p:cBhvr>
                                      <p:to x="100000" y="100000"/>
                                    </p:animScale>
                                    <p:animScale>
                                      <p:cBhvr>
                                        <p:cTn id="103" dur="26">
                                          <p:stCondLst>
                                            <p:cond delay="1808"/>
                                          </p:stCondLst>
                                        </p:cTn>
                                        <p:tgtEl>
                                          <p:spTgt spid="10"/>
                                        </p:tgtEl>
                                      </p:cBhvr>
                                      <p:to x="100000" y="95000"/>
                                    </p:animScale>
                                    <p:animScale>
                                      <p:cBhvr>
                                        <p:cTn id="104" dur="166" decel="50000">
                                          <p:stCondLst>
                                            <p:cond delay="1834"/>
                                          </p:stCondLst>
                                        </p:cTn>
                                        <p:tgtEl>
                                          <p:spTgt spid="1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Freeform: Shape 6">
            <a:extLst>
              <a:ext uri="{FF2B5EF4-FFF2-40B4-BE49-F238E27FC236}">
                <a16:creationId xmlns:a16="http://schemas.microsoft.com/office/drawing/2014/main" id="{B670DBD5-770C-4383-9F54-5B86E86BD5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10277" y="0"/>
            <a:ext cx="9771446" cy="6858000"/>
          </a:xfrm>
          <a:custGeom>
            <a:avLst/>
            <a:gdLst>
              <a:gd name="connsiteX0" fmla="*/ 1422188 w 9771446"/>
              <a:gd name="connsiteY0" fmla="*/ 0 h 6858000"/>
              <a:gd name="connsiteX1" fmla="*/ 8349258 w 9771446"/>
              <a:gd name="connsiteY1" fmla="*/ 0 h 6858000"/>
              <a:gd name="connsiteX2" fmla="*/ 8502224 w 9771446"/>
              <a:gd name="connsiteY2" fmla="*/ 159673 h 6858000"/>
              <a:gd name="connsiteX3" fmla="*/ 9771446 w 9771446"/>
              <a:gd name="connsiteY3" fmla="*/ 3429001 h 6858000"/>
              <a:gd name="connsiteX4" fmla="*/ 8502224 w 9771446"/>
              <a:gd name="connsiteY4" fmla="*/ 6698330 h 6858000"/>
              <a:gd name="connsiteX5" fmla="*/ 8349260 w 9771446"/>
              <a:gd name="connsiteY5" fmla="*/ 6858000 h 6858000"/>
              <a:gd name="connsiteX6" fmla="*/ 1422186 w 9771446"/>
              <a:gd name="connsiteY6" fmla="*/ 6858000 h 6858000"/>
              <a:gd name="connsiteX7" fmla="*/ 1269223 w 9771446"/>
              <a:gd name="connsiteY7" fmla="*/ 6698330 h 6858000"/>
              <a:gd name="connsiteX8" fmla="*/ 0 w 9771446"/>
              <a:gd name="connsiteY8" fmla="*/ 3429001 h 6858000"/>
              <a:gd name="connsiteX9" fmla="*/ 1269223 w 9771446"/>
              <a:gd name="connsiteY9" fmla="*/ 15967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771446" h="6858000">
                <a:moveTo>
                  <a:pt x="1422188" y="0"/>
                </a:moveTo>
                <a:lnTo>
                  <a:pt x="8349258" y="0"/>
                </a:lnTo>
                <a:lnTo>
                  <a:pt x="8502224" y="159673"/>
                </a:lnTo>
                <a:cubicBezTo>
                  <a:pt x="9290813" y="1023162"/>
                  <a:pt x="9771446" y="2170221"/>
                  <a:pt x="9771446" y="3429001"/>
                </a:cubicBezTo>
                <a:cubicBezTo>
                  <a:pt x="9771446" y="4687781"/>
                  <a:pt x="9290813" y="5834840"/>
                  <a:pt x="8502224" y="6698330"/>
                </a:cubicBezTo>
                <a:lnTo>
                  <a:pt x="8349260" y="6858000"/>
                </a:lnTo>
                <a:lnTo>
                  <a:pt x="1422186" y="6858000"/>
                </a:lnTo>
                <a:lnTo>
                  <a:pt x="1269223" y="6698330"/>
                </a:lnTo>
                <a:cubicBezTo>
                  <a:pt x="480633" y="5834840"/>
                  <a:pt x="0" y="4687781"/>
                  <a:pt x="0" y="3429001"/>
                </a:cubicBezTo>
                <a:cubicBezTo>
                  <a:pt x="0" y="2170221"/>
                  <a:pt x="480633" y="1023162"/>
                  <a:pt x="1269223" y="159673"/>
                </a:cubicBezTo>
                <a:close/>
              </a:path>
            </a:pathLst>
          </a:custGeom>
          <a:solidFill>
            <a:schemeClr val="bg1">
              <a:lumMod val="85000"/>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 name="Picture 1">
            <a:extLst>
              <a:ext uri="{FF2B5EF4-FFF2-40B4-BE49-F238E27FC236}">
                <a16:creationId xmlns:a16="http://schemas.microsoft.com/office/drawing/2014/main" id="{C87DC194-6F34-408C-BB1B-24ADF619B9E1}"/>
              </a:ext>
            </a:extLst>
          </p:cNvPr>
          <p:cNvPicPr>
            <a:picLocks noChangeAspect="1"/>
          </p:cNvPicPr>
          <p:nvPr/>
        </p:nvPicPr>
        <p:blipFill rotWithShape="1">
          <a:blip r:embed="rId2"/>
          <a:srcRect l="5493" r="4611"/>
          <a:stretch/>
        </p:blipFill>
        <p:spPr>
          <a:xfrm>
            <a:off x="1460597" y="10"/>
            <a:ext cx="9270806" cy="6857990"/>
          </a:xfrm>
          <a:custGeom>
            <a:avLst/>
            <a:gdLst/>
            <a:ahLst/>
            <a:cxnLst/>
            <a:rect l="l" t="t" r="r" b="b"/>
            <a:pathLst>
              <a:path w="9270806" h="6858000">
                <a:moveTo>
                  <a:pt x="1503712" y="0"/>
                </a:moveTo>
                <a:lnTo>
                  <a:pt x="7767094" y="0"/>
                </a:lnTo>
                <a:lnTo>
                  <a:pt x="7913128" y="139721"/>
                </a:lnTo>
                <a:cubicBezTo>
                  <a:pt x="8751971" y="981521"/>
                  <a:pt x="9270806" y="2144457"/>
                  <a:pt x="9270806" y="3429000"/>
                </a:cubicBezTo>
                <a:cubicBezTo>
                  <a:pt x="9270806" y="4713544"/>
                  <a:pt x="8751971" y="5876479"/>
                  <a:pt x="7913128" y="6718279"/>
                </a:cubicBezTo>
                <a:lnTo>
                  <a:pt x="7767094" y="6858000"/>
                </a:lnTo>
                <a:lnTo>
                  <a:pt x="1503712" y="6858000"/>
                </a:lnTo>
                <a:lnTo>
                  <a:pt x="1357679" y="6718279"/>
                </a:lnTo>
                <a:cubicBezTo>
                  <a:pt x="518835" y="5876479"/>
                  <a:pt x="0" y="4713544"/>
                  <a:pt x="0" y="3429000"/>
                </a:cubicBezTo>
                <a:cubicBezTo>
                  <a:pt x="0" y="2144457"/>
                  <a:pt x="518835" y="981521"/>
                  <a:pt x="1357679" y="139721"/>
                </a:cubicBezTo>
                <a:close/>
              </a:path>
            </a:pathLst>
          </a:custGeom>
        </p:spPr>
      </p:pic>
      <p:sp>
        <p:nvSpPr>
          <p:cNvPr id="3" name="Rectangle 2">
            <a:extLst>
              <a:ext uri="{FF2B5EF4-FFF2-40B4-BE49-F238E27FC236}">
                <a16:creationId xmlns:a16="http://schemas.microsoft.com/office/drawing/2014/main" id="{41C95008-7189-45CD-AE2C-77CD5CE6A546}"/>
              </a:ext>
            </a:extLst>
          </p:cNvPr>
          <p:cNvSpPr/>
          <p:nvPr/>
        </p:nvSpPr>
        <p:spPr>
          <a:xfrm>
            <a:off x="2422323" y="2967334"/>
            <a:ext cx="7283853" cy="1447503"/>
          </a:xfrm>
          <a:prstGeom prst="rect">
            <a:avLst/>
          </a:prstGeom>
          <a:noFill/>
        </p:spPr>
        <p:txBody>
          <a:bodyPr wrap="none" lIns="91440" tIns="45720" rIns="91440" bIns="45720">
            <a:prstTxWarp prst="textTriangleInverted">
              <a:avLst/>
            </a:prstTxWarp>
            <a:spAutoFit/>
          </a:bodyPr>
          <a:lstStyle/>
          <a:p>
            <a:pPr algn="ctr"/>
            <a:r>
              <a:rPr lang="en-US" sz="5400" b="1" cap="none" spc="0" dirty="0">
                <a:ln w="6600">
                  <a:solidFill>
                    <a:schemeClr val="accent2"/>
                  </a:solidFill>
                  <a:prstDash val="solid"/>
                </a:ln>
                <a:solidFill>
                  <a:srgbClr val="FFFFFF"/>
                </a:solidFill>
                <a:effectLst>
                  <a:outerShdw dist="38100" dir="2700000" algn="tl" rotWithShape="0">
                    <a:schemeClr val="accent2"/>
                  </a:outerShdw>
                </a:effectLst>
              </a:rPr>
              <a:t>HÌNH THÀNH KIẾN THỨC</a:t>
            </a:r>
          </a:p>
        </p:txBody>
      </p:sp>
    </p:spTree>
    <p:extLst>
      <p:ext uri="{BB962C8B-B14F-4D97-AF65-F5344CB8AC3E}">
        <p14:creationId xmlns:p14="http://schemas.microsoft.com/office/powerpoint/2010/main" val="2919817182"/>
      </p:ext>
    </p:extLst>
  </p:cSld>
  <p:clrMapOvr>
    <a:masterClrMapping/>
  </p:clrMapOvr>
  <p:transition spd="slow">
    <p:comb/>
  </p:transition>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descr="A watch and a clock on a table&#10;&#10;Description automatically generated with low confidence">
            <a:extLst>
              <a:ext uri="{FF2B5EF4-FFF2-40B4-BE49-F238E27FC236}">
                <a16:creationId xmlns:a16="http://schemas.microsoft.com/office/drawing/2014/main" id="{98EE8402-E38A-4A5E-9F17-8274EA5B523F}"/>
              </a:ext>
            </a:extLst>
          </p:cNvPr>
          <p:cNvPicPr>
            <a:picLocks noChangeAspect="1"/>
          </p:cNvPicPr>
          <p:nvPr/>
        </p:nvPicPr>
        <p:blipFill rotWithShape="1">
          <a:blip r:embed="rId2"/>
          <a:srcRect t="19"/>
          <a:stretch/>
        </p:blipFill>
        <p:spPr>
          <a:xfrm>
            <a:off x="0" y="0"/>
            <a:ext cx="12192000" cy="6858000"/>
          </a:xfrm>
          <a:prstGeom prst="rect">
            <a:avLst/>
          </a:prstGeom>
        </p:spPr>
      </p:pic>
      <p:sp>
        <p:nvSpPr>
          <p:cNvPr id="5" name="TextBox 4">
            <a:extLst>
              <a:ext uri="{FF2B5EF4-FFF2-40B4-BE49-F238E27FC236}">
                <a16:creationId xmlns:a16="http://schemas.microsoft.com/office/drawing/2014/main" id="{CDF78184-9FC5-4600-9FC7-89B5B802A1B5}"/>
              </a:ext>
            </a:extLst>
          </p:cNvPr>
          <p:cNvSpPr txBox="1"/>
          <p:nvPr/>
        </p:nvSpPr>
        <p:spPr>
          <a:xfrm>
            <a:off x="1603432" y="114637"/>
            <a:ext cx="6193630" cy="1015663"/>
          </a:xfrm>
          <a:prstGeom prst="rect">
            <a:avLst/>
          </a:prstGeom>
          <a:noFill/>
        </p:spPr>
        <p:txBody>
          <a:bodyPr wrap="square">
            <a:prstTxWarp prst="textChevron">
              <a:avLst/>
            </a:prstTxWarp>
            <a:spAutoFit/>
          </a:bodyPr>
          <a:lstStyle/>
          <a:p>
            <a:pPr algn="ctr"/>
            <a:r>
              <a:rPr lang="en-US" sz="60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Times New Roman" panose="02020603050405020304" pitchFamily="18" charset="0"/>
                <a:ea typeface="Calibri" panose="020F0502020204030204" pitchFamily="34" charset="0"/>
              </a:rPr>
              <a:t>THỰC HÀNH</a:t>
            </a:r>
          </a:p>
        </p:txBody>
      </p:sp>
      <p:sp>
        <p:nvSpPr>
          <p:cNvPr id="8" name="TextBox 7">
            <a:extLst>
              <a:ext uri="{FF2B5EF4-FFF2-40B4-BE49-F238E27FC236}">
                <a16:creationId xmlns:a16="http://schemas.microsoft.com/office/drawing/2014/main" id="{49F00C05-DF9B-42F9-9191-BDEEB5F6AD04}"/>
              </a:ext>
            </a:extLst>
          </p:cNvPr>
          <p:cNvSpPr txBox="1"/>
          <p:nvPr/>
        </p:nvSpPr>
        <p:spPr>
          <a:xfrm>
            <a:off x="515313" y="1143000"/>
            <a:ext cx="8369867" cy="5032468"/>
          </a:xfrm>
          <a:prstGeom prst="rect">
            <a:avLst/>
          </a:prstGeom>
          <a:noFill/>
        </p:spPr>
        <p:txBody>
          <a:bodyPr wrap="square">
            <a:spAutoFit/>
          </a:bodyPr>
          <a:lstStyle/>
          <a:p>
            <a:pPr algn="just"/>
            <a:r>
              <a:rPr lang="en-US" sz="2800" b="1" dirty="0" err="1">
                <a:solidFill>
                  <a:srgbClr val="000000"/>
                </a:solidFill>
                <a:effectLst/>
                <a:latin typeface="Times New Roman" panose="02020603050405020304" pitchFamily="18" charset="0"/>
                <a:ea typeface="Times New Roman" panose="02020603050405020304" pitchFamily="18" charset="0"/>
              </a:rPr>
              <a:t>Câu</a:t>
            </a:r>
            <a:r>
              <a:rPr lang="en-US" sz="2800" b="1" dirty="0">
                <a:solidFill>
                  <a:srgbClr val="000000"/>
                </a:solidFill>
                <a:effectLst/>
                <a:latin typeface="Times New Roman" panose="02020603050405020304" pitchFamily="18" charset="0"/>
                <a:ea typeface="Times New Roman" panose="02020603050405020304" pitchFamily="18" charset="0"/>
              </a:rPr>
              <a:t> 1: </a:t>
            </a:r>
            <a:r>
              <a:rPr lang="en-US" sz="2800" dirty="0">
                <a:solidFill>
                  <a:srgbClr val="000000"/>
                </a:solidFill>
                <a:effectLst/>
                <a:latin typeface="Times New Roman" panose="02020603050405020304" pitchFamily="18" charset="0"/>
                <a:ea typeface="Calibri" panose="020F0502020204030204" pitchFamily="34" charset="0"/>
              </a:rPr>
              <a:t>T</a:t>
            </a:r>
            <a:r>
              <a:rPr lang="vi-VN" sz="2800" dirty="0">
                <a:solidFill>
                  <a:srgbClr val="000000"/>
                </a:solidFill>
                <a:effectLst/>
                <a:latin typeface="Times New Roman" panose="02020603050405020304" pitchFamily="18" charset="0"/>
                <a:ea typeface="Calibri" panose="020F0502020204030204" pitchFamily="34" charset="0"/>
              </a:rPr>
              <a:t>rong phần (3), tác giả đã so sánh hai nhân vật: ông Hai bán rắn và chú Võ Tòng. Dựa vào bài viết, em hãy chỉ ra những điểm giống nhau và khác nhau giữa hai nhân vật nà</a:t>
            </a:r>
            <a:r>
              <a:rPr lang="en-US" sz="2800" dirty="0">
                <a:solidFill>
                  <a:srgbClr val="000000"/>
                </a:solidFill>
                <a:effectLst/>
                <a:latin typeface="Times New Roman" panose="02020603050405020304" pitchFamily="18" charset="0"/>
                <a:ea typeface="Calibri" panose="020F0502020204030204" pitchFamily="34" charset="0"/>
              </a:rPr>
              <a:t>y.</a:t>
            </a:r>
            <a:endParaRPr lang="en-US" sz="2800" dirty="0">
              <a:effectLst/>
              <a:latin typeface="Times New Roman" panose="02020603050405020304" pitchFamily="18" charset="0"/>
              <a:ea typeface="Calibri" panose="020F0502020204030204" pitchFamily="34" charset="0"/>
            </a:endParaRPr>
          </a:p>
          <a:p>
            <a:pPr algn="just"/>
            <a:r>
              <a:rPr lang="en-US" sz="2800" b="1" dirty="0" err="1">
                <a:solidFill>
                  <a:srgbClr val="000000"/>
                </a:solidFill>
                <a:effectLst/>
                <a:latin typeface="Times New Roman" panose="02020603050405020304" pitchFamily="18" charset="0"/>
                <a:ea typeface="Calibri" panose="020F0502020204030204" pitchFamily="34" charset="0"/>
              </a:rPr>
              <a:t>Câu</a:t>
            </a:r>
            <a:r>
              <a:rPr lang="en-US" sz="2800" b="1" dirty="0">
                <a:solidFill>
                  <a:srgbClr val="000000"/>
                </a:solidFill>
                <a:effectLst/>
                <a:latin typeface="Times New Roman" panose="02020603050405020304" pitchFamily="18" charset="0"/>
                <a:ea typeface="Calibri" panose="020F0502020204030204" pitchFamily="34" charset="0"/>
              </a:rPr>
              <a:t> 2.</a:t>
            </a:r>
            <a:r>
              <a:rPr lang="en-US" sz="2800" dirty="0">
                <a:solidFill>
                  <a:srgbClr val="000000"/>
                </a:solidFill>
                <a:effectLst/>
                <a:latin typeface="Times New Roman" panose="02020603050405020304" pitchFamily="18" charset="0"/>
                <a:ea typeface="Calibri" panose="020F0502020204030204" pitchFamily="34" charset="0"/>
              </a:rPr>
              <a:t> </a:t>
            </a:r>
            <a:r>
              <a:rPr lang="vi-VN" sz="2800" dirty="0">
                <a:solidFill>
                  <a:srgbClr val="000000"/>
                </a:solidFill>
                <a:effectLst/>
                <a:latin typeface="Times New Roman" panose="02020603050405020304" pitchFamily="18" charset="0"/>
                <a:ea typeface="Calibri" panose="020F0502020204030204" pitchFamily="34" charset="0"/>
              </a:rPr>
              <a:t>Theo em, mục đích chính của văn bản nghị luận trên là gì? Nội dung của các phần trong văn bản đã làm rõ được mục đích ấy như thế nào?</a:t>
            </a:r>
            <a:endParaRPr lang="en-US" sz="2800" dirty="0">
              <a:effectLst/>
              <a:latin typeface="Times New Roman" panose="02020603050405020304" pitchFamily="18" charset="0"/>
              <a:ea typeface="Calibri" panose="020F0502020204030204" pitchFamily="34" charset="0"/>
            </a:endParaRPr>
          </a:p>
          <a:p>
            <a:pPr algn="just">
              <a:lnSpc>
                <a:spcPct val="107000"/>
              </a:lnSpc>
              <a:spcAft>
                <a:spcPts val="800"/>
              </a:spcAft>
              <a:tabLst>
                <a:tab pos="1386840" algn="l"/>
              </a:tabLst>
            </a:pPr>
            <a:r>
              <a:rPr lang="en-US" sz="2800" b="1" dirty="0" err="1">
                <a:effectLst/>
                <a:latin typeface="Times New Roman" panose="02020603050405020304" pitchFamily="18" charset="0"/>
                <a:ea typeface="MS Mincho" panose="02020609040205080304" pitchFamily="49" charset="-128"/>
                <a:cs typeface="Times New Roman" panose="02020603050405020304" pitchFamily="18" charset="0"/>
              </a:rPr>
              <a:t>Câu</a:t>
            </a:r>
            <a:r>
              <a:rPr lang="en-US" sz="2800" b="1" dirty="0">
                <a:effectLst/>
                <a:latin typeface="Times New Roman" panose="02020603050405020304" pitchFamily="18" charset="0"/>
                <a:ea typeface="MS Mincho" panose="02020609040205080304" pitchFamily="49" charset="-128"/>
                <a:cs typeface="Times New Roman" panose="02020603050405020304" pitchFamily="18" charset="0"/>
              </a:rPr>
              <a:t> 3.</a:t>
            </a:r>
            <a:r>
              <a:rPr lang="en-US" sz="280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effectLst/>
                <a:latin typeface="Times New Roman" panose="02020603050405020304" pitchFamily="18" charset="0"/>
                <a:ea typeface="MS Mincho" panose="02020609040205080304" pitchFamily="49" charset="-128"/>
                <a:cs typeface="Times New Roman" panose="02020603050405020304" pitchFamily="18" charset="0"/>
              </a:rPr>
              <a:t>Văn</a:t>
            </a:r>
            <a:r>
              <a:rPr lang="en-US" sz="280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effectLst/>
                <a:latin typeface="Times New Roman" panose="02020603050405020304" pitchFamily="18" charset="0"/>
                <a:ea typeface="MS Mincho" panose="02020609040205080304" pitchFamily="49" charset="-128"/>
                <a:cs typeface="Times New Roman" panose="02020603050405020304" pitchFamily="18" charset="0"/>
              </a:rPr>
              <a:t>bản</a:t>
            </a:r>
            <a:r>
              <a:rPr lang="en-US" sz="280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effectLst/>
                <a:latin typeface="Times New Roman" panose="02020603050405020304" pitchFamily="18" charset="0"/>
                <a:ea typeface="MS Mincho" panose="02020609040205080304" pitchFamily="49" charset="-128"/>
                <a:cs typeface="Times New Roman" panose="02020603050405020304" pitchFamily="18" charset="0"/>
              </a:rPr>
              <a:t>giúp</a:t>
            </a:r>
            <a:r>
              <a:rPr lang="en-US" sz="280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effectLst/>
                <a:latin typeface="Times New Roman" panose="02020603050405020304" pitchFamily="18" charset="0"/>
                <a:ea typeface="MS Mincho" panose="02020609040205080304" pitchFamily="49" charset="-128"/>
                <a:cs typeface="Times New Roman" panose="02020603050405020304" pitchFamily="18" charset="0"/>
              </a:rPr>
              <a:t>em</a:t>
            </a:r>
            <a:r>
              <a:rPr lang="en-US" sz="280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effectLst/>
                <a:latin typeface="Times New Roman" panose="02020603050405020304" pitchFamily="18" charset="0"/>
                <a:ea typeface="MS Mincho" panose="02020609040205080304" pitchFamily="49" charset="-128"/>
                <a:cs typeface="Times New Roman" panose="02020603050405020304" pitchFamily="18" charset="0"/>
              </a:rPr>
              <a:t>hiểu</a:t>
            </a:r>
            <a:r>
              <a:rPr lang="en-US" sz="280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effectLst/>
                <a:latin typeface="Times New Roman" panose="02020603050405020304" pitchFamily="18" charset="0"/>
                <a:ea typeface="MS Mincho" panose="02020609040205080304" pitchFamily="49" charset="-128"/>
                <a:cs typeface="Times New Roman" panose="02020603050405020304" pitchFamily="18" charset="0"/>
              </a:rPr>
              <a:t>thêm</a:t>
            </a:r>
            <a:r>
              <a:rPr lang="en-US" sz="280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effectLst/>
                <a:latin typeface="Times New Roman" panose="02020603050405020304" pitchFamily="18" charset="0"/>
                <a:ea typeface="MS Mincho" panose="02020609040205080304" pitchFamily="49" charset="-128"/>
                <a:cs typeface="Times New Roman" panose="02020603050405020304" pitchFamily="18" charset="0"/>
              </a:rPr>
              <a:t>được</a:t>
            </a:r>
            <a:r>
              <a:rPr lang="en-US" sz="280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effectLst/>
                <a:latin typeface="Times New Roman" panose="02020603050405020304" pitchFamily="18" charset="0"/>
                <a:ea typeface="MS Mincho" panose="02020609040205080304" pitchFamily="49" charset="-128"/>
                <a:cs typeface="Times New Roman" panose="02020603050405020304" pitchFamily="18" charset="0"/>
              </a:rPr>
              <a:t>điều</a:t>
            </a:r>
            <a:r>
              <a:rPr lang="en-US" sz="280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effectLst/>
                <a:latin typeface="Times New Roman" panose="02020603050405020304" pitchFamily="18" charset="0"/>
                <a:ea typeface="MS Mincho" panose="02020609040205080304" pitchFamily="49" charset="-128"/>
                <a:cs typeface="Times New Roman" panose="02020603050405020304" pitchFamily="18" charset="0"/>
              </a:rPr>
              <a:t>gì</a:t>
            </a:r>
            <a:r>
              <a:rPr lang="en-US" sz="280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effectLst/>
                <a:latin typeface="Times New Roman" panose="02020603050405020304" pitchFamily="18" charset="0"/>
                <a:ea typeface="MS Mincho" panose="02020609040205080304" pitchFamily="49" charset="-128"/>
                <a:cs typeface="Times New Roman" panose="02020603050405020304" pitchFamily="18" charset="0"/>
              </a:rPr>
              <a:t>về</a:t>
            </a:r>
            <a:r>
              <a:rPr lang="en-US" sz="280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effectLst/>
                <a:latin typeface="Times New Roman" panose="02020603050405020304" pitchFamily="18" charset="0"/>
                <a:ea typeface="MS Mincho" panose="02020609040205080304" pitchFamily="49" charset="-128"/>
                <a:cs typeface="Times New Roman" panose="02020603050405020304" pitchFamily="18" charset="0"/>
              </a:rPr>
              <a:t>đoạn</a:t>
            </a:r>
            <a:r>
              <a:rPr lang="en-US" sz="280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effectLst/>
                <a:latin typeface="Times New Roman" panose="02020603050405020304" pitchFamily="18" charset="0"/>
                <a:ea typeface="MS Mincho" panose="02020609040205080304" pitchFamily="49" charset="-128"/>
                <a:cs typeface="Times New Roman" panose="02020603050405020304" pitchFamily="18" charset="0"/>
              </a:rPr>
              <a:t>trích</a:t>
            </a:r>
            <a:r>
              <a:rPr lang="en-US" sz="280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i="1" dirty="0" err="1">
                <a:effectLst/>
                <a:latin typeface="Times New Roman" panose="02020603050405020304" pitchFamily="18" charset="0"/>
                <a:ea typeface="MS Mincho" panose="02020609040205080304" pitchFamily="49" charset="-128"/>
                <a:cs typeface="Times New Roman" panose="02020603050405020304" pitchFamily="18" charset="0"/>
              </a:rPr>
              <a:t>Người</a:t>
            </a:r>
            <a:r>
              <a:rPr lang="en-US" sz="2800" i="1"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i="1" dirty="0" err="1">
                <a:effectLst/>
                <a:latin typeface="Times New Roman" panose="02020603050405020304" pitchFamily="18" charset="0"/>
                <a:ea typeface="MS Mincho" panose="02020609040205080304" pitchFamily="49" charset="-128"/>
                <a:cs typeface="Times New Roman" panose="02020603050405020304" pitchFamily="18" charset="0"/>
              </a:rPr>
              <a:t>đàn</a:t>
            </a:r>
            <a:r>
              <a:rPr lang="en-US" sz="2800" i="1"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i="1" dirty="0" err="1">
                <a:effectLst/>
                <a:latin typeface="Times New Roman" panose="02020603050405020304" pitchFamily="18" charset="0"/>
                <a:ea typeface="MS Mincho" panose="02020609040205080304" pitchFamily="49" charset="-128"/>
                <a:cs typeface="Times New Roman" panose="02020603050405020304" pitchFamily="18" charset="0"/>
              </a:rPr>
              <a:t>ông</a:t>
            </a:r>
            <a:r>
              <a:rPr lang="en-US" sz="2800" i="1"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i="1" dirty="0" err="1">
                <a:effectLst/>
                <a:latin typeface="Times New Roman" panose="02020603050405020304" pitchFamily="18" charset="0"/>
                <a:ea typeface="MS Mincho" panose="02020609040205080304" pitchFamily="49" charset="-128"/>
                <a:cs typeface="Times New Roman" panose="02020603050405020304" pitchFamily="18" charset="0"/>
              </a:rPr>
              <a:t>cô</a:t>
            </a:r>
            <a:r>
              <a:rPr lang="en-US" sz="2800" i="1"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i="1" dirty="0" err="1">
                <a:effectLst/>
                <a:latin typeface="Times New Roman" panose="02020603050405020304" pitchFamily="18" charset="0"/>
                <a:ea typeface="MS Mincho" panose="02020609040205080304" pitchFamily="49" charset="-128"/>
                <a:cs typeface="Times New Roman" panose="02020603050405020304" pitchFamily="18" charset="0"/>
              </a:rPr>
              <a:t>độc</a:t>
            </a:r>
            <a:r>
              <a:rPr lang="en-US" sz="2800" i="1"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i="1" dirty="0" err="1">
                <a:effectLst/>
                <a:latin typeface="Times New Roman" panose="02020603050405020304" pitchFamily="18" charset="0"/>
                <a:ea typeface="MS Mincho" panose="02020609040205080304" pitchFamily="49" charset="-128"/>
                <a:cs typeface="Times New Roman" panose="02020603050405020304" pitchFamily="18" charset="0"/>
              </a:rPr>
              <a:t>giữa</a:t>
            </a:r>
            <a:r>
              <a:rPr lang="en-US" sz="2800" i="1"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i="1" dirty="0" err="1">
                <a:effectLst/>
                <a:latin typeface="Times New Roman" panose="02020603050405020304" pitchFamily="18" charset="0"/>
                <a:ea typeface="MS Mincho" panose="02020609040205080304" pitchFamily="49" charset="-128"/>
                <a:cs typeface="Times New Roman" panose="02020603050405020304" pitchFamily="18" charset="0"/>
              </a:rPr>
              <a:t>rừng</a:t>
            </a:r>
            <a:r>
              <a:rPr lang="en-US" sz="2800" i="1" dirty="0">
                <a:effectLst/>
                <a:latin typeface="Times New Roman" panose="02020603050405020304" pitchFamily="18" charset="0"/>
                <a:ea typeface="MS Mincho" panose="02020609040205080304" pitchFamily="49" charset="-128"/>
                <a:cs typeface="Times New Roman" panose="02020603050405020304" pitchFamily="18" charset="0"/>
              </a:rPr>
              <a:t>”</a:t>
            </a:r>
            <a:r>
              <a:rPr lang="en-US" sz="280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effectLst/>
                <a:latin typeface="Times New Roman" panose="02020603050405020304" pitchFamily="18" charset="0"/>
                <a:ea typeface="MS Mincho" panose="02020609040205080304" pitchFamily="49" charset="-128"/>
                <a:cs typeface="Times New Roman" panose="02020603050405020304" pitchFamily="18" charset="0"/>
              </a:rPr>
              <a:t>đã</a:t>
            </a:r>
            <a:r>
              <a:rPr lang="en-US" sz="280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effectLst/>
                <a:latin typeface="Times New Roman" panose="02020603050405020304" pitchFamily="18" charset="0"/>
                <a:ea typeface="MS Mincho" panose="02020609040205080304" pitchFamily="49" charset="-128"/>
                <a:cs typeface="Times New Roman" panose="02020603050405020304" pitchFamily="18" charset="0"/>
              </a:rPr>
              <a:t>học</a:t>
            </a:r>
            <a:r>
              <a:rPr lang="en-US" sz="2800" dirty="0">
                <a:effectLst/>
                <a:latin typeface="Times New Roman" panose="02020603050405020304" pitchFamily="18" charset="0"/>
                <a:ea typeface="MS Mincho" panose="02020609040205080304" pitchFamily="49" charset="-128"/>
                <a:cs typeface="Times New Roman" panose="02020603050405020304" pitchFamily="18" charset="0"/>
              </a:rPr>
              <a:t> ở </a:t>
            </a:r>
            <a:r>
              <a:rPr lang="en-US" sz="2800" dirty="0" err="1">
                <a:effectLst/>
                <a:latin typeface="Times New Roman" panose="02020603050405020304" pitchFamily="18" charset="0"/>
                <a:ea typeface="MS Mincho" panose="02020609040205080304" pitchFamily="49" charset="-128"/>
                <a:cs typeface="Times New Roman" panose="02020603050405020304" pitchFamily="18" charset="0"/>
              </a:rPr>
              <a:t>bài</a:t>
            </a:r>
            <a:r>
              <a:rPr lang="en-US" sz="2800" dirty="0">
                <a:effectLst/>
                <a:latin typeface="Times New Roman" panose="02020603050405020304" pitchFamily="18" charset="0"/>
                <a:ea typeface="MS Mincho" panose="02020609040205080304" pitchFamily="49" charset="-128"/>
                <a:cs typeface="Times New Roman" panose="02020603050405020304" pitchFamily="18" charset="0"/>
              </a:rPr>
              <a:t> 1?</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tabLst>
                <a:tab pos="1386840" algn="l"/>
              </a:tabLst>
            </a:pPr>
            <a:r>
              <a:rPr lang="en-US" sz="2800" b="1" dirty="0" err="1">
                <a:effectLst/>
                <a:latin typeface="Times New Roman" panose="02020603050405020304" pitchFamily="18" charset="0"/>
                <a:ea typeface="MS Mincho" panose="02020609040205080304" pitchFamily="49" charset="-128"/>
                <a:cs typeface="Times New Roman" panose="02020603050405020304" pitchFamily="18" charset="0"/>
              </a:rPr>
              <a:t>Câu</a:t>
            </a:r>
            <a:r>
              <a:rPr lang="en-US" sz="2800" b="1" dirty="0">
                <a:effectLst/>
                <a:latin typeface="Times New Roman" panose="02020603050405020304" pitchFamily="18" charset="0"/>
                <a:ea typeface="MS Mincho" panose="02020609040205080304" pitchFamily="49" charset="-128"/>
                <a:cs typeface="Times New Roman" panose="02020603050405020304" pitchFamily="18" charset="0"/>
              </a:rPr>
              <a:t> 4. </a:t>
            </a:r>
            <a:r>
              <a:rPr lang="vi-VN" sz="2800" dirty="0">
                <a:effectLst/>
                <a:latin typeface="Times New Roman" panose="02020603050405020304" pitchFamily="18" charset="0"/>
                <a:ea typeface="MS Mincho" panose="02020609040205080304" pitchFamily="49" charset="-128"/>
                <a:cs typeface="Times New Roman" panose="02020603050405020304" pitchFamily="18" charset="0"/>
              </a:rPr>
              <a:t>V</a:t>
            </a:r>
            <a:r>
              <a:rPr lang="en-US" sz="2800" dirty="0" err="1">
                <a:effectLst/>
                <a:latin typeface="Times New Roman" panose="02020603050405020304" pitchFamily="18" charset="0"/>
                <a:ea typeface="MS Mincho" panose="02020609040205080304" pitchFamily="49" charset="-128"/>
                <a:cs typeface="Times New Roman" panose="02020603050405020304" pitchFamily="18" charset="0"/>
              </a:rPr>
              <a:t>ăn</a:t>
            </a:r>
            <a:r>
              <a:rPr lang="en-US" sz="280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effectLst/>
                <a:latin typeface="Times New Roman" panose="02020603050405020304" pitchFamily="18" charset="0"/>
                <a:ea typeface="MS Mincho" panose="02020609040205080304" pitchFamily="49" charset="-128"/>
                <a:cs typeface="Times New Roman" panose="02020603050405020304" pitchFamily="18" charset="0"/>
              </a:rPr>
              <a:t>học</a:t>
            </a:r>
            <a:r>
              <a:rPr lang="en-US" sz="280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effectLst/>
                <a:latin typeface="Times New Roman" panose="02020603050405020304" pitchFamily="18" charset="0"/>
                <a:ea typeface="MS Mincho" panose="02020609040205080304" pitchFamily="49" charset="-128"/>
                <a:cs typeface="Times New Roman" panose="02020603050405020304" pitchFamily="18" charset="0"/>
              </a:rPr>
              <a:t>góp</a:t>
            </a:r>
            <a:r>
              <a:rPr lang="en-US" sz="280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effectLst/>
                <a:latin typeface="Times New Roman" panose="02020603050405020304" pitchFamily="18" charset="0"/>
                <a:ea typeface="MS Mincho" panose="02020609040205080304" pitchFamily="49" charset="-128"/>
                <a:cs typeface="Times New Roman" panose="02020603050405020304" pitchFamily="18" charset="0"/>
              </a:rPr>
              <a:t>phần</a:t>
            </a:r>
            <a:r>
              <a:rPr lang="en-US" sz="280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effectLst/>
                <a:latin typeface="Times New Roman" panose="02020603050405020304" pitchFamily="18" charset="0"/>
                <a:ea typeface="MS Mincho" panose="02020609040205080304" pitchFamily="49" charset="-128"/>
                <a:cs typeface="Times New Roman" panose="02020603050405020304" pitchFamily="18" charset="0"/>
              </a:rPr>
              <a:t>mở</a:t>
            </a:r>
            <a:r>
              <a:rPr lang="en-US" sz="280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effectLst/>
                <a:latin typeface="Times New Roman" panose="02020603050405020304" pitchFamily="18" charset="0"/>
                <a:ea typeface="MS Mincho" panose="02020609040205080304" pitchFamily="49" charset="-128"/>
                <a:cs typeface="Times New Roman" panose="02020603050405020304" pitchFamily="18" charset="0"/>
              </a:rPr>
              <a:t>rộng</a:t>
            </a:r>
            <a:r>
              <a:rPr lang="en-US" sz="280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effectLst/>
                <a:latin typeface="Times New Roman" panose="02020603050405020304" pitchFamily="18" charset="0"/>
                <a:ea typeface="MS Mincho" panose="02020609040205080304" pitchFamily="49" charset="-128"/>
                <a:cs typeface="Times New Roman" panose="02020603050405020304" pitchFamily="18" charset="0"/>
              </a:rPr>
              <a:t>kiến</a:t>
            </a:r>
            <a:r>
              <a:rPr lang="en-US" sz="280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effectLst/>
                <a:latin typeface="Times New Roman" panose="02020603050405020304" pitchFamily="18" charset="0"/>
                <a:ea typeface="MS Mincho" panose="02020609040205080304" pitchFamily="49" charset="-128"/>
                <a:cs typeface="Times New Roman" panose="02020603050405020304" pitchFamily="18" charset="0"/>
              </a:rPr>
              <a:t>thức</a:t>
            </a:r>
            <a:r>
              <a:rPr lang="en-US" sz="280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effectLst/>
                <a:latin typeface="Times New Roman" panose="02020603050405020304" pitchFamily="18" charset="0"/>
                <a:ea typeface="MS Mincho" panose="02020609040205080304" pitchFamily="49" charset="-128"/>
                <a:cs typeface="Times New Roman" panose="02020603050405020304" pitchFamily="18" charset="0"/>
              </a:rPr>
              <a:t>về</a:t>
            </a:r>
            <a:r>
              <a:rPr lang="en-US" sz="2800" dirty="0">
                <a:effectLst/>
                <a:latin typeface="Times New Roman" panose="02020603050405020304" pitchFamily="18" charset="0"/>
                <a:ea typeface="MS Mincho" panose="02020609040205080304" pitchFamily="49" charset="-128"/>
                <a:cs typeface="Times New Roman" panose="02020603050405020304" pitchFamily="18" charset="0"/>
              </a:rPr>
              <a:t> con </a:t>
            </a:r>
            <a:r>
              <a:rPr lang="en-US" sz="2800" dirty="0" err="1">
                <a:effectLst/>
                <a:latin typeface="Times New Roman" panose="02020603050405020304" pitchFamily="18" charset="0"/>
                <a:ea typeface="MS Mincho" panose="02020609040205080304" pitchFamily="49" charset="-128"/>
                <a:cs typeface="Times New Roman" panose="02020603050405020304" pitchFamily="18" charset="0"/>
              </a:rPr>
              <a:t>người</a:t>
            </a:r>
            <a:r>
              <a:rPr lang="en-US" sz="280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effectLst/>
                <a:latin typeface="Times New Roman" panose="02020603050405020304" pitchFamily="18" charset="0"/>
                <a:ea typeface="MS Mincho" panose="02020609040205080304" pitchFamily="49" charset="-128"/>
                <a:cs typeface="Times New Roman" panose="02020603050405020304" pitchFamily="18" charset="0"/>
              </a:rPr>
              <a:t>và</a:t>
            </a:r>
            <a:r>
              <a:rPr lang="en-US" sz="280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effectLst/>
                <a:latin typeface="Times New Roman" panose="02020603050405020304" pitchFamily="18" charset="0"/>
                <a:ea typeface="MS Mincho" panose="02020609040205080304" pitchFamily="49" charset="-128"/>
                <a:cs typeface="Times New Roman" panose="02020603050405020304" pitchFamily="18" charset="0"/>
              </a:rPr>
              <a:t>thế</a:t>
            </a:r>
            <a:r>
              <a:rPr lang="en-US" sz="280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effectLst/>
                <a:latin typeface="Times New Roman" panose="02020603050405020304" pitchFamily="18" charset="0"/>
                <a:ea typeface="MS Mincho" panose="02020609040205080304" pitchFamily="49" charset="-128"/>
                <a:cs typeface="Times New Roman" panose="02020603050405020304" pitchFamily="18" charset="0"/>
              </a:rPr>
              <a:t>giới</a:t>
            </a:r>
            <a:r>
              <a:rPr lang="en-US" sz="280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effectLst/>
                <a:latin typeface="Times New Roman" panose="02020603050405020304" pitchFamily="18" charset="0"/>
                <a:ea typeface="MS Mincho" panose="02020609040205080304" pitchFamily="49" charset="-128"/>
                <a:cs typeface="Times New Roman" panose="02020603050405020304" pitchFamily="18" charset="0"/>
              </a:rPr>
              <a:t>xung</a:t>
            </a:r>
            <a:r>
              <a:rPr lang="en-US" sz="280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effectLst/>
                <a:latin typeface="Times New Roman" panose="02020603050405020304" pitchFamily="18" charset="0"/>
                <a:ea typeface="MS Mincho" panose="02020609040205080304" pitchFamily="49" charset="-128"/>
                <a:cs typeface="Times New Roman" panose="02020603050405020304" pitchFamily="18" charset="0"/>
              </a:rPr>
              <a:t>quanh</a:t>
            </a:r>
            <a:r>
              <a:rPr lang="en-US" sz="280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effectLst/>
                <a:latin typeface="Times New Roman" panose="02020603050405020304" pitchFamily="18" charset="0"/>
                <a:ea typeface="MS Mincho" panose="02020609040205080304" pitchFamily="49" charset="-128"/>
                <a:cs typeface="Times New Roman" panose="02020603050405020304" pitchFamily="18" charset="0"/>
              </a:rPr>
              <a:t>như</a:t>
            </a:r>
            <a:r>
              <a:rPr lang="en-US" sz="280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effectLst/>
                <a:latin typeface="Times New Roman" panose="02020603050405020304" pitchFamily="18" charset="0"/>
                <a:ea typeface="MS Mincho" panose="02020609040205080304" pitchFamily="49" charset="-128"/>
                <a:cs typeface="Times New Roman" panose="02020603050405020304" pitchFamily="18" charset="0"/>
              </a:rPr>
              <a:t>thế</a:t>
            </a:r>
            <a:r>
              <a:rPr lang="en-US" sz="280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effectLst/>
                <a:latin typeface="Times New Roman" panose="02020603050405020304" pitchFamily="18" charset="0"/>
                <a:ea typeface="MS Mincho" panose="02020609040205080304" pitchFamily="49" charset="-128"/>
                <a:cs typeface="Times New Roman" panose="02020603050405020304" pitchFamily="18" charset="0"/>
              </a:rPr>
              <a:t>nào</a:t>
            </a:r>
            <a:r>
              <a:rPr lang="en-US" sz="2800" dirty="0">
                <a:effectLst/>
                <a:latin typeface="Times New Roman" panose="02020603050405020304" pitchFamily="18" charset="0"/>
                <a:ea typeface="MS Mincho" panose="02020609040205080304" pitchFamily="49" charset="-128"/>
                <a:cs typeface="Times New Roman" panose="02020603050405020304" pitchFamily="18" charset="0"/>
              </a:rPr>
              <a:t>?</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97091127"/>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wipe(down)">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wipe(down)">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wipe(down)">
                                      <p:cBhvr>
                                        <p:cTn id="17" dur="500"/>
                                        <p:tgtEl>
                                          <p:spTgt spid="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8">
                                            <p:txEl>
                                              <p:pRg st="3" end="3"/>
                                            </p:txEl>
                                          </p:spTgt>
                                        </p:tgtEl>
                                        <p:attrNameLst>
                                          <p:attrName>style.visibility</p:attrName>
                                        </p:attrNameLst>
                                      </p:cBhvr>
                                      <p:to>
                                        <p:strVal val="visible"/>
                                      </p:to>
                                    </p:set>
                                    <p:animEffect transition="in" filter="wipe(down)">
                                      <p:cBhvr>
                                        <p:cTn id="22" dur="500"/>
                                        <p:tgtEl>
                                          <p:spTgt spid="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0CF3FEB-8773-40FF-9434-C4BA029FF283}"/>
              </a:ext>
            </a:extLst>
          </p:cNvPr>
          <p:cNvSpPr txBox="1"/>
          <p:nvPr/>
        </p:nvSpPr>
        <p:spPr>
          <a:xfrm>
            <a:off x="692150" y="732048"/>
            <a:ext cx="10807700" cy="593304"/>
          </a:xfrm>
          <a:prstGeom prst="rect">
            <a:avLst/>
          </a:prstGeom>
          <a:noFill/>
        </p:spPr>
        <p:txBody>
          <a:bodyPr wrap="square">
            <a:spAutoFit/>
          </a:bodyPr>
          <a:lstStyle/>
          <a:p>
            <a:pPr algn="just">
              <a:lnSpc>
                <a:spcPct val="107000"/>
              </a:lnSpc>
              <a:spcAft>
                <a:spcPts val="800"/>
              </a:spcAft>
            </a:pPr>
            <a:r>
              <a:rPr lang="en-US" sz="32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1:</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4" name="Table 3">
            <a:extLst>
              <a:ext uri="{FF2B5EF4-FFF2-40B4-BE49-F238E27FC236}">
                <a16:creationId xmlns:a16="http://schemas.microsoft.com/office/drawing/2014/main" id="{8C2C308D-49D2-463E-80B9-1A921868A014}"/>
              </a:ext>
            </a:extLst>
          </p:cNvPr>
          <p:cNvGraphicFramePr>
            <a:graphicFrameLocks noGrp="1"/>
          </p:cNvGraphicFramePr>
          <p:nvPr>
            <p:extLst>
              <p:ext uri="{D42A27DB-BD31-4B8C-83A1-F6EECF244321}">
                <p14:modId xmlns:p14="http://schemas.microsoft.com/office/powerpoint/2010/main" val="1167247145"/>
              </p:ext>
            </p:extLst>
          </p:nvPr>
        </p:nvGraphicFramePr>
        <p:xfrm>
          <a:off x="660400" y="1680794"/>
          <a:ext cx="10807700" cy="3876040"/>
        </p:xfrm>
        <a:graphic>
          <a:graphicData uri="http://schemas.openxmlformats.org/drawingml/2006/table">
            <a:tbl>
              <a:tblPr firstRow="1" firstCol="1" bandRow="1">
                <a:tableStyleId>{ED083AE6-46FA-4A59-8FB0-9F97EB10719F}</a:tableStyleId>
              </a:tblPr>
              <a:tblGrid>
                <a:gridCol w="1797050">
                  <a:extLst>
                    <a:ext uri="{9D8B030D-6E8A-4147-A177-3AD203B41FA5}">
                      <a16:colId xmlns:a16="http://schemas.microsoft.com/office/drawing/2014/main" val="1410108435"/>
                    </a:ext>
                  </a:extLst>
                </a:gridCol>
                <a:gridCol w="2787091">
                  <a:extLst>
                    <a:ext uri="{9D8B030D-6E8A-4147-A177-3AD203B41FA5}">
                      <a16:colId xmlns:a16="http://schemas.microsoft.com/office/drawing/2014/main" val="1745479212"/>
                    </a:ext>
                  </a:extLst>
                </a:gridCol>
                <a:gridCol w="6223559">
                  <a:extLst>
                    <a:ext uri="{9D8B030D-6E8A-4147-A177-3AD203B41FA5}">
                      <a16:colId xmlns:a16="http://schemas.microsoft.com/office/drawing/2014/main" val="1914330319"/>
                    </a:ext>
                  </a:extLst>
                </a:gridCol>
              </a:tblGrid>
              <a:tr h="172720">
                <a:tc>
                  <a:txBody>
                    <a:bodyPr/>
                    <a:lstStyle/>
                    <a:p>
                      <a:pPr algn="just">
                        <a:lnSpc>
                          <a:spcPct val="150000"/>
                        </a:lnSpc>
                        <a:spcAft>
                          <a:spcPts val="800"/>
                        </a:spcAft>
                      </a:pPr>
                      <a:r>
                        <a:rPr lang="en-US" sz="3200">
                          <a:solidFill>
                            <a:srgbClr val="000000"/>
                          </a:solidFill>
                          <a:effectLst/>
                          <a:latin typeface="Times New Roman" panose="02020603050405020304" pitchFamily="18" charset="0"/>
                          <a:cs typeface="Times New Roman" panose="02020603050405020304" pitchFamily="18" charset="0"/>
                        </a:rPr>
                        <a:t> </a:t>
                      </a:r>
                      <a:r>
                        <a:rPr lang="en-US" sz="3200" b="1">
                          <a:solidFill>
                            <a:srgbClr val="000000"/>
                          </a:solidFill>
                          <a:effectLst/>
                          <a:latin typeface="Times New Roman" panose="02020603050405020304" pitchFamily="18" charset="0"/>
                          <a:cs typeface="Times New Roman" panose="02020603050405020304" pitchFamily="18" charset="0"/>
                        </a:rPr>
                        <a:t>So sánh</a:t>
                      </a:r>
                      <a:endParaRPr lang="en-US"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47625" marR="47625" marT="47625" marB="47625"/>
                </a:tc>
                <a:tc>
                  <a:txBody>
                    <a:bodyPr/>
                    <a:lstStyle/>
                    <a:p>
                      <a:pPr algn="ctr">
                        <a:lnSpc>
                          <a:spcPct val="150000"/>
                        </a:lnSpc>
                        <a:spcAft>
                          <a:spcPts val="800"/>
                        </a:spcAft>
                      </a:pPr>
                      <a:r>
                        <a:rPr lang="en-US" sz="3200" b="1" dirty="0" err="1">
                          <a:solidFill>
                            <a:srgbClr val="000000"/>
                          </a:solidFill>
                          <a:effectLst/>
                          <a:latin typeface="Times New Roman" panose="02020603050405020304" pitchFamily="18" charset="0"/>
                          <a:cs typeface="Times New Roman" panose="02020603050405020304" pitchFamily="18" charset="0"/>
                        </a:rPr>
                        <a:t>Ông</a:t>
                      </a:r>
                      <a:r>
                        <a:rPr lang="en-US" sz="3200" b="1" dirty="0">
                          <a:solidFill>
                            <a:srgbClr val="000000"/>
                          </a:solidFill>
                          <a:effectLst/>
                          <a:latin typeface="Times New Roman" panose="02020603050405020304" pitchFamily="18" charset="0"/>
                          <a:cs typeface="Times New Roman" panose="02020603050405020304" pitchFamily="18" charset="0"/>
                        </a:rPr>
                        <a:t> Hai</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7625" marR="47625" marT="47625" marB="47625"/>
                </a:tc>
                <a:tc>
                  <a:txBody>
                    <a:bodyPr/>
                    <a:lstStyle/>
                    <a:p>
                      <a:pPr algn="ctr">
                        <a:lnSpc>
                          <a:spcPct val="150000"/>
                        </a:lnSpc>
                        <a:spcAft>
                          <a:spcPts val="800"/>
                        </a:spcAft>
                      </a:pPr>
                      <a:r>
                        <a:rPr lang="en-US" sz="3200" b="1">
                          <a:solidFill>
                            <a:srgbClr val="000000"/>
                          </a:solidFill>
                          <a:effectLst/>
                          <a:latin typeface="Times New Roman" panose="02020603050405020304" pitchFamily="18" charset="0"/>
                          <a:cs typeface="Times New Roman" panose="02020603050405020304" pitchFamily="18" charset="0"/>
                        </a:rPr>
                        <a:t>Chú Võ Tòng</a:t>
                      </a:r>
                      <a:endParaRPr lang="en-US"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47625" marR="47625" marT="47625" marB="47625"/>
                </a:tc>
                <a:extLst>
                  <a:ext uri="{0D108BD9-81ED-4DB2-BD59-A6C34878D82A}">
                    <a16:rowId xmlns:a16="http://schemas.microsoft.com/office/drawing/2014/main" val="1695520572"/>
                  </a:ext>
                </a:extLst>
              </a:tr>
              <a:tr h="518160">
                <a:tc>
                  <a:txBody>
                    <a:bodyPr/>
                    <a:lstStyle/>
                    <a:p>
                      <a:pPr algn="just">
                        <a:lnSpc>
                          <a:spcPct val="150000"/>
                        </a:lnSpc>
                        <a:spcAft>
                          <a:spcPts val="800"/>
                        </a:spcAft>
                      </a:pPr>
                      <a:r>
                        <a:rPr lang="en-US" sz="3200" b="1">
                          <a:solidFill>
                            <a:srgbClr val="000000"/>
                          </a:solidFill>
                          <a:effectLst/>
                          <a:latin typeface="Times New Roman" panose="02020603050405020304" pitchFamily="18" charset="0"/>
                          <a:cs typeface="Times New Roman" panose="02020603050405020304" pitchFamily="18" charset="0"/>
                        </a:rPr>
                        <a:t>Giống</a:t>
                      </a:r>
                      <a:endParaRPr lang="en-US"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47625" marR="47625" marT="47625" marB="47625"/>
                </a:tc>
                <a:tc gridSpan="2">
                  <a:txBody>
                    <a:bodyPr/>
                    <a:lstStyle/>
                    <a:p>
                      <a:pPr algn="just">
                        <a:lnSpc>
                          <a:spcPct val="150000"/>
                        </a:lnSpc>
                        <a:spcAft>
                          <a:spcPts val="800"/>
                        </a:spcAft>
                      </a:pPr>
                      <a:r>
                        <a:rPr lang="en-US" sz="3200" dirty="0">
                          <a:solidFill>
                            <a:srgbClr val="000000"/>
                          </a:solidFill>
                          <a:effectLst/>
                          <a:latin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cs typeface="Times New Roman" panose="02020603050405020304" pitchFamily="18" charset="0"/>
                        </a:rPr>
                        <a:t>Đều</a:t>
                      </a:r>
                      <a:r>
                        <a:rPr lang="en-US" sz="3200" dirty="0">
                          <a:solidFill>
                            <a:srgbClr val="000000"/>
                          </a:solidFill>
                          <a:effectLst/>
                          <a:latin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cs typeface="Times New Roman" panose="02020603050405020304" pitchFamily="18" charset="0"/>
                        </a:rPr>
                        <a:t>không</a:t>
                      </a:r>
                      <a:r>
                        <a:rPr lang="en-US" sz="3200" dirty="0">
                          <a:solidFill>
                            <a:srgbClr val="000000"/>
                          </a:solidFill>
                          <a:effectLst/>
                          <a:latin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cs typeface="Times New Roman" panose="02020603050405020304" pitchFamily="18" charset="0"/>
                        </a:rPr>
                        <a:t>có</a:t>
                      </a:r>
                      <a:r>
                        <a:rPr lang="en-US" sz="3200" dirty="0">
                          <a:solidFill>
                            <a:srgbClr val="000000"/>
                          </a:solidFill>
                          <a:effectLst/>
                          <a:latin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cs typeface="Times New Roman" panose="02020603050405020304" pitchFamily="18" charset="0"/>
                        </a:rPr>
                        <a:t>đất</a:t>
                      </a:r>
                      <a:r>
                        <a:rPr lang="en-US" sz="3200" dirty="0">
                          <a:solidFill>
                            <a:srgbClr val="000000"/>
                          </a:solidFill>
                          <a:effectLst/>
                          <a:latin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cs typeface="Times New Roman" panose="02020603050405020304" pitchFamily="18" charset="0"/>
                        </a:rPr>
                        <a:t>quanh</a:t>
                      </a:r>
                      <a:r>
                        <a:rPr lang="en-US" sz="3200" dirty="0">
                          <a:solidFill>
                            <a:srgbClr val="000000"/>
                          </a:solidFill>
                          <a:effectLst/>
                          <a:latin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cs typeface="Times New Roman" panose="02020603050405020304" pitchFamily="18" charset="0"/>
                        </a:rPr>
                        <a:t>năm</a:t>
                      </a:r>
                      <a:r>
                        <a:rPr lang="en-US" sz="3200" dirty="0">
                          <a:solidFill>
                            <a:srgbClr val="000000"/>
                          </a:solidFill>
                          <a:effectLst/>
                          <a:latin typeface="Times New Roman" panose="02020603050405020304" pitchFamily="18" charset="0"/>
                          <a:cs typeface="Times New Roman" panose="02020603050405020304" pitchFamily="18" charset="0"/>
                        </a:rPr>
                        <a:t> ở </a:t>
                      </a:r>
                      <a:r>
                        <a:rPr lang="en-US" sz="3200" dirty="0" err="1">
                          <a:solidFill>
                            <a:srgbClr val="000000"/>
                          </a:solidFill>
                          <a:effectLst/>
                          <a:latin typeface="Times New Roman" panose="02020603050405020304" pitchFamily="18" charset="0"/>
                          <a:cs typeface="Times New Roman" panose="02020603050405020304" pitchFamily="18" charset="0"/>
                        </a:rPr>
                        <a:t>đợ</a:t>
                      </a:r>
                      <a:r>
                        <a:rPr lang="en-US" sz="3200" dirty="0">
                          <a:solidFill>
                            <a:srgbClr val="000000"/>
                          </a:solidFill>
                          <a:effectLst/>
                          <a:latin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cs typeface="Times New Roman" panose="02020603050405020304" pitchFamily="18" charset="0"/>
                        </a:rPr>
                        <a:t>làm</a:t>
                      </a:r>
                      <a:r>
                        <a:rPr lang="en-US" sz="3200" dirty="0">
                          <a:solidFill>
                            <a:srgbClr val="000000"/>
                          </a:solidFill>
                          <a:effectLst/>
                          <a:latin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cs typeface="Times New Roman" panose="02020603050405020304" pitchFamily="18" charset="0"/>
                        </a:rPr>
                        <a:t>thuê</a:t>
                      </a:r>
                      <a:r>
                        <a:rPr lang="en-US" sz="3200" dirty="0">
                          <a:solidFill>
                            <a:srgbClr val="000000"/>
                          </a:solidFill>
                          <a:effectLst/>
                          <a:latin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cs typeface="Times New Roman" panose="02020603050405020304" pitchFamily="18" charset="0"/>
                        </a:rPr>
                        <a:t>cho</a:t>
                      </a:r>
                      <a:r>
                        <a:rPr lang="en-US" sz="3200" dirty="0">
                          <a:solidFill>
                            <a:srgbClr val="000000"/>
                          </a:solidFill>
                          <a:effectLst/>
                          <a:latin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cs typeface="Times New Roman" panose="02020603050405020304" pitchFamily="18" charset="0"/>
                        </a:rPr>
                        <a:t>địa</a:t>
                      </a:r>
                      <a:r>
                        <a:rPr lang="en-US" sz="3200" dirty="0">
                          <a:solidFill>
                            <a:srgbClr val="000000"/>
                          </a:solidFill>
                          <a:effectLst/>
                          <a:latin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cs typeface="Times New Roman" panose="02020603050405020304" pitchFamily="18" charset="0"/>
                        </a:rPr>
                        <a:t>chủ</a:t>
                      </a:r>
                      <a:r>
                        <a:rPr lang="en-US" sz="3200" dirty="0">
                          <a:solidFill>
                            <a:srgbClr val="000000"/>
                          </a:solidFill>
                          <a:effectLst/>
                          <a:latin typeface="Times New Roman" panose="02020603050405020304" pitchFamily="18" charset="0"/>
                          <a:cs typeface="Times New Roman" panose="02020603050405020304" pitchFamily="18" charset="0"/>
                        </a:rPr>
                        <a:t>.</a:t>
                      </a:r>
                      <a:endParaRPr lang="en-US" sz="3200" dirty="0">
                        <a:effectLst/>
                        <a:latin typeface="Times New Roman" panose="02020603050405020304" pitchFamily="18" charset="0"/>
                        <a:cs typeface="Times New Roman" panose="02020603050405020304" pitchFamily="18" charset="0"/>
                      </a:endParaRPr>
                    </a:p>
                    <a:p>
                      <a:pPr algn="just">
                        <a:lnSpc>
                          <a:spcPct val="150000"/>
                        </a:lnSpc>
                        <a:spcAft>
                          <a:spcPts val="800"/>
                        </a:spcAft>
                      </a:pPr>
                      <a:r>
                        <a:rPr lang="en-US" sz="3200" dirty="0">
                          <a:solidFill>
                            <a:srgbClr val="000000"/>
                          </a:solidFill>
                          <a:effectLst/>
                          <a:latin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cs typeface="Times New Roman" panose="02020603050405020304" pitchFamily="18" charset="0"/>
                        </a:rPr>
                        <a:t>Đều</a:t>
                      </a:r>
                      <a:r>
                        <a:rPr lang="en-US" sz="3200" dirty="0">
                          <a:solidFill>
                            <a:srgbClr val="000000"/>
                          </a:solidFill>
                          <a:effectLst/>
                          <a:latin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cs typeface="Times New Roman" panose="02020603050405020304" pitchFamily="18" charset="0"/>
                        </a:rPr>
                        <a:t>bị</a:t>
                      </a:r>
                      <a:r>
                        <a:rPr lang="en-US" sz="3200" dirty="0">
                          <a:solidFill>
                            <a:srgbClr val="000000"/>
                          </a:solidFill>
                          <a:effectLst/>
                          <a:latin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cs typeface="Times New Roman" panose="02020603050405020304" pitchFamily="18" charset="0"/>
                        </a:rPr>
                        <a:t>cướp</a:t>
                      </a:r>
                      <a:r>
                        <a:rPr lang="en-US" sz="3200" dirty="0">
                          <a:solidFill>
                            <a:srgbClr val="000000"/>
                          </a:solidFill>
                          <a:effectLst/>
                          <a:latin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cs typeface="Times New Roman" panose="02020603050405020304" pitchFamily="18" charset="0"/>
                        </a:rPr>
                        <a:t>công</a:t>
                      </a:r>
                      <a:r>
                        <a:rPr lang="en-US" sz="3200" dirty="0">
                          <a:solidFill>
                            <a:srgbClr val="000000"/>
                          </a:solidFill>
                          <a:effectLst/>
                          <a:latin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cs typeface="Times New Roman" panose="02020603050405020304" pitchFamily="18" charset="0"/>
                        </a:rPr>
                        <a:t>cướp</a:t>
                      </a:r>
                      <a:r>
                        <a:rPr lang="en-US" sz="3200" dirty="0">
                          <a:solidFill>
                            <a:srgbClr val="000000"/>
                          </a:solidFill>
                          <a:effectLst/>
                          <a:latin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cs typeface="Times New Roman" panose="02020603050405020304" pitchFamily="18" charset="0"/>
                        </a:rPr>
                        <a:t>người</a:t>
                      </a:r>
                      <a:r>
                        <a:rPr lang="en-US" sz="3200" dirty="0">
                          <a:solidFill>
                            <a:srgbClr val="000000"/>
                          </a:solidFill>
                          <a:effectLst/>
                          <a:latin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cs typeface="Times New Roman" panose="02020603050405020304" pitchFamily="18" charset="0"/>
                        </a:rPr>
                        <a:t>yêu</a:t>
                      </a:r>
                      <a:r>
                        <a:rPr lang="en-US" sz="3200" dirty="0">
                          <a:solidFill>
                            <a:srgbClr val="000000"/>
                          </a:solidFill>
                          <a:effectLst/>
                          <a:latin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cs typeface="Times New Roman" panose="02020603050405020304" pitchFamily="18" charset="0"/>
                        </a:rPr>
                        <a:t>cướp</a:t>
                      </a:r>
                      <a:r>
                        <a:rPr lang="en-US" sz="3200" dirty="0">
                          <a:solidFill>
                            <a:srgbClr val="000000"/>
                          </a:solidFill>
                          <a:effectLst/>
                          <a:latin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cs typeface="Times New Roman" panose="02020603050405020304" pitchFamily="18" charset="0"/>
                        </a:rPr>
                        <a:t>vợ</a:t>
                      </a:r>
                      <a:r>
                        <a:rPr lang="en-US" sz="3200" dirty="0">
                          <a:solidFill>
                            <a:srgbClr val="000000"/>
                          </a:solidFill>
                          <a:effectLst/>
                          <a:latin typeface="Times New Roman" panose="02020603050405020304" pitchFamily="18" charset="0"/>
                          <a:cs typeface="Times New Roman" panose="02020603050405020304" pitchFamily="18" charset="0"/>
                        </a:rPr>
                        <a:t>.</a:t>
                      </a:r>
                      <a:endParaRPr lang="en-US" sz="3200" dirty="0">
                        <a:effectLst/>
                        <a:latin typeface="Times New Roman" panose="02020603050405020304" pitchFamily="18" charset="0"/>
                        <a:cs typeface="Times New Roman" panose="02020603050405020304" pitchFamily="18" charset="0"/>
                      </a:endParaRPr>
                    </a:p>
                    <a:p>
                      <a:pPr algn="just">
                        <a:lnSpc>
                          <a:spcPct val="150000"/>
                        </a:lnSpc>
                        <a:spcAft>
                          <a:spcPts val="800"/>
                        </a:spcAft>
                      </a:pPr>
                      <a:r>
                        <a:rPr lang="en-US" sz="3200" dirty="0">
                          <a:solidFill>
                            <a:srgbClr val="000000"/>
                          </a:solidFill>
                          <a:effectLst/>
                          <a:latin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cs typeface="Times New Roman" panose="02020603050405020304" pitchFamily="18" charset="0"/>
                        </a:rPr>
                        <a:t>Đều</a:t>
                      </a:r>
                      <a:r>
                        <a:rPr lang="en-US" sz="3200" dirty="0">
                          <a:solidFill>
                            <a:srgbClr val="000000"/>
                          </a:solidFill>
                          <a:effectLst/>
                          <a:latin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cs typeface="Times New Roman" panose="02020603050405020304" pitchFamily="18" charset="0"/>
                        </a:rPr>
                        <a:t>đánh</a:t>
                      </a:r>
                      <a:r>
                        <a:rPr lang="en-US" sz="3200" dirty="0">
                          <a:solidFill>
                            <a:srgbClr val="000000"/>
                          </a:solidFill>
                          <a:effectLst/>
                          <a:latin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cs typeface="Times New Roman" panose="02020603050405020304" pitchFamily="18" charset="0"/>
                        </a:rPr>
                        <a:t>trả</a:t>
                      </a:r>
                      <a:r>
                        <a:rPr lang="en-US" sz="3200" dirty="0">
                          <a:solidFill>
                            <a:srgbClr val="000000"/>
                          </a:solidFill>
                          <a:effectLst/>
                          <a:latin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cs typeface="Times New Roman" panose="02020603050405020304" pitchFamily="18" charset="0"/>
                        </a:rPr>
                        <a:t>và</a:t>
                      </a:r>
                      <a:r>
                        <a:rPr lang="en-US" sz="3200" dirty="0">
                          <a:solidFill>
                            <a:srgbClr val="000000"/>
                          </a:solidFill>
                          <a:effectLst/>
                          <a:latin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cs typeface="Times New Roman" panose="02020603050405020304" pitchFamily="18" charset="0"/>
                        </a:rPr>
                        <a:t>bị</a:t>
                      </a:r>
                      <a:r>
                        <a:rPr lang="en-US" sz="3200" dirty="0">
                          <a:solidFill>
                            <a:srgbClr val="000000"/>
                          </a:solidFill>
                          <a:effectLst/>
                          <a:latin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cs typeface="Times New Roman" panose="02020603050405020304" pitchFamily="18" charset="0"/>
                        </a:rPr>
                        <a:t>tù</a:t>
                      </a:r>
                      <a:r>
                        <a:rPr lang="en-US" sz="3200" dirty="0">
                          <a:solidFill>
                            <a:srgbClr val="000000"/>
                          </a:solidFill>
                          <a:effectLst/>
                          <a:latin typeface="Times New Roman" panose="02020603050405020304" pitchFamily="18" charset="0"/>
                          <a:cs typeface="Times New Roman" panose="02020603050405020304" pitchFamily="18" charset="0"/>
                        </a:rPr>
                        <a:t>.</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7625" marR="47625" marT="47625" marB="47625"/>
                </a:tc>
                <a:tc hMerge="1">
                  <a:txBody>
                    <a:bodyPr/>
                    <a:lstStyle/>
                    <a:p>
                      <a:endParaRPr lang="en-US"/>
                    </a:p>
                  </a:txBody>
                  <a:tcPr/>
                </a:tc>
                <a:extLst>
                  <a:ext uri="{0D108BD9-81ED-4DB2-BD59-A6C34878D82A}">
                    <a16:rowId xmlns:a16="http://schemas.microsoft.com/office/drawing/2014/main" val="2443924838"/>
                  </a:ext>
                </a:extLst>
              </a:tr>
            </a:tbl>
          </a:graphicData>
        </a:graphic>
      </p:graphicFrame>
    </p:spTree>
    <p:extLst>
      <p:ext uri="{BB962C8B-B14F-4D97-AF65-F5344CB8AC3E}">
        <p14:creationId xmlns:p14="http://schemas.microsoft.com/office/powerpoint/2010/main" val="1067910024"/>
      </p:ext>
    </p:extLst>
  </p:cSld>
  <p:clrMapOvr>
    <a:masterClrMapping/>
  </p:clrMapOvr>
  <p:transition spd="slow">
    <p:comb/>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8C2C308D-49D2-463E-80B9-1A921868A014}"/>
              </a:ext>
            </a:extLst>
          </p:cNvPr>
          <p:cNvGraphicFramePr>
            <a:graphicFrameLocks noGrp="1"/>
          </p:cNvGraphicFramePr>
          <p:nvPr>
            <p:extLst>
              <p:ext uri="{D42A27DB-BD31-4B8C-83A1-F6EECF244321}">
                <p14:modId xmlns:p14="http://schemas.microsoft.com/office/powerpoint/2010/main" val="3829162300"/>
              </p:ext>
            </p:extLst>
          </p:nvPr>
        </p:nvGraphicFramePr>
        <p:xfrm>
          <a:off x="660400" y="504793"/>
          <a:ext cx="10807700" cy="5848414"/>
        </p:xfrm>
        <a:graphic>
          <a:graphicData uri="http://schemas.openxmlformats.org/drawingml/2006/table">
            <a:tbl>
              <a:tblPr firstRow="1" firstCol="1" bandRow="1">
                <a:tableStyleId>{ED083AE6-46FA-4A59-8FB0-9F97EB10719F}</a:tableStyleId>
              </a:tblPr>
              <a:tblGrid>
                <a:gridCol w="1518020">
                  <a:extLst>
                    <a:ext uri="{9D8B030D-6E8A-4147-A177-3AD203B41FA5}">
                      <a16:colId xmlns:a16="http://schemas.microsoft.com/office/drawing/2014/main" val="1410108435"/>
                    </a:ext>
                  </a:extLst>
                </a:gridCol>
                <a:gridCol w="3066121">
                  <a:extLst>
                    <a:ext uri="{9D8B030D-6E8A-4147-A177-3AD203B41FA5}">
                      <a16:colId xmlns:a16="http://schemas.microsoft.com/office/drawing/2014/main" val="1745479212"/>
                    </a:ext>
                  </a:extLst>
                </a:gridCol>
                <a:gridCol w="6223559">
                  <a:extLst>
                    <a:ext uri="{9D8B030D-6E8A-4147-A177-3AD203B41FA5}">
                      <a16:colId xmlns:a16="http://schemas.microsoft.com/office/drawing/2014/main" val="1914330319"/>
                    </a:ext>
                  </a:extLst>
                </a:gridCol>
              </a:tblGrid>
              <a:tr h="172720">
                <a:tc>
                  <a:txBody>
                    <a:bodyPr/>
                    <a:lstStyle/>
                    <a:p>
                      <a:pPr algn="just">
                        <a:lnSpc>
                          <a:spcPct val="107000"/>
                        </a:lnSpc>
                        <a:spcAft>
                          <a:spcPts val="800"/>
                        </a:spcAft>
                      </a:pPr>
                      <a:r>
                        <a:rPr lang="en-US" sz="2600" dirty="0">
                          <a:solidFill>
                            <a:srgbClr val="000000"/>
                          </a:solidFill>
                          <a:effectLst/>
                          <a:latin typeface="Times New Roman" panose="02020603050405020304" pitchFamily="18" charset="0"/>
                          <a:cs typeface="Times New Roman" panose="02020603050405020304" pitchFamily="18" charset="0"/>
                        </a:rPr>
                        <a:t> </a:t>
                      </a:r>
                      <a:r>
                        <a:rPr lang="en-US" sz="2600" b="1" dirty="0">
                          <a:solidFill>
                            <a:srgbClr val="000000"/>
                          </a:solidFill>
                          <a:effectLst/>
                          <a:latin typeface="Times New Roman" panose="02020603050405020304" pitchFamily="18" charset="0"/>
                          <a:cs typeface="Times New Roman" panose="02020603050405020304" pitchFamily="18" charset="0"/>
                        </a:rPr>
                        <a:t>So </a:t>
                      </a:r>
                      <a:r>
                        <a:rPr lang="en-US" sz="2600" b="1" dirty="0" err="1">
                          <a:solidFill>
                            <a:srgbClr val="000000"/>
                          </a:solidFill>
                          <a:effectLst/>
                          <a:latin typeface="Times New Roman" panose="02020603050405020304" pitchFamily="18" charset="0"/>
                          <a:cs typeface="Times New Roman" panose="02020603050405020304" pitchFamily="18" charset="0"/>
                        </a:rPr>
                        <a:t>sánh</a:t>
                      </a:r>
                      <a:endParaRPr lang="en-US" sz="2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7625" marR="47625" marT="47625" marB="47625"/>
                </a:tc>
                <a:tc>
                  <a:txBody>
                    <a:bodyPr/>
                    <a:lstStyle/>
                    <a:p>
                      <a:pPr algn="ctr">
                        <a:lnSpc>
                          <a:spcPct val="107000"/>
                        </a:lnSpc>
                        <a:spcAft>
                          <a:spcPts val="800"/>
                        </a:spcAft>
                      </a:pPr>
                      <a:r>
                        <a:rPr lang="en-US" sz="2600" b="1">
                          <a:solidFill>
                            <a:srgbClr val="000000"/>
                          </a:solidFill>
                          <a:effectLst/>
                          <a:latin typeface="Times New Roman" panose="02020603050405020304" pitchFamily="18" charset="0"/>
                          <a:cs typeface="Times New Roman" panose="02020603050405020304" pitchFamily="18" charset="0"/>
                        </a:rPr>
                        <a:t>Ông Hai</a:t>
                      </a:r>
                      <a:endParaRPr lang="en-US" sz="2600">
                        <a:effectLst/>
                        <a:latin typeface="Times New Roman" panose="02020603050405020304" pitchFamily="18" charset="0"/>
                        <a:ea typeface="Calibri" panose="020F0502020204030204" pitchFamily="34" charset="0"/>
                        <a:cs typeface="Times New Roman" panose="02020603050405020304" pitchFamily="18" charset="0"/>
                      </a:endParaRPr>
                    </a:p>
                  </a:txBody>
                  <a:tcPr marL="47625" marR="47625" marT="47625" marB="47625"/>
                </a:tc>
                <a:tc>
                  <a:txBody>
                    <a:bodyPr/>
                    <a:lstStyle/>
                    <a:p>
                      <a:pPr algn="ctr">
                        <a:lnSpc>
                          <a:spcPct val="107000"/>
                        </a:lnSpc>
                        <a:spcAft>
                          <a:spcPts val="800"/>
                        </a:spcAft>
                      </a:pPr>
                      <a:r>
                        <a:rPr lang="en-US" sz="2600" b="1">
                          <a:solidFill>
                            <a:srgbClr val="000000"/>
                          </a:solidFill>
                          <a:effectLst/>
                          <a:latin typeface="Times New Roman" panose="02020603050405020304" pitchFamily="18" charset="0"/>
                          <a:cs typeface="Times New Roman" panose="02020603050405020304" pitchFamily="18" charset="0"/>
                        </a:rPr>
                        <a:t>Chú Võ Tòng</a:t>
                      </a:r>
                      <a:endParaRPr lang="en-US" sz="2600">
                        <a:effectLst/>
                        <a:latin typeface="Times New Roman" panose="02020603050405020304" pitchFamily="18" charset="0"/>
                        <a:ea typeface="Calibri" panose="020F0502020204030204" pitchFamily="34" charset="0"/>
                        <a:cs typeface="Times New Roman" panose="02020603050405020304" pitchFamily="18" charset="0"/>
                      </a:endParaRPr>
                    </a:p>
                  </a:txBody>
                  <a:tcPr marL="47625" marR="47625" marT="47625" marB="47625"/>
                </a:tc>
                <a:extLst>
                  <a:ext uri="{0D108BD9-81ED-4DB2-BD59-A6C34878D82A}">
                    <a16:rowId xmlns:a16="http://schemas.microsoft.com/office/drawing/2014/main" val="1695520572"/>
                  </a:ext>
                </a:extLst>
              </a:tr>
              <a:tr h="1564005">
                <a:tc>
                  <a:txBody>
                    <a:bodyPr/>
                    <a:lstStyle/>
                    <a:p>
                      <a:pPr algn="just">
                        <a:lnSpc>
                          <a:spcPct val="107000"/>
                        </a:lnSpc>
                        <a:spcAft>
                          <a:spcPts val="800"/>
                        </a:spcAft>
                      </a:pPr>
                      <a:r>
                        <a:rPr lang="en-US" sz="2600" b="1">
                          <a:solidFill>
                            <a:srgbClr val="000000"/>
                          </a:solidFill>
                          <a:effectLst/>
                          <a:latin typeface="Times New Roman" panose="02020603050405020304" pitchFamily="18" charset="0"/>
                          <a:cs typeface="Times New Roman" panose="02020603050405020304" pitchFamily="18" charset="0"/>
                        </a:rPr>
                        <a:t>Khác</a:t>
                      </a:r>
                      <a:endParaRPr lang="en-US" sz="2600">
                        <a:effectLst/>
                        <a:latin typeface="Times New Roman" panose="02020603050405020304" pitchFamily="18" charset="0"/>
                        <a:ea typeface="Calibri" panose="020F0502020204030204" pitchFamily="34" charset="0"/>
                        <a:cs typeface="Times New Roman" panose="02020603050405020304" pitchFamily="18" charset="0"/>
                      </a:endParaRPr>
                    </a:p>
                  </a:txBody>
                  <a:tcPr marL="47625" marR="47625" marT="47625" marB="47625"/>
                </a:tc>
                <a:tc>
                  <a:txBody>
                    <a:bodyPr/>
                    <a:lstStyle/>
                    <a:p>
                      <a:pPr algn="just">
                        <a:lnSpc>
                          <a:spcPct val="107000"/>
                        </a:lnSpc>
                        <a:spcAft>
                          <a:spcPts val="800"/>
                        </a:spcAft>
                      </a:pPr>
                      <a:r>
                        <a:rPr lang="en-US" sz="2600" dirty="0">
                          <a:solidFill>
                            <a:srgbClr val="000000"/>
                          </a:solidFill>
                          <a:effectLst/>
                          <a:latin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cs typeface="Times New Roman" panose="02020603050405020304" pitchFamily="18" charset="0"/>
                        </a:rPr>
                        <a:t>Trốn</a:t>
                      </a:r>
                      <a:r>
                        <a:rPr lang="en-US" sz="2600" dirty="0">
                          <a:solidFill>
                            <a:srgbClr val="000000"/>
                          </a:solidFill>
                          <a:effectLst/>
                          <a:latin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cs typeface="Times New Roman" panose="02020603050405020304" pitchFamily="18" charset="0"/>
                        </a:rPr>
                        <a:t>tù</a:t>
                      </a:r>
                      <a:r>
                        <a:rPr lang="en-US" sz="2600" dirty="0">
                          <a:solidFill>
                            <a:srgbClr val="000000"/>
                          </a:solidFill>
                          <a:effectLst/>
                          <a:latin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cs typeface="Times New Roman" panose="02020603050405020304" pitchFamily="18" charset="0"/>
                        </a:rPr>
                        <a:t>đón</a:t>
                      </a:r>
                      <a:r>
                        <a:rPr lang="en-US" sz="2600" dirty="0">
                          <a:solidFill>
                            <a:srgbClr val="000000"/>
                          </a:solidFill>
                          <a:effectLst/>
                          <a:latin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cs typeface="Times New Roman" panose="02020603050405020304" pitchFamily="18" charset="0"/>
                        </a:rPr>
                        <a:t>vợ</a:t>
                      </a:r>
                      <a:r>
                        <a:rPr lang="en-US" sz="2600" dirty="0">
                          <a:solidFill>
                            <a:srgbClr val="000000"/>
                          </a:solidFill>
                          <a:effectLst/>
                          <a:latin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cs typeface="Times New Roman" panose="02020603050405020304" pitchFamily="18" charset="0"/>
                        </a:rPr>
                        <a:t>rồi</a:t>
                      </a:r>
                      <a:r>
                        <a:rPr lang="en-US" sz="2600" dirty="0">
                          <a:solidFill>
                            <a:srgbClr val="000000"/>
                          </a:solidFill>
                          <a:effectLst/>
                          <a:latin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cs typeface="Times New Roman" panose="02020603050405020304" pitchFamily="18" charset="0"/>
                        </a:rPr>
                        <a:t>bỏ</a:t>
                      </a:r>
                      <a:r>
                        <a:rPr lang="en-US" sz="2600" dirty="0">
                          <a:solidFill>
                            <a:srgbClr val="000000"/>
                          </a:solidFill>
                          <a:effectLst/>
                          <a:latin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cs typeface="Times New Roman" panose="02020603050405020304" pitchFamily="18" charset="0"/>
                        </a:rPr>
                        <a:t>vào</a:t>
                      </a:r>
                      <a:r>
                        <a:rPr lang="en-US" sz="2600" dirty="0">
                          <a:solidFill>
                            <a:srgbClr val="000000"/>
                          </a:solidFill>
                          <a:effectLst/>
                          <a:latin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cs typeface="Times New Roman" panose="02020603050405020304" pitchFamily="18" charset="0"/>
                        </a:rPr>
                        <a:t>rừng</a:t>
                      </a:r>
                      <a:r>
                        <a:rPr lang="en-US" sz="2600" dirty="0">
                          <a:solidFill>
                            <a:srgbClr val="000000"/>
                          </a:solidFill>
                          <a:effectLst/>
                          <a:latin typeface="Times New Roman" panose="02020603050405020304" pitchFamily="18" charset="0"/>
                          <a:cs typeface="Times New Roman" panose="02020603050405020304" pitchFamily="18" charset="0"/>
                        </a:rPr>
                        <a:t> U Minh.</a:t>
                      </a:r>
                      <a:endParaRPr lang="en-US" sz="2600" dirty="0">
                        <a:effectLst/>
                        <a:latin typeface="Times New Roman" panose="02020603050405020304" pitchFamily="18" charset="0"/>
                        <a:cs typeface="Times New Roman" panose="02020603050405020304" pitchFamily="18" charset="0"/>
                      </a:endParaRPr>
                    </a:p>
                    <a:p>
                      <a:pPr algn="just">
                        <a:lnSpc>
                          <a:spcPct val="107000"/>
                        </a:lnSpc>
                        <a:spcAft>
                          <a:spcPts val="800"/>
                        </a:spcAft>
                      </a:pPr>
                      <a:r>
                        <a:rPr lang="en-US" sz="2600" dirty="0">
                          <a:solidFill>
                            <a:srgbClr val="000000"/>
                          </a:solidFill>
                          <a:effectLst/>
                          <a:latin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cs typeface="Times New Roman" panose="02020603050405020304" pitchFamily="18" charset="0"/>
                        </a:rPr>
                        <a:t>Kiếm</a:t>
                      </a:r>
                      <a:r>
                        <a:rPr lang="en-US" sz="2600" dirty="0">
                          <a:solidFill>
                            <a:srgbClr val="000000"/>
                          </a:solidFill>
                          <a:effectLst/>
                          <a:latin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cs typeface="Times New Roman" panose="02020603050405020304" pitchFamily="18" charset="0"/>
                        </a:rPr>
                        <a:t>sống</a:t>
                      </a:r>
                      <a:r>
                        <a:rPr lang="en-US" sz="2600" dirty="0">
                          <a:solidFill>
                            <a:srgbClr val="000000"/>
                          </a:solidFill>
                          <a:effectLst/>
                          <a:latin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cs typeface="Times New Roman" panose="02020603050405020304" pitchFamily="18" charset="0"/>
                        </a:rPr>
                        <a:t>bằng</a:t>
                      </a:r>
                      <a:r>
                        <a:rPr lang="en-US" sz="2600" dirty="0">
                          <a:solidFill>
                            <a:srgbClr val="000000"/>
                          </a:solidFill>
                          <a:effectLst/>
                          <a:latin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cs typeface="Times New Roman" panose="02020603050405020304" pitchFamily="18" charset="0"/>
                        </a:rPr>
                        <a:t>đủ</a:t>
                      </a:r>
                      <a:r>
                        <a:rPr lang="en-US" sz="2600" dirty="0">
                          <a:solidFill>
                            <a:srgbClr val="000000"/>
                          </a:solidFill>
                          <a:effectLst/>
                          <a:latin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cs typeface="Times New Roman" panose="02020603050405020304" pitchFamily="18" charset="0"/>
                        </a:rPr>
                        <a:t>thứ</a:t>
                      </a:r>
                      <a:r>
                        <a:rPr lang="en-US" sz="2600" dirty="0">
                          <a:solidFill>
                            <a:srgbClr val="000000"/>
                          </a:solidFill>
                          <a:effectLst/>
                          <a:latin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cs typeface="Times New Roman" panose="02020603050405020304" pitchFamily="18" charset="0"/>
                        </a:rPr>
                        <a:t>nghề</a:t>
                      </a:r>
                      <a:r>
                        <a:rPr lang="en-US" sz="2600" dirty="0">
                          <a:solidFill>
                            <a:srgbClr val="000000"/>
                          </a:solidFill>
                          <a:effectLst/>
                          <a:latin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cs typeface="Times New Roman" panose="02020603050405020304" pitchFamily="18" charset="0"/>
                        </a:rPr>
                        <a:t>câu</a:t>
                      </a:r>
                      <a:r>
                        <a:rPr lang="en-US" sz="2600" dirty="0">
                          <a:solidFill>
                            <a:srgbClr val="000000"/>
                          </a:solidFill>
                          <a:effectLst/>
                          <a:latin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cs typeface="Times New Roman" panose="02020603050405020304" pitchFamily="18" charset="0"/>
                        </a:rPr>
                        <a:t>rắn</a:t>
                      </a:r>
                      <a:r>
                        <a:rPr lang="en-US" sz="2600" dirty="0">
                          <a:solidFill>
                            <a:srgbClr val="000000"/>
                          </a:solidFill>
                          <a:effectLst/>
                          <a:latin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cs typeface="Times New Roman" panose="02020603050405020304" pitchFamily="18" charset="0"/>
                        </a:rPr>
                        <a:t>lấy</a:t>
                      </a:r>
                      <a:r>
                        <a:rPr lang="en-US" sz="2600" dirty="0">
                          <a:solidFill>
                            <a:srgbClr val="000000"/>
                          </a:solidFill>
                          <a:effectLst/>
                          <a:latin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cs typeface="Times New Roman" panose="02020603050405020304" pitchFamily="18" charset="0"/>
                        </a:rPr>
                        <a:t>mật</a:t>
                      </a:r>
                      <a:r>
                        <a:rPr lang="en-US" sz="2600" dirty="0">
                          <a:solidFill>
                            <a:srgbClr val="000000"/>
                          </a:solidFill>
                          <a:effectLst/>
                          <a:latin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cs typeface="Times New Roman" panose="02020603050405020304" pitchFamily="18" charset="0"/>
                        </a:rPr>
                        <a:t>săn</a:t>
                      </a:r>
                      <a:r>
                        <a:rPr lang="en-US" sz="2600" dirty="0">
                          <a:solidFill>
                            <a:srgbClr val="000000"/>
                          </a:solidFill>
                          <a:effectLst/>
                          <a:latin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cs typeface="Times New Roman" panose="02020603050405020304" pitchFamily="18" charset="0"/>
                        </a:rPr>
                        <a:t>cá</a:t>
                      </a:r>
                      <a:r>
                        <a:rPr lang="en-US" sz="2600" dirty="0">
                          <a:solidFill>
                            <a:srgbClr val="000000"/>
                          </a:solidFill>
                          <a:effectLst/>
                          <a:latin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cs typeface="Times New Roman" panose="02020603050405020304" pitchFamily="18" charset="0"/>
                        </a:rPr>
                        <a:t>sấu</a:t>
                      </a:r>
                      <a:r>
                        <a:rPr lang="en-US" sz="2600" dirty="0">
                          <a:solidFill>
                            <a:srgbClr val="000000"/>
                          </a:solidFill>
                          <a:effectLst/>
                          <a:latin typeface="Times New Roman" panose="02020603050405020304" pitchFamily="18" charset="0"/>
                          <a:cs typeface="Times New Roman" panose="02020603050405020304" pitchFamily="18" charset="0"/>
                        </a:rPr>
                        <a:t>…</a:t>
                      </a:r>
                      <a:endParaRPr lang="en-US" sz="2600" dirty="0">
                        <a:effectLst/>
                        <a:latin typeface="Times New Roman" panose="02020603050405020304" pitchFamily="18" charset="0"/>
                        <a:cs typeface="Times New Roman" panose="02020603050405020304" pitchFamily="18" charset="0"/>
                      </a:endParaRPr>
                    </a:p>
                    <a:p>
                      <a:pPr algn="just">
                        <a:lnSpc>
                          <a:spcPct val="107000"/>
                        </a:lnSpc>
                        <a:spcAft>
                          <a:spcPts val="800"/>
                        </a:spcAft>
                      </a:pPr>
                      <a:r>
                        <a:rPr lang="en-US" sz="2600" dirty="0">
                          <a:solidFill>
                            <a:srgbClr val="000000"/>
                          </a:solidFill>
                          <a:effectLst/>
                          <a:latin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cs typeface="Times New Roman" panose="02020603050405020304" pitchFamily="18" charset="0"/>
                        </a:rPr>
                        <a:t>Gương</a:t>
                      </a:r>
                      <a:r>
                        <a:rPr lang="en-US" sz="2600" dirty="0">
                          <a:solidFill>
                            <a:srgbClr val="000000"/>
                          </a:solidFill>
                          <a:effectLst/>
                          <a:latin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cs typeface="Times New Roman" panose="02020603050405020304" pitchFamily="18" charset="0"/>
                        </a:rPr>
                        <a:t>mặt</a:t>
                      </a:r>
                      <a:r>
                        <a:rPr lang="en-US" sz="2600" dirty="0">
                          <a:solidFill>
                            <a:srgbClr val="000000"/>
                          </a:solidFill>
                          <a:effectLst/>
                          <a:latin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cs typeface="Times New Roman" panose="02020603050405020304" pitchFamily="18" charset="0"/>
                        </a:rPr>
                        <a:t>khoáng</a:t>
                      </a:r>
                      <a:r>
                        <a:rPr lang="en-US" sz="2600" dirty="0">
                          <a:solidFill>
                            <a:srgbClr val="000000"/>
                          </a:solidFill>
                          <a:effectLst/>
                          <a:latin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cs typeface="Times New Roman" panose="02020603050405020304" pitchFamily="18" charset="0"/>
                        </a:rPr>
                        <a:t>đạt</a:t>
                      </a:r>
                      <a:r>
                        <a:rPr lang="en-US" sz="2600" dirty="0">
                          <a:solidFill>
                            <a:srgbClr val="000000"/>
                          </a:solidFill>
                          <a:effectLst/>
                          <a:latin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cs typeface="Times New Roman" panose="02020603050405020304" pitchFamily="18" charset="0"/>
                        </a:rPr>
                        <a:t>rất</a:t>
                      </a:r>
                      <a:r>
                        <a:rPr lang="en-US" sz="2600" dirty="0">
                          <a:solidFill>
                            <a:srgbClr val="000000"/>
                          </a:solidFill>
                          <a:effectLst/>
                          <a:latin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cs typeface="Times New Roman" panose="02020603050405020304" pitchFamily="18" charset="0"/>
                        </a:rPr>
                        <a:t>dễ</a:t>
                      </a:r>
                      <a:r>
                        <a:rPr lang="en-US" sz="2600" dirty="0">
                          <a:solidFill>
                            <a:srgbClr val="000000"/>
                          </a:solidFill>
                          <a:effectLst/>
                          <a:latin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cs typeface="Times New Roman" panose="02020603050405020304" pitchFamily="18" charset="0"/>
                        </a:rPr>
                        <a:t>mến</a:t>
                      </a:r>
                      <a:r>
                        <a:rPr lang="en-US" sz="2600" dirty="0">
                          <a:solidFill>
                            <a:srgbClr val="000000"/>
                          </a:solidFill>
                          <a:effectLst/>
                          <a:latin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cs typeface="Times New Roman" panose="02020603050405020304" pitchFamily="18" charset="0"/>
                        </a:rPr>
                        <a:t>Làn</a:t>
                      </a:r>
                      <a:r>
                        <a:rPr lang="en-US" sz="2600" dirty="0">
                          <a:solidFill>
                            <a:srgbClr val="000000"/>
                          </a:solidFill>
                          <a:effectLst/>
                          <a:latin typeface="Times New Roman" panose="02020603050405020304" pitchFamily="18" charset="0"/>
                          <a:cs typeface="Times New Roman" panose="02020603050405020304" pitchFamily="18" charset="0"/>
                        </a:rPr>
                        <a:t> da </a:t>
                      </a:r>
                      <a:r>
                        <a:rPr lang="en-US" sz="2600" dirty="0" err="1">
                          <a:solidFill>
                            <a:srgbClr val="000000"/>
                          </a:solidFill>
                          <a:effectLst/>
                          <a:latin typeface="Times New Roman" panose="02020603050405020304" pitchFamily="18" charset="0"/>
                          <a:cs typeface="Times New Roman" panose="02020603050405020304" pitchFamily="18" charset="0"/>
                        </a:rPr>
                        <a:t>mặt</a:t>
                      </a:r>
                      <a:r>
                        <a:rPr lang="en-US" sz="2600" dirty="0">
                          <a:solidFill>
                            <a:srgbClr val="000000"/>
                          </a:solidFill>
                          <a:effectLst/>
                          <a:latin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cs typeface="Times New Roman" panose="02020603050405020304" pitchFamily="18" charset="0"/>
                        </a:rPr>
                        <a:t>như</a:t>
                      </a:r>
                      <a:r>
                        <a:rPr lang="en-US" sz="2600" dirty="0">
                          <a:solidFill>
                            <a:srgbClr val="000000"/>
                          </a:solidFill>
                          <a:effectLst/>
                          <a:latin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cs typeface="Times New Roman" panose="02020603050405020304" pitchFamily="18" charset="0"/>
                        </a:rPr>
                        <a:t>người</a:t>
                      </a:r>
                      <a:r>
                        <a:rPr lang="en-US" sz="2600" dirty="0">
                          <a:solidFill>
                            <a:srgbClr val="000000"/>
                          </a:solidFill>
                          <a:effectLst/>
                          <a:latin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cs typeface="Times New Roman" panose="02020603050405020304" pitchFamily="18" charset="0"/>
                        </a:rPr>
                        <a:t>trẻ</a:t>
                      </a:r>
                      <a:r>
                        <a:rPr lang="en-US" sz="2600" dirty="0">
                          <a:solidFill>
                            <a:srgbClr val="000000"/>
                          </a:solidFill>
                          <a:effectLst/>
                          <a:latin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cs typeface="Times New Roman" panose="02020603050405020304" pitchFamily="18" charset="0"/>
                        </a:rPr>
                        <a:t>chỉ</a:t>
                      </a:r>
                      <a:r>
                        <a:rPr lang="en-US" sz="2600" dirty="0">
                          <a:solidFill>
                            <a:srgbClr val="000000"/>
                          </a:solidFill>
                          <a:effectLst/>
                          <a:latin typeface="Times New Roman" panose="02020603050405020304" pitchFamily="18" charset="0"/>
                          <a:cs typeface="Times New Roman" panose="02020603050405020304" pitchFamily="18" charset="0"/>
                        </a:rPr>
                        <a:t> ở </a:t>
                      </a:r>
                      <a:r>
                        <a:rPr lang="en-US" sz="2600" dirty="0" err="1">
                          <a:solidFill>
                            <a:srgbClr val="000000"/>
                          </a:solidFill>
                          <a:effectLst/>
                          <a:latin typeface="Times New Roman" panose="02020603050405020304" pitchFamily="18" charset="0"/>
                          <a:cs typeface="Times New Roman" panose="02020603050405020304" pitchFamily="18" charset="0"/>
                        </a:rPr>
                        <a:t>đôi</a:t>
                      </a:r>
                      <a:r>
                        <a:rPr lang="en-US" sz="2600" dirty="0">
                          <a:solidFill>
                            <a:srgbClr val="000000"/>
                          </a:solidFill>
                          <a:effectLst/>
                          <a:latin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cs typeface="Times New Roman" panose="02020603050405020304" pitchFamily="18" charset="0"/>
                        </a:rPr>
                        <a:t>khóe</a:t>
                      </a:r>
                      <a:r>
                        <a:rPr lang="en-US" sz="2600" dirty="0">
                          <a:solidFill>
                            <a:srgbClr val="000000"/>
                          </a:solidFill>
                          <a:effectLst/>
                          <a:latin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cs typeface="Times New Roman" panose="02020603050405020304" pitchFamily="18" charset="0"/>
                        </a:rPr>
                        <a:t>mắt</a:t>
                      </a:r>
                      <a:r>
                        <a:rPr lang="en-US" sz="2600" dirty="0">
                          <a:solidFill>
                            <a:srgbClr val="000000"/>
                          </a:solidFill>
                          <a:effectLst/>
                          <a:latin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cs typeface="Times New Roman" panose="02020603050405020304" pitchFamily="18" charset="0"/>
                        </a:rPr>
                        <a:t>và</a:t>
                      </a:r>
                      <a:r>
                        <a:rPr lang="en-US" sz="2600" dirty="0">
                          <a:solidFill>
                            <a:srgbClr val="000000"/>
                          </a:solidFill>
                          <a:effectLst/>
                          <a:latin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cs typeface="Times New Roman" panose="02020603050405020304" pitchFamily="18" charset="0"/>
                        </a:rPr>
                        <a:t>trên</a:t>
                      </a:r>
                      <a:r>
                        <a:rPr lang="en-US" sz="2600" dirty="0">
                          <a:solidFill>
                            <a:srgbClr val="000000"/>
                          </a:solidFill>
                          <a:effectLst/>
                          <a:latin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cs typeface="Times New Roman" panose="02020603050405020304" pitchFamily="18" charset="0"/>
                        </a:rPr>
                        <a:t>vầng</a:t>
                      </a:r>
                      <a:r>
                        <a:rPr lang="en-US" sz="2600" dirty="0">
                          <a:solidFill>
                            <a:srgbClr val="000000"/>
                          </a:solidFill>
                          <a:effectLst/>
                          <a:latin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cs typeface="Times New Roman" panose="02020603050405020304" pitchFamily="18" charset="0"/>
                        </a:rPr>
                        <a:t>trán</a:t>
                      </a:r>
                      <a:r>
                        <a:rPr lang="en-US" sz="2600" dirty="0">
                          <a:solidFill>
                            <a:srgbClr val="000000"/>
                          </a:solidFill>
                          <a:effectLst/>
                          <a:latin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cs typeface="Times New Roman" panose="02020603050405020304" pitchFamily="18" charset="0"/>
                        </a:rPr>
                        <a:t>cao</a:t>
                      </a:r>
                      <a:r>
                        <a:rPr lang="en-US" sz="2600" dirty="0">
                          <a:solidFill>
                            <a:srgbClr val="000000"/>
                          </a:solidFill>
                          <a:effectLst/>
                          <a:latin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cs typeface="Times New Roman" panose="02020603050405020304" pitchFamily="18" charset="0"/>
                        </a:rPr>
                        <a:t>là</a:t>
                      </a:r>
                      <a:r>
                        <a:rPr lang="en-US" sz="2600" dirty="0">
                          <a:solidFill>
                            <a:srgbClr val="000000"/>
                          </a:solidFill>
                          <a:effectLst/>
                          <a:latin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cs typeface="Times New Roman" panose="02020603050405020304" pitchFamily="18" charset="0"/>
                        </a:rPr>
                        <a:t>có</a:t>
                      </a:r>
                      <a:r>
                        <a:rPr lang="en-US" sz="2600" dirty="0">
                          <a:solidFill>
                            <a:srgbClr val="000000"/>
                          </a:solidFill>
                          <a:effectLst/>
                          <a:latin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cs typeface="Times New Roman" panose="02020603050405020304" pitchFamily="18" charset="0"/>
                        </a:rPr>
                        <a:t>xếp</a:t>
                      </a:r>
                      <a:r>
                        <a:rPr lang="en-US" sz="2600" dirty="0">
                          <a:solidFill>
                            <a:srgbClr val="000000"/>
                          </a:solidFill>
                          <a:effectLst/>
                          <a:latin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cs typeface="Times New Roman" panose="02020603050405020304" pitchFamily="18" charset="0"/>
                        </a:rPr>
                        <a:t>mấy</a:t>
                      </a:r>
                      <a:r>
                        <a:rPr lang="en-US" sz="2600" dirty="0">
                          <a:solidFill>
                            <a:srgbClr val="000000"/>
                          </a:solidFill>
                          <a:effectLst/>
                          <a:latin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cs typeface="Times New Roman" panose="02020603050405020304" pitchFamily="18" charset="0"/>
                        </a:rPr>
                        <a:t>đường</a:t>
                      </a:r>
                      <a:r>
                        <a:rPr lang="en-US" sz="2600" dirty="0">
                          <a:solidFill>
                            <a:srgbClr val="000000"/>
                          </a:solidFill>
                          <a:effectLst/>
                          <a:latin typeface="Times New Roman" panose="02020603050405020304" pitchFamily="18" charset="0"/>
                          <a:cs typeface="Times New Roman" panose="02020603050405020304" pitchFamily="18" charset="0"/>
                        </a:rPr>
                        <a:t> </a:t>
                      </a:r>
                      <a:r>
                        <a:rPr lang="vi-VN" sz="2600" dirty="0">
                          <a:solidFill>
                            <a:srgbClr val="000000"/>
                          </a:solidFill>
                          <a:effectLst/>
                          <a:latin typeface="Times New Roman" panose="02020603050405020304" pitchFamily="18" charset="0"/>
                          <a:cs typeface="Times New Roman" panose="02020603050405020304" pitchFamily="18" charset="0"/>
                        </a:rPr>
                        <a:t>nhăn.</a:t>
                      </a:r>
                      <a:endParaRPr lang="en-US" sz="2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7625" marR="47625" marT="47625" marB="47625"/>
                </a:tc>
                <a:tc>
                  <a:txBody>
                    <a:bodyPr/>
                    <a:lstStyle/>
                    <a:p>
                      <a:pPr algn="just">
                        <a:lnSpc>
                          <a:spcPct val="107000"/>
                        </a:lnSpc>
                        <a:spcAft>
                          <a:spcPts val="800"/>
                        </a:spcAft>
                      </a:pPr>
                      <a:r>
                        <a:rPr lang="en-US" sz="2600" dirty="0">
                          <a:solidFill>
                            <a:srgbClr val="000000"/>
                          </a:solidFill>
                          <a:effectLst/>
                          <a:latin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cs typeface="Times New Roman" panose="02020603050405020304" pitchFamily="18" charset="0"/>
                        </a:rPr>
                        <a:t>Gây</a:t>
                      </a:r>
                      <a:r>
                        <a:rPr lang="en-US" sz="2600" dirty="0">
                          <a:solidFill>
                            <a:srgbClr val="000000"/>
                          </a:solidFill>
                          <a:effectLst/>
                          <a:latin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cs typeface="Times New Roman" panose="02020603050405020304" pitchFamily="18" charset="0"/>
                        </a:rPr>
                        <a:t>án</a:t>
                      </a:r>
                      <a:r>
                        <a:rPr lang="en-US" sz="2600" dirty="0">
                          <a:solidFill>
                            <a:srgbClr val="000000"/>
                          </a:solidFill>
                          <a:effectLst/>
                          <a:latin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cs typeface="Times New Roman" panose="02020603050405020304" pitchFamily="18" charset="0"/>
                        </a:rPr>
                        <a:t>tự</a:t>
                      </a:r>
                      <a:r>
                        <a:rPr lang="en-US" sz="2600" dirty="0">
                          <a:solidFill>
                            <a:srgbClr val="000000"/>
                          </a:solidFill>
                          <a:effectLst/>
                          <a:latin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cs typeface="Times New Roman" panose="02020603050405020304" pitchFamily="18" charset="0"/>
                        </a:rPr>
                        <a:t>đến</a:t>
                      </a:r>
                      <a:r>
                        <a:rPr lang="en-US" sz="2600" dirty="0">
                          <a:solidFill>
                            <a:srgbClr val="000000"/>
                          </a:solidFill>
                          <a:effectLst/>
                          <a:latin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cs typeface="Times New Roman" panose="02020603050405020304" pitchFamily="18" charset="0"/>
                        </a:rPr>
                        <a:t>nhà</a:t>
                      </a:r>
                      <a:r>
                        <a:rPr lang="en-US" sz="2600" dirty="0">
                          <a:solidFill>
                            <a:srgbClr val="000000"/>
                          </a:solidFill>
                          <a:effectLst/>
                          <a:latin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cs typeface="Times New Roman" panose="02020603050405020304" pitchFamily="18" charset="0"/>
                        </a:rPr>
                        <a:t>việc</a:t>
                      </a:r>
                      <a:r>
                        <a:rPr lang="en-US" sz="2600" dirty="0">
                          <a:solidFill>
                            <a:srgbClr val="000000"/>
                          </a:solidFill>
                          <a:effectLst/>
                          <a:latin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cs typeface="Times New Roman" panose="02020603050405020304" pitchFamily="18" charset="0"/>
                        </a:rPr>
                        <a:t>nộp</a:t>
                      </a:r>
                      <a:r>
                        <a:rPr lang="en-US" sz="2600" dirty="0">
                          <a:solidFill>
                            <a:srgbClr val="000000"/>
                          </a:solidFill>
                          <a:effectLst/>
                          <a:latin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cs typeface="Times New Roman" panose="02020603050405020304" pitchFamily="18" charset="0"/>
                        </a:rPr>
                        <a:t>mình</a:t>
                      </a:r>
                      <a:r>
                        <a:rPr lang="en-US" sz="2600" dirty="0">
                          <a:solidFill>
                            <a:srgbClr val="000000"/>
                          </a:solidFill>
                          <a:effectLst/>
                          <a:latin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cs typeface="Times New Roman" panose="02020603050405020304" pitchFamily="18" charset="0"/>
                        </a:rPr>
                        <a:t>Mãn</a:t>
                      </a:r>
                      <a:r>
                        <a:rPr lang="en-US" sz="2600" dirty="0">
                          <a:solidFill>
                            <a:srgbClr val="000000"/>
                          </a:solidFill>
                          <a:effectLst/>
                          <a:latin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cs typeface="Times New Roman" panose="02020603050405020304" pitchFamily="18" charset="0"/>
                        </a:rPr>
                        <a:t>hạn</a:t>
                      </a:r>
                      <a:r>
                        <a:rPr lang="en-US" sz="2600" dirty="0">
                          <a:solidFill>
                            <a:srgbClr val="000000"/>
                          </a:solidFill>
                          <a:effectLst/>
                          <a:latin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cs typeface="Times New Roman" panose="02020603050405020304" pitchFamily="18" charset="0"/>
                        </a:rPr>
                        <a:t>tù</a:t>
                      </a:r>
                      <a:r>
                        <a:rPr lang="en-US" sz="2600" dirty="0">
                          <a:solidFill>
                            <a:srgbClr val="000000"/>
                          </a:solidFill>
                          <a:effectLst/>
                          <a:latin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cs typeface="Times New Roman" panose="02020603050405020304" pitchFamily="18" charset="0"/>
                        </a:rPr>
                        <a:t>trở</a:t>
                      </a:r>
                      <a:r>
                        <a:rPr lang="en-US" sz="2600" dirty="0">
                          <a:solidFill>
                            <a:srgbClr val="000000"/>
                          </a:solidFill>
                          <a:effectLst/>
                          <a:latin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cs typeface="Times New Roman" panose="02020603050405020304" pitchFamily="18" charset="0"/>
                        </a:rPr>
                        <a:t>về</a:t>
                      </a:r>
                      <a:r>
                        <a:rPr lang="en-US" sz="2600" dirty="0">
                          <a:solidFill>
                            <a:srgbClr val="000000"/>
                          </a:solidFill>
                          <a:effectLst/>
                          <a:latin typeface="Times New Roman" panose="02020603050405020304" pitchFamily="18" charset="0"/>
                          <a:cs typeface="Times New Roman" panose="02020603050405020304" pitchFamily="18" charset="0"/>
                        </a:rPr>
                        <a:t>, con </a:t>
                      </a:r>
                      <a:r>
                        <a:rPr lang="en-US" sz="2600" dirty="0" err="1">
                          <a:solidFill>
                            <a:srgbClr val="000000"/>
                          </a:solidFill>
                          <a:effectLst/>
                          <a:latin typeface="Times New Roman" panose="02020603050405020304" pitchFamily="18" charset="0"/>
                          <a:cs typeface="Times New Roman" panose="02020603050405020304" pitchFamily="18" charset="0"/>
                        </a:rPr>
                        <a:t>chết</a:t>
                      </a:r>
                      <a:r>
                        <a:rPr lang="en-US" sz="2600" dirty="0">
                          <a:solidFill>
                            <a:srgbClr val="000000"/>
                          </a:solidFill>
                          <a:effectLst/>
                          <a:latin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cs typeface="Times New Roman" panose="02020603050405020304" pitchFamily="18" charset="0"/>
                        </a:rPr>
                        <a:t>vợ</a:t>
                      </a:r>
                      <a:r>
                        <a:rPr lang="en-US" sz="2600" dirty="0">
                          <a:solidFill>
                            <a:srgbClr val="000000"/>
                          </a:solidFill>
                          <a:effectLst/>
                          <a:latin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cs typeface="Times New Roman" panose="02020603050405020304" pitchFamily="18" charset="0"/>
                        </a:rPr>
                        <a:t>trở</a:t>
                      </a:r>
                      <a:r>
                        <a:rPr lang="en-US" sz="2600" dirty="0">
                          <a:solidFill>
                            <a:srgbClr val="000000"/>
                          </a:solidFill>
                          <a:effectLst/>
                          <a:latin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cs typeface="Times New Roman" panose="02020603050405020304" pitchFamily="18" charset="0"/>
                        </a:rPr>
                        <a:t>thành</a:t>
                      </a:r>
                      <a:r>
                        <a:rPr lang="en-US" sz="2600" dirty="0">
                          <a:solidFill>
                            <a:srgbClr val="000000"/>
                          </a:solidFill>
                          <a:effectLst/>
                          <a:latin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cs typeface="Times New Roman" panose="02020603050405020304" pitchFamily="18" charset="0"/>
                        </a:rPr>
                        <a:t>vợ</a:t>
                      </a:r>
                      <a:r>
                        <a:rPr lang="en-US" sz="2600" dirty="0">
                          <a:solidFill>
                            <a:srgbClr val="000000"/>
                          </a:solidFill>
                          <a:effectLst/>
                          <a:latin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cs typeface="Times New Roman" panose="02020603050405020304" pitchFamily="18" charset="0"/>
                        </a:rPr>
                        <a:t>nhỏ</a:t>
                      </a:r>
                      <a:r>
                        <a:rPr lang="en-US" sz="2600" dirty="0">
                          <a:solidFill>
                            <a:srgbClr val="000000"/>
                          </a:solidFill>
                          <a:effectLst/>
                          <a:latin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cs typeface="Times New Roman" panose="02020603050405020304" pitchFamily="18" charset="0"/>
                        </a:rPr>
                        <a:t>của</a:t>
                      </a:r>
                      <a:r>
                        <a:rPr lang="en-US" sz="2600" dirty="0">
                          <a:solidFill>
                            <a:srgbClr val="000000"/>
                          </a:solidFill>
                          <a:effectLst/>
                          <a:latin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cs typeface="Times New Roman" panose="02020603050405020304" pitchFamily="18" charset="0"/>
                        </a:rPr>
                        <a:t>địa</a:t>
                      </a:r>
                      <a:r>
                        <a:rPr lang="en-US" sz="2600" dirty="0">
                          <a:solidFill>
                            <a:srgbClr val="000000"/>
                          </a:solidFill>
                          <a:effectLst/>
                          <a:latin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cs typeface="Times New Roman" panose="02020603050405020304" pitchFamily="18" charset="0"/>
                        </a:rPr>
                        <a:t>chủ</a:t>
                      </a:r>
                      <a:r>
                        <a:rPr lang="en-US" sz="2600" dirty="0">
                          <a:solidFill>
                            <a:srgbClr val="000000"/>
                          </a:solidFill>
                          <a:effectLst/>
                          <a:latin typeface="Times New Roman" panose="02020603050405020304" pitchFamily="18" charset="0"/>
                          <a:cs typeface="Times New Roman" panose="02020603050405020304" pitchFamily="18" charset="0"/>
                        </a:rPr>
                        <a:t>.</a:t>
                      </a:r>
                      <a:endParaRPr lang="en-US" sz="2600" dirty="0">
                        <a:effectLst/>
                        <a:latin typeface="Times New Roman" panose="02020603050405020304" pitchFamily="18" charset="0"/>
                        <a:cs typeface="Times New Roman" panose="02020603050405020304" pitchFamily="18" charset="0"/>
                      </a:endParaRPr>
                    </a:p>
                    <a:p>
                      <a:pPr algn="just">
                        <a:lnSpc>
                          <a:spcPct val="107000"/>
                        </a:lnSpc>
                        <a:spcAft>
                          <a:spcPts val="800"/>
                        </a:spcAft>
                      </a:pPr>
                      <a:r>
                        <a:rPr lang="en-US" sz="2600" dirty="0">
                          <a:solidFill>
                            <a:srgbClr val="000000"/>
                          </a:solidFill>
                          <a:effectLst/>
                          <a:latin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cs typeface="Times New Roman" panose="02020603050405020304" pitchFamily="18" charset="0"/>
                        </a:rPr>
                        <a:t>Làm</a:t>
                      </a:r>
                      <a:r>
                        <a:rPr lang="en-US" sz="2600" dirty="0">
                          <a:solidFill>
                            <a:srgbClr val="000000"/>
                          </a:solidFill>
                          <a:effectLst/>
                          <a:latin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cs typeface="Times New Roman" panose="02020603050405020304" pitchFamily="18" charset="0"/>
                        </a:rPr>
                        <a:t>nghề</a:t>
                      </a:r>
                      <a:r>
                        <a:rPr lang="en-US" sz="2600" dirty="0">
                          <a:solidFill>
                            <a:srgbClr val="000000"/>
                          </a:solidFill>
                          <a:effectLst/>
                          <a:latin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cs typeface="Times New Roman" panose="02020603050405020304" pitchFamily="18" charset="0"/>
                        </a:rPr>
                        <a:t>săn</a:t>
                      </a:r>
                      <a:r>
                        <a:rPr lang="en-US" sz="2600" dirty="0">
                          <a:solidFill>
                            <a:srgbClr val="000000"/>
                          </a:solidFill>
                          <a:effectLst/>
                          <a:latin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cs typeface="Times New Roman" panose="02020603050405020304" pitchFamily="18" charset="0"/>
                        </a:rPr>
                        <a:t>bẫy</a:t>
                      </a:r>
                      <a:r>
                        <a:rPr lang="en-US" sz="2600" dirty="0">
                          <a:solidFill>
                            <a:srgbClr val="000000"/>
                          </a:solidFill>
                          <a:effectLst/>
                          <a:latin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cs typeface="Times New Roman" panose="02020603050405020304" pitchFamily="18" charset="0"/>
                        </a:rPr>
                        <a:t>thú</a:t>
                      </a:r>
                      <a:r>
                        <a:rPr lang="en-US" sz="2600" dirty="0">
                          <a:solidFill>
                            <a:srgbClr val="000000"/>
                          </a:solidFill>
                          <a:effectLst/>
                          <a:latin typeface="Times New Roman" panose="02020603050405020304" pitchFamily="18" charset="0"/>
                          <a:cs typeface="Times New Roman" panose="02020603050405020304" pitchFamily="18" charset="0"/>
                        </a:rPr>
                        <a:t>.</a:t>
                      </a:r>
                      <a:endParaRPr lang="en-US" sz="2600" dirty="0">
                        <a:effectLst/>
                        <a:latin typeface="Times New Roman" panose="02020603050405020304" pitchFamily="18" charset="0"/>
                        <a:cs typeface="Times New Roman" panose="02020603050405020304" pitchFamily="18" charset="0"/>
                      </a:endParaRPr>
                    </a:p>
                    <a:p>
                      <a:pPr algn="just">
                        <a:lnSpc>
                          <a:spcPct val="107000"/>
                        </a:lnSpc>
                        <a:spcAft>
                          <a:spcPts val="800"/>
                        </a:spcAft>
                      </a:pPr>
                      <a:r>
                        <a:rPr lang="en-US" sz="2600" dirty="0">
                          <a:solidFill>
                            <a:srgbClr val="000000"/>
                          </a:solidFill>
                          <a:effectLst/>
                          <a:latin typeface="Times New Roman" panose="02020603050405020304" pitchFamily="18" charset="0"/>
                          <a:cs typeface="Times New Roman" panose="02020603050405020304" pitchFamily="18" charset="0"/>
                        </a:rPr>
                        <a:t>- Hai </a:t>
                      </a:r>
                      <a:r>
                        <a:rPr lang="en-US" sz="2600" dirty="0" err="1">
                          <a:solidFill>
                            <a:srgbClr val="000000"/>
                          </a:solidFill>
                          <a:effectLst/>
                          <a:latin typeface="Times New Roman" panose="02020603050405020304" pitchFamily="18" charset="0"/>
                          <a:cs typeface="Times New Roman" panose="02020603050405020304" pitchFamily="18" charset="0"/>
                        </a:rPr>
                        <a:t>hố</a:t>
                      </a:r>
                      <a:r>
                        <a:rPr lang="en-US" sz="2600" dirty="0">
                          <a:solidFill>
                            <a:srgbClr val="000000"/>
                          </a:solidFill>
                          <a:effectLst/>
                          <a:latin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cs typeface="Times New Roman" panose="02020603050405020304" pitchFamily="18" charset="0"/>
                        </a:rPr>
                        <a:t>mắt</a:t>
                      </a:r>
                      <a:r>
                        <a:rPr lang="en-US" sz="2600" dirty="0">
                          <a:solidFill>
                            <a:srgbClr val="000000"/>
                          </a:solidFill>
                          <a:effectLst/>
                          <a:latin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cs typeface="Times New Roman" panose="02020603050405020304" pitchFamily="18" charset="0"/>
                        </a:rPr>
                        <a:t>sâu</a:t>
                      </a:r>
                      <a:r>
                        <a:rPr lang="en-US" sz="2600" dirty="0">
                          <a:solidFill>
                            <a:srgbClr val="000000"/>
                          </a:solidFill>
                          <a:effectLst/>
                          <a:latin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cs typeface="Times New Roman" panose="02020603050405020304" pitchFamily="18" charset="0"/>
                        </a:rPr>
                        <a:t>hoắm</a:t>
                      </a:r>
                      <a:r>
                        <a:rPr lang="en-US" sz="2600" dirty="0">
                          <a:solidFill>
                            <a:srgbClr val="000000"/>
                          </a:solidFill>
                          <a:effectLst/>
                          <a:latin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cs typeface="Times New Roman" panose="02020603050405020304" pitchFamily="18" charset="0"/>
                        </a:rPr>
                        <a:t>từ</a:t>
                      </a:r>
                      <a:r>
                        <a:rPr lang="en-US" sz="2600" dirty="0">
                          <a:solidFill>
                            <a:srgbClr val="000000"/>
                          </a:solidFill>
                          <a:effectLst/>
                          <a:latin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cs typeface="Times New Roman" panose="02020603050405020304" pitchFamily="18" charset="0"/>
                        </a:rPr>
                        <a:t>trong</a:t>
                      </a:r>
                      <a:r>
                        <a:rPr lang="en-US" sz="2600" dirty="0">
                          <a:solidFill>
                            <a:srgbClr val="000000"/>
                          </a:solidFill>
                          <a:effectLst/>
                          <a:latin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cs typeface="Times New Roman" panose="02020603050405020304" pitchFamily="18" charset="0"/>
                        </a:rPr>
                        <a:t>đáy</a:t>
                      </a:r>
                      <a:r>
                        <a:rPr lang="en-US" sz="2600" dirty="0">
                          <a:solidFill>
                            <a:srgbClr val="000000"/>
                          </a:solidFill>
                          <a:effectLst/>
                          <a:latin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cs typeface="Times New Roman" panose="02020603050405020304" pitchFamily="18" charset="0"/>
                        </a:rPr>
                        <a:t>hố</a:t>
                      </a:r>
                      <a:r>
                        <a:rPr lang="en-US" sz="2600" dirty="0">
                          <a:solidFill>
                            <a:srgbClr val="000000"/>
                          </a:solidFill>
                          <a:effectLst/>
                          <a:latin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cs typeface="Times New Roman" panose="02020603050405020304" pitchFamily="18" charset="0"/>
                        </a:rPr>
                        <a:t>sâu</a:t>
                      </a:r>
                      <a:r>
                        <a:rPr lang="en-US" sz="2600" dirty="0">
                          <a:solidFill>
                            <a:srgbClr val="000000"/>
                          </a:solidFill>
                          <a:effectLst/>
                          <a:latin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cs typeface="Times New Roman" panose="02020603050405020304" pitchFamily="18" charset="0"/>
                        </a:rPr>
                        <a:t>thâm</a:t>
                      </a:r>
                      <a:r>
                        <a:rPr lang="en-US" sz="2600" dirty="0">
                          <a:solidFill>
                            <a:srgbClr val="000000"/>
                          </a:solidFill>
                          <a:effectLst/>
                          <a:latin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cs typeface="Times New Roman" panose="02020603050405020304" pitchFamily="18" charset="0"/>
                        </a:rPr>
                        <a:t>đó</a:t>
                      </a:r>
                      <a:r>
                        <a:rPr lang="en-US" sz="2600" dirty="0">
                          <a:solidFill>
                            <a:srgbClr val="000000"/>
                          </a:solidFill>
                          <a:effectLst/>
                          <a:latin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cs typeface="Times New Roman" panose="02020603050405020304" pitchFamily="18" charset="0"/>
                        </a:rPr>
                        <a:t>một</a:t>
                      </a:r>
                      <a:r>
                        <a:rPr lang="en-US" sz="2600" dirty="0">
                          <a:solidFill>
                            <a:srgbClr val="000000"/>
                          </a:solidFill>
                          <a:effectLst/>
                          <a:latin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cs typeface="Times New Roman" panose="02020603050405020304" pitchFamily="18" charset="0"/>
                        </a:rPr>
                        <a:t>cặp</a:t>
                      </a:r>
                      <a:r>
                        <a:rPr lang="en-US" sz="2600" dirty="0">
                          <a:solidFill>
                            <a:srgbClr val="000000"/>
                          </a:solidFill>
                          <a:effectLst/>
                          <a:latin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cs typeface="Times New Roman" panose="02020603050405020304" pitchFamily="18" charset="0"/>
                        </a:rPr>
                        <a:t>tròng</a:t>
                      </a:r>
                      <a:r>
                        <a:rPr lang="en-US" sz="2600" dirty="0">
                          <a:solidFill>
                            <a:srgbClr val="000000"/>
                          </a:solidFill>
                          <a:effectLst/>
                          <a:latin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cs typeface="Times New Roman" panose="02020603050405020304" pitchFamily="18" charset="0"/>
                        </a:rPr>
                        <a:t>mắt</a:t>
                      </a:r>
                      <a:r>
                        <a:rPr lang="en-US" sz="2600" dirty="0">
                          <a:solidFill>
                            <a:srgbClr val="000000"/>
                          </a:solidFill>
                          <a:effectLst/>
                          <a:latin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cs typeface="Times New Roman" panose="02020603050405020304" pitchFamily="18" charset="0"/>
                        </a:rPr>
                        <a:t>trắng</a:t>
                      </a:r>
                      <a:r>
                        <a:rPr lang="en-US" sz="2600" dirty="0">
                          <a:solidFill>
                            <a:srgbClr val="000000"/>
                          </a:solidFill>
                          <a:effectLst/>
                          <a:latin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cs typeface="Times New Roman" panose="02020603050405020304" pitchFamily="18" charset="0"/>
                        </a:rPr>
                        <a:t>dã</a:t>
                      </a:r>
                      <a:r>
                        <a:rPr lang="en-US" sz="2600" dirty="0">
                          <a:solidFill>
                            <a:srgbClr val="000000"/>
                          </a:solidFill>
                          <a:effectLst/>
                          <a:latin typeface="Times New Roman" panose="02020603050405020304" pitchFamily="18" charset="0"/>
                          <a:cs typeface="Times New Roman" panose="02020603050405020304" pitchFamily="18" charset="0"/>
                        </a:rPr>
                        <a:t>, long qua, long </a:t>
                      </a:r>
                      <a:r>
                        <a:rPr lang="en-US" sz="2600" dirty="0" err="1">
                          <a:solidFill>
                            <a:srgbClr val="000000"/>
                          </a:solidFill>
                          <a:effectLst/>
                          <a:latin typeface="Times New Roman" panose="02020603050405020304" pitchFamily="18" charset="0"/>
                          <a:cs typeface="Times New Roman" panose="02020603050405020304" pitchFamily="18" charset="0"/>
                        </a:rPr>
                        <a:t>lại</a:t>
                      </a:r>
                      <a:r>
                        <a:rPr lang="en-US" sz="2600" dirty="0">
                          <a:solidFill>
                            <a:srgbClr val="000000"/>
                          </a:solidFill>
                          <a:effectLst/>
                          <a:latin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cs typeface="Times New Roman" panose="02020603050405020304" pitchFamily="18" charset="0"/>
                        </a:rPr>
                        <a:t>sắc</a:t>
                      </a:r>
                      <a:r>
                        <a:rPr lang="en-US" sz="2600" dirty="0">
                          <a:solidFill>
                            <a:srgbClr val="000000"/>
                          </a:solidFill>
                          <a:effectLst/>
                          <a:latin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cs typeface="Times New Roman" panose="02020603050405020304" pitchFamily="18" charset="0"/>
                        </a:rPr>
                        <a:t>như</a:t>
                      </a:r>
                      <a:r>
                        <a:rPr lang="en-US" sz="2600" dirty="0">
                          <a:solidFill>
                            <a:srgbClr val="000000"/>
                          </a:solidFill>
                          <a:effectLst/>
                          <a:latin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cs typeface="Times New Roman" panose="02020603050405020304" pitchFamily="18" charset="0"/>
                        </a:rPr>
                        <a:t>dao</a:t>
                      </a:r>
                      <a:r>
                        <a:rPr lang="en-US" sz="2600" dirty="0">
                          <a:solidFill>
                            <a:srgbClr val="000000"/>
                          </a:solidFill>
                          <a:effectLst/>
                          <a:latin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cs typeface="Times New Roman" panose="02020603050405020304" pitchFamily="18" charset="0"/>
                        </a:rPr>
                        <a:t>Mái</a:t>
                      </a:r>
                      <a:r>
                        <a:rPr lang="en-US" sz="2600" dirty="0">
                          <a:solidFill>
                            <a:srgbClr val="000000"/>
                          </a:solidFill>
                          <a:effectLst/>
                          <a:latin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cs typeface="Times New Roman" panose="02020603050405020304" pitchFamily="18" charset="0"/>
                        </a:rPr>
                        <a:t>tóc</a:t>
                      </a:r>
                      <a:r>
                        <a:rPr lang="en-US" sz="2600" dirty="0">
                          <a:solidFill>
                            <a:srgbClr val="000000"/>
                          </a:solidFill>
                          <a:effectLst/>
                          <a:latin typeface="Times New Roman" panose="02020603050405020304" pitchFamily="18" charset="0"/>
                          <a:cs typeface="Times New Roman" panose="02020603050405020304" pitchFamily="18" charset="0"/>
                        </a:rPr>
                        <a:t> hung </a:t>
                      </a:r>
                      <a:r>
                        <a:rPr lang="en-US" sz="2600" dirty="0" err="1">
                          <a:solidFill>
                            <a:srgbClr val="000000"/>
                          </a:solidFill>
                          <a:effectLst/>
                          <a:latin typeface="Times New Roman" panose="02020603050405020304" pitchFamily="18" charset="0"/>
                          <a:cs typeface="Times New Roman" panose="02020603050405020304" pitchFamily="18" charset="0"/>
                        </a:rPr>
                        <a:t>hung</a:t>
                      </a:r>
                      <a:r>
                        <a:rPr lang="en-US" sz="2600" dirty="0">
                          <a:solidFill>
                            <a:srgbClr val="000000"/>
                          </a:solidFill>
                          <a:effectLst/>
                          <a:latin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cs typeface="Times New Roman" panose="02020603050405020304" pitchFamily="18" charset="0"/>
                        </a:rPr>
                        <a:t>như</a:t>
                      </a:r>
                      <a:r>
                        <a:rPr lang="en-US" sz="2600" dirty="0">
                          <a:solidFill>
                            <a:srgbClr val="000000"/>
                          </a:solidFill>
                          <a:effectLst/>
                          <a:latin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cs typeface="Times New Roman" panose="02020603050405020304" pitchFamily="18" charset="0"/>
                        </a:rPr>
                        <a:t>bờm</a:t>
                      </a:r>
                      <a:r>
                        <a:rPr lang="en-US" sz="2600" dirty="0">
                          <a:solidFill>
                            <a:srgbClr val="000000"/>
                          </a:solidFill>
                          <a:effectLst/>
                          <a:latin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cs typeface="Times New Roman" panose="02020603050405020304" pitchFamily="18" charset="0"/>
                        </a:rPr>
                        <a:t>ngựa</a:t>
                      </a:r>
                      <a:r>
                        <a:rPr lang="en-US" sz="2600" dirty="0">
                          <a:solidFill>
                            <a:srgbClr val="000000"/>
                          </a:solidFill>
                          <a:effectLst/>
                          <a:latin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cs typeface="Times New Roman" panose="02020603050405020304" pitchFamily="18" charset="0"/>
                        </a:rPr>
                        <a:t>phủ</a:t>
                      </a:r>
                      <a:r>
                        <a:rPr lang="en-US" sz="2600" dirty="0">
                          <a:solidFill>
                            <a:srgbClr val="000000"/>
                          </a:solidFill>
                          <a:effectLst/>
                          <a:latin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cs typeface="Times New Roman" panose="02020603050405020304" pitchFamily="18" charset="0"/>
                        </a:rPr>
                        <a:t>dài</a:t>
                      </a:r>
                      <a:r>
                        <a:rPr lang="en-US" sz="2600" dirty="0">
                          <a:solidFill>
                            <a:srgbClr val="000000"/>
                          </a:solidFill>
                          <a:effectLst/>
                          <a:latin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cs typeface="Times New Roman" panose="02020603050405020304" pitchFamily="18" charset="0"/>
                        </a:rPr>
                        <a:t>xuống</a:t>
                      </a:r>
                      <a:r>
                        <a:rPr lang="en-US" sz="2600" dirty="0">
                          <a:solidFill>
                            <a:srgbClr val="000000"/>
                          </a:solidFill>
                          <a:effectLst/>
                          <a:latin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cs typeface="Times New Roman" panose="02020603050405020304" pitchFamily="18" charset="0"/>
                        </a:rPr>
                        <a:t>gáy</a:t>
                      </a:r>
                      <a:r>
                        <a:rPr lang="en-US" sz="2600" dirty="0">
                          <a:solidFill>
                            <a:srgbClr val="000000"/>
                          </a:solidFill>
                          <a:effectLst/>
                          <a:latin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cs typeface="Times New Roman" panose="02020603050405020304" pitchFamily="18" charset="0"/>
                        </a:rPr>
                        <a:t>Chỗ</a:t>
                      </a:r>
                      <a:r>
                        <a:rPr lang="en-US" sz="2600" dirty="0">
                          <a:solidFill>
                            <a:srgbClr val="000000"/>
                          </a:solidFill>
                          <a:effectLst/>
                          <a:latin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cs typeface="Times New Roman" panose="02020603050405020304" pitchFamily="18" charset="0"/>
                        </a:rPr>
                        <a:t>gò</a:t>
                      </a:r>
                      <a:r>
                        <a:rPr lang="en-US" sz="2600" dirty="0">
                          <a:solidFill>
                            <a:srgbClr val="000000"/>
                          </a:solidFill>
                          <a:effectLst/>
                          <a:latin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cs typeface="Times New Roman" panose="02020603050405020304" pitchFamily="18" charset="0"/>
                        </a:rPr>
                        <a:t>má</a:t>
                      </a:r>
                      <a:r>
                        <a:rPr lang="en-US" sz="2600" dirty="0">
                          <a:solidFill>
                            <a:srgbClr val="000000"/>
                          </a:solidFill>
                          <a:effectLst/>
                          <a:latin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cs typeface="Times New Roman" panose="02020603050405020304" pitchFamily="18" charset="0"/>
                        </a:rPr>
                        <a:t>bên</a:t>
                      </a:r>
                      <a:r>
                        <a:rPr lang="en-US" sz="2600" dirty="0">
                          <a:solidFill>
                            <a:srgbClr val="000000"/>
                          </a:solidFill>
                          <a:effectLst/>
                          <a:latin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cs typeface="Times New Roman" panose="02020603050405020304" pitchFamily="18" charset="0"/>
                        </a:rPr>
                        <a:t>phải</a:t>
                      </a:r>
                      <a:r>
                        <a:rPr lang="en-US" sz="2600" dirty="0">
                          <a:solidFill>
                            <a:srgbClr val="000000"/>
                          </a:solidFill>
                          <a:effectLst/>
                          <a:latin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cs typeface="Times New Roman" panose="02020603050405020304" pitchFamily="18" charset="0"/>
                        </a:rPr>
                        <a:t>có</a:t>
                      </a:r>
                      <a:r>
                        <a:rPr lang="en-US" sz="2600" dirty="0">
                          <a:solidFill>
                            <a:srgbClr val="000000"/>
                          </a:solidFill>
                          <a:effectLst/>
                          <a:latin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cs typeface="Times New Roman" panose="02020603050405020304" pitchFamily="18" charset="0"/>
                        </a:rPr>
                        <a:t>năm</a:t>
                      </a:r>
                      <a:r>
                        <a:rPr lang="en-US" sz="2600" dirty="0">
                          <a:solidFill>
                            <a:srgbClr val="000000"/>
                          </a:solidFill>
                          <a:effectLst/>
                          <a:latin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cs typeface="Times New Roman" panose="02020603050405020304" pitchFamily="18" charset="0"/>
                        </a:rPr>
                        <a:t>cái</a:t>
                      </a:r>
                      <a:r>
                        <a:rPr lang="en-US" sz="2600" dirty="0">
                          <a:solidFill>
                            <a:srgbClr val="000000"/>
                          </a:solidFill>
                          <a:effectLst/>
                          <a:latin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cs typeface="Times New Roman" panose="02020603050405020304" pitchFamily="18" charset="0"/>
                        </a:rPr>
                        <a:t>sẹo</a:t>
                      </a:r>
                      <a:r>
                        <a:rPr lang="en-US" sz="2600" dirty="0">
                          <a:solidFill>
                            <a:srgbClr val="000000"/>
                          </a:solidFill>
                          <a:effectLst/>
                          <a:latin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cs typeface="Times New Roman" panose="02020603050405020304" pitchFamily="18" charset="0"/>
                        </a:rPr>
                        <a:t>dài</a:t>
                      </a:r>
                      <a:r>
                        <a:rPr lang="en-US" sz="2600" dirty="0">
                          <a:solidFill>
                            <a:srgbClr val="000000"/>
                          </a:solidFill>
                          <a:effectLst/>
                          <a:latin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cs typeface="Times New Roman" panose="02020603050405020304" pitchFamily="18" charset="0"/>
                        </a:rPr>
                        <a:t>sả</a:t>
                      </a:r>
                      <a:r>
                        <a:rPr lang="en-US" sz="2600" dirty="0">
                          <a:solidFill>
                            <a:srgbClr val="000000"/>
                          </a:solidFill>
                          <a:effectLst/>
                          <a:latin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cs typeface="Times New Roman" panose="02020603050405020304" pitchFamily="18" charset="0"/>
                        </a:rPr>
                        <a:t>xuống</a:t>
                      </a:r>
                      <a:r>
                        <a:rPr lang="en-US" sz="2600" dirty="0">
                          <a:solidFill>
                            <a:srgbClr val="000000"/>
                          </a:solidFill>
                          <a:effectLst/>
                          <a:latin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cs typeface="Times New Roman" panose="02020603050405020304" pitchFamily="18" charset="0"/>
                        </a:rPr>
                        <a:t>từ</a:t>
                      </a:r>
                      <a:r>
                        <a:rPr lang="en-US" sz="2600" dirty="0">
                          <a:solidFill>
                            <a:srgbClr val="000000"/>
                          </a:solidFill>
                          <a:effectLst/>
                          <a:latin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cs typeface="Times New Roman" panose="02020603050405020304" pitchFamily="18" charset="0"/>
                        </a:rPr>
                        <a:t>thái</a:t>
                      </a:r>
                      <a:r>
                        <a:rPr lang="en-US" sz="2600" dirty="0">
                          <a:solidFill>
                            <a:srgbClr val="000000"/>
                          </a:solidFill>
                          <a:effectLst/>
                          <a:latin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cs typeface="Times New Roman" panose="02020603050405020304" pitchFamily="18" charset="0"/>
                        </a:rPr>
                        <a:t>dương</a:t>
                      </a:r>
                      <a:r>
                        <a:rPr lang="en-US" sz="2600" dirty="0">
                          <a:solidFill>
                            <a:srgbClr val="000000"/>
                          </a:solidFill>
                          <a:effectLst/>
                          <a:latin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cs typeface="Times New Roman" panose="02020603050405020304" pitchFamily="18" charset="0"/>
                        </a:rPr>
                        <a:t>vắt</a:t>
                      </a:r>
                      <a:r>
                        <a:rPr lang="en-US" sz="2600" dirty="0">
                          <a:solidFill>
                            <a:srgbClr val="000000"/>
                          </a:solidFill>
                          <a:effectLst/>
                          <a:latin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cs typeface="Times New Roman" panose="02020603050405020304" pitchFamily="18" charset="0"/>
                        </a:rPr>
                        <a:t>đến</a:t>
                      </a:r>
                      <a:r>
                        <a:rPr lang="en-US" sz="2600" dirty="0">
                          <a:solidFill>
                            <a:srgbClr val="000000"/>
                          </a:solidFill>
                          <a:effectLst/>
                          <a:latin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cs typeface="Times New Roman" panose="02020603050405020304" pitchFamily="18" charset="0"/>
                        </a:rPr>
                        <a:t>cổ</a:t>
                      </a:r>
                      <a:r>
                        <a:rPr lang="en-US" sz="2600" dirty="0">
                          <a:solidFill>
                            <a:srgbClr val="000000"/>
                          </a:solidFill>
                          <a:effectLst/>
                          <a:latin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cs typeface="Times New Roman" panose="02020603050405020304" pitchFamily="18" charset="0"/>
                        </a:rPr>
                        <a:t>như</a:t>
                      </a:r>
                      <a:r>
                        <a:rPr lang="en-US" sz="2600" dirty="0">
                          <a:solidFill>
                            <a:srgbClr val="000000"/>
                          </a:solidFill>
                          <a:effectLst/>
                          <a:latin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cs typeface="Times New Roman" panose="02020603050405020304" pitchFamily="18" charset="0"/>
                        </a:rPr>
                        <a:t>đầu</a:t>
                      </a:r>
                      <a:r>
                        <a:rPr lang="en-US" sz="2600" dirty="0">
                          <a:solidFill>
                            <a:srgbClr val="000000"/>
                          </a:solidFill>
                          <a:effectLst/>
                          <a:latin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cs typeface="Times New Roman" panose="02020603050405020304" pitchFamily="18" charset="0"/>
                        </a:rPr>
                        <a:t>móng</a:t>
                      </a:r>
                      <a:r>
                        <a:rPr lang="en-US" sz="2600" dirty="0">
                          <a:solidFill>
                            <a:srgbClr val="000000"/>
                          </a:solidFill>
                          <a:effectLst/>
                          <a:latin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cs typeface="Times New Roman" panose="02020603050405020304" pitchFamily="18" charset="0"/>
                        </a:rPr>
                        <a:t>cọp</a:t>
                      </a:r>
                      <a:r>
                        <a:rPr lang="en-US" sz="2600" dirty="0">
                          <a:solidFill>
                            <a:srgbClr val="000000"/>
                          </a:solidFill>
                          <a:effectLst/>
                          <a:latin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cs typeface="Times New Roman" panose="02020603050405020304" pitchFamily="18" charset="0"/>
                        </a:rPr>
                        <a:t>cào</a:t>
                      </a:r>
                      <a:r>
                        <a:rPr lang="en-US" sz="2600" dirty="0">
                          <a:solidFill>
                            <a:srgbClr val="000000"/>
                          </a:solidFill>
                          <a:effectLst/>
                          <a:latin typeface="Times New Roman" panose="02020603050405020304" pitchFamily="18" charset="0"/>
                          <a:cs typeface="Times New Roman" panose="02020603050405020304" pitchFamily="18" charset="0"/>
                        </a:rPr>
                        <a:t>...</a:t>
                      </a:r>
                      <a:endParaRPr lang="en-US" sz="2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7625" marR="47625" marT="47625" marB="47625"/>
                </a:tc>
                <a:extLst>
                  <a:ext uri="{0D108BD9-81ED-4DB2-BD59-A6C34878D82A}">
                    <a16:rowId xmlns:a16="http://schemas.microsoft.com/office/drawing/2014/main" val="315252815"/>
                  </a:ext>
                </a:extLst>
              </a:tr>
            </a:tbl>
          </a:graphicData>
        </a:graphic>
      </p:graphicFrame>
    </p:spTree>
    <p:extLst>
      <p:ext uri="{BB962C8B-B14F-4D97-AF65-F5344CB8AC3E}">
        <p14:creationId xmlns:p14="http://schemas.microsoft.com/office/powerpoint/2010/main" val="2012870923"/>
      </p:ext>
    </p:extLst>
  </p:cSld>
  <p:clrMapOvr>
    <a:masterClrMapping/>
  </p:clrMapOvr>
  <p:transition spd="slow">
    <p:comb/>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076E5AA-6817-4C39-A254-EAC5B35F44FA}"/>
              </a:ext>
            </a:extLst>
          </p:cNvPr>
          <p:cNvSpPr txBox="1"/>
          <p:nvPr/>
        </p:nvSpPr>
        <p:spPr>
          <a:xfrm>
            <a:off x="660400" y="223957"/>
            <a:ext cx="10807700" cy="6093976"/>
          </a:xfrm>
          <a:prstGeom prst="rect">
            <a:avLst/>
          </a:prstGeom>
          <a:noFill/>
        </p:spPr>
        <p:txBody>
          <a:bodyPr wrap="square">
            <a:spAutoFit/>
          </a:bodyPr>
          <a:lstStyle/>
          <a:p>
            <a:pPr algn="just"/>
            <a:r>
              <a:rPr lang="en-US" sz="2600" b="1" dirty="0" err="1">
                <a:solidFill>
                  <a:srgbClr val="000000"/>
                </a:solidFill>
                <a:effectLst/>
                <a:latin typeface="Times New Roman" panose="02020603050405020304" pitchFamily="18" charset="0"/>
                <a:ea typeface="Times New Roman" panose="02020603050405020304" pitchFamily="18" charset="0"/>
              </a:rPr>
              <a:t>Câu</a:t>
            </a:r>
            <a:r>
              <a:rPr lang="en-US" sz="2600" b="1" dirty="0">
                <a:solidFill>
                  <a:srgbClr val="000000"/>
                </a:solidFill>
                <a:effectLst/>
                <a:latin typeface="Times New Roman" panose="02020603050405020304" pitchFamily="18" charset="0"/>
                <a:ea typeface="Times New Roman" panose="02020603050405020304" pitchFamily="18" charset="0"/>
              </a:rPr>
              <a:t> 2:</a:t>
            </a:r>
            <a:endParaRPr lang="en-US" sz="2600" dirty="0">
              <a:effectLst/>
              <a:latin typeface="Times New Roman" panose="02020603050405020304" pitchFamily="18" charset="0"/>
              <a:ea typeface="Calibri" panose="020F0502020204030204" pitchFamily="34" charset="0"/>
            </a:endParaRPr>
          </a:p>
          <a:p>
            <a:pPr marL="457200" indent="-457200" algn="just">
              <a:buFont typeface="Wingdings" panose="05000000000000000000" pitchFamily="2" charset="2"/>
              <a:buChar char="v"/>
            </a:pPr>
            <a:r>
              <a:rPr lang="vi-VN" sz="2600" dirty="0">
                <a:solidFill>
                  <a:srgbClr val="000000"/>
                </a:solidFill>
                <a:effectLst/>
                <a:latin typeface="Times New Roman" panose="02020603050405020304" pitchFamily="18" charset="0"/>
                <a:ea typeface="Calibri" panose="020F0502020204030204" pitchFamily="34" charset="0"/>
              </a:rPr>
              <a:t>Mục đích chính: </a:t>
            </a:r>
            <a:endParaRPr lang="en-US" sz="2600" dirty="0">
              <a:effectLst/>
              <a:latin typeface="Times New Roman" panose="02020603050405020304" pitchFamily="18" charset="0"/>
              <a:ea typeface="Calibri" panose="020F0502020204030204" pitchFamily="34" charset="0"/>
            </a:endParaRPr>
          </a:p>
          <a:p>
            <a:pPr marL="457200" indent="-457200" algn="just">
              <a:buFont typeface="Wingdings" panose="05000000000000000000" pitchFamily="2" charset="2"/>
              <a:buChar char="ü"/>
            </a:pPr>
            <a:r>
              <a:rPr lang="en-US" sz="2600" dirty="0" err="1">
                <a:solidFill>
                  <a:srgbClr val="000000"/>
                </a:solidFill>
                <a:effectLst/>
                <a:latin typeface="Times New Roman" panose="02020603050405020304" pitchFamily="18" charset="0"/>
                <a:ea typeface="Calibri" panose="020F0502020204030204" pitchFamily="34" charset="0"/>
              </a:rPr>
              <a:t>Làm</a:t>
            </a:r>
            <a:r>
              <a:rPr lang="en-US" sz="2600" dirty="0">
                <a:solidFill>
                  <a:srgbClr val="000000"/>
                </a:solidFill>
                <a:effectLst/>
                <a:latin typeface="Times New Roman" panose="02020603050405020304" pitchFamily="18" charset="0"/>
                <a:ea typeface="Calibri" panose="020F0502020204030204" pitchFamily="34" charset="0"/>
              </a:rPr>
              <a:t> </a:t>
            </a:r>
            <a:r>
              <a:rPr lang="en-US" sz="2600" dirty="0" err="1">
                <a:solidFill>
                  <a:srgbClr val="000000"/>
                </a:solidFill>
                <a:effectLst/>
                <a:latin typeface="Times New Roman" panose="02020603050405020304" pitchFamily="18" charset="0"/>
                <a:ea typeface="Calibri" panose="020F0502020204030204" pitchFamily="34" charset="0"/>
              </a:rPr>
              <a:t>rõ</a:t>
            </a:r>
            <a:r>
              <a:rPr lang="en-US" sz="2600" dirty="0">
                <a:solidFill>
                  <a:srgbClr val="000000"/>
                </a:solidFill>
                <a:effectLst/>
                <a:latin typeface="Times New Roman" panose="02020603050405020304" pitchFamily="18" charset="0"/>
                <a:ea typeface="Calibri" panose="020F0502020204030204" pitchFamily="34" charset="0"/>
              </a:rPr>
              <a:t> ý </a:t>
            </a:r>
            <a:r>
              <a:rPr lang="vi-VN" sz="2600" dirty="0">
                <a:solidFill>
                  <a:srgbClr val="000000"/>
                </a:solidFill>
                <a:effectLst/>
                <a:latin typeface="Times New Roman" panose="02020603050405020304" pitchFamily="18" charset="0"/>
                <a:ea typeface="Calibri" panose="020F0502020204030204" pitchFamily="34" charset="0"/>
              </a:rPr>
              <a:t>kiến</a:t>
            </a:r>
            <a:r>
              <a:rPr lang="en-US" sz="2600" dirty="0">
                <a:solidFill>
                  <a:srgbClr val="000000"/>
                </a:solidFill>
                <a:effectLst/>
                <a:latin typeface="Times New Roman" panose="02020603050405020304" pitchFamily="18" charset="0"/>
                <a:ea typeface="Calibri" panose="020F0502020204030204" pitchFamily="34" charset="0"/>
              </a:rPr>
              <a:t>: </a:t>
            </a:r>
            <a:r>
              <a:rPr lang="vi-VN" sz="2600" dirty="0">
                <a:solidFill>
                  <a:srgbClr val="000000"/>
                </a:solidFill>
                <a:effectLst/>
                <a:latin typeface="Times New Roman" panose="02020603050405020304" pitchFamily="18" charset="0"/>
                <a:ea typeface="Calibri" panose="020F0502020204030204" pitchFamily="34" charset="0"/>
              </a:rPr>
              <a:t>“</a:t>
            </a:r>
            <a:r>
              <a:rPr lang="en-US" sz="2600" i="1" dirty="0" err="1">
                <a:solidFill>
                  <a:srgbClr val="000000"/>
                </a:solidFill>
                <a:effectLst/>
                <a:latin typeface="Times New Roman" panose="02020603050405020304" pitchFamily="18" charset="0"/>
                <a:ea typeface="Calibri" panose="020F0502020204030204" pitchFamily="34" charset="0"/>
              </a:rPr>
              <a:t>Đất</a:t>
            </a:r>
            <a:r>
              <a:rPr lang="en-US" sz="2600" i="1" dirty="0">
                <a:solidFill>
                  <a:srgbClr val="000000"/>
                </a:solidFill>
                <a:effectLst/>
                <a:latin typeface="Times New Roman" panose="02020603050405020304" pitchFamily="18" charset="0"/>
                <a:ea typeface="Calibri" panose="020F0502020204030204" pitchFamily="34" charset="0"/>
              </a:rPr>
              <a:t> </a:t>
            </a:r>
            <a:r>
              <a:rPr lang="en-US" sz="2600" i="1" dirty="0" err="1">
                <a:solidFill>
                  <a:srgbClr val="000000"/>
                </a:solidFill>
                <a:effectLst/>
                <a:latin typeface="Times New Roman" panose="02020603050405020304" pitchFamily="18" charset="0"/>
                <a:ea typeface="Calibri" panose="020F0502020204030204" pitchFamily="34" charset="0"/>
              </a:rPr>
              <a:t>rừng</a:t>
            </a:r>
            <a:r>
              <a:rPr lang="en-US" sz="2600" i="1" dirty="0">
                <a:solidFill>
                  <a:srgbClr val="000000"/>
                </a:solidFill>
                <a:effectLst/>
                <a:latin typeface="Times New Roman" panose="02020603050405020304" pitchFamily="18" charset="0"/>
                <a:ea typeface="Calibri" panose="020F0502020204030204" pitchFamily="34" charset="0"/>
              </a:rPr>
              <a:t> </a:t>
            </a:r>
            <a:r>
              <a:rPr lang="en-US" sz="2600" i="1" dirty="0" err="1">
                <a:solidFill>
                  <a:srgbClr val="000000"/>
                </a:solidFill>
                <a:effectLst/>
                <a:latin typeface="Times New Roman" panose="02020603050405020304" pitchFamily="18" charset="0"/>
                <a:ea typeface="Calibri" panose="020F0502020204030204" pitchFamily="34" charset="0"/>
              </a:rPr>
              <a:t>phương</a:t>
            </a:r>
            <a:r>
              <a:rPr lang="en-US" sz="2600" i="1" dirty="0">
                <a:solidFill>
                  <a:srgbClr val="000000"/>
                </a:solidFill>
                <a:effectLst/>
                <a:latin typeface="Times New Roman" panose="02020603050405020304" pitchFamily="18" charset="0"/>
                <a:ea typeface="Calibri" panose="020F0502020204030204" pitchFamily="34" charset="0"/>
              </a:rPr>
              <a:t> Nam”</a:t>
            </a:r>
            <a:r>
              <a:rPr lang="en-US" sz="2600" dirty="0">
                <a:solidFill>
                  <a:srgbClr val="000000"/>
                </a:solidFill>
                <a:effectLst/>
                <a:latin typeface="Times New Roman" panose="02020603050405020304" pitchFamily="18" charset="0"/>
                <a:ea typeface="Calibri" panose="020F0502020204030204" pitchFamily="34" charset="0"/>
              </a:rPr>
              <a:t> </a:t>
            </a:r>
            <a:r>
              <a:rPr lang="en-US" sz="2600" dirty="0" err="1">
                <a:solidFill>
                  <a:srgbClr val="000000"/>
                </a:solidFill>
                <a:effectLst/>
                <a:latin typeface="Times New Roman" panose="02020603050405020304" pitchFamily="18" charset="0"/>
                <a:ea typeface="Calibri" panose="020F0502020204030204" pitchFamily="34" charset="0"/>
              </a:rPr>
              <a:t>đã</a:t>
            </a:r>
            <a:r>
              <a:rPr lang="en-US" sz="2600" dirty="0">
                <a:solidFill>
                  <a:srgbClr val="000000"/>
                </a:solidFill>
                <a:effectLst/>
                <a:latin typeface="Times New Roman" panose="02020603050405020304" pitchFamily="18" charset="0"/>
                <a:ea typeface="Calibri" panose="020F0502020204030204" pitchFamily="34" charset="0"/>
              </a:rPr>
              <a:t> </a:t>
            </a:r>
            <a:r>
              <a:rPr lang="en-US" sz="2600" dirty="0" err="1">
                <a:solidFill>
                  <a:srgbClr val="000000"/>
                </a:solidFill>
                <a:effectLst/>
                <a:latin typeface="Times New Roman" panose="02020603050405020304" pitchFamily="18" charset="0"/>
                <a:ea typeface="Calibri" panose="020F0502020204030204" pitchFamily="34" charset="0"/>
              </a:rPr>
              <a:t>nói</a:t>
            </a:r>
            <a:r>
              <a:rPr lang="en-US" sz="2600" dirty="0">
                <a:solidFill>
                  <a:srgbClr val="000000"/>
                </a:solidFill>
                <a:effectLst/>
                <a:latin typeface="Times New Roman" panose="02020603050405020304" pitchFamily="18" charset="0"/>
                <a:ea typeface="Calibri" panose="020F0502020204030204" pitchFamily="34" charset="0"/>
              </a:rPr>
              <a:t> </a:t>
            </a:r>
            <a:r>
              <a:rPr lang="en-US" sz="2600" dirty="0" err="1">
                <a:solidFill>
                  <a:srgbClr val="000000"/>
                </a:solidFill>
                <a:effectLst/>
                <a:latin typeface="Times New Roman" panose="02020603050405020304" pitchFamily="18" charset="0"/>
                <a:ea typeface="Calibri" panose="020F0502020204030204" pitchFamily="34" charset="0"/>
              </a:rPr>
              <a:t>được</a:t>
            </a:r>
            <a:r>
              <a:rPr lang="en-US" sz="2600" dirty="0">
                <a:solidFill>
                  <a:srgbClr val="000000"/>
                </a:solidFill>
                <a:effectLst/>
                <a:latin typeface="Times New Roman" panose="02020603050405020304" pitchFamily="18" charset="0"/>
                <a:ea typeface="Calibri" panose="020F0502020204030204" pitchFamily="34" charset="0"/>
              </a:rPr>
              <a:t> </a:t>
            </a:r>
            <a:r>
              <a:rPr lang="en-US" sz="2600" dirty="0" err="1">
                <a:solidFill>
                  <a:srgbClr val="000000"/>
                </a:solidFill>
                <a:effectLst/>
                <a:latin typeface="Times New Roman" panose="02020603050405020304" pitchFamily="18" charset="0"/>
                <a:ea typeface="Calibri" panose="020F0502020204030204" pitchFamily="34" charset="0"/>
              </a:rPr>
              <a:t>cái</a:t>
            </a:r>
            <a:r>
              <a:rPr lang="en-US" sz="2600" dirty="0">
                <a:solidFill>
                  <a:srgbClr val="000000"/>
                </a:solidFill>
                <a:effectLst/>
                <a:latin typeface="Times New Roman" panose="02020603050405020304" pitchFamily="18" charset="0"/>
                <a:ea typeface="Calibri" panose="020F0502020204030204" pitchFamily="34" charset="0"/>
              </a:rPr>
              <a:t> </a:t>
            </a:r>
            <a:r>
              <a:rPr lang="en-US" sz="2600" dirty="0" err="1">
                <a:solidFill>
                  <a:srgbClr val="000000"/>
                </a:solidFill>
                <a:effectLst/>
                <a:latin typeface="Times New Roman" panose="02020603050405020304" pitchFamily="18" charset="0"/>
                <a:ea typeface="Calibri" panose="020F0502020204030204" pitchFamily="34" charset="0"/>
              </a:rPr>
              <a:t>tinh</a:t>
            </a:r>
            <a:r>
              <a:rPr lang="en-US" sz="2600" dirty="0">
                <a:solidFill>
                  <a:srgbClr val="000000"/>
                </a:solidFill>
                <a:effectLst/>
                <a:latin typeface="Times New Roman" panose="02020603050405020304" pitchFamily="18" charset="0"/>
                <a:ea typeface="Calibri" panose="020F0502020204030204" pitchFamily="34" charset="0"/>
              </a:rPr>
              <a:t> </a:t>
            </a:r>
            <a:r>
              <a:rPr lang="en-US" sz="2600" dirty="0" err="1">
                <a:solidFill>
                  <a:srgbClr val="000000"/>
                </a:solidFill>
                <a:effectLst/>
                <a:latin typeface="Times New Roman" panose="02020603050405020304" pitchFamily="18" charset="0"/>
                <a:ea typeface="Calibri" panose="020F0502020204030204" pitchFamily="34" charset="0"/>
              </a:rPr>
              <a:t>túy</a:t>
            </a:r>
            <a:r>
              <a:rPr lang="en-US" sz="2600" dirty="0">
                <a:solidFill>
                  <a:srgbClr val="000000"/>
                </a:solidFill>
                <a:effectLst/>
                <a:latin typeface="Times New Roman" panose="02020603050405020304" pitchFamily="18" charset="0"/>
                <a:ea typeface="Calibri" panose="020F0502020204030204" pitchFamily="34" charset="0"/>
              </a:rPr>
              <a:t> </a:t>
            </a:r>
            <a:r>
              <a:rPr lang="en-US" sz="2600" dirty="0" err="1">
                <a:solidFill>
                  <a:srgbClr val="000000"/>
                </a:solidFill>
                <a:effectLst/>
                <a:latin typeface="Times New Roman" panose="02020603050405020304" pitchFamily="18" charset="0"/>
                <a:ea typeface="Calibri" panose="020F0502020204030204" pitchFamily="34" charset="0"/>
              </a:rPr>
              <a:t>của</a:t>
            </a:r>
            <a:r>
              <a:rPr lang="en-US" sz="2600" dirty="0">
                <a:solidFill>
                  <a:srgbClr val="000000"/>
                </a:solidFill>
                <a:effectLst/>
                <a:latin typeface="Times New Roman" panose="02020603050405020304" pitchFamily="18" charset="0"/>
                <a:ea typeface="Calibri" panose="020F0502020204030204" pitchFamily="34" charset="0"/>
              </a:rPr>
              <a:t> </a:t>
            </a:r>
            <a:r>
              <a:rPr lang="en-US" sz="2600" dirty="0" err="1">
                <a:solidFill>
                  <a:srgbClr val="000000"/>
                </a:solidFill>
                <a:effectLst/>
                <a:latin typeface="Times New Roman" panose="02020603050405020304" pitchFamily="18" charset="0"/>
                <a:ea typeface="Calibri" panose="020F0502020204030204" pitchFamily="34" charset="0"/>
              </a:rPr>
              <a:t>hồn</a:t>
            </a:r>
            <a:r>
              <a:rPr lang="en-US" sz="2600" dirty="0">
                <a:solidFill>
                  <a:srgbClr val="000000"/>
                </a:solidFill>
                <a:effectLst/>
                <a:latin typeface="Times New Roman" panose="02020603050405020304" pitchFamily="18" charset="0"/>
                <a:ea typeface="Calibri" panose="020F0502020204030204" pitchFamily="34" charset="0"/>
              </a:rPr>
              <a:t> </a:t>
            </a:r>
            <a:r>
              <a:rPr lang="en-US" sz="2600" dirty="0" err="1">
                <a:solidFill>
                  <a:srgbClr val="000000"/>
                </a:solidFill>
                <a:effectLst/>
                <a:latin typeface="Times New Roman" panose="02020603050405020304" pitchFamily="18" charset="0"/>
                <a:ea typeface="Calibri" panose="020F0502020204030204" pitchFamily="34" charset="0"/>
              </a:rPr>
              <a:t>đất</a:t>
            </a:r>
            <a:r>
              <a:rPr lang="en-US" sz="2600" dirty="0">
                <a:solidFill>
                  <a:srgbClr val="000000"/>
                </a:solidFill>
                <a:effectLst/>
                <a:latin typeface="Times New Roman" panose="02020603050405020304" pitchFamily="18" charset="0"/>
                <a:ea typeface="Calibri" panose="020F0502020204030204" pitchFamily="34" charset="0"/>
              </a:rPr>
              <a:t>, </a:t>
            </a:r>
            <a:r>
              <a:rPr lang="en-US" sz="2600" dirty="0" err="1">
                <a:solidFill>
                  <a:srgbClr val="000000"/>
                </a:solidFill>
                <a:effectLst/>
                <a:latin typeface="Times New Roman" panose="02020603050405020304" pitchFamily="18" charset="0"/>
                <a:ea typeface="Calibri" panose="020F0502020204030204" pitchFamily="34" charset="0"/>
              </a:rPr>
              <a:t>hồn</a:t>
            </a:r>
            <a:r>
              <a:rPr lang="en-US" sz="2600" dirty="0">
                <a:solidFill>
                  <a:srgbClr val="000000"/>
                </a:solidFill>
                <a:effectLst/>
                <a:latin typeface="Times New Roman" panose="02020603050405020304" pitchFamily="18" charset="0"/>
                <a:ea typeface="Calibri" panose="020F0502020204030204" pitchFamily="34" charset="0"/>
              </a:rPr>
              <a:t> </a:t>
            </a:r>
            <a:r>
              <a:rPr lang="en-US" sz="2600" dirty="0" err="1">
                <a:solidFill>
                  <a:srgbClr val="000000"/>
                </a:solidFill>
                <a:effectLst/>
                <a:latin typeface="Times New Roman" panose="02020603050405020304" pitchFamily="18" charset="0"/>
                <a:ea typeface="Calibri" panose="020F0502020204030204" pitchFamily="34" charset="0"/>
              </a:rPr>
              <a:t>người</a:t>
            </a:r>
            <a:r>
              <a:rPr lang="en-US" sz="2600" dirty="0">
                <a:solidFill>
                  <a:srgbClr val="000000"/>
                </a:solidFill>
                <a:effectLst/>
                <a:latin typeface="Times New Roman" panose="02020603050405020304" pitchFamily="18" charset="0"/>
                <a:ea typeface="Calibri" panose="020F0502020204030204" pitchFamily="34" charset="0"/>
              </a:rPr>
              <a:t> </a:t>
            </a:r>
            <a:r>
              <a:rPr lang="en-US" sz="2600" dirty="0" err="1">
                <a:solidFill>
                  <a:srgbClr val="000000"/>
                </a:solidFill>
                <a:effectLst/>
                <a:latin typeface="Times New Roman" panose="02020603050405020304" pitchFamily="18" charset="0"/>
                <a:ea typeface="Calibri" panose="020F0502020204030204" pitchFamily="34" charset="0"/>
              </a:rPr>
              <a:t>một</a:t>
            </a:r>
            <a:r>
              <a:rPr lang="en-US" sz="2600" dirty="0">
                <a:solidFill>
                  <a:srgbClr val="000000"/>
                </a:solidFill>
                <a:effectLst/>
                <a:latin typeface="Times New Roman" panose="02020603050405020304" pitchFamily="18" charset="0"/>
                <a:ea typeface="Calibri" panose="020F0502020204030204" pitchFamily="34" charset="0"/>
              </a:rPr>
              <a:t> </a:t>
            </a:r>
            <a:r>
              <a:rPr lang="en-US" sz="2600" dirty="0" err="1">
                <a:solidFill>
                  <a:srgbClr val="000000"/>
                </a:solidFill>
                <a:effectLst/>
                <a:latin typeface="Times New Roman" panose="02020603050405020304" pitchFamily="18" charset="0"/>
                <a:ea typeface="Calibri" panose="020F0502020204030204" pitchFamily="34" charset="0"/>
              </a:rPr>
              <a:t>vùng</a:t>
            </a:r>
            <a:r>
              <a:rPr lang="en-US" sz="2600" dirty="0">
                <a:solidFill>
                  <a:srgbClr val="000000"/>
                </a:solidFill>
                <a:effectLst/>
                <a:latin typeface="Times New Roman" panose="02020603050405020304" pitchFamily="18" charset="0"/>
                <a:ea typeface="Calibri" panose="020F0502020204030204" pitchFamily="34" charset="0"/>
              </a:rPr>
              <a:t> </a:t>
            </a:r>
            <a:r>
              <a:rPr lang="en-US" sz="2600" dirty="0" err="1">
                <a:solidFill>
                  <a:srgbClr val="000000"/>
                </a:solidFill>
                <a:effectLst/>
                <a:latin typeface="Times New Roman" panose="02020603050405020304" pitchFamily="18" charset="0"/>
                <a:ea typeface="Calibri" panose="020F0502020204030204" pitchFamily="34" charset="0"/>
              </a:rPr>
              <a:t>châu</a:t>
            </a:r>
            <a:r>
              <a:rPr lang="en-US" sz="2600" dirty="0">
                <a:solidFill>
                  <a:srgbClr val="000000"/>
                </a:solidFill>
                <a:effectLst/>
                <a:latin typeface="Times New Roman" panose="02020603050405020304" pitchFamily="18" charset="0"/>
                <a:ea typeface="Calibri" panose="020F0502020204030204" pitchFamily="34" charset="0"/>
              </a:rPr>
              <a:t> </a:t>
            </a:r>
            <a:r>
              <a:rPr lang="en-US" sz="2600" dirty="0" err="1">
                <a:solidFill>
                  <a:srgbClr val="000000"/>
                </a:solidFill>
                <a:effectLst/>
                <a:latin typeface="Times New Roman" panose="02020603050405020304" pitchFamily="18" charset="0"/>
                <a:ea typeface="Calibri" panose="020F0502020204030204" pitchFamily="34" charset="0"/>
              </a:rPr>
              <a:t>thổ</a:t>
            </a:r>
            <a:r>
              <a:rPr lang="en-US" sz="2600" dirty="0">
                <a:solidFill>
                  <a:srgbClr val="000000"/>
                </a:solidFill>
                <a:effectLst/>
                <a:latin typeface="Times New Roman" panose="02020603050405020304" pitchFamily="18" charset="0"/>
                <a:ea typeface="Calibri" panose="020F0502020204030204" pitchFamily="34" charset="0"/>
              </a:rPr>
              <a:t> </a:t>
            </a:r>
            <a:r>
              <a:rPr lang="en-US" sz="2600" dirty="0" err="1">
                <a:solidFill>
                  <a:srgbClr val="000000"/>
                </a:solidFill>
                <a:effectLst/>
                <a:latin typeface="Times New Roman" panose="02020603050405020304" pitchFamily="18" charset="0"/>
                <a:ea typeface="Calibri" panose="020F0502020204030204" pitchFamily="34" charset="0"/>
              </a:rPr>
              <a:t>Cửu</a:t>
            </a:r>
            <a:r>
              <a:rPr lang="en-US" sz="2600" dirty="0">
                <a:solidFill>
                  <a:srgbClr val="000000"/>
                </a:solidFill>
                <a:effectLst/>
                <a:latin typeface="Times New Roman" panose="02020603050405020304" pitchFamily="18" charset="0"/>
                <a:ea typeface="Calibri" panose="020F0502020204030204" pitchFamily="34" charset="0"/>
              </a:rPr>
              <a:t> Long </a:t>
            </a:r>
            <a:r>
              <a:rPr lang="en-US" sz="2600" dirty="0" err="1">
                <a:solidFill>
                  <a:srgbClr val="000000"/>
                </a:solidFill>
                <a:effectLst/>
                <a:latin typeface="Times New Roman" panose="02020603050405020304" pitchFamily="18" charset="0"/>
                <a:ea typeface="Calibri" panose="020F0502020204030204" pitchFamily="34" charset="0"/>
              </a:rPr>
              <a:t>Giang</a:t>
            </a:r>
            <a:r>
              <a:rPr lang="en-US" sz="2600" dirty="0">
                <a:solidFill>
                  <a:srgbClr val="000000"/>
                </a:solidFill>
                <a:effectLst/>
                <a:latin typeface="Times New Roman" panose="02020603050405020304" pitchFamily="18" charset="0"/>
                <a:ea typeface="Calibri" panose="020F0502020204030204" pitchFamily="34" charset="0"/>
              </a:rPr>
              <a:t>”.</a:t>
            </a:r>
            <a:endParaRPr lang="en-US" sz="2600" dirty="0">
              <a:effectLst/>
              <a:latin typeface="Times New Roman" panose="02020603050405020304" pitchFamily="18" charset="0"/>
              <a:ea typeface="Calibri" panose="020F0502020204030204" pitchFamily="34" charset="0"/>
            </a:endParaRPr>
          </a:p>
          <a:p>
            <a:pPr marL="457200" indent="-457200" algn="just">
              <a:buFont typeface="Wingdings" panose="05000000000000000000" pitchFamily="2" charset="2"/>
              <a:buChar char="ü"/>
            </a:pPr>
            <a:r>
              <a:rPr lang="en-US" sz="2600" dirty="0">
                <a:solidFill>
                  <a:srgbClr val="000000"/>
                </a:solidFill>
                <a:effectLst/>
                <a:latin typeface="Times New Roman" panose="02020603050405020304" pitchFamily="18" charset="0"/>
                <a:ea typeface="Calibri" panose="020F0502020204030204" pitchFamily="34" charset="0"/>
              </a:rPr>
              <a:t>Qua </a:t>
            </a:r>
            <a:r>
              <a:rPr lang="en-US" sz="2600" dirty="0" err="1">
                <a:solidFill>
                  <a:srgbClr val="000000"/>
                </a:solidFill>
                <a:effectLst/>
                <a:latin typeface="Times New Roman" panose="02020603050405020304" pitchFamily="18" charset="0"/>
                <a:ea typeface="Calibri" panose="020F0502020204030204" pitchFamily="34" charset="0"/>
              </a:rPr>
              <a:t>đó</a:t>
            </a:r>
            <a:r>
              <a:rPr lang="en-US" sz="2600" dirty="0">
                <a:solidFill>
                  <a:srgbClr val="000000"/>
                </a:solidFill>
                <a:effectLst/>
                <a:latin typeface="Times New Roman" panose="02020603050405020304" pitchFamily="18" charset="0"/>
                <a:ea typeface="Calibri" panose="020F0502020204030204" pitchFamily="34" charset="0"/>
              </a:rPr>
              <a:t> c</a:t>
            </a:r>
            <a:r>
              <a:rPr lang="vi-VN" sz="2600" dirty="0">
                <a:solidFill>
                  <a:srgbClr val="000000"/>
                </a:solidFill>
                <a:effectLst/>
                <a:latin typeface="Times New Roman" panose="02020603050405020304" pitchFamily="18" charset="0"/>
                <a:ea typeface="Calibri" panose="020F0502020204030204" pitchFamily="34" charset="0"/>
              </a:rPr>
              <a:t>ho bạn đọc thấy đặc điểm của thiên nhiên và con người trong truyện </a:t>
            </a:r>
            <a:r>
              <a:rPr lang="en-US" sz="2600" dirty="0">
                <a:solidFill>
                  <a:srgbClr val="000000"/>
                </a:solidFill>
                <a:effectLst/>
                <a:latin typeface="Times New Roman" panose="02020603050405020304" pitchFamily="18" charset="0"/>
                <a:ea typeface="Calibri" panose="020F0502020204030204" pitchFamily="34" charset="0"/>
              </a:rPr>
              <a:t>“</a:t>
            </a:r>
            <a:r>
              <a:rPr lang="vi-VN" sz="2600" dirty="0">
                <a:solidFill>
                  <a:srgbClr val="000000"/>
                </a:solidFill>
                <a:effectLst/>
                <a:latin typeface="Times New Roman" panose="02020603050405020304" pitchFamily="18" charset="0"/>
                <a:ea typeface="Calibri" panose="020F0502020204030204" pitchFamily="34" charset="0"/>
              </a:rPr>
              <a:t>Đất rừng phương Nam</a:t>
            </a:r>
            <a:r>
              <a:rPr lang="en-US" sz="2600" dirty="0">
                <a:solidFill>
                  <a:srgbClr val="000000"/>
                </a:solidFill>
                <a:effectLst/>
                <a:latin typeface="Times New Roman" panose="02020603050405020304" pitchFamily="18" charset="0"/>
                <a:ea typeface="Calibri" panose="020F0502020204030204" pitchFamily="34" charset="0"/>
              </a:rPr>
              <a:t>”.</a:t>
            </a:r>
            <a:endParaRPr lang="en-US" sz="2600" dirty="0">
              <a:effectLst/>
              <a:latin typeface="Times New Roman" panose="02020603050405020304" pitchFamily="18" charset="0"/>
              <a:ea typeface="Calibri" panose="020F0502020204030204" pitchFamily="34" charset="0"/>
            </a:endParaRPr>
          </a:p>
          <a:p>
            <a:pPr marL="457200" indent="-457200" algn="just">
              <a:buFont typeface="Wingdings" panose="05000000000000000000" pitchFamily="2" charset="2"/>
              <a:buChar char="v"/>
            </a:pPr>
            <a:r>
              <a:rPr lang="en-US" sz="2600" dirty="0" err="1">
                <a:solidFill>
                  <a:srgbClr val="000000"/>
                </a:solidFill>
                <a:effectLst/>
                <a:latin typeface="Times New Roman" panose="02020603050405020304" pitchFamily="18" charset="0"/>
                <a:ea typeface="Calibri" panose="020F0502020204030204" pitchFamily="34" charset="0"/>
              </a:rPr>
              <a:t>Nội</a:t>
            </a:r>
            <a:r>
              <a:rPr lang="en-US" sz="2600" dirty="0">
                <a:solidFill>
                  <a:srgbClr val="000000"/>
                </a:solidFill>
                <a:effectLst/>
                <a:latin typeface="Times New Roman" panose="02020603050405020304" pitchFamily="18" charset="0"/>
                <a:ea typeface="Calibri" panose="020F0502020204030204" pitchFamily="34" charset="0"/>
              </a:rPr>
              <a:t> dung </a:t>
            </a:r>
            <a:r>
              <a:rPr lang="en-US" sz="2600" dirty="0" err="1">
                <a:solidFill>
                  <a:srgbClr val="000000"/>
                </a:solidFill>
                <a:effectLst/>
                <a:latin typeface="Times New Roman" panose="02020603050405020304" pitchFamily="18" charset="0"/>
                <a:ea typeface="Calibri" panose="020F0502020204030204" pitchFamily="34" charset="0"/>
              </a:rPr>
              <a:t>các</a:t>
            </a:r>
            <a:r>
              <a:rPr lang="en-US" sz="2600" dirty="0">
                <a:solidFill>
                  <a:srgbClr val="000000"/>
                </a:solidFill>
                <a:effectLst/>
                <a:latin typeface="Times New Roman" panose="02020603050405020304" pitchFamily="18" charset="0"/>
                <a:ea typeface="Calibri" panose="020F0502020204030204" pitchFamily="34" charset="0"/>
              </a:rPr>
              <a:t> </a:t>
            </a:r>
            <a:r>
              <a:rPr lang="en-US" sz="2600" dirty="0" err="1">
                <a:solidFill>
                  <a:srgbClr val="000000"/>
                </a:solidFill>
                <a:effectLst/>
                <a:latin typeface="Times New Roman" panose="02020603050405020304" pitchFamily="18" charset="0"/>
                <a:ea typeface="Calibri" panose="020F0502020204030204" pitchFamily="34" charset="0"/>
              </a:rPr>
              <a:t>phần</a:t>
            </a:r>
            <a:r>
              <a:rPr lang="en-US" sz="2600" dirty="0">
                <a:solidFill>
                  <a:srgbClr val="000000"/>
                </a:solidFill>
                <a:effectLst/>
                <a:latin typeface="Times New Roman" panose="02020603050405020304" pitchFamily="18" charset="0"/>
                <a:ea typeface="Calibri" panose="020F0502020204030204" pitchFamily="34" charset="0"/>
              </a:rPr>
              <a:t> </a:t>
            </a:r>
            <a:r>
              <a:rPr lang="en-US" sz="2600" dirty="0" err="1">
                <a:solidFill>
                  <a:srgbClr val="000000"/>
                </a:solidFill>
                <a:effectLst/>
                <a:latin typeface="Times New Roman" panose="02020603050405020304" pitchFamily="18" charset="0"/>
                <a:ea typeface="Calibri" panose="020F0502020204030204" pitchFamily="34" charset="0"/>
              </a:rPr>
              <a:t>trong</a:t>
            </a:r>
            <a:r>
              <a:rPr lang="en-US" sz="2600" dirty="0">
                <a:solidFill>
                  <a:srgbClr val="000000"/>
                </a:solidFill>
                <a:effectLst/>
                <a:latin typeface="Times New Roman" panose="02020603050405020304" pitchFamily="18" charset="0"/>
                <a:ea typeface="Calibri" panose="020F0502020204030204" pitchFamily="34" charset="0"/>
              </a:rPr>
              <a:t> </a:t>
            </a:r>
            <a:r>
              <a:rPr lang="en-US" sz="2600" dirty="0" err="1">
                <a:solidFill>
                  <a:srgbClr val="000000"/>
                </a:solidFill>
                <a:effectLst/>
                <a:latin typeface="Times New Roman" panose="02020603050405020304" pitchFamily="18" charset="0"/>
                <a:ea typeface="Calibri" panose="020F0502020204030204" pitchFamily="34" charset="0"/>
              </a:rPr>
              <a:t>văn</a:t>
            </a:r>
            <a:r>
              <a:rPr lang="en-US" sz="2600" dirty="0">
                <a:solidFill>
                  <a:srgbClr val="000000"/>
                </a:solidFill>
                <a:effectLst/>
                <a:latin typeface="Times New Roman" panose="02020603050405020304" pitchFamily="18" charset="0"/>
                <a:ea typeface="Calibri" panose="020F0502020204030204" pitchFamily="34" charset="0"/>
              </a:rPr>
              <a:t> </a:t>
            </a:r>
            <a:r>
              <a:rPr lang="en-US" sz="2600" dirty="0" err="1">
                <a:solidFill>
                  <a:srgbClr val="000000"/>
                </a:solidFill>
                <a:effectLst/>
                <a:latin typeface="Times New Roman" panose="02020603050405020304" pitchFamily="18" charset="0"/>
                <a:ea typeface="Calibri" panose="020F0502020204030204" pitchFamily="34" charset="0"/>
              </a:rPr>
              <a:t>bản</a:t>
            </a:r>
            <a:r>
              <a:rPr lang="en-US" sz="2600" dirty="0">
                <a:solidFill>
                  <a:srgbClr val="000000"/>
                </a:solidFill>
                <a:effectLst/>
                <a:latin typeface="Times New Roman" panose="02020603050405020304" pitchFamily="18" charset="0"/>
                <a:ea typeface="Calibri" panose="020F0502020204030204" pitchFamily="34" charset="0"/>
              </a:rPr>
              <a:t> </a:t>
            </a:r>
            <a:r>
              <a:rPr lang="en-US" sz="2600" dirty="0" err="1">
                <a:solidFill>
                  <a:srgbClr val="000000"/>
                </a:solidFill>
                <a:effectLst/>
                <a:latin typeface="Times New Roman" panose="02020603050405020304" pitchFamily="18" charset="0"/>
                <a:ea typeface="Calibri" panose="020F0502020204030204" pitchFamily="34" charset="0"/>
              </a:rPr>
              <a:t>đã</a:t>
            </a:r>
            <a:r>
              <a:rPr lang="en-US" sz="2600" dirty="0">
                <a:solidFill>
                  <a:srgbClr val="000000"/>
                </a:solidFill>
                <a:effectLst/>
                <a:latin typeface="Times New Roman" panose="02020603050405020304" pitchFamily="18" charset="0"/>
                <a:ea typeface="Calibri" panose="020F0502020204030204" pitchFamily="34" charset="0"/>
              </a:rPr>
              <a:t> </a:t>
            </a:r>
            <a:r>
              <a:rPr lang="en-US" sz="2600" dirty="0" err="1">
                <a:solidFill>
                  <a:srgbClr val="000000"/>
                </a:solidFill>
                <a:effectLst/>
                <a:latin typeface="Times New Roman" panose="02020603050405020304" pitchFamily="18" charset="0"/>
                <a:ea typeface="Calibri" panose="020F0502020204030204" pitchFamily="34" charset="0"/>
              </a:rPr>
              <a:t>làm</a:t>
            </a:r>
            <a:r>
              <a:rPr lang="en-US" sz="2600" dirty="0">
                <a:solidFill>
                  <a:srgbClr val="000000"/>
                </a:solidFill>
                <a:effectLst/>
                <a:latin typeface="Times New Roman" panose="02020603050405020304" pitchFamily="18" charset="0"/>
                <a:ea typeface="Calibri" panose="020F0502020204030204" pitchFamily="34" charset="0"/>
              </a:rPr>
              <a:t> </a:t>
            </a:r>
            <a:r>
              <a:rPr lang="en-US" sz="2600" dirty="0" err="1">
                <a:solidFill>
                  <a:srgbClr val="000000"/>
                </a:solidFill>
                <a:effectLst/>
                <a:latin typeface="Times New Roman" panose="02020603050405020304" pitchFamily="18" charset="0"/>
                <a:ea typeface="Calibri" panose="020F0502020204030204" pitchFamily="34" charset="0"/>
              </a:rPr>
              <a:t>rõ</a:t>
            </a:r>
            <a:r>
              <a:rPr lang="en-US" sz="2600" dirty="0">
                <a:solidFill>
                  <a:srgbClr val="000000"/>
                </a:solidFill>
                <a:effectLst/>
                <a:latin typeface="Times New Roman" panose="02020603050405020304" pitchFamily="18" charset="0"/>
                <a:ea typeface="Calibri" panose="020F0502020204030204" pitchFamily="34" charset="0"/>
              </a:rPr>
              <a:t> </a:t>
            </a:r>
            <a:r>
              <a:rPr lang="en-US" sz="2600" dirty="0" err="1">
                <a:solidFill>
                  <a:srgbClr val="000000"/>
                </a:solidFill>
                <a:effectLst/>
                <a:latin typeface="Times New Roman" panose="02020603050405020304" pitchFamily="18" charset="0"/>
                <a:ea typeface="Calibri" panose="020F0502020204030204" pitchFamily="34" charset="0"/>
              </a:rPr>
              <a:t>được</a:t>
            </a:r>
            <a:r>
              <a:rPr lang="en-US" sz="2600" dirty="0">
                <a:solidFill>
                  <a:srgbClr val="000000"/>
                </a:solidFill>
                <a:effectLst/>
                <a:latin typeface="Times New Roman" panose="02020603050405020304" pitchFamily="18" charset="0"/>
                <a:ea typeface="Calibri" panose="020F0502020204030204" pitchFamily="34" charset="0"/>
              </a:rPr>
              <a:t> </a:t>
            </a:r>
            <a:r>
              <a:rPr lang="en-US" sz="2600" dirty="0" err="1">
                <a:solidFill>
                  <a:srgbClr val="000000"/>
                </a:solidFill>
                <a:effectLst/>
                <a:latin typeface="Times New Roman" panose="02020603050405020304" pitchFamily="18" charset="0"/>
                <a:ea typeface="Calibri" panose="020F0502020204030204" pitchFamily="34" charset="0"/>
              </a:rPr>
              <a:t>mục</a:t>
            </a:r>
            <a:r>
              <a:rPr lang="en-US" sz="2600" dirty="0">
                <a:solidFill>
                  <a:srgbClr val="000000"/>
                </a:solidFill>
                <a:effectLst/>
                <a:latin typeface="Times New Roman" panose="02020603050405020304" pitchFamily="18" charset="0"/>
                <a:ea typeface="Calibri" panose="020F0502020204030204" pitchFamily="34" charset="0"/>
              </a:rPr>
              <a:t> </a:t>
            </a:r>
            <a:r>
              <a:rPr lang="en-US" sz="2600" dirty="0" err="1">
                <a:solidFill>
                  <a:srgbClr val="000000"/>
                </a:solidFill>
                <a:effectLst/>
                <a:latin typeface="Times New Roman" panose="02020603050405020304" pitchFamily="18" charset="0"/>
                <a:ea typeface="Calibri" panose="020F0502020204030204" pitchFamily="34" charset="0"/>
              </a:rPr>
              <a:t>đích</a:t>
            </a:r>
            <a:r>
              <a:rPr lang="en-US" sz="2600" dirty="0">
                <a:solidFill>
                  <a:srgbClr val="000000"/>
                </a:solidFill>
                <a:effectLst/>
                <a:latin typeface="Times New Roman" panose="02020603050405020304" pitchFamily="18" charset="0"/>
                <a:ea typeface="Calibri" panose="020F0502020204030204" pitchFamily="34" charset="0"/>
              </a:rPr>
              <a:t> </a:t>
            </a:r>
            <a:r>
              <a:rPr lang="en-US" sz="2600" dirty="0" err="1">
                <a:solidFill>
                  <a:srgbClr val="000000"/>
                </a:solidFill>
                <a:effectLst/>
                <a:latin typeface="Times New Roman" panose="02020603050405020304" pitchFamily="18" charset="0"/>
                <a:ea typeface="Calibri" panose="020F0502020204030204" pitchFamily="34" charset="0"/>
              </a:rPr>
              <a:t>của</a:t>
            </a:r>
            <a:r>
              <a:rPr lang="en-US" sz="2600" dirty="0">
                <a:solidFill>
                  <a:srgbClr val="000000"/>
                </a:solidFill>
                <a:effectLst/>
                <a:latin typeface="Times New Roman" panose="02020603050405020304" pitchFamily="18" charset="0"/>
                <a:ea typeface="Calibri" panose="020F0502020204030204" pitchFamily="34" charset="0"/>
              </a:rPr>
              <a:t> </a:t>
            </a:r>
            <a:r>
              <a:rPr lang="en-US" sz="2600" dirty="0" err="1">
                <a:solidFill>
                  <a:srgbClr val="000000"/>
                </a:solidFill>
                <a:effectLst/>
                <a:latin typeface="Times New Roman" panose="02020603050405020304" pitchFamily="18" charset="0"/>
                <a:ea typeface="Calibri" panose="020F0502020204030204" pitchFamily="34" charset="0"/>
              </a:rPr>
              <a:t>văn</a:t>
            </a:r>
            <a:r>
              <a:rPr lang="en-US" sz="2600" dirty="0">
                <a:solidFill>
                  <a:srgbClr val="000000"/>
                </a:solidFill>
                <a:effectLst/>
                <a:latin typeface="Times New Roman" panose="02020603050405020304" pitchFamily="18" charset="0"/>
                <a:ea typeface="Calibri" panose="020F0502020204030204" pitchFamily="34" charset="0"/>
              </a:rPr>
              <a:t> </a:t>
            </a:r>
            <a:r>
              <a:rPr lang="en-US" sz="2600" dirty="0" err="1">
                <a:solidFill>
                  <a:srgbClr val="000000"/>
                </a:solidFill>
                <a:effectLst/>
                <a:latin typeface="Times New Roman" panose="02020603050405020304" pitchFamily="18" charset="0"/>
                <a:ea typeface="Calibri" panose="020F0502020204030204" pitchFamily="34" charset="0"/>
              </a:rPr>
              <a:t>bản</a:t>
            </a:r>
            <a:r>
              <a:rPr lang="en-US" sz="2600" dirty="0">
                <a:solidFill>
                  <a:srgbClr val="000000"/>
                </a:solidFill>
                <a:effectLst/>
                <a:latin typeface="Times New Roman" panose="02020603050405020304" pitchFamily="18" charset="0"/>
                <a:ea typeface="Calibri" panose="020F0502020204030204" pitchFamily="34" charset="0"/>
              </a:rPr>
              <a:t> </a:t>
            </a:r>
            <a:r>
              <a:rPr lang="en-US" sz="2600" dirty="0" err="1">
                <a:solidFill>
                  <a:srgbClr val="000000"/>
                </a:solidFill>
                <a:effectLst/>
                <a:latin typeface="Times New Roman" panose="02020603050405020304" pitchFamily="18" charset="0"/>
                <a:ea typeface="Calibri" panose="020F0502020204030204" pitchFamily="34" charset="0"/>
              </a:rPr>
              <a:t>nghị</a:t>
            </a:r>
            <a:r>
              <a:rPr lang="en-US" sz="2600" dirty="0">
                <a:solidFill>
                  <a:srgbClr val="000000"/>
                </a:solidFill>
                <a:effectLst/>
                <a:latin typeface="Times New Roman" panose="02020603050405020304" pitchFamily="18" charset="0"/>
                <a:ea typeface="Calibri" panose="020F0502020204030204" pitchFamily="34" charset="0"/>
              </a:rPr>
              <a:t> </a:t>
            </a:r>
            <a:r>
              <a:rPr lang="en-US" sz="2600" dirty="0" err="1">
                <a:solidFill>
                  <a:srgbClr val="000000"/>
                </a:solidFill>
                <a:effectLst/>
                <a:latin typeface="Times New Roman" panose="02020603050405020304" pitchFamily="18" charset="0"/>
                <a:ea typeface="Calibri" panose="020F0502020204030204" pitchFamily="34" charset="0"/>
              </a:rPr>
              <a:t>luận</a:t>
            </a:r>
            <a:r>
              <a:rPr lang="en-US" sz="2600" dirty="0">
                <a:solidFill>
                  <a:srgbClr val="000000"/>
                </a:solidFill>
                <a:effectLst/>
                <a:latin typeface="Times New Roman" panose="02020603050405020304" pitchFamily="18" charset="0"/>
                <a:ea typeface="Calibri" panose="020F0502020204030204" pitchFamily="34" charset="0"/>
              </a:rPr>
              <a:t> </a:t>
            </a:r>
            <a:r>
              <a:rPr lang="en-US" sz="2600" dirty="0" err="1">
                <a:solidFill>
                  <a:srgbClr val="000000"/>
                </a:solidFill>
                <a:effectLst/>
                <a:latin typeface="Times New Roman" panose="02020603050405020304" pitchFamily="18" charset="0"/>
                <a:ea typeface="Calibri" panose="020F0502020204030204" pitchFamily="34" charset="0"/>
              </a:rPr>
              <a:t>bằng</a:t>
            </a:r>
            <a:r>
              <a:rPr lang="en-US" sz="2600" dirty="0">
                <a:solidFill>
                  <a:srgbClr val="000000"/>
                </a:solidFill>
                <a:effectLst/>
                <a:latin typeface="Times New Roman" panose="02020603050405020304" pitchFamily="18" charset="0"/>
                <a:ea typeface="Calibri" panose="020F0502020204030204" pitchFamily="34" charset="0"/>
              </a:rPr>
              <a:t> </a:t>
            </a:r>
            <a:r>
              <a:rPr lang="en-US" sz="2600" dirty="0" err="1">
                <a:solidFill>
                  <a:srgbClr val="000000"/>
                </a:solidFill>
                <a:effectLst/>
                <a:latin typeface="Times New Roman" panose="02020603050405020304" pitchFamily="18" charset="0"/>
                <a:ea typeface="Calibri" panose="020F0502020204030204" pitchFamily="34" charset="0"/>
              </a:rPr>
              <a:t>cách</a:t>
            </a:r>
            <a:r>
              <a:rPr lang="en-US" sz="2600" dirty="0">
                <a:solidFill>
                  <a:srgbClr val="000000"/>
                </a:solidFill>
                <a:effectLst/>
                <a:latin typeface="Times New Roman" panose="02020603050405020304" pitchFamily="18" charset="0"/>
                <a:ea typeface="Calibri" panose="020F0502020204030204" pitchFamily="34" charset="0"/>
              </a:rPr>
              <a:t>: </a:t>
            </a:r>
            <a:r>
              <a:rPr lang="en-US" sz="2600" dirty="0" err="1">
                <a:solidFill>
                  <a:srgbClr val="000000"/>
                </a:solidFill>
                <a:effectLst/>
                <a:latin typeface="Times New Roman" panose="02020603050405020304" pitchFamily="18" charset="0"/>
                <a:ea typeface="Calibri" panose="020F0502020204030204" pitchFamily="34" charset="0"/>
              </a:rPr>
              <a:t>mỗi</a:t>
            </a:r>
            <a:r>
              <a:rPr lang="en-US" sz="2600" dirty="0">
                <a:solidFill>
                  <a:srgbClr val="000000"/>
                </a:solidFill>
                <a:effectLst/>
                <a:latin typeface="Times New Roman" panose="02020603050405020304" pitchFamily="18" charset="0"/>
                <a:ea typeface="Calibri" panose="020F0502020204030204" pitchFamily="34" charset="0"/>
              </a:rPr>
              <a:t> </a:t>
            </a:r>
            <a:r>
              <a:rPr lang="en-US" sz="2600" dirty="0" err="1">
                <a:solidFill>
                  <a:srgbClr val="000000"/>
                </a:solidFill>
                <a:effectLst/>
                <a:latin typeface="Times New Roman" panose="02020603050405020304" pitchFamily="18" charset="0"/>
                <a:ea typeface="Calibri" panose="020F0502020204030204" pitchFamily="34" charset="0"/>
              </a:rPr>
              <a:t>phần</a:t>
            </a:r>
            <a:r>
              <a:rPr lang="en-US" sz="2600" dirty="0">
                <a:solidFill>
                  <a:srgbClr val="000000"/>
                </a:solidFill>
                <a:effectLst/>
                <a:latin typeface="Times New Roman" panose="02020603050405020304" pitchFamily="18" charset="0"/>
                <a:ea typeface="Calibri" panose="020F0502020204030204" pitchFamily="34" charset="0"/>
              </a:rPr>
              <a:t> </a:t>
            </a:r>
            <a:r>
              <a:rPr lang="en-US" sz="2600" dirty="0" err="1">
                <a:solidFill>
                  <a:srgbClr val="000000"/>
                </a:solidFill>
                <a:effectLst/>
                <a:latin typeface="Times New Roman" panose="02020603050405020304" pitchFamily="18" charset="0"/>
                <a:ea typeface="Calibri" panose="020F0502020204030204" pitchFamily="34" charset="0"/>
              </a:rPr>
              <a:t>trong</a:t>
            </a:r>
            <a:r>
              <a:rPr lang="en-US" sz="2600" dirty="0">
                <a:solidFill>
                  <a:srgbClr val="000000"/>
                </a:solidFill>
                <a:effectLst/>
                <a:latin typeface="Times New Roman" panose="02020603050405020304" pitchFamily="18" charset="0"/>
                <a:ea typeface="Calibri" panose="020F0502020204030204" pitchFamily="34" charset="0"/>
              </a:rPr>
              <a:t> </a:t>
            </a:r>
            <a:r>
              <a:rPr lang="en-US" sz="2600" dirty="0" err="1">
                <a:solidFill>
                  <a:srgbClr val="000000"/>
                </a:solidFill>
                <a:effectLst/>
                <a:latin typeface="Times New Roman" panose="02020603050405020304" pitchFamily="18" charset="0"/>
                <a:ea typeface="Calibri" panose="020F0502020204030204" pitchFamily="34" charset="0"/>
              </a:rPr>
              <a:t>văn</a:t>
            </a:r>
            <a:r>
              <a:rPr lang="en-US" sz="2600" dirty="0">
                <a:solidFill>
                  <a:srgbClr val="000000"/>
                </a:solidFill>
                <a:effectLst/>
                <a:latin typeface="Times New Roman" panose="02020603050405020304" pitchFamily="18" charset="0"/>
                <a:ea typeface="Calibri" panose="020F0502020204030204" pitchFamily="34" charset="0"/>
              </a:rPr>
              <a:t> </a:t>
            </a:r>
            <a:r>
              <a:rPr lang="en-US" sz="2600" dirty="0" err="1">
                <a:solidFill>
                  <a:srgbClr val="000000"/>
                </a:solidFill>
                <a:effectLst/>
                <a:latin typeface="Times New Roman" panose="02020603050405020304" pitchFamily="18" charset="0"/>
                <a:ea typeface="Calibri" panose="020F0502020204030204" pitchFamily="34" charset="0"/>
              </a:rPr>
              <a:t>bản</a:t>
            </a:r>
            <a:r>
              <a:rPr lang="en-US" sz="2600" dirty="0">
                <a:solidFill>
                  <a:srgbClr val="000000"/>
                </a:solidFill>
                <a:effectLst/>
                <a:latin typeface="Times New Roman" panose="02020603050405020304" pitchFamily="18" charset="0"/>
                <a:ea typeface="Calibri" panose="020F0502020204030204" pitchFamily="34" charset="0"/>
              </a:rPr>
              <a:t> </a:t>
            </a:r>
            <a:r>
              <a:rPr lang="en-US" sz="2600" dirty="0" err="1">
                <a:solidFill>
                  <a:srgbClr val="000000"/>
                </a:solidFill>
                <a:effectLst/>
                <a:latin typeface="Times New Roman" panose="02020603050405020304" pitchFamily="18" charset="0"/>
                <a:ea typeface="Calibri" panose="020F0502020204030204" pitchFamily="34" charset="0"/>
              </a:rPr>
              <a:t>làm</a:t>
            </a:r>
            <a:r>
              <a:rPr lang="en-US" sz="2600" dirty="0">
                <a:solidFill>
                  <a:srgbClr val="000000"/>
                </a:solidFill>
                <a:effectLst/>
                <a:latin typeface="Times New Roman" panose="02020603050405020304" pitchFamily="18" charset="0"/>
                <a:ea typeface="Calibri" panose="020F0502020204030204" pitchFamily="34" charset="0"/>
              </a:rPr>
              <a:t> </a:t>
            </a:r>
            <a:r>
              <a:rPr lang="en-US" sz="2600" dirty="0" err="1">
                <a:solidFill>
                  <a:srgbClr val="000000"/>
                </a:solidFill>
                <a:effectLst/>
                <a:latin typeface="Times New Roman" panose="02020603050405020304" pitchFamily="18" charset="0"/>
                <a:ea typeface="Calibri" panose="020F0502020204030204" pitchFamily="34" charset="0"/>
              </a:rPr>
              <a:t>rõ</a:t>
            </a:r>
            <a:r>
              <a:rPr lang="en-US" sz="2600" dirty="0">
                <a:solidFill>
                  <a:srgbClr val="000000"/>
                </a:solidFill>
                <a:effectLst/>
                <a:latin typeface="Times New Roman" panose="02020603050405020304" pitchFamily="18" charset="0"/>
                <a:ea typeface="Calibri" panose="020F0502020204030204" pitchFamily="34" charset="0"/>
              </a:rPr>
              <a:t> </a:t>
            </a:r>
            <a:r>
              <a:rPr lang="en-US" sz="2600" dirty="0" err="1">
                <a:solidFill>
                  <a:srgbClr val="000000"/>
                </a:solidFill>
                <a:effectLst/>
                <a:latin typeface="Times New Roman" panose="02020603050405020304" pitchFamily="18" charset="0"/>
                <a:ea typeface="Calibri" panose="020F0502020204030204" pitchFamily="34" charset="0"/>
              </a:rPr>
              <a:t>từng</a:t>
            </a:r>
            <a:r>
              <a:rPr lang="en-US" sz="2600" dirty="0">
                <a:solidFill>
                  <a:srgbClr val="000000"/>
                </a:solidFill>
                <a:effectLst/>
                <a:latin typeface="Times New Roman" panose="02020603050405020304" pitchFamily="18" charset="0"/>
                <a:ea typeface="Calibri" panose="020F0502020204030204" pitchFamily="34" charset="0"/>
              </a:rPr>
              <a:t> ý </a:t>
            </a:r>
            <a:r>
              <a:rPr lang="en-US" sz="2600" dirty="0" err="1">
                <a:solidFill>
                  <a:srgbClr val="000000"/>
                </a:solidFill>
                <a:effectLst/>
                <a:latin typeface="Times New Roman" panose="02020603050405020304" pitchFamily="18" charset="0"/>
                <a:ea typeface="Calibri" panose="020F0502020204030204" pitchFamily="34" charset="0"/>
              </a:rPr>
              <a:t>của</a:t>
            </a:r>
            <a:r>
              <a:rPr lang="en-US" sz="2600" dirty="0">
                <a:solidFill>
                  <a:srgbClr val="000000"/>
                </a:solidFill>
                <a:effectLst/>
                <a:latin typeface="Times New Roman" panose="02020603050405020304" pitchFamily="18" charset="0"/>
                <a:ea typeface="Calibri" panose="020F0502020204030204" pitchFamily="34" charset="0"/>
              </a:rPr>
              <a:t> </a:t>
            </a:r>
            <a:r>
              <a:rPr lang="en-US" sz="2600" dirty="0" err="1">
                <a:solidFill>
                  <a:srgbClr val="000000"/>
                </a:solidFill>
                <a:effectLst/>
                <a:latin typeface="Times New Roman" panose="02020603050405020304" pitchFamily="18" charset="0"/>
                <a:ea typeface="Calibri" panose="020F0502020204030204" pitchFamily="34" charset="0"/>
              </a:rPr>
              <a:t>mục</a:t>
            </a:r>
            <a:r>
              <a:rPr lang="en-US" sz="2600" dirty="0">
                <a:solidFill>
                  <a:srgbClr val="000000"/>
                </a:solidFill>
                <a:effectLst/>
                <a:latin typeface="Times New Roman" panose="02020603050405020304" pitchFamily="18" charset="0"/>
                <a:ea typeface="Calibri" panose="020F0502020204030204" pitchFamily="34" charset="0"/>
              </a:rPr>
              <a:t> </a:t>
            </a:r>
            <a:r>
              <a:rPr lang="en-US" sz="2600" dirty="0" err="1">
                <a:solidFill>
                  <a:srgbClr val="000000"/>
                </a:solidFill>
                <a:effectLst/>
                <a:latin typeface="Times New Roman" panose="02020603050405020304" pitchFamily="18" charset="0"/>
                <a:ea typeface="Calibri" panose="020F0502020204030204" pitchFamily="34" charset="0"/>
              </a:rPr>
              <a:t>đích</a:t>
            </a:r>
            <a:r>
              <a:rPr lang="en-US" sz="2600" dirty="0">
                <a:solidFill>
                  <a:srgbClr val="000000"/>
                </a:solidFill>
                <a:effectLst/>
                <a:latin typeface="Times New Roman" panose="02020603050405020304" pitchFamily="18" charset="0"/>
                <a:ea typeface="Calibri" panose="020F0502020204030204" pitchFamily="34" charset="0"/>
              </a:rPr>
              <a:t>.</a:t>
            </a:r>
            <a:endParaRPr lang="en-US" sz="2600" dirty="0">
              <a:effectLst/>
              <a:latin typeface="Times New Roman" panose="02020603050405020304" pitchFamily="18" charset="0"/>
              <a:ea typeface="Calibri" panose="020F0502020204030204" pitchFamily="34" charset="0"/>
            </a:endParaRPr>
          </a:p>
          <a:p>
            <a:pPr marL="457200" indent="-457200" algn="just">
              <a:buFont typeface="Wingdings" panose="05000000000000000000" pitchFamily="2" charset="2"/>
              <a:buChar char="ü"/>
            </a:pPr>
            <a:r>
              <a:rPr lang="vi-VN" sz="2600" dirty="0">
                <a:solidFill>
                  <a:srgbClr val="000000"/>
                </a:solidFill>
                <a:effectLst/>
                <a:latin typeface="Times New Roman" panose="02020603050405020304" pitchFamily="18" charset="0"/>
                <a:ea typeface="Calibri" panose="020F0502020204030204" pitchFamily="34" charset="0"/>
              </a:rPr>
              <a:t>Phần (1): Nêu khái quát đặc điểm nghệ thuật của truyện </a:t>
            </a:r>
            <a:r>
              <a:rPr lang="en-US" sz="2600" dirty="0">
                <a:solidFill>
                  <a:srgbClr val="000000"/>
                </a:solidFill>
                <a:effectLst/>
                <a:latin typeface="Times New Roman" panose="02020603050405020304" pitchFamily="18" charset="0"/>
                <a:ea typeface="Calibri" panose="020F0502020204030204" pitchFamily="34" charset="0"/>
              </a:rPr>
              <a:t>“</a:t>
            </a:r>
            <a:r>
              <a:rPr lang="vi-VN" sz="2600" dirty="0">
                <a:solidFill>
                  <a:srgbClr val="000000"/>
                </a:solidFill>
                <a:effectLst/>
                <a:latin typeface="Times New Roman" panose="02020603050405020304" pitchFamily="18" charset="0"/>
                <a:ea typeface="Calibri" panose="020F0502020204030204" pitchFamily="34" charset="0"/>
              </a:rPr>
              <a:t>Đất rừng phương Nam</a:t>
            </a:r>
            <a:r>
              <a:rPr lang="en-US" sz="2600" dirty="0">
                <a:solidFill>
                  <a:srgbClr val="000000"/>
                </a:solidFill>
                <a:effectLst/>
                <a:latin typeface="Times New Roman" panose="02020603050405020304" pitchFamily="18" charset="0"/>
                <a:ea typeface="Calibri" panose="020F0502020204030204" pitchFamily="34" charset="0"/>
              </a:rPr>
              <a:t>”</a:t>
            </a:r>
            <a:r>
              <a:rPr lang="vi-VN" sz="2600" dirty="0">
                <a:solidFill>
                  <a:srgbClr val="000000"/>
                </a:solidFill>
                <a:effectLst/>
                <a:latin typeface="Times New Roman" panose="02020603050405020304" pitchFamily="18" charset="0"/>
                <a:ea typeface="Calibri" panose="020F0502020204030204" pitchFamily="34" charset="0"/>
              </a:rPr>
              <a:t>.</a:t>
            </a:r>
            <a:endParaRPr lang="en-US" sz="2600" dirty="0">
              <a:effectLst/>
              <a:latin typeface="Times New Roman" panose="02020603050405020304" pitchFamily="18" charset="0"/>
              <a:ea typeface="Calibri" panose="020F0502020204030204" pitchFamily="34" charset="0"/>
            </a:endParaRPr>
          </a:p>
          <a:p>
            <a:pPr marL="457200" indent="-457200" algn="just">
              <a:buFont typeface="Wingdings" panose="05000000000000000000" pitchFamily="2" charset="2"/>
              <a:buChar char="ü"/>
            </a:pPr>
            <a:r>
              <a:rPr lang="vi-VN" sz="2600" dirty="0">
                <a:solidFill>
                  <a:srgbClr val="000000"/>
                </a:solidFill>
                <a:effectLst/>
                <a:latin typeface="Times New Roman" panose="02020603050405020304" pitchFamily="18" charset="0"/>
                <a:ea typeface="Calibri" panose="020F0502020204030204" pitchFamily="34" charset="0"/>
              </a:rPr>
              <a:t>Phần (2): Nêu đặc điểm thiên nhiên trong truyện </a:t>
            </a:r>
            <a:r>
              <a:rPr lang="en-US" sz="2600" dirty="0">
                <a:solidFill>
                  <a:srgbClr val="000000"/>
                </a:solidFill>
                <a:effectLst/>
                <a:latin typeface="Times New Roman" panose="02020603050405020304" pitchFamily="18" charset="0"/>
                <a:ea typeface="Calibri" panose="020F0502020204030204" pitchFamily="34" charset="0"/>
              </a:rPr>
              <a:t>“</a:t>
            </a:r>
            <a:r>
              <a:rPr lang="vi-VN" sz="2600" dirty="0">
                <a:solidFill>
                  <a:srgbClr val="000000"/>
                </a:solidFill>
                <a:effectLst/>
                <a:latin typeface="Times New Roman" panose="02020603050405020304" pitchFamily="18" charset="0"/>
                <a:ea typeface="Calibri" panose="020F0502020204030204" pitchFamily="34" charset="0"/>
              </a:rPr>
              <a:t>Đất rừng phương Nam</a:t>
            </a:r>
            <a:r>
              <a:rPr lang="en-US" sz="2600" dirty="0">
                <a:solidFill>
                  <a:srgbClr val="000000"/>
                </a:solidFill>
                <a:effectLst/>
                <a:latin typeface="Times New Roman" panose="02020603050405020304" pitchFamily="18" charset="0"/>
                <a:ea typeface="Calibri" panose="020F0502020204030204" pitchFamily="34" charset="0"/>
              </a:rPr>
              <a:t>”</a:t>
            </a:r>
            <a:r>
              <a:rPr lang="vi-VN" sz="2600" dirty="0">
                <a:solidFill>
                  <a:srgbClr val="000000"/>
                </a:solidFill>
                <a:effectLst/>
                <a:latin typeface="Times New Roman" panose="02020603050405020304" pitchFamily="18" charset="0"/>
                <a:ea typeface="Calibri" panose="020F0502020204030204" pitchFamily="34" charset="0"/>
              </a:rPr>
              <a:t>.</a:t>
            </a:r>
            <a:endParaRPr lang="en-US" sz="2600" dirty="0">
              <a:effectLst/>
              <a:latin typeface="Times New Roman" panose="02020603050405020304" pitchFamily="18" charset="0"/>
              <a:ea typeface="Calibri" panose="020F0502020204030204" pitchFamily="34" charset="0"/>
            </a:endParaRPr>
          </a:p>
          <a:p>
            <a:pPr marL="457200" indent="-457200" algn="just">
              <a:buFont typeface="Wingdings" panose="05000000000000000000" pitchFamily="2" charset="2"/>
              <a:buChar char="ü"/>
            </a:pPr>
            <a:r>
              <a:rPr lang="vi-VN" sz="2600" dirty="0">
                <a:solidFill>
                  <a:srgbClr val="000000"/>
                </a:solidFill>
                <a:effectLst/>
                <a:latin typeface="Times New Roman" panose="02020603050405020304" pitchFamily="18" charset="0"/>
                <a:ea typeface="Calibri" panose="020F0502020204030204" pitchFamily="34" charset="0"/>
              </a:rPr>
              <a:t>Phần (3): Nêu đặc điểm con người trong truyện </a:t>
            </a:r>
            <a:r>
              <a:rPr lang="en-US" sz="2600" dirty="0">
                <a:solidFill>
                  <a:srgbClr val="000000"/>
                </a:solidFill>
                <a:effectLst/>
                <a:latin typeface="Times New Roman" panose="02020603050405020304" pitchFamily="18" charset="0"/>
                <a:ea typeface="Calibri" panose="020F0502020204030204" pitchFamily="34" charset="0"/>
              </a:rPr>
              <a:t>“</a:t>
            </a:r>
            <a:r>
              <a:rPr lang="vi-VN" sz="2600" dirty="0">
                <a:solidFill>
                  <a:srgbClr val="000000"/>
                </a:solidFill>
                <a:effectLst/>
                <a:latin typeface="Times New Roman" panose="02020603050405020304" pitchFamily="18" charset="0"/>
                <a:ea typeface="Calibri" panose="020F0502020204030204" pitchFamily="34" charset="0"/>
              </a:rPr>
              <a:t>Đất rừng phương Nam</a:t>
            </a:r>
            <a:r>
              <a:rPr lang="en-US" sz="2600" dirty="0">
                <a:solidFill>
                  <a:srgbClr val="000000"/>
                </a:solidFill>
                <a:effectLst/>
                <a:latin typeface="Times New Roman" panose="02020603050405020304" pitchFamily="18" charset="0"/>
                <a:ea typeface="Calibri" panose="020F0502020204030204" pitchFamily="34" charset="0"/>
              </a:rPr>
              <a:t>”</a:t>
            </a:r>
            <a:r>
              <a:rPr lang="vi-VN" sz="2600" dirty="0">
                <a:solidFill>
                  <a:srgbClr val="000000"/>
                </a:solidFill>
                <a:effectLst/>
                <a:latin typeface="Times New Roman" panose="02020603050405020304" pitchFamily="18" charset="0"/>
                <a:ea typeface="Calibri" panose="020F0502020204030204" pitchFamily="34" charset="0"/>
              </a:rPr>
              <a:t>.</a:t>
            </a:r>
            <a:endParaRPr lang="en-US" sz="2600" dirty="0">
              <a:effectLst/>
              <a:latin typeface="Times New Roman" panose="02020603050405020304" pitchFamily="18" charset="0"/>
              <a:ea typeface="Calibri" panose="020F0502020204030204" pitchFamily="34" charset="0"/>
            </a:endParaRPr>
          </a:p>
          <a:p>
            <a:pPr algn="just"/>
            <a:r>
              <a:rPr lang="en-US" sz="2600" dirty="0">
                <a:solidFill>
                  <a:srgbClr val="000000"/>
                </a:solidFill>
                <a:latin typeface="Times New Roman" panose="02020603050405020304" pitchFamily="18" charset="0"/>
                <a:ea typeface="Calibri" panose="020F0502020204030204" pitchFamily="34" charset="0"/>
              </a:rPr>
              <a:t>    </a:t>
            </a:r>
            <a:r>
              <a:rPr lang="en-US" sz="2600" dirty="0" err="1">
                <a:solidFill>
                  <a:srgbClr val="000000"/>
                </a:solidFill>
                <a:effectLst/>
                <a:latin typeface="Times New Roman" panose="02020603050405020304" pitchFamily="18" charset="0"/>
                <a:ea typeface="Calibri" panose="020F0502020204030204" pitchFamily="34" charset="0"/>
              </a:rPr>
              <a:t>Mỗi</a:t>
            </a:r>
            <a:r>
              <a:rPr lang="en-US" sz="2600" dirty="0">
                <a:solidFill>
                  <a:srgbClr val="000000"/>
                </a:solidFill>
                <a:effectLst/>
                <a:latin typeface="Times New Roman" panose="02020603050405020304" pitchFamily="18" charset="0"/>
                <a:ea typeface="Calibri" panose="020F0502020204030204" pitchFamily="34" charset="0"/>
              </a:rPr>
              <a:t> </a:t>
            </a:r>
            <a:r>
              <a:rPr lang="en-US" sz="2600" dirty="0" err="1">
                <a:solidFill>
                  <a:srgbClr val="000000"/>
                </a:solidFill>
                <a:effectLst/>
                <a:latin typeface="Times New Roman" panose="02020603050405020304" pitchFamily="18" charset="0"/>
                <a:ea typeface="Calibri" panose="020F0502020204030204" pitchFamily="34" charset="0"/>
              </a:rPr>
              <a:t>vẻ</a:t>
            </a:r>
            <a:r>
              <a:rPr lang="en-US" sz="2600" dirty="0">
                <a:solidFill>
                  <a:srgbClr val="000000"/>
                </a:solidFill>
                <a:effectLst/>
                <a:latin typeface="Times New Roman" panose="02020603050405020304" pitchFamily="18" charset="0"/>
                <a:ea typeface="Calibri" panose="020F0502020204030204" pitchFamily="34" charset="0"/>
              </a:rPr>
              <a:t> </a:t>
            </a:r>
            <a:r>
              <a:rPr lang="en-US" sz="2600" dirty="0" err="1">
                <a:solidFill>
                  <a:srgbClr val="000000"/>
                </a:solidFill>
                <a:effectLst/>
                <a:latin typeface="Times New Roman" panose="02020603050405020304" pitchFamily="18" charset="0"/>
                <a:ea typeface="Calibri" panose="020F0502020204030204" pitchFamily="34" charset="0"/>
              </a:rPr>
              <a:t>đẹp</a:t>
            </a:r>
            <a:r>
              <a:rPr lang="en-US" sz="2600" dirty="0">
                <a:solidFill>
                  <a:srgbClr val="000000"/>
                </a:solidFill>
                <a:effectLst/>
                <a:latin typeface="Times New Roman" panose="02020603050405020304" pitchFamily="18" charset="0"/>
                <a:ea typeface="Calibri" panose="020F0502020204030204" pitchFamily="34" charset="0"/>
              </a:rPr>
              <a:t> </a:t>
            </a:r>
            <a:r>
              <a:rPr lang="en-US" sz="2600" dirty="0" err="1">
                <a:solidFill>
                  <a:srgbClr val="000000"/>
                </a:solidFill>
                <a:effectLst/>
                <a:latin typeface="Times New Roman" panose="02020603050405020304" pitchFamily="18" charset="0"/>
                <a:ea typeface="Calibri" panose="020F0502020204030204" pitchFamily="34" charset="0"/>
              </a:rPr>
              <a:t>trong</a:t>
            </a:r>
            <a:r>
              <a:rPr lang="en-US" sz="2600" dirty="0">
                <a:solidFill>
                  <a:srgbClr val="000000"/>
                </a:solidFill>
                <a:effectLst/>
                <a:latin typeface="Times New Roman" panose="02020603050405020304" pitchFamily="18" charset="0"/>
                <a:ea typeface="Calibri" panose="020F0502020204030204" pitchFamily="34" charset="0"/>
              </a:rPr>
              <a:t> </a:t>
            </a:r>
            <a:r>
              <a:rPr lang="en-US" sz="2600" dirty="0" err="1">
                <a:solidFill>
                  <a:srgbClr val="000000"/>
                </a:solidFill>
                <a:effectLst/>
                <a:latin typeface="Times New Roman" panose="02020603050405020304" pitchFamily="18" charset="0"/>
                <a:ea typeface="Calibri" panose="020F0502020204030204" pitchFamily="34" charset="0"/>
              </a:rPr>
              <a:t>tác</a:t>
            </a:r>
            <a:r>
              <a:rPr lang="en-US" sz="2600" dirty="0">
                <a:solidFill>
                  <a:srgbClr val="000000"/>
                </a:solidFill>
                <a:effectLst/>
                <a:latin typeface="Times New Roman" panose="02020603050405020304" pitchFamily="18" charset="0"/>
                <a:ea typeface="Calibri" panose="020F0502020204030204" pitchFamily="34" charset="0"/>
              </a:rPr>
              <a:t> </a:t>
            </a:r>
            <a:r>
              <a:rPr lang="en-US" sz="2600" dirty="0" err="1">
                <a:solidFill>
                  <a:srgbClr val="000000"/>
                </a:solidFill>
                <a:effectLst/>
                <a:latin typeface="Times New Roman" panose="02020603050405020304" pitchFamily="18" charset="0"/>
                <a:ea typeface="Calibri" panose="020F0502020204030204" pitchFamily="34" charset="0"/>
              </a:rPr>
              <a:t>phẩm</a:t>
            </a:r>
            <a:r>
              <a:rPr lang="en-US" sz="2600" dirty="0">
                <a:solidFill>
                  <a:srgbClr val="000000"/>
                </a:solidFill>
                <a:effectLst/>
                <a:latin typeface="Times New Roman" panose="02020603050405020304" pitchFamily="18" charset="0"/>
                <a:ea typeface="Calibri" panose="020F0502020204030204" pitchFamily="34" charset="0"/>
              </a:rPr>
              <a:t> “</a:t>
            </a:r>
            <a:r>
              <a:rPr lang="en-US" sz="2600" dirty="0" err="1">
                <a:solidFill>
                  <a:srgbClr val="000000"/>
                </a:solidFill>
                <a:effectLst/>
                <a:latin typeface="Times New Roman" panose="02020603050405020304" pitchFamily="18" charset="0"/>
                <a:ea typeface="Calibri" panose="020F0502020204030204" pitchFamily="34" charset="0"/>
              </a:rPr>
              <a:t>Đất</a:t>
            </a:r>
            <a:r>
              <a:rPr lang="en-US" sz="2600" dirty="0">
                <a:solidFill>
                  <a:srgbClr val="000000"/>
                </a:solidFill>
                <a:effectLst/>
                <a:latin typeface="Times New Roman" panose="02020603050405020304" pitchFamily="18" charset="0"/>
                <a:ea typeface="Calibri" panose="020F0502020204030204" pitchFamily="34" charset="0"/>
              </a:rPr>
              <a:t> </a:t>
            </a:r>
            <a:r>
              <a:rPr lang="en-US" sz="2600" dirty="0" err="1">
                <a:solidFill>
                  <a:srgbClr val="000000"/>
                </a:solidFill>
                <a:effectLst/>
                <a:latin typeface="Times New Roman" panose="02020603050405020304" pitchFamily="18" charset="0"/>
                <a:ea typeface="Calibri" panose="020F0502020204030204" pitchFamily="34" charset="0"/>
              </a:rPr>
              <a:t>rừng</a:t>
            </a:r>
            <a:r>
              <a:rPr lang="en-US" sz="2600" dirty="0">
                <a:solidFill>
                  <a:srgbClr val="000000"/>
                </a:solidFill>
                <a:effectLst/>
                <a:latin typeface="Times New Roman" panose="02020603050405020304" pitchFamily="18" charset="0"/>
                <a:ea typeface="Calibri" panose="020F0502020204030204" pitchFamily="34" charset="0"/>
              </a:rPr>
              <a:t> </a:t>
            </a:r>
            <a:r>
              <a:rPr lang="en-US" sz="2600" dirty="0" err="1">
                <a:solidFill>
                  <a:srgbClr val="000000"/>
                </a:solidFill>
                <a:effectLst/>
                <a:latin typeface="Times New Roman" panose="02020603050405020304" pitchFamily="18" charset="0"/>
                <a:ea typeface="Calibri" panose="020F0502020204030204" pitchFamily="34" charset="0"/>
              </a:rPr>
              <a:t>phương</a:t>
            </a:r>
            <a:r>
              <a:rPr lang="en-US" sz="2600" dirty="0">
                <a:solidFill>
                  <a:srgbClr val="000000"/>
                </a:solidFill>
                <a:effectLst/>
                <a:latin typeface="Times New Roman" panose="02020603050405020304" pitchFamily="18" charset="0"/>
                <a:ea typeface="Calibri" panose="020F0502020204030204" pitchFamily="34" charset="0"/>
              </a:rPr>
              <a:t> Nam” </a:t>
            </a:r>
            <a:r>
              <a:rPr lang="en-US" sz="2600" dirty="0" err="1">
                <a:solidFill>
                  <a:srgbClr val="000000"/>
                </a:solidFill>
                <a:effectLst/>
                <a:latin typeface="Times New Roman" panose="02020603050405020304" pitchFamily="18" charset="0"/>
                <a:ea typeface="Calibri" panose="020F0502020204030204" pitchFamily="34" charset="0"/>
              </a:rPr>
              <a:t>được</a:t>
            </a:r>
            <a:r>
              <a:rPr lang="en-US" sz="2600" dirty="0">
                <a:solidFill>
                  <a:srgbClr val="000000"/>
                </a:solidFill>
                <a:effectLst/>
                <a:latin typeface="Times New Roman" panose="02020603050405020304" pitchFamily="18" charset="0"/>
                <a:ea typeface="Calibri" panose="020F0502020204030204" pitchFamily="34" charset="0"/>
              </a:rPr>
              <a:t> </a:t>
            </a:r>
            <a:r>
              <a:rPr lang="en-US" sz="2600" dirty="0" err="1">
                <a:solidFill>
                  <a:srgbClr val="000000"/>
                </a:solidFill>
                <a:effectLst/>
                <a:latin typeface="Times New Roman" panose="02020603050405020304" pitchFamily="18" charset="0"/>
                <a:ea typeface="Calibri" panose="020F0502020204030204" pitchFamily="34" charset="0"/>
              </a:rPr>
              <a:t>tác</a:t>
            </a:r>
            <a:r>
              <a:rPr lang="en-US" sz="2600" dirty="0">
                <a:solidFill>
                  <a:srgbClr val="000000"/>
                </a:solidFill>
                <a:effectLst/>
                <a:latin typeface="Times New Roman" panose="02020603050405020304" pitchFamily="18" charset="0"/>
                <a:ea typeface="Calibri" panose="020F0502020204030204" pitchFamily="34" charset="0"/>
              </a:rPr>
              <a:t> </a:t>
            </a:r>
            <a:r>
              <a:rPr lang="en-US" sz="2600" dirty="0" err="1">
                <a:solidFill>
                  <a:srgbClr val="000000"/>
                </a:solidFill>
                <a:effectLst/>
                <a:latin typeface="Times New Roman" panose="02020603050405020304" pitchFamily="18" charset="0"/>
                <a:ea typeface="Calibri" panose="020F0502020204030204" pitchFamily="34" charset="0"/>
              </a:rPr>
              <a:t>giả</a:t>
            </a:r>
            <a:r>
              <a:rPr lang="en-US" sz="2600" dirty="0">
                <a:solidFill>
                  <a:srgbClr val="000000"/>
                </a:solidFill>
                <a:effectLst/>
                <a:latin typeface="Times New Roman" panose="02020603050405020304" pitchFamily="18" charset="0"/>
                <a:ea typeface="Calibri" panose="020F0502020204030204" pitchFamily="34" charset="0"/>
              </a:rPr>
              <a:t> </a:t>
            </a:r>
            <a:r>
              <a:rPr lang="en-US" sz="2600" dirty="0" err="1">
                <a:solidFill>
                  <a:srgbClr val="000000"/>
                </a:solidFill>
                <a:effectLst/>
                <a:latin typeface="Times New Roman" panose="02020603050405020304" pitchFamily="18" charset="0"/>
                <a:ea typeface="Calibri" panose="020F0502020204030204" pitchFamily="34" charset="0"/>
              </a:rPr>
              <a:t>chứng</a:t>
            </a:r>
            <a:r>
              <a:rPr lang="en-US" sz="2600" dirty="0">
                <a:solidFill>
                  <a:srgbClr val="000000"/>
                </a:solidFill>
                <a:effectLst/>
                <a:latin typeface="Times New Roman" panose="02020603050405020304" pitchFamily="18" charset="0"/>
                <a:ea typeface="Calibri" panose="020F0502020204030204" pitchFamily="34" charset="0"/>
              </a:rPr>
              <a:t> </a:t>
            </a:r>
            <a:r>
              <a:rPr lang="en-US" sz="2600" dirty="0" err="1">
                <a:solidFill>
                  <a:srgbClr val="000000"/>
                </a:solidFill>
                <a:effectLst/>
                <a:latin typeface="Times New Roman" panose="02020603050405020304" pitchFamily="18" charset="0"/>
                <a:ea typeface="Calibri" panose="020F0502020204030204" pitchFamily="34" charset="0"/>
              </a:rPr>
              <a:t>minh</a:t>
            </a:r>
            <a:r>
              <a:rPr lang="en-US" sz="2600" dirty="0">
                <a:solidFill>
                  <a:srgbClr val="000000"/>
                </a:solidFill>
                <a:effectLst/>
                <a:latin typeface="Times New Roman" panose="02020603050405020304" pitchFamily="18" charset="0"/>
                <a:ea typeface="Calibri" panose="020F0502020204030204" pitchFamily="34" charset="0"/>
              </a:rPr>
              <a:t> qua </a:t>
            </a:r>
            <a:r>
              <a:rPr lang="en-US" sz="2600" dirty="0" err="1">
                <a:solidFill>
                  <a:srgbClr val="000000"/>
                </a:solidFill>
                <a:effectLst/>
                <a:latin typeface="Times New Roman" panose="02020603050405020304" pitchFamily="18" charset="0"/>
                <a:ea typeface="Calibri" panose="020F0502020204030204" pitchFamily="34" charset="0"/>
              </a:rPr>
              <a:t>lí</a:t>
            </a:r>
            <a:r>
              <a:rPr lang="en-US" sz="2600" dirty="0">
                <a:solidFill>
                  <a:srgbClr val="000000"/>
                </a:solidFill>
                <a:effectLst/>
                <a:latin typeface="Times New Roman" panose="02020603050405020304" pitchFamily="18" charset="0"/>
                <a:ea typeface="Calibri" panose="020F0502020204030204" pitchFamily="34" charset="0"/>
              </a:rPr>
              <a:t> </a:t>
            </a:r>
            <a:r>
              <a:rPr lang="en-US" sz="2600" dirty="0" err="1">
                <a:solidFill>
                  <a:srgbClr val="000000"/>
                </a:solidFill>
                <a:effectLst/>
                <a:latin typeface="Times New Roman" panose="02020603050405020304" pitchFamily="18" charset="0"/>
                <a:ea typeface="Calibri" panose="020F0502020204030204" pitchFamily="34" charset="0"/>
              </a:rPr>
              <a:t>lẽ</a:t>
            </a:r>
            <a:r>
              <a:rPr lang="en-US" sz="2600" dirty="0">
                <a:solidFill>
                  <a:srgbClr val="000000"/>
                </a:solidFill>
                <a:effectLst/>
                <a:latin typeface="Times New Roman" panose="02020603050405020304" pitchFamily="18" charset="0"/>
                <a:ea typeface="Calibri" panose="020F0502020204030204" pitchFamily="34" charset="0"/>
              </a:rPr>
              <a:t> </a:t>
            </a:r>
            <a:r>
              <a:rPr lang="en-US" sz="2600" dirty="0" err="1">
                <a:solidFill>
                  <a:srgbClr val="000000"/>
                </a:solidFill>
                <a:effectLst/>
                <a:latin typeface="Times New Roman" panose="02020603050405020304" pitchFamily="18" charset="0"/>
                <a:ea typeface="Calibri" panose="020F0502020204030204" pitchFamily="34" charset="0"/>
              </a:rPr>
              <a:t>sắc</a:t>
            </a:r>
            <a:r>
              <a:rPr lang="en-US" sz="2600" dirty="0">
                <a:solidFill>
                  <a:srgbClr val="000000"/>
                </a:solidFill>
                <a:effectLst/>
                <a:latin typeface="Times New Roman" panose="02020603050405020304" pitchFamily="18" charset="0"/>
                <a:ea typeface="Calibri" panose="020F0502020204030204" pitchFamily="34" charset="0"/>
              </a:rPr>
              <a:t> </a:t>
            </a:r>
            <a:r>
              <a:rPr lang="en-US" sz="2600" dirty="0" err="1">
                <a:solidFill>
                  <a:srgbClr val="000000"/>
                </a:solidFill>
                <a:effectLst/>
                <a:latin typeface="Times New Roman" panose="02020603050405020304" pitchFamily="18" charset="0"/>
                <a:ea typeface="Calibri" panose="020F0502020204030204" pitchFamily="34" charset="0"/>
              </a:rPr>
              <a:t>bén</a:t>
            </a:r>
            <a:r>
              <a:rPr lang="en-US" sz="2600" dirty="0">
                <a:solidFill>
                  <a:srgbClr val="000000"/>
                </a:solidFill>
                <a:effectLst/>
                <a:latin typeface="Times New Roman" panose="02020603050405020304" pitchFamily="18" charset="0"/>
                <a:ea typeface="Calibri" panose="020F0502020204030204" pitchFamily="34" charset="0"/>
              </a:rPr>
              <a:t>, </a:t>
            </a:r>
            <a:r>
              <a:rPr lang="en-US" sz="2600" dirty="0" err="1">
                <a:solidFill>
                  <a:srgbClr val="000000"/>
                </a:solidFill>
                <a:effectLst/>
                <a:latin typeface="Times New Roman" panose="02020603050405020304" pitchFamily="18" charset="0"/>
                <a:ea typeface="Calibri" panose="020F0502020204030204" pitchFamily="34" charset="0"/>
              </a:rPr>
              <a:t>bằng</a:t>
            </a:r>
            <a:r>
              <a:rPr lang="en-US" sz="2600" dirty="0">
                <a:solidFill>
                  <a:srgbClr val="000000"/>
                </a:solidFill>
                <a:effectLst/>
                <a:latin typeface="Times New Roman" panose="02020603050405020304" pitchFamily="18" charset="0"/>
                <a:ea typeface="Calibri" panose="020F0502020204030204" pitchFamily="34" charset="0"/>
              </a:rPr>
              <a:t> </a:t>
            </a:r>
            <a:r>
              <a:rPr lang="en-US" sz="2600" dirty="0" err="1">
                <a:solidFill>
                  <a:srgbClr val="000000"/>
                </a:solidFill>
                <a:effectLst/>
                <a:latin typeface="Times New Roman" panose="02020603050405020304" pitchFamily="18" charset="0"/>
                <a:ea typeface="Calibri" panose="020F0502020204030204" pitchFamily="34" charset="0"/>
              </a:rPr>
              <a:t>chứng</a:t>
            </a:r>
            <a:r>
              <a:rPr lang="en-US" sz="2600" dirty="0">
                <a:solidFill>
                  <a:srgbClr val="000000"/>
                </a:solidFill>
                <a:effectLst/>
                <a:latin typeface="Times New Roman" panose="02020603050405020304" pitchFamily="18" charset="0"/>
                <a:ea typeface="Calibri" panose="020F0502020204030204" pitchFamily="34" charset="0"/>
              </a:rPr>
              <a:t> </a:t>
            </a:r>
            <a:r>
              <a:rPr lang="en-US" sz="2600" dirty="0" err="1">
                <a:solidFill>
                  <a:srgbClr val="000000"/>
                </a:solidFill>
                <a:effectLst/>
                <a:latin typeface="Times New Roman" panose="02020603050405020304" pitchFamily="18" charset="0"/>
                <a:ea typeface="Calibri" panose="020F0502020204030204" pitchFamily="34" charset="0"/>
              </a:rPr>
              <a:t>xác</a:t>
            </a:r>
            <a:r>
              <a:rPr lang="en-US" sz="2600" dirty="0">
                <a:solidFill>
                  <a:srgbClr val="000000"/>
                </a:solidFill>
                <a:effectLst/>
                <a:latin typeface="Times New Roman" panose="02020603050405020304" pitchFamily="18" charset="0"/>
                <a:ea typeface="Calibri" panose="020F0502020204030204" pitchFamily="34" charset="0"/>
              </a:rPr>
              <a:t> </a:t>
            </a:r>
            <a:r>
              <a:rPr lang="en-US" sz="2600" dirty="0" err="1">
                <a:solidFill>
                  <a:srgbClr val="000000"/>
                </a:solidFill>
                <a:effectLst/>
                <a:latin typeface="Times New Roman" panose="02020603050405020304" pitchFamily="18" charset="0"/>
                <a:ea typeface="Calibri" panose="020F0502020204030204" pitchFamily="34" charset="0"/>
              </a:rPr>
              <a:t>thực</a:t>
            </a:r>
            <a:r>
              <a:rPr lang="en-US" sz="2600" dirty="0">
                <a:solidFill>
                  <a:srgbClr val="000000"/>
                </a:solidFill>
                <a:effectLst/>
                <a:latin typeface="Times New Roman" panose="02020603050405020304" pitchFamily="18" charset="0"/>
                <a:ea typeface="Calibri" panose="020F0502020204030204" pitchFamily="34" charset="0"/>
              </a:rPr>
              <a:t>, </a:t>
            </a:r>
            <a:r>
              <a:rPr lang="en-US" sz="2600" dirty="0" err="1">
                <a:solidFill>
                  <a:srgbClr val="000000"/>
                </a:solidFill>
                <a:effectLst/>
                <a:latin typeface="Times New Roman" panose="02020603050405020304" pitchFamily="18" charset="0"/>
                <a:ea typeface="Calibri" panose="020F0502020204030204" pitchFamily="34" charset="0"/>
              </a:rPr>
              <a:t>có</a:t>
            </a:r>
            <a:r>
              <a:rPr lang="en-US" sz="2600" dirty="0">
                <a:solidFill>
                  <a:srgbClr val="000000"/>
                </a:solidFill>
                <a:effectLst/>
                <a:latin typeface="Times New Roman" panose="02020603050405020304" pitchFamily="18" charset="0"/>
                <a:ea typeface="Calibri" panose="020F0502020204030204" pitchFamily="34" charset="0"/>
              </a:rPr>
              <a:t> </a:t>
            </a:r>
            <a:r>
              <a:rPr lang="en-US" sz="2600" dirty="0" err="1">
                <a:solidFill>
                  <a:srgbClr val="000000"/>
                </a:solidFill>
                <a:effectLst/>
                <a:latin typeface="Times New Roman" panose="02020603050405020304" pitchFamily="18" charset="0"/>
                <a:ea typeface="Calibri" panose="020F0502020204030204" pitchFamily="34" charset="0"/>
              </a:rPr>
              <a:t>sức</a:t>
            </a:r>
            <a:r>
              <a:rPr lang="en-US" sz="2600" dirty="0">
                <a:solidFill>
                  <a:srgbClr val="000000"/>
                </a:solidFill>
                <a:effectLst/>
                <a:latin typeface="Times New Roman" panose="02020603050405020304" pitchFamily="18" charset="0"/>
                <a:ea typeface="Calibri" panose="020F0502020204030204" pitchFamily="34" charset="0"/>
              </a:rPr>
              <a:t> </a:t>
            </a:r>
            <a:r>
              <a:rPr lang="en-US" sz="2600" dirty="0" err="1">
                <a:solidFill>
                  <a:srgbClr val="000000"/>
                </a:solidFill>
                <a:effectLst/>
                <a:latin typeface="Times New Roman" panose="02020603050405020304" pitchFamily="18" charset="0"/>
                <a:ea typeface="Calibri" panose="020F0502020204030204" pitchFamily="34" charset="0"/>
              </a:rPr>
              <a:t>thuyết</a:t>
            </a:r>
            <a:r>
              <a:rPr lang="en-US" sz="2600" dirty="0">
                <a:solidFill>
                  <a:srgbClr val="000000"/>
                </a:solidFill>
                <a:effectLst/>
                <a:latin typeface="Times New Roman" panose="02020603050405020304" pitchFamily="18" charset="0"/>
                <a:ea typeface="Calibri" panose="020F0502020204030204" pitchFamily="34" charset="0"/>
              </a:rPr>
              <a:t> </a:t>
            </a:r>
            <a:r>
              <a:rPr lang="en-US" sz="2600" dirty="0" err="1">
                <a:solidFill>
                  <a:srgbClr val="000000"/>
                </a:solidFill>
                <a:effectLst/>
                <a:latin typeface="Times New Roman" panose="02020603050405020304" pitchFamily="18" charset="0"/>
                <a:ea typeface="Calibri" panose="020F0502020204030204" pitchFamily="34" charset="0"/>
              </a:rPr>
              <a:t>phục</a:t>
            </a:r>
            <a:r>
              <a:rPr lang="en-US" sz="2600" dirty="0">
                <a:solidFill>
                  <a:srgbClr val="000000"/>
                </a:solidFill>
                <a:effectLst/>
                <a:latin typeface="Times New Roman" panose="02020603050405020304" pitchFamily="18" charset="0"/>
                <a:ea typeface="Calibri" panose="020F0502020204030204" pitchFamily="34" charset="0"/>
              </a:rPr>
              <a:t>. </a:t>
            </a:r>
            <a:r>
              <a:rPr lang="en-US" sz="2600" dirty="0" err="1">
                <a:solidFill>
                  <a:srgbClr val="000000"/>
                </a:solidFill>
                <a:effectLst/>
                <a:latin typeface="Times New Roman" panose="02020603050405020304" pitchFamily="18" charset="0"/>
                <a:ea typeface="Calibri" panose="020F0502020204030204" pitchFamily="34" charset="0"/>
              </a:rPr>
              <a:t>Lập</a:t>
            </a:r>
            <a:r>
              <a:rPr lang="en-US" sz="2600" dirty="0">
                <a:solidFill>
                  <a:srgbClr val="000000"/>
                </a:solidFill>
                <a:effectLst/>
                <a:latin typeface="Times New Roman" panose="02020603050405020304" pitchFamily="18" charset="0"/>
                <a:ea typeface="Calibri" panose="020F0502020204030204" pitchFamily="34" charset="0"/>
              </a:rPr>
              <a:t> </a:t>
            </a:r>
            <a:r>
              <a:rPr lang="en-US" sz="2600" dirty="0" err="1">
                <a:solidFill>
                  <a:srgbClr val="000000"/>
                </a:solidFill>
                <a:effectLst/>
                <a:latin typeface="Times New Roman" panose="02020603050405020304" pitchFamily="18" charset="0"/>
                <a:ea typeface="Calibri" panose="020F0502020204030204" pitchFamily="34" charset="0"/>
              </a:rPr>
              <a:t>luận</a:t>
            </a:r>
            <a:r>
              <a:rPr lang="en-US" sz="2600" dirty="0">
                <a:solidFill>
                  <a:srgbClr val="000000"/>
                </a:solidFill>
                <a:effectLst/>
                <a:latin typeface="Times New Roman" panose="02020603050405020304" pitchFamily="18" charset="0"/>
                <a:ea typeface="Calibri" panose="020F0502020204030204" pitchFamily="34" charset="0"/>
              </a:rPr>
              <a:t> </a:t>
            </a:r>
            <a:r>
              <a:rPr lang="en-US" sz="2600" dirty="0" err="1">
                <a:solidFill>
                  <a:srgbClr val="000000"/>
                </a:solidFill>
                <a:effectLst/>
                <a:latin typeface="Times New Roman" panose="02020603050405020304" pitchFamily="18" charset="0"/>
                <a:ea typeface="Calibri" panose="020F0502020204030204" pitchFamily="34" charset="0"/>
              </a:rPr>
              <a:t>chặt</a:t>
            </a:r>
            <a:r>
              <a:rPr lang="en-US" sz="2600" dirty="0">
                <a:solidFill>
                  <a:srgbClr val="000000"/>
                </a:solidFill>
                <a:effectLst/>
                <a:latin typeface="Times New Roman" panose="02020603050405020304" pitchFamily="18" charset="0"/>
                <a:ea typeface="Calibri" panose="020F0502020204030204" pitchFamily="34" charset="0"/>
              </a:rPr>
              <a:t> </a:t>
            </a:r>
            <a:r>
              <a:rPr lang="en-US" sz="2600" dirty="0" err="1">
                <a:solidFill>
                  <a:srgbClr val="000000"/>
                </a:solidFill>
                <a:effectLst/>
                <a:latin typeface="Times New Roman" panose="02020603050405020304" pitchFamily="18" charset="0"/>
                <a:ea typeface="Calibri" panose="020F0502020204030204" pitchFamily="34" charset="0"/>
              </a:rPr>
              <a:t>chẽ</a:t>
            </a:r>
            <a:r>
              <a:rPr lang="en-US" sz="2600" dirty="0">
                <a:solidFill>
                  <a:srgbClr val="000000"/>
                </a:solidFill>
                <a:effectLst/>
                <a:latin typeface="Times New Roman" panose="02020603050405020304" pitchFamily="18" charset="0"/>
                <a:ea typeface="Calibri" panose="020F0502020204030204" pitchFamily="34" charset="0"/>
              </a:rPr>
              <a:t>, logic.</a:t>
            </a:r>
            <a:endParaRPr lang="en-US" sz="2600" dirty="0">
              <a:effectLst/>
              <a:latin typeface="Times New Roman" panose="02020603050405020304" pitchFamily="18" charset="0"/>
              <a:ea typeface="Calibri" panose="020F0502020204030204" pitchFamily="34" charset="0"/>
            </a:endParaRPr>
          </a:p>
        </p:txBody>
      </p:sp>
      <p:pic>
        <p:nvPicPr>
          <p:cNvPr id="5" name="Graphic 4" descr="Back with solid fill">
            <a:extLst>
              <a:ext uri="{FF2B5EF4-FFF2-40B4-BE49-F238E27FC236}">
                <a16:creationId xmlns:a16="http://schemas.microsoft.com/office/drawing/2014/main" id="{5ACF3CDB-77A0-499D-B4A0-A5DC4F7C784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11162" y="4975224"/>
            <a:ext cx="625475" cy="625475"/>
          </a:xfrm>
          <a:prstGeom prst="rect">
            <a:avLst/>
          </a:prstGeom>
        </p:spPr>
      </p:pic>
    </p:spTree>
    <p:extLst>
      <p:ext uri="{BB962C8B-B14F-4D97-AF65-F5344CB8AC3E}">
        <p14:creationId xmlns:p14="http://schemas.microsoft.com/office/powerpoint/2010/main" val="2690568157"/>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wipe(down)">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wipe(down)">
                                      <p:cBhvr>
                                        <p:cTn id="12" dur="5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wipe(down)">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wipe(down)">
                                      <p:cBhvr>
                                        <p:cTn id="22" dur="500"/>
                                        <p:tgtEl>
                                          <p:spTgt spid="3">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wipe(down)">
                                      <p:cBhvr>
                                        <p:cTn id="27" dur="500"/>
                                        <p:tgtEl>
                                          <p:spTgt spid="3">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3">
                                            <p:txEl>
                                              <p:pRg st="7" end="7"/>
                                            </p:txEl>
                                          </p:spTgt>
                                        </p:tgtEl>
                                        <p:attrNameLst>
                                          <p:attrName>style.visibility</p:attrName>
                                        </p:attrNameLst>
                                      </p:cBhvr>
                                      <p:to>
                                        <p:strVal val="visible"/>
                                      </p:to>
                                    </p:set>
                                    <p:animEffect transition="in" filter="wipe(down)">
                                      <p:cBhvr>
                                        <p:cTn id="32" dur="500"/>
                                        <p:tgtEl>
                                          <p:spTgt spid="3">
                                            <p:txEl>
                                              <p:pRg st="7" end="7"/>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3">
                                            <p:txEl>
                                              <p:pRg st="8" end="8"/>
                                            </p:txEl>
                                          </p:spTgt>
                                        </p:tgtEl>
                                        <p:attrNameLst>
                                          <p:attrName>style.visibility</p:attrName>
                                        </p:attrNameLst>
                                      </p:cBhvr>
                                      <p:to>
                                        <p:strVal val="visible"/>
                                      </p:to>
                                    </p:set>
                                    <p:animEffect transition="in" filter="wipe(down)">
                                      <p:cBhvr>
                                        <p:cTn id="37" dur="500"/>
                                        <p:tgtEl>
                                          <p:spTgt spid="3">
                                            <p:txEl>
                                              <p:pRg st="8" end="8"/>
                                            </p:txEl>
                                          </p:spTgt>
                                        </p:tgtEl>
                                      </p:cBhvr>
                                    </p:animEffect>
                                  </p:childTnLst>
                                </p:cTn>
                              </p:par>
                              <p:par>
                                <p:cTn id="38" presetID="6" presetClass="entr" presetSubtype="16" fill="hold" nodeType="withEffect">
                                  <p:stCondLst>
                                    <p:cond delay="0"/>
                                  </p:stCondLst>
                                  <p:childTnLst>
                                    <p:set>
                                      <p:cBhvr>
                                        <p:cTn id="39" dur="1" fill="hold">
                                          <p:stCondLst>
                                            <p:cond delay="0"/>
                                          </p:stCondLst>
                                        </p:cTn>
                                        <p:tgtEl>
                                          <p:spTgt spid="5"/>
                                        </p:tgtEl>
                                        <p:attrNameLst>
                                          <p:attrName>style.visibility</p:attrName>
                                        </p:attrNameLst>
                                      </p:cBhvr>
                                      <p:to>
                                        <p:strVal val="visible"/>
                                      </p:to>
                                    </p:set>
                                    <p:animEffect transition="in" filter="circle(in)">
                                      <p:cBhvr>
                                        <p:cTn id="40"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2CD8845-1B5D-4475-9C65-71C6A3BE3F9B}"/>
              </a:ext>
            </a:extLst>
          </p:cNvPr>
          <p:cNvSpPr txBox="1"/>
          <p:nvPr/>
        </p:nvSpPr>
        <p:spPr>
          <a:xfrm>
            <a:off x="660400" y="701100"/>
            <a:ext cx="10807700" cy="5509200"/>
          </a:xfrm>
          <a:prstGeom prst="rect">
            <a:avLst/>
          </a:prstGeom>
          <a:noFill/>
        </p:spPr>
        <p:txBody>
          <a:bodyPr wrap="square">
            <a:spAutoFit/>
          </a:bodyPr>
          <a:lstStyle/>
          <a:p>
            <a:pPr algn="just"/>
            <a:r>
              <a:rPr lang="en-US" sz="3200" b="1" dirty="0" err="1">
                <a:solidFill>
                  <a:srgbClr val="000000"/>
                </a:solidFill>
                <a:effectLst/>
                <a:latin typeface="Times New Roman" panose="02020603050405020304" pitchFamily="18" charset="0"/>
                <a:ea typeface="Calibri" panose="020F0502020204030204" pitchFamily="34" charset="0"/>
              </a:rPr>
              <a:t>Câu</a:t>
            </a:r>
            <a:r>
              <a:rPr lang="en-US" sz="3200" b="1" dirty="0">
                <a:solidFill>
                  <a:srgbClr val="000000"/>
                </a:solidFill>
                <a:effectLst/>
                <a:latin typeface="Times New Roman" panose="02020603050405020304" pitchFamily="18" charset="0"/>
                <a:ea typeface="Calibri" panose="020F0502020204030204" pitchFamily="34" charset="0"/>
              </a:rPr>
              <a:t> 3: </a:t>
            </a:r>
            <a:endParaRPr lang="en-US" sz="3200" b="1" dirty="0">
              <a:effectLst/>
              <a:latin typeface="Times New Roman" panose="02020603050405020304" pitchFamily="18" charset="0"/>
              <a:ea typeface="Calibri" panose="020F0502020204030204" pitchFamily="34" charset="0"/>
            </a:endParaRPr>
          </a:p>
          <a:p>
            <a:pPr marL="457200" indent="-457200" algn="just">
              <a:buFont typeface="Wingdings" panose="05000000000000000000" pitchFamily="2" charset="2"/>
              <a:buChar char="v"/>
            </a:pPr>
            <a:r>
              <a:rPr lang="en-US" sz="3200" dirty="0" err="1">
                <a:solidFill>
                  <a:srgbClr val="000000"/>
                </a:solidFill>
                <a:effectLst/>
                <a:latin typeface="Times New Roman" panose="02020603050405020304" pitchFamily="18" charset="0"/>
                <a:ea typeface="Calibri" panose="020F0502020204030204" pitchFamily="34" charset="0"/>
              </a:rPr>
              <a:t>Bài</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viết</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của</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Đoàn</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Giỏi</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giúp</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Bùi</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Hồng</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hiểu</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được</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vẻ</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đẹp</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của</a:t>
            </a:r>
            <a:r>
              <a:rPr lang="en-US" sz="3200" dirty="0">
                <a:solidFill>
                  <a:srgbClr val="000000"/>
                </a:solidFill>
                <a:effectLst/>
                <a:latin typeface="Times New Roman" panose="02020603050405020304" pitchFamily="18" charset="0"/>
                <a:ea typeface="Calibri" panose="020F0502020204030204" pitchFamily="34" charset="0"/>
              </a:rPr>
              <a:t> con </a:t>
            </a:r>
            <a:r>
              <a:rPr lang="en-US" sz="3200" dirty="0" err="1">
                <a:solidFill>
                  <a:srgbClr val="000000"/>
                </a:solidFill>
                <a:effectLst/>
                <a:latin typeface="Times New Roman" panose="02020603050405020304" pitchFamily="18" charset="0"/>
                <a:ea typeface="Calibri" panose="020F0502020204030204" pitchFamily="34" charset="0"/>
              </a:rPr>
              <a:t>người</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và</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thiên</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nhiên</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Đất</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rừng</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phương</a:t>
            </a:r>
            <a:r>
              <a:rPr lang="en-US" sz="3200" dirty="0">
                <a:solidFill>
                  <a:srgbClr val="000000"/>
                </a:solidFill>
                <a:effectLst/>
                <a:latin typeface="Times New Roman" panose="02020603050405020304" pitchFamily="18" charset="0"/>
                <a:ea typeface="Calibri" panose="020F0502020204030204" pitchFamily="34" charset="0"/>
              </a:rPr>
              <a:t> Nam”</a:t>
            </a:r>
            <a:r>
              <a:rPr lang="vi-VN" sz="3200" dirty="0">
                <a:solidFill>
                  <a:srgbClr val="000000"/>
                </a:solidFill>
                <a:effectLst/>
                <a:latin typeface="Times New Roman" panose="02020603050405020304" pitchFamily="18" charset="0"/>
                <a:ea typeface="Calibri" panose="020F0502020204030204" pitchFamily="34" charset="0"/>
              </a:rPr>
              <a:t>: </a:t>
            </a:r>
            <a:endParaRPr lang="en-US" sz="3200" dirty="0">
              <a:effectLst/>
              <a:latin typeface="Times New Roman" panose="02020603050405020304" pitchFamily="18" charset="0"/>
              <a:ea typeface="Calibri" panose="020F0502020204030204" pitchFamily="34" charset="0"/>
            </a:endParaRPr>
          </a:p>
          <a:p>
            <a:pPr marL="457200" indent="-457200" algn="just">
              <a:buFont typeface="Wingdings" panose="05000000000000000000" pitchFamily="2" charset="2"/>
              <a:buChar char="ü"/>
            </a:pPr>
            <a:r>
              <a:rPr lang="en-US" sz="3200" dirty="0" err="1">
                <a:solidFill>
                  <a:srgbClr val="000000"/>
                </a:solidFill>
                <a:effectLst/>
                <a:latin typeface="Times New Roman" panose="02020603050405020304" pitchFamily="18" charset="0"/>
                <a:ea typeface="Calibri" panose="020F0502020204030204" pitchFamily="34" charset="0"/>
              </a:rPr>
              <a:t>Điểm</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giống</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nhau</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giữa</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ông</a:t>
            </a:r>
            <a:r>
              <a:rPr lang="en-US" sz="3200" dirty="0">
                <a:solidFill>
                  <a:srgbClr val="000000"/>
                </a:solidFill>
                <a:effectLst/>
                <a:latin typeface="Times New Roman" panose="02020603050405020304" pitchFamily="18" charset="0"/>
                <a:ea typeface="Calibri" panose="020F0502020204030204" pitchFamily="34" charset="0"/>
              </a:rPr>
              <a:t> Hai </a:t>
            </a:r>
            <a:r>
              <a:rPr lang="en-US" sz="3200" dirty="0" err="1">
                <a:solidFill>
                  <a:srgbClr val="000000"/>
                </a:solidFill>
                <a:effectLst/>
                <a:latin typeface="Times New Roman" panose="02020603050405020304" pitchFamily="18" charset="0"/>
                <a:ea typeface="Calibri" panose="020F0502020204030204" pitchFamily="34" charset="0"/>
              </a:rPr>
              <a:t>bán</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rắn</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và</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chú</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Võ</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Tòng</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làm</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thuê</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cho</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địa</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chủ</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bị</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áp</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bức</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bị</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cướp</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vợ</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cướp</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công</a:t>
            </a:r>
            <a:r>
              <a:rPr lang="en-US" sz="3200" dirty="0">
                <a:solidFill>
                  <a:srgbClr val="000000"/>
                </a:solidFill>
                <a:effectLst/>
                <a:latin typeface="Times New Roman" panose="02020603050405020304" pitchFamily="18" charset="0"/>
                <a:ea typeface="Calibri" panose="020F0502020204030204" pitchFamily="34" charset="0"/>
              </a:rPr>
              <a:t>…)</a:t>
            </a:r>
            <a:endParaRPr lang="en-US" sz="3200" dirty="0">
              <a:effectLst/>
              <a:latin typeface="Times New Roman" panose="02020603050405020304" pitchFamily="18" charset="0"/>
              <a:ea typeface="Calibri" panose="020F0502020204030204" pitchFamily="34" charset="0"/>
            </a:endParaRPr>
          </a:p>
          <a:p>
            <a:pPr marL="457200" indent="-457200" algn="just">
              <a:buFont typeface="Wingdings" panose="05000000000000000000" pitchFamily="2" charset="2"/>
              <a:buChar char="ü"/>
            </a:pPr>
            <a:r>
              <a:rPr lang="en-US" sz="3200" dirty="0" err="1">
                <a:solidFill>
                  <a:srgbClr val="000000"/>
                </a:solidFill>
                <a:effectLst/>
                <a:latin typeface="Times New Roman" panose="02020603050405020304" pitchFamily="18" charset="0"/>
                <a:ea typeface="Calibri" panose="020F0502020204030204" pitchFamily="34" charset="0"/>
              </a:rPr>
              <a:t>Hiểu</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thêm</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hoàn</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cảnh</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của</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các</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nhân</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vật</a:t>
            </a:r>
            <a:r>
              <a:rPr lang="en-US" sz="3200" dirty="0">
                <a:solidFill>
                  <a:srgbClr val="000000"/>
                </a:solidFill>
                <a:effectLst/>
                <a:latin typeface="Times New Roman" panose="02020603050405020304" pitchFamily="18" charset="0"/>
                <a:ea typeface="Calibri" panose="020F0502020204030204" pitchFamily="34" charset="0"/>
              </a:rPr>
              <a:t>.</a:t>
            </a:r>
            <a:endParaRPr lang="en-US" sz="3200" dirty="0">
              <a:effectLst/>
              <a:latin typeface="Times New Roman" panose="02020603050405020304" pitchFamily="18" charset="0"/>
              <a:ea typeface="Calibri" panose="020F0502020204030204" pitchFamily="34" charset="0"/>
            </a:endParaRPr>
          </a:p>
          <a:p>
            <a:pPr marL="457200" indent="-457200" algn="just">
              <a:buFont typeface="Wingdings" panose="05000000000000000000" pitchFamily="2" charset="2"/>
              <a:buChar char="ü"/>
            </a:pPr>
            <a:r>
              <a:rPr lang="en-US" sz="3200" dirty="0" err="1">
                <a:solidFill>
                  <a:srgbClr val="000000"/>
                </a:solidFill>
                <a:effectLst/>
                <a:latin typeface="Times New Roman" panose="02020603050405020304" pitchFamily="18" charset="0"/>
                <a:ea typeface="Calibri" panose="020F0502020204030204" pitchFamily="34" charset="0"/>
              </a:rPr>
              <a:t>Nét</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ngoại</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hình</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của</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nhân</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vật</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ông</a:t>
            </a:r>
            <a:r>
              <a:rPr lang="en-US" sz="3200" dirty="0">
                <a:solidFill>
                  <a:srgbClr val="000000"/>
                </a:solidFill>
                <a:effectLst/>
                <a:latin typeface="Times New Roman" panose="02020603050405020304" pitchFamily="18" charset="0"/>
                <a:ea typeface="Calibri" panose="020F0502020204030204" pitchFamily="34" charset="0"/>
              </a:rPr>
              <a:t> Hai </a:t>
            </a:r>
            <a:r>
              <a:rPr lang="en-US" sz="3200" dirty="0" err="1">
                <a:solidFill>
                  <a:srgbClr val="000000"/>
                </a:solidFill>
                <a:effectLst/>
                <a:latin typeface="Times New Roman" panose="02020603050405020304" pitchFamily="18" charset="0"/>
                <a:ea typeface="Calibri" panose="020F0502020204030204" pitchFamily="34" charset="0"/>
              </a:rPr>
              <a:t>và</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chú</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Võ</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Tòng</a:t>
            </a:r>
            <a:r>
              <a:rPr lang="en-US" sz="3200" dirty="0">
                <a:solidFill>
                  <a:srgbClr val="000000"/>
                </a:solidFill>
                <a:effectLst/>
                <a:latin typeface="Times New Roman" panose="02020603050405020304" pitchFamily="18" charset="0"/>
                <a:ea typeface="Calibri" panose="020F0502020204030204" pitchFamily="34" charset="0"/>
              </a:rPr>
              <a:t>…</a:t>
            </a:r>
            <a:endParaRPr lang="en-US" sz="3200" dirty="0">
              <a:effectLst/>
              <a:latin typeface="Times New Roman" panose="02020603050405020304" pitchFamily="18" charset="0"/>
              <a:ea typeface="Calibri" panose="020F0502020204030204" pitchFamily="34" charset="0"/>
            </a:endParaRPr>
          </a:p>
          <a:p>
            <a:pPr marL="457200" indent="-457200" algn="just">
              <a:buFont typeface="Wingdings" panose="05000000000000000000" pitchFamily="2" charset="2"/>
              <a:buChar char="ü"/>
            </a:pPr>
            <a:r>
              <a:rPr lang="en-US" sz="3200" dirty="0" err="1">
                <a:solidFill>
                  <a:srgbClr val="000000"/>
                </a:solidFill>
                <a:effectLst/>
                <a:latin typeface="Times New Roman" panose="02020603050405020304" pitchFamily="18" charset="0"/>
                <a:ea typeface="Calibri" panose="020F0502020204030204" pitchFamily="34" charset="0"/>
              </a:rPr>
              <a:t>Chuyện</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chú</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Võ</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Tòng</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đánh</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giặc</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phảng</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phất</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huyền</a:t>
            </a:r>
            <a:r>
              <a:rPr lang="en-US" sz="3200" dirty="0">
                <a:solidFill>
                  <a:srgbClr val="000000"/>
                </a:solidFill>
                <a:effectLst/>
                <a:latin typeface="Times New Roman" panose="02020603050405020304" pitchFamily="18" charset="0"/>
                <a:ea typeface="Calibri" panose="020F0502020204030204" pitchFamily="34" charset="0"/>
              </a:rPr>
              <a:t> </a:t>
            </a:r>
            <a:r>
              <a:rPr lang="vi-VN" sz="3200" dirty="0">
                <a:solidFill>
                  <a:srgbClr val="000000"/>
                </a:solidFill>
                <a:effectLst/>
                <a:latin typeface="Times New Roman" panose="02020603050405020304" pitchFamily="18" charset="0"/>
                <a:ea typeface="Calibri" panose="020F0502020204030204" pitchFamily="34" charset="0"/>
              </a:rPr>
              <a:t>thoại.</a:t>
            </a:r>
            <a:endParaRPr lang="en-US" sz="3200" dirty="0">
              <a:effectLst/>
              <a:latin typeface="Times New Roman" panose="02020603050405020304" pitchFamily="18" charset="0"/>
              <a:ea typeface="Calibri" panose="020F0502020204030204" pitchFamily="34" charset="0"/>
            </a:endParaRPr>
          </a:p>
          <a:p>
            <a:pPr marL="457200" indent="-457200" algn="just">
              <a:buFont typeface="Wingdings" panose="05000000000000000000" pitchFamily="2" charset="2"/>
              <a:buChar char="v"/>
            </a:pPr>
            <a:r>
              <a:rPr lang="en-US" sz="3200" dirty="0" err="1">
                <a:solidFill>
                  <a:srgbClr val="000000"/>
                </a:solidFill>
                <a:effectLst/>
                <a:latin typeface="Times New Roman" panose="02020603050405020304" pitchFamily="18" charset="0"/>
                <a:ea typeface="Calibri" panose="020F0502020204030204" pitchFamily="34" charset="0"/>
              </a:rPr>
              <a:t>Giúp</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hiểu</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được</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nghệ</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thuật</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viết</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truyện</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đặc</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sắc</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và</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cái</a:t>
            </a:r>
            <a:r>
              <a:rPr lang="en-US" sz="3200" dirty="0">
                <a:solidFill>
                  <a:srgbClr val="000000"/>
                </a:solidFill>
                <a:effectLst/>
                <a:latin typeface="Times New Roman" panose="02020603050405020304" pitchFamily="18" charset="0"/>
                <a:ea typeface="Calibri" panose="020F0502020204030204" pitchFamily="34" charset="0"/>
              </a:rPr>
              <a:t> hay, </a:t>
            </a:r>
            <a:r>
              <a:rPr lang="en-US" sz="3200" dirty="0" err="1">
                <a:solidFill>
                  <a:srgbClr val="000000"/>
                </a:solidFill>
                <a:effectLst/>
                <a:latin typeface="Times New Roman" panose="02020603050405020304" pitchFamily="18" charset="0"/>
                <a:ea typeface="Calibri" panose="020F0502020204030204" pitchFamily="34" charset="0"/>
              </a:rPr>
              <a:t>cái</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đẹp</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của</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đoạn</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trích</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Người</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đàn</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ông</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cô</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độc</a:t>
            </a:r>
            <a:r>
              <a:rPr lang="en-US" sz="3200" dirty="0">
                <a:solidFill>
                  <a:srgbClr val="000000"/>
                </a:solidFill>
                <a:effectLst/>
                <a:latin typeface="Times New Roman" panose="02020603050405020304" pitchFamily="18" charset="0"/>
                <a:ea typeface="Calibri" panose="020F0502020204030204" pitchFamily="34" charset="0"/>
              </a:rPr>
              <a:t> ở </a:t>
            </a:r>
            <a:r>
              <a:rPr lang="en-US" sz="3200" dirty="0" err="1">
                <a:solidFill>
                  <a:srgbClr val="000000"/>
                </a:solidFill>
                <a:effectLst/>
                <a:latin typeface="Times New Roman" panose="02020603050405020304" pitchFamily="18" charset="0"/>
                <a:ea typeface="Calibri" panose="020F0502020204030204" pitchFamily="34" charset="0"/>
              </a:rPr>
              <a:t>giữa</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rừng</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đã</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học</a:t>
            </a:r>
            <a:r>
              <a:rPr lang="en-US" sz="3200" dirty="0">
                <a:solidFill>
                  <a:srgbClr val="000000"/>
                </a:solidFill>
                <a:effectLst/>
                <a:latin typeface="Times New Roman" panose="02020603050405020304" pitchFamily="18" charset="0"/>
                <a:ea typeface="Calibri" panose="020F0502020204030204" pitchFamily="34" charset="0"/>
              </a:rPr>
              <a:t>.</a:t>
            </a:r>
            <a:endParaRPr lang="en-US" sz="3200" dirty="0">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53780758"/>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wipe(down)">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wipe(down)">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wipe(down)">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wipe(down)">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wipe(down)">
                                      <p:cBhvr>
                                        <p:cTn id="27" dur="5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wipe(down)">
                                      <p:cBhvr>
                                        <p:cTn id="3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2CD8845-1B5D-4475-9C65-71C6A3BE3F9B}"/>
              </a:ext>
            </a:extLst>
          </p:cNvPr>
          <p:cNvSpPr txBox="1"/>
          <p:nvPr/>
        </p:nvSpPr>
        <p:spPr>
          <a:xfrm>
            <a:off x="660400" y="649392"/>
            <a:ext cx="10807700" cy="5810886"/>
          </a:xfrm>
          <a:prstGeom prst="rect">
            <a:avLst/>
          </a:prstGeom>
          <a:noFill/>
        </p:spPr>
        <p:txBody>
          <a:bodyPr wrap="square">
            <a:spAutoFit/>
          </a:bodyPr>
          <a:lstStyle/>
          <a:p>
            <a:pPr marL="457200" marR="0" lvl="0" indent="-457200" algn="just" defTabSz="914400" rtl="0" eaLnBrk="1" fontAlgn="auto" latinLnBrk="0" hangingPunct="1">
              <a:lnSpc>
                <a:spcPct val="107000"/>
              </a:lnSpc>
              <a:spcBef>
                <a:spcPts val="0"/>
              </a:spcBef>
              <a:spcAft>
                <a:spcPts val="800"/>
              </a:spcAft>
              <a:buClrTx/>
              <a:buSzTx/>
              <a:buFont typeface="Wingdings" panose="05000000000000000000" pitchFamily="2" charset="2"/>
              <a:buChar char="v"/>
              <a:tabLst/>
              <a:defRPr/>
            </a:pP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Bài</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viết</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của</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Bùi</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Hồng</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giúp</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bạn</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đọc</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có</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thêm</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những</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kiến</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thức</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về</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con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người</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và</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cuộc</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sống</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xung</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quanh</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con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người</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và</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thiên</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nhiên</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Nam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Bộ</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457200" marR="0" lvl="0" indent="-457200" algn="just"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Hiểu thêm nội dung và mục đích của cuộc gặp gỡ, đối thoại giữa ông Hai và chú Võ Tòng trong đoạn trích </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Người đàn ông cô độc giữa rừng</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457200" marR="0" lvl="0" indent="-457200" algn="just" defTabSz="914400" rtl="0" eaLnBrk="1" fontAlgn="auto" latinLnBrk="0" hangingPunct="1">
              <a:lnSpc>
                <a:spcPct val="107000"/>
              </a:lnSpc>
              <a:spcBef>
                <a:spcPts val="0"/>
              </a:spcBef>
              <a:spcAft>
                <a:spcPts val="800"/>
              </a:spcAft>
              <a:buClrTx/>
              <a:buSzTx/>
              <a:buFont typeface="Wingdings" panose="05000000000000000000" pitchFamily="2" charset="2"/>
              <a:buChar char="ü"/>
              <a:tabLst/>
              <a:defRPr/>
            </a:pP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H</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iểu</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văn</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học</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góp</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phần</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mở</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rộng</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kiến</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thức</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về</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con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người</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và</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thế</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giới</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xung</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quanh</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457200" marR="0" lvl="0" indent="-457200" algn="just" defTabSz="914400" rtl="0" eaLnBrk="1" fontAlgn="auto" latinLnBrk="0" hangingPunct="1">
              <a:lnSpc>
                <a:spcPct val="107000"/>
              </a:lnSpc>
              <a:spcBef>
                <a:spcPts val="0"/>
              </a:spcBef>
              <a:spcAft>
                <a:spcPts val="800"/>
              </a:spcAft>
              <a:buClrTx/>
              <a:buSzTx/>
              <a:buFont typeface="Wingdings" panose="05000000000000000000" pitchFamily="2" charset="2"/>
              <a:buChar char="ü"/>
              <a:tabLst/>
              <a:defRPr/>
            </a:pP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H</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iểu</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thêm</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về</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đặc</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điểm</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thiên</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nhiên</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và</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tính</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cách</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con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người</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Nam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Bộ</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vùng</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châu</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thổ</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Cửu</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Long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Giang</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457200" marR="0" lvl="0" indent="-457200" algn="just" defTabSz="914400" rtl="0" eaLnBrk="1" fontAlgn="auto" latinLnBrk="0" hangingPunct="1">
              <a:lnSpc>
                <a:spcPct val="107000"/>
              </a:lnSpc>
              <a:spcBef>
                <a:spcPts val="0"/>
              </a:spcBef>
              <a:spcAft>
                <a:spcPts val="800"/>
              </a:spcAft>
              <a:buClrTx/>
              <a:buSzTx/>
              <a:buFont typeface="Wingdings" panose="05000000000000000000" pitchFamily="2" charset="2"/>
              <a:buChar char="ü"/>
              <a:tabLst/>
              <a:defRPr/>
            </a:pP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Thấy</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được</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vốn</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sống</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phong</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phú</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và</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hiểu</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biết</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sâu</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sắc</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của</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Đoàn</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Giỏi</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về</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thiên</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nhiên</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các</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loài</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vật</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và</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con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người</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ở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vùng</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Cửu</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Long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Giang</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175971091"/>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wipe(down)">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wipe(down)">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wipe(down)">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wipe(down)">
                                      <p:cBhvr>
                                        <p:cTn id="2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descr="Calendar&#10;&#10;Description automatically generated with low confidence">
            <a:extLst>
              <a:ext uri="{FF2B5EF4-FFF2-40B4-BE49-F238E27FC236}">
                <a16:creationId xmlns:a16="http://schemas.microsoft.com/office/drawing/2014/main" id="{451385DF-670C-41B2-B4DF-6B4C69050757}"/>
              </a:ext>
            </a:extLst>
          </p:cNvPr>
          <p:cNvPicPr>
            <a:picLocks noChangeAspect="1"/>
          </p:cNvPicPr>
          <p:nvPr/>
        </p:nvPicPr>
        <p:blipFill rotWithShape="1">
          <a:blip r:embed="rId2"/>
          <a:srcRect t="10017"/>
          <a:stretch/>
        </p:blipFill>
        <p:spPr>
          <a:xfrm>
            <a:off x="20" y="1282"/>
            <a:ext cx="12191980" cy="6856718"/>
          </a:xfrm>
          <a:prstGeom prst="rect">
            <a:avLst/>
          </a:prstGeom>
        </p:spPr>
      </p:pic>
      <p:sp>
        <p:nvSpPr>
          <p:cNvPr id="5" name="TextBox 4">
            <a:extLst>
              <a:ext uri="{FF2B5EF4-FFF2-40B4-BE49-F238E27FC236}">
                <a16:creationId xmlns:a16="http://schemas.microsoft.com/office/drawing/2014/main" id="{EC3A4B55-1109-4FA2-A8E2-7841014C367A}"/>
              </a:ext>
            </a:extLst>
          </p:cNvPr>
          <p:cNvSpPr txBox="1"/>
          <p:nvPr/>
        </p:nvSpPr>
        <p:spPr>
          <a:xfrm>
            <a:off x="3202091" y="0"/>
            <a:ext cx="5724318" cy="1107996"/>
          </a:xfrm>
          <a:prstGeom prst="rect">
            <a:avLst/>
          </a:prstGeom>
          <a:noFill/>
        </p:spPr>
        <p:txBody>
          <a:bodyPr wrap="square">
            <a:spAutoFit/>
          </a:bodyPr>
          <a:lstStyle/>
          <a:p>
            <a:pPr algn="ctr"/>
            <a:r>
              <a:rPr lang="en-US" sz="6600" b="1" dirty="0">
                <a:ln w="9525">
                  <a:solidFill>
                    <a:schemeClr val="bg1"/>
                  </a:solidFill>
                  <a:prstDash val="solid"/>
                </a:ln>
                <a:effectLst>
                  <a:outerShdw blurRad="12700" dist="38100" dir="2700000" algn="tl" rotWithShape="0">
                    <a:schemeClr val="bg1">
                      <a:lumMod val="50000"/>
                    </a:schemeClr>
                  </a:outerShdw>
                </a:effectLst>
                <a:latin typeface="Calibri" panose="020F0502020204030204" pitchFamily="34" charset="0"/>
                <a:ea typeface="Calibri" panose="020F0502020204030204" pitchFamily="34" charset="0"/>
                <a:cs typeface="Times New Roman" panose="02020603050405020304" pitchFamily="18" charset="0"/>
              </a:rPr>
              <a:t>VẬN DỤNG</a:t>
            </a:r>
            <a:endParaRPr lang="en-US" sz="6600" b="1" dirty="0">
              <a:ln w="9525">
                <a:solidFill>
                  <a:schemeClr val="bg1"/>
                </a:solidFill>
                <a:prstDash val="solid"/>
              </a:ln>
              <a:effectLst>
                <a:outerShdw blurRad="12700" dist="38100" dir="2700000" algn="tl" rotWithShape="0">
                  <a:schemeClr val="bg1">
                    <a:lumMod val="50000"/>
                  </a:schemeClr>
                </a:outerShdw>
              </a:effectLst>
            </a:endParaRPr>
          </a:p>
        </p:txBody>
      </p:sp>
      <p:sp>
        <p:nvSpPr>
          <p:cNvPr id="8" name="TextBox 7">
            <a:extLst>
              <a:ext uri="{FF2B5EF4-FFF2-40B4-BE49-F238E27FC236}">
                <a16:creationId xmlns:a16="http://schemas.microsoft.com/office/drawing/2014/main" id="{1B8B4B92-D8EA-4400-96F1-D78FAB2DB5F8}"/>
              </a:ext>
            </a:extLst>
          </p:cNvPr>
          <p:cNvSpPr txBox="1"/>
          <p:nvPr/>
        </p:nvSpPr>
        <p:spPr>
          <a:xfrm>
            <a:off x="660400" y="1130300"/>
            <a:ext cx="10807700" cy="954107"/>
          </a:xfrm>
          <a:prstGeom prst="rect">
            <a:avLst/>
          </a:prstGeom>
          <a:noFill/>
        </p:spPr>
        <p:txBody>
          <a:bodyPr wrap="square">
            <a:spAutoFit/>
          </a:bodyPr>
          <a:lstStyle/>
          <a:p>
            <a:pPr algn="ctr"/>
            <a:r>
              <a:rPr lang="en-US" sz="2800" b="1" dirty="0">
                <a:solidFill>
                  <a:srgbClr val="000000"/>
                </a:solidFill>
                <a:effectLst/>
                <a:latin typeface="Times New Roman" panose="02020603050405020304" pitchFamily="18" charset="0"/>
                <a:ea typeface="Calibri" panose="020F0502020204030204" pitchFamily="34" charset="0"/>
              </a:rPr>
              <a:t>PHIẾU HỌC TẬP</a:t>
            </a:r>
            <a:endParaRPr lang="en-US" sz="2800" dirty="0">
              <a:effectLst/>
              <a:latin typeface="Times New Roman" panose="02020603050405020304" pitchFamily="18" charset="0"/>
              <a:ea typeface="Calibri" panose="020F0502020204030204" pitchFamily="34" charset="0"/>
            </a:endParaRPr>
          </a:p>
          <a:p>
            <a:pPr algn="ctr"/>
            <a:r>
              <a:rPr lang="en-US" sz="2800" b="1" dirty="0">
                <a:solidFill>
                  <a:srgbClr val="000000"/>
                </a:solidFill>
                <a:effectLst/>
                <a:latin typeface="Times New Roman" panose="02020603050405020304" pitchFamily="18" charset="0"/>
                <a:ea typeface="Calibri" panose="020F0502020204030204" pitchFamily="34" charset="0"/>
              </a:rPr>
              <a:t>   </a:t>
            </a:r>
            <a:r>
              <a:rPr lang="en-US" sz="2800" b="1" dirty="0" err="1">
                <a:solidFill>
                  <a:srgbClr val="000000"/>
                </a:solidFill>
                <a:effectLst/>
                <a:latin typeface="Times New Roman" panose="02020603050405020304" pitchFamily="18" charset="0"/>
                <a:ea typeface="Calibri" panose="020F0502020204030204" pitchFamily="34" charset="0"/>
              </a:rPr>
              <a:t>Tên</a:t>
            </a:r>
            <a:r>
              <a:rPr lang="en-US" sz="2800" b="1" dirty="0">
                <a:solidFill>
                  <a:srgbClr val="000000"/>
                </a:solidFill>
                <a:effectLst/>
                <a:latin typeface="Times New Roman" panose="02020603050405020304" pitchFamily="18" charset="0"/>
                <a:ea typeface="Calibri" panose="020F0502020204030204" pitchFamily="34" charset="0"/>
              </a:rPr>
              <a:t> </a:t>
            </a:r>
            <a:r>
              <a:rPr lang="en-US" sz="2800" b="1" dirty="0" err="1">
                <a:solidFill>
                  <a:srgbClr val="000000"/>
                </a:solidFill>
                <a:effectLst/>
                <a:latin typeface="Times New Roman" panose="02020603050405020304" pitchFamily="18" charset="0"/>
                <a:ea typeface="Calibri" panose="020F0502020204030204" pitchFamily="34" charset="0"/>
              </a:rPr>
              <a:t>văn</a:t>
            </a:r>
            <a:r>
              <a:rPr lang="en-US" sz="2800" b="1" dirty="0">
                <a:solidFill>
                  <a:srgbClr val="000000"/>
                </a:solidFill>
                <a:effectLst/>
                <a:latin typeface="Times New Roman" panose="02020603050405020304" pitchFamily="18" charset="0"/>
                <a:ea typeface="Calibri" panose="020F0502020204030204" pitchFamily="34" charset="0"/>
              </a:rPr>
              <a:t> </a:t>
            </a:r>
            <a:r>
              <a:rPr lang="en-US" sz="2800" b="1" dirty="0" err="1">
                <a:solidFill>
                  <a:srgbClr val="000000"/>
                </a:solidFill>
                <a:effectLst/>
                <a:latin typeface="Times New Roman" panose="02020603050405020304" pitchFamily="18" charset="0"/>
                <a:ea typeface="Calibri" panose="020F0502020204030204" pitchFamily="34" charset="0"/>
              </a:rPr>
              <a:t>bản</a:t>
            </a:r>
            <a:r>
              <a:rPr lang="en-US" sz="2800" b="1" dirty="0">
                <a:solidFill>
                  <a:srgbClr val="000000"/>
                </a:solidFill>
                <a:effectLst/>
                <a:latin typeface="Times New Roman" panose="02020603050405020304" pitchFamily="18" charset="0"/>
                <a:ea typeface="Calibri" panose="020F0502020204030204" pitchFamily="34" charset="0"/>
              </a:rPr>
              <a:t>: ………</a:t>
            </a:r>
            <a:r>
              <a:rPr lang="en-US" sz="2800" b="1" dirty="0" err="1">
                <a:solidFill>
                  <a:srgbClr val="000000"/>
                </a:solidFill>
                <a:effectLst/>
                <a:latin typeface="Times New Roman" panose="02020603050405020304" pitchFamily="18" charset="0"/>
                <a:ea typeface="Calibri" panose="020F0502020204030204" pitchFamily="34" charset="0"/>
              </a:rPr>
              <a:t>Tác</a:t>
            </a:r>
            <a:r>
              <a:rPr lang="en-US" sz="2800" b="1" dirty="0">
                <a:solidFill>
                  <a:srgbClr val="000000"/>
                </a:solidFill>
                <a:effectLst/>
                <a:latin typeface="Times New Roman" panose="02020603050405020304" pitchFamily="18" charset="0"/>
                <a:ea typeface="Calibri" panose="020F0502020204030204" pitchFamily="34" charset="0"/>
              </a:rPr>
              <a:t> </a:t>
            </a:r>
            <a:r>
              <a:rPr lang="en-US" sz="2800" b="1" dirty="0" err="1">
                <a:solidFill>
                  <a:srgbClr val="000000"/>
                </a:solidFill>
                <a:effectLst/>
                <a:latin typeface="Times New Roman" panose="02020603050405020304" pitchFamily="18" charset="0"/>
                <a:ea typeface="Calibri" panose="020F0502020204030204" pitchFamily="34" charset="0"/>
              </a:rPr>
              <a:t>giả</a:t>
            </a:r>
            <a:r>
              <a:rPr lang="en-US" sz="2800" b="1" dirty="0">
                <a:solidFill>
                  <a:srgbClr val="000000"/>
                </a:solidFill>
                <a:effectLst/>
                <a:latin typeface="Times New Roman" panose="02020603050405020304" pitchFamily="18" charset="0"/>
                <a:ea typeface="Calibri" panose="020F0502020204030204" pitchFamily="34" charset="0"/>
              </a:rPr>
              <a:t>………</a:t>
            </a:r>
            <a:endParaRPr lang="en-US" sz="2800" dirty="0">
              <a:effectLst/>
              <a:latin typeface="Times New Roman" panose="02020603050405020304" pitchFamily="18" charset="0"/>
              <a:ea typeface="Calibri" panose="020F0502020204030204" pitchFamily="34" charset="0"/>
            </a:endParaRPr>
          </a:p>
        </p:txBody>
      </p:sp>
      <p:graphicFrame>
        <p:nvGraphicFramePr>
          <p:cNvPr id="6" name="Table 5">
            <a:extLst>
              <a:ext uri="{FF2B5EF4-FFF2-40B4-BE49-F238E27FC236}">
                <a16:creationId xmlns:a16="http://schemas.microsoft.com/office/drawing/2014/main" id="{6A0B678C-00AF-428D-9E92-6D1D7A14E645}"/>
              </a:ext>
            </a:extLst>
          </p:cNvPr>
          <p:cNvGraphicFramePr>
            <a:graphicFrameLocks noGrp="1"/>
          </p:cNvGraphicFramePr>
          <p:nvPr>
            <p:extLst>
              <p:ext uri="{D42A27DB-BD31-4B8C-83A1-F6EECF244321}">
                <p14:modId xmlns:p14="http://schemas.microsoft.com/office/powerpoint/2010/main" val="2143059393"/>
              </p:ext>
            </p:extLst>
          </p:nvPr>
        </p:nvGraphicFramePr>
        <p:xfrm>
          <a:off x="711200" y="2174317"/>
          <a:ext cx="10807700" cy="4267200"/>
        </p:xfrm>
        <a:graphic>
          <a:graphicData uri="http://schemas.openxmlformats.org/drawingml/2006/table">
            <a:tbl>
              <a:tblPr firstRow="1" firstCol="1" bandRow="1"/>
              <a:tblGrid>
                <a:gridCol w="1389921">
                  <a:extLst>
                    <a:ext uri="{9D8B030D-6E8A-4147-A177-3AD203B41FA5}">
                      <a16:colId xmlns:a16="http://schemas.microsoft.com/office/drawing/2014/main" val="1270042662"/>
                    </a:ext>
                  </a:extLst>
                </a:gridCol>
                <a:gridCol w="6665277">
                  <a:extLst>
                    <a:ext uri="{9D8B030D-6E8A-4147-A177-3AD203B41FA5}">
                      <a16:colId xmlns:a16="http://schemas.microsoft.com/office/drawing/2014/main" val="502193854"/>
                    </a:ext>
                  </a:extLst>
                </a:gridCol>
                <a:gridCol w="2752502">
                  <a:extLst>
                    <a:ext uri="{9D8B030D-6E8A-4147-A177-3AD203B41FA5}">
                      <a16:colId xmlns:a16="http://schemas.microsoft.com/office/drawing/2014/main" val="1755170474"/>
                    </a:ext>
                  </a:extLst>
                </a:gridCol>
              </a:tblGrid>
              <a:tr h="0">
                <a:tc>
                  <a:txBody>
                    <a:bodyPr/>
                    <a:lstStyle/>
                    <a:p>
                      <a:pPr algn="ctr"/>
                      <a:r>
                        <a:rPr lang="en-US" sz="28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Thứ tự</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r>
                        <a:rPr lang="en-US" sz="28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Câu hỏi đọc hiểu</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r>
                        <a:rPr lang="en-US" sz="28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Trả lời</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369054703"/>
                  </a:ext>
                </a:extLst>
              </a:tr>
              <a:tr h="0">
                <a:tc>
                  <a:txBody>
                    <a:bodyPr/>
                    <a:lstStyle/>
                    <a:p>
                      <a:pPr algn="just"/>
                      <a:r>
                        <a:rPr lang="en-US" sz="2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r>
                        <a:rPr lang="en-US" sz="2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Phương thức biểu đạt tác giả sử dụng trong văn bản.</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r>
                        <a:rPr lang="en-US" sz="2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479504818"/>
                  </a:ext>
                </a:extLst>
              </a:tr>
              <a:tr h="0">
                <a:tc>
                  <a:txBody>
                    <a:bodyPr/>
                    <a:lstStyle/>
                    <a:p>
                      <a:pPr algn="just"/>
                      <a:r>
                        <a:rPr lang="en-US" sz="2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2</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r>
                        <a:rPr lang="vi-VN" sz="2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Văn bản viết về đề tài gì</a:t>
                      </a:r>
                      <a:r>
                        <a:rPr lang="en-US" sz="2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r>
                        <a:rPr lang="en-US" sz="2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4215343241"/>
                  </a:ext>
                </a:extLst>
              </a:tr>
              <a:tr h="0">
                <a:tc>
                  <a:txBody>
                    <a:bodyPr/>
                    <a:lstStyle/>
                    <a:p>
                      <a:pPr algn="just"/>
                      <a:r>
                        <a:rPr lang="en-US" sz="2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3</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r>
                        <a:rPr lang="vi-VN" sz="2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Xác định v</a:t>
                      </a:r>
                      <a:r>
                        <a:rPr lang="en-US" sz="2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ấn đề nghị </a:t>
                      </a:r>
                      <a:r>
                        <a:rPr lang="vi-VN" sz="2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luận.</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r>
                        <a:rPr lang="en-US" sz="2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927419657"/>
                  </a:ext>
                </a:extLst>
              </a:tr>
              <a:tr h="0">
                <a:tc>
                  <a:txBody>
                    <a:bodyPr/>
                    <a:lstStyle/>
                    <a:p>
                      <a:pPr algn="just"/>
                      <a:r>
                        <a:rPr lang="en-US" sz="2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4</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r>
                        <a:rPr lang="en-US" sz="2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Ý kiến của tác giả về vấn đề nghị </a:t>
                      </a:r>
                      <a:r>
                        <a:rPr lang="vi-VN" sz="2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luận.</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r>
                        <a:rPr lang="en-US" sz="2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405045871"/>
                  </a:ext>
                </a:extLst>
              </a:tr>
              <a:tr h="0">
                <a:tc>
                  <a:txBody>
                    <a:bodyPr/>
                    <a:lstStyle/>
                    <a:p>
                      <a:pPr algn="just"/>
                      <a:r>
                        <a:rPr lang="en-US" sz="2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5</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r>
                        <a:rPr lang="en-US" sz="2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Lí lẽ sử dụng trong văn </a:t>
                      </a:r>
                      <a:r>
                        <a:rPr lang="vi-VN" sz="2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bản.</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r>
                        <a:rPr lang="en-US" sz="2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509408031"/>
                  </a:ext>
                </a:extLst>
              </a:tr>
              <a:tr h="0">
                <a:tc>
                  <a:txBody>
                    <a:bodyPr/>
                    <a:lstStyle/>
                    <a:p>
                      <a:pPr algn="just"/>
                      <a:r>
                        <a:rPr lang="en-US" sz="2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6</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r>
                        <a:rPr lang="en-US" sz="2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Dẫn chứng sử dụng trong văn </a:t>
                      </a:r>
                      <a:r>
                        <a:rPr lang="vi-VN" sz="2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bản.</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r>
                        <a:rPr lang="en-US" sz="2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974984099"/>
                  </a:ext>
                </a:extLst>
              </a:tr>
              <a:tr h="0">
                <a:tc>
                  <a:txBody>
                    <a:bodyPr/>
                    <a:lstStyle/>
                    <a:p>
                      <a:pPr algn="just"/>
                      <a:r>
                        <a:rPr lang="en-US" sz="2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7</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r>
                        <a:rPr lang="en-US" sz="2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Nhận xét về lí lẽ, dẫn chứng trong bài nghị </a:t>
                      </a:r>
                      <a:r>
                        <a:rPr lang="vi-VN" sz="2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luận (có thuyết phục không)</a:t>
                      </a:r>
                      <a:r>
                        <a:rPr lang="en-US" sz="2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362713873"/>
                  </a:ext>
                </a:extLst>
              </a:tr>
            </a:tbl>
          </a:graphicData>
        </a:graphic>
      </p:graphicFrame>
    </p:spTree>
    <p:extLst>
      <p:ext uri="{BB962C8B-B14F-4D97-AF65-F5344CB8AC3E}">
        <p14:creationId xmlns:p14="http://schemas.microsoft.com/office/powerpoint/2010/main" val="1535179046"/>
      </p:ext>
    </p:extLst>
  </p:cSld>
  <p:clrMapOvr>
    <a:masterClrMapping/>
  </p:clrMapOvr>
  <p:transition spd="slow">
    <p:comb/>
  </p:transition>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73C994B4-9721-4148-9EEC-6793CECDE8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3"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Pro"/>
              <a:ea typeface="+mn-ea"/>
              <a:cs typeface="+mn-cs"/>
            </a:endParaRPr>
          </a:p>
        </p:txBody>
      </p:sp>
      <p:sp>
        <p:nvSpPr>
          <p:cNvPr id="14" name="Rectangle 13">
            <a:extLst>
              <a:ext uri="{FF2B5EF4-FFF2-40B4-BE49-F238E27FC236}">
                <a16:creationId xmlns:a16="http://schemas.microsoft.com/office/drawing/2014/main" id="{F9D95E49-763A-4886-B038-82F7347405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solidFill>
            <a:schemeClr val="bg2">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Pro"/>
              <a:ea typeface="+mn-ea"/>
              <a:cs typeface="+mn-cs"/>
            </a:endParaRPr>
          </a:p>
        </p:txBody>
      </p:sp>
      <p:sp>
        <p:nvSpPr>
          <p:cNvPr id="16" name="Rectangle 15">
            <a:extLst>
              <a:ext uri="{FF2B5EF4-FFF2-40B4-BE49-F238E27FC236}">
                <a16:creationId xmlns:a16="http://schemas.microsoft.com/office/drawing/2014/main" id="{B28EC6A1-D299-4AFF-AD16-9ADC9A31F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78324" y="699899"/>
            <a:ext cx="10713676" cy="543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Pro"/>
              <a:ea typeface="+mn-ea"/>
              <a:cs typeface="+mn-cs"/>
            </a:endParaRPr>
          </a:p>
        </p:txBody>
      </p:sp>
      <p:pic>
        <p:nvPicPr>
          <p:cNvPr id="7" name="Picture 6">
            <a:extLst>
              <a:ext uri="{FF2B5EF4-FFF2-40B4-BE49-F238E27FC236}">
                <a16:creationId xmlns:a16="http://schemas.microsoft.com/office/drawing/2014/main" id="{A4A13AF0-6178-476E-877F-7380CA60A7C2}"/>
              </a:ext>
            </a:extLst>
          </p:cNvPr>
          <p:cNvPicPr>
            <a:picLocks noChangeAspect="1"/>
          </p:cNvPicPr>
          <p:nvPr/>
        </p:nvPicPr>
        <p:blipFill>
          <a:blip r:embed="rId2"/>
          <a:stretch>
            <a:fillRect/>
          </a:stretch>
        </p:blipFill>
        <p:spPr>
          <a:xfrm>
            <a:off x="5310451" y="2253590"/>
            <a:ext cx="6899909" cy="3622451"/>
          </a:xfrm>
          <a:prstGeom prst="rect">
            <a:avLst/>
          </a:prstGeom>
        </p:spPr>
      </p:pic>
      <p:sp>
        <p:nvSpPr>
          <p:cNvPr id="18" name="Rectangle 17">
            <a:extLst>
              <a:ext uri="{FF2B5EF4-FFF2-40B4-BE49-F238E27FC236}">
                <a16:creationId xmlns:a16="http://schemas.microsoft.com/office/drawing/2014/main" id="{285EE6CD-C61E-4F22-9787-1ADF1D3EB2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1493126" y="699894"/>
            <a:ext cx="698873" cy="5466696"/>
          </a:xfrm>
          <a:prstGeom prst="rect">
            <a:avLst/>
          </a:prstGeom>
          <a:solidFill>
            <a:schemeClr val="accent1">
              <a:alpha val="25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en-US" sz="3000" b="0" i="0" u="none" strike="noStrike" kern="1200" cap="none" spc="0" normalizeH="0" baseline="0" noProof="0">
              <a:ln>
                <a:noFill/>
              </a:ln>
              <a:solidFill>
                <a:srgbClr val="DD796C"/>
              </a:solidFill>
              <a:effectLst/>
              <a:uLnTx/>
              <a:uFillTx/>
              <a:latin typeface="Helvetica Neue Medium"/>
              <a:ea typeface="Helvetica Neue Medium"/>
              <a:cs typeface="Helvetica Neue Medium"/>
              <a:sym typeface="Helvetica Neue Medium"/>
            </a:endParaRPr>
          </a:p>
        </p:txBody>
      </p:sp>
      <p:cxnSp>
        <p:nvCxnSpPr>
          <p:cNvPr id="20" name="Straight Connector 19">
            <a:extLst>
              <a:ext uri="{FF2B5EF4-FFF2-40B4-BE49-F238E27FC236}">
                <a16:creationId xmlns:a16="http://schemas.microsoft.com/office/drawing/2014/main" id="{D060C424-AE6E-4E63-BB6C-303952196E5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11496184" y="5610"/>
            <a:ext cx="0" cy="6858000"/>
          </a:xfrm>
          <a:prstGeom prst="line">
            <a:avLst/>
          </a:prstGeom>
          <a:ln w="9525" cap="rnd">
            <a:solidFill>
              <a:srgbClr val="F9EF84"/>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A3A5461B-0FE0-4F7B-B087-D898AA15363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524" y="6172200"/>
            <a:ext cx="12192000" cy="0"/>
          </a:xfrm>
          <a:prstGeom prst="line">
            <a:avLst/>
          </a:prstGeom>
          <a:ln w="9525" cap="rnd">
            <a:solidFill>
              <a:srgbClr val="F9EF84"/>
            </a:solidFill>
            <a:prstDash val="dash"/>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9BA3B42D-5708-4DE4-A057-1A8CA9BCD98A}"/>
              </a:ext>
            </a:extLst>
          </p:cNvPr>
          <p:cNvSpPr txBox="1"/>
          <p:nvPr/>
        </p:nvSpPr>
        <p:spPr>
          <a:xfrm>
            <a:off x="695815" y="153084"/>
            <a:ext cx="10807700" cy="1015663"/>
          </a:xfrm>
          <a:prstGeom prst="rect">
            <a:avLst/>
          </a:prstGeom>
          <a:noFill/>
        </p:spPr>
        <p:txBody>
          <a:bodyPr wrap="square">
            <a:spAutoFit/>
          </a:bodyPr>
          <a:lstStyle/>
          <a:p>
            <a:pPr algn="ctr"/>
            <a:r>
              <a:rPr lang="en-US" sz="60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Times New Roman" panose="02020603050405020304" pitchFamily="18" charset="0"/>
                <a:ea typeface="Calibri" panose="020F0502020204030204" pitchFamily="34" charset="0"/>
              </a:rPr>
              <a:t>HƯỚNG DẪN TỰ HỌC</a:t>
            </a:r>
          </a:p>
        </p:txBody>
      </p:sp>
      <p:sp>
        <p:nvSpPr>
          <p:cNvPr id="15" name="TextBox 14">
            <a:extLst>
              <a:ext uri="{FF2B5EF4-FFF2-40B4-BE49-F238E27FC236}">
                <a16:creationId xmlns:a16="http://schemas.microsoft.com/office/drawing/2014/main" id="{F7BED246-19D4-4B1A-8908-496B52574A08}"/>
              </a:ext>
            </a:extLst>
          </p:cNvPr>
          <p:cNvSpPr txBox="1"/>
          <p:nvPr/>
        </p:nvSpPr>
        <p:spPr>
          <a:xfrm>
            <a:off x="660400" y="1464906"/>
            <a:ext cx="5983288" cy="4524315"/>
          </a:xfrm>
          <a:prstGeom prst="rect">
            <a:avLst/>
          </a:prstGeom>
          <a:noFill/>
        </p:spPr>
        <p:txBody>
          <a:bodyPr wrap="square">
            <a:spAutoFit/>
          </a:bodyPr>
          <a:lstStyle/>
          <a:p>
            <a:pPr marL="457200" indent="-457200" algn="just">
              <a:buFont typeface="Wingdings" panose="05000000000000000000" pitchFamily="2" charset="2"/>
              <a:buChar char="§"/>
            </a:pPr>
            <a:r>
              <a:rPr lang="en-US" sz="3200" b="1"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Đọc</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lại</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bài</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thơ</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Tiếng</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gà</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trưa</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của</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Xuân</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Quỳnh</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và</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nội</a:t>
            </a:r>
            <a:r>
              <a:rPr lang="en-US" sz="3200" dirty="0">
                <a:solidFill>
                  <a:srgbClr val="000000"/>
                </a:solidFill>
                <a:effectLst/>
                <a:latin typeface="Times New Roman" panose="02020603050405020304" pitchFamily="18" charset="0"/>
                <a:ea typeface="Calibri" panose="020F0502020204030204" pitchFamily="34" charset="0"/>
              </a:rPr>
              <a:t> dung </a:t>
            </a:r>
            <a:r>
              <a:rPr lang="en-US" sz="3200" dirty="0" err="1">
                <a:solidFill>
                  <a:srgbClr val="000000"/>
                </a:solidFill>
                <a:effectLst/>
                <a:latin typeface="Times New Roman" panose="02020603050405020304" pitchFamily="18" charset="0"/>
                <a:ea typeface="Calibri" panose="020F0502020204030204" pitchFamily="34" charset="0"/>
              </a:rPr>
              <a:t>đọc</a:t>
            </a:r>
            <a:r>
              <a:rPr lang="en-US" sz="3200" dirty="0">
                <a:solidFill>
                  <a:srgbClr val="000000"/>
                </a:solidFill>
                <a:effectLst/>
                <a:latin typeface="Times New Roman" panose="02020603050405020304" pitchFamily="18" charset="0"/>
                <a:ea typeface="Calibri" panose="020F0502020204030204" pitchFamily="34" charset="0"/>
              </a:rPr>
              <a:t> </a:t>
            </a:r>
            <a:r>
              <a:rPr lang="vi-VN" sz="3200" dirty="0">
                <a:solidFill>
                  <a:srgbClr val="000000"/>
                </a:solidFill>
                <a:effectLst/>
                <a:latin typeface="Times New Roman" panose="02020603050405020304" pitchFamily="18" charset="0"/>
                <a:ea typeface="Calibri" panose="020F0502020204030204" pitchFamily="34" charset="0"/>
              </a:rPr>
              <a:t>hiểu.</a:t>
            </a:r>
            <a:endParaRPr lang="en-US" sz="3200" dirty="0">
              <a:effectLst/>
              <a:latin typeface="Times New Roman" panose="02020603050405020304" pitchFamily="18" charset="0"/>
              <a:ea typeface="Calibri" panose="020F0502020204030204" pitchFamily="34" charset="0"/>
            </a:endParaRPr>
          </a:p>
          <a:p>
            <a:pPr marL="457200" indent="-457200" algn="just">
              <a:buFont typeface="Wingdings" panose="05000000000000000000" pitchFamily="2" charset="2"/>
              <a:buChar char="§"/>
            </a:pP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Đọc</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văn</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bản</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Vẻ</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đẹp</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của</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bài</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thơ</a:t>
            </a:r>
            <a:r>
              <a:rPr lang="en-US" sz="3200" dirty="0">
                <a:solidFill>
                  <a:srgbClr val="000000"/>
                </a:solidFill>
                <a:effectLst/>
                <a:latin typeface="Times New Roman" panose="02020603050405020304" pitchFamily="18" charset="0"/>
                <a:ea typeface="Calibri" panose="020F0502020204030204" pitchFamily="34" charset="0"/>
              </a:rPr>
              <a:t> </a:t>
            </a:r>
            <a:r>
              <a:rPr lang="en-US" sz="3200" i="1" dirty="0" err="1">
                <a:solidFill>
                  <a:srgbClr val="000000"/>
                </a:solidFill>
                <a:effectLst/>
                <a:latin typeface="Times New Roman" panose="02020603050405020304" pitchFamily="18" charset="0"/>
                <a:ea typeface="Calibri" panose="020F0502020204030204" pitchFamily="34" charset="0"/>
              </a:rPr>
              <a:t>Tiếng</a:t>
            </a:r>
            <a:r>
              <a:rPr lang="en-US" sz="3200" i="1" dirty="0">
                <a:solidFill>
                  <a:srgbClr val="000000"/>
                </a:solidFill>
                <a:effectLst/>
                <a:latin typeface="Times New Roman" panose="02020603050405020304" pitchFamily="18" charset="0"/>
                <a:ea typeface="Calibri" panose="020F0502020204030204" pitchFamily="34" charset="0"/>
              </a:rPr>
              <a:t> </a:t>
            </a:r>
            <a:r>
              <a:rPr lang="en-US" sz="3200" i="1" dirty="0" err="1">
                <a:solidFill>
                  <a:srgbClr val="000000"/>
                </a:solidFill>
                <a:effectLst/>
                <a:latin typeface="Times New Roman" panose="02020603050405020304" pitchFamily="18" charset="0"/>
                <a:ea typeface="Calibri" panose="020F0502020204030204" pitchFamily="34" charset="0"/>
              </a:rPr>
              <a:t>gà</a:t>
            </a:r>
            <a:r>
              <a:rPr lang="en-US" sz="3200" i="1" dirty="0">
                <a:solidFill>
                  <a:srgbClr val="000000"/>
                </a:solidFill>
                <a:effectLst/>
                <a:latin typeface="Times New Roman" panose="02020603050405020304" pitchFamily="18" charset="0"/>
                <a:ea typeface="Calibri" panose="020F0502020204030204" pitchFamily="34" charset="0"/>
              </a:rPr>
              <a:t> </a:t>
            </a:r>
            <a:r>
              <a:rPr lang="en-US" sz="3200" i="1" dirty="0" err="1">
                <a:solidFill>
                  <a:srgbClr val="000000"/>
                </a:solidFill>
                <a:effectLst/>
                <a:latin typeface="Times New Roman" panose="02020603050405020304" pitchFamily="18" charset="0"/>
                <a:ea typeface="Calibri" panose="020F0502020204030204" pitchFamily="34" charset="0"/>
              </a:rPr>
              <a:t>trưa</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của</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Đinh</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Trọng</a:t>
            </a:r>
            <a:r>
              <a:rPr lang="en-US" sz="3200" dirty="0">
                <a:solidFill>
                  <a:srgbClr val="000000"/>
                </a:solidFill>
                <a:effectLst/>
                <a:latin typeface="Times New Roman" panose="02020603050405020304" pitchFamily="18" charset="0"/>
                <a:ea typeface="Calibri" panose="020F0502020204030204" pitchFamily="34" charset="0"/>
              </a:rPr>
              <a:t> </a:t>
            </a:r>
            <a:r>
              <a:rPr lang="vi-VN" sz="3200" dirty="0">
                <a:solidFill>
                  <a:srgbClr val="000000"/>
                </a:solidFill>
                <a:effectLst/>
                <a:latin typeface="Times New Roman" panose="02020603050405020304" pitchFamily="18" charset="0"/>
                <a:ea typeface="Calibri" panose="020F0502020204030204" pitchFamily="34" charset="0"/>
              </a:rPr>
              <a:t>Lạc.</a:t>
            </a:r>
            <a:endParaRPr lang="en-US" sz="3200" dirty="0">
              <a:effectLst/>
              <a:latin typeface="Times New Roman" panose="02020603050405020304" pitchFamily="18" charset="0"/>
              <a:ea typeface="Calibri" panose="020F0502020204030204" pitchFamily="34" charset="0"/>
            </a:endParaRPr>
          </a:p>
          <a:p>
            <a:pPr marL="457200" indent="-457200" algn="just">
              <a:buFont typeface="Wingdings" panose="05000000000000000000" pitchFamily="2" charset="2"/>
              <a:buChar char="§"/>
            </a:pP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Tìm</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hiểu</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thông</a:t>
            </a:r>
            <a:r>
              <a:rPr lang="en-US" sz="3200" dirty="0">
                <a:solidFill>
                  <a:srgbClr val="000000"/>
                </a:solidFill>
                <a:effectLst/>
                <a:latin typeface="Times New Roman" panose="02020603050405020304" pitchFamily="18" charset="0"/>
                <a:ea typeface="Calibri" panose="020F0502020204030204" pitchFamily="34" charset="0"/>
              </a:rPr>
              <a:t> tin </a:t>
            </a:r>
            <a:r>
              <a:rPr lang="en-US" sz="3200" dirty="0" err="1">
                <a:solidFill>
                  <a:srgbClr val="000000"/>
                </a:solidFill>
                <a:effectLst/>
                <a:latin typeface="Times New Roman" panose="02020603050405020304" pitchFamily="18" charset="0"/>
                <a:ea typeface="Calibri" panose="020F0502020204030204" pitchFamily="34" charset="0"/>
              </a:rPr>
              <a:t>về</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tác</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giả</a:t>
            </a:r>
            <a:r>
              <a:rPr lang="en-US" sz="3200" dirty="0">
                <a:solidFill>
                  <a:srgbClr val="000000"/>
                </a:solidFill>
                <a:effectLst/>
                <a:latin typeface="Times New Roman" panose="02020603050405020304" pitchFamily="18" charset="0"/>
                <a:ea typeface="Calibri" panose="020F0502020204030204" pitchFamily="34" charset="0"/>
              </a:rPr>
              <a:t>.</a:t>
            </a:r>
            <a:endParaRPr lang="en-US" sz="3200" dirty="0">
              <a:effectLst/>
              <a:latin typeface="Times New Roman" panose="02020603050405020304" pitchFamily="18" charset="0"/>
              <a:ea typeface="Calibri" panose="020F0502020204030204" pitchFamily="34" charset="0"/>
            </a:endParaRPr>
          </a:p>
          <a:p>
            <a:pPr marL="457200" indent="-457200" algn="just">
              <a:buFont typeface="Wingdings" panose="05000000000000000000" pitchFamily="2" charset="2"/>
              <a:buChar char="§"/>
            </a:pPr>
            <a:r>
              <a:rPr lang="en-US" sz="3200" dirty="0">
                <a:solidFill>
                  <a:srgbClr val="000000"/>
                </a:solidFill>
                <a:effectLst/>
                <a:latin typeface="Times New Roman" panose="02020603050405020304" pitchFamily="18" charset="0"/>
                <a:ea typeface="Calibri" panose="020F0502020204030204" pitchFamily="34" charset="0"/>
              </a:rPr>
              <a:t> </a:t>
            </a:r>
            <a:r>
              <a:rPr lang="vi-VN" sz="3200" dirty="0">
                <a:solidFill>
                  <a:srgbClr val="000000"/>
                </a:solidFill>
                <a:effectLst/>
                <a:latin typeface="Times New Roman" panose="02020603050405020304" pitchFamily="18" charset="0"/>
                <a:ea typeface="Calibri" panose="020F0502020204030204" pitchFamily="34" charset="0"/>
              </a:rPr>
              <a:t>Hoàn thành yêu cầu, nhiệm vụ phần chuẩn bị.</a:t>
            </a:r>
            <a:endParaRPr lang="en-US" sz="3200" dirty="0">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3254529213"/>
      </p:ext>
    </p:extLst>
  </p:cSld>
  <p:clrMapOvr>
    <a:masterClrMapping/>
  </p:clrMapOvr>
  <p:transition spd="slow">
    <p:comb/>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7F6440EB-91AD-4D65-BCAE-B1A70A45EC06}"/>
              </a:ext>
            </a:extLst>
          </p:cNvPr>
          <p:cNvGrpSpPr/>
          <p:nvPr/>
        </p:nvGrpSpPr>
        <p:grpSpPr>
          <a:xfrm flipH="1">
            <a:off x="289086" y="258762"/>
            <a:ext cx="1100977" cy="551656"/>
            <a:chOff x="2839757" y="530306"/>
            <a:chExt cx="3621627" cy="1892449"/>
          </a:xfrm>
        </p:grpSpPr>
        <p:sp>
          <p:nvSpPr>
            <p:cNvPr id="10" name="Freeform: Shape 9">
              <a:extLst>
                <a:ext uri="{FF2B5EF4-FFF2-40B4-BE49-F238E27FC236}">
                  <a16:creationId xmlns:a16="http://schemas.microsoft.com/office/drawing/2014/main" id="{E49DAD6B-15D5-4D4E-9A37-6C53AD6BAC8E}"/>
                </a:ext>
              </a:extLst>
            </p:cNvPr>
            <p:cNvSpPr/>
            <p:nvPr/>
          </p:nvSpPr>
          <p:spPr>
            <a:xfrm rot="18900000">
              <a:off x="4746424" y="662430"/>
              <a:ext cx="1714960" cy="1715080"/>
            </a:xfrm>
            <a:custGeom>
              <a:avLst/>
              <a:gdLst>
                <a:gd name="connsiteX0" fmla="*/ 5326538 w 5427879"/>
                <a:gd name="connsiteY0" fmla="*/ 3110542 h 5428261"/>
                <a:gd name="connsiteX1" fmla="*/ 5427879 w 5427879"/>
                <a:gd name="connsiteY1" fmla="*/ 3355199 h 5428261"/>
                <a:gd name="connsiteX2" fmla="*/ 5427879 w 5427879"/>
                <a:gd name="connsiteY2" fmla="*/ 5082263 h 5428261"/>
                <a:gd name="connsiteX3" fmla="*/ 5081881 w 5427879"/>
                <a:gd name="connsiteY3" fmla="*/ 5428261 h 5428261"/>
                <a:gd name="connsiteX4" fmla="*/ 3354817 w 5427879"/>
                <a:gd name="connsiteY4" fmla="*/ 5428261 h 5428261"/>
                <a:gd name="connsiteX5" fmla="*/ 3067910 w 5427879"/>
                <a:gd name="connsiteY5" fmla="*/ 5275714 h 5428261"/>
                <a:gd name="connsiteX6" fmla="*/ 3067846 w 5427879"/>
                <a:gd name="connsiteY6" fmla="*/ 5275594 h 5428261"/>
                <a:gd name="connsiteX7" fmla="*/ 0 w 5427879"/>
                <a:gd name="connsiteY7" fmla="*/ 2207748 h 5428261"/>
                <a:gd name="connsiteX8" fmla="*/ 2207748 w 5427879"/>
                <a:gd name="connsiteY8" fmla="*/ 0 h 5428261"/>
                <a:gd name="connsiteX9" fmla="*/ 5279385 w 5427879"/>
                <a:gd name="connsiteY9" fmla="*/ 3071636 h 5428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427879" h="5428261">
                  <a:moveTo>
                    <a:pt x="5326538" y="3110542"/>
                  </a:moveTo>
                  <a:cubicBezTo>
                    <a:pt x="5389152" y="3173155"/>
                    <a:pt x="5427879" y="3259654"/>
                    <a:pt x="5427879" y="3355199"/>
                  </a:cubicBezTo>
                  <a:lnTo>
                    <a:pt x="5427879" y="5082263"/>
                  </a:lnTo>
                  <a:cubicBezTo>
                    <a:pt x="5427879" y="5273352"/>
                    <a:pt x="5272970" y="5428261"/>
                    <a:pt x="5081881" y="5428261"/>
                  </a:cubicBezTo>
                  <a:lnTo>
                    <a:pt x="3354817" y="5428261"/>
                  </a:lnTo>
                  <a:cubicBezTo>
                    <a:pt x="3235386" y="5428261"/>
                    <a:pt x="3130089" y="5367749"/>
                    <a:pt x="3067910" y="5275714"/>
                  </a:cubicBezTo>
                  <a:lnTo>
                    <a:pt x="3067846" y="5275594"/>
                  </a:lnTo>
                  <a:lnTo>
                    <a:pt x="0" y="2207748"/>
                  </a:lnTo>
                  <a:lnTo>
                    <a:pt x="2207748" y="0"/>
                  </a:lnTo>
                  <a:lnTo>
                    <a:pt x="5279385" y="3071636"/>
                  </a:lnTo>
                  <a:close/>
                </a:path>
              </a:pathLst>
            </a:custGeom>
            <a:gradFill flip="none" rotWithShape="1">
              <a:gsLst>
                <a:gs pos="0">
                  <a:schemeClr val="bg1">
                    <a:lumMod val="95000"/>
                  </a:schemeClr>
                </a:gs>
                <a:gs pos="67000">
                  <a:schemeClr val="bg1">
                    <a:lumMod val="75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Freeform: Shape 10">
              <a:extLst>
                <a:ext uri="{FF2B5EF4-FFF2-40B4-BE49-F238E27FC236}">
                  <a16:creationId xmlns:a16="http://schemas.microsoft.com/office/drawing/2014/main" id="{6F4D6678-7A0A-4BF9-A9FB-07A4812CF7CD}"/>
                </a:ext>
              </a:extLst>
            </p:cNvPr>
            <p:cNvSpPr/>
            <p:nvPr/>
          </p:nvSpPr>
          <p:spPr>
            <a:xfrm rot="18900000">
              <a:off x="4914379" y="785499"/>
              <a:ext cx="1468654" cy="1468942"/>
            </a:xfrm>
            <a:custGeom>
              <a:avLst/>
              <a:gdLst>
                <a:gd name="connsiteX0" fmla="*/ 5010911 w 5050897"/>
                <a:gd name="connsiteY0" fmla="*/ 3025246 h 5051891"/>
                <a:gd name="connsiteX1" fmla="*/ 5050897 w 5050897"/>
                <a:gd name="connsiteY1" fmla="*/ 3121782 h 5051891"/>
                <a:gd name="connsiteX2" fmla="*/ 5050897 w 5050897"/>
                <a:gd name="connsiteY2" fmla="*/ 4915369 h 5051891"/>
                <a:gd name="connsiteX3" fmla="*/ 4914375 w 5050897"/>
                <a:gd name="connsiteY3" fmla="*/ 5051891 h 5051891"/>
                <a:gd name="connsiteX4" fmla="*/ 3120789 w 5050897"/>
                <a:gd name="connsiteY4" fmla="*/ 5051891 h 5051891"/>
                <a:gd name="connsiteX5" fmla="*/ 3024253 w 5050897"/>
                <a:gd name="connsiteY5" fmla="*/ 5011905 h 5051891"/>
                <a:gd name="connsiteX6" fmla="*/ 3010284 w 5050897"/>
                <a:gd name="connsiteY6" fmla="*/ 4991186 h 5051891"/>
                <a:gd name="connsiteX7" fmla="*/ 0 w 5050897"/>
                <a:gd name="connsiteY7" fmla="*/ 1980901 h 5051891"/>
                <a:gd name="connsiteX8" fmla="*/ 1980901 w 5050897"/>
                <a:gd name="connsiteY8" fmla="*/ 0 h 5051891"/>
                <a:gd name="connsiteX9" fmla="*/ 4996292 w 5050897"/>
                <a:gd name="connsiteY9" fmla="*/ 3015390 h 5051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050897" h="5051891">
                  <a:moveTo>
                    <a:pt x="5010911" y="3025246"/>
                  </a:moveTo>
                  <a:cubicBezTo>
                    <a:pt x="5035616" y="3049952"/>
                    <a:pt x="5050897" y="3084082"/>
                    <a:pt x="5050897" y="3121782"/>
                  </a:cubicBezTo>
                  <a:lnTo>
                    <a:pt x="5050897" y="4915369"/>
                  </a:lnTo>
                  <a:cubicBezTo>
                    <a:pt x="5050897" y="4990768"/>
                    <a:pt x="4989774" y="5051891"/>
                    <a:pt x="4914375" y="5051891"/>
                  </a:cubicBezTo>
                  <a:lnTo>
                    <a:pt x="3120789" y="5051891"/>
                  </a:lnTo>
                  <a:cubicBezTo>
                    <a:pt x="3083089" y="5051891"/>
                    <a:pt x="3048959" y="5036610"/>
                    <a:pt x="3024253" y="5011905"/>
                  </a:cubicBezTo>
                  <a:lnTo>
                    <a:pt x="3010284" y="4991186"/>
                  </a:lnTo>
                  <a:lnTo>
                    <a:pt x="0" y="1980901"/>
                  </a:lnTo>
                  <a:lnTo>
                    <a:pt x="1980901" y="0"/>
                  </a:lnTo>
                  <a:lnTo>
                    <a:pt x="4996292" y="3015390"/>
                  </a:lnTo>
                  <a:close/>
                </a:path>
              </a:pathLst>
            </a:custGeom>
            <a:gradFill>
              <a:gsLst>
                <a:gs pos="0">
                  <a:srgbClr val="FFCC66"/>
                </a:gs>
                <a:gs pos="100000">
                  <a:srgbClr val="FF9900"/>
                </a:gs>
              </a:gsLst>
              <a:lin ang="21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Freeform: Shape 11">
              <a:extLst>
                <a:ext uri="{FF2B5EF4-FFF2-40B4-BE49-F238E27FC236}">
                  <a16:creationId xmlns:a16="http://schemas.microsoft.com/office/drawing/2014/main" id="{76ECFC39-CAF5-465F-8AF4-91F454E9409D}"/>
                </a:ext>
              </a:extLst>
            </p:cNvPr>
            <p:cNvSpPr/>
            <p:nvPr/>
          </p:nvSpPr>
          <p:spPr>
            <a:xfrm>
              <a:off x="2839757" y="614597"/>
              <a:ext cx="3132257" cy="1723868"/>
            </a:xfrm>
            <a:custGeom>
              <a:avLst/>
              <a:gdLst>
                <a:gd name="connsiteX0" fmla="*/ 527159 w 5055626"/>
                <a:gd name="connsiteY0" fmla="*/ 0 h 1723869"/>
                <a:gd name="connsiteX1" fmla="*/ 4390579 w 5055626"/>
                <a:gd name="connsiteY1" fmla="*/ 0 h 1723869"/>
                <a:gd name="connsiteX2" fmla="*/ 4907028 w 5055626"/>
                <a:gd name="connsiteY2" fmla="*/ 420918 h 1723869"/>
                <a:gd name="connsiteX3" fmla="*/ 4907969 w 5055626"/>
                <a:gd name="connsiteY3" fmla="*/ 430246 h 1723869"/>
                <a:gd name="connsiteX4" fmla="*/ 4909741 w 5055626"/>
                <a:gd name="connsiteY4" fmla="*/ 428241 h 1723869"/>
                <a:gd name="connsiteX5" fmla="*/ 4934210 w 5055626"/>
                <a:gd name="connsiteY5" fmla="*/ 419247 h 1723869"/>
                <a:gd name="connsiteX6" fmla="*/ 5055626 w 5055626"/>
                <a:gd name="connsiteY6" fmla="*/ 861933 h 1723869"/>
                <a:gd name="connsiteX7" fmla="*/ 4934210 w 5055626"/>
                <a:gd name="connsiteY7" fmla="*/ 1304619 h 1723869"/>
                <a:gd name="connsiteX8" fmla="*/ 4909741 w 5055626"/>
                <a:gd name="connsiteY8" fmla="*/ 1295625 h 1723869"/>
                <a:gd name="connsiteX9" fmla="*/ 4907969 w 5055626"/>
                <a:gd name="connsiteY9" fmla="*/ 1293620 h 1723869"/>
                <a:gd name="connsiteX10" fmla="*/ 4907028 w 5055626"/>
                <a:gd name="connsiteY10" fmla="*/ 1302951 h 1723869"/>
                <a:gd name="connsiteX11" fmla="*/ 4390579 w 5055626"/>
                <a:gd name="connsiteY11" fmla="*/ 1723869 h 1723869"/>
                <a:gd name="connsiteX12" fmla="*/ 527159 w 5055626"/>
                <a:gd name="connsiteY12" fmla="*/ 1723869 h 1723869"/>
                <a:gd name="connsiteX13" fmla="*/ 0 w 5055626"/>
                <a:gd name="connsiteY13" fmla="*/ 1196710 h 1723869"/>
                <a:gd name="connsiteX14" fmla="*/ 0 w 5055626"/>
                <a:gd name="connsiteY14" fmla="*/ 527159 h 1723869"/>
                <a:gd name="connsiteX15" fmla="*/ 527159 w 5055626"/>
                <a:gd name="connsiteY15" fmla="*/ 0 h 1723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55626" h="1723869">
                  <a:moveTo>
                    <a:pt x="527159" y="0"/>
                  </a:moveTo>
                  <a:lnTo>
                    <a:pt x="4390579" y="0"/>
                  </a:lnTo>
                  <a:cubicBezTo>
                    <a:pt x="4645328" y="0"/>
                    <a:pt x="4857873" y="180701"/>
                    <a:pt x="4907028" y="420918"/>
                  </a:cubicBezTo>
                  <a:lnTo>
                    <a:pt x="4907969" y="430246"/>
                  </a:lnTo>
                  <a:lnTo>
                    <a:pt x="4909741" y="428241"/>
                  </a:lnTo>
                  <a:cubicBezTo>
                    <a:pt x="4917645" y="422344"/>
                    <a:pt x="4925828" y="419247"/>
                    <a:pt x="4934210" y="419247"/>
                  </a:cubicBezTo>
                  <a:cubicBezTo>
                    <a:pt x="5001266" y="419247"/>
                    <a:pt x="5055626" y="617444"/>
                    <a:pt x="5055626" y="861933"/>
                  </a:cubicBezTo>
                  <a:cubicBezTo>
                    <a:pt x="5055626" y="1106422"/>
                    <a:pt x="5001266" y="1304619"/>
                    <a:pt x="4934210" y="1304619"/>
                  </a:cubicBezTo>
                  <a:cubicBezTo>
                    <a:pt x="4925828" y="1304619"/>
                    <a:pt x="4917645" y="1301522"/>
                    <a:pt x="4909741" y="1295625"/>
                  </a:cubicBezTo>
                  <a:lnTo>
                    <a:pt x="4907969" y="1293620"/>
                  </a:lnTo>
                  <a:lnTo>
                    <a:pt x="4907028" y="1302951"/>
                  </a:lnTo>
                  <a:cubicBezTo>
                    <a:pt x="4857873" y="1543169"/>
                    <a:pt x="4645328" y="1723869"/>
                    <a:pt x="4390579" y="1723869"/>
                  </a:cubicBezTo>
                  <a:lnTo>
                    <a:pt x="527159" y="1723869"/>
                  </a:lnTo>
                  <a:cubicBezTo>
                    <a:pt x="236017" y="1723869"/>
                    <a:pt x="0" y="1487852"/>
                    <a:pt x="0" y="1196710"/>
                  </a:cubicBezTo>
                  <a:lnTo>
                    <a:pt x="0" y="527159"/>
                  </a:lnTo>
                  <a:cubicBezTo>
                    <a:pt x="0" y="236017"/>
                    <a:pt x="236017" y="0"/>
                    <a:pt x="527159" y="0"/>
                  </a:cubicBezTo>
                  <a:close/>
                </a:path>
              </a:pathLst>
            </a:custGeom>
            <a:gradFill flip="none" rotWithShape="1">
              <a:gsLst>
                <a:gs pos="0">
                  <a:schemeClr val="bg1">
                    <a:lumMod val="95000"/>
                  </a:schemeClr>
                </a:gs>
                <a:gs pos="100000">
                  <a:schemeClr val="bg1">
                    <a:lumMod val="75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Circle: Hollow 12">
              <a:extLst>
                <a:ext uri="{FF2B5EF4-FFF2-40B4-BE49-F238E27FC236}">
                  <a16:creationId xmlns:a16="http://schemas.microsoft.com/office/drawing/2014/main" id="{0210BA11-D9CF-4704-A01E-FDEC8179435C}"/>
                </a:ext>
              </a:extLst>
            </p:cNvPr>
            <p:cNvSpPr/>
            <p:nvPr/>
          </p:nvSpPr>
          <p:spPr>
            <a:xfrm>
              <a:off x="3942532" y="530306"/>
              <a:ext cx="1892449" cy="1892449"/>
            </a:xfrm>
            <a:prstGeom prst="donut">
              <a:avLst>
                <a:gd name="adj" fmla="val 8571"/>
              </a:avLst>
            </a:prstGeom>
            <a:gradFill>
              <a:gsLst>
                <a:gs pos="0">
                  <a:srgbClr val="FFCC66"/>
                </a:gs>
                <a:gs pos="100000">
                  <a:srgbClr val="FF9900"/>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Freeform: Shape 13">
              <a:extLst>
                <a:ext uri="{FF2B5EF4-FFF2-40B4-BE49-F238E27FC236}">
                  <a16:creationId xmlns:a16="http://schemas.microsoft.com/office/drawing/2014/main" id="{30CF495A-DB23-4473-8ED3-030CCC75EE29}"/>
                </a:ext>
              </a:extLst>
            </p:cNvPr>
            <p:cNvSpPr/>
            <p:nvPr/>
          </p:nvSpPr>
          <p:spPr>
            <a:xfrm>
              <a:off x="2976790" y="761408"/>
              <a:ext cx="2585531" cy="1450355"/>
            </a:xfrm>
            <a:custGeom>
              <a:avLst/>
              <a:gdLst>
                <a:gd name="connsiteX0" fmla="*/ 4054672 w 4779850"/>
                <a:gd name="connsiteY0" fmla="*/ 0 h 1450356"/>
                <a:gd name="connsiteX1" fmla="*/ 4779850 w 4779850"/>
                <a:gd name="connsiteY1" fmla="*/ 725178 h 1450356"/>
                <a:gd name="connsiteX2" fmla="*/ 4054672 w 4779850"/>
                <a:gd name="connsiteY2" fmla="*/ 1450356 h 1450356"/>
                <a:gd name="connsiteX3" fmla="*/ 4022599 w 4779850"/>
                <a:gd name="connsiteY3" fmla="*/ 1448737 h 1450356"/>
                <a:gd name="connsiteX4" fmla="*/ 4006533 w 4779850"/>
                <a:gd name="connsiteY4" fmla="*/ 1450356 h 1450356"/>
                <a:gd name="connsiteX5" fmla="*/ 458037 w 4779850"/>
                <a:gd name="connsiteY5" fmla="*/ 1450356 h 1450356"/>
                <a:gd name="connsiteX6" fmla="*/ 0 w 4779850"/>
                <a:gd name="connsiteY6" fmla="*/ 992319 h 1450356"/>
                <a:gd name="connsiteX7" fmla="*/ 0 w 4779850"/>
                <a:gd name="connsiteY7" fmla="*/ 458038 h 1450356"/>
                <a:gd name="connsiteX8" fmla="*/ 458037 w 4779850"/>
                <a:gd name="connsiteY8" fmla="*/ 1 h 1450356"/>
                <a:gd name="connsiteX9" fmla="*/ 4006533 w 4779850"/>
                <a:gd name="connsiteY9" fmla="*/ 1 h 1450356"/>
                <a:gd name="connsiteX10" fmla="*/ 4022592 w 4779850"/>
                <a:gd name="connsiteY10" fmla="*/ 1620 h 1450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79850" h="1450356">
                  <a:moveTo>
                    <a:pt x="4054672" y="0"/>
                  </a:moveTo>
                  <a:cubicBezTo>
                    <a:pt x="4455177" y="0"/>
                    <a:pt x="4779850" y="324673"/>
                    <a:pt x="4779850" y="725178"/>
                  </a:cubicBezTo>
                  <a:cubicBezTo>
                    <a:pt x="4779850" y="1125683"/>
                    <a:pt x="4455177" y="1450356"/>
                    <a:pt x="4054672" y="1450356"/>
                  </a:cubicBezTo>
                  <a:lnTo>
                    <a:pt x="4022599" y="1448737"/>
                  </a:lnTo>
                  <a:lnTo>
                    <a:pt x="4006533" y="1450356"/>
                  </a:lnTo>
                  <a:lnTo>
                    <a:pt x="458037" y="1450356"/>
                  </a:lnTo>
                  <a:cubicBezTo>
                    <a:pt x="205070" y="1450356"/>
                    <a:pt x="0" y="1245286"/>
                    <a:pt x="0" y="992319"/>
                  </a:cubicBezTo>
                  <a:lnTo>
                    <a:pt x="0" y="458038"/>
                  </a:lnTo>
                  <a:cubicBezTo>
                    <a:pt x="0" y="205071"/>
                    <a:pt x="205070" y="1"/>
                    <a:pt x="458037" y="1"/>
                  </a:cubicBezTo>
                  <a:lnTo>
                    <a:pt x="4006533" y="1"/>
                  </a:lnTo>
                  <a:lnTo>
                    <a:pt x="4022592" y="162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5" name="Oval 14">
              <a:extLst>
                <a:ext uri="{FF2B5EF4-FFF2-40B4-BE49-F238E27FC236}">
                  <a16:creationId xmlns:a16="http://schemas.microsoft.com/office/drawing/2014/main" id="{093C66DC-92A7-42B4-877B-331906F2712B}"/>
                </a:ext>
              </a:extLst>
            </p:cNvPr>
            <p:cNvSpPr/>
            <p:nvPr/>
          </p:nvSpPr>
          <p:spPr>
            <a:xfrm>
              <a:off x="4409785" y="1007613"/>
              <a:ext cx="957942" cy="957942"/>
            </a:xfrm>
            <a:prstGeom prst="ellipse">
              <a:avLst/>
            </a:prstGeom>
            <a:gradFill>
              <a:gsLst>
                <a:gs pos="0">
                  <a:srgbClr val="FFCC66"/>
                </a:gs>
                <a:gs pos="100000">
                  <a:srgbClr val="FF9900"/>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17" name="TextBox 16">
            <a:extLst>
              <a:ext uri="{FF2B5EF4-FFF2-40B4-BE49-F238E27FC236}">
                <a16:creationId xmlns:a16="http://schemas.microsoft.com/office/drawing/2014/main" id="{26D6776E-345C-4119-A4DB-7379ADEF06C3}"/>
              </a:ext>
            </a:extLst>
          </p:cNvPr>
          <p:cNvSpPr txBox="1"/>
          <p:nvPr/>
        </p:nvSpPr>
        <p:spPr>
          <a:xfrm>
            <a:off x="928274" y="258762"/>
            <a:ext cx="6093618" cy="593304"/>
          </a:xfrm>
          <a:prstGeom prst="rect">
            <a:avLst/>
          </a:prstGeom>
          <a:noFill/>
        </p:spPr>
        <p:txBody>
          <a:bodyPr wrap="square">
            <a:spAutoFit/>
          </a:bodyPr>
          <a:lstStyle/>
          <a:p>
            <a:pPr algn="just">
              <a:lnSpc>
                <a:spcPct val="107000"/>
              </a:lnSpc>
              <a:spcAft>
                <a:spcPts val="800"/>
              </a:spcAft>
            </a:pPr>
            <a:r>
              <a:rPr lang="en-US" sz="32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I</a:t>
            </a:r>
            <a:r>
              <a:rPr lang="en-US" sz="32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KIẾN THỨC NGỮ VĂN</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8" name="Picture 17">
            <a:extLst>
              <a:ext uri="{FF2B5EF4-FFF2-40B4-BE49-F238E27FC236}">
                <a16:creationId xmlns:a16="http://schemas.microsoft.com/office/drawing/2014/main" id="{F6F61078-DA55-43BE-9421-C4AA2D99EF67}"/>
              </a:ext>
            </a:extLst>
          </p:cNvPr>
          <p:cNvPicPr>
            <a:picLocks noChangeAspect="1"/>
          </p:cNvPicPr>
          <p:nvPr/>
        </p:nvPicPr>
        <p:blipFill>
          <a:blip r:embed="rId2"/>
          <a:stretch>
            <a:fillRect/>
          </a:stretch>
        </p:blipFill>
        <p:spPr>
          <a:xfrm rot="16200000">
            <a:off x="640042" y="853018"/>
            <a:ext cx="410687" cy="521328"/>
          </a:xfrm>
          <a:prstGeom prst="rect">
            <a:avLst/>
          </a:prstGeom>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pic>
      <p:sp>
        <p:nvSpPr>
          <p:cNvPr id="20" name="TextBox 19">
            <a:extLst>
              <a:ext uri="{FF2B5EF4-FFF2-40B4-BE49-F238E27FC236}">
                <a16:creationId xmlns:a16="http://schemas.microsoft.com/office/drawing/2014/main" id="{B0C095BB-A01E-4E70-B811-C6845751955D}"/>
              </a:ext>
            </a:extLst>
          </p:cNvPr>
          <p:cNvSpPr txBox="1"/>
          <p:nvPr/>
        </p:nvSpPr>
        <p:spPr>
          <a:xfrm>
            <a:off x="638630" y="823413"/>
            <a:ext cx="10807700" cy="522259"/>
          </a:xfrm>
          <a:prstGeom prst="rect">
            <a:avLst/>
          </a:prstGeom>
          <a:noFill/>
        </p:spPr>
        <p:txBody>
          <a:bodyPr wrap="square">
            <a:spAutoFit/>
          </a:bodyPr>
          <a:lstStyle/>
          <a:p>
            <a:pPr marL="514350" indent="-514350" algn="just">
              <a:lnSpc>
                <a:spcPct val="107000"/>
              </a:lnSpc>
              <a:spcAft>
                <a:spcPts val="800"/>
              </a:spcAft>
              <a:buAutoNum type="arabicPlain"/>
            </a:pP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Đặc</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điểm</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văn</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bản</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nghị</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luận</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văn</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học</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a:t>
            </a:r>
          </a:p>
        </p:txBody>
      </p:sp>
      <p:sp>
        <p:nvSpPr>
          <p:cNvPr id="23" name="Rectangle 22">
            <a:extLst>
              <a:ext uri="{FF2B5EF4-FFF2-40B4-BE49-F238E27FC236}">
                <a16:creationId xmlns:a16="http://schemas.microsoft.com/office/drawing/2014/main" id="{9E929F34-695D-4534-8F6C-7DEA9A4E7A20}"/>
              </a:ext>
            </a:extLst>
          </p:cNvPr>
          <p:cNvSpPr/>
          <p:nvPr/>
        </p:nvSpPr>
        <p:spPr>
          <a:xfrm>
            <a:off x="1724478" y="2162107"/>
            <a:ext cx="8679543" cy="792088"/>
          </a:xfrm>
          <a:prstGeom prst="rect">
            <a:avLst/>
          </a:prstGeom>
        </p:spPr>
        <p:style>
          <a:lnRef idx="2">
            <a:schemeClr val="accent3">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24" name="Freeform: Shape 23">
            <a:extLst>
              <a:ext uri="{FF2B5EF4-FFF2-40B4-BE49-F238E27FC236}">
                <a16:creationId xmlns:a16="http://schemas.microsoft.com/office/drawing/2014/main" id="{A2408DD4-27D1-498E-8F08-F815CA1490A1}"/>
              </a:ext>
            </a:extLst>
          </p:cNvPr>
          <p:cNvSpPr/>
          <p:nvPr/>
        </p:nvSpPr>
        <p:spPr>
          <a:xfrm>
            <a:off x="2158455" y="1698170"/>
            <a:ext cx="7969795" cy="927875"/>
          </a:xfrm>
          <a:custGeom>
            <a:avLst/>
            <a:gdLst>
              <a:gd name="connsiteX0" fmla="*/ 0 w 5689600"/>
              <a:gd name="connsiteY0" fmla="*/ 93482 h 560880"/>
              <a:gd name="connsiteX1" fmla="*/ 93482 w 5689600"/>
              <a:gd name="connsiteY1" fmla="*/ 0 h 560880"/>
              <a:gd name="connsiteX2" fmla="*/ 5596118 w 5689600"/>
              <a:gd name="connsiteY2" fmla="*/ 0 h 560880"/>
              <a:gd name="connsiteX3" fmla="*/ 5689600 w 5689600"/>
              <a:gd name="connsiteY3" fmla="*/ 93482 h 560880"/>
              <a:gd name="connsiteX4" fmla="*/ 5689600 w 5689600"/>
              <a:gd name="connsiteY4" fmla="*/ 467398 h 560880"/>
              <a:gd name="connsiteX5" fmla="*/ 5596118 w 5689600"/>
              <a:gd name="connsiteY5" fmla="*/ 560880 h 560880"/>
              <a:gd name="connsiteX6" fmla="*/ 93482 w 5689600"/>
              <a:gd name="connsiteY6" fmla="*/ 560880 h 560880"/>
              <a:gd name="connsiteX7" fmla="*/ 0 w 5689600"/>
              <a:gd name="connsiteY7" fmla="*/ 467398 h 560880"/>
              <a:gd name="connsiteX8" fmla="*/ 0 w 5689600"/>
              <a:gd name="connsiteY8" fmla="*/ 93482 h 560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560880">
                <a:moveTo>
                  <a:pt x="0" y="93482"/>
                </a:moveTo>
                <a:cubicBezTo>
                  <a:pt x="0" y="41853"/>
                  <a:pt x="41853" y="0"/>
                  <a:pt x="93482" y="0"/>
                </a:cubicBezTo>
                <a:lnTo>
                  <a:pt x="5596118" y="0"/>
                </a:lnTo>
                <a:cubicBezTo>
                  <a:pt x="5647747" y="0"/>
                  <a:pt x="5689600" y="41853"/>
                  <a:pt x="5689600" y="93482"/>
                </a:cubicBezTo>
                <a:lnTo>
                  <a:pt x="5689600" y="467398"/>
                </a:lnTo>
                <a:cubicBezTo>
                  <a:pt x="5689600" y="519027"/>
                  <a:pt x="5647747" y="560880"/>
                  <a:pt x="5596118" y="560880"/>
                </a:cubicBezTo>
                <a:lnTo>
                  <a:pt x="93482" y="560880"/>
                </a:lnTo>
                <a:cubicBezTo>
                  <a:pt x="41853" y="560880"/>
                  <a:pt x="0" y="519027"/>
                  <a:pt x="0" y="467398"/>
                </a:cubicBezTo>
                <a:lnTo>
                  <a:pt x="0" y="93482"/>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242433" tIns="27380" rIns="242433" bIns="27380" numCol="1" spcCol="1270" anchor="ctr" anchorCtr="0">
            <a:noAutofit/>
          </a:bodyPr>
          <a:lstStyle/>
          <a:p>
            <a:pPr marL="0" lvl="0" indent="0" algn="l" defTabSz="844550">
              <a:lnSpc>
                <a:spcPct val="90000"/>
              </a:lnSpc>
              <a:spcBef>
                <a:spcPct val="0"/>
              </a:spcBef>
              <a:spcAft>
                <a:spcPct val="35000"/>
              </a:spcAft>
              <a:buNone/>
            </a:pPr>
            <a:r>
              <a:rPr lang="en-US" sz="2800" kern="1200" dirty="0" err="1">
                <a:latin typeface="Times New Roman" panose="02020603050405020304" pitchFamily="18" charset="0"/>
                <a:cs typeface="Times New Roman" panose="02020603050405020304" pitchFamily="18" charset="0"/>
              </a:rPr>
              <a:t>Mục</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đích</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Văn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bản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nghị</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luận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văn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học</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nhằm</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thuyết</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phục</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người</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đọc</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về</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một</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vấn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đề</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văn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học</a:t>
            </a:r>
            <a:r>
              <a:rPr lang="en-US" sz="2800" kern="1200" dirty="0">
                <a:latin typeface="Times New Roman" panose="02020603050405020304" pitchFamily="18" charset="0"/>
                <a:cs typeface="Times New Roman" panose="02020603050405020304" pitchFamily="18" charset="0"/>
              </a:rPr>
              <a:t>.</a:t>
            </a:r>
          </a:p>
        </p:txBody>
      </p:sp>
      <p:sp>
        <p:nvSpPr>
          <p:cNvPr id="25" name="Rectangle 24">
            <a:extLst>
              <a:ext uri="{FF2B5EF4-FFF2-40B4-BE49-F238E27FC236}">
                <a16:creationId xmlns:a16="http://schemas.microsoft.com/office/drawing/2014/main" id="{25A36A3D-23B2-4AB5-9EFF-94CB8012337B}"/>
              </a:ext>
            </a:extLst>
          </p:cNvPr>
          <p:cNvSpPr/>
          <p:nvPr/>
        </p:nvSpPr>
        <p:spPr>
          <a:xfrm>
            <a:off x="1724478" y="3587866"/>
            <a:ext cx="8679543" cy="792088"/>
          </a:xfrm>
          <a:prstGeom prst="rect">
            <a:avLst/>
          </a:prstGeom>
        </p:spPr>
        <p:style>
          <a:lnRef idx="2">
            <a:schemeClr val="accent3">
              <a:hueOff val="1355300"/>
              <a:satOff val="50000"/>
              <a:lumOff val="-7353"/>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26" name="Freeform: Shape 25">
            <a:extLst>
              <a:ext uri="{FF2B5EF4-FFF2-40B4-BE49-F238E27FC236}">
                <a16:creationId xmlns:a16="http://schemas.microsoft.com/office/drawing/2014/main" id="{26B2F0A3-661B-4946-8E4F-12884BDBA421}"/>
              </a:ext>
            </a:extLst>
          </p:cNvPr>
          <p:cNvSpPr/>
          <p:nvPr/>
        </p:nvSpPr>
        <p:spPr>
          <a:xfrm>
            <a:off x="2158455" y="3123929"/>
            <a:ext cx="7969795" cy="927875"/>
          </a:xfrm>
          <a:custGeom>
            <a:avLst/>
            <a:gdLst>
              <a:gd name="connsiteX0" fmla="*/ 0 w 5689600"/>
              <a:gd name="connsiteY0" fmla="*/ 93482 h 560880"/>
              <a:gd name="connsiteX1" fmla="*/ 93482 w 5689600"/>
              <a:gd name="connsiteY1" fmla="*/ 0 h 560880"/>
              <a:gd name="connsiteX2" fmla="*/ 5596118 w 5689600"/>
              <a:gd name="connsiteY2" fmla="*/ 0 h 560880"/>
              <a:gd name="connsiteX3" fmla="*/ 5689600 w 5689600"/>
              <a:gd name="connsiteY3" fmla="*/ 93482 h 560880"/>
              <a:gd name="connsiteX4" fmla="*/ 5689600 w 5689600"/>
              <a:gd name="connsiteY4" fmla="*/ 467398 h 560880"/>
              <a:gd name="connsiteX5" fmla="*/ 5596118 w 5689600"/>
              <a:gd name="connsiteY5" fmla="*/ 560880 h 560880"/>
              <a:gd name="connsiteX6" fmla="*/ 93482 w 5689600"/>
              <a:gd name="connsiteY6" fmla="*/ 560880 h 560880"/>
              <a:gd name="connsiteX7" fmla="*/ 0 w 5689600"/>
              <a:gd name="connsiteY7" fmla="*/ 467398 h 560880"/>
              <a:gd name="connsiteX8" fmla="*/ 0 w 5689600"/>
              <a:gd name="connsiteY8" fmla="*/ 93482 h 560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560880">
                <a:moveTo>
                  <a:pt x="0" y="93482"/>
                </a:moveTo>
                <a:cubicBezTo>
                  <a:pt x="0" y="41853"/>
                  <a:pt x="41853" y="0"/>
                  <a:pt x="93482" y="0"/>
                </a:cubicBezTo>
                <a:lnTo>
                  <a:pt x="5596118" y="0"/>
                </a:lnTo>
                <a:cubicBezTo>
                  <a:pt x="5647747" y="0"/>
                  <a:pt x="5689600" y="41853"/>
                  <a:pt x="5689600" y="93482"/>
                </a:cubicBezTo>
                <a:lnTo>
                  <a:pt x="5689600" y="467398"/>
                </a:lnTo>
                <a:cubicBezTo>
                  <a:pt x="5689600" y="519027"/>
                  <a:pt x="5647747" y="560880"/>
                  <a:pt x="5596118" y="560880"/>
                </a:cubicBezTo>
                <a:lnTo>
                  <a:pt x="93482" y="560880"/>
                </a:lnTo>
                <a:cubicBezTo>
                  <a:pt x="41853" y="560880"/>
                  <a:pt x="0" y="519027"/>
                  <a:pt x="0" y="467398"/>
                </a:cubicBezTo>
                <a:lnTo>
                  <a:pt x="0" y="93482"/>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3">
              <a:hueOff val="1355300"/>
              <a:satOff val="50000"/>
              <a:lumOff val="-7353"/>
              <a:alphaOff val="0"/>
            </a:schemeClr>
          </a:fillRef>
          <a:effectRef idx="0">
            <a:schemeClr val="accent3">
              <a:hueOff val="1355300"/>
              <a:satOff val="50000"/>
              <a:lumOff val="-7353"/>
              <a:alphaOff val="0"/>
            </a:schemeClr>
          </a:effectRef>
          <a:fontRef idx="minor">
            <a:schemeClr val="lt1"/>
          </a:fontRef>
        </p:style>
        <p:txBody>
          <a:bodyPr spcFirstLastPara="0" vert="horz" wrap="square" lIns="242433" tIns="27380" rIns="242433" bIns="27380" numCol="1" spcCol="1270" anchor="ctr" anchorCtr="0">
            <a:noAutofit/>
          </a:bodyPr>
          <a:lstStyle/>
          <a:p>
            <a:pPr marL="0" lvl="0" indent="0" algn="l" defTabSz="844550">
              <a:lnSpc>
                <a:spcPct val="90000"/>
              </a:lnSpc>
              <a:spcBef>
                <a:spcPct val="0"/>
              </a:spcBef>
              <a:spcAft>
                <a:spcPct val="35000"/>
              </a:spcAft>
              <a:buNone/>
            </a:pPr>
            <a:r>
              <a:rPr lang="en-US" sz="2800" kern="1200" dirty="0" err="1">
                <a:latin typeface="Times New Roman" panose="02020603050405020304" pitchFamily="18" charset="0"/>
                <a:cs typeface="Times New Roman" panose="02020603050405020304" pitchFamily="18" charset="0"/>
              </a:rPr>
              <a:t>Nội</a:t>
            </a:r>
            <a:r>
              <a:rPr lang="en-US" sz="2800" kern="1200" dirty="0">
                <a:latin typeface="Times New Roman" panose="02020603050405020304" pitchFamily="18" charset="0"/>
                <a:cs typeface="Times New Roman" panose="02020603050405020304" pitchFamily="18" charset="0"/>
              </a:rPr>
              <a:t> dung: </a:t>
            </a:r>
            <a:r>
              <a:rPr lang="en-US" sz="2800" kern="1200" dirty="0" err="1">
                <a:latin typeface="Times New Roman" panose="02020603050405020304" pitchFamily="18" charset="0"/>
                <a:cs typeface="Times New Roman" panose="02020603050405020304" pitchFamily="18" charset="0"/>
              </a:rPr>
              <a:t>thường</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phân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tích</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vẻ</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đẹp</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về</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nội</a:t>
            </a:r>
            <a:r>
              <a:rPr lang="en-US" sz="2800" kern="1200" dirty="0">
                <a:latin typeface="Times New Roman" panose="02020603050405020304" pitchFamily="18" charset="0"/>
                <a:cs typeface="Times New Roman" panose="02020603050405020304" pitchFamily="18" charset="0"/>
              </a:rPr>
              <a:t> dung </a:t>
            </a:r>
            <a:r>
              <a:rPr lang="en-US" sz="2800" kern="1200" dirty="0" err="1">
                <a:latin typeface="Times New Roman" panose="02020603050405020304" pitchFamily="18" charset="0"/>
                <a:cs typeface="Times New Roman" panose="02020603050405020304" pitchFamily="18" charset="0"/>
              </a:rPr>
              <a:t>hoặc</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sự</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độc</a:t>
            </a:r>
            <a:r>
              <a:rPr lang="en-US" sz="2800" kern="1200" dirty="0">
                <a:latin typeface="Times New Roman" panose="02020603050405020304" pitchFamily="18" charset="0"/>
                <a:cs typeface="Times New Roman" panose="02020603050405020304" pitchFamily="18" charset="0"/>
              </a:rPr>
              <a:t> </a:t>
            </a:r>
            <a:r>
              <a:rPr lang="vi-VN" sz="2800" kern="1200" dirty="0">
                <a:latin typeface="Times New Roman" panose="02020603050405020304" pitchFamily="18" charset="0"/>
                <a:cs typeface="Times New Roman" panose="02020603050405020304" pitchFamily="18" charset="0"/>
              </a:rPr>
              <a:t>đáo</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về</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hình</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thức</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của</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tác</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phẩm</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văn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học</a:t>
            </a:r>
            <a:r>
              <a:rPr lang="en-US" sz="2800" kern="1200" dirty="0">
                <a:latin typeface="Times New Roman" panose="02020603050405020304" pitchFamily="18" charset="0"/>
                <a:cs typeface="Times New Roman" panose="02020603050405020304" pitchFamily="18" charset="0"/>
              </a:rPr>
              <a:t>.</a:t>
            </a:r>
          </a:p>
        </p:txBody>
      </p:sp>
      <p:sp>
        <p:nvSpPr>
          <p:cNvPr id="27" name="Rectangle 26">
            <a:extLst>
              <a:ext uri="{FF2B5EF4-FFF2-40B4-BE49-F238E27FC236}">
                <a16:creationId xmlns:a16="http://schemas.microsoft.com/office/drawing/2014/main" id="{4385D438-EFF3-4826-B194-D581F115A4BE}"/>
              </a:ext>
            </a:extLst>
          </p:cNvPr>
          <p:cNvSpPr/>
          <p:nvPr/>
        </p:nvSpPr>
        <p:spPr>
          <a:xfrm>
            <a:off x="1724478" y="5013625"/>
            <a:ext cx="8679543" cy="792088"/>
          </a:xfrm>
          <a:prstGeom prst="rect">
            <a:avLst/>
          </a:prstGeom>
        </p:spPr>
        <p:style>
          <a:lnRef idx="2">
            <a:schemeClr val="accent3">
              <a:hueOff val="2710599"/>
              <a:satOff val="100000"/>
              <a:lumOff val="-14706"/>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28" name="Freeform: Shape 27">
            <a:extLst>
              <a:ext uri="{FF2B5EF4-FFF2-40B4-BE49-F238E27FC236}">
                <a16:creationId xmlns:a16="http://schemas.microsoft.com/office/drawing/2014/main" id="{A21EB602-F6BF-4ABB-ACBC-A3776A81DB0B}"/>
              </a:ext>
            </a:extLst>
          </p:cNvPr>
          <p:cNvSpPr/>
          <p:nvPr/>
        </p:nvSpPr>
        <p:spPr>
          <a:xfrm>
            <a:off x="2158455" y="4549687"/>
            <a:ext cx="7969795" cy="927875"/>
          </a:xfrm>
          <a:custGeom>
            <a:avLst/>
            <a:gdLst>
              <a:gd name="connsiteX0" fmla="*/ 0 w 5689600"/>
              <a:gd name="connsiteY0" fmla="*/ 93482 h 560880"/>
              <a:gd name="connsiteX1" fmla="*/ 93482 w 5689600"/>
              <a:gd name="connsiteY1" fmla="*/ 0 h 560880"/>
              <a:gd name="connsiteX2" fmla="*/ 5596118 w 5689600"/>
              <a:gd name="connsiteY2" fmla="*/ 0 h 560880"/>
              <a:gd name="connsiteX3" fmla="*/ 5689600 w 5689600"/>
              <a:gd name="connsiteY3" fmla="*/ 93482 h 560880"/>
              <a:gd name="connsiteX4" fmla="*/ 5689600 w 5689600"/>
              <a:gd name="connsiteY4" fmla="*/ 467398 h 560880"/>
              <a:gd name="connsiteX5" fmla="*/ 5596118 w 5689600"/>
              <a:gd name="connsiteY5" fmla="*/ 560880 h 560880"/>
              <a:gd name="connsiteX6" fmla="*/ 93482 w 5689600"/>
              <a:gd name="connsiteY6" fmla="*/ 560880 h 560880"/>
              <a:gd name="connsiteX7" fmla="*/ 0 w 5689600"/>
              <a:gd name="connsiteY7" fmla="*/ 467398 h 560880"/>
              <a:gd name="connsiteX8" fmla="*/ 0 w 5689600"/>
              <a:gd name="connsiteY8" fmla="*/ 93482 h 560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560880">
                <a:moveTo>
                  <a:pt x="0" y="93482"/>
                </a:moveTo>
                <a:cubicBezTo>
                  <a:pt x="0" y="41853"/>
                  <a:pt x="41853" y="0"/>
                  <a:pt x="93482" y="0"/>
                </a:cubicBezTo>
                <a:lnTo>
                  <a:pt x="5596118" y="0"/>
                </a:lnTo>
                <a:cubicBezTo>
                  <a:pt x="5647747" y="0"/>
                  <a:pt x="5689600" y="41853"/>
                  <a:pt x="5689600" y="93482"/>
                </a:cubicBezTo>
                <a:lnTo>
                  <a:pt x="5689600" y="467398"/>
                </a:lnTo>
                <a:cubicBezTo>
                  <a:pt x="5689600" y="519027"/>
                  <a:pt x="5647747" y="560880"/>
                  <a:pt x="5596118" y="560880"/>
                </a:cubicBezTo>
                <a:lnTo>
                  <a:pt x="93482" y="560880"/>
                </a:lnTo>
                <a:cubicBezTo>
                  <a:pt x="41853" y="560880"/>
                  <a:pt x="0" y="519027"/>
                  <a:pt x="0" y="467398"/>
                </a:cubicBezTo>
                <a:lnTo>
                  <a:pt x="0" y="93482"/>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3">
              <a:hueOff val="2710599"/>
              <a:satOff val="100000"/>
              <a:lumOff val="-14706"/>
              <a:alphaOff val="0"/>
            </a:schemeClr>
          </a:fillRef>
          <a:effectRef idx="0">
            <a:schemeClr val="accent3">
              <a:hueOff val="2710599"/>
              <a:satOff val="100000"/>
              <a:lumOff val="-14706"/>
              <a:alphaOff val="0"/>
            </a:schemeClr>
          </a:effectRef>
          <a:fontRef idx="minor">
            <a:schemeClr val="lt1"/>
          </a:fontRef>
        </p:style>
        <p:txBody>
          <a:bodyPr spcFirstLastPara="0" vert="horz" wrap="square" lIns="242433" tIns="27380" rIns="242433" bIns="27380" numCol="1" spcCol="1270" anchor="ctr" anchorCtr="0">
            <a:noAutofit/>
          </a:bodyPr>
          <a:lstStyle/>
          <a:p>
            <a:pPr marL="0" lvl="0" indent="0" algn="l" defTabSz="844550">
              <a:lnSpc>
                <a:spcPct val="90000"/>
              </a:lnSpc>
              <a:spcBef>
                <a:spcPct val="0"/>
              </a:spcBef>
              <a:spcAft>
                <a:spcPct val="35000"/>
              </a:spcAft>
              <a:buNone/>
            </a:pPr>
            <a:r>
              <a:rPr lang="en-US" sz="2800" kern="1200" dirty="0" err="1">
                <a:latin typeface="Times New Roman" panose="02020603050405020304" pitchFamily="18" charset="0"/>
                <a:cs typeface="Times New Roman" panose="02020603050405020304" pitchFamily="18" charset="0"/>
              </a:rPr>
              <a:t>Để</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thuyết</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phục</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người</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đọc</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người</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viết</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phải</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nêu</a:t>
            </a:r>
            <a:r>
              <a:rPr lang="en-US" sz="2800" kern="1200" dirty="0">
                <a:latin typeface="Times New Roman" panose="02020603050405020304" pitchFamily="18" charset="0"/>
                <a:cs typeface="Times New Roman" panose="02020603050405020304" pitchFamily="18" charset="0"/>
              </a:rPr>
              <a:t> ý </a:t>
            </a:r>
            <a:r>
              <a:rPr lang="en-US" sz="2800" kern="1200" dirty="0" err="1">
                <a:latin typeface="Times New Roman" panose="02020603050405020304" pitchFamily="18" charset="0"/>
                <a:cs typeface="Times New Roman" panose="02020603050405020304" pitchFamily="18" charset="0"/>
              </a:rPr>
              <a:t>kiến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lí</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lẽ</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và</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các</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bằng</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chứng</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cụ</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thể</a:t>
            </a:r>
            <a:r>
              <a:rPr lang="en-US" sz="2800" kern="12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4287003776"/>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up)">
                                      <p:cBhvr>
                                        <p:cTn id="7" dur="500"/>
                                        <p:tgtEl>
                                          <p:spTgt spid="24"/>
                                        </p:tgtEl>
                                      </p:cBhvr>
                                    </p:animEffect>
                                  </p:childTnLst>
                                </p:cTn>
                              </p:par>
                              <p:par>
                                <p:cTn id="8" presetID="22" presetClass="entr" presetSubtype="1"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wipe(up)">
                                      <p:cBhvr>
                                        <p:cTn id="10" dur="500"/>
                                        <p:tgtEl>
                                          <p:spTgt spid="2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nodeType="click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wipe(up)">
                                      <p:cBhvr>
                                        <p:cTn id="15" dur="500"/>
                                        <p:tgtEl>
                                          <p:spTgt spid="25"/>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wipe(up)">
                                      <p:cBhvr>
                                        <p:cTn id="18" dur="500"/>
                                        <p:tgtEl>
                                          <p:spTgt spid="26"/>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grpId="0" nodeType="click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wipe(up)">
                                      <p:cBhvr>
                                        <p:cTn id="23" dur="500"/>
                                        <p:tgtEl>
                                          <p:spTgt spid="28"/>
                                        </p:tgtEl>
                                      </p:cBhvr>
                                    </p:animEffect>
                                  </p:childTnLst>
                                </p:cTn>
                              </p:par>
                              <p:par>
                                <p:cTn id="24" presetID="22" presetClass="entr" presetSubtype="1" fill="hold" nodeType="with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wipe(up)">
                                      <p:cBhvr>
                                        <p:cTn id="26"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6" grpId="0" animBg="1"/>
      <p:bldP spid="2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4044216-3D78-439E-86AC-BAF4F7FCD53C}"/>
              </a:ext>
            </a:extLst>
          </p:cNvPr>
          <p:cNvPicPr>
            <a:picLocks noChangeAspect="1"/>
          </p:cNvPicPr>
          <p:nvPr/>
        </p:nvPicPr>
        <p:blipFill>
          <a:blip r:embed="rId2"/>
          <a:stretch>
            <a:fillRect/>
          </a:stretch>
        </p:blipFill>
        <p:spPr>
          <a:xfrm rot="16200000">
            <a:off x="5803048" y="124265"/>
            <a:ext cx="4305506" cy="6467149"/>
          </a:xfrm>
          <a:prstGeom prst="rect">
            <a:avLst/>
          </a:prstGeom>
        </p:spPr>
      </p:pic>
      <p:sp>
        <p:nvSpPr>
          <p:cNvPr id="14" name="Callout: Right Arrow 13">
            <a:extLst>
              <a:ext uri="{FF2B5EF4-FFF2-40B4-BE49-F238E27FC236}">
                <a16:creationId xmlns:a16="http://schemas.microsoft.com/office/drawing/2014/main" id="{A026B7C7-E1B5-4B53-8D2E-C85F9B46C940}"/>
              </a:ext>
            </a:extLst>
          </p:cNvPr>
          <p:cNvSpPr/>
          <p:nvPr/>
        </p:nvSpPr>
        <p:spPr>
          <a:xfrm>
            <a:off x="2304032" y="2230766"/>
            <a:ext cx="2032000" cy="2254148"/>
          </a:xfrm>
          <a:prstGeom prst="rightArrowCallout">
            <a:avLst>
              <a:gd name="adj1" fmla="val 35000"/>
              <a:gd name="adj2" fmla="val 31429"/>
              <a:gd name="adj3" fmla="val 25000"/>
              <a:gd name="adj4" fmla="val 64977"/>
            </a:avLst>
          </a:prstGeom>
          <a:blipFill>
            <a:blip r:embed="rId3"/>
            <a:tile tx="0" ty="0" sx="100000" sy="100000" flip="none" algn="tl"/>
          </a:blip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FF0000"/>
                </a:solidFill>
                <a:effectLst/>
                <a:latin typeface="Times New Roman" panose="02020603050405020304" pitchFamily="18" charset="0"/>
                <a:ea typeface="Calibri" panose="020F0502020204030204" pitchFamily="34" charset="0"/>
              </a:rPr>
              <a:t>Ví</a:t>
            </a:r>
            <a:r>
              <a:rPr lang="en-US" sz="3600" b="1" dirty="0">
                <a:solidFill>
                  <a:srgbClr val="FF0000"/>
                </a:solidFill>
                <a:effectLst/>
                <a:latin typeface="Times New Roman" panose="02020603050405020304" pitchFamily="18" charset="0"/>
                <a:ea typeface="Calibri" panose="020F0502020204030204" pitchFamily="34" charset="0"/>
              </a:rPr>
              <a:t> </a:t>
            </a:r>
            <a:r>
              <a:rPr lang="en-US" sz="3600" b="1" dirty="0" err="1">
                <a:solidFill>
                  <a:srgbClr val="FF0000"/>
                </a:solidFill>
                <a:effectLst/>
                <a:latin typeface="Times New Roman" panose="02020603050405020304" pitchFamily="18" charset="0"/>
                <a:ea typeface="Calibri" panose="020F0502020204030204" pitchFamily="34" charset="0"/>
              </a:rPr>
              <a:t>dụ</a:t>
            </a:r>
            <a:endParaRPr lang="en-US" sz="3600" b="1" dirty="0">
              <a:solidFill>
                <a:srgbClr val="FF0000"/>
              </a:solidFill>
            </a:endParaRPr>
          </a:p>
        </p:txBody>
      </p:sp>
      <p:sp>
        <p:nvSpPr>
          <p:cNvPr id="16" name="TextBox 15">
            <a:extLst>
              <a:ext uri="{FF2B5EF4-FFF2-40B4-BE49-F238E27FC236}">
                <a16:creationId xmlns:a16="http://schemas.microsoft.com/office/drawing/2014/main" id="{D80787BE-28CA-4AAB-9E61-898DB1F65589}"/>
              </a:ext>
            </a:extLst>
          </p:cNvPr>
          <p:cNvSpPr txBox="1"/>
          <p:nvPr/>
        </p:nvSpPr>
        <p:spPr>
          <a:xfrm>
            <a:off x="5021281" y="1422194"/>
            <a:ext cx="4751890" cy="3857531"/>
          </a:xfrm>
          <a:prstGeom prst="rect">
            <a:avLst/>
          </a:prstGeom>
          <a:noFill/>
        </p:spPr>
        <p:txBody>
          <a:bodyPr wrap="square">
            <a:spAutoFit/>
          </a:bodyPr>
          <a:lstStyle/>
          <a:p>
            <a:pPr marL="457200" indent="-457200" algn="just">
              <a:lnSpc>
                <a:spcPct val="107000"/>
              </a:lnSpc>
              <a:spcAft>
                <a:spcPts val="800"/>
              </a:spcAft>
              <a:buFont typeface="Wingdings" panose="05000000000000000000" pitchFamily="2" charset="2"/>
              <a:buChar char="v"/>
            </a:pP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Phân</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tích</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cái</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hay,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cái</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đẹp</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về</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nội</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dung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hình</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thức</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nghệ</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thuật</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bài</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thơ</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effectLst/>
                <a:latin typeface="Times New Roman" panose="02020603050405020304" pitchFamily="18" charset="0"/>
                <a:ea typeface="Calibri" panose="020F0502020204030204" pitchFamily="34" charset="0"/>
                <a:cs typeface="Times New Roman" panose="02020603050405020304" pitchFamily="18" charset="0"/>
              </a:rPr>
              <a:t>Mẹ</a:t>
            </a:r>
            <a:r>
              <a:rPr lang="en-US" sz="3200" i="1" dirty="0">
                <a:effectLst/>
                <a:latin typeface="Times New Roman" panose="02020603050405020304" pitchFamily="18" charset="0"/>
                <a:ea typeface="Calibri" panose="020F0502020204030204" pitchFamily="34" charset="0"/>
                <a:cs typeface="Times New Roman" panose="02020603050405020304" pitchFamily="18" charset="0"/>
              </a:rPr>
              <a:t>”</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Đỗ</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Trung</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Lai.</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pPr marL="457200" indent="-457200" algn="just">
              <a:lnSpc>
                <a:spcPct val="107000"/>
              </a:lnSpc>
              <a:spcAft>
                <a:spcPts val="800"/>
              </a:spcAft>
              <a:buFont typeface="Wingdings" panose="05000000000000000000" pitchFamily="2" charset="2"/>
              <a:buChar char="v"/>
            </a:pP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Phân</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tích</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cái</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hay,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cái</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đẹp</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bài</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effectLst/>
                <a:latin typeface="Times New Roman" panose="02020603050405020304" pitchFamily="18" charset="0"/>
                <a:ea typeface="Calibri" panose="020F0502020204030204" pitchFamily="34" charset="0"/>
                <a:cs typeface="Times New Roman" panose="02020603050405020304" pitchFamily="18" charset="0"/>
              </a:rPr>
              <a:t>Tiếng</a:t>
            </a:r>
            <a:r>
              <a:rPr lang="en-US" sz="3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effectLst/>
                <a:latin typeface="Times New Roman" panose="02020603050405020304" pitchFamily="18" charset="0"/>
                <a:ea typeface="Calibri" panose="020F0502020204030204" pitchFamily="34" charset="0"/>
                <a:cs typeface="Times New Roman" panose="02020603050405020304" pitchFamily="18" charset="0"/>
              </a:rPr>
              <a:t>gà</a:t>
            </a:r>
            <a:r>
              <a:rPr lang="en-US" sz="3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effectLst/>
                <a:latin typeface="Times New Roman" panose="02020603050405020304" pitchFamily="18" charset="0"/>
                <a:ea typeface="Calibri" panose="020F0502020204030204" pitchFamily="34" charset="0"/>
                <a:cs typeface="Times New Roman" panose="02020603050405020304" pitchFamily="18" charset="0"/>
              </a:rPr>
              <a:t>trưa</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Xuân</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Quỳnh</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AA4A72AF-E7D7-45E8-A030-BE5FCDA64F7A}"/>
              </a:ext>
            </a:extLst>
          </p:cNvPr>
          <p:cNvSpPr txBox="1"/>
          <p:nvPr/>
        </p:nvSpPr>
        <p:spPr>
          <a:xfrm>
            <a:off x="5201621" y="1005622"/>
            <a:ext cx="6094520" cy="261610"/>
          </a:xfrm>
          <a:prstGeom prst="rect">
            <a:avLst/>
          </a:prstGeom>
          <a:noFill/>
        </p:spPr>
        <p:txBody>
          <a:bodyPr wrap="square">
            <a:spAutoFit/>
          </a:bodyPr>
          <a:lstStyle/>
          <a:p>
            <a:r>
              <a:rPr lang="en-US" sz="1100" dirty="0" err="1">
                <a:solidFill>
                  <a:schemeClr val="bg1"/>
                </a:solidFill>
              </a:rPr>
              <a:t>Nguyễn</a:t>
            </a:r>
            <a:r>
              <a:rPr lang="en-US" sz="1100" dirty="0">
                <a:solidFill>
                  <a:schemeClr val="bg1"/>
                </a:solidFill>
              </a:rPr>
              <a:t> </a:t>
            </a:r>
            <a:r>
              <a:rPr lang="en-US" sz="1100" dirty="0" err="1">
                <a:solidFill>
                  <a:schemeClr val="bg1"/>
                </a:solidFill>
              </a:rPr>
              <a:t>Thị</a:t>
            </a:r>
            <a:r>
              <a:rPr lang="en-US" sz="1100" dirty="0">
                <a:solidFill>
                  <a:schemeClr val="bg1"/>
                </a:solidFill>
              </a:rPr>
              <a:t> Minh </a:t>
            </a:r>
            <a:r>
              <a:rPr lang="en-US" sz="1100" dirty="0" err="1">
                <a:solidFill>
                  <a:schemeClr val="bg1"/>
                </a:solidFill>
              </a:rPr>
              <a:t>Tùng</a:t>
            </a:r>
            <a:r>
              <a:rPr lang="en-US" sz="1100" dirty="0">
                <a:solidFill>
                  <a:schemeClr val="bg1"/>
                </a:solidFill>
              </a:rPr>
              <a:t>  THCS </a:t>
            </a:r>
            <a:r>
              <a:rPr lang="en-US" sz="1100" dirty="0" err="1">
                <a:solidFill>
                  <a:schemeClr val="bg1"/>
                </a:solidFill>
              </a:rPr>
              <a:t>Phú</a:t>
            </a:r>
            <a:r>
              <a:rPr lang="en-US" sz="1100" dirty="0">
                <a:solidFill>
                  <a:schemeClr val="bg1"/>
                </a:solidFill>
              </a:rPr>
              <a:t> </a:t>
            </a:r>
            <a:r>
              <a:rPr lang="en-US" sz="1100" dirty="0" err="1">
                <a:solidFill>
                  <a:schemeClr val="bg1"/>
                </a:solidFill>
              </a:rPr>
              <a:t>Thị</a:t>
            </a:r>
            <a:r>
              <a:rPr lang="en-US" sz="1100" dirty="0">
                <a:solidFill>
                  <a:schemeClr val="bg1"/>
                </a:solidFill>
              </a:rPr>
              <a:t> - GL-HN-0989176651. </a:t>
            </a:r>
          </a:p>
        </p:txBody>
      </p:sp>
    </p:spTree>
    <p:extLst>
      <p:ext uri="{BB962C8B-B14F-4D97-AF65-F5344CB8AC3E}">
        <p14:creationId xmlns:p14="http://schemas.microsoft.com/office/powerpoint/2010/main" val="1949443876"/>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wipe(left)">
                                      <p:cBhvr>
                                        <p:cTn id="7" dur="500"/>
                                        <p:tgtEl>
                                          <p:spTgt spid="1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6">
                                            <p:txEl>
                                              <p:pRg st="1" end="1"/>
                                            </p:txEl>
                                          </p:spTgt>
                                        </p:tgtEl>
                                        <p:attrNameLst>
                                          <p:attrName>style.visibility</p:attrName>
                                        </p:attrNameLst>
                                      </p:cBhvr>
                                      <p:to>
                                        <p:strVal val="visible"/>
                                      </p:to>
                                    </p:set>
                                    <p:animEffect transition="in" filter="wipe(left)">
                                      <p:cBhvr>
                                        <p:cTn id="12" dur="500"/>
                                        <p:tgtEl>
                                          <p:spTgt spid="1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50450C2-CCD7-4570-86D5-51272365C583}"/>
              </a:ext>
            </a:extLst>
          </p:cNvPr>
          <p:cNvPicPr>
            <a:picLocks noChangeAspect="1"/>
          </p:cNvPicPr>
          <p:nvPr/>
        </p:nvPicPr>
        <p:blipFill>
          <a:blip r:embed="rId2"/>
          <a:stretch>
            <a:fillRect/>
          </a:stretch>
        </p:blipFill>
        <p:spPr>
          <a:xfrm rot="16200000">
            <a:off x="715722" y="549993"/>
            <a:ext cx="410687" cy="521328"/>
          </a:xfrm>
          <a:prstGeom prst="rect">
            <a:avLst/>
          </a:prstGeom>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pic>
      <p:sp>
        <p:nvSpPr>
          <p:cNvPr id="4" name="TextBox 3">
            <a:extLst>
              <a:ext uri="{FF2B5EF4-FFF2-40B4-BE49-F238E27FC236}">
                <a16:creationId xmlns:a16="http://schemas.microsoft.com/office/drawing/2014/main" id="{8AFC92C0-EE48-46C8-BB36-AB5AE96B0714}"/>
              </a:ext>
            </a:extLst>
          </p:cNvPr>
          <p:cNvSpPr txBox="1"/>
          <p:nvPr/>
        </p:nvSpPr>
        <p:spPr>
          <a:xfrm>
            <a:off x="688976" y="485429"/>
            <a:ext cx="10807700" cy="593304"/>
          </a:xfrm>
          <a:prstGeom prst="rect">
            <a:avLst/>
          </a:prstGeom>
          <a:noFill/>
        </p:spPr>
        <p:txBody>
          <a:bodyPr wrap="square">
            <a:spAutoFit/>
          </a:bodyPr>
          <a:lstStyle/>
          <a:p>
            <a:pPr algn="just">
              <a:lnSpc>
                <a:spcPct val="107000"/>
              </a:lnSpc>
              <a:spcAft>
                <a:spcPts val="800"/>
              </a:spcAft>
            </a:pPr>
            <a:r>
              <a:rPr lang="en-US" sz="3200" b="1" dirty="0">
                <a:effectLst/>
                <a:latin typeface="Times New Roman" panose="02020603050405020304" pitchFamily="18" charset="0"/>
                <a:ea typeface="Calibri" panose="020F0502020204030204" pitchFamily="34" charset="0"/>
                <a:cs typeface="Times New Roman" panose="02020603050405020304" pitchFamily="18" charset="0"/>
              </a:rPr>
              <a:t>2   </a:t>
            </a:r>
            <a:r>
              <a:rPr lang="en-US" sz="3200" b="1" dirty="0" err="1">
                <a:effectLst/>
                <a:latin typeface="Times New Roman" panose="02020603050405020304" pitchFamily="18" charset="0"/>
                <a:ea typeface="Calibri" panose="020F0502020204030204" pitchFamily="34" charset="0"/>
                <a:cs typeface="Times New Roman" panose="02020603050405020304" pitchFamily="18" charset="0"/>
              </a:rPr>
              <a:t>Giá</a:t>
            </a:r>
            <a:r>
              <a:rPr lang="en-US" sz="3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effectLst/>
                <a:latin typeface="Times New Roman" panose="02020603050405020304" pitchFamily="18" charset="0"/>
                <a:ea typeface="Calibri" panose="020F0502020204030204" pitchFamily="34" charset="0"/>
                <a:cs typeface="Times New Roman" panose="02020603050405020304" pitchFamily="18" charset="0"/>
              </a:rPr>
              <a:t>trị</a:t>
            </a:r>
            <a:r>
              <a:rPr lang="en-US" sz="3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effectLst/>
                <a:latin typeface="Times New Roman" panose="02020603050405020304" pitchFamily="18" charset="0"/>
                <a:ea typeface="Calibri" panose="020F0502020204030204" pitchFamily="34" charset="0"/>
                <a:cs typeface="Times New Roman" panose="02020603050405020304" pitchFamily="18" charset="0"/>
              </a:rPr>
              <a:t>nhận</a:t>
            </a:r>
            <a:r>
              <a:rPr lang="en-US" sz="3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effectLst/>
                <a:latin typeface="Times New Roman" panose="02020603050405020304" pitchFamily="18" charset="0"/>
                <a:ea typeface="Calibri" panose="020F0502020204030204" pitchFamily="34" charset="0"/>
                <a:cs typeface="Times New Roman" panose="02020603050405020304" pitchFamily="18" charset="0"/>
              </a:rPr>
              <a:t>thức</a:t>
            </a:r>
            <a:r>
              <a:rPr lang="en-US" sz="3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3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effectLst/>
                <a:latin typeface="Times New Roman" panose="02020603050405020304" pitchFamily="18" charset="0"/>
                <a:ea typeface="Calibri" panose="020F0502020204030204" pitchFamily="34" charset="0"/>
                <a:cs typeface="Times New Roman" panose="02020603050405020304" pitchFamily="18" charset="0"/>
              </a:rPr>
              <a:t>văn</a:t>
            </a:r>
            <a:r>
              <a:rPr lang="en-US" sz="3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effectLst/>
                <a:latin typeface="Times New Roman" panose="02020603050405020304" pitchFamily="18" charset="0"/>
                <a:ea typeface="Calibri" panose="020F0502020204030204" pitchFamily="34" charset="0"/>
                <a:cs typeface="Times New Roman" panose="02020603050405020304" pitchFamily="18" charset="0"/>
              </a:rPr>
              <a:t>học</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Rectangle: Rounded Corners 4">
            <a:extLst>
              <a:ext uri="{FF2B5EF4-FFF2-40B4-BE49-F238E27FC236}">
                <a16:creationId xmlns:a16="http://schemas.microsoft.com/office/drawing/2014/main" id="{4C8AD21C-022A-4F5A-8A63-B06B2B735DCA}"/>
              </a:ext>
            </a:extLst>
          </p:cNvPr>
          <p:cNvSpPr/>
          <p:nvPr/>
        </p:nvSpPr>
        <p:spPr>
          <a:xfrm>
            <a:off x="2785269" y="1300162"/>
            <a:ext cx="6557962" cy="985837"/>
          </a:xfrm>
          <a:prstGeom prst="roundRect">
            <a:avLst/>
          </a:prstGeom>
          <a:solidFill>
            <a:schemeClr val="accent4">
              <a:lumMod val="40000"/>
              <a:lumOff val="6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chemeClr val="tx1"/>
                </a:solidFill>
                <a:effectLst/>
                <a:latin typeface="Times New Roman" panose="02020603050405020304" pitchFamily="18" charset="0"/>
                <a:ea typeface="Calibri" panose="020F0502020204030204" pitchFamily="34" charset="0"/>
              </a:rPr>
              <a:t>Tác</a:t>
            </a:r>
            <a:r>
              <a:rPr lang="en-US" sz="3200" b="1" dirty="0">
                <a:solidFill>
                  <a:schemeClr val="tx1"/>
                </a:solidFill>
                <a:effectLst/>
                <a:latin typeface="Times New Roman" panose="02020603050405020304" pitchFamily="18" charset="0"/>
                <a:ea typeface="Calibri" panose="020F0502020204030204" pitchFamily="34" charset="0"/>
              </a:rPr>
              <a:t> </a:t>
            </a:r>
            <a:r>
              <a:rPr lang="en-US" sz="3200" b="1" dirty="0" err="1">
                <a:solidFill>
                  <a:schemeClr val="tx1"/>
                </a:solidFill>
                <a:effectLst/>
                <a:latin typeface="Times New Roman" panose="02020603050405020304" pitchFamily="18" charset="0"/>
                <a:ea typeface="Calibri" panose="020F0502020204030204" pitchFamily="34" charset="0"/>
              </a:rPr>
              <a:t>phẩm</a:t>
            </a:r>
            <a:r>
              <a:rPr lang="en-US" sz="3200" b="1" dirty="0">
                <a:solidFill>
                  <a:schemeClr val="tx1"/>
                </a:solidFill>
                <a:effectLst/>
                <a:latin typeface="Times New Roman" panose="02020603050405020304" pitchFamily="18" charset="0"/>
                <a:ea typeface="Calibri" panose="020F0502020204030204" pitchFamily="34" charset="0"/>
              </a:rPr>
              <a:t> </a:t>
            </a:r>
            <a:r>
              <a:rPr lang="en-US" sz="3200" b="1" dirty="0" err="1">
                <a:solidFill>
                  <a:schemeClr val="tx1"/>
                </a:solidFill>
                <a:effectLst/>
                <a:latin typeface="Times New Roman" panose="02020603050405020304" pitchFamily="18" charset="0"/>
                <a:ea typeface="Calibri" panose="020F0502020204030204" pitchFamily="34" charset="0"/>
              </a:rPr>
              <a:t>văn</a:t>
            </a:r>
            <a:r>
              <a:rPr lang="en-US" sz="3200" b="1" dirty="0">
                <a:solidFill>
                  <a:schemeClr val="tx1"/>
                </a:solidFill>
                <a:effectLst/>
                <a:latin typeface="Times New Roman" panose="02020603050405020304" pitchFamily="18" charset="0"/>
                <a:ea typeface="Calibri" panose="020F0502020204030204" pitchFamily="34" charset="0"/>
              </a:rPr>
              <a:t> </a:t>
            </a:r>
            <a:r>
              <a:rPr lang="en-US" sz="3200" b="1" dirty="0" err="1">
                <a:solidFill>
                  <a:schemeClr val="tx1"/>
                </a:solidFill>
                <a:effectLst/>
                <a:latin typeface="Times New Roman" panose="02020603050405020304" pitchFamily="18" charset="0"/>
                <a:ea typeface="Calibri" panose="020F0502020204030204" pitchFamily="34" charset="0"/>
              </a:rPr>
              <a:t>học</a:t>
            </a:r>
            <a:r>
              <a:rPr lang="en-US" sz="3200" b="1" dirty="0">
                <a:solidFill>
                  <a:schemeClr val="tx1"/>
                </a:solidFill>
                <a:effectLst/>
                <a:latin typeface="Times New Roman" panose="02020603050405020304" pitchFamily="18" charset="0"/>
                <a:ea typeface="Calibri" panose="020F0502020204030204" pitchFamily="34" charset="0"/>
              </a:rPr>
              <a:t> </a:t>
            </a:r>
            <a:r>
              <a:rPr lang="en-US" sz="3200" b="1" dirty="0" err="1">
                <a:solidFill>
                  <a:schemeClr val="tx1"/>
                </a:solidFill>
                <a:effectLst/>
                <a:latin typeface="Times New Roman" panose="02020603050405020304" pitchFamily="18" charset="0"/>
                <a:ea typeface="Calibri" panose="020F0502020204030204" pitchFamily="34" charset="0"/>
              </a:rPr>
              <a:t>đem</a:t>
            </a:r>
            <a:r>
              <a:rPr lang="en-US" sz="3200" b="1" dirty="0">
                <a:solidFill>
                  <a:schemeClr val="tx1"/>
                </a:solidFill>
                <a:effectLst/>
                <a:latin typeface="Times New Roman" panose="02020603050405020304" pitchFamily="18" charset="0"/>
                <a:ea typeface="Calibri" panose="020F0502020204030204" pitchFamily="34" charset="0"/>
              </a:rPr>
              <a:t> </a:t>
            </a:r>
            <a:r>
              <a:rPr lang="en-US" sz="3200" b="1" dirty="0" err="1">
                <a:solidFill>
                  <a:schemeClr val="tx1"/>
                </a:solidFill>
                <a:effectLst/>
                <a:latin typeface="Times New Roman" panose="02020603050405020304" pitchFamily="18" charset="0"/>
                <a:ea typeface="Calibri" panose="020F0502020204030204" pitchFamily="34" charset="0"/>
              </a:rPr>
              <a:t>đến</a:t>
            </a:r>
            <a:r>
              <a:rPr lang="vi-VN" sz="3200" b="1" dirty="0">
                <a:solidFill>
                  <a:schemeClr val="tx1"/>
                </a:solidFill>
                <a:effectLst/>
                <a:latin typeface="Times New Roman" panose="02020603050405020304" pitchFamily="18" charset="0"/>
                <a:ea typeface="Calibri" panose="020F0502020204030204" pitchFamily="34" charset="0"/>
              </a:rPr>
              <a:t> cho bạn đọc </a:t>
            </a:r>
            <a:r>
              <a:rPr lang="en-US" sz="3200" b="1" dirty="0" err="1">
                <a:solidFill>
                  <a:schemeClr val="tx1"/>
                </a:solidFill>
                <a:effectLst/>
                <a:latin typeface="Times New Roman" panose="02020603050405020304" pitchFamily="18" charset="0"/>
                <a:ea typeface="Calibri" panose="020F0502020204030204" pitchFamily="34" charset="0"/>
              </a:rPr>
              <a:t>những</a:t>
            </a:r>
            <a:r>
              <a:rPr lang="en-US" sz="3200" b="1" dirty="0">
                <a:solidFill>
                  <a:schemeClr val="tx1"/>
                </a:solidFill>
                <a:effectLst/>
                <a:latin typeface="Times New Roman" panose="02020603050405020304" pitchFamily="18" charset="0"/>
                <a:ea typeface="Calibri" panose="020F0502020204030204" pitchFamily="34" charset="0"/>
              </a:rPr>
              <a:t> </a:t>
            </a:r>
            <a:r>
              <a:rPr lang="en-US" sz="3200" b="1" dirty="0" err="1">
                <a:solidFill>
                  <a:schemeClr val="tx1"/>
                </a:solidFill>
                <a:effectLst/>
                <a:latin typeface="Times New Roman" panose="02020603050405020304" pitchFamily="18" charset="0"/>
                <a:ea typeface="Calibri" panose="020F0502020204030204" pitchFamily="34" charset="0"/>
              </a:rPr>
              <a:t>hiểu</a:t>
            </a:r>
            <a:r>
              <a:rPr lang="en-US" sz="3200" b="1" dirty="0">
                <a:solidFill>
                  <a:schemeClr val="tx1"/>
                </a:solidFill>
                <a:effectLst/>
                <a:latin typeface="Times New Roman" panose="02020603050405020304" pitchFamily="18" charset="0"/>
                <a:ea typeface="Calibri" panose="020F0502020204030204" pitchFamily="34" charset="0"/>
              </a:rPr>
              <a:t> </a:t>
            </a:r>
            <a:r>
              <a:rPr lang="en-US" sz="3200" b="1" dirty="0" err="1">
                <a:solidFill>
                  <a:schemeClr val="tx1"/>
                </a:solidFill>
                <a:effectLst/>
                <a:latin typeface="Times New Roman" panose="02020603050405020304" pitchFamily="18" charset="0"/>
                <a:ea typeface="Calibri" panose="020F0502020204030204" pitchFamily="34" charset="0"/>
              </a:rPr>
              <a:t>biết</a:t>
            </a:r>
            <a:endParaRPr lang="en-US" sz="3200" b="1" dirty="0">
              <a:solidFill>
                <a:schemeClr val="tx1"/>
              </a:solidFill>
            </a:endParaRPr>
          </a:p>
        </p:txBody>
      </p:sp>
      <p:sp>
        <p:nvSpPr>
          <p:cNvPr id="6" name="Oval 5">
            <a:extLst>
              <a:ext uri="{FF2B5EF4-FFF2-40B4-BE49-F238E27FC236}">
                <a16:creationId xmlns:a16="http://schemas.microsoft.com/office/drawing/2014/main" id="{BD1B39E4-9244-4D00-AAB7-ABB8410ED8DF}"/>
              </a:ext>
            </a:extLst>
          </p:cNvPr>
          <p:cNvSpPr/>
          <p:nvPr/>
        </p:nvSpPr>
        <p:spPr>
          <a:xfrm>
            <a:off x="1967706" y="2947989"/>
            <a:ext cx="3629025" cy="3143250"/>
          </a:xfrm>
          <a:prstGeom prst="ellipse">
            <a:avLst/>
          </a:prstGeom>
          <a:solidFill>
            <a:schemeClr val="accent4">
              <a:lumMod val="40000"/>
              <a:lumOff val="6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dirty="0">
                <a:solidFill>
                  <a:schemeClr val="tx1"/>
                </a:solidFill>
                <a:effectLst/>
                <a:latin typeface="Times New Roman" panose="02020603050405020304" pitchFamily="18" charset="0"/>
                <a:ea typeface="Calibri" panose="020F0502020204030204" pitchFamily="34" charset="0"/>
              </a:rPr>
              <a:t>Về </a:t>
            </a:r>
            <a:r>
              <a:rPr lang="en-US" sz="3600" dirty="0" err="1">
                <a:solidFill>
                  <a:schemeClr val="tx1"/>
                </a:solidFill>
                <a:effectLst/>
                <a:latin typeface="Times New Roman" panose="02020603050405020304" pitchFamily="18" charset="0"/>
                <a:ea typeface="Calibri" panose="020F0502020204030204" pitchFamily="34" charset="0"/>
              </a:rPr>
              <a:t>thiên</a:t>
            </a:r>
            <a:r>
              <a:rPr lang="en-US" sz="3600" dirty="0">
                <a:solidFill>
                  <a:schemeClr val="tx1"/>
                </a:solidFill>
                <a:effectLst/>
                <a:latin typeface="Times New Roman" panose="02020603050405020304" pitchFamily="18" charset="0"/>
                <a:ea typeface="Calibri" panose="020F0502020204030204" pitchFamily="34" charset="0"/>
              </a:rPr>
              <a:t> </a:t>
            </a:r>
            <a:r>
              <a:rPr lang="en-US" sz="3600" dirty="0" err="1">
                <a:solidFill>
                  <a:schemeClr val="tx1"/>
                </a:solidFill>
                <a:effectLst/>
                <a:latin typeface="Times New Roman" panose="02020603050405020304" pitchFamily="18" charset="0"/>
                <a:ea typeface="Calibri" panose="020F0502020204030204" pitchFamily="34" charset="0"/>
              </a:rPr>
              <a:t>nhiên</a:t>
            </a:r>
            <a:r>
              <a:rPr lang="en-US" sz="3600" dirty="0">
                <a:solidFill>
                  <a:schemeClr val="tx1"/>
                </a:solidFill>
                <a:effectLst/>
                <a:latin typeface="Times New Roman" panose="02020603050405020304" pitchFamily="18" charset="0"/>
                <a:ea typeface="Calibri" panose="020F0502020204030204" pitchFamily="34" charset="0"/>
              </a:rPr>
              <a:t>, con </a:t>
            </a:r>
            <a:r>
              <a:rPr lang="en-US" sz="3600" dirty="0" err="1">
                <a:solidFill>
                  <a:schemeClr val="tx1"/>
                </a:solidFill>
                <a:effectLst/>
                <a:latin typeface="Times New Roman" panose="02020603050405020304" pitchFamily="18" charset="0"/>
                <a:ea typeface="Calibri" panose="020F0502020204030204" pitchFamily="34" charset="0"/>
              </a:rPr>
              <a:t>người</a:t>
            </a:r>
            <a:r>
              <a:rPr lang="en-US" sz="3600" dirty="0">
                <a:solidFill>
                  <a:schemeClr val="tx1"/>
                </a:solidFill>
                <a:effectLst/>
                <a:latin typeface="Times New Roman" panose="02020603050405020304" pitchFamily="18" charset="0"/>
                <a:ea typeface="Calibri" panose="020F0502020204030204" pitchFamily="34" charset="0"/>
              </a:rPr>
              <a:t> </a:t>
            </a:r>
            <a:r>
              <a:rPr lang="en-US" sz="3600" dirty="0" err="1">
                <a:solidFill>
                  <a:schemeClr val="tx1"/>
                </a:solidFill>
                <a:effectLst/>
                <a:latin typeface="Times New Roman" panose="02020603050405020304" pitchFamily="18" charset="0"/>
                <a:ea typeface="Calibri" panose="020F0502020204030204" pitchFamily="34" charset="0"/>
              </a:rPr>
              <a:t>và</a:t>
            </a:r>
            <a:r>
              <a:rPr lang="en-US" sz="3600" dirty="0">
                <a:solidFill>
                  <a:schemeClr val="tx1"/>
                </a:solidFill>
                <a:effectLst/>
                <a:latin typeface="Times New Roman" panose="02020603050405020304" pitchFamily="18" charset="0"/>
                <a:ea typeface="Calibri" panose="020F0502020204030204" pitchFamily="34" charset="0"/>
              </a:rPr>
              <a:t> </a:t>
            </a:r>
            <a:r>
              <a:rPr lang="en-US" sz="3600" dirty="0" err="1">
                <a:solidFill>
                  <a:schemeClr val="tx1"/>
                </a:solidFill>
                <a:effectLst/>
                <a:latin typeface="Times New Roman" panose="02020603050405020304" pitchFamily="18" charset="0"/>
                <a:ea typeface="Calibri" panose="020F0502020204030204" pitchFamily="34" charset="0"/>
              </a:rPr>
              <a:t>cuộc</a:t>
            </a:r>
            <a:r>
              <a:rPr lang="en-US" sz="3600" dirty="0">
                <a:solidFill>
                  <a:schemeClr val="tx1"/>
                </a:solidFill>
                <a:effectLst/>
                <a:latin typeface="Times New Roman" panose="02020603050405020304" pitchFamily="18" charset="0"/>
                <a:ea typeface="Calibri" panose="020F0502020204030204" pitchFamily="34" charset="0"/>
              </a:rPr>
              <a:t> </a:t>
            </a:r>
            <a:r>
              <a:rPr lang="en-US" sz="3600" dirty="0" err="1">
                <a:solidFill>
                  <a:schemeClr val="tx1"/>
                </a:solidFill>
                <a:effectLst/>
                <a:latin typeface="Times New Roman" panose="02020603050405020304" pitchFamily="18" charset="0"/>
                <a:ea typeface="Calibri" panose="020F0502020204030204" pitchFamily="34" charset="0"/>
              </a:rPr>
              <a:t>sống</a:t>
            </a:r>
            <a:r>
              <a:rPr lang="en-US" sz="3600" dirty="0">
                <a:solidFill>
                  <a:schemeClr val="tx1"/>
                </a:solidFill>
                <a:effectLst/>
                <a:latin typeface="Times New Roman" panose="02020603050405020304" pitchFamily="18" charset="0"/>
                <a:ea typeface="Calibri" panose="020F0502020204030204" pitchFamily="34" charset="0"/>
              </a:rPr>
              <a:t> </a:t>
            </a:r>
            <a:r>
              <a:rPr lang="en-US" sz="3600" dirty="0" err="1">
                <a:solidFill>
                  <a:schemeClr val="tx1"/>
                </a:solidFill>
                <a:effectLst/>
                <a:latin typeface="Times New Roman" panose="02020603050405020304" pitchFamily="18" charset="0"/>
                <a:ea typeface="Calibri" panose="020F0502020204030204" pitchFamily="34" charset="0"/>
              </a:rPr>
              <a:t>xã</a:t>
            </a:r>
            <a:r>
              <a:rPr lang="en-US" sz="3600" dirty="0">
                <a:solidFill>
                  <a:schemeClr val="tx1"/>
                </a:solidFill>
                <a:effectLst/>
                <a:latin typeface="Times New Roman" panose="02020603050405020304" pitchFamily="18" charset="0"/>
                <a:ea typeface="Calibri" panose="020F0502020204030204" pitchFamily="34" charset="0"/>
              </a:rPr>
              <a:t> </a:t>
            </a:r>
            <a:r>
              <a:rPr lang="en-US" sz="3600" dirty="0" err="1">
                <a:solidFill>
                  <a:schemeClr val="tx1"/>
                </a:solidFill>
                <a:effectLst/>
                <a:latin typeface="Times New Roman" panose="02020603050405020304" pitchFamily="18" charset="0"/>
                <a:ea typeface="Calibri" panose="020F0502020204030204" pitchFamily="34" charset="0"/>
              </a:rPr>
              <a:t>hội</a:t>
            </a:r>
            <a:r>
              <a:rPr lang="en-US" sz="3600" dirty="0">
                <a:solidFill>
                  <a:schemeClr val="tx1"/>
                </a:solidFill>
                <a:effectLst/>
                <a:latin typeface="Times New Roman" panose="02020603050405020304" pitchFamily="18" charset="0"/>
                <a:ea typeface="Calibri" panose="020F0502020204030204" pitchFamily="34" charset="0"/>
              </a:rPr>
              <a:t>.</a:t>
            </a:r>
            <a:endParaRPr lang="en-US" sz="3600" dirty="0">
              <a:solidFill>
                <a:schemeClr val="tx1"/>
              </a:solidFill>
            </a:endParaRPr>
          </a:p>
        </p:txBody>
      </p:sp>
      <p:sp>
        <p:nvSpPr>
          <p:cNvPr id="7" name="Oval 6">
            <a:extLst>
              <a:ext uri="{FF2B5EF4-FFF2-40B4-BE49-F238E27FC236}">
                <a16:creationId xmlns:a16="http://schemas.microsoft.com/office/drawing/2014/main" id="{77453E1C-17E3-4347-A1EF-951C4630E716}"/>
              </a:ext>
            </a:extLst>
          </p:cNvPr>
          <p:cNvSpPr/>
          <p:nvPr/>
        </p:nvSpPr>
        <p:spPr>
          <a:xfrm>
            <a:off x="6531769" y="2947989"/>
            <a:ext cx="3629025" cy="3143250"/>
          </a:xfrm>
          <a:prstGeom prst="ellipse">
            <a:avLst/>
          </a:prstGeom>
          <a:solidFill>
            <a:schemeClr val="accent4">
              <a:lumMod val="40000"/>
              <a:lumOff val="6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07000"/>
              </a:lnSpc>
              <a:spcAft>
                <a:spcPts val="800"/>
              </a:spcAft>
            </a:pPr>
            <a:r>
              <a:rPr lang="en-US" sz="36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Giúp người đọc hiểu chính mình.</a:t>
            </a:r>
            <a:endParaRPr lang="en-US" sz="36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2" name="Freeform: Shape 11">
            <a:extLst>
              <a:ext uri="{FF2B5EF4-FFF2-40B4-BE49-F238E27FC236}">
                <a16:creationId xmlns:a16="http://schemas.microsoft.com/office/drawing/2014/main" id="{D8C51FB4-D732-4C4B-9A65-46E7E28BE9A3}"/>
              </a:ext>
            </a:extLst>
          </p:cNvPr>
          <p:cNvSpPr/>
          <p:nvPr/>
        </p:nvSpPr>
        <p:spPr>
          <a:xfrm>
            <a:off x="3749675" y="2385126"/>
            <a:ext cx="4629150" cy="491427"/>
          </a:xfrm>
          <a:custGeom>
            <a:avLst/>
            <a:gdLst>
              <a:gd name="connsiteX0" fmla="*/ 2314575 w 4629150"/>
              <a:gd name="connsiteY0" fmla="*/ 0 h 491427"/>
              <a:gd name="connsiteX1" fmla="*/ 2492299 w 4629150"/>
              <a:gd name="connsiteY1" fmla="*/ 113441 h 491427"/>
              <a:gd name="connsiteX2" fmla="*/ 2498656 w 4629150"/>
              <a:gd name="connsiteY2" fmla="*/ 143762 h 491427"/>
              <a:gd name="connsiteX3" fmla="*/ 4396580 w 4629150"/>
              <a:gd name="connsiteY3" fmla="*/ 143762 h 491427"/>
              <a:gd name="connsiteX4" fmla="*/ 4625180 w 4629150"/>
              <a:gd name="connsiteY4" fmla="*/ 143762 h 491427"/>
              <a:gd name="connsiteX5" fmla="*/ 4629150 w 4629150"/>
              <a:gd name="connsiteY5" fmla="*/ 143762 h 491427"/>
              <a:gd name="connsiteX6" fmla="*/ 4629150 w 4629150"/>
              <a:gd name="connsiteY6" fmla="*/ 258062 h 491427"/>
              <a:gd name="connsiteX7" fmla="*/ 4625180 w 4629150"/>
              <a:gd name="connsiteY7" fmla="*/ 258062 h 491427"/>
              <a:gd name="connsiteX8" fmla="*/ 4625180 w 4629150"/>
              <a:gd name="connsiteY8" fmla="*/ 416665 h 491427"/>
              <a:gd name="connsiteX9" fmla="*/ 4510880 w 4629150"/>
              <a:gd name="connsiteY9" fmla="*/ 484890 h 491427"/>
              <a:gd name="connsiteX10" fmla="*/ 4396580 w 4629150"/>
              <a:gd name="connsiteY10" fmla="*/ 416665 h 491427"/>
              <a:gd name="connsiteX11" fmla="*/ 4396580 w 4629150"/>
              <a:gd name="connsiteY11" fmla="*/ 258062 h 491427"/>
              <a:gd name="connsiteX12" fmla="*/ 2492280 w 4629150"/>
              <a:gd name="connsiteY12" fmla="*/ 258062 h 491427"/>
              <a:gd name="connsiteX13" fmla="*/ 2450963 w 4629150"/>
              <a:gd name="connsiteY13" fmla="*/ 317075 h 491427"/>
              <a:gd name="connsiteX14" fmla="*/ 2314575 w 4629150"/>
              <a:gd name="connsiteY14" fmla="*/ 371476 h 491427"/>
              <a:gd name="connsiteX15" fmla="*/ 2178188 w 4629150"/>
              <a:gd name="connsiteY15" fmla="*/ 317075 h 491427"/>
              <a:gd name="connsiteX16" fmla="*/ 2136870 w 4629150"/>
              <a:gd name="connsiteY16" fmla="*/ 258062 h 491427"/>
              <a:gd name="connsiteX17" fmla="*/ 228600 w 4629150"/>
              <a:gd name="connsiteY17" fmla="*/ 258062 h 491427"/>
              <a:gd name="connsiteX18" fmla="*/ 228600 w 4629150"/>
              <a:gd name="connsiteY18" fmla="*/ 423202 h 491427"/>
              <a:gd name="connsiteX19" fmla="*/ 114300 w 4629150"/>
              <a:gd name="connsiteY19" fmla="*/ 491427 h 491427"/>
              <a:gd name="connsiteX20" fmla="*/ 0 w 4629150"/>
              <a:gd name="connsiteY20" fmla="*/ 423202 h 491427"/>
              <a:gd name="connsiteX21" fmla="*/ 0 w 4629150"/>
              <a:gd name="connsiteY21" fmla="*/ 258062 h 491427"/>
              <a:gd name="connsiteX22" fmla="*/ 0 w 4629150"/>
              <a:gd name="connsiteY22" fmla="*/ 150299 h 491427"/>
              <a:gd name="connsiteX23" fmla="*/ 0 w 4629150"/>
              <a:gd name="connsiteY23" fmla="*/ 143762 h 491427"/>
              <a:gd name="connsiteX24" fmla="*/ 2130495 w 4629150"/>
              <a:gd name="connsiteY24" fmla="*/ 143762 h 491427"/>
              <a:gd name="connsiteX25" fmla="*/ 2136852 w 4629150"/>
              <a:gd name="connsiteY25" fmla="*/ 113441 h 491427"/>
              <a:gd name="connsiteX26" fmla="*/ 2314575 w 4629150"/>
              <a:gd name="connsiteY26" fmla="*/ 0 h 491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629150" h="491427">
                <a:moveTo>
                  <a:pt x="2314575" y="0"/>
                </a:moveTo>
                <a:cubicBezTo>
                  <a:pt x="2394469" y="0"/>
                  <a:pt x="2463018" y="46777"/>
                  <a:pt x="2492299" y="113441"/>
                </a:cubicBezTo>
                <a:lnTo>
                  <a:pt x="2498656" y="143762"/>
                </a:lnTo>
                <a:lnTo>
                  <a:pt x="4396580" y="143762"/>
                </a:lnTo>
                <a:lnTo>
                  <a:pt x="4625180" y="143762"/>
                </a:lnTo>
                <a:lnTo>
                  <a:pt x="4629150" y="143762"/>
                </a:lnTo>
                <a:lnTo>
                  <a:pt x="4629150" y="258062"/>
                </a:lnTo>
                <a:lnTo>
                  <a:pt x="4625180" y="258062"/>
                </a:lnTo>
                <a:lnTo>
                  <a:pt x="4625180" y="416665"/>
                </a:lnTo>
                <a:lnTo>
                  <a:pt x="4510880" y="484890"/>
                </a:lnTo>
                <a:lnTo>
                  <a:pt x="4396580" y="416665"/>
                </a:lnTo>
                <a:lnTo>
                  <a:pt x="4396580" y="258062"/>
                </a:lnTo>
                <a:lnTo>
                  <a:pt x="2492280" y="258062"/>
                </a:lnTo>
                <a:lnTo>
                  <a:pt x="2450963" y="317075"/>
                </a:lnTo>
                <a:cubicBezTo>
                  <a:pt x="2416058" y="350687"/>
                  <a:pt x="2367838" y="371476"/>
                  <a:pt x="2314575" y="371476"/>
                </a:cubicBezTo>
                <a:cubicBezTo>
                  <a:pt x="2261313" y="371476"/>
                  <a:pt x="2213093" y="350687"/>
                  <a:pt x="2178188" y="317075"/>
                </a:cubicBezTo>
                <a:lnTo>
                  <a:pt x="2136870" y="258062"/>
                </a:lnTo>
                <a:lnTo>
                  <a:pt x="228600" y="258062"/>
                </a:lnTo>
                <a:lnTo>
                  <a:pt x="228600" y="423202"/>
                </a:lnTo>
                <a:lnTo>
                  <a:pt x="114300" y="491427"/>
                </a:lnTo>
                <a:lnTo>
                  <a:pt x="0" y="423202"/>
                </a:lnTo>
                <a:lnTo>
                  <a:pt x="0" y="258062"/>
                </a:lnTo>
                <a:lnTo>
                  <a:pt x="0" y="150299"/>
                </a:lnTo>
                <a:lnTo>
                  <a:pt x="0" y="143762"/>
                </a:lnTo>
                <a:lnTo>
                  <a:pt x="2130495" y="143762"/>
                </a:lnTo>
                <a:lnTo>
                  <a:pt x="2136852" y="113441"/>
                </a:lnTo>
                <a:cubicBezTo>
                  <a:pt x="2166133" y="46777"/>
                  <a:pt x="2234682" y="0"/>
                  <a:pt x="2314575" y="0"/>
                </a:cubicBez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387892515"/>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up)">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2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circle(in)">
                                      <p:cBhvr>
                                        <p:cTn id="1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10">
            <a:extLst>
              <a:ext uri="{FF2B5EF4-FFF2-40B4-BE49-F238E27FC236}">
                <a16:creationId xmlns:a16="http://schemas.microsoft.com/office/drawing/2014/main" id="{848F64AA-5BE2-4280-BEFA-DC288118FC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D0300D1B-B092-4F0A-8A8B-BFCD015F6121}"/>
              </a:ext>
            </a:extLst>
          </p:cNvPr>
          <p:cNvPicPr>
            <a:picLocks noChangeAspect="1"/>
          </p:cNvPicPr>
          <p:nvPr/>
        </p:nvPicPr>
        <p:blipFill rotWithShape="1">
          <a:blip r:embed="rId2"/>
          <a:srcRect t="32799" r="-1" b="107"/>
          <a:stretch/>
        </p:blipFill>
        <p:spPr>
          <a:xfrm>
            <a:off x="20" y="2"/>
            <a:ext cx="7534620" cy="4197368"/>
          </a:xfrm>
          <a:custGeom>
            <a:avLst/>
            <a:gdLst/>
            <a:ahLst/>
            <a:cxnLst/>
            <a:rect l="l" t="t" r="r" b="b"/>
            <a:pathLst>
              <a:path w="7534640" h="4197368">
                <a:moveTo>
                  <a:pt x="0" y="0"/>
                </a:moveTo>
                <a:lnTo>
                  <a:pt x="7534640" y="0"/>
                </a:lnTo>
                <a:lnTo>
                  <a:pt x="7534640" y="3832811"/>
                </a:lnTo>
                <a:lnTo>
                  <a:pt x="7344853" y="3826712"/>
                </a:lnTo>
                <a:cubicBezTo>
                  <a:pt x="7344853" y="3826712"/>
                  <a:pt x="7341511" y="3826712"/>
                  <a:pt x="7341511" y="3826712"/>
                </a:cubicBezTo>
                <a:cubicBezTo>
                  <a:pt x="7274667" y="3823370"/>
                  <a:pt x="7211169" y="3823370"/>
                  <a:pt x="7144324" y="3820027"/>
                </a:cubicBezTo>
                <a:cubicBezTo>
                  <a:pt x="6913719" y="3820027"/>
                  <a:pt x="6683113" y="3820027"/>
                  <a:pt x="6455848" y="3820027"/>
                </a:cubicBezTo>
                <a:cubicBezTo>
                  <a:pt x="6231926" y="3910265"/>
                  <a:pt x="5987951" y="3833396"/>
                  <a:pt x="5767372" y="3903581"/>
                </a:cubicBezTo>
                <a:cubicBezTo>
                  <a:pt x="5533423" y="3900239"/>
                  <a:pt x="5312845" y="3970423"/>
                  <a:pt x="5082238" y="4000503"/>
                </a:cubicBezTo>
                <a:cubicBezTo>
                  <a:pt x="4908446" y="4013871"/>
                  <a:pt x="4731314" y="3997160"/>
                  <a:pt x="4570892" y="4067345"/>
                </a:cubicBezTo>
                <a:cubicBezTo>
                  <a:pt x="4509063" y="4095753"/>
                  <a:pt x="4453918" y="4128339"/>
                  <a:pt x="4430941" y="4172622"/>
                </a:cubicBezTo>
                <a:lnTo>
                  <a:pt x="4423415" y="4197368"/>
                </a:lnTo>
                <a:lnTo>
                  <a:pt x="0" y="4197368"/>
                </a:lnTo>
                <a:close/>
              </a:path>
            </a:pathLst>
          </a:custGeom>
        </p:spPr>
      </p:pic>
      <p:pic>
        <p:nvPicPr>
          <p:cNvPr id="4" name="Picture 3">
            <a:extLst>
              <a:ext uri="{FF2B5EF4-FFF2-40B4-BE49-F238E27FC236}">
                <a16:creationId xmlns:a16="http://schemas.microsoft.com/office/drawing/2014/main" id="{F70D4FD8-D0F3-4B8E-B7C8-5BEA2A9DF8C7}"/>
              </a:ext>
            </a:extLst>
          </p:cNvPr>
          <p:cNvPicPr>
            <a:picLocks noChangeAspect="1"/>
          </p:cNvPicPr>
          <p:nvPr/>
        </p:nvPicPr>
        <p:blipFill rotWithShape="1">
          <a:blip r:embed="rId3"/>
          <a:srcRect r="5589" b="-1"/>
          <a:stretch/>
        </p:blipFill>
        <p:spPr>
          <a:xfrm>
            <a:off x="7653536" y="1"/>
            <a:ext cx="4538463" cy="3877247"/>
          </a:xfrm>
          <a:custGeom>
            <a:avLst/>
            <a:gdLst/>
            <a:ahLst/>
            <a:cxnLst/>
            <a:rect l="l" t="t" r="r" b="b"/>
            <a:pathLst>
              <a:path w="4538463" h="3877247">
                <a:moveTo>
                  <a:pt x="0" y="0"/>
                </a:moveTo>
                <a:lnTo>
                  <a:pt x="4538463" y="0"/>
                </a:lnTo>
                <a:lnTo>
                  <a:pt x="4538463" y="3437173"/>
                </a:lnTo>
                <a:lnTo>
                  <a:pt x="4530710" y="3429000"/>
                </a:lnTo>
                <a:cubicBezTo>
                  <a:pt x="4370289" y="3495842"/>
                  <a:pt x="4239946" y="3686344"/>
                  <a:pt x="4056129" y="3636211"/>
                </a:cubicBezTo>
                <a:cubicBezTo>
                  <a:pt x="3872313" y="3589422"/>
                  <a:pt x="3788760" y="3830055"/>
                  <a:pt x="3618310" y="3756528"/>
                </a:cubicBezTo>
                <a:cubicBezTo>
                  <a:pt x="3394389" y="3823371"/>
                  <a:pt x="3163783" y="3823371"/>
                  <a:pt x="2933176" y="3810002"/>
                </a:cubicBezTo>
                <a:cubicBezTo>
                  <a:pt x="2702570" y="3840081"/>
                  <a:pt x="2471962" y="3873503"/>
                  <a:pt x="2238015" y="3850107"/>
                </a:cubicBezTo>
                <a:cubicBezTo>
                  <a:pt x="2007408" y="3870161"/>
                  <a:pt x="1783486" y="3883529"/>
                  <a:pt x="1552880" y="3863476"/>
                </a:cubicBezTo>
                <a:cubicBezTo>
                  <a:pt x="1322274" y="3886870"/>
                  <a:pt x="1091667" y="3876844"/>
                  <a:pt x="864402" y="3860134"/>
                </a:cubicBezTo>
                <a:cubicBezTo>
                  <a:pt x="757455" y="3860134"/>
                  <a:pt x="653849" y="3856792"/>
                  <a:pt x="546902" y="3856792"/>
                </a:cubicBezTo>
                <a:cubicBezTo>
                  <a:pt x="404861" y="3850108"/>
                  <a:pt x="262821" y="3845095"/>
                  <a:pt x="120363" y="3840499"/>
                </a:cubicBezTo>
                <a:lnTo>
                  <a:pt x="0" y="3836632"/>
                </a:lnTo>
                <a:close/>
              </a:path>
            </a:pathLst>
          </a:custGeom>
        </p:spPr>
      </p:pic>
      <p:pic>
        <p:nvPicPr>
          <p:cNvPr id="6" name="Picture 5">
            <a:extLst>
              <a:ext uri="{FF2B5EF4-FFF2-40B4-BE49-F238E27FC236}">
                <a16:creationId xmlns:a16="http://schemas.microsoft.com/office/drawing/2014/main" id="{44AA4BEC-3C70-402F-8F1A-1E5CED81798B}"/>
              </a:ext>
            </a:extLst>
          </p:cNvPr>
          <p:cNvPicPr>
            <a:picLocks noChangeAspect="1"/>
          </p:cNvPicPr>
          <p:nvPr/>
        </p:nvPicPr>
        <p:blipFill rotWithShape="1">
          <a:blip r:embed="rId4"/>
          <a:srcRect t="34173" r="2" b="25271"/>
          <a:stretch/>
        </p:blipFill>
        <p:spPr>
          <a:xfrm>
            <a:off x="1" y="4316255"/>
            <a:ext cx="6836850" cy="2541737"/>
          </a:xfrm>
          <a:custGeom>
            <a:avLst/>
            <a:gdLst/>
            <a:ahLst/>
            <a:cxnLst/>
            <a:rect l="l" t="t" r="r" b="b"/>
            <a:pathLst>
              <a:path w="6836850" h="2541737">
                <a:moveTo>
                  <a:pt x="0" y="0"/>
                </a:moveTo>
                <a:lnTo>
                  <a:pt x="4460098" y="0"/>
                </a:lnTo>
                <a:lnTo>
                  <a:pt x="4483996" y="31836"/>
                </a:lnTo>
                <a:cubicBezTo>
                  <a:pt x="4644419" y="28495"/>
                  <a:pt x="4627708" y="282495"/>
                  <a:pt x="4788129" y="245732"/>
                </a:cubicBezTo>
                <a:cubicBezTo>
                  <a:pt x="4754709" y="362707"/>
                  <a:pt x="4641076" y="302548"/>
                  <a:pt x="4600971" y="389443"/>
                </a:cubicBezTo>
                <a:cubicBezTo>
                  <a:pt x="4684524" y="462970"/>
                  <a:pt x="4844945" y="409497"/>
                  <a:pt x="4871683" y="563233"/>
                </a:cubicBezTo>
                <a:cubicBezTo>
                  <a:pt x="4838262" y="723655"/>
                  <a:pt x="4945210" y="703602"/>
                  <a:pt x="5032105" y="713629"/>
                </a:cubicBezTo>
                <a:cubicBezTo>
                  <a:pt x="5239317" y="733683"/>
                  <a:pt x="5439843" y="747050"/>
                  <a:pt x="5643713" y="780472"/>
                </a:cubicBezTo>
                <a:cubicBezTo>
                  <a:pt x="5693844" y="790498"/>
                  <a:pt x="5810819" y="767103"/>
                  <a:pt x="5800794" y="870709"/>
                </a:cubicBezTo>
                <a:cubicBezTo>
                  <a:pt x="5790767" y="954261"/>
                  <a:pt x="5700529" y="924184"/>
                  <a:pt x="5643713" y="927525"/>
                </a:cubicBezTo>
                <a:cubicBezTo>
                  <a:pt x="5329553" y="967632"/>
                  <a:pt x="5012052" y="904131"/>
                  <a:pt x="4701235" y="907472"/>
                </a:cubicBezTo>
                <a:cubicBezTo>
                  <a:pt x="4664472" y="907472"/>
                  <a:pt x="4657787" y="1017762"/>
                  <a:pt x="4577576" y="980999"/>
                </a:cubicBezTo>
                <a:cubicBezTo>
                  <a:pt x="4788129" y="1081263"/>
                  <a:pt x="5767372" y="1108001"/>
                  <a:pt x="6094900" y="1161474"/>
                </a:cubicBezTo>
                <a:cubicBezTo>
                  <a:pt x="5754004" y="1542477"/>
                  <a:pt x="5429817" y="1311870"/>
                  <a:pt x="5159105" y="1525765"/>
                </a:cubicBezTo>
                <a:cubicBezTo>
                  <a:pt x="5159105" y="1525765"/>
                  <a:pt x="5212580" y="1525765"/>
                  <a:pt x="5443187" y="1595950"/>
                </a:cubicBezTo>
                <a:cubicBezTo>
                  <a:pt x="5627002" y="1652765"/>
                  <a:pt x="5536765" y="1732976"/>
                  <a:pt x="6001321" y="1886715"/>
                </a:cubicBezTo>
                <a:cubicBezTo>
                  <a:pt x="5824188" y="1936846"/>
                  <a:pt x="5593581" y="1839925"/>
                  <a:pt x="5506685" y="2100610"/>
                </a:cubicBezTo>
                <a:cubicBezTo>
                  <a:pt x="5643713" y="2147401"/>
                  <a:pt x="5807477" y="2103953"/>
                  <a:pt x="5904398" y="2227611"/>
                </a:cubicBezTo>
                <a:cubicBezTo>
                  <a:pt x="5934478" y="2264375"/>
                  <a:pt x="5964557" y="2287770"/>
                  <a:pt x="6001321" y="2307821"/>
                </a:cubicBezTo>
                <a:cubicBezTo>
                  <a:pt x="5984612" y="2314507"/>
                  <a:pt x="5964557" y="2321190"/>
                  <a:pt x="5951188" y="2327874"/>
                </a:cubicBezTo>
                <a:cubicBezTo>
                  <a:pt x="5977925" y="2351271"/>
                  <a:pt x="6663060" y="2478270"/>
                  <a:pt x="6836850" y="2481613"/>
                </a:cubicBezTo>
                <a:cubicBezTo>
                  <a:pt x="6761652" y="2506679"/>
                  <a:pt x="6636845" y="2527828"/>
                  <a:pt x="6553814" y="2540165"/>
                </a:cubicBezTo>
                <a:lnTo>
                  <a:pt x="6542822" y="2541737"/>
                </a:lnTo>
                <a:lnTo>
                  <a:pt x="0" y="2541737"/>
                </a:lnTo>
                <a:close/>
              </a:path>
            </a:pathLst>
          </a:custGeom>
        </p:spPr>
      </p:pic>
      <p:sp>
        <p:nvSpPr>
          <p:cNvPr id="8" name="Oval 7">
            <a:extLst>
              <a:ext uri="{FF2B5EF4-FFF2-40B4-BE49-F238E27FC236}">
                <a16:creationId xmlns:a16="http://schemas.microsoft.com/office/drawing/2014/main" id="{DCB0A1D1-DB68-4728-8A0F-51A5B698B982}"/>
              </a:ext>
            </a:extLst>
          </p:cNvPr>
          <p:cNvSpPr/>
          <p:nvPr/>
        </p:nvSpPr>
        <p:spPr>
          <a:xfrm>
            <a:off x="5733143" y="3996133"/>
            <a:ext cx="6168571" cy="2541737"/>
          </a:xfrm>
          <a:prstGeom prst="ellipse">
            <a:avLst/>
          </a:prstGeom>
          <a:solidFill>
            <a:srgbClr val="92D05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9" name="TextBox 8">
            <a:extLst>
              <a:ext uri="{FF2B5EF4-FFF2-40B4-BE49-F238E27FC236}">
                <a16:creationId xmlns:a16="http://schemas.microsoft.com/office/drawing/2014/main" id="{5BB57116-CECE-40C1-BC6A-680A6894A680}"/>
              </a:ext>
            </a:extLst>
          </p:cNvPr>
          <p:cNvSpPr txBox="1"/>
          <p:nvPr/>
        </p:nvSpPr>
        <p:spPr>
          <a:xfrm>
            <a:off x="6404373" y="4316247"/>
            <a:ext cx="4911328" cy="1913665"/>
          </a:xfrm>
          <a:prstGeom prst="rect">
            <a:avLst/>
          </a:prstGeom>
          <a:noFill/>
        </p:spPr>
        <p:txBody>
          <a:bodyPr wrap="square">
            <a:spAutoFit/>
          </a:bodyPr>
          <a:lstStyle/>
          <a:p>
            <a:pPr algn="just">
              <a:lnSpc>
                <a:spcPct val="107000"/>
              </a:lnSpc>
              <a:spcAft>
                <a:spcPts val="800"/>
              </a:spcAft>
            </a:pPr>
            <a:r>
              <a:rPr lang="en-US" sz="2800" i="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a:t>
            </a:r>
            <a:r>
              <a:rPr lang="en-US" sz="2800" i="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Đất</a:t>
            </a:r>
            <a:r>
              <a:rPr lang="en-US" sz="2800" i="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rừng</a:t>
            </a:r>
            <a:r>
              <a:rPr lang="en-US" sz="2800" i="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phương</a:t>
            </a:r>
            <a:r>
              <a:rPr lang="en-US" sz="2800" i="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Nam”</a:t>
            </a:r>
            <a:r>
              <a:rPr lang="en-US" sz="28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Đoàn</a:t>
            </a:r>
            <a:r>
              <a:rPr lang="en-US" sz="28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Giỏi</a:t>
            </a:r>
            <a:r>
              <a:rPr lang="en-US" sz="28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cho</a:t>
            </a:r>
            <a:r>
              <a:rPr lang="en-US" sz="28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bạn</a:t>
            </a:r>
            <a:r>
              <a:rPr lang="en-US" sz="28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đọc</a:t>
            </a:r>
            <a:r>
              <a:rPr lang="en-US" sz="28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hiểu</a:t>
            </a:r>
            <a:r>
              <a:rPr lang="en-US" sz="28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28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vẻ</a:t>
            </a:r>
            <a:r>
              <a:rPr lang="en-US" sz="28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đẹp</a:t>
            </a:r>
            <a:r>
              <a:rPr lang="en-US" sz="28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thiên</a:t>
            </a:r>
            <a:r>
              <a:rPr lang="en-US" sz="28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nhiên</a:t>
            </a:r>
            <a:r>
              <a:rPr lang="en-US" sz="28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con </a:t>
            </a:r>
            <a:r>
              <a:rPr lang="en-US" sz="28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8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Nam </a:t>
            </a:r>
            <a:r>
              <a:rPr lang="en-US" sz="28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Bộ</a:t>
            </a:r>
            <a:r>
              <a:rPr lang="en-US" sz="28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555638716"/>
      </p:ext>
    </p:extLst>
  </p:cSld>
  <p:clrMapOvr>
    <a:masterClrMapping/>
  </p:clrMapOvr>
  <p:transition spd="slow">
    <p:comb/>
  </p:transition>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18">
            <a:extLst>
              <a:ext uri="{FF2B5EF4-FFF2-40B4-BE49-F238E27FC236}">
                <a16:creationId xmlns:a16="http://schemas.microsoft.com/office/drawing/2014/main" id="{38CB19FB-7C96-4FEC-9331-E826E4E36C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86A2B5C3-0665-417F-A311-EAC4DE92A149}"/>
              </a:ext>
            </a:extLst>
          </p:cNvPr>
          <p:cNvPicPr>
            <a:picLocks noChangeAspect="1"/>
          </p:cNvPicPr>
          <p:nvPr/>
        </p:nvPicPr>
        <p:blipFill rotWithShape="1">
          <a:blip r:embed="rId2"/>
          <a:srcRect l="5725" r="3789"/>
          <a:stretch/>
        </p:blipFill>
        <p:spPr>
          <a:xfrm>
            <a:off x="836573" y="3811"/>
            <a:ext cx="9928860" cy="6858001"/>
          </a:xfrm>
          <a:prstGeom prst="rect">
            <a:avLst/>
          </a:prstGeom>
        </p:spPr>
      </p:pic>
      <p:grpSp>
        <p:nvGrpSpPr>
          <p:cNvPr id="28" name="Group 20">
            <a:extLst>
              <a:ext uri="{FF2B5EF4-FFF2-40B4-BE49-F238E27FC236}">
                <a16:creationId xmlns:a16="http://schemas.microsoft.com/office/drawing/2014/main" id="{DF071BB7-867E-46A9-A7C2-3FCB28CB8FB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810"/>
            <a:ext cx="12192000" cy="6858000"/>
            <a:chOff x="0" y="-3810"/>
            <a:chExt cx="12192000" cy="6858000"/>
          </a:xfrm>
        </p:grpSpPr>
        <p:sp>
          <p:nvSpPr>
            <p:cNvPr id="22" name="Freeform: Shape 21">
              <a:extLst>
                <a:ext uri="{FF2B5EF4-FFF2-40B4-BE49-F238E27FC236}">
                  <a16:creationId xmlns:a16="http://schemas.microsoft.com/office/drawing/2014/main" id="{6FF0FCAE-6984-42EA-83CB-9F69F24A3E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20219" y="-3810"/>
              <a:ext cx="8273365" cy="6858000"/>
            </a:xfrm>
            <a:custGeom>
              <a:avLst/>
              <a:gdLst>
                <a:gd name="connsiteX0" fmla="*/ 4102025 w 8273365"/>
                <a:gd name="connsiteY0" fmla="*/ 169161 h 6858000"/>
                <a:gd name="connsiteX1" fmla="*/ 1827641 w 8273365"/>
                <a:gd name="connsiteY1" fmla="*/ 1129498 h 6858000"/>
                <a:gd name="connsiteX2" fmla="*/ 1132950 w 8273365"/>
                <a:gd name="connsiteY2" fmla="*/ 2178191 h 6858000"/>
                <a:gd name="connsiteX3" fmla="*/ 877835 w 8273365"/>
                <a:gd name="connsiteY3" fmla="*/ 3466345 h 6858000"/>
                <a:gd name="connsiteX4" fmla="*/ 1089650 w 8273365"/>
                <a:gd name="connsiteY4" fmla="*/ 4644934 h 6858000"/>
                <a:gd name="connsiteX5" fmla="*/ 1672144 w 8273365"/>
                <a:gd name="connsiteY5" fmla="*/ 5633505 h 6858000"/>
                <a:gd name="connsiteX6" fmla="*/ 2747751 w 8273365"/>
                <a:gd name="connsiteY6" fmla="*/ 6459556 h 6858000"/>
                <a:gd name="connsiteX7" fmla="*/ 4102171 w 8273365"/>
                <a:gd name="connsiteY7" fmla="*/ 6763529 h 6858000"/>
                <a:gd name="connsiteX8" fmla="*/ 5506765 w 8273365"/>
                <a:gd name="connsiteY8" fmla="*/ 5818405 h 6858000"/>
                <a:gd name="connsiteX9" fmla="*/ 5914160 w 8273365"/>
                <a:gd name="connsiteY9" fmla="*/ 5382925 h 6858000"/>
                <a:gd name="connsiteX10" fmla="*/ 6891758 w 8273365"/>
                <a:gd name="connsiteY10" fmla="*/ 4677848 h 6858000"/>
                <a:gd name="connsiteX11" fmla="*/ 7158868 w 8273365"/>
                <a:gd name="connsiteY11" fmla="*/ 4511965 h 6858000"/>
                <a:gd name="connsiteX12" fmla="*/ 7306320 w 8273365"/>
                <a:gd name="connsiteY12" fmla="*/ 4179467 h 6858000"/>
                <a:gd name="connsiteX13" fmla="*/ 7315828 w 8273365"/>
                <a:gd name="connsiteY13" fmla="*/ 2884730 h 6858000"/>
                <a:gd name="connsiteX14" fmla="*/ 6704519 w 8273365"/>
                <a:gd name="connsiteY14" fmla="*/ 1640752 h 6858000"/>
                <a:gd name="connsiteX15" fmla="*/ 5471805 w 8273365"/>
                <a:gd name="connsiteY15" fmla="*/ 563096 h 6858000"/>
                <a:gd name="connsiteX16" fmla="*/ 4102025 w 8273365"/>
                <a:gd name="connsiteY16" fmla="*/ 169161 h 6858000"/>
                <a:gd name="connsiteX17" fmla="*/ 1815426 w 8273365"/>
                <a:gd name="connsiteY17" fmla="*/ 0 h 6858000"/>
                <a:gd name="connsiteX18" fmla="*/ 6228114 w 8273365"/>
                <a:gd name="connsiteY18" fmla="*/ 0 h 6858000"/>
                <a:gd name="connsiteX19" fmla="*/ 6378838 w 8273365"/>
                <a:gd name="connsiteY19" fmla="*/ 104569 h 6858000"/>
                <a:gd name="connsiteX20" fmla="*/ 8151535 w 8273365"/>
                <a:gd name="connsiteY20" fmla="*/ 4415712 h 6858000"/>
                <a:gd name="connsiteX21" fmla="*/ 6540097 w 8273365"/>
                <a:gd name="connsiteY21" fmla="*/ 5998038 h 6858000"/>
                <a:gd name="connsiteX22" fmla="*/ 5741125 w 8273365"/>
                <a:gd name="connsiteY22" fmla="*/ 6849976 h 6858000"/>
                <a:gd name="connsiteX23" fmla="*/ 5732797 w 8273365"/>
                <a:gd name="connsiteY23" fmla="*/ 6858000 h 6858000"/>
                <a:gd name="connsiteX24" fmla="*/ 1711956 w 8273365"/>
                <a:gd name="connsiteY24" fmla="*/ 6858000 h 6858000"/>
                <a:gd name="connsiteX25" fmla="*/ 1631859 w 8273365"/>
                <a:gd name="connsiteY25" fmla="*/ 6799706 h 6858000"/>
                <a:gd name="connsiteX26" fmla="*/ 1004515 w 8273365"/>
                <a:gd name="connsiteY26" fmla="*/ 6203417 h 6858000"/>
                <a:gd name="connsiteX27" fmla="*/ 0 w 8273365"/>
                <a:gd name="connsiteY27" fmla="*/ 3466345 h 6858000"/>
                <a:gd name="connsiteX28" fmla="*/ 1808555 w 8273365"/>
                <a:gd name="connsiteY28" fmla="*/ 448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8273365" h="6858000">
                  <a:moveTo>
                    <a:pt x="4102025" y="169161"/>
                  </a:moveTo>
                  <a:cubicBezTo>
                    <a:pt x="3243792" y="169161"/>
                    <a:pt x="2435879" y="510143"/>
                    <a:pt x="1827641" y="1129498"/>
                  </a:cubicBezTo>
                  <a:cubicBezTo>
                    <a:pt x="1529958" y="1432447"/>
                    <a:pt x="1296200" y="1785278"/>
                    <a:pt x="1132950" y="2178191"/>
                  </a:cubicBezTo>
                  <a:cubicBezTo>
                    <a:pt x="963703" y="2585585"/>
                    <a:pt x="877835" y="3019017"/>
                    <a:pt x="877835" y="3466345"/>
                  </a:cubicBezTo>
                  <a:cubicBezTo>
                    <a:pt x="877835" y="3873007"/>
                    <a:pt x="949074" y="4269431"/>
                    <a:pt x="1089650" y="4644934"/>
                  </a:cubicBezTo>
                  <a:cubicBezTo>
                    <a:pt x="1225254" y="5007127"/>
                    <a:pt x="1421271" y="5339626"/>
                    <a:pt x="1672144" y="5633505"/>
                  </a:cubicBezTo>
                  <a:cubicBezTo>
                    <a:pt x="1968657" y="5980924"/>
                    <a:pt x="2340649" y="6266465"/>
                    <a:pt x="2747751" y="6459556"/>
                  </a:cubicBezTo>
                  <a:cubicBezTo>
                    <a:pt x="3172991" y="6661277"/>
                    <a:pt x="3628659" y="6763529"/>
                    <a:pt x="4102171" y="6763529"/>
                  </a:cubicBezTo>
                  <a:cubicBezTo>
                    <a:pt x="4621030" y="6763529"/>
                    <a:pt x="4940657" y="6439515"/>
                    <a:pt x="5506765" y="5818405"/>
                  </a:cubicBezTo>
                  <a:cubicBezTo>
                    <a:pt x="5636225" y="5676365"/>
                    <a:pt x="5770072" y="5529498"/>
                    <a:pt x="5914160" y="5382925"/>
                  </a:cubicBezTo>
                  <a:cubicBezTo>
                    <a:pt x="6290981" y="4999374"/>
                    <a:pt x="6638252" y="4813450"/>
                    <a:pt x="6891758" y="4677848"/>
                  </a:cubicBezTo>
                  <a:cubicBezTo>
                    <a:pt x="7016098" y="4611144"/>
                    <a:pt x="7114398" y="4558629"/>
                    <a:pt x="7158868" y="4511965"/>
                  </a:cubicBezTo>
                  <a:cubicBezTo>
                    <a:pt x="7208604" y="4459742"/>
                    <a:pt x="7260974" y="4341693"/>
                    <a:pt x="7306320" y="4179467"/>
                  </a:cubicBezTo>
                  <a:cubicBezTo>
                    <a:pt x="7422466" y="3764174"/>
                    <a:pt x="7425540" y="3328547"/>
                    <a:pt x="7315828" y="2884730"/>
                  </a:cubicBezTo>
                  <a:cubicBezTo>
                    <a:pt x="7210506" y="2459197"/>
                    <a:pt x="6999129" y="2028984"/>
                    <a:pt x="6704519" y="1640752"/>
                  </a:cubicBezTo>
                  <a:cubicBezTo>
                    <a:pt x="6369826" y="1199861"/>
                    <a:pt x="5943562" y="827136"/>
                    <a:pt x="5471805" y="563096"/>
                  </a:cubicBezTo>
                  <a:cubicBezTo>
                    <a:pt x="5011311" y="305349"/>
                    <a:pt x="4537651" y="169161"/>
                    <a:pt x="4102025" y="169161"/>
                  </a:cubicBezTo>
                  <a:close/>
                  <a:moveTo>
                    <a:pt x="1815426" y="0"/>
                  </a:moveTo>
                  <a:lnTo>
                    <a:pt x="6228114" y="0"/>
                  </a:lnTo>
                  <a:lnTo>
                    <a:pt x="6378838" y="104569"/>
                  </a:lnTo>
                  <a:cubicBezTo>
                    <a:pt x="7701449" y="1070221"/>
                    <a:pt x="8614337" y="2759472"/>
                    <a:pt x="8151535" y="4415712"/>
                  </a:cubicBezTo>
                  <a:cubicBezTo>
                    <a:pt x="7841710" y="5524525"/>
                    <a:pt x="7282330" y="5242495"/>
                    <a:pt x="6540097" y="5998038"/>
                  </a:cubicBezTo>
                  <a:cubicBezTo>
                    <a:pt x="6261706" y="6281367"/>
                    <a:pt x="6008555" y="6583271"/>
                    <a:pt x="5741125" y="6849976"/>
                  </a:cubicBezTo>
                  <a:lnTo>
                    <a:pt x="5732797" y="6858000"/>
                  </a:lnTo>
                  <a:lnTo>
                    <a:pt x="1711956" y="6858000"/>
                  </a:lnTo>
                  <a:lnTo>
                    <a:pt x="1631859" y="6799706"/>
                  </a:lnTo>
                  <a:cubicBezTo>
                    <a:pt x="1402830" y="6623620"/>
                    <a:pt x="1192523" y="6423644"/>
                    <a:pt x="1004515" y="6203417"/>
                  </a:cubicBezTo>
                  <a:cubicBezTo>
                    <a:pt x="378870" y="5470546"/>
                    <a:pt x="0" y="4513427"/>
                    <a:pt x="0" y="3466345"/>
                  </a:cubicBezTo>
                  <a:cubicBezTo>
                    <a:pt x="0" y="2025290"/>
                    <a:pt x="717408" y="754744"/>
                    <a:pt x="1808555" y="4483"/>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9" name="Freeform: Shape 22">
              <a:extLst>
                <a:ext uri="{FF2B5EF4-FFF2-40B4-BE49-F238E27FC236}">
                  <a16:creationId xmlns:a16="http://schemas.microsoft.com/office/drawing/2014/main" id="{FEEDAA96-38BD-4AC0-8E5F-CF74F5C718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20219" y="-3810"/>
              <a:ext cx="8273365" cy="6858000"/>
            </a:xfrm>
            <a:custGeom>
              <a:avLst/>
              <a:gdLst>
                <a:gd name="connsiteX0" fmla="*/ 1616062 w 8273365"/>
                <a:gd name="connsiteY0" fmla="*/ 0 h 6858000"/>
                <a:gd name="connsiteX1" fmla="*/ 3206514 w 8273365"/>
                <a:gd name="connsiteY1" fmla="*/ 0 h 6858000"/>
                <a:gd name="connsiteX2" fmla="*/ 3122517 w 8273365"/>
                <a:gd name="connsiteY2" fmla="*/ 23655 h 6858000"/>
                <a:gd name="connsiteX3" fmla="*/ 1723196 w 8273365"/>
                <a:gd name="connsiteY3" fmla="*/ 880747 h 6858000"/>
                <a:gd name="connsiteX4" fmla="*/ 997786 w 8273365"/>
                <a:gd name="connsiteY4" fmla="*/ 1975811 h 6858000"/>
                <a:gd name="connsiteX5" fmla="*/ 731408 w 8273365"/>
                <a:gd name="connsiteY5" fmla="*/ 3320136 h 6858000"/>
                <a:gd name="connsiteX6" fmla="*/ 952731 w 8273365"/>
                <a:gd name="connsiteY6" fmla="*/ 4550071 h 6858000"/>
                <a:gd name="connsiteX7" fmla="*/ 1560970 w 8273365"/>
                <a:gd name="connsiteY7" fmla="*/ 5582379 h 6858000"/>
                <a:gd name="connsiteX8" fmla="*/ 2685142 w 8273365"/>
                <a:gd name="connsiteY8" fmla="*/ 6445587 h 6858000"/>
                <a:gd name="connsiteX9" fmla="*/ 4102171 w 8273365"/>
                <a:gd name="connsiteY9" fmla="*/ 6763602 h 6858000"/>
                <a:gd name="connsiteX10" fmla="*/ 4840307 w 8273365"/>
                <a:gd name="connsiteY10" fmla="*/ 6518434 h 6858000"/>
                <a:gd name="connsiteX11" fmla="*/ 5614867 w 8273365"/>
                <a:gd name="connsiteY11" fmla="*/ 5770643 h 6858000"/>
                <a:gd name="connsiteX12" fmla="*/ 6018458 w 8273365"/>
                <a:gd name="connsiteY12" fmla="*/ 5339114 h 6858000"/>
                <a:gd name="connsiteX13" fmla="*/ 6960802 w 8273365"/>
                <a:gd name="connsiteY13" fmla="*/ 4660514 h 6858000"/>
                <a:gd name="connsiteX14" fmla="*/ 7264776 w 8273365"/>
                <a:gd name="connsiteY14" fmla="*/ 4466544 h 6858000"/>
                <a:gd name="connsiteX15" fmla="*/ 7447190 w 8273365"/>
                <a:gd name="connsiteY15" fmla="*/ 4072462 h 6858000"/>
                <a:gd name="connsiteX16" fmla="*/ 7457722 w 8273365"/>
                <a:gd name="connsiteY16" fmla="*/ 2703268 h 6858000"/>
                <a:gd name="connsiteX17" fmla="*/ 6820959 w 8273365"/>
                <a:gd name="connsiteY17" fmla="*/ 1406044 h 6858000"/>
                <a:gd name="connsiteX18" fmla="*/ 5543190 w 8273365"/>
                <a:gd name="connsiteY18" fmla="*/ 289185 h 6858000"/>
                <a:gd name="connsiteX19" fmla="*/ 4996775 w 8273365"/>
                <a:gd name="connsiteY19" fmla="*/ 40060 h 6858000"/>
                <a:gd name="connsiteX20" fmla="*/ 4871645 w 8273365"/>
                <a:gd name="connsiteY20" fmla="*/ 0 h 6858000"/>
                <a:gd name="connsiteX21" fmla="*/ 6433093 w 8273365"/>
                <a:gd name="connsiteY21" fmla="*/ 0 h 6858000"/>
                <a:gd name="connsiteX22" fmla="*/ 6564891 w 8273365"/>
                <a:gd name="connsiteY22" fmla="*/ 101152 h 6858000"/>
                <a:gd name="connsiteX23" fmla="*/ 8151535 w 8273365"/>
                <a:gd name="connsiteY23" fmla="*/ 4269504 h 6858000"/>
                <a:gd name="connsiteX24" fmla="*/ 6540097 w 8273365"/>
                <a:gd name="connsiteY24" fmla="*/ 5851830 h 6858000"/>
                <a:gd name="connsiteX25" fmla="*/ 5606037 w 8273365"/>
                <a:gd name="connsiteY25" fmla="*/ 6833938 h 6858000"/>
                <a:gd name="connsiteX26" fmla="*/ 5578888 w 8273365"/>
                <a:gd name="connsiteY26" fmla="*/ 6858000 h 6858000"/>
                <a:gd name="connsiteX27" fmla="*/ 1925521 w 8273365"/>
                <a:gd name="connsiteY27" fmla="*/ 6858000 h 6858000"/>
                <a:gd name="connsiteX28" fmla="*/ 1807085 w 8273365"/>
                <a:gd name="connsiteY28" fmla="*/ 6781026 h 6858000"/>
                <a:gd name="connsiteX29" fmla="*/ 1004515 w 8273365"/>
                <a:gd name="connsiteY29" fmla="*/ 6057209 h 6858000"/>
                <a:gd name="connsiteX30" fmla="*/ 0 w 8273365"/>
                <a:gd name="connsiteY30" fmla="*/ 3320136 h 6858000"/>
                <a:gd name="connsiteX31" fmla="*/ 1492767 w 8273365"/>
                <a:gd name="connsiteY31" fmla="*/ 9861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8273365" h="6858000">
                  <a:moveTo>
                    <a:pt x="1616062" y="0"/>
                  </a:moveTo>
                  <a:lnTo>
                    <a:pt x="3206514" y="0"/>
                  </a:lnTo>
                  <a:lnTo>
                    <a:pt x="3122517" y="23655"/>
                  </a:lnTo>
                  <a:cubicBezTo>
                    <a:pt x="2599902" y="185042"/>
                    <a:pt x="2120807" y="476097"/>
                    <a:pt x="1723196" y="880747"/>
                  </a:cubicBezTo>
                  <a:cubicBezTo>
                    <a:pt x="1412348" y="1197008"/>
                    <a:pt x="1168351" y="1565490"/>
                    <a:pt x="997786" y="1975811"/>
                  </a:cubicBezTo>
                  <a:cubicBezTo>
                    <a:pt x="821078" y="2401050"/>
                    <a:pt x="731408" y="2853352"/>
                    <a:pt x="731408" y="3320136"/>
                  </a:cubicBezTo>
                  <a:cubicBezTo>
                    <a:pt x="731408" y="3744353"/>
                    <a:pt x="805864" y="4158182"/>
                    <a:pt x="952731" y="4550071"/>
                  </a:cubicBezTo>
                  <a:cubicBezTo>
                    <a:pt x="1094331" y="4928208"/>
                    <a:pt x="1298980" y="5275627"/>
                    <a:pt x="1560970" y="5582379"/>
                  </a:cubicBezTo>
                  <a:cubicBezTo>
                    <a:pt x="1870793" y="5945304"/>
                    <a:pt x="2259610" y="6243718"/>
                    <a:pt x="2685142" y="6445587"/>
                  </a:cubicBezTo>
                  <a:cubicBezTo>
                    <a:pt x="3130131" y="6656669"/>
                    <a:pt x="3606861" y="6763602"/>
                    <a:pt x="4102171" y="6763602"/>
                  </a:cubicBezTo>
                  <a:cubicBezTo>
                    <a:pt x="4371914" y="6763602"/>
                    <a:pt x="4599528" y="6687974"/>
                    <a:pt x="4840307" y="6518434"/>
                  </a:cubicBezTo>
                  <a:cubicBezTo>
                    <a:pt x="5099811" y="6335729"/>
                    <a:pt x="5349951" y="6061159"/>
                    <a:pt x="5614867" y="5770643"/>
                  </a:cubicBezTo>
                  <a:cubicBezTo>
                    <a:pt x="5743449" y="5629628"/>
                    <a:pt x="5876273" y="5483786"/>
                    <a:pt x="6018458" y="5339114"/>
                  </a:cubicBezTo>
                  <a:cubicBezTo>
                    <a:pt x="6379773" y="4971361"/>
                    <a:pt x="6715635" y="4791728"/>
                    <a:pt x="6960802" y="4660514"/>
                  </a:cubicBezTo>
                  <a:cubicBezTo>
                    <a:pt x="7116154" y="4577280"/>
                    <a:pt x="7206994" y="4527251"/>
                    <a:pt x="7264776" y="4466544"/>
                  </a:cubicBezTo>
                  <a:cubicBezTo>
                    <a:pt x="7332650" y="4395306"/>
                    <a:pt x="7394089" y="4262628"/>
                    <a:pt x="7447190" y="4072462"/>
                  </a:cubicBezTo>
                  <a:cubicBezTo>
                    <a:pt x="7570066" y="3632594"/>
                    <a:pt x="7573576" y="3171954"/>
                    <a:pt x="7457722" y="2703268"/>
                  </a:cubicBezTo>
                  <a:cubicBezTo>
                    <a:pt x="7347718" y="2258572"/>
                    <a:pt x="7127565" y="1810073"/>
                    <a:pt x="6820959" y="1406044"/>
                  </a:cubicBezTo>
                  <a:cubicBezTo>
                    <a:pt x="6474271" y="949207"/>
                    <a:pt x="6032355" y="563024"/>
                    <a:pt x="5543190" y="289185"/>
                  </a:cubicBezTo>
                  <a:cubicBezTo>
                    <a:pt x="5362386" y="187977"/>
                    <a:pt x="5179299" y="104665"/>
                    <a:pt x="4996775" y="40060"/>
                  </a:cubicBezTo>
                  <a:lnTo>
                    <a:pt x="4871645" y="0"/>
                  </a:lnTo>
                  <a:lnTo>
                    <a:pt x="6433093" y="0"/>
                  </a:lnTo>
                  <a:lnTo>
                    <a:pt x="6564891" y="101152"/>
                  </a:lnTo>
                  <a:cubicBezTo>
                    <a:pt x="7785271" y="1084819"/>
                    <a:pt x="8592299" y="2692132"/>
                    <a:pt x="8151535" y="4269504"/>
                  </a:cubicBezTo>
                  <a:cubicBezTo>
                    <a:pt x="7841710" y="5378317"/>
                    <a:pt x="7282330" y="5096287"/>
                    <a:pt x="6540097" y="5851830"/>
                  </a:cubicBezTo>
                  <a:cubicBezTo>
                    <a:pt x="6215307" y="6182380"/>
                    <a:pt x="5924872" y="6538214"/>
                    <a:pt x="5606037" y="6833938"/>
                  </a:cubicBezTo>
                  <a:lnTo>
                    <a:pt x="5578888" y="6858000"/>
                  </a:lnTo>
                  <a:lnTo>
                    <a:pt x="1925521" y="6858000"/>
                  </a:lnTo>
                  <a:lnTo>
                    <a:pt x="1807085" y="6781026"/>
                  </a:lnTo>
                  <a:cubicBezTo>
                    <a:pt x="1509378" y="6576133"/>
                    <a:pt x="1239525" y="6332492"/>
                    <a:pt x="1004515" y="6057209"/>
                  </a:cubicBezTo>
                  <a:cubicBezTo>
                    <a:pt x="378870" y="5324338"/>
                    <a:pt x="0" y="4367220"/>
                    <a:pt x="0" y="3320136"/>
                  </a:cubicBezTo>
                  <a:cubicBezTo>
                    <a:pt x="0" y="2023187"/>
                    <a:pt x="581101" y="864350"/>
                    <a:pt x="1492767" y="98612"/>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4" name="Freeform: Shape 23">
              <a:extLst>
                <a:ext uri="{FF2B5EF4-FFF2-40B4-BE49-F238E27FC236}">
                  <a16:creationId xmlns:a16="http://schemas.microsoft.com/office/drawing/2014/main" id="{D000679E-B592-4134-AC05-8EC80BBC4D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37594" y="-3810"/>
              <a:ext cx="8219860" cy="6858000"/>
            </a:xfrm>
            <a:custGeom>
              <a:avLst/>
              <a:gdLst>
                <a:gd name="connsiteX0" fmla="*/ 5534366 w 8219860"/>
                <a:gd name="connsiteY0" fmla="*/ 0 h 6858000"/>
                <a:gd name="connsiteX1" fmla="*/ 6263243 w 8219860"/>
                <a:gd name="connsiteY1" fmla="*/ 0 h 6858000"/>
                <a:gd name="connsiteX2" fmla="*/ 6295307 w 8219860"/>
                <a:gd name="connsiteY2" fmla="*/ 21377 h 6858000"/>
                <a:gd name="connsiteX3" fmla="*/ 6907056 w 8219860"/>
                <a:gd name="connsiteY3" fmla="*/ 522976 h 6858000"/>
                <a:gd name="connsiteX4" fmla="*/ 7434107 w 8219860"/>
                <a:gd name="connsiteY4" fmla="*/ 1119513 h 6858000"/>
                <a:gd name="connsiteX5" fmla="*/ 7856130 w 8219860"/>
                <a:gd name="connsiteY5" fmla="*/ 1802940 h 6858000"/>
                <a:gd name="connsiteX6" fmla="*/ 8019380 w 8219860"/>
                <a:gd name="connsiteY6" fmla="*/ 2174201 h 6858000"/>
                <a:gd name="connsiteX7" fmla="*/ 8054634 w 8219860"/>
                <a:gd name="connsiteY7" fmla="*/ 2269723 h 6858000"/>
                <a:gd name="connsiteX8" fmla="*/ 8086962 w 8219860"/>
                <a:gd name="connsiteY8" fmla="*/ 2366562 h 6858000"/>
                <a:gd name="connsiteX9" fmla="*/ 8115633 w 8219860"/>
                <a:gd name="connsiteY9" fmla="*/ 2464717 h 6858000"/>
                <a:gd name="connsiteX10" fmla="*/ 8140794 w 8219860"/>
                <a:gd name="connsiteY10" fmla="*/ 2563895 h 6858000"/>
                <a:gd name="connsiteX11" fmla="*/ 8218615 w 8219860"/>
                <a:gd name="connsiteY11" fmla="*/ 3378975 h 6858000"/>
                <a:gd name="connsiteX12" fmla="*/ 8175170 w 8219860"/>
                <a:gd name="connsiteY12" fmla="*/ 3786370 h 6858000"/>
                <a:gd name="connsiteX13" fmla="*/ 8073943 w 8219860"/>
                <a:gd name="connsiteY13" fmla="*/ 4180891 h 6858000"/>
                <a:gd name="connsiteX14" fmla="*/ 7939071 w 8219860"/>
                <a:gd name="connsiteY14" fmla="*/ 4562246 h 6858000"/>
                <a:gd name="connsiteX15" fmla="*/ 7854229 w 8219860"/>
                <a:gd name="connsiteY15" fmla="*/ 4751828 h 6858000"/>
                <a:gd name="connsiteX16" fmla="*/ 7745102 w 8219860"/>
                <a:gd name="connsiteY16" fmla="*/ 4936435 h 6858000"/>
                <a:gd name="connsiteX17" fmla="*/ 7605403 w 8219860"/>
                <a:gd name="connsiteY17" fmla="*/ 5106852 h 6858000"/>
                <a:gd name="connsiteX18" fmla="*/ 7524949 w 8219860"/>
                <a:gd name="connsiteY18" fmla="*/ 5182481 h 6858000"/>
                <a:gd name="connsiteX19" fmla="*/ 7440106 w 8219860"/>
                <a:gd name="connsiteY19" fmla="*/ 5250208 h 6858000"/>
                <a:gd name="connsiteX20" fmla="*/ 7101758 w 8219860"/>
                <a:gd name="connsiteY20" fmla="*/ 5463633 h 6858000"/>
                <a:gd name="connsiteX21" fmla="*/ 6804366 w 8219860"/>
                <a:gd name="connsiteY21" fmla="*/ 5657895 h 6858000"/>
                <a:gd name="connsiteX22" fmla="*/ 6671103 w 8219860"/>
                <a:gd name="connsiteY22" fmla="*/ 5765704 h 6858000"/>
                <a:gd name="connsiteX23" fmla="*/ 6545887 w 8219860"/>
                <a:gd name="connsiteY23" fmla="*/ 5882583 h 6858000"/>
                <a:gd name="connsiteX24" fmla="*/ 6485473 w 8219860"/>
                <a:gd name="connsiteY24" fmla="*/ 5945046 h 6858000"/>
                <a:gd name="connsiteX25" fmla="*/ 6423303 w 8219860"/>
                <a:gd name="connsiteY25" fmla="*/ 6011604 h 6858000"/>
                <a:gd name="connsiteX26" fmla="*/ 6298672 w 8219860"/>
                <a:gd name="connsiteY26" fmla="*/ 6146768 h 6858000"/>
                <a:gd name="connsiteX27" fmla="*/ 6040923 w 8219860"/>
                <a:gd name="connsiteY27" fmla="*/ 6418997 h 6858000"/>
                <a:gd name="connsiteX28" fmla="*/ 5907662 w 8219860"/>
                <a:gd name="connsiteY28" fmla="*/ 6555769 h 6858000"/>
                <a:gd name="connsiteX29" fmla="*/ 5769864 w 8219860"/>
                <a:gd name="connsiteY29" fmla="*/ 6691081 h 6858000"/>
                <a:gd name="connsiteX30" fmla="*/ 5581270 w 8219860"/>
                <a:gd name="connsiteY30" fmla="*/ 6858000 h 6858000"/>
                <a:gd name="connsiteX31" fmla="*/ 5057635 w 8219860"/>
                <a:gd name="connsiteY31" fmla="*/ 6858000 h 6858000"/>
                <a:gd name="connsiteX32" fmla="*/ 5112401 w 8219860"/>
                <a:gd name="connsiteY32" fmla="*/ 6812805 h 6858000"/>
                <a:gd name="connsiteX33" fmla="*/ 5241495 w 8219860"/>
                <a:gd name="connsiteY33" fmla="*/ 6689617 h 6858000"/>
                <a:gd name="connsiteX34" fmla="*/ 5485639 w 8219860"/>
                <a:gd name="connsiteY34" fmla="*/ 6421192 h 6858000"/>
                <a:gd name="connsiteX35" fmla="*/ 5603981 w 8219860"/>
                <a:gd name="connsiteY35" fmla="*/ 6279592 h 6858000"/>
                <a:gd name="connsiteX36" fmla="*/ 5722615 w 8219860"/>
                <a:gd name="connsiteY36" fmla="*/ 6135503 h 6858000"/>
                <a:gd name="connsiteX37" fmla="*/ 5967636 w 8219860"/>
                <a:gd name="connsiteY37" fmla="*/ 5845135 h 6858000"/>
                <a:gd name="connsiteX38" fmla="*/ 6099583 w 8219860"/>
                <a:gd name="connsiteY38" fmla="*/ 5703828 h 6858000"/>
                <a:gd name="connsiteX39" fmla="*/ 6168189 w 8219860"/>
                <a:gd name="connsiteY39" fmla="*/ 5634490 h 6858000"/>
                <a:gd name="connsiteX40" fmla="*/ 6241769 w 8219860"/>
                <a:gd name="connsiteY40" fmla="*/ 5564129 h 6858000"/>
                <a:gd name="connsiteX41" fmla="*/ 6567684 w 8219860"/>
                <a:gd name="connsiteY41" fmla="*/ 5312962 h 6858000"/>
                <a:gd name="connsiteX42" fmla="*/ 6918466 w 8219860"/>
                <a:gd name="connsiteY42" fmla="*/ 5121628 h 6858000"/>
                <a:gd name="connsiteX43" fmla="*/ 7084202 w 8219860"/>
                <a:gd name="connsiteY43" fmla="*/ 5039856 h 6858000"/>
                <a:gd name="connsiteX44" fmla="*/ 7231508 w 8219860"/>
                <a:gd name="connsiteY44" fmla="*/ 4955159 h 6858000"/>
                <a:gd name="connsiteX45" fmla="*/ 7455757 w 8219860"/>
                <a:gd name="connsiteY45" fmla="*/ 4736907 h 6858000"/>
                <a:gd name="connsiteX46" fmla="*/ 7597796 w 8219860"/>
                <a:gd name="connsiteY46" fmla="*/ 4437761 h 6858000"/>
                <a:gd name="connsiteX47" fmla="*/ 7667720 w 8219860"/>
                <a:gd name="connsiteY47" fmla="*/ 4093562 h 6858000"/>
                <a:gd name="connsiteX48" fmla="*/ 7680008 w 8219860"/>
                <a:gd name="connsiteY48" fmla="*/ 3742632 h 6858000"/>
                <a:gd name="connsiteX49" fmla="*/ 7657188 w 8219860"/>
                <a:gd name="connsiteY49" fmla="*/ 3396237 h 6858000"/>
                <a:gd name="connsiteX50" fmla="*/ 7604818 w 8219860"/>
                <a:gd name="connsiteY50" fmla="*/ 3055255 h 6858000"/>
                <a:gd name="connsiteX51" fmla="*/ 7522900 w 8219860"/>
                <a:gd name="connsiteY51" fmla="*/ 2720270 h 6858000"/>
                <a:gd name="connsiteX52" fmla="*/ 7299968 w 8219860"/>
                <a:gd name="connsiteY52" fmla="*/ 2062442 h 6858000"/>
                <a:gd name="connsiteX53" fmla="*/ 6971566 w 8219860"/>
                <a:gd name="connsiteY53" fmla="*/ 1438698 h 6858000"/>
                <a:gd name="connsiteX54" fmla="*/ 6771307 w 8219860"/>
                <a:gd name="connsiteY54" fmla="*/ 1144380 h 6858000"/>
                <a:gd name="connsiteX55" fmla="*/ 6547935 w 8219860"/>
                <a:gd name="connsiteY55" fmla="*/ 865129 h 6858000"/>
                <a:gd name="connsiteX56" fmla="*/ 6037997 w 8219860"/>
                <a:gd name="connsiteY56" fmla="*/ 359872 h 6858000"/>
                <a:gd name="connsiteX57" fmla="*/ 5602369 w 8219860"/>
                <a:gd name="connsiteY57" fmla="*/ 40572 h 6858000"/>
                <a:gd name="connsiteX58" fmla="*/ 1689206 w 8219860"/>
                <a:gd name="connsiteY58" fmla="*/ 0 h 6858000"/>
                <a:gd name="connsiteX59" fmla="*/ 2580244 w 8219860"/>
                <a:gd name="connsiteY59" fmla="*/ 0 h 6858000"/>
                <a:gd name="connsiteX60" fmla="*/ 2556490 w 8219860"/>
                <a:gd name="connsiteY60" fmla="*/ 13997 h 6858000"/>
                <a:gd name="connsiteX61" fmla="*/ 2125407 w 8219860"/>
                <a:gd name="connsiteY61" fmla="*/ 323156 h 6858000"/>
                <a:gd name="connsiteX62" fmla="*/ 1859322 w 8219860"/>
                <a:gd name="connsiteY62" fmla="*/ 553842 h 6858000"/>
                <a:gd name="connsiteX63" fmla="*/ 1607425 w 8219860"/>
                <a:gd name="connsiteY63" fmla="*/ 799741 h 6858000"/>
                <a:gd name="connsiteX64" fmla="*/ 861829 w 8219860"/>
                <a:gd name="connsiteY64" fmla="*/ 1987400 h 6858000"/>
                <a:gd name="connsiteX65" fmla="*/ 661422 w 8219860"/>
                <a:gd name="connsiteY65" fmla="*/ 2660149 h 6858000"/>
                <a:gd name="connsiteX66" fmla="*/ 608323 w 8219860"/>
                <a:gd name="connsiteY66" fmla="*/ 3006544 h 6858000"/>
                <a:gd name="connsiteX67" fmla="*/ 584625 w 8219860"/>
                <a:gd name="connsiteY67" fmla="*/ 3355571 h 6858000"/>
                <a:gd name="connsiteX68" fmla="*/ 589891 w 8219860"/>
                <a:gd name="connsiteY68" fmla="*/ 3705330 h 6858000"/>
                <a:gd name="connsiteX69" fmla="*/ 623389 w 8219860"/>
                <a:gd name="connsiteY69" fmla="*/ 4053626 h 6858000"/>
                <a:gd name="connsiteX70" fmla="*/ 787078 w 8219860"/>
                <a:gd name="connsiteY70" fmla="*/ 4735736 h 6858000"/>
                <a:gd name="connsiteX71" fmla="*/ 1081251 w 8219860"/>
                <a:gd name="connsiteY71" fmla="*/ 5376742 h 6858000"/>
                <a:gd name="connsiteX72" fmla="*/ 1274196 w 8219860"/>
                <a:gd name="connsiteY72" fmla="*/ 5674278 h 6858000"/>
                <a:gd name="connsiteX73" fmla="*/ 1381274 w 8219860"/>
                <a:gd name="connsiteY73" fmla="*/ 5816170 h 6858000"/>
                <a:gd name="connsiteX74" fmla="*/ 1495959 w 8219860"/>
                <a:gd name="connsiteY74" fmla="*/ 5953677 h 6858000"/>
                <a:gd name="connsiteX75" fmla="*/ 2013356 w 8219860"/>
                <a:gd name="connsiteY75" fmla="*/ 6450448 h 6858000"/>
                <a:gd name="connsiteX76" fmla="*/ 2083865 w 8219860"/>
                <a:gd name="connsiteY76" fmla="*/ 6506327 h 6858000"/>
                <a:gd name="connsiteX77" fmla="*/ 2155688 w 8219860"/>
                <a:gd name="connsiteY77" fmla="*/ 6560744 h 6858000"/>
                <a:gd name="connsiteX78" fmla="*/ 2228537 w 8219860"/>
                <a:gd name="connsiteY78" fmla="*/ 6613844 h 6858000"/>
                <a:gd name="connsiteX79" fmla="*/ 2302700 w 8219860"/>
                <a:gd name="connsiteY79" fmla="*/ 6665190 h 6858000"/>
                <a:gd name="connsiteX80" fmla="*/ 2610915 w 8219860"/>
                <a:gd name="connsiteY80" fmla="*/ 6853454 h 6858000"/>
                <a:gd name="connsiteX81" fmla="*/ 2619731 w 8219860"/>
                <a:gd name="connsiteY81" fmla="*/ 6858000 h 6858000"/>
                <a:gd name="connsiteX82" fmla="*/ 1931408 w 8219860"/>
                <a:gd name="connsiteY82" fmla="*/ 6858000 h 6858000"/>
                <a:gd name="connsiteX83" fmla="*/ 1782231 w 8219860"/>
                <a:gd name="connsiteY83" fmla="*/ 6759101 h 6858000"/>
                <a:gd name="connsiteX84" fmla="*/ 1179844 w 8219860"/>
                <a:gd name="connsiteY84" fmla="*/ 6247262 h 6858000"/>
                <a:gd name="connsiteX85" fmla="*/ 677221 w 8219860"/>
                <a:gd name="connsiteY85" fmla="*/ 5628784 h 6858000"/>
                <a:gd name="connsiteX86" fmla="*/ 302740 w 8219860"/>
                <a:gd name="connsiteY86" fmla="*/ 4919612 h 6858000"/>
                <a:gd name="connsiteX87" fmla="*/ 71615 w 8219860"/>
                <a:gd name="connsiteY87" fmla="*/ 4147685 h 6858000"/>
                <a:gd name="connsiteX88" fmla="*/ 14420 w 8219860"/>
                <a:gd name="connsiteY88" fmla="*/ 3747313 h 6858000"/>
                <a:gd name="connsiteX89" fmla="*/ 815 w 8219860"/>
                <a:gd name="connsiteY89" fmla="*/ 3342991 h 6858000"/>
                <a:gd name="connsiteX90" fmla="*/ 29340 w 8219860"/>
                <a:gd name="connsiteY90" fmla="*/ 2939692 h 6858000"/>
                <a:gd name="connsiteX91" fmla="*/ 97946 w 8219860"/>
                <a:gd name="connsiteY91" fmla="*/ 2541660 h 6858000"/>
                <a:gd name="connsiteX92" fmla="*/ 341358 w 8219860"/>
                <a:gd name="connsiteY92" fmla="*/ 1774268 h 6858000"/>
                <a:gd name="connsiteX93" fmla="*/ 1212758 w 8219860"/>
                <a:gd name="connsiteY93" fmla="*/ 432721 h 6858000"/>
                <a:gd name="connsiteX94" fmla="*/ 1499908 w 8219860"/>
                <a:gd name="connsiteY94" fmla="*/ 150982 h 6858000"/>
                <a:gd name="connsiteX95" fmla="*/ 1655863 w 8219860"/>
                <a:gd name="connsiteY95" fmla="*/ 2359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8219860" h="6858000">
                  <a:moveTo>
                    <a:pt x="5534366" y="0"/>
                  </a:moveTo>
                  <a:lnTo>
                    <a:pt x="6263243" y="0"/>
                  </a:lnTo>
                  <a:lnTo>
                    <a:pt x="6295307" y="21377"/>
                  </a:lnTo>
                  <a:cubicBezTo>
                    <a:pt x="6511218" y="172340"/>
                    <a:pt x="6716597" y="339247"/>
                    <a:pt x="6907056" y="522976"/>
                  </a:cubicBezTo>
                  <a:cubicBezTo>
                    <a:pt x="7097514" y="706706"/>
                    <a:pt x="7274807" y="905503"/>
                    <a:pt x="7434107" y="1119513"/>
                  </a:cubicBezTo>
                  <a:cubicBezTo>
                    <a:pt x="7593992" y="1333084"/>
                    <a:pt x="7735155" y="1562014"/>
                    <a:pt x="7856130" y="1802940"/>
                  </a:cubicBezTo>
                  <a:cubicBezTo>
                    <a:pt x="7916105" y="1923621"/>
                    <a:pt x="7970376" y="2047668"/>
                    <a:pt x="8019380" y="2174201"/>
                  </a:cubicBezTo>
                  <a:cubicBezTo>
                    <a:pt x="8031375" y="2205944"/>
                    <a:pt x="8043808" y="2237541"/>
                    <a:pt x="8054634" y="2269723"/>
                  </a:cubicBezTo>
                  <a:lnTo>
                    <a:pt x="8086962" y="2366562"/>
                  </a:lnTo>
                  <a:lnTo>
                    <a:pt x="8115633" y="2464717"/>
                  </a:lnTo>
                  <a:cubicBezTo>
                    <a:pt x="8124995" y="2497484"/>
                    <a:pt x="8132602" y="2530836"/>
                    <a:pt x="8140794" y="2563895"/>
                  </a:cubicBezTo>
                  <a:cubicBezTo>
                    <a:pt x="8203402" y="2829836"/>
                    <a:pt x="8225636" y="3105576"/>
                    <a:pt x="8218615" y="3378975"/>
                  </a:cubicBezTo>
                  <a:cubicBezTo>
                    <a:pt x="8214958" y="3515749"/>
                    <a:pt x="8200476" y="3652229"/>
                    <a:pt x="8175170" y="3786370"/>
                  </a:cubicBezTo>
                  <a:cubicBezTo>
                    <a:pt x="8149716" y="3920510"/>
                    <a:pt x="8114462" y="4052163"/>
                    <a:pt x="8073943" y="4180891"/>
                  </a:cubicBezTo>
                  <a:cubicBezTo>
                    <a:pt x="8033570" y="4309911"/>
                    <a:pt x="7990270" y="4435421"/>
                    <a:pt x="7939071" y="4562246"/>
                  </a:cubicBezTo>
                  <a:cubicBezTo>
                    <a:pt x="7913472" y="4625587"/>
                    <a:pt x="7885678" y="4688926"/>
                    <a:pt x="7854229" y="4751828"/>
                  </a:cubicBezTo>
                  <a:cubicBezTo>
                    <a:pt x="7822193" y="4814437"/>
                    <a:pt x="7786792" y="4876752"/>
                    <a:pt x="7745102" y="4936435"/>
                  </a:cubicBezTo>
                  <a:cubicBezTo>
                    <a:pt x="7703998" y="4996411"/>
                    <a:pt x="7657040" y="5053899"/>
                    <a:pt x="7605403" y="5106852"/>
                  </a:cubicBezTo>
                  <a:cubicBezTo>
                    <a:pt x="7579512" y="5133183"/>
                    <a:pt x="7552596" y="5158489"/>
                    <a:pt x="7524949" y="5182481"/>
                  </a:cubicBezTo>
                  <a:cubicBezTo>
                    <a:pt x="7497301" y="5206323"/>
                    <a:pt x="7468776" y="5228704"/>
                    <a:pt x="7440106" y="5250208"/>
                  </a:cubicBezTo>
                  <a:cubicBezTo>
                    <a:pt x="7324836" y="5335930"/>
                    <a:pt x="7208103" y="5400146"/>
                    <a:pt x="7101758" y="5463633"/>
                  </a:cubicBezTo>
                  <a:cubicBezTo>
                    <a:pt x="6994825" y="5526533"/>
                    <a:pt x="6896230" y="5588996"/>
                    <a:pt x="6804366" y="5657895"/>
                  </a:cubicBezTo>
                  <a:cubicBezTo>
                    <a:pt x="6758141" y="5691978"/>
                    <a:pt x="6713965" y="5728110"/>
                    <a:pt x="6671103" y="5765704"/>
                  </a:cubicBezTo>
                  <a:cubicBezTo>
                    <a:pt x="6627952" y="5802860"/>
                    <a:pt x="6586408" y="5842209"/>
                    <a:pt x="6545887" y="5882583"/>
                  </a:cubicBezTo>
                  <a:cubicBezTo>
                    <a:pt x="6525407" y="5903062"/>
                    <a:pt x="6506245" y="5923103"/>
                    <a:pt x="6485473" y="5945046"/>
                  </a:cubicBezTo>
                  <a:lnTo>
                    <a:pt x="6423303" y="6011604"/>
                  </a:lnTo>
                  <a:lnTo>
                    <a:pt x="6298672" y="6146768"/>
                  </a:lnTo>
                  <a:cubicBezTo>
                    <a:pt x="6214853" y="6237315"/>
                    <a:pt x="6128400" y="6327572"/>
                    <a:pt x="6040923" y="6418997"/>
                  </a:cubicBezTo>
                  <a:cubicBezTo>
                    <a:pt x="5997186" y="6464637"/>
                    <a:pt x="5952569" y="6510130"/>
                    <a:pt x="5907662" y="6555769"/>
                  </a:cubicBezTo>
                  <a:cubicBezTo>
                    <a:pt x="5862460" y="6601118"/>
                    <a:pt x="5816528" y="6646172"/>
                    <a:pt x="5769864" y="6691081"/>
                  </a:cubicBezTo>
                  <a:lnTo>
                    <a:pt x="5581270" y="6858000"/>
                  </a:lnTo>
                  <a:lnTo>
                    <a:pt x="5057635" y="6858000"/>
                  </a:lnTo>
                  <a:lnTo>
                    <a:pt x="5112401" y="6812805"/>
                  </a:lnTo>
                  <a:cubicBezTo>
                    <a:pt x="5156505" y="6773364"/>
                    <a:pt x="5199439" y="6732113"/>
                    <a:pt x="5241495" y="6689617"/>
                  </a:cubicBezTo>
                  <a:cubicBezTo>
                    <a:pt x="5325753" y="6604628"/>
                    <a:pt x="5405916" y="6513934"/>
                    <a:pt x="5485639" y="6421192"/>
                  </a:cubicBezTo>
                  <a:cubicBezTo>
                    <a:pt x="5525427" y="6374674"/>
                    <a:pt x="5564631" y="6327425"/>
                    <a:pt x="5603981" y="6279592"/>
                  </a:cubicBezTo>
                  <a:lnTo>
                    <a:pt x="5722615" y="6135503"/>
                  </a:lnTo>
                  <a:cubicBezTo>
                    <a:pt x="5802339" y="6038957"/>
                    <a:pt x="5882062" y="5940510"/>
                    <a:pt x="5967636" y="5845135"/>
                  </a:cubicBezTo>
                  <a:cubicBezTo>
                    <a:pt x="6010496" y="5797446"/>
                    <a:pt x="6054381" y="5750345"/>
                    <a:pt x="6099583" y="5703828"/>
                  </a:cubicBezTo>
                  <a:lnTo>
                    <a:pt x="6168189" y="5634490"/>
                  </a:lnTo>
                  <a:cubicBezTo>
                    <a:pt x="6191300" y="5611524"/>
                    <a:pt x="6216754" y="5587094"/>
                    <a:pt x="6241769" y="5564129"/>
                  </a:cubicBezTo>
                  <a:cubicBezTo>
                    <a:pt x="6342117" y="5470948"/>
                    <a:pt x="6452414" y="5386688"/>
                    <a:pt x="6567684" y="5312962"/>
                  </a:cubicBezTo>
                  <a:cubicBezTo>
                    <a:pt x="6682806" y="5238945"/>
                    <a:pt x="6803635" y="5177360"/>
                    <a:pt x="6918466" y="5121628"/>
                  </a:cubicBezTo>
                  <a:cubicBezTo>
                    <a:pt x="6975808" y="5093833"/>
                    <a:pt x="7031688" y="5067211"/>
                    <a:pt x="7084202" y="5039856"/>
                  </a:cubicBezTo>
                  <a:cubicBezTo>
                    <a:pt x="7136864" y="5012793"/>
                    <a:pt x="7186453" y="4985439"/>
                    <a:pt x="7231508" y="4955159"/>
                  </a:cubicBezTo>
                  <a:cubicBezTo>
                    <a:pt x="7322202" y="4895476"/>
                    <a:pt x="7395635" y="4824530"/>
                    <a:pt x="7455757" y="4736907"/>
                  </a:cubicBezTo>
                  <a:cubicBezTo>
                    <a:pt x="7515440" y="4649431"/>
                    <a:pt x="7562543" y="4547326"/>
                    <a:pt x="7597796" y="4437761"/>
                  </a:cubicBezTo>
                  <a:cubicBezTo>
                    <a:pt x="7632758" y="4328343"/>
                    <a:pt x="7655139" y="4210293"/>
                    <a:pt x="7667720" y="4093562"/>
                  </a:cubicBezTo>
                  <a:cubicBezTo>
                    <a:pt x="7679860" y="3976389"/>
                    <a:pt x="7682494" y="3858925"/>
                    <a:pt x="7680008" y="3742632"/>
                  </a:cubicBezTo>
                  <a:cubicBezTo>
                    <a:pt x="7676350" y="3626192"/>
                    <a:pt x="7668451" y="3510776"/>
                    <a:pt x="7657188" y="3396237"/>
                  </a:cubicBezTo>
                  <a:cubicBezTo>
                    <a:pt x="7645923" y="3281699"/>
                    <a:pt x="7628808" y="3167745"/>
                    <a:pt x="7604818" y="3055255"/>
                  </a:cubicBezTo>
                  <a:cubicBezTo>
                    <a:pt x="7581120" y="2942618"/>
                    <a:pt x="7552888" y="2831298"/>
                    <a:pt x="7522900" y="2720270"/>
                  </a:cubicBezTo>
                  <a:cubicBezTo>
                    <a:pt x="7462926" y="2498361"/>
                    <a:pt x="7392418" y="2277038"/>
                    <a:pt x="7299968" y="2062442"/>
                  </a:cubicBezTo>
                  <a:cubicBezTo>
                    <a:pt x="7207518" y="1847847"/>
                    <a:pt x="7097514" y="1639104"/>
                    <a:pt x="6971566" y="1438698"/>
                  </a:cubicBezTo>
                  <a:cubicBezTo>
                    <a:pt x="6908226" y="1338642"/>
                    <a:pt x="6841668" y="1240340"/>
                    <a:pt x="6771307" y="1144380"/>
                  </a:cubicBezTo>
                  <a:cubicBezTo>
                    <a:pt x="6700945" y="1048419"/>
                    <a:pt x="6625903" y="955677"/>
                    <a:pt x="6547935" y="865129"/>
                  </a:cubicBezTo>
                  <a:cubicBezTo>
                    <a:pt x="6392438" y="683740"/>
                    <a:pt x="6221873" y="514199"/>
                    <a:pt x="6037997" y="359872"/>
                  </a:cubicBezTo>
                  <a:cubicBezTo>
                    <a:pt x="5900420" y="243689"/>
                    <a:pt x="5754861" y="136638"/>
                    <a:pt x="5602369" y="40572"/>
                  </a:cubicBezTo>
                  <a:close/>
                  <a:moveTo>
                    <a:pt x="1689206" y="0"/>
                  </a:moveTo>
                  <a:lnTo>
                    <a:pt x="2580244" y="0"/>
                  </a:lnTo>
                  <a:lnTo>
                    <a:pt x="2556490" y="13997"/>
                  </a:lnTo>
                  <a:cubicBezTo>
                    <a:pt x="2405637" y="107875"/>
                    <a:pt x="2262108" y="212018"/>
                    <a:pt x="2125407" y="323156"/>
                  </a:cubicBezTo>
                  <a:cubicBezTo>
                    <a:pt x="2033982" y="397174"/>
                    <a:pt x="1946944" y="475874"/>
                    <a:pt x="1859322" y="553842"/>
                  </a:cubicBezTo>
                  <a:cubicBezTo>
                    <a:pt x="1771699" y="631664"/>
                    <a:pt x="1686271" y="712557"/>
                    <a:pt x="1607425" y="799741"/>
                  </a:cubicBezTo>
                  <a:cubicBezTo>
                    <a:pt x="1289847" y="1146281"/>
                    <a:pt x="1036342" y="1551627"/>
                    <a:pt x="861829" y="1987400"/>
                  </a:cubicBezTo>
                  <a:cubicBezTo>
                    <a:pt x="774499" y="2205213"/>
                    <a:pt x="707062" y="2430780"/>
                    <a:pt x="661422" y="2660149"/>
                  </a:cubicBezTo>
                  <a:cubicBezTo>
                    <a:pt x="638750" y="2774834"/>
                    <a:pt x="621196" y="2890541"/>
                    <a:pt x="608323" y="3006544"/>
                  </a:cubicBezTo>
                  <a:cubicBezTo>
                    <a:pt x="595888" y="3122545"/>
                    <a:pt x="587990" y="3239131"/>
                    <a:pt x="584625" y="3355571"/>
                  </a:cubicBezTo>
                  <a:cubicBezTo>
                    <a:pt x="581699" y="3472156"/>
                    <a:pt x="582578" y="3588890"/>
                    <a:pt x="589891" y="3705330"/>
                  </a:cubicBezTo>
                  <a:cubicBezTo>
                    <a:pt x="595742" y="3821770"/>
                    <a:pt x="607591" y="3937917"/>
                    <a:pt x="623389" y="4053626"/>
                  </a:cubicBezTo>
                  <a:cubicBezTo>
                    <a:pt x="655864" y="4284896"/>
                    <a:pt x="709988" y="4513828"/>
                    <a:pt x="787078" y="4735736"/>
                  </a:cubicBezTo>
                  <a:cubicBezTo>
                    <a:pt x="864023" y="4957499"/>
                    <a:pt x="962324" y="5172825"/>
                    <a:pt x="1081251" y="5376742"/>
                  </a:cubicBezTo>
                  <a:cubicBezTo>
                    <a:pt x="1140934" y="5478553"/>
                    <a:pt x="1205152" y="5578172"/>
                    <a:pt x="1274196" y="5674278"/>
                  </a:cubicBezTo>
                  <a:cubicBezTo>
                    <a:pt x="1308571" y="5722552"/>
                    <a:pt x="1344557" y="5769654"/>
                    <a:pt x="1381274" y="5816170"/>
                  </a:cubicBezTo>
                  <a:cubicBezTo>
                    <a:pt x="1418575" y="5862543"/>
                    <a:pt x="1456608" y="5908622"/>
                    <a:pt x="1495959" y="5953677"/>
                  </a:cubicBezTo>
                  <a:cubicBezTo>
                    <a:pt x="1652919" y="6133894"/>
                    <a:pt x="1826555" y="6300071"/>
                    <a:pt x="2013356" y="6450448"/>
                  </a:cubicBezTo>
                  <a:cubicBezTo>
                    <a:pt x="2037053" y="6468879"/>
                    <a:pt x="2060020" y="6488188"/>
                    <a:pt x="2083865" y="6506327"/>
                  </a:cubicBezTo>
                  <a:lnTo>
                    <a:pt x="2155688" y="6560744"/>
                  </a:lnTo>
                  <a:lnTo>
                    <a:pt x="2228537" y="6613844"/>
                  </a:lnTo>
                  <a:lnTo>
                    <a:pt x="2302700" y="6665190"/>
                  </a:lnTo>
                  <a:cubicBezTo>
                    <a:pt x="2402465" y="6732186"/>
                    <a:pt x="2505008" y="6795525"/>
                    <a:pt x="2610915" y="6853454"/>
                  </a:cubicBezTo>
                  <a:lnTo>
                    <a:pt x="2619731" y="6858000"/>
                  </a:lnTo>
                  <a:lnTo>
                    <a:pt x="1931408" y="6858000"/>
                  </a:lnTo>
                  <a:lnTo>
                    <a:pt x="1782231" y="6759101"/>
                  </a:lnTo>
                  <a:cubicBezTo>
                    <a:pt x="1566612" y="6607846"/>
                    <a:pt x="1365329" y="6435527"/>
                    <a:pt x="1179844" y="6247262"/>
                  </a:cubicBezTo>
                  <a:cubicBezTo>
                    <a:pt x="994506" y="6059437"/>
                    <a:pt x="824235" y="5851280"/>
                    <a:pt x="677221" y="5628784"/>
                  </a:cubicBezTo>
                  <a:cubicBezTo>
                    <a:pt x="530062" y="5405851"/>
                    <a:pt x="404700" y="5167998"/>
                    <a:pt x="302740" y="4919612"/>
                  </a:cubicBezTo>
                  <a:cubicBezTo>
                    <a:pt x="200636" y="4671373"/>
                    <a:pt x="123692" y="4412162"/>
                    <a:pt x="71615" y="4147685"/>
                  </a:cubicBezTo>
                  <a:cubicBezTo>
                    <a:pt x="45285" y="4015446"/>
                    <a:pt x="26854" y="3881599"/>
                    <a:pt x="14420" y="3747313"/>
                  </a:cubicBezTo>
                  <a:cubicBezTo>
                    <a:pt x="3595" y="3612880"/>
                    <a:pt x="-2256" y="3477862"/>
                    <a:pt x="815" y="3342991"/>
                  </a:cubicBezTo>
                  <a:cubicBezTo>
                    <a:pt x="3156" y="3208119"/>
                    <a:pt x="12811" y="3073394"/>
                    <a:pt x="29340" y="2939692"/>
                  </a:cubicBezTo>
                  <a:cubicBezTo>
                    <a:pt x="45578" y="2805845"/>
                    <a:pt x="68690" y="2673022"/>
                    <a:pt x="97946" y="2541660"/>
                  </a:cubicBezTo>
                  <a:cubicBezTo>
                    <a:pt x="156167" y="2278939"/>
                    <a:pt x="237791" y="2021777"/>
                    <a:pt x="341358" y="1774268"/>
                  </a:cubicBezTo>
                  <a:cubicBezTo>
                    <a:pt x="548640" y="1279252"/>
                    <a:pt x="844567" y="822415"/>
                    <a:pt x="1212758" y="432721"/>
                  </a:cubicBezTo>
                  <a:cubicBezTo>
                    <a:pt x="1305208" y="335736"/>
                    <a:pt x="1399705" y="240506"/>
                    <a:pt x="1499908" y="150982"/>
                  </a:cubicBezTo>
                  <a:cubicBezTo>
                    <a:pt x="1550010" y="106294"/>
                    <a:pt x="1602232" y="64018"/>
                    <a:pt x="1655863" y="23590"/>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25" name="Freeform: Shape 24">
              <a:extLst>
                <a:ext uri="{FF2B5EF4-FFF2-40B4-BE49-F238E27FC236}">
                  <a16:creationId xmlns:a16="http://schemas.microsoft.com/office/drawing/2014/main" id="{EC2EF310-93E6-4F72-B482-07BF5CFBB0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65807" y="-3810"/>
              <a:ext cx="8870393" cy="6858000"/>
            </a:xfrm>
            <a:custGeom>
              <a:avLst/>
              <a:gdLst>
                <a:gd name="connsiteX0" fmla="*/ 6200652 w 8899328"/>
                <a:gd name="connsiteY0" fmla="*/ 0 h 6858000"/>
                <a:gd name="connsiteX1" fmla="*/ 7036991 w 8899328"/>
                <a:gd name="connsiteY1" fmla="*/ 0 h 6858000"/>
                <a:gd name="connsiteX2" fmla="*/ 7111956 w 8899328"/>
                <a:gd name="connsiteY2" fmla="*/ 52444 h 6858000"/>
                <a:gd name="connsiteX3" fmla="*/ 8899328 w 8899328"/>
                <a:gd name="connsiteY3" fmla="*/ 3560285 h 6858000"/>
                <a:gd name="connsiteX4" fmla="*/ 7441506 w 8899328"/>
                <a:gd name="connsiteY4" fmla="*/ 6800585 h 6858000"/>
                <a:gd name="connsiteX5" fmla="*/ 7374130 w 8899328"/>
                <a:gd name="connsiteY5" fmla="*/ 6858000 h 6858000"/>
                <a:gd name="connsiteX6" fmla="*/ 5835221 w 8899328"/>
                <a:gd name="connsiteY6" fmla="*/ 6858000 h 6858000"/>
                <a:gd name="connsiteX7" fmla="*/ 5891385 w 8899328"/>
                <a:gd name="connsiteY7" fmla="*/ 6810175 h 6858000"/>
                <a:gd name="connsiteX8" fmla="*/ 6032854 w 8899328"/>
                <a:gd name="connsiteY8" fmla="*/ 6677494 h 6858000"/>
                <a:gd name="connsiteX9" fmla="*/ 6170584 w 8899328"/>
                <a:gd name="connsiteY9" fmla="*/ 6539762 h 6858000"/>
                <a:gd name="connsiteX10" fmla="*/ 6305296 w 8899328"/>
                <a:gd name="connsiteY10" fmla="*/ 6398150 h 6858000"/>
                <a:gd name="connsiteX11" fmla="*/ 6572709 w 8899328"/>
                <a:gd name="connsiteY11" fmla="*/ 6110468 h 6858000"/>
                <a:gd name="connsiteX12" fmla="*/ 6707707 w 8899328"/>
                <a:gd name="connsiteY12" fmla="*/ 5966410 h 6858000"/>
                <a:gd name="connsiteX13" fmla="*/ 6846876 w 8899328"/>
                <a:gd name="connsiteY13" fmla="*/ 5823934 h 6858000"/>
                <a:gd name="connsiteX14" fmla="*/ 7497863 w 8899328"/>
                <a:gd name="connsiteY14" fmla="*/ 5348633 h 6858000"/>
                <a:gd name="connsiteX15" fmla="*/ 7825226 w 8899328"/>
                <a:gd name="connsiteY15" fmla="*/ 5147788 h 6858000"/>
                <a:gd name="connsiteX16" fmla="*/ 8071216 w 8899328"/>
                <a:gd name="connsiteY16" fmla="*/ 4893890 h 6858000"/>
                <a:gd name="connsiteX17" fmla="*/ 8224043 w 8899328"/>
                <a:gd name="connsiteY17" fmla="*/ 4570985 h 6858000"/>
                <a:gd name="connsiteX18" fmla="*/ 8315049 w 8899328"/>
                <a:gd name="connsiteY18" fmla="*/ 4212279 h 6858000"/>
                <a:gd name="connsiteX19" fmla="*/ 8330721 w 8899328"/>
                <a:gd name="connsiteY19" fmla="*/ 4120699 h 6858000"/>
                <a:gd name="connsiteX20" fmla="*/ 8343947 w 8899328"/>
                <a:gd name="connsiteY20" fmla="*/ 4028973 h 6858000"/>
                <a:gd name="connsiteX21" fmla="*/ 8353867 w 8899328"/>
                <a:gd name="connsiteY21" fmla="*/ 3936961 h 6858000"/>
                <a:gd name="connsiteX22" fmla="*/ 8361055 w 8899328"/>
                <a:gd name="connsiteY22" fmla="*/ 3844661 h 6858000"/>
                <a:gd name="connsiteX23" fmla="*/ 8365083 w 8899328"/>
                <a:gd name="connsiteY23" fmla="*/ 3475748 h 6858000"/>
                <a:gd name="connsiteX24" fmla="*/ 8359475 w 8899328"/>
                <a:gd name="connsiteY24" fmla="*/ 3383736 h 6858000"/>
                <a:gd name="connsiteX25" fmla="*/ 8350992 w 8899328"/>
                <a:gd name="connsiteY25" fmla="*/ 3292012 h 6858000"/>
                <a:gd name="connsiteX26" fmla="*/ 8340497 w 8899328"/>
                <a:gd name="connsiteY26" fmla="*/ 3200431 h 6858000"/>
                <a:gd name="connsiteX27" fmla="*/ 8327557 w 8899328"/>
                <a:gd name="connsiteY27" fmla="*/ 3109137 h 6858000"/>
                <a:gd name="connsiteX28" fmla="*/ 8252222 w 8899328"/>
                <a:gd name="connsiteY28" fmla="*/ 2747843 h 6858000"/>
                <a:gd name="connsiteX29" fmla="*/ 7998038 w 8899328"/>
                <a:gd name="connsiteY29" fmla="*/ 2051137 h 6858000"/>
                <a:gd name="connsiteX30" fmla="*/ 7825803 w 8899328"/>
                <a:gd name="connsiteY30" fmla="*/ 1719174 h 6858000"/>
                <a:gd name="connsiteX31" fmla="*/ 7627401 w 8899328"/>
                <a:gd name="connsiteY31" fmla="*/ 1399431 h 6858000"/>
                <a:gd name="connsiteX32" fmla="*/ 7404557 w 8899328"/>
                <a:gd name="connsiteY32" fmla="*/ 1093490 h 6858000"/>
                <a:gd name="connsiteX33" fmla="*/ 7157849 w 8899328"/>
                <a:gd name="connsiteY33" fmla="*/ 803362 h 6858000"/>
                <a:gd name="connsiteX34" fmla="*/ 6889001 w 8899328"/>
                <a:gd name="connsiteY34" fmla="*/ 530489 h 6858000"/>
                <a:gd name="connsiteX35" fmla="*/ 6597149 w 8899328"/>
                <a:gd name="connsiteY35" fmla="*/ 279180 h 6858000"/>
                <a:gd name="connsiteX36" fmla="*/ 6283731 w 8899328"/>
                <a:gd name="connsiteY36" fmla="*/ 51736 h 6858000"/>
                <a:gd name="connsiteX37" fmla="*/ 1862338 w 8899328"/>
                <a:gd name="connsiteY37" fmla="*/ 0 h 6858000"/>
                <a:gd name="connsiteX38" fmla="*/ 2555184 w 8899328"/>
                <a:gd name="connsiteY38" fmla="*/ 0 h 6858000"/>
                <a:gd name="connsiteX39" fmla="*/ 2420890 w 8899328"/>
                <a:gd name="connsiteY39" fmla="*/ 86030 h 6858000"/>
                <a:gd name="connsiteX40" fmla="*/ 1703381 w 8899328"/>
                <a:gd name="connsiteY40" fmla="*/ 715375 h 6858000"/>
                <a:gd name="connsiteX41" fmla="*/ 923719 w 8899328"/>
                <a:gd name="connsiteY41" fmla="*/ 1986010 h 6858000"/>
                <a:gd name="connsiteX42" fmla="*/ 717122 w 8899328"/>
                <a:gd name="connsiteY42" fmla="*/ 2694936 h 6858000"/>
                <a:gd name="connsiteX43" fmla="*/ 646244 w 8899328"/>
                <a:gd name="connsiteY43" fmla="*/ 3427730 h 6858000"/>
                <a:gd name="connsiteX44" fmla="*/ 707346 w 8899328"/>
                <a:gd name="connsiteY44" fmla="*/ 4160522 h 6858000"/>
                <a:gd name="connsiteX45" fmla="*/ 902872 w 8899328"/>
                <a:gd name="connsiteY45" fmla="*/ 4869880 h 6858000"/>
                <a:gd name="connsiteX46" fmla="*/ 1677359 w 8899328"/>
                <a:gd name="connsiteY46" fmla="*/ 6124701 h 6858000"/>
                <a:gd name="connsiteX47" fmla="*/ 2547624 w 8899328"/>
                <a:gd name="connsiteY47" fmla="*/ 6829930 h 6858000"/>
                <a:gd name="connsiteX48" fmla="*/ 2596857 w 8899328"/>
                <a:gd name="connsiteY48" fmla="*/ 6858000 h 6858000"/>
                <a:gd name="connsiteX49" fmla="*/ 1525198 w 8899328"/>
                <a:gd name="connsiteY49" fmla="*/ 6858000 h 6858000"/>
                <a:gd name="connsiteX50" fmla="*/ 1457823 w 8899328"/>
                <a:gd name="connsiteY50" fmla="*/ 6800585 h 6858000"/>
                <a:gd name="connsiteX51" fmla="*/ 0 w 8899328"/>
                <a:gd name="connsiteY51" fmla="*/ 3560285 h 6858000"/>
                <a:gd name="connsiteX52" fmla="*/ 1787372 w 8899328"/>
                <a:gd name="connsiteY52" fmla="*/ 5244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8899328" h="6858000">
                  <a:moveTo>
                    <a:pt x="6200652" y="0"/>
                  </a:moveTo>
                  <a:lnTo>
                    <a:pt x="7036991" y="0"/>
                  </a:lnTo>
                  <a:lnTo>
                    <a:pt x="7111956" y="52444"/>
                  </a:lnTo>
                  <a:cubicBezTo>
                    <a:pt x="8196995" y="850732"/>
                    <a:pt x="8899328" y="2124819"/>
                    <a:pt x="8899328" y="3560285"/>
                  </a:cubicBezTo>
                  <a:cubicBezTo>
                    <a:pt x="8899328" y="4844649"/>
                    <a:pt x="8337073" y="5999820"/>
                    <a:pt x="7441506" y="6800585"/>
                  </a:cubicBezTo>
                  <a:lnTo>
                    <a:pt x="7374130" y="6858000"/>
                  </a:lnTo>
                  <a:lnTo>
                    <a:pt x="5835221" y="6858000"/>
                  </a:lnTo>
                  <a:lnTo>
                    <a:pt x="5891385" y="6810175"/>
                  </a:lnTo>
                  <a:cubicBezTo>
                    <a:pt x="5939440" y="6767098"/>
                    <a:pt x="5986561" y="6722781"/>
                    <a:pt x="6032854" y="6677494"/>
                  </a:cubicBezTo>
                  <a:cubicBezTo>
                    <a:pt x="6079290" y="6632350"/>
                    <a:pt x="6125297" y="6586487"/>
                    <a:pt x="6170584" y="6539762"/>
                  </a:cubicBezTo>
                  <a:cubicBezTo>
                    <a:pt x="6215872" y="6493038"/>
                    <a:pt x="6260585" y="6445738"/>
                    <a:pt x="6305296" y="6398150"/>
                  </a:cubicBezTo>
                  <a:cubicBezTo>
                    <a:pt x="6394865" y="6303119"/>
                    <a:pt x="6483283" y="6206649"/>
                    <a:pt x="6572709" y="6110468"/>
                  </a:cubicBezTo>
                  <a:lnTo>
                    <a:pt x="6707707" y="5966410"/>
                  </a:lnTo>
                  <a:cubicBezTo>
                    <a:pt x="6752995" y="5918535"/>
                    <a:pt x="6798426" y="5871090"/>
                    <a:pt x="6846876" y="5823934"/>
                  </a:cubicBezTo>
                  <a:cubicBezTo>
                    <a:pt x="7037227" y="5634303"/>
                    <a:pt x="7265821" y="5478169"/>
                    <a:pt x="7497863" y="5348633"/>
                  </a:cubicBezTo>
                  <a:cubicBezTo>
                    <a:pt x="7612735" y="5282499"/>
                    <a:pt x="7726745" y="5220534"/>
                    <a:pt x="7825226" y="5147788"/>
                  </a:cubicBezTo>
                  <a:cubicBezTo>
                    <a:pt x="7924139" y="5075471"/>
                    <a:pt x="8006807" y="4992085"/>
                    <a:pt x="8071216" y="4893890"/>
                  </a:cubicBezTo>
                  <a:cubicBezTo>
                    <a:pt x="8136631" y="4796702"/>
                    <a:pt x="8185081" y="4686430"/>
                    <a:pt x="8224043" y="4570985"/>
                  </a:cubicBezTo>
                  <a:cubicBezTo>
                    <a:pt x="8263005" y="4455537"/>
                    <a:pt x="8292046" y="4334053"/>
                    <a:pt x="8315049" y="4212279"/>
                  </a:cubicBezTo>
                  <a:cubicBezTo>
                    <a:pt x="8320225" y="4181657"/>
                    <a:pt x="8326407" y="4151321"/>
                    <a:pt x="8330721" y="4120699"/>
                  </a:cubicBezTo>
                  <a:lnTo>
                    <a:pt x="8343947" y="4028973"/>
                  </a:lnTo>
                  <a:lnTo>
                    <a:pt x="8353867" y="3936961"/>
                  </a:lnTo>
                  <a:cubicBezTo>
                    <a:pt x="8357605" y="3906338"/>
                    <a:pt x="8358468" y="3875427"/>
                    <a:pt x="8361055" y="3844661"/>
                  </a:cubicBezTo>
                  <a:cubicBezTo>
                    <a:pt x="8369825" y="3721738"/>
                    <a:pt x="8369969" y="3598527"/>
                    <a:pt x="8365083" y="3475748"/>
                  </a:cubicBezTo>
                  <a:lnTo>
                    <a:pt x="8359475" y="3383736"/>
                  </a:lnTo>
                  <a:cubicBezTo>
                    <a:pt x="8357031" y="3353114"/>
                    <a:pt x="8353723" y="3322634"/>
                    <a:pt x="8350992" y="3292012"/>
                  </a:cubicBezTo>
                  <a:cubicBezTo>
                    <a:pt x="8348549" y="3261388"/>
                    <a:pt x="8343947" y="3230909"/>
                    <a:pt x="8340497" y="3200431"/>
                  </a:cubicBezTo>
                  <a:cubicBezTo>
                    <a:pt x="8337333" y="3169807"/>
                    <a:pt x="8332301" y="3139471"/>
                    <a:pt x="8327557" y="3109137"/>
                  </a:cubicBezTo>
                  <a:cubicBezTo>
                    <a:pt x="8308293" y="2987651"/>
                    <a:pt x="8283133" y="2867173"/>
                    <a:pt x="8252222" y="2747843"/>
                  </a:cubicBezTo>
                  <a:cubicBezTo>
                    <a:pt x="8188963" y="2509618"/>
                    <a:pt x="8103565" y="2276424"/>
                    <a:pt x="7998038" y="2051137"/>
                  </a:cubicBezTo>
                  <a:cubicBezTo>
                    <a:pt x="7945131" y="1938709"/>
                    <a:pt x="7887767" y="1827864"/>
                    <a:pt x="7825803" y="1719174"/>
                  </a:cubicBezTo>
                  <a:cubicBezTo>
                    <a:pt x="7764413" y="1610196"/>
                    <a:pt x="7697704" y="1503807"/>
                    <a:pt x="7627401" y="1399431"/>
                  </a:cubicBezTo>
                  <a:cubicBezTo>
                    <a:pt x="7557241" y="1295054"/>
                    <a:pt x="7482337" y="1193408"/>
                    <a:pt x="7404557" y="1093490"/>
                  </a:cubicBezTo>
                  <a:cubicBezTo>
                    <a:pt x="7326203" y="994145"/>
                    <a:pt x="7243824" y="897388"/>
                    <a:pt x="7157849" y="803362"/>
                  </a:cubicBezTo>
                  <a:cubicBezTo>
                    <a:pt x="7071731" y="709624"/>
                    <a:pt x="6982739" y="617755"/>
                    <a:pt x="6889001" y="530489"/>
                  </a:cubicBezTo>
                  <a:cubicBezTo>
                    <a:pt x="6795407" y="443077"/>
                    <a:pt x="6698076" y="359115"/>
                    <a:pt x="6597149" y="279180"/>
                  </a:cubicBezTo>
                  <a:cubicBezTo>
                    <a:pt x="6496223" y="199244"/>
                    <a:pt x="6391846" y="122902"/>
                    <a:pt x="6283731" y="51736"/>
                  </a:cubicBezTo>
                  <a:close/>
                  <a:moveTo>
                    <a:pt x="1862338" y="0"/>
                  </a:moveTo>
                  <a:lnTo>
                    <a:pt x="2555184" y="0"/>
                  </a:lnTo>
                  <a:lnTo>
                    <a:pt x="2420890" y="86030"/>
                  </a:lnTo>
                  <a:cubicBezTo>
                    <a:pt x="2154693" y="266478"/>
                    <a:pt x="1913733" y="479863"/>
                    <a:pt x="1703381" y="715375"/>
                  </a:cubicBezTo>
                  <a:cubicBezTo>
                    <a:pt x="1365810" y="1092339"/>
                    <a:pt x="1104149" y="1525660"/>
                    <a:pt x="923719" y="1986010"/>
                  </a:cubicBezTo>
                  <a:cubicBezTo>
                    <a:pt x="833720" y="2216041"/>
                    <a:pt x="763129" y="2453260"/>
                    <a:pt x="717122" y="2694936"/>
                  </a:cubicBezTo>
                  <a:cubicBezTo>
                    <a:pt x="671259" y="2936614"/>
                    <a:pt x="647538" y="3182027"/>
                    <a:pt x="646244" y="3427730"/>
                  </a:cubicBezTo>
                  <a:cubicBezTo>
                    <a:pt x="644376" y="3673432"/>
                    <a:pt x="665077" y="3918845"/>
                    <a:pt x="707346" y="4160522"/>
                  </a:cubicBezTo>
                  <a:cubicBezTo>
                    <a:pt x="749183" y="4402342"/>
                    <a:pt x="816035" y="4639849"/>
                    <a:pt x="902872" y="4869880"/>
                  </a:cubicBezTo>
                  <a:cubicBezTo>
                    <a:pt x="1077984" y="5329367"/>
                    <a:pt x="1339500" y="5759239"/>
                    <a:pt x="1677359" y="6124701"/>
                  </a:cubicBezTo>
                  <a:cubicBezTo>
                    <a:pt x="1930752" y="6398797"/>
                    <a:pt x="2225066" y="6636097"/>
                    <a:pt x="2547624" y="6829930"/>
                  </a:cubicBezTo>
                  <a:lnTo>
                    <a:pt x="2596857" y="6858000"/>
                  </a:lnTo>
                  <a:lnTo>
                    <a:pt x="1525198" y="6858000"/>
                  </a:lnTo>
                  <a:lnTo>
                    <a:pt x="1457823" y="6800585"/>
                  </a:lnTo>
                  <a:cubicBezTo>
                    <a:pt x="562255" y="5999820"/>
                    <a:pt x="0" y="4844649"/>
                    <a:pt x="0" y="3560285"/>
                  </a:cubicBezTo>
                  <a:cubicBezTo>
                    <a:pt x="0" y="2124819"/>
                    <a:pt x="702333" y="850732"/>
                    <a:pt x="1787372" y="52444"/>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useBgFill="1">
          <p:nvSpPr>
            <p:cNvPr id="26" name="Freeform: Shape 25">
              <a:extLst>
                <a:ext uri="{FF2B5EF4-FFF2-40B4-BE49-F238E27FC236}">
                  <a16:creationId xmlns:a16="http://schemas.microsoft.com/office/drawing/2014/main" id="{100AB910-B0C2-495C-AFD9-34F51C9D45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3810"/>
              <a:ext cx="12192000" cy="6858000"/>
            </a:xfrm>
            <a:custGeom>
              <a:avLst/>
              <a:gdLst>
                <a:gd name="connsiteX0" fmla="*/ 8201697 w 12192000"/>
                <a:gd name="connsiteY0" fmla="*/ 0 h 6858001"/>
                <a:gd name="connsiteX1" fmla="*/ 12192000 w 12192000"/>
                <a:gd name="connsiteY1" fmla="*/ 0 h 6858001"/>
                <a:gd name="connsiteX2" fmla="*/ 12192000 w 12192000"/>
                <a:gd name="connsiteY2" fmla="*/ 6858001 h 6858001"/>
                <a:gd name="connsiteX3" fmla="*/ 8460487 w 12192000"/>
                <a:gd name="connsiteY3" fmla="*/ 6858001 h 6858001"/>
                <a:gd name="connsiteX4" fmla="*/ 8553921 w 12192000"/>
                <a:gd name="connsiteY4" fmla="*/ 6784577 h 6858001"/>
                <a:gd name="connsiteX5" fmla="*/ 10092281 w 12192000"/>
                <a:gd name="connsiteY5" fmla="*/ 3522553 h 6858001"/>
                <a:gd name="connsiteX6" fmla="*/ 8228486 w 12192000"/>
                <a:gd name="connsiteY6" fmla="*/ 17174 h 6858001"/>
                <a:gd name="connsiteX7" fmla="*/ 0 w 12192000"/>
                <a:gd name="connsiteY7" fmla="*/ 0 h 6858001"/>
                <a:gd name="connsiteX8" fmla="*/ 3528179 w 12192000"/>
                <a:gd name="connsiteY8" fmla="*/ 0 h 6858001"/>
                <a:gd name="connsiteX9" fmla="*/ 3501391 w 12192000"/>
                <a:gd name="connsiteY9" fmla="*/ 17174 h 6858001"/>
                <a:gd name="connsiteX10" fmla="*/ 1637595 w 12192000"/>
                <a:gd name="connsiteY10" fmla="*/ 3522553 h 6858001"/>
                <a:gd name="connsiteX11" fmla="*/ 3175956 w 12192000"/>
                <a:gd name="connsiteY11" fmla="*/ 6784577 h 6858001"/>
                <a:gd name="connsiteX12" fmla="*/ 3269390 w 12192000"/>
                <a:gd name="connsiteY12" fmla="*/ 6858001 h 6858001"/>
                <a:gd name="connsiteX13" fmla="*/ 0 w 12192000"/>
                <a:gd name="connsiteY13" fmla="*/ 685800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192000" h="6858001">
                  <a:moveTo>
                    <a:pt x="8201697" y="0"/>
                  </a:moveTo>
                  <a:lnTo>
                    <a:pt x="12192000" y="0"/>
                  </a:lnTo>
                  <a:lnTo>
                    <a:pt x="12192000" y="6858001"/>
                  </a:lnTo>
                  <a:lnTo>
                    <a:pt x="8460487" y="6858001"/>
                  </a:lnTo>
                  <a:lnTo>
                    <a:pt x="8553921" y="6784577"/>
                  </a:lnTo>
                  <a:cubicBezTo>
                    <a:pt x="9493436" y="6009220"/>
                    <a:pt x="10092281" y="4835820"/>
                    <a:pt x="10092281" y="3522553"/>
                  </a:cubicBezTo>
                  <a:cubicBezTo>
                    <a:pt x="10092281" y="2063368"/>
                    <a:pt x="9352966" y="776858"/>
                    <a:pt x="8228486" y="17174"/>
                  </a:cubicBezTo>
                  <a:close/>
                  <a:moveTo>
                    <a:pt x="0" y="0"/>
                  </a:moveTo>
                  <a:lnTo>
                    <a:pt x="3528179" y="0"/>
                  </a:lnTo>
                  <a:lnTo>
                    <a:pt x="3501391" y="17174"/>
                  </a:lnTo>
                  <a:cubicBezTo>
                    <a:pt x="2376910" y="776858"/>
                    <a:pt x="1637595" y="2063368"/>
                    <a:pt x="1637595" y="3522553"/>
                  </a:cubicBezTo>
                  <a:cubicBezTo>
                    <a:pt x="1637595" y="4835820"/>
                    <a:pt x="2236440" y="6009220"/>
                    <a:pt x="3175956" y="6784577"/>
                  </a:cubicBezTo>
                  <a:lnTo>
                    <a:pt x="3269390" y="6858001"/>
                  </a:lnTo>
                  <a:lnTo>
                    <a:pt x="0" y="6858001"/>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0" name="TextBox 29">
            <a:extLst>
              <a:ext uri="{FF2B5EF4-FFF2-40B4-BE49-F238E27FC236}">
                <a16:creationId xmlns:a16="http://schemas.microsoft.com/office/drawing/2014/main" id="{0DBCFEE0-E4BA-4234-B8C4-683EDFBE34ED}"/>
              </a:ext>
            </a:extLst>
          </p:cNvPr>
          <p:cNvSpPr txBox="1"/>
          <p:nvPr/>
        </p:nvSpPr>
        <p:spPr>
          <a:xfrm>
            <a:off x="9612059" y="1447652"/>
            <a:ext cx="2220578" cy="3970318"/>
          </a:xfrm>
          <a:custGeom>
            <a:avLst/>
            <a:gdLst>
              <a:gd name="connsiteX0" fmla="*/ 0 w 2220578"/>
              <a:gd name="connsiteY0" fmla="*/ 0 h 3970318"/>
              <a:gd name="connsiteX1" fmla="*/ 555145 w 2220578"/>
              <a:gd name="connsiteY1" fmla="*/ 0 h 3970318"/>
              <a:gd name="connsiteX2" fmla="*/ 1132495 w 2220578"/>
              <a:gd name="connsiteY2" fmla="*/ 0 h 3970318"/>
              <a:gd name="connsiteX3" fmla="*/ 1732051 w 2220578"/>
              <a:gd name="connsiteY3" fmla="*/ 0 h 3970318"/>
              <a:gd name="connsiteX4" fmla="*/ 2220578 w 2220578"/>
              <a:gd name="connsiteY4" fmla="*/ 0 h 3970318"/>
              <a:gd name="connsiteX5" fmla="*/ 2220578 w 2220578"/>
              <a:gd name="connsiteY5" fmla="*/ 701423 h 3970318"/>
              <a:gd name="connsiteX6" fmla="*/ 2220578 w 2220578"/>
              <a:gd name="connsiteY6" fmla="*/ 1244033 h 3970318"/>
              <a:gd name="connsiteX7" fmla="*/ 2220578 w 2220578"/>
              <a:gd name="connsiteY7" fmla="*/ 1905753 h 3970318"/>
              <a:gd name="connsiteX8" fmla="*/ 2220578 w 2220578"/>
              <a:gd name="connsiteY8" fmla="*/ 2488066 h 3970318"/>
              <a:gd name="connsiteX9" fmla="*/ 2220578 w 2220578"/>
              <a:gd name="connsiteY9" fmla="*/ 3149786 h 3970318"/>
              <a:gd name="connsiteX10" fmla="*/ 2220578 w 2220578"/>
              <a:gd name="connsiteY10" fmla="*/ 3970318 h 3970318"/>
              <a:gd name="connsiteX11" fmla="*/ 1665434 w 2220578"/>
              <a:gd name="connsiteY11" fmla="*/ 3970318 h 3970318"/>
              <a:gd name="connsiteX12" fmla="*/ 1110289 w 2220578"/>
              <a:gd name="connsiteY12" fmla="*/ 3970318 h 3970318"/>
              <a:gd name="connsiteX13" fmla="*/ 532939 w 2220578"/>
              <a:gd name="connsiteY13" fmla="*/ 3970318 h 3970318"/>
              <a:gd name="connsiteX14" fmla="*/ 0 w 2220578"/>
              <a:gd name="connsiteY14" fmla="*/ 3970318 h 3970318"/>
              <a:gd name="connsiteX15" fmla="*/ 0 w 2220578"/>
              <a:gd name="connsiteY15" fmla="*/ 3308598 h 3970318"/>
              <a:gd name="connsiteX16" fmla="*/ 0 w 2220578"/>
              <a:gd name="connsiteY16" fmla="*/ 2726285 h 3970318"/>
              <a:gd name="connsiteX17" fmla="*/ 0 w 2220578"/>
              <a:gd name="connsiteY17" fmla="*/ 1985159 h 3970318"/>
              <a:gd name="connsiteX18" fmla="*/ 0 w 2220578"/>
              <a:gd name="connsiteY18" fmla="*/ 1442549 h 3970318"/>
              <a:gd name="connsiteX19" fmla="*/ 0 w 2220578"/>
              <a:gd name="connsiteY19" fmla="*/ 780829 h 3970318"/>
              <a:gd name="connsiteX20" fmla="*/ 0 w 2220578"/>
              <a:gd name="connsiteY20" fmla="*/ 0 h 3970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220578" h="3970318" fill="none" extrusionOk="0">
                <a:moveTo>
                  <a:pt x="0" y="0"/>
                </a:moveTo>
                <a:cubicBezTo>
                  <a:pt x="192790" y="1317"/>
                  <a:pt x="342437" y="-11719"/>
                  <a:pt x="555145" y="0"/>
                </a:cubicBezTo>
                <a:cubicBezTo>
                  <a:pt x="767853" y="11719"/>
                  <a:pt x="989519" y="26022"/>
                  <a:pt x="1132495" y="0"/>
                </a:cubicBezTo>
                <a:cubicBezTo>
                  <a:pt x="1275471" y="-26022"/>
                  <a:pt x="1545009" y="-7405"/>
                  <a:pt x="1732051" y="0"/>
                </a:cubicBezTo>
                <a:cubicBezTo>
                  <a:pt x="1919093" y="7405"/>
                  <a:pt x="2044738" y="20426"/>
                  <a:pt x="2220578" y="0"/>
                </a:cubicBezTo>
                <a:cubicBezTo>
                  <a:pt x="2237294" y="152964"/>
                  <a:pt x="2253490" y="556247"/>
                  <a:pt x="2220578" y="701423"/>
                </a:cubicBezTo>
                <a:cubicBezTo>
                  <a:pt x="2187666" y="846599"/>
                  <a:pt x="2233474" y="984431"/>
                  <a:pt x="2220578" y="1244033"/>
                </a:cubicBezTo>
                <a:cubicBezTo>
                  <a:pt x="2207683" y="1503635"/>
                  <a:pt x="2190407" y="1708037"/>
                  <a:pt x="2220578" y="1905753"/>
                </a:cubicBezTo>
                <a:cubicBezTo>
                  <a:pt x="2250749" y="2103469"/>
                  <a:pt x="2237537" y="2363190"/>
                  <a:pt x="2220578" y="2488066"/>
                </a:cubicBezTo>
                <a:cubicBezTo>
                  <a:pt x="2203619" y="2612942"/>
                  <a:pt x="2224693" y="2822206"/>
                  <a:pt x="2220578" y="3149786"/>
                </a:cubicBezTo>
                <a:cubicBezTo>
                  <a:pt x="2216463" y="3477366"/>
                  <a:pt x="2255836" y="3598160"/>
                  <a:pt x="2220578" y="3970318"/>
                </a:cubicBezTo>
                <a:cubicBezTo>
                  <a:pt x="2058254" y="3975991"/>
                  <a:pt x="1910878" y="3958156"/>
                  <a:pt x="1665434" y="3970318"/>
                </a:cubicBezTo>
                <a:cubicBezTo>
                  <a:pt x="1419990" y="3982480"/>
                  <a:pt x="1248239" y="3966743"/>
                  <a:pt x="1110289" y="3970318"/>
                </a:cubicBezTo>
                <a:cubicBezTo>
                  <a:pt x="972339" y="3973893"/>
                  <a:pt x="791228" y="3976127"/>
                  <a:pt x="532939" y="3970318"/>
                </a:cubicBezTo>
                <a:cubicBezTo>
                  <a:pt x="274650" y="3964510"/>
                  <a:pt x="228254" y="3988802"/>
                  <a:pt x="0" y="3970318"/>
                </a:cubicBezTo>
                <a:cubicBezTo>
                  <a:pt x="21256" y="3674018"/>
                  <a:pt x="18789" y="3513185"/>
                  <a:pt x="0" y="3308598"/>
                </a:cubicBezTo>
                <a:cubicBezTo>
                  <a:pt x="-18789" y="3104011"/>
                  <a:pt x="-23302" y="2999728"/>
                  <a:pt x="0" y="2726285"/>
                </a:cubicBezTo>
                <a:cubicBezTo>
                  <a:pt x="23302" y="2452842"/>
                  <a:pt x="-35637" y="2307847"/>
                  <a:pt x="0" y="1985159"/>
                </a:cubicBezTo>
                <a:cubicBezTo>
                  <a:pt x="35637" y="1662471"/>
                  <a:pt x="7350" y="1608323"/>
                  <a:pt x="0" y="1442549"/>
                </a:cubicBezTo>
                <a:cubicBezTo>
                  <a:pt x="-7350" y="1276775"/>
                  <a:pt x="-23313" y="1038563"/>
                  <a:pt x="0" y="780829"/>
                </a:cubicBezTo>
                <a:cubicBezTo>
                  <a:pt x="23313" y="523095"/>
                  <a:pt x="-26153" y="267866"/>
                  <a:pt x="0" y="0"/>
                </a:cubicBezTo>
                <a:close/>
              </a:path>
              <a:path w="2220578" h="3970318" stroke="0" extrusionOk="0">
                <a:moveTo>
                  <a:pt x="0" y="0"/>
                </a:moveTo>
                <a:cubicBezTo>
                  <a:pt x="285722" y="26563"/>
                  <a:pt x="342422" y="6198"/>
                  <a:pt x="577350" y="0"/>
                </a:cubicBezTo>
                <a:cubicBezTo>
                  <a:pt x="812278" y="-6198"/>
                  <a:pt x="1013212" y="22055"/>
                  <a:pt x="1154701" y="0"/>
                </a:cubicBezTo>
                <a:cubicBezTo>
                  <a:pt x="1296190" y="-22055"/>
                  <a:pt x="1402286" y="-15221"/>
                  <a:pt x="1643228" y="0"/>
                </a:cubicBezTo>
                <a:cubicBezTo>
                  <a:pt x="1884170" y="15221"/>
                  <a:pt x="1963912" y="-27637"/>
                  <a:pt x="2220578" y="0"/>
                </a:cubicBezTo>
                <a:cubicBezTo>
                  <a:pt x="2226773" y="245265"/>
                  <a:pt x="2241092" y="522822"/>
                  <a:pt x="2220578" y="701423"/>
                </a:cubicBezTo>
                <a:cubicBezTo>
                  <a:pt x="2200064" y="880024"/>
                  <a:pt x="2242249" y="1090704"/>
                  <a:pt x="2220578" y="1323439"/>
                </a:cubicBezTo>
                <a:cubicBezTo>
                  <a:pt x="2198907" y="1556174"/>
                  <a:pt x="2221673" y="1746392"/>
                  <a:pt x="2220578" y="1905753"/>
                </a:cubicBezTo>
                <a:cubicBezTo>
                  <a:pt x="2219483" y="2065114"/>
                  <a:pt x="2223808" y="2366569"/>
                  <a:pt x="2220578" y="2488066"/>
                </a:cubicBezTo>
                <a:cubicBezTo>
                  <a:pt x="2217348" y="2609563"/>
                  <a:pt x="2191536" y="2929706"/>
                  <a:pt x="2220578" y="3070379"/>
                </a:cubicBezTo>
                <a:cubicBezTo>
                  <a:pt x="2249620" y="3211052"/>
                  <a:pt x="2192604" y="3730299"/>
                  <a:pt x="2220578" y="3970318"/>
                </a:cubicBezTo>
                <a:cubicBezTo>
                  <a:pt x="2002897" y="3981327"/>
                  <a:pt x="1947555" y="3970969"/>
                  <a:pt x="1732051" y="3970318"/>
                </a:cubicBezTo>
                <a:cubicBezTo>
                  <a:pt x="1516547" y="3969667"/>
                  <a:pt x="1307422" y="3963141"/>
                  <a:pt x="1132495" y="3970318"/>
                </a:cubicBezTo>
                <a:cubicBezTo>
                  <a:pt x="957568" y="3977495"/>
                  <a:pt x="827584" y="3992410"/>
                  <a:pt x="643968" y="3970318"/>
                </a:cubicBezTo>
                <a:cubicBezTo>
                  <a:pt x="460352" y="3948226"/>
                  <a:pt x="225300" y="3980055"/>
                  <a:pt x="0" y="3970318"/>
                </a:cubicBezTo>
                <a:cubicBezTo>
                  <a:pt x="-13689" y="3833380"/>
                  <a:pt x="-10702" y="3598104"/>
                  <a:pt x="0" y="3427708"/>
                </a:cubicBezTo>
                <a:cubicBezTo>
                  <a:pt x="10702" y="3257312"/>
                  <a:pt x="-24181" y="2917405"/>
                  <a:pt x="0" y="2726285"/>
                </a:cubicBezTo>
                <a:cubicBezTo>
                  <a:pt x="24181" y="2535165"/>
                  <a:pt x="26158" y="2272207"/>
                  <a:pt x="0" y="2104269"/>
                </a:cubicBezTo>
                <a:cubicBezTo>
                  <a:pt x="-26158" y="1936331"/>
                  <a:pt x="1763" y="1674149"/>
                  <a:pt x="0" y="1482252"/>
                </a:cubicBezTo>
                <a:cubicBezTo>
                  <a:pt x="-1763" y="1290355"/>
                  <a:pt x="3215" y="1039693"/>
                  <a:pt x="0" y="899939"/>
                </a:cubicBezTo>
                <a:cubicBezTo>
                  <a:pt x="-3215" y="760185"/>
                  <a:pt x="806" y="187025"/>
                  <a:pt x="0" y="0"/>
                </a:cubicBezTo>
                <a:close/>
              </a:path>
            </a:pathLst>
          </a:custGeom>
          <a:solidFill>
            <a:schemeClr val="accent4">
              <a:lumMod val="20000"/>
              <a:lumOff val="80000"/>
            </a:schemeClr>
          </a:solidFill>
          <a:ln w="19050">
            <a:solidFill>
              <a:srgbClr val="FFFF00"/>
            </a:solidFill>
            <a:extLst>
              <a:ext uri="{C807C97D-BFC1-408E-A445-0C87EB9F89A2}">
                <ask:lineSketchStyleProps xmlns:ask="http://schemas.microsoft.com/office/drawing/2018/sketchyshapes" sd="1100333653">
                  <a:prstGeom prst="rect">
                    <a:avLst/>
                  </a:prstGeom>
                  <ask:type>
                    <ask:lineSketchFreehand/>
                  </ask:type>
                </ask:lineSketchStyleProps>
              </a:ext>
            </a:extLst>
          </a:ln>
        </p:spPr>
        <p:txBody>
          <a:bodyPr wrap="square">
            <a:spAutoFit/>
          </a:bodyPr>
          <a:lstStyle/>
          <a:p>
            <a:r>
              <a:rPr lang="en-US" sz="2800" dirty="0">
                <a:effectLst/>
                <a:latin typeface="Times New Roman" panose="02020603050405020304" pitchFamily="18" charset="0"/>
                <a:ea typeface="Calibri" panose="020F0502020204030204" pitchFamily="34" charset="0"/>
              </a:rPr>
              <a:t>“</a:t>
            </a:r>
            <a:r>
              <a:rPr lang="en-US" sz="2800" i="1" dirty="0" err="1">
                <a:effectLst/>
                <a:latin typeface="Times New Roman" panose="02020603050405020304" pitchFamily="18" charset="0"/>
                <a:ea typeface="Calibri" panose="020F0502020204030204" pitchFamily="34" charset="0"/>
              </a:rPr>
              <a:t>Tiếng</a:t>
            </a:r>
            <a:r>
              <a:rPr lang="en-US" sz="2800" i="1" dirty="0">
                <a:effectLst/>
                <a:latin typeface="Times New Roman" panose="02020603050405020304" pitchFamily="18" charset="0"/>
                <a:ea typeface="Calibri" panose="020F0502020204030204" pitchFamily="34" charset="0"/>
              </a:rPr>
              <a:t> </a:t>
            </a:r>
            <a:r>
              <a:rPr lang="en-US" sz="2800" i="1" dirty="0" err="1">
                <a:effectLst/>
                <a:latin typeface="Times New Roman" panose="02020603050405020304" pitchFamily="18" charset="0"/>
                <a:ea typeface="Calibri" panose="020F0502020204030204" pitchFamily="34" charset="0"/>
              </a:rPr>
              <a:t>gà</a:t>
            </a:r>
            <a:r>
              <a:rPr lang="en-US" sz="2800" i="1" dirty="0">
                <a:effectLst/>
                <a:latin typeface="Times New Roman" panose="02020603050405020304" pitchFamily="18" charset="0"/>
                <a:ea typeface="Calibri" panose="020F0502020204030204" pitchFamily="34" charset="0"/>
              </a:rPr>
              <a:t> </a:t>
            </a:r>
            <a:r>
              <a:rPr lang="en-US" sz="2800" i="1" dirty="0" err="1">
                <a:effectLst/>
                <a:latin typeface="Times New Roman" panose="02020603050405020304" pitchFamily="18" charset="0"/>
                <a:ea typeface="Calibri" panose="020F0502020204030204" pitchFamily="34" charset="0"/>
              </a:rPr>
              <a:t>trưa</a:t>
            </a:r>
            <a:r>
              <a:rPr lang="en-US" sz="2800" i="1" dirty="0">
                <a:effectLst/>
                <a:latin typeface="Times New Roman" panose="02020603050405020304" pitchFamily="18" charset="0"/>
                <a:ea typeface="Calibri" panose="020F0502020204030204" pitchFamily="34" charset="0"/>
              </a:rPr>
              <a:t>”</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của</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Xuân</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Quỳnh</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cho</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bạn</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đọc</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thấy</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được</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tình</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bà</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cháu</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thắm</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thiết</a:t>
            </a:r>
            <a:r>
              <a:rPr lang="en-US" sz="2800" dirty="0">
                <a:effectLst/>
                <a:latin typeface="Times New Roman" panose="02020603050405020304" pitchFamily="18" charset="0"/>
                <a:ea typeface="Calibri" panose="020F0502020204030204" pitchFamily="34" charset="0"/>
              </a:rPr>
              <a:t>, ý </a:t>
            </a:r>
            <a:r>
              <a:rPr lang="en-US" sz="2800" dirty="0" err="1">
                <a:effectLst/>
                <a:latin typeface="Times New Roman" panose="02020603050405020304" pitchFamily="18" charset="0"/>
                <a:ea typeface="Calibri" panose="020F0502020204030204" pitchFamily="34" charset="0"/>
              </a:rPr>
              <a:t>nghĩa</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của</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kỉ</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niệm</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tuổi</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thơ</a:t>
            </a:r>
            <a:r>
              <a:rPr lang="en-US" sz="2800" dirty="0">
                <a:effectLst/>
                <a:latin typeface="Times New Roman" panose="02020603050405020304" pitchFamily="18" charset="0"/>
                <a:ea typeface="Calibri" panose="020F0502020204030204" pitchFamily="34" charset="0"/>
              </a:rPr>
              <a:t>.</a:t>
            </a:r>
            <a:endParaRPr lang="en-US" sz="2800" dirty="0"/>
          </a:p>
        </p:txBody>
      </p:sp>
    </p:spTree>
    <p:extLst>
      <p:ext uri="{BB962C8B-B14F-4D97-AF65-F5344CB8AC3E}">
        <p14:creationId xmlns:p14="http://schemas.microsoft.com/office/powerpoint/2010/main" val="2860692998"/>
      </p:ext>
    </p:extLst>
  </p:cSld>
  <p:clrMapOvr>
    <a:masterClrMapping/>
  </p:clrMapOvr>
  <p:transition spd="slow">
    <p:comb/>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setVTI">
  <a:themeElements>
    <a:clrScheme name="Custom 20">
      <a:dk1>
        <a:srgbClr val="000000"/>
      </a:dk1>
      <a:lt1>
        <a:sysClr val="window" lastClr="FFFFFF"/>
      </a:lt1>
      <a:dk2>
        <a:srgbClr val="2C3948"/>
      </a:dk2>
      <a:lt2>
        <a:srgbClr val="F4F4F4"/>
      </a:lt2>
      <a:accent1>
        <a:srgbClr val="F49D90"/>
      </a:accent1>
      <a:accent2>
        <a:srgbClr val="D6947C"/>
      </a:accent2>
      <a:accent3>
        <a:srgbClr val="BF8484"/>
      </a:accent3>
      <a:accent4>
        <a:srgbClr val="96A9AA"/>
      </a:accent4>
      <a:accent5>
        <a:srgbClr val="DD796C"/>
      </a:accent5>
      <a:accent6>
        <a:srgbClr val="D09145"/>
      </a:accent6>
      <a:hlink>
        <a:srgbClr val="DF686A"/>
      </a:hlink>
      <a:folHlink>
        <a:srgbClr val="F93F1C"/>
      </a:folHlink>
    </a:clrScheme>
    <a:fontScheme name="Dante">
      <a:majorFont>
        <a:latin typeface="Georgia Pro"/>
        <a:ea typeface=""/>
        <a:cs typeface=""/>
      </a:majorFont>
      <a:minorFont>
        <a:latin typeface="Georgia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setVTI" id="{17A3166B-76FF-4669-8F6D-D4251AE158D8}" vid="{4532814A-B5F8-4CFD-BC69-A007D492DA47}"/>
    </a:ext>
  </a:extLst>
</a:theme>
</file>

<file path=docProps/app.xml><?xml version="1.0" encoding="utf-8"?>
<Properties xmlns="http://schemas.openxmlformats.org/officeDocument/2006/extended-properties" xmlns:vt="http://schemas.openxmlformats.org/officeDocument/2006/docPropsVTypes">
  <TotalTime>468</TotalTime>
  <Words>3388</Words>
  <Application>Microsoft Office PowerPoint</Application>
  <PresentationFormat>Widescreen</PresentationFormat>
  <Paragraphs>236</Paragraphs>
  <Slides>47</Slides>
  <Notes>0</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47</vt:i4>
      </vt:variant>
    </vt:vector>
  </HeadingPairs>
  <TitlesOfParts>
    <vt:vector size="59" baseType="lpstr">
      <vt:lpstr>Arial</vt:lpstr>
      <vt:lpstr>Calibri</vt:lpstr>
      <vt:lpstr>Calibri Light</vt:lpstr>
      <vt:lpstr>Dante (Headings)2</vt:lpstr>
      <vt:lpstr>Georgia Pro</vt:lpstr>
      <vt:lpstr>Gill Sans MT</vt:lpstr>
      <vt:lpstr>Helvetica Neue Medium</vt:lpstr>
      <vt:lpstr>Times New Roman</vt:lpstr>
      <vt:lpstr>Wingdings</vt:lpstr>
      <vt:lpstr>Wingdings 2</vt:lpstr>
      <vt:lpstr>Office Theme</vt:lpstr>
      <vt:lpstr>OffsetVTI</vt:lpstr>
      <vt:lpstr>PowerPoint Presentation</vt:lpstr>
      <vt:lpstr>MỞ ĐẦU</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TBC</cp:lastModifiedBy>
  <cp:revision>118</cp:revision>
  <dcterms:created xsi:type="dcterms:W3CDTF">2022-08-31T08:53:16Z</dcterms:created>
  <dcterms:modified xsi:type="dcterms:W3CDTF">2022-10-06T10:21:59Z</dcterms:modified>
</cp:coreProperties>
</file>