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85" r:id="rId3"/>
    <p:sldId id="286" r:id="rId4"/>
    <p:sldId id="282" r:id="rId5"/>
    <p:sldId id="258" r:id="rId6"/>
    <p:sldId id="283" r:id="rId7"/>
    <p:sldId id="287" r:id="rId8"/>
    <p:sldId id="262" r:id="rId9"/>
    <p:sldId id="257" r:id="rId10"/>
    <p:sldId id="264" r:id="rId11"/>
    <p:sldId id="260" r:id="rId12"/>
    <p:sldId id="289" r:id="rId13"/>
    <p:sldId id="259" r:id="rId14"/>
    <p:sldId id="265" r:id="rId15"/>
    <p:sldId id="268" r:id="rId16"/>
    <p:sldId id="270" r:id="rId17"/>
    <p:sldId id="267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Dosis" panose="020B0604020202020204" charset="0"/>
      <p:regular r:id="rId25"/>
      <p:bold r:id="rId26"/>
    </p:embeddedFont>
    <p:embeddedFont>
      <p:font typeface="Dosis ExtraBold" panose="020B0604020202020204" charset="0"/>
      <p:bold r:id="rId27"/>
    </p:embeddedFont>
    <p:embeddedFont>
      <p:font typeface="Questrial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73a766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g1073a766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073a7668a6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g1073a7668a6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1073a7668a6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g1073a7668a6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73a7668a6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73a7668a6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28e93e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1128e93e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073a7668a6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g1073a7668a6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73a7668a6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g1073a7668a6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73a7668a6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1073a7668a6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073a7668a6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g1073a7668a6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73a7668a6_0_1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g1073a7668a6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2818389" y="40291"/>
            <a:ext cx="3505916" cy="5062917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3162152" y="414563"/>
            <a:ext cx="3136686" cy="4664380"/>
            <a:chOff x="5655999" y="797417"/>
            <a:chExt cx="6273373" cy="932875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342" name="Google Shape;342;p2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347" name="Google Shape;347;p2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367" name="Google Shape;367;p2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" name="Google Shape;379;p2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380" name="Google Shape;380;p2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7" name="Google Shape;387;p2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388" name="Google Shape;388;p2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" name="Google Shape;389;p2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390" name="Google Shape;390;p2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0" name="Google Shape;400;p2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401" name="Google Shape;401;p2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2" name="Google Shape;402;p2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403" name="Google Shape;403;p2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9" name="Google Shape;409;p2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410" name="Google Shape;410;p2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2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412" name="Google Shape;412;p2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6" name="Google Shape;416;p2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417" name="Google Shape;417;p2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8" name="Google Shape;418;p2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419" name="Google Shape;419;p2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4" name="Google Shape;434;p2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435" name="Google Shape;435;p2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" name="Google Shape;436;p2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437" name="Google Shape;437;p2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2" name="Google Shape;452;p2"/>
          <p:cNvSpPr txBox="1">
            <a:spLocks noGrp="1"/>
          </p:cNvSpPr>
          <p:nvPr>
            <p:ph type="ctrTitle"/>
          </p:nvPr>
        </p:nvSpPr>
        <p:spPr>
          <a:xfrm>
            <a:off x="2333650" y="1965175"/>
            <a:ext cx="4475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"/>
          <p:cNvGrpSpPr/>
          <p:nvPr/>
        </p:nvGrpSpPr>
        <p:grpSpPr>
          <a:xfrm rot="-315338">
            <a:off x="754550" y="823642"/>
            <a:ext cx="4037389" cy="5429231"/>
            <a:chOff x="1508860" y="1647497"/>
            <a:chExt cx="8074745" cy="10858417"/>
          </a:xfrm>
        </p:grpSpPr>
        <p:sp>
          <p:nvSpPr>
            <p:cNvPr id="455" name="Google Shape;455;p3"/>
            <p:cNvSpPr/>
            <p:nvPr/>
          </p:nvSpPr>
          <p:spPr>
            <a:xfrm>
              <a:off x="1517493" y="1647497"/>
              <a:ext cx="8066112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3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457" name="Google Shape;457;p3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9" name="Google Shape;469;p3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3"/>
          <p:cNvGrpSpPr/>
          <p:nvPr/>
        </p:nvGrpSpPr>
        <p:grpSpPr>
          <a:xfrm>
            <a:off x="2151661" y="460756"/>
            <a:ext cx="5368956" cy="5420348"/>
            <a:chOff x="4303322" y="921511"/>
            <a:chExt cx="10737912" cy="10840696"/>
          </a:xfrm>
        </p:grpSpPr>
        <p:sp>
          <p:nvSpPr>
            <p:cNvPr id="471" name="Google Shape;471;p3"/>
            <p:cNvSpPr/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473" name="Google Shape;473;p3"/>
              <p:cNvSpPr/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5" name="Google Shape;485;p3"/>
          <p:cNvGrpSpPr/>
          <p:nvPr/>
        </p:nvGrpSpPr>
        <p:grpSpPr>
          <a:xfrm rot="1741540">
            <a:off x="6094526" y="455221"/>
            <a:ext cx="2061920" cy="724345"/>
            <a:chOff x="12189418" y="909463"/>
            <a:chExt cx="4123852" cy="1448835"/>
          </a:xfrm>
        </p:grpSpPr>
        <p:sp>
          <p:nvSpPr>
            <p:cNvPr id="486" name="Google Shape;486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3"/>
          <p:cNvSpPr txBox="1">
            <a:spLocks noGrp="1"/>
          </p:cNvSpPr>
          <p:nvPr>
            <p:ph type="subTitle" idx="1"/>
          </p:nvPr>
        </p:nvSpPr>
        <p:spPr>
          <a:xfrm>
            <a:off x="2355975" y="3582950"/>
            <a:ext cx="5001600" cy="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"/>
          <p:cNvSpPr txBox="1">
            <a:spLocks noGrp="1"/>
          </p:cNvSpPr>
          <p:nvPr>
            <p:ph type="ctrTitle"/>
          </p:nvPr>
        </p:nvSpPr>
        <p:spPr>
          <a:xfrm>
            <a:off x="2600800" y="1414000"/>
            <a:ext cx="44727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"/>
          <p:cNvSpPr txBox="1">
            <a:spLocks noGrp="1"/>
          </p:cNvSpPr>
          <p:nvPr>
            <p:ph type="body" idx="1"/>
          </p:nvPr>
        </p:nvSpPr>
        <p:spPr>
          <a:xfrm>
            <a:off x="855300" y="1967525"/>
            <a:ext cx="4342500" cy="28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4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494" name="Google Shape;494;p4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5" name="Google Shape;495;p4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8" name="Google Shape;508;p4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509" name="Google Shape;509;p4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4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4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514" name="Google Shape;514;p4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4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516" name="Google Shape;516;p4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8" name="Google Shape;528;p4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1" name="Google Shape;531;p5"/>
          <p:cNvGrpSpPr/>
          <p:nvPr/>
        </p:nvGrpSpPr>
        <p:grpSpPr>
          <a:xfrm>
            <a:off x="1310705" y="331851"/>
            <a:ext cx="6522829" cy="4479798"/>
            <a:chOff x="2621411" y="663702"/>
            <a:chExt cx="13045658" cy="8959596"/>
          </a:xfrm>
        </p:grpSpPr>
        <p:sp>
          <p:nvSpPr>
            <p:cNvPr id="532" name="Google Shape;532;p5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5"/>
          <p:cNvGrpSpPr/>
          <p:nvPr/>
        </p:nvGrpSpPr>
        <p:grpSpPr>
          <a:xfrm rot="378893">
            <a:off x="727615" y="3171066"/>
            <a:ext cx="1386363" cy="1832535"/>
            <a:chOff x="1454246" y="6341485"/>
            <a:chExt cx="2772537" cy="3664902"/>
          </a:xfrm>
        </p:grpSpPr>
        <p:sp>
          <p:nvSpPr>
            <p:cNvPr id="536" name="Google Shape;536;p5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5"/>
          <p:cNvGrpSpPr/>
          <p:nvPr/>
        </p:nvGrpSpPr>
        <p:grpSpPr>
          <a:xfrm rot="-578930">
            <a:off x="6833967" y="1014969"/>
            <a:ext cx="1190089" cy="901197"/>
            <a:chOff x="13668738" y="2028184"/>
            <a:chExt cx="2380307" cy="1802492"/>
          </a:xfrm>
        </p:grpSpPr>
        <p:grpSp>
          <p:nvGrpSpPr>
            <p:cNvPr id="555" name="Google Shape;555;p5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556" name="Google Shape;556;p5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0" name="Google Shape;560;p5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5"/>
          <p:cNvSpPr>
            <a:spLocks noGrp="1"/>
          </p:cNvSpPr>
          <p:nvPr>
            <p:ph type="pic" idx="2"/>
          </p:nvPr>
        </p:nvSpPr>
        <p:spPr>
          <a:xfrm>
            <a:off x="4626700" y="2009525"/>
            <a:ext cx="2451000" cy="19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5"/>
          <p:cNvSpPr txBox="1">
            <a:spLocks noGrp="1"/>
          </p:cNvSpPr>
          <p:nvPr>
            <p:ph type="body" idx="1"/>
          </p:nvPr>
        </p:nvSpPr>
        <p:spPr>
          <a:xfrm>
            <a:off x="1988000" y="2009525"/>
            <a:ext cx="2418900" cy="19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5"/>
          <p:cNvSpPr txBox="1">
            <a:spLocks noGrp="1"/>
          </p:cNvSpPr>
          <p:nvPr>
            <p:ph type="title"/>
          </p:nvPr>
        </p:nvSpPr>
        <p:spPr>
          <a:xfrm>
            <a:off x="2771700" y="1031500"/>
            <a:ext cx="3600600" cy="79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7" name="Google Shape;567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8" name="Google Shape;56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1" name="Google Shape;571;p7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572" name="Google Shape;572;p7"/>
            <p:cNvSpPr/>
            <p:nvPr/>
          </p:nvSpPr>
          <p:spPr>
            <a:xfrm>
              <a:off x="1320053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651899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7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575" name="Google Shape;575;p7"/>
            <p:cNvSpPr/>
            <p:nvPr/>
          </p:nvSpPr>
          <p:spPr>
            <a:xfrm>
              <a:off x="6892746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224592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7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578" name="Google Shape;578;p7"/>
            <p:cNvSpPr/>
            <p:nvPr/>
          </p:nvSpPr>
          <p:spPr>
            <a:xfrm>
              <a:off x="12172005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2503851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581" name="Google Shape;581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7"/>
          <p:cNvSpPr/>
          <p:nvPr/>
        </p:nvSpPr>
        <p:spPr>
          <a:xfrm rot="-1878446">
            <a:off x="7397198" y="3692747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"/>
          <p:cNvSpPr txBox="1">
            <a:spLocks noGrp="1"/>
          </p:cNvSpPr>
          <p:nvPr>
            <p:ph type="title"/>
          </p:nvPr>
        </p:nvSpPr>
        <p:spPr>
          <a:xfrm>
            <a:off x="855300" y="7878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5" name="Google Shape;585;p7"/>
          <p:cNvSpPr txBox="1">
            <a:spLocks noGrp="1"/>
          </p:cNvSpPr>
          <p:nvPr>
            <p:ph type="body" idx="1"/>
          </p:nvPr>
        </p:nvSpPr>
        <p:spPr>
          <a:xfrm>
            <a:off x="744600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6" name="Google Shape;586;p7"/>
          <p:cNvSpPr txBox="1">
            <a:spLocks noGrp="1"/>
          </p:cNvSpPr>
          <p:nvPr>
            <p:ph type="body" idx="2"/>
          </p:nvPr>
        </p:nvSpPr>
        <p:spPr>
          <a:xfrm>
            <a:off x="3488649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3"/>
          </p:nvPr>
        </p:nvSpPr>
        <p:spPr>
          <a:xfrm>
            <a:off x="6122047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8"/>
          <p:cNvGrpSpPr/>
          <p:nvPr/>
        </p:nvGrpSpPr>
        <p:grpSpPr>
          <a:xfrm>
            <a:off x="1113700" y="1538879"/>
            <a:ext cx="6916608" cy="2357489"/>
            <a:chOff x="2227400" y="3077757"/>
            <a:chExt cx="13833216" cy="4714978"/>
          </a:xfrm>
        </p:grpSpPr>
        <p:grpSp>
          <p:nvGrpSpPr>
            <p:cNvPr id="591" name="Google Shape;591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2" name="Google Shape;592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7" name="Google Shape;597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1" name="Google Shape;601;p8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602" name="Google Shape;602;p8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8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604" name="Google Shape;604;p8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0" name="Google Shape;610;p8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611" name="Google Shape;611;p8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8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628" name="Google Shape;628;p8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8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640" name="Google Shape;640;p8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8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643" name="Google Shape;643;p8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5" name="Google Shape;645;p8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8"/>
          <p:cNvSpPr txBox="1">
            <a:spLocks noGrp="1"/>
          </p:cNvSpPr>
          <p:nvPr>
            <p:ph type="title"/>
          </p:nvPr>
        </p:nvSpPr>
        <p:spPr>
          <a:xfrm>
            <a:off x="1618350" y="1922300"/>
            <a:ext cx="5907300" cy="16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 b="1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2" name="Google Shape;65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7.sv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2.png"/><Relationship Id="rId4" Type="http://schemas.openxmlformats.org/officeDocument/2006/relationships/image" Target="../media/image3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.png"/><Relationship Id="rId7" Type="http://schemas.openxmlformats.org/officeDocument/2006/relationships/image" Target="../media/image1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0.png"/><Relationship Id="rId4" Type="http://schemas.openxmlformats.org/officeDocument/2006/relationships/image" Target="../media/image12.svg"/><Relationship Id="rId9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"/>
          <p:cNvSpPr/>
          <p:nvPr/>
        </p:nvSpPr>
        <p:spPr>
          <a:xfrm rot="-5400000">
            <a:off x="2533940" y="-711591"/>
            <a:ext cx="3633741" cy="6616686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0" name="Google Shape;660;p11"/>
          <p:cNvGrpSpPr/>
          <p:nvPr/>
        </p:nvGrpSpPr>
        <p:grpSpPr>
          <a:xfrm rot="-5400000">
            <a:off x="3081792" y="-155304"/>
            <a:ext cx="3136686" cy="5904843"/>
            <a:chOff x="5655999" y="797417"/>
            <a:chExt cx="6273373" cy="9328759"/>
          </a:xfrm>
        </p:grpSpPr>
        <p:grpSp>
          <p:nvGrpSpPr>
            <p:cNvPr id="661" name="Google Shape;661;p11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662" name="Google Shape;662;p11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663" name="Google Shape;663;p11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664" name="Google Shape;664;p11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665;p11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6" name="Google Shape;666;p11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667" name="Google Shape;667;p11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11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9" name="Google Shape;669;p11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670" name="Google Shape;670;p11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Google Shape;671;p11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2" name="Google Shape;672;p11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673" name="Google Shape;673;p11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4" name="Google Shape;674;p11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5" name="Google Shape;675;p11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676" name="Google Shape;676;p11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" name="Google Shape;677;p11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8" name="Google Shape;678;p11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679" name="Google Shape;679;p11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0" name="Google Shape;680;p11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1" name="Google Shape;681;p11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682" name="Google Shape;682;p11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Google Shape;683;p11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4" name="Google Shape;684;p11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685" name="Google Shape;685;p11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6" name="Google Shape;686;p11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7" name="Google Shape;687;p11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688" name="Google Shape;688;p11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689;p11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0" name="Google Shape;690;p11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691" name="Google Shape;691;p11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692" name="Google Shape;692;p11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11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4" name="Google Shape;694;p11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695" name="Google Shape;695;p11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1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7" name="Google Shape;697;p11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698" name="Google Shape;698;p11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699;p11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0" name="Google Shape;700;p11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701" name="Google Shape;701;p11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11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3" name="Google Shape;703;p11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704" name="Google Shape;704;p11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11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6" name="Google Shape;706;p11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707" name="Google Shape;707;p11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11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9" name="Google Shape;709;p11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710" name="Google Shape;710;p11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1" name="Google Shape;711;p11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2" name="Google Shape;712;p11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713" name="Google Shape;713;p11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Google Shape;714;p11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5" name="Google Shape;715;p11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716" name="Google Shape;716;p11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11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18" name="Google Shape;718;p11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19" name="Google Shape;719;p11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20" name="Google Shape;720;p11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721;p11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2" name="Google Shape;722;p11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23" name="Google Shape;723;p11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11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5" name="Google Shape;725;p11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26" name="Google Shape;726;p11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11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8" name="Google Shape;728;p11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729" name="Google Shape;729;p11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11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1" name="Google Shape;731;p11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732" name="Google Shape;732;p11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11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4" name="Google Shape;734;p11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735" name="Google Shape;735;p11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11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7" name="Google Shape;737;p11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738" name="Google Shape;738;p11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Google Shape;739;p11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0" name="Google Shape;740;p11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741" name="Google Shape;741;p11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11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3" name="Google Shape;743;p11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744" name="Google Shape;744;p11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Google Shape;745;p11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6" name="Google Shape;746;p11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747" name="Google Shape;747;p11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748" name="Google Shape;748;p11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749;p11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0" name="Google Shape;750;p11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751" name="Google Shape;751;p11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Google Shape;752;p11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3" name="Google Shape;753;p11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754" name="Google Shape;754;p11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755;p11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6" name="Google Shape;756;p11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757" name="Google Shape;757;p11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11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9" name="Google Shape;759;p11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760" name="Google Shape;760;p11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11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2" name="Google Shape;762;p11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763" name="Google Shape;763;p11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11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5" name="Google Shape;765;p11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766" name="Google Shape;766;p11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11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8" name="Google Shape;768;p11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769" name="Google Shape;769;p11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0" name="Google Shape;770;p11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1" name="Google Shape;771;p11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772" name="Google Shape;772;p11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Google Shape;773;p11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74" name="Google Shape;774;p11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775" name="Google Shape;775;p11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776" name="Google Shape;776;p11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7" name="Google Shape;777;p11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8" name="Google Shape;778;p11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779" name="Google Shape;779;p11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Google Shape;780;p11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1" name="Google Shape;781;p11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782" name="Google Shape;782;p11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11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4" name="Google Shape;784;p11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785" name="Google Shape;785;p11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11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7" name="Google Shape;787;p11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788" name="Google Shape;788;p11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11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0" name="Google Shape;790;p11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791" name="Google Shape;791;p11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11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3" name="Google Shape;793;p11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794" name="Google Shape;794;p11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Google Shape;795;p11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6" name="Google Shape;796;p11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797" name="Google Shape;797;p11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Google Shape;798;p11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9" name="Google Shape;799;p11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800" name="Google Shape;800;p11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Google Shape;801;p11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2" name="Google Shape;802;p11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803" name="Google Shape;803;p11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804" name="Google Shape;804;p11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11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6" name="Google Shape;806;p11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807" name="Google Shape;807;p11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11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9" name="Google Shape;809;p11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810" name="Google Shape;810;p11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Google Shape;811;p11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2" name="Google Shape;812;p11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813" name="Google Shape;813;p11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11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5" name="Google Shape;815;p11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816" name="Google Shape;816;p11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7" name="Google Shape;817;p11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8" name="Google Shape;818;p11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819" name="Google Shape;819;p11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11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1" name="Google Shape;821;p11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822" name="Google Shape;822;p11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823;p11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4" name="Google Shape;824;p11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825" name="Google Shape;825;p11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11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7" name="Google Shape;827;p11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828" name="Google Shape;828;p11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11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30" name="Google Shape;830;p11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831" name="Google Shape;831;p11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832" name="Google Shape;832;p11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11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4" name="Google Shape;834;p11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835" name="Google Shape;835;p11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11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7" name="Google Shape;837;p11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838" name="Google Shape;838;p11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11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0" name="Google Shape;840;p11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841" name="Google Shape;841;p11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11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3" name="Google Shape;843;p11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844" name="Google Shape;844;p11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" name="Google Shape;845;p11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6" name="Google Shape;846;p11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847" name="Google Shape;847;p11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11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9" name="Google Shape;849;p11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850" name="Google Shape;850;p11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" name="Google Shape;851;p11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2" name="Google Shape;852;p11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853" name="Google Shape;853;p11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11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5" name="Google Shape;855;p11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856" name="Google Shape;856;p11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11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58" name="Google Shape;858;p11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859" name="Google Shape;859;p11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860" name="Google Shape;860;p11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1" name="Google Shape;861;p11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2" name="Google Shape;862;p11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863" name="Google Shape;863;p11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4" name="Google Shape;864;p11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5" name="Google Shape;865;p11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866" name="Google Shape;866;p11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11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8" name="Google Shape;868;p11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869" name="Google Shape;869;p11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Google Shape;870;p11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1" name="Google Shape;871;p11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872" name="Google Shape;872;p11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3" name="Google Shape;873;p11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4" name="Google Shape;874;p11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875" name="Google Shape;875;p11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11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7" name="Google Shape;877;p11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878" name="Google Shape;878;p11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9" name="Google Shape;879;p11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0" name="Google Shape;880;p11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881" name="Google Shape;881;p11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11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3" name="Google Shape;883;p11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884" name="Google Shape;884;p11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11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86" name="Google Shape;886;p11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887" name="Google Shape;887;p11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888" name="Google Shape;888;p11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11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0" name="Google Shape;890;p11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891" name="Google Shape;891;p11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2" name="Google Shape;892;p11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3" name="Google Shape;893;p11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894" name="Google Shape;894;p11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11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6" name="Google Shape;896;p11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897" name="Google Shape;897;p11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8" name="Google Shape;898;p11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9" name="Google Shape;899;p11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900" name="Google Shape;900;p11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11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2" name="Google Shape;902;p11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903" name="Google Shape;903;p11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4" name="Google Shape;904;p11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5" name="Google Shape;905;p11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906" name="Google Shape;906;p11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Google Shape;907;p11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8" name="Google Shape;908;p11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909" name="Google Shape;909;p11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11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1" name="Google Shape;911;p11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912" name="Google Shape;912;p11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11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14" name="Google Shape;914;p11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915" name="Google Shape;915;p11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916" name="Google Shape;916;p11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7" name="Google Shape;917;p11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8" name="Google Shape;918;p11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919" name="Google Shape;919;p11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11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1" name="Google Shape;921;p11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922" name="Google Shape;922;p11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11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4" name="Google Shape;924;p11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925" name="Google Shape;925;p11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6" name="Google Shape;926;p11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7" name="Google Shape;927;p11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928" name="Google Shape;928;p11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11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0" name="Google Shape;930;p11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931" name="Google Shape;931;p11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11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3" name="Google Shape;933;p11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934" name="Google Shape;934;p11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Google Shape;935;p11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6" name="Google Shape;936;p11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937" name="Google Shape;937;p11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11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9" name="Google Shape;939;p11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940" name="Google Shape;940;p11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1" name="Google Shape;941;p11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2" name="Google Shape;942;p11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943" name="Google Shape;943;p11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944" name="Google Shape;944;p11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11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6" name="Google Shape;946;p11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947" name="Google Shape;947;p11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Google Shape;948;p11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9" name="Google Shape;949;p11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950" name="Google Shape;950;p11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1" name="Google Shape;951;p11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2" name="Google Shape;952;p11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953" name="Google Shape;953;p11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11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5" name="Google Shape;955;p11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956" name="Google Shape;956;p11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7" name="Google Shape;957;p11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8" name="Google Shape;958;p11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959" name="Google Shape;959;p11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0" name="Google Shape;960;p11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1" name="Google Shape;961;p11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962" name="Google Shape;962;p11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3" name="Google Shape;963;p11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4" name="Google Shape;964;p11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965" name="Google Shape;965;p11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11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67" name="Google Shape;967;p11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968" name="Google Shape;968;p11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969" name="Google Shape;969;p11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11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11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972" name="Google Shape;972;p11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11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4" name="Google Shape;974;p11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975" name="Google Shape;975;p11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p11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7" name="Google Shape;977;p11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978" name="Google Shape;978;p11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11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0" name="Google Shape;980;p11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981" name="Google Shape;981;p11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11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3" name="Google Shape;983;p11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984" name="Google Shape;984;p11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5" name="Google Shape;985;p11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6" name="Google Shape;986;p11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987" name="Google Shape;987;p11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8" name="Google Shape;988;p11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989" name="Google Shape;989;p11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11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992" name="Google Shape;992;p11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11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997" name="Google Shape;997;p1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11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1017" name="Google Shape;1017;p11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9" name="Google Shape;1029;p11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1030" name="Google Shape;1030;p11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1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1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1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1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1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1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7" name="Google Shape;1037;p11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1038" name="Google Shape;1038;p11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9" name="Google Shape;1039;p11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1040" name="Google Shape;1040;p11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1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1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1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1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1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1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1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1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1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11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1051" name="Google Shape;1051;p11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2" name="Google Shape;1052;p11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1053" name="Google Shape;1053;p11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1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1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1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1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1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9" name="Google Shape;1059;p11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1060" name="Google Shape;1060;p11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1" name="Google Shape;1061;p11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1062" name="Google Shape;1062;p11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1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1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6" name="Google Shape;1066;p11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1067" name="Google Shape;1067;p11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8" name="Google Shape;1068;p11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1069" name="Google Shape;1069;p11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1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1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1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1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1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1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1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11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1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1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11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11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1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1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4" name="Google Shape;1084;p11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1085" name="Google Shape;1085;p11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6" name="Google Shape;1086;p11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1087" name="Google Shape;1087;p11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11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11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1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11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1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11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11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11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1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1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11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1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11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11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5" name="Hộp Văn bản 444">
            <a:extLst>
              <a:ext uri="{FF2B5EF4-FFF2-40B4-BE49-F238E27FC236}">
                <a16:creationId xmlns:a16="http://schemas.microsoft.com/office/drawing/2014/main" id="{DA2BADC2-FDE5-06F6-0966-F05CE5EBB146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19"/>
          <p:cNvGrpSpPr/>
          <p:nvPr/>
        </p:nvGrpSpPr>
        <p:grpSpPr>
          <a:xfrm rot="-315338">
            <a:off x="320094" y="627117"/>
            <a:ext cx="4446513" cy="5641881"/>
            <a:chOff x="658410" y="1213090"/>
            <a:chExt cx="8892990" cy="11283715"/>
          </a:xfrm>
        </p:grpSpPr>
        <p:sp>
          <p:nvSpPr>
            <p:cNvPr id="1412" name="Google Shape;1412;p19"/>
            <p:cNvSpPr/>
            <p:nvPr/>
          </p:nvSpPr>
          <p:spPr>
            <a:xfrm>
              <a:off x="658410" y="1213090"/>
              <a:ext cx="8066111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3" name="Google Shape;1413;p19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1414" name="Google Shape;1414;p19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19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9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9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19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6" name="Google Shape;1426;p19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19"/>
          <p:cNvGrpSpPr>
            <a:grpSpLocks noGrp="1" noUngrp="1" noRot="1" noMove="1" noResize="1"/>
          </p:cNvGrpSpPr>
          <p:nvPr/>
        </p:nvGrpSpPr>
        <p:grpSpPr>
          <a:xfrm>
            <a:off x="1046225" y="206722"/>
            <a:ext cx="7909173" cy="5420348"/>
            <a:chOff x="4303322" y="921511"/>
            <a:chExt cx="10737912" cy="10840696"/>
          </a:xfrm>
        </p:grpSpPr>
        <p:sp>
          <p:nvSpPr>
            <p:cNvPr id="1428" name="Google Shape;1428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9" name="Google Shape;1429;p19"/>
            <p:cNvGrpSpPr>
              <a:grpSpLocks noGrp="1" noUngrp="1" noRot="1" noMove="1" noResize="1"/>
            </p:cNvGrpSpPr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1430" name="Google Shape;143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5" name="Google Shape;1445;p19"/>
          <p:cNvGrpSpPr/>
          <p:nvPr/>
        </p:nvGrpSpPr>
        <p:grpSpPr>
          <a:xfrm rot="1741540">
            <a:off x="5470013" y="16987"/>
            <a:ext cx="2061920" cy="724345"/>
            <a:chOff x="12189418" y="909463"/>
            <a:chExt cx="4123852" cy="1448835"/>
          </a:xfrm>
        </p:grpSpPr>
        <p:sp>
          <p:nvSpPr>
            <p:cNvPr id="1446" name="Google Shape;1446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DA147B4E-842B-2D94-7ED6-28C47F61AE64}"/>
              </a:ext>
            </a:extLst>
          </p:cNvPr>
          <p:cNvSpPr txBox="1"/>
          <p:nvPr/>
        </p:nvSpPr>
        <p:spPr>
          <a:xfrm>
            <a:off x="1199460" y="1224174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/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/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.2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/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B15AFE8-F525-65F1-BB4B-C184B0289BA6}"/>
              </a:ext>
            </a:extLst>
          </p:cNvPr>
          <p:cNvSpPr txBox="1"/>
          <p:nvPr/>
        </p:nvSpPr>
        <p:spPr>
          <a:xfrm>
            <a:off x="1229138" y="3149072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/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/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2023−2021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blipFill>
                <a:blip r:embed="rId7"/>
                <a:stretch>
                  <a:fillRect r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/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=2,89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3">
            <a:extLst>
              <a:ext uri="{FF2B5EF4-FFF2-40B4-BE49-F238E27FC236}">
                <a16:creationId xmlns:a16="http://schemas.microsoft.com/office/drawing/2014/main" id="{865C7FAE-AD71-83E6-ABE3-4076E63375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6838286" y="1009034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15"/>
          <p:cNvSpPr/>
          <p:nvPr/>
        </p:nvSpPr>
        <p:spPr>
          <a:xfrm rot="1279464">
            <a:off x="8358793" y="229610"/>
            <a:ext cx="946655" cy="1398744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15"/>
          <p:cNvSpPr/>
          <p:nvPr/>
        </p:nvSpPr>
        <p:spPr>
          <a:xfrm rot="1193110">
            <a:off x="7948501" y="3988800"/>
            <a:ext cx="1034706" cy="1060399"/>
          </a:xfrm>
          <a:custGeom>
            <a:avLst/>
            <a:gdLst/>
            <a:ahLst/>
            <a:cxnLst/>
            <a:rect l="l" t="t" r="r" b="b"/>
            <a:pathLst>
              <a:path w="2070240" h="2125239" extrusionOk="0">
                <a:moveTo>
                  <a:pt x="1035116" y="415513"/>
                </a:moveTo>
                <a:cubicBezTo>
                  <a:pt x="970536" y="416036"/>
                  <a:pt x="905961" y="416584"/>
                  <a:pt x="841386" y="417154"/>
                </a:cubicBezTo>
                <a:cubicBezTo>
                  <a:pt x="839484" y="316898"/>
                  <a:pt x="835130" y="216790"/>
                  <a:pt x="832195" y="116725"/>
                </a:cubicBezTo>
                <a:cubicBezTo>
                  <a:pt x="831515" y="93488"/>
                  <a:pt x="829899" y="68729"/>
                  <a:pt x="819360" y="47570"/>
                </a:cubicBezTo>
                <a:cubicBezTo>
                  <a:pt x="807295" y="23338"/>
                  <a:pt x="790921" y="22416"/>
                  <a:pt x="765531" y="17519"/>
                </a:cubicBezTo>
                <a:cubicBezTo>
                  <a:pt x="706289" y="6094"/>
                  <a:pt x="645975" y="245"/>
                  <a:pt x="585644" y="7"/>
                </a:cubicBezTo>
                <a:cubicBezTo>
                  <a:pt x="548342" y="-137"/>
                  <a:pt x="511036" y="1861"/>
                  <a:pt x="473968" y="6017"/>
                </a:cubicBezTo>
                <a:cubicBezTo>
                  <a:pt x="448243" y="8904"/>
                  <a:pt x="414602" y="7849"/>
                  <a:pt x="396311" y="29552"/>
                </a:cubicBezTo>
                <a:cubicBezTo>
                  <a:pt x="386078" y="41688"/>
                  <a:pt x="383352" y="58290"/>
                  <a:pt x="381362" y="74034"/>
                </a:cubicBezTo>
                <a:cubicBezTo>
                  <a:pt x="367064" y="187050"/>
                  <a:pt x="369250" y="302858"/>
                  <a:pt x="368080" y="416644"/>
                </a:cubicBezTo>
                <a:cubicBezTo>
                  <a:pt x="368195" y="405588"/>
                  <a:pt x="92104" y="417205"/>
                  <a:pt x="63061" y="419708"/>
                </a:cubicBezTo>
                <a:cubicBezTo>
                  <a:pt x="49116" y="420911"/>
                  <a:pt x="34082" y="422569"/>
                  <a:pt x="23739" y="431992"/>
                </a:cubicBezTo>
                <a:cubicBezTo>
                  <a:pt x="13158" y="441628"/>
                  <a:pt x="10219" y="456891"/>
                  <a:pt x="8361" y="471075"/>
                </a:cubicBezTo>
                <a:cubicBezTo>
                  <a:pt x="-4832" y="565568"/>
                  <a:pt x="-791" y="663554"/>
                  <a:pt x="9292" y="758140"/>
                </a:cubicBezTo>
                <a:cubicBezTo>
                  <a:pt x="14970" y="811407"/>
                  <a:pt x="10968" y="880473"/>
                  <a:pt x="74344" y="895405"/>
                </a:cubicBezTo>
                <a:cubicBezTo>
                  <a:pt x="114563" y="904884"/>
                  <a:pt x="156203" y="905304"/>
                  <a:pt x="197243" y="907761"/>
                </a:cubicBezTo>
                <a:cubicBezTo>
                  <a:pt x="252458" y="911068"/>
                  <a:pt x="305278" y="911723"/>
                  <a:pt x="360804" y="908807"/>
                </a:cubicBezTo>
                <a:cubicBezTo>
                  <a:pt x="359919" y="963379"/>
                  <a:pt x="359052" y="1017951"/>
                  <a:pt x="358171" y="1072514"/>
                </a:cubicBezTo>
                <a:cubicBezTo>
                  <a:pt x="359052" y="1127077"/>
                  <a:pt x="359919" y="1181649"/>
                  <a:pt x="360804" y="1236217"/>
                </a:cubicBezTo>
                <a:cubicBezTo>
                  <a:pt x="360782" y="1234772"/>
                  <a:pt x="132995" y="1229569"/>
                  <a:pt x="113024" y="1227682"/>
                </a:cubicBezTo>
                <a:cubicBezTo>
                  <a:pt x="93826" y="1225867"/>
                  <a:pt x="73612" y="1225157"/>
                  <a:pt x="56180" y="1233403"/>
                </a:cubicBezTo>
                <a:cubicBezTo>
                  <a:pt x="14817" y="1252964"/>
                  <a:pt x="16543" y="1335691"/>
                  <a:pt x="12431" y="1374162"/>
                </a:cubicBezTo>
                <a:cubicBezTo>
                  <a:pt x="6557" y="1429117"/>
                  <a:pt x="5269" y="1484560"/>
                  <a:pt x="8569" y="1539727"/>
                </a:cubicBezTo>
                <a:cubicBezTo>
                  <a:pt x="12941" y="1612831"/>
                  <a:pt x="7200" y="1720925"/>
                  <a:pt x="102961" y="1724215"/>
                </a:cubicBezTo>
                <a:cubicBezTo>
                  <a:pt x="127696" y="1725065"/>
                  <a:pt x="152677" y="1730671"/>
                  <a:pt x="177744" y="1732057"/>
                </a:cubicBezTo>
                <a:cubicBezTo>
                  <a:pt x="193768" y="1732945"/>
                  <a:pt x="368127" y="1732733"/>
                  <a:pt x="368085" y="1728380"/>
                </a:cubicBezTo>
                <a:cubicBezTo>
                  <a:pt x="369229" y="1839717"/>
                  <a:pt x="359354" y="1947186"/>
                  <a:pt x="373469" y="2058230"/>
                </a:cubicBezTo>
                <a:cubicBezTo>
                  <a:pt x="375719" y="2075916"/>
                  <a:pt x="377696" y="2094614"/>
                  <a:pt x="393704" y="2104199"/>
                </a:cubicBezTo>
                <a:cubicBezTo>
                  <a:pt x="413020" y="2115769"/>
                  <a:pt x="448502" y="2116326"/>
                  <a:pt x="470540" y="2119815"/>
                </a:cubicBezTo>
                <a:cubicBezTo>
                  <a:pt x="522459" y="2128036"/>
                  <a:pt x="582994" y="2124359"/>
                  <a:pt x="635556" y="2124754"/>
                </a:cubicBezTo>
                <a:cubicBezTo>
                  <a:pt x="675907" y="2125060"/>
                  <a:pt x="716279" y="2123050"/>
                  <a:pt x="756401" y="2118710"/>
                </a:cubicBezTo>
                <a:cubicBezTo>
                  <a:pt x="792231" y="2114838"/>
                  <a:pt x="812441" y="2109006"/>
                  <a:pt x="822299" y="2071202"/>
                </a:cubicBezTo>
                <a:cubicBezTo>
                  <a:pt x="832544" y="2031911"/>
                  <a:pt x="830651" y="1999676"/>
                  <a:pt x="834390" y="1959300"/>
                </a:cubicBezTo>
                <a:cubicBezTo>
                  <a:pt x="836240" y="1939323"/>
                  <a:pt x="844158" y="1727896"/>
                  <a:pt x="841390" y="1727870"/>
                </a:cubicBezTo>
                <a:cubicBezTo>
                  <a:pt x="905965" y="1728435"/>
                  <a:pt x="970541" y="1728988"/>
                  <a:pt x="1035120" y="1729511"/>
                </a:cubicBezTo>
                <a:cubicBezTo>
                  <a:pt x="1099700" y="1728988"/>
                  <a:pt x="1164275" y="1728440"/>
                  <a:pt x="1228851" y="1727870"/>
                </a:cubicBezTo>
                <a:cubicBezTo>
                  <a:pt x="1226078" y="1727896"/>
                  <a:pt x="1234001" y="1939323"/>
                  <a:pt x="1235851" y="1959300"/>
                </a:cubicBezTo>
                <a:cubicBezTo>
                  <a:pt x="1239594" y="1999676"/>
                  <a:pt x="1237697" y="2031915"/>
                  <a:pt x="1247942" y="2071202"/>
                </a:cubicBezTo>
                <a:cubicBezTo>
                  <a:pt x="1257800" y="2109006"/>
                  <a:pt x="1278010" y="2114838"/>
                  <a:pt x="1313840" y="2118710"/>
                </a:cubicBezTo>
                <a:cubicBezTo>
                  <a:pt x="1353962" y="2123050"/>
                  <a:pt x="1394330" y="2125056"/>
                  <a:pt x="1434685" y="2124754"/>
                </a:cubicBezTo>
                <a:cubicBezTo>
                  <a:pt x="1487246" y="2124359"/>
                  <a:pt x="1547786" y="2128036"/>
                  <a:pt x="1599700" y="2119815"/>
                </a:cubicBezTo>
                <a:cubicBezTo>
                  <a:pt x="1621743" y="2116326"/>
                  <a:pt x="1657220" y="2115769"/>
                  <a:pt x="1676537" y="2104199"/>
                </a:cubicBezTo>
                <a:cubicBezTo>
                  <a:pt x="1692545" y="2094614"/>
                  <a:pt x="1694526" y="2075916"/>
                  <a:pt x="1696772" y="2058230"/>
                </a:cubicBezTo>
                <a:cubicBezTo>
                  <a:pt x="1710887" y="1947190"/>
                  <a:pt x="1701012" y="1839717"/>
                  <a:pt x="1702156" y="1728380"/>
                </a:cubicBezTo>
                <a:cubicBezTo>
                  <a:pt x="1702113" y="1732733"/>
                  <a:pt x="1876468" y="1732945"/>
                  <a:pt x="1892497" y="1732057"/>
                </a:cubicBezTo>
                <a:cubicBezTo>
                  <a:pt x="1917563" y="1730671"/>
                  <a:pt x="1942545" y="1725065"/>
                  <a:pt x="1967279" y="1724215"/>
                </a:cubicBezTo>
                <a:cubicBezTo>
                  <a:pt x="2063041" y="1720921"/>
                  <a:pt x="2057300" y="1612831"/>
                  <a:pt x="2061671" y="1539727"/>
                </a:cubicBezTo>
                <a:cubicBezTo>
                  <a:pt x="2064972" y="1484560"/>
                  <a:pt x="2063683" y="1429117"/>
                  <a:pt x="2057810" y="1374162"/>
                </a:cubicBezTo>
                <a:cubicBezTo>
                  <a:pt x="2053697" y="1335691"/>
                  <a:pt x="2055424" y="1252960"/>
                  <a:pt x="2014061" y="1233403"/>
                </a:cubicBezTo>
                <a:cubicBezTo>
                  <a:pt x="1996628" y="1225161"/>
                  <a:pt x="1976414" y="1225867"/>
                  <a:pt x="1957217" y="1227682"/>
                </a:cubicBezTo>
                <a:cubicBezTo>
                  <a:pt x="1937246" y="1229569"/>
                  <a:pt x="1709458" y="1234768"/>
                  <a:pt x="1709437" y="1236217"/>
                </a:cubicBezTo>
                <a:cubicBezTo>
                  <a:pt x="1710317" y="1181645"/>
                  <a:pt x="1711189" y="1127073"/>
                  <a:pt x="1712069" y="1072514"/>
                </a:cubicBezTo>
                <a:cubicBezTo>
                  <a:pt x="1711189" y="1017951"/>
                  <a:pt x="1710321" y="963379"/>
                  <a:pt x="1709437" y="908807"/>
                </a:cubicBezTo>
                <a:cubicBezTo>
                  <a:pt x="1764962" y="911718"/>
                  <a:pt x="1817783" y="911068"/>
                  <a:pt x="1872998" y="907761"/>
                </a:cubicBezTo>
                <a:cubicBezTo>
                  <a:pt x="1914042" y="905304"/>
                  <a:pt x="1955678" y="904884"/>
                  <a:pt x="1995897" y="895405"/>
                </a:cubicBezTo>
                <a:cubicBezTo>
                  <a:pt x="2059269" y="880473"/>
                  <a:pt x="2055267" y="811407"/>
                  <a:pt x="2060949" y="758140"/>
                </a:cubicBezTo>
                <a:cubicBezTo>
                  <a:pt x="2071032" y="663554"/>
                  <a:pt x="2075072" y="565568"/>
                  <a:pt x="2061880" y="471075"/>
                </a:cubicBezTo>
                <a:cubicBezTo>
                  <a:pt x="2060021" y="456891"/>
                  <a:pt x="2057083" y="441624"/>
                  <a:pt x="2046502" y="431992"/>
                </a:cubicBezTo>
                <a:cubicBezTo>
                  <a:pt x="2036154" y="422573"/>
                  <a:pt x="2021121" y="420911"/>
                  <a:pt x="2007180" y="419708"/>
                </a:cubicBezTo>
                <a:cubicBezTo>
                  <a:pt x="1978137" y="417200"/>
                  <a:pt x="1702045" y="405588"/>
                  <a:pt x="1702160" y="416644"/>
                </a:cubicBezTo>
                <a:cubicBezTo>
                  <a:pt x="1700991" y="302858"/>
                  <a:pt x="1703172" y="187050"/>
                  <a:pt x="1688879" y="74034"/>
                </a:cubicBezTo>
                <a:cubicBezTo>
                  <a:pt x="1686888" y="58290"/>
                  <a:pt x="1684162" y="41692"/>
                  <a:pt x="1673930" y="29552"/>
                </a:cubicBezTo>
                <a:cubicBezTo>
                  <a:pt x="1655638" y="7849"/>
                  <a:pt x="1621998" y="8904"/>
                  <a:pt x="1596273" y="6017"/>
                </a:cubicBezTo>
                <a:cubicBezTo>
                  <a:pt x="1559205" y="1861"/>
                  <a:pt x="1521894" y="-137"/>
                  <a:pt x="1484597" y="7"/>
                </a:cubicBezTo>
                <a:cubicBezTo>
                  <a:pt x="1424261" y="245"/>
                  <a:pt x="1363951" y="6094"/>
                  <a:pt x="1304709" y="17519"/>
                </a:cubicBezTo>
                <a:cubicBezTo>
                  <a:pt x="1279320" y="22416"/>
                  <a:pt x="1262950" y="23338"/>
                  <a:pt x="1250881" y="47570"/>
                </a:cubicBezTo>
                <a:cubicBezTo>
                  <a:pt x="1240342" y="68729"/>
                  <a:pt x="1238726" y="93488"/>
                  <a:pt x="1238045" y="116725"/>
                </a:cubicBezTo>
                <a:cubicBezTo>
                  <a:pt x="1235111" y="216795"/>
                  <a:pt x="1230756" y="316902"/>
                  <a:pt x="1228855" y="417154"/>
                </a:cubicBezTo>
                <a:cubicBezTo>
                  <a:pt x="1164267" y="416588"/>
                  <a:pt x="1099692" y="416036"/>
                  <a:pt x="1035116" y="415513"/>
                </a:cubicBezTo>
                <a:close/>
                <a:moveTo>
                  <a:pt x="1035116" y="1248433"/>
                </a:moveTo>
                <a:cubicBezTo>
                  <a:pt x="969924" y="1249266"/>
                  <a:pt x="904719" y="1250082"/>
                  <a:pt x="839518" y="1250915"/>
                </a:cubicBezTo>
                <a:cubicBezTo>
                  <a:pt x="840739" y="1191447"/>
                  <a:pt x="841938" y="1131982"/>
                  <a:pt x="843112" y="1072514"/>
                </a:cubicBezTo>
                <a:cubicBezTo>
                  <a:pt x="841938" y="1013050"/>
                  <a:pt x="840739" y="953581"/>
                  <a:pt x="839518" y="894113"/>
                </a:cubicBezTo>
                <a:cubicBezTo>
                  <a:pt x="904719" y="894946"/>
                  <a:pt x="969924" y="895762"/>
                  <a:pt x="1035116" y="896595"/>
                </a:cubicBezTo>
                <a:cubicBezTo>
                  <a:pt x="1100308" y="895762"/>
                  <a:pt x="1165513" y="894946"/>
                  <a:pt x="1230714" y="894113"/>
                </a:cubicBezTo>
                <a:cubicBezTo>
                  <a:pt x="1229493" y="953581"/>
                  <a:pt x="1228294" y="1013046"/>
                  <a:pt x="1227120" y="1072514"/>
                </a:cubicBezTo>
                <a:cubicBezTo>
                  <a:pt x="1228294" y="1131978"/>
                  <a:pt x="1229493" y="1191447"/>
                  <a:pt x="1230714" y="1250915"/>
                </a:cubicBezTo>
                <a:cubicBezTo>
                  <a:pt x="1165513" y="1250078"/>
                  <a:pt x="1100308" y="1249262"/>
                  <a:pt x="1035116" y="12484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6" name="Google Shape;1226;p15"/>
          <p:cNvGrpSpPr/>
          <p:nvPr/>
        </p:nvGrpSpPr>
        <p:grpSpPr>
          <a:xfrm>
            <a:off x="194405" y="90557"/>
            <a:ext cx="1241837" cy="1231043"/>
            <a:chOff x="739440" y="-134204"/>
            <a:chExt cx="3027369" cy="3038769"/>
          </a:xfrm>
        </p:grpSpPr>
        <p:sp>
          <p:nvSpPr>
            <p:cNvPr id="1227" name="Google Shape;1227;p15"/>
            <p:cNvSpPr/>
            <p:nvPr/>
          </p:nvSpPr>
          <p:spPr>
            <a:xfrm>
              <a:off x="739444" y="-134204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739440" y="423800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1978166" y="1227804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1576727" y="-13419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7">
            <a:extLst>
              <a:ext uri="{FF2B5EF4-FFF2-40B4-BE49-F238E27FC236}">
                <a16:creationId xmlns:a16="http://schemas.microsoft.com/office/drawing/2014/main" id="{DB47F404-8F3E-3E74-E128-A2B20E664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68118" y="90557"/>
            <a:ext cx="819152" cy="81915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82C96B1-5F47-BE91-F108-5651692D2482}"/>
              </a:ext>
            </a:extLst>
          </p:cNvPr>
          <p:cNvSpPr txBox="1"/>
          <p:nvPr/>
        </p:nvSpPr>
        <p:spPr>
          <a:xfrm>
            <a:off x="2738547" y="152237"/>
            <a:ext cx="30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/>
              <p:nvPr/>
            </p:nvSpPr>
            <p:spPr>
              <a:xfrm>
                <a:off x="1436243" y="967984"/>
                <a:ext cx="3021807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−3,7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967984"/>
                <a:ext cx="3021807" cy="733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289334-8CE0-9B7E-82B1-3C9A8FD14BA2}"/>
              </a:ext>
            </a:extLst>
          </p:cNvPr>
          <p:cNvSpPr txBox="1"/>
          <p:nvPr/>
        </p:nvSpPr>
        <p:spPr>
          <a:xfrm>
            <a:off x="1102972" y="113875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/>
              <p:nvPr/>
            </p:nvSpPr>
            <p:spPr>
              <a:xfrm>
                <a:off x="4305647" y="962046"/>
                <a:ext cx="3831226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−3,7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−6,3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962046"/>
                <a:ext cx="3831226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/>
              <p:nvPr/>
            </p:nvSpPr>
            <p:spPr>
              <a:xfrm>
                <a:off x="4250393" y="1791871"/>
                <a:ext cx="31171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93" y="1791871"/>
                <a:ext cx="31171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1FC720-27A5-8BB0-9255-FC6A4C4E6669}"/>
              </a:ext>
            </a:extLst>
          </p:cNvPr>
          <p:cNvSpPr txBox="1"/>
          <p:nvPr/>
        </p:nvSpPr>
        <p:spPr>
          <a:xfrm>
            <a:off x="1114343" y="257040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/>
              <p:nvPr/>
            </p:nvSpPr>
            <p:spPr>
              <a:xfrm>
                <a:off x="1436243" y="2369057"/>
                <a:ext cx="3117109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2,8.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−7,2−2,8.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2369057"/>
                <a:ext cx="3117109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/>
              <p:nvPr/>
            </p:nvSpPr>
            <p:spPr>
              <a:xfrm>
                <a:off x="4553352" y="2422934"/>
                <a:ext cx="3513433" cy="59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2,8.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−6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−2,8.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−7,2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352" y="2422934"/>
                <a:ext cx="3513433" cy="599010"/>
              </a:xfrm>
              <a:prstGeom prst="rect">
                <a:avLst/>
              </a:prstGeom>
              <a:blipFill>
                <a:blip r:embed="rId9"/>
                <a:stretch>
                  <a:fillRect l="-2257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/>
              <p:nvPr/>
            </p:nvSpPr>
            <p:spPr>
              <a:xfrm>
                <a:off x="4328613" y="2967146"/>
                <a:ext cx="3301127" cy="119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7,2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613" y="2967146"/>
                <a:ext cx="3301127" cy="11916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/>
              <p:nvPr/>
            </p:nvSpPr>
            <p:spPr>
              <a:xfrm>
                <a:off x="4446594" y="4094199"/>
                <a:ext cx="2741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=−2,8 −7,2=−10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594" y="4094199"/>
                <a:ext cx="274181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1" grpId="0"/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/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Trọng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thể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Biết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được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thức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kí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hiệu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+mj-lt"/>
                  </a:rPr>
                  <a:t>); m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ki-</a:t>
                </a:r>
                <a:r>
                  <a:rPr lang="en-US" sz="2000" dirty="0" err="1">
                    <a:latin typeface="+mj-lt"/>
                  </a:rPr>
                  <a:t>lô</a:t>
                </a:r>
                <a:r>
                  <a:rPr lang="en-US" sz="2000" dirty="0">
                    <a:latin typeface="+mj-lt"/>
                  </a:rPr>
                  <a:t>-gam.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Nếu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nhà</a:t>
                </a:r>
                <a:r>
                  <a:rPr lang="en-US" sz="2000" dirty="0">
                    <a:latin typeface="+mj-lt"/>
                  </a:rPr>
                  <a:t> du </a:t>
                </a:r>
                <a:r>
                  <a:rPr lang="en-US" sz="2000" dirty="0" err="1">
                    <a:latin typeface="+mj-lt"/>
                  </a:rPr>
                  <a:t>hành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vũ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75,5 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người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sẽ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bao </a:t>
                </a:r>
                <a:r>
                  <a:rPr lang="en-US" sz="2000" dirty="0" err="1">
                    <a:latin typeface="+mj-lt"/>
                  </a:rPr>
                  <a:t>nhiêu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làm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tròn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phần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trăm</a:t>
                </a:r>
                <a:r>
                  <a:rPr lang="en-US" sz="2000" dirty="0">
                    <a:latin typeface="+mj-lt"/>
                  </a:rPr>
                  <a:t>)?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blipFill>
                <a:blip r:embed="rId2"/>
                <a:stretch>
                  <a:fillRect l="-745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454A6900-91AC-4158-0E9F-F28D46B0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2228" y="170246"/>
            <a:ext cx="1030515" cy="1040820"/>
          </a:xfrm>
          <a:prstGeom prst="rect">
            <a:avLst/>
          </a:prstGeom>
        </p:spPr>
      </p:pic>
      <p:grpSp>
        <p:nvGrpSpPr>
          <p:cNvPr id="8" name="Google Shape;2465;p29">
            <a:extLst>
              <a:ext uri="{FF2B5EF4-FFF2-40B4-BE49-F238E27FC236}">
                <a16:creationId xmlns:a16="http://schemas.microsoft.com/office/drawing/2014/main" id="{E9CAB0AC-E417-DFF0-2389-9E5693F9064D}"/>
              </a:ext>
            </a:extLst>
          </p:cNvPr>
          <p:cNvGrpSpPr/>
          <p:nvPr/>
        </p:nvGrpSpPr>
        <p:grpSpPr>
          <a:xfrm rot="-332580">
            <a:off x="6237698" y="4455646"/>
            <a:ext cx="1088559" cy="576040"/>
            <a:chOff x="12908898" y="8687228"/>
            <a:chExt cx="3019642" cy="1605331"/>
          </a:xfrm>
        </p:grpSpPr>
        <p:sp>
          <p:nvSpPr>
            <p:cNvPr id="9" name="Google Shape;2466;p29">
              <a:extLst>
                <a:ext uri="{FF2B5EF4-FFF2-40B4-BE49-F238E27FC236}">
                  <a16:creationId xmlns:a16="http://schemas.microsoft.com/office/drawing/2014/main" id="{31270CCE-D886-E4A9-F815-D4CDA1759FFA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2467;p29">
              <a:extLst>
                <a:ext uri="{FF2B5EF4-FFF2-40B4-BE49-F238E27FC236}">
                  <a16:creationId xmlns:a16="http://schemas.microsoft.com/office/drawing/2014/main" id="{4B0EC8FB-CC41-04EE-1CF2-3307FC01FEBF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1" name="Google Shape;2468;p29">
                <a:extLst>
                  <a:ext uri="{FF2B5EF4-FFF2-40B4-BE49-F238E27FC236}">
                    <a16:creationId xmlns:a16="http://schemas.microsoft.com/office/drawing/2014/main" id="{E29FF52E-B0A0-EAF1-88EB-1DD5BCBD5092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469;p29">
                <a:extLst>
                  <a:ext uri="{FF2B5EF4-FFF2-40B4-BE49-F238E27FC236}">
                    <a16:creationId xmlns:a16="http://schemas.microsoft.com/office/drawing/2014/main" id="{6D230C10-94B1-0D4F-B320-F6F384CCA963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70;p29">
                <a:extLst>
                  <a:ext uri="{FF2B5EF4-FFF2-40B4-BE49-F238E27FC236}">
                    <a16:creationId xmlns:a16="http://schemas.microsoft.com/office/drawing/2014/main" id="{A675B462-E097-A25A-243A-B304F15663A4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1;p29">
                <a:extLst>
                  <a:ext uri="{FF2B5EF4-FFF2-40B4-BE49-F238E27FC236}">
                    <a16:creationId xmlns:a16="http://schemas.microsoft.com/office/drawing/2014/main" id="{DCCB1FC5-3514-DDA9-E3E5-CB2788054377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" name="Google Shape;2472;p29">
            <a:extLst>
              <a:ext uri="{FF2B5EF4-FFF2-40B4-BE49-F238E27FC236}">
                <a16:creationId xmlns:a16="http://schemas.microsoft.com/office/drawing/2014/main" id="{E637E31C-FE1D-FC3B-A076-14FBF2E0D15A}"/>
              </a:ext>
            </a:extLst>
          </p:cNvPr>
          <p:cNvGrpSpPr/>
          <p:nvPr/>
        </p:nvGrpSpPr>
        <p:grpSpPr>
          <a:xfrm>
            <a:off x="7125223" y="110576"/>
            <a:ext cx="966562" cy="1054150"/>
            <a:chOff x="16099314" y="4410488"/>
            <a:chExt cx="2602727" cy="2612526"/>
          </a:xfrm>
        </p:grpSpPr>
        <p:sp>
          <p:nvSpPr>
            <p:cNvPr id="16" name="Google Shape;2473;p29">
              <a:extLst>
                <a:ext uri="{FF2B5EF4-FFF2-40B4-BE49-F238E27FC236}">
                  <a16:creationId xmlns:a16="http://schemas.microsoft.com/office/drawing/2014/main" id="{BE83E7AB-0AC9-FA37-675A-80F4307FCE3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74;p29">
              <a:extLst>
                <a:ext uri="{FF2B5EF4-FFF2-40B4-BE49-F238E27FC236}">
                  <a16:creationId xmlns:a16="http://schemas.microsoft.com/office/drawing/2014/main" id="{4ADA4D6C-6B90-5626-328F-229A9F94D940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75;p29">
              <a:extLst>
                <a:ext uri="{FF2B5EF4-FFF2-40B4-BE49-F238E27FC236}">
                  <a16:creationId xmlns:a16="http://schemas.microsoft.com/office/drawing/2014/main" id="{C5E22E12-CB02-3F38-D353-E5EE687BC290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76;p29">
              <a:extLst>
                <a:ext uri="{FF2B5EF4-FFF2-40B4-BE49-F238E27FC236}">
                  <a16:creationId xmlns:a16="http://schemas.microsoft.com/office/drawing/2014/main" id="{97F02339-403E-A253-31BF-E868D6B6B774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477;p29">
            <a:extLst>
              <a:ext uri="{FF2B5EF4-FFF2-40B4-BE49-F238E27FC236}">
                <a16:creationId xmlns:a16="http://schemas.microsoft.com/office/drawing/2014/main" id="{18E0E61D-6312-6B2B-E8AD-DBDEBB908466}"/>
              </a:ext>
            </a:extLst>
          </p:cNvPr>
          <p:cNvGrpSpPr/>
          <p:nvPr/>
        </p:nvGrpSpPr>
        <p:grpSpPr>
          <a:xfrm rot="-906382">
            <a:off x="2004949" y="335638"/>
            <a:ext cx="1840125" cy="851812"/>
            <a:chOff x="8640311" y="6117599"/>
            <a:chExt cx="3680416" cy="1703612"/>
          </a:xfrm>
        </p:grpSpPr>
        <p:sp>
          <p:nvSpPr>
            <p:cNvPr id="21" name="Google Shape;2478;p29">
              <a:extLst>
                <a:ext uri="{FF2B5EF4-FFF2-40B4-BE49-F238E27FC236}">
                  <a16:creationId xmlns:a16="http://schemas.microsoft.com/office/drawing/2014/main" id="{5E41F63F-6149-948F-5739-13B532BF5045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9;p29">
              <a:extLst>
                <a:ext uri="{FF2B5EF4-FFF2-40B4-BE49-F238E27FC236}">
                  <a16:creationId xmlns:a16="http://schemas.microsoft.com/office/drawing/2014/main" id="{77B2C43B-9CF8-A90A-66BF-51C4A6C04683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80;p29">
              <a:extLst>
                <a:ext uri="{FF2B5EF4-FFF2-40B4-BE49-F238E27FC236}">
                  <a16:creationId xmlns:a16="http://schemas.microsoft.com/office/drawing/2014/main" id="{CEEC72CB-2194-6F5D-C6FB-1AD99F230AE3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81;p29">
              <a:extLst>
                <a:ext uri="{FF2B5EF4-FFF2-40B4-BE49-F238E27FC236}">
                  <a16:creationId xmlns:a16="http://schemas.microsoft.com/office/drawing/2014/main" id="{77DB0174-F09D-D3F4-5ECB-720D65A83C20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482;p29">
              <a:extLst>
                <a:ext uri="{FF2B5EF4-FFF2-40B4-BE49-F238E27FC236}">
                  <a16:creationId xmlns:a16="http://schemas.microsoft.com/office/drawing/2014/main" id="{13F87299-B237-FD48-EC24-DEE2369DA1C0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83;p29">
              <a:extLst>
                <a:ext uri="{FF2B5EF4-FFF2-40B4-BE49-F238E27FC236}">
                  <a16:creationId xmlns:a16="http://schemas.microsoft.com/office/drawing/2014/main" id="{25C47B43-8175-F92F-6783-5D019D2B965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4;p29">
              <a:extLst>
                <a:ext uri="{FF2B5EF4-FFF2-40B4-BE49-F238E27FC236}">
                  <a16:creationId xmlns:a16="http://schemas.microsoft.com/office/drawing/2014/main" id="{F7C6F27E-D33A-C678-F9F7-9E4EFE6A4FD9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5;p29">
              <a:extLst>
                <a:ext uri="{FF2B5EF4-FFF2-40B4-BE49-F238E27FC236}">
                  <a16:creationId xmlns:a16="http://schemas.microsoft.com/office/drawing/2014/main" id="{0F9F133B-12C3-1806-A56C-2EE089E0C36F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6;p29">
              <a:extLst>
                <a:ext uri="{FF2B5EF4-FFF2-40B4-BE49-F238E27FC236}">
                  <a16:creationId xmlns:a16="http://schemas.microsoft.com/office/drawing/2014/main" id="{952CEAFF-3C82-037D-95D8-E8382CEDDD7D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7;p29">
              <a:extLst>
                <a:ext uri="{FF2B5EF4-FFF2-40B4-BE49-F238E27FC236}">
                  <a16:creationId xmlns:a16="http://schemas.microsoft.com/office/drawing/2014/main" id="{1BB66EC3-073F-4B86-BA76-32B00965B14D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8;p29">
              <a:extLst>
                <a:ext uri="{FF2B5EF4-FFF2-40B4-BE49-F238E27FC236}">
                  <a16:creationId xmlns:a16="http://schemas.microsoft.com/office/drawing/2014/main" id="{44494EE9-65FF-5904-507B-9DF6964B542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632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14"/>
          <p:cNvGrpSpPr/>
          <p:nvPr/>
        </p:nvGrpSpPr>
        <p:grpSpPr>
          <a:xfrm>
            <a:off x="652232" y="275499"/>
            <a:ext cx="8120062" cy="4716849"/>
            <a:chOff x="2621411" y="663702"/>
            <a:chExt cx="13045658" cy="8959596"/>
          </a:xfrm>
        </p:grpSpPr>
        <p:sp>
          <p:nvSpPr>
            <p:cNvPr id="1182" name="Google Shape;1182;p14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14"/>
          <p:cNvGrpSpPr/>
          <p:nvPr/>
        </p:nvGrpSpPr>
        <p:grpSpPr>
          <a:xfrm rot="378893">
            <a:off x="285657" y="3202768"/>
            <a:ext cx="1386363" cy="1832535"/>
            <a:chOff x="1454246" y="6341485"/>
            <a:chExt cx="2772537" cy="3664902"/>
          </a:xfrm>
        </p:grpSpPr>
        <p:sp>
          <p:nvSpPr>
            <p:cNvPr id="1188" name="Google Shape;1188;p14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14"/>
          <p:cNvGrpSpPr/>
          <p:nvPr/>
        </p:nvGrpSpPr>
        <p:grpSpPr>
          <a:xfrm rot="-578930">
            <a:off x="7972521" y="-25752"/>
            <a:ext cx="1190089" cy="901197"/>
            <a:chOff x="13668738" y="2028184"/>
            <a:chExt cx="2380307" cy="1802492"/>
          </a:xfrm>
        </p:grpSpPr>
        <p:grpSp>
          <p:nvGrpSpPr>
            <p:cNvPr id="1207" name="Google Shape;1207;p14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1208" name="Google Shape;1208;p14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2" name="Google Shape;1212;p14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/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   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75,5. 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𝑘𝑔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Niu-tơn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	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. 10≈125,83 (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𝑁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blipFill>
                <a:blip r:embed="rId3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11">
            <a:extLst>
              <a:ext uri="{FF2B5EF4-FFF2-40B4-BE49-F238E27FC236}">
                <a16:creationId xmlns:a16="http://schemas.microsoft.com/office/drawing/2014/main" id="{BD0818D0-0542-CB2D-39FE-3ED6043A5133}"/>
              </a:ext>
            </a:extLst>
          </p:cNvPr>
          <p:cNvSpPr/>
          <p:nvPr/>
        </p:nvSpPr>
        <p:spPr>
          <a:xfrm>
            <a:off x="1194932" y="766465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20"/>
          <p:cNvGrpSpPr/>
          <p:nvPr/>
        </p:nvGrpSpPr>
        <p:grpSpPr>
          <a:xfrm>
            <a:off x="1344502" y="406468"/>
            <a:ext cx="7455927" cy="5685698"/>
            <a:chOff x="7886944" y="812936"/>
            <a:chExt cx="8456216" cy="11371396"/>
          </a:xfrm>
        </p:grpSpPr>
        <p:sp>
          <p:nvSpPr>
            <p:cNvPr id="1453" name="Google Shape;1453;p20"/>
            <p:cNvSpPr/>
            <p:nvPr/>
          </p:nvSpPr>
          <p:spPr>
            <a:xfrm>
              <a:off x="7895985" y="812936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4" name="Google Shape;1454;p20"/>
            <p:cNvGrpSpPr/>
            <p:nvPr/>
          </p:nvGrpSpPr>
          <p:grpSpPr>
            <a:xfrm>
              <a:off x="7886944" y="1405620"/>
              <a:ext cx="8422489" cy="10367034"/>
              <a:chOff x="7886944" y="1405620"/>
              <a:chExt cx="8422489" cy="10367034"/>
            </a:xfrm>
          </p:grpSpPr>
          <p:sp>
            <p:nvSpPr>
              <p:cNvPr id="1455" name="Google Shape;1455;p20"/>
              <p:cNvSpPr/>
              <p:nvPr/>
            </p:nvSpPr>
            <p:spPr>
              <a:xfrm>
                <a:off x="7963580" y="1405620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7964116" y="2336936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7966462" y="3271685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7912546" y="4209573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7950403" y="5144726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7920877" y="6079208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7946001" y="7011299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7944527" y="7947407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7919979" y="8881147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7921626" y="9815413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7886944" y="10752581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7915124" y="11685260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7" name="Google Shape;1467;p20"/>
            <p:cNvSpPr/>
            <p:nvPr/>
          </p:nvSpPr>
          <p:spPr>
            <a:xfrm>
              <a:off x="8996402" y="912803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2" name="Google Shape;1472;p20"/>
          <p:cNvSpPr/>
          <p:nvPr/>
        </p:nvSpPr>
        <p:spPr>
          <a:xfrm rot="1432517">
            <a:off x="7396249" y="341154"/>
            <a:ext cx="1814809" cy="610385"/>
          </a:xfrm>
          <a:custGeom>
            <a:avLst/>
            <a:gdLst/>
            <a:ahLst/>
            <a:cxnLst/>
            <a:rect l="l" t="t" r="r" b="b"/>
            <a:pathLst>
              <a:path w="3627351" h="1220008" extrusionOk="0">
                <a:moveTo>
                  <a:pt x="3480013" y="1000759"/>
                </a:moveTo>
                <a:cubicBezTo>
                  <a:pt x="3636620" y="910740"/>
                  <a:pt x="3621559" y="923115"/>
                  <a:pt x="3576406" y="856837"/>
                </a:cubicBezTo>
                <a:cubicBezTo>
                  <a:pt x="3538594" y="804554"/>
                  <a:pt x="3493427" y="758850"/>
                  <a:pt x="3447903" y="713438"/>
                </a:cubicBezTo>
                <a:cubicBezTo>
                  <a:pt x="3631201" y="580315"/>
                  <a:pt x="3610068" y="629635"/>
                  <a:pt x="3457835" y="414082"/>
                </a:cubicBezTo>
                <a:cubicBezTo>
                  <a:pt x="3544623" y="362975"/>
                  <a:pt x="3610314" y="339888"/>
                  <a:pt x="3574244" y="300082"/>
                </a:cubicBezTo>
                <a:cubicBezTo>
                  <a:pt x="3476226" y="158977"/>
                  <a:pt x="3510736" y="201369"/>
                  <a:pt x="3527103" y="145694"/>
                </a:cubicBezTo>
                <a:cubicBezTo>
                  <a:pt x="3535112" y="128526"/>
                  <a:pt x="3544347" y="113281"/>
                  <a:pt x="3553873" y="96665"/>
                </a:cubicBezTo>
                <a:cubicBezTo>
                  <a:pt x="3572851" y="68682"/>
                  <a:pt x="3593179" y="1046"/>
                  <a:pt x="3541046" y="0"/>
                </a:cubicBezTo>
                <a:cubicBezTo>
                  <a:pt x="3022422" y="28571"/>
                  <a:pt x="420906" y="92227"/>
                  <a:pt x="420420" y="92213"/>
                </a:cubicBezTo>
                <a:cubicBezTo>
                  <a:pt x="330396" y="97260"/>
                  <a:pt x="145459" y="56975"/>
                  <a:pt x="78201" y="116266"/>
                </a:cubicBezTo>
                <a:cubicBezTo>
                  <a:pt x="56640" y="135490"/>
                  <a:pt x="72129" y="158244"/>
                  <a:pt x="97774" y="219809"/>
                </a:cubicBezTo>
                <a:cubicBezTo>
                  <a:pt x="115207" y="272818"/>
                  <a:pt x="91760" y="260493"/>
                  <a:pt x="36095" y="283697"/>
                </a:cubicBezTo>
                <a:cubicBezTo>
                  <a:pt x="-45289" y="311230"/>
                  <a:pt x="74588" y="370696"/>
                  <a:pt x="126880" y="454542"/>
                </a:cubicBezTo>
                <a:cubicBezTo>
                  <a:pt x="-11431" y="631487"/>
                  <a:pt x="-52667" y="556704"/>
                  <a:pt x="154825" y="771001"/>
                </a:cubicBezTo>
                <a:cubicBezTo>
                  <a:pt x="-28944" y="986778"/>
                  <a:pt x="-69860" y="890085"/>
                  <a:pt x="146170" y="1038735"/>
                </a:cubicBezTo>
                <a:cubicBezTo>
                  <a:pt x="74320" y="1136917"/>
                  <a:pt x="25887" y="1196071"/>
                  <a:pt x="46520" y="1220008"/>
                </a:cubicBezTo>
                <a:cubicBezTo>
                  <a:pt x="426761" y="1094853"/>
                  <a:pt x="2665795" y="1178074"/>
                  <a:pt x="3552995" y="1179861"/>
                </a:cubicBezTo>
                <a:cubicBezTo>
                  <a:pt x="3699881" y="1144136"/>
                  <a:pt x="3604373" y="1087169"/>
                  <a:pt x="3480013" y="1000759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3" name="Google Shape;1473;p20"/>
          <p:cNvGrpSpPr/>
          <p:nvPr/>
        </p:nvGrpSpPr>
        <p:grpSpPr>
          <a:xfrm rot="1112402">
            <a:off x="6587052" y="3999730"/>
            <a:ext cx="1513841" cy="1519542"/>
            <a:chOff x="5706696" y="8130252"/>
            <a:chExt cx="3027369" cy="3038769"/>
          </a:xfrm>
        </p:grpSpPr>
        <p:sp>
          <p:nvSpPr>
            <p:cNvPr id="1474" name="Google Shape;1474;p20"/>
            <p:cNvSpPr/>
            <p:nvPr/>
          </p:nvSpPr>
          <p:spPr>
            <a:xfrm>
              <a:off x="5706700" y="8130252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5706696" y="8688257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6945422" y="9492261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6543983" y="813025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20"/>
          <p:cNvGrpSpPr/>
          <p:nvPr/>
        </p:nvGrpSpPr>
        <p:grpSpPr>
          <a:xfrm rot="548186">
            <a:off x="-79704" y="698212"/>
            <a:ext cx="1091606" cy="917811"/>
            <a:chOff x="-159508" y="1396323"/>
            <a:chExt cx="2183020" cy="1835461"/>
          </a:xfrm>
        </p:grpSpPr>
        <p:sp>
          <p:nvSpPr>
            <p:cNvPr id="1479" name="Google Shape;1479;p20"/>
            <p:cNvSpPr/>
            <p:nvPr/>
          </p:nvSpPr>
          <p:spPr>
            <a:xfrm>
              <a:off x="1085308" y="2828710"/>
              <a:ext cx="198265" cy="387954"/>
            </a:xfrm>
            <a:custGeom>
              <a:avLst/>
              <a:gdLst/>
              <a:ahLst/>
              <a:cxnLst/>
              <a:rect l="l" t="t" r="r" b="b"/>
              <a:pathLst>
                <a:path w="198265" h="387954" extrusionOk="0">
                  <a:moveTo>
                    <a:pt x="191358" y="264991"/>
                  </a:moveTo>
                  <a:cubicBezTo>
                    <a:pt x="171545" y="274042"/>
                    <a:pt x="150998" y="279644"/>
                    <a:pt x="129932" y="282298"/>
                  </a:cubicBezTo>
                  <a:cubicBezTo>
                    <a:pt x="145628" y="290437"/>
                    <a:pt x="161341" y="298339"/>
                    <a:pt x="177024" y="306717"/>
                  </a:cubicBezTo>
                  <a:cubicBezTo>
                    <a:pt x="185691" y="311210"/>
                    <a:pt x="182403" y="327002"/>
                    <a:pt x="172636" y="327775"/>
                  </a:cubicBezTo>
                  <a:cubicBezTo>
                    <a:pt x="141131" y="330425"/>
                    <a:pt x="110324" y="326565"/>
                    <a:pt x="80683" y="316480"/>
                  </a:cubicBezTo>
                  <a:cubicBezTo>
                    <a:pt x="86128" y="335800"/>
                    <a:pt x="91572" y="355119"/>
                    <a:pt x="97021" y="374434"/>
                  </a:cubicBezTo>
                  <a:cubicBezTo>
                    <a:pt x="100330" y="386079"/>
                    <a:pt x="84346" y="392483"/>
                    <a:pt x="77156" y="384210"/>
                  </a:cubicBezTo>
                  <a:cubicBezTo>
                    <a:pt x="56212" y="360891"/>
                    <a:pt x="34831" y="336817"/>
                    <a:pt x="20799" y="308398"/>
                  </a:cubicBezTo>
                  <a:cubicBezTo>
                    <a:pt x="6317" y="279465"/>
                    <a:pt x="3374" y="248667"/>
                    <a:pt x="2951" y="216590"/>
                  </a:cubicBezTo>
                  <a:cubicBezTo>
                    <a:pt x="1632" y="148759"/>
                    <a:pt x="-1603" y="80553"/>
                    <a:pt x="960" y="12753"/>
                  </a:cubicBezTo>
                  <a:cubicBezTo>
                    <a:pt x="7085" y="11967"/>
                    <a:pt x="12984" y="10924"/>
                    <a:pt x="19144" y="9658"/>
                  </a:cubicBezTo>
                  <a:cubicBezTo>
                    <a:pt x="27269" y="8042"/>
                    <a:pt x="35635" y="6444"/>
                    <a:pt x="43760" y="4829"/>
                  </a:cubicBezTo>
                  <a:cubicBezTo>
                    <a:pt x="50903" y="3388"/>
                    <a:pt x="57818" y="1685"/>
                    <a:pt x="64979" y="0"/>
                  </a:cubicBezTo>
                  <a:cubicBezTo>
                    <a:pt x="64560" y="9439"/>
                    <a:pt x="63900" y="18861"/>
                    <a:pt x="63726" y="28318"/>
                  </a:cubicBezTo>
                  <a:cubicBezTo>
                    <a:pt x="62726" y="53012"/>
                    <a:pt x="61962" y="77724"/>
                    <a:pt x="61447" y="102453"/>
                  </a:cubicBezTo>
                  <a:cubicBezTo>
                    <a:pt x="60862" y="128147"/>
                    <a:pt x="60517" y="153859"/>
                    <a:pt x="60429" y="179343"/>
                  </a:cubicBezTo>
                  <a:cubicBezTo>
                    <a:pt x="60600" y="190769"/>
                    <a:pt x="60530" y="202173"/>
                    <a:pt x="60700" y="213594"/>
                  </a:cubicBezTo>
                  <a:cubicBezTo>
                    <a:pt x="60761" y="219668"/>
                    <a:pt x="61303" y="225776"/>
                    <a:pt x="61124" y="231831"/>
                  </a:cubicBezTo>
                  <a:cubicBezTo>
                    <a:pt x="81535" y="231561"/>
                    <a:pt x="102369" y="235691"/>
                    <a:pt x="122680" y="236870"/>
                  </a:cubicBezTo>
                  <a:cubicBezTo>
                    <a:pt x="143943" y="238359"/>
                    <a:pt x="165445" y="239865"/>
                    <a:pt x="186721" y="241114"/>
                  </a:cubicBezTo>
                  <a:cubicBezTo>
                    <a:pt x="199042" y="241978"/>
                    <a:pt x="202897" y="259730"/>
                    <a:pt x="191358" y="2649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831413" y="2856705"/>
              <a:ext cx="154444" cy="375079"/>
            </a:xfrm>
            <a:custGeom>
              <a:avLst/>
              <a:gdLst/>
              <a:ahLst/>
              <a:cxnLst/>
              <a:rect l="l" t="t" r="r" b="b"/>
              <a:pathLst>
                <a:path w="154444" h="375079" extrusionOk="0">
                  <a:moveTo>
                    <a:pt x="149005" y="307049"/>
                  </a:moveTo>
                  <a:cubicBezTo>
                    <a:pt x="141862" y="308490"/>
                    <a:pt x="133475" y="306931"/>
                    <a:pt x="126245" y="306185"/>
                  </a:cubicBezTo>
                  <a:cubicBezTo>
                    <a:pt x="118530" y="305403"/>
                    <a:pt x="111060" y="304635"/>
                    <a:pt x="103328" y="304093"/>
                  </a:cubicBezTo>
                  <a:cubicBezTo>
                    <a:pt x="99721" y="303596"/>
                    <a:pt x="96097" y="303342"/>
                    <a:pt x="92474" y="303089"/>
                  </a:cubicBezTo>
                  <a:cubicBezTo>
                    <a:pt x="95879" y="306486"/>
                    <a:pt x="99525" y="309896"/>
                    <a:pt x="102913" y="313533"/>
                  </a:cubicBezTo>
                  <a:cubicBezTo>
                    <a:pt x="108340" y="319252"/>
                    <a:pt x="114007" y="324993"/>
                    <a:pt x="119434" y="330713"/>
                  </a:cubicBezTo>
                  <a:cubicBezTo>
                    <a:pt x="125293" y="337192"/>
                    <a:pt x="133082" y="343807"/>
                    <a:pt x="134392" y="352884"/>
                  </a:cubicBezTo>
                  <a:cubicBezTo>
                    <a:pt x="135684" y="362201"/>
                    <a:pt x="127978" y="368217"/>
                    <a:pt x="119159" y="365899"/>
                  </a:cubicBezTo>
                  <a:cubicBezTo>
                    <a:pt x="117949" y="365816"/>
                    <a:pt x="116792" y="365004"/>
                    <a:pt x="115618" y="364436"/>
                  </a:cubicBezTo>
                  <a:cubicBezTo>
                    <a:pt x="112754" y="363751"/>
                    <a:pt x="109938" y="362340"/>
                    <a:pt x="107349" y="361183"/>
                  </a:cubicBezTo>
                  <a:cubicBezTo>
                    <a:pt x="103358" y="359206"/>
                    <a:pt x="99372" y="357228"/>
                    <a:pt x="95381" y="355246"/>
                  </a:cubicBezTo>
                  <a:cubicBezTo>
                    <a:pt x="88592" y="351613"/>
                    <a:pt x="81567" y="347967"/>
                    <a:pt x="75058" y="343868"/>
                  </a:cubicBezTo>
                  <a:cubicBezTo>
                    <a:pt x="68321" y="339511"/>
                    <a:pt x="61361" y="334896"/>
                    <a:pt x="55157" y="329848"/>
                  </a:cubicBezTo>
                  <a:cubicBezTo>
                    <a:pt x="52411" y="327469"/>
                    <a:pt x="49420" y="325076"/>
                    <a:pt x="46451" y="322439"/>
                  </a:cubicBezTo>
                  <a:cubicBezTo>
                    <a:pt x="46434" y="322679"/>
                    <a:pt x="46416" y="322924"/>
                    <a:pt x="46159" y="323147"/>
                  </a:cubicBezTo>
                  <a:cubicBezTo>
                    <a:pt x="44094" y="328342"/>
                    <a:pt x="41789" y="333525"/>
                    <a:pt x="39728" y="338720"/>
                  </a:cubicBezTo>
                  <a:cubicBezTo>
                    <a:pt x="37440" y="343658"/>
                    <a:pt x="35379" y="348854"/>
                    <a:pt x="33297" y="354294"/>
                  </a:cubicBezTo>
                  <a:cubicBezTo>
                    <a:pt x="32402" y="356660"/>
                    <a:pt x="31506" y="359022"/>
                    <a:pt x="30354" y="361616"/>
                  </a:cubicBezTo>
                  <a:cubicBezTo>
                    <a:pt x="28289" y="366811"/>
                    <a:pt x="26071" y="370784"/>
                    <a:pt x="21002" y="373827"/>
                  </a:cubicBezTo>
                  <a:cubicBezTo>
                    <a:pt x="15448" y="376840"/>
                    <a:pt x="5922" y="374229"/>
                    <a:pt x="3446" y="367986"/>
                  </a:cubicBezTo>
                  <a:cubicBezTo>
                    <a:pt x="2455" y="364759"/>
                    <a:pt x="1660" y="362275"/>
                    <a:pt x="2123" y="359153"/>
                  </a:cubicBezTo>
                  <a:cubicBezTo>
                    <a:pt x="2158" y="358669"/>
                    <a:pt x="2433" y="358206"/>
                    <a:pt x="2468" y="357721"/>
                  </a:cubicBezTo>
                  <a:cubicBezTo>
                    <a:pt x="-1112" y="339506"/>
                    <a:pt x="32" y="319676"/>
                    <a:pt x="818" y="301522"/>
                  </a:cubicBezTo>
                  <a:cubicBezTo>
                    <a:pt x="1363" y="283350"/>
                    <a:pt x="2372" y="265454"/>
                    <a:pt x="3385" y="247562"/>
                  </a:cubicBezTo>
                  <a:cubicBezTo>
                    <a:pt x="4171" y="229408"/>
                    <a:pt x="5424" y="211529"/>
                    <a:pt x="6677" y="193650"/>
                  </a:cubicBezTo>
                  <a:cubicBezTo>
                    <a:pt x="7384" y="180103"/>
                    <a:pt x="6651" y="162818"/>
                    <a:pt x="11257" y="149056"/>
                  </a:cubicBezTo>
                  <a:cubicBezTo>
                    <a:pt x="11519" y="138390"/>
                    <a:pt x="11279" y="127933"/>
                    <a:pt x="11541" y="117271"/>
                  </a:cubicBezTo>
                  <a:cubicBezTo>
                    <a:pt x="12043" y="92787"/>
                    <a:pt x="13283" y="68106"/>
                    <a:pt x="14767" y="43446"/>
                  </a:cubicBezTo>
                  <a:cubicBezTo>
                    <a:pt x="15715" y="29916"/>
                    <a:pt x="15815" y="14626"/>
                    <a:pt x="18522" y="249"/>
                  </a:cubicBezTo>
                  <a:cubicBezTo>
                    <a:pt x="26512" y="563"/>
                    <a:pt x="34275" y="624"/>
                    <a:pt x="42282" y="698"/>
                  </a:cubicBezTo>
                  <a:cubicBezTo>
                    <a:pt x="43731" y="799"/>
                    <a:pt x="45198" y="659"/>
                    <a:pt x="46648" y="760"/>
                  </a:cubicBezTo>
                  <a:cubicBezTo>
                    <a:pt x="54895" y="851"/>
                    <a:pt x="63160" y="703"/>
                    <a:pt x="71670" y="567"/>
                  </a:cubicBezTo>
                  <a:cubicBezTo>
                    <a:pt x="79192" y="611"/>
                    <a:pt x="86977" y="428"/>
                    <a:pt x="94775" y="0"/>
                  </a:cubicBezTo>
                  <a:cubicBezTo>
                    <a:pt x="94137" y="12583"/>
                    <a:pt x="92757" y="25349"/>
                    <a:pt x="92168" y="37207"/>
                  </a:cubicBezTo>
                  <a:cubicBezTo>
                    <a:pt x="90911" y="62128"/>
                    <a:pt x="88941" y="86753"/>
                    <a:pt x="86955" y="111622"/>
                  </a:cubicBezTo>
                  <a:cubicBezTo>
                    <a:pt x="82881" y="159408"/>
                    <a:pt x="77839" y="207128"/>
                    <a:pt x="72089" y="254552"/>
                  </a:cubicBezTo>
                  <a:cubicBezTo>
                    <a:pt x="72089" y="254552"/>
                    <a:pt x="72329" y="254570"/>
                    <a:pt x="72316" y="254810"/>
                  </a:cubicBezTo>
                  <a:cubicBezTo>
                    <a:pt x="81292" y="258350"/>
                    <a:pt x="90251" y="262136"/>
                    <a:pt x="99215" y="265921"/>
                  </a:cubicBezTo>
                  <a:cubicBezTo>
                    <a:pt x="116893" y="273470"/>
                    <a:pt x="134785" y="281521"/>
                    <a:pt x="151310" y="291663"/>
                  </a:cubicBezTo>
                  <a:cubicBezTo>
                    <a:pt x="153415" y="292781"/>
                    <a:pt x="153746" y="294990"/>
                    <a:pt x="153838" y="297182"/>
                  </a:cubicBezTo>
                  <a:cubicBezTo>
                    <a:pt x="155501" y="300950"/>
                    <a:pt x="153694" y="305918"/>
                    <a:pt x="149005" y="307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-159508" y="1396323"/>
              <a:ext cx="1886934" cy="1525868"/>
            </a:xfrm>
            <a:custGeom>
              <a:avLst/>
              <a:gdLst/>
              <a:ahLst/>
              <a:cxnLst/>
              <a:rect l="l" t="t" r="r" b="b"/>
              <a:pathLst>
                <a:path w="1886934" h="1525868" extrusionOk="0">
                  <a:moveTo>
                    <a:pt x="1873820" y="852972"/>
                  </a:moveTo>
                  <a:cubicBezTo>
                    <a:pt x="1852505" y="987441"/>
                    <a:pt x="1799711" y="1106834"/>
                    <a:pt x="1716416" y="1214627"/>
                  </a:cubicBezTo>
                  <a:cubicBezTo>
                    <a:pt x="1637408" y="1316647"/>
                    <a:pt x="1546857" y="1410089"/>
                    <a:pt x="1424927" y="1459333"/>
                  </a:cubicBezTo>
                  <a:cubicBezTo>
                    <a:pt x="1386192" y="1475073"/>
                    <a:pt x="1346003" y="1487311"/>
                    <a:pt x="1305259" y="1497082"/>
                  </a:cubicBezTo>
                  <a:cubicBezTo>
                    <a:pt x="1298099" y="1498763"/>
                    <a:pt x="1291183" y="1500466"/>
                    <a:pt x="1284040" y="1501907"/>
                  </a:cubicBezTo>
                  <a:cubicBezTo>
                    <a:pt x="1275915" y="1503522"/>
                    <a:pt x="1267550" y="1505120"/>
                    <a:pt x="1259424" y="1506735"/>
                  </a:cubicBezTo>
                  <a:cubicBezTo>
                    <a:pt x="1253264" y="1508006"/>
                    <a:pt x="1247365" y="1509049"/>
                    <a:pt x="1241240" y="1509831"/>
                  </a:cubicBezTo>
                  <a:cubicBezTo>
                    <a:pt x="1188175" y="1518738"/>
                    <a:pt x="1134430" y="1523470"/>
                    <a:pt x="1081147" y="1525081"/>
                  </a:cubicBezTo>
                  <a:cubicBezTo>
                    <a:pt x="1073349" y="1525505"/>
                    <a:pt x="1065569" y="1525688"/>
                    <a:pt x="1058042" y="1525649"/>
                  </a:cubicBezTo>
                  <a:cubicBezTo>
                    <a:pt x="1049532" y="1525780"/>
                    <a:pt x="1041267" y="1525933"/>
                    <a:pt x="1033020" y="1525841"/>
                  </a:cubicBezTo>
                  <a:cubicBezTo>
                    <a:pt x="1031570" y="1525741"/>
                    <a:pt x="1030103" y="1525880"/>
                    <a:pt x="1028654" y="1525780"/>
                  </a:cubicBezTo>
                  <a:cubicBezTo>
                    <a:pt x="1020647" y="1525706"/>
                    <a:pt x="1012879" y="1525645"/>
                    <a:pt x="1004894" y="1525330"/>
                  </a:cubicBezTo>
                  <a:cubicBezTo>
                    <a:pt x="872040" y="1522580"/>
                    <a:pt x="740086" y="1499985"/>
                    <a:pt x="611214" y="1468140"/>
                  </a:cubicBezTo>
                  <a:cubicBezTo>
                    <a:pt x="583992" y="1461621"/>
                    <a:pt x="557045" y="1454636"/>
                    <a:pt x="530137" y="1447165"/>
                  </a:cubicBezTo>
                  <a:cubicBezTo>
                    <a:pt x="466061" y="1429566"/>
                    <a:pt x="402619" y="1409827"/>
                    <a:pt x="339844" y="1387464"/>
                  </a:cubicBezTo>
                  <a:cubicBezTo>
                    <a:pt x="282771" y="1366957"/>
                    <a:pt x="223782" y="1349471"/>
                    <a:pt x="170835" y="1318573"/>
                  </a:cubicBezTo>
                  <a:cubicBezTo>
                    <a:pt x="150062" y="1306680"/>
                    <a:pt x="130371" y="1293158"/>
                    <a:pt x="111732" y="1278502"/>
                  </a:cubicBezTo>
                  <a:cubicBezTo>
                    <a:pt x="94941" y="1265185"/>
                    <a:pt x="78118" y="1252354"/>
                    <a:pt x="74115" y="1229737"/>
                  </a:cubicBezTo>
                  <a:cubicBezTo>
                    <a:pt x="69701" y="1206122"/>
                    <a:pt x="82126" y="1184654"/>
                    <a:pt x="99014" y="1168840"/>
                  </a:cubicBezTo>
                  <a:cubicBezTo>
                    <a:pt x="135392" y="1134728"/>
                    <a:pt x="187810" y="1131602"/>
                    <a:pt x="235007" y="1133694"/>
                  </a:cubicBezTo>
                  <a:cubicBezTo>
                    <a:pt x="246381" y="1134248"/>
                    <a:pt x="257767" y="1134558"/>
                    <a:pt x="269141" y="1135113"/>
                  </a:cubicBezTo>
                  <a:cubicBezTo>
                    <a:pt x="256571" y="1130834"/>
                    <a:pt x="244211" y="1127057"/>
                    <a:pt x="231833" y="1123517"/>
                  </a:cubicBezTo>
                  <a:cubicBezTo>
                    <a:pt x="189679" y="1111824"/>
                    <a:pt x="146028" y="1104153"/>
                    <a:pt x="104494" y="1090562"/>
                  </a:cubicBezTo>
                  <a:cubicBezTo>
                    <a:pt x="67706" y="1078516"/>
                    <a:pt x="28595" y="1058052"/>
                    <a:pt x="9733" y="1022260"/>
                  </a:cubicBezTo>
                  <a:cubicBezTo>
                    <a:pt x="-6133" y="992256"/>
                    <a:pt x="-2902" y="956551"/>
                    <a:pt x="21635" y="932049"/>
                  </a:cubicBezTo>
                  <a:cubicBezTo>
                    <a:pt x="70714" y="883045"/>
                    <a:pt x="149193" y="896064"/>
                    <a:pt x="213491" y="913926"/>
                  </a:cubicBezTo>
                  <a:cubicBezTo>
                    <a:pt x="208283" y="901661"/>
                    <a:pt x="205812" y="888380"/>
                    <a:pt x="210832" y="875623"/>
                  </a:cubicBezTo>
                  <a:cubicBezTo>
                    <a:pt x="229388" y="829094"/>
                    <a:pt x="291538" y="863795"/>
                    <a:pt x="320926" y="877509"/>
                  </a:cubicBezTo>
                  <a:cubicBezTo>
                    <a:pt x="360657" y="896073"/>
                    <a:pt x="398667" y="918401"/>
                    <a:pt x="433731" y="944649"/>
                  </a:cubicBezTo>
                  <a:cubicBezTo>
                    <a:pt x="451282" y="957533"/>
                    <a:pt x="468262" y="971588"/>
                    <a:pt x="484486" y="986079"/>
                  </a:cubicBezTo>
                  <a:cubicBezTo>
                    <a:pt x="486765" y="988179"/>
                    <a:pt x="489031" y="990523"/>
                    <a:pt x="491555" y="992645"/>
                  </a:cubicBezTo>
                  <a:cubicBezTo>
                    <a:pt x="502037" y="960843"/>
                    <a:pt x="515349" y="930215"/>
                    <a:pt x="529185" y="902535"/>
                  </a:cubicBezTo>
                  <a:cubicBezTo>
                    <a:pt x="564511" y="831443"/>
                    <a:pt x="612240" y="767048"/>
                    <a:pt x="671112" y="713390"/>
                  </a:cubicBezTo>
                  <a:cubicBezTo>
                    <a:pt x="768915" y="623852"/>
                    <a:pt x="911138" y="551751"/>
                    <a:pt x="1048489" y="549232"/>
                  </a:cubicBezTo>
                  <a:cubicBezTo>
                    <a:pt x="1059653" y="434929"/>
                    <a:pt x="1084600" y="321356"/>
                    <a:pt x="1142611" y="221021"/>
                  </a:cubicBezTo>
                  <a:cubicBezTo>
                    <a:pt x="1204478" y="114158"/>
                    <a:pt x="1310708" y="29095"/>
                    <a:pt x="1433742" y="5667"/>
                  </a:cubicBezTo>
                  <a:cubicBezTo>
                    <a:pt x="1546687" y="-15801"/>
                    <a:pt x="1656248" y="24890"/>
                    <a:pt x="1734186" y="108041"/>
                  </a:cubicBezTo>
                  <a:cubicBezTo>
                    <a:pt x="1821628" y="201085"/>
                    <a:pt x="1856919" y="328106"/>
                    <a:pt x="1872034" y="452014"/>
                  </a:cubicBezTo>
                  <a:cubicBezTo>
                    <a:pt x="1888044" y="583990"/>
                    <a:pt x="1894689" y="721388"/>
                    <a:pt x="1873820" y="852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325840" y="2111306"/>
              <a:ext cx="764334" cy="587758"/>
            </a:xfrm>
            <a:custGeom>
              <a:avLst/>
              <a:gdLst/>
              <a:ahLst/>
              <a:cxnLst/>
              <a:rect l="l" t="t" r="r" b="b"/>
              <a:pathLst>
                <a:path w="764334" h="587758" extrusionOk="0">
                  <a:moveTo>
                    <a:pt x="763396" y="64828"/>
                  </a:moveTo>
                  <a:cubicBezTo>
                    <a:pt x="762824" y="53424"/>
                    <a:pt x="746089" y="51499"/>
                    <a:pt x="745181" y="63553"/>
                  </a:cubicBezTo>
                  <a:cubicBezTo>
                    <a:pt x="737593" y="164487"/>
                    <a:pt x="727009" y="267914"/>
                    <a:pt x="682153" y="360159"/>
                  </a:cubicBezTo>
                  <a:cubicBezTo>
                    <a:pt x="636991" y="453024"/>
                    <a:pt x="551683" y="532442"/>
                    <a:pt x="448968" y="555049"/>
                  </a:cubicBezTo>
                  <a:cubicBezTo>
                    <a:pt x="399986" y="565829"/>
                    <a:pt x="354391" y="558848"/>
                    <a:pt x="311146" y="539410"/>
                  </a:cubicBezTo>
                  <a:cubicBezTo>
                    <a:pt x="389773" y="521850"/>
                    <a:pt x="459639" y="473230"/>
                    <a:pt x="513900" y="414660"/>
                  </a:cubicBezTo>
                  <a:cubicBezTo>
                    <a:pt x="551709" y="373846"/>
                    <a:pt x="584996" y="327409"/>
                    <a:pt x="611323" y="278357"/>
                  </a:cubicBezTo>
                  <a:cubicBezTo>
                    <a:pt x="616536" y="268651"/>
                    <a:pt x="603717" y="259326"/>
                    <a:pt x="596941" y="268542"/>
                  </a:cubicBezTo>
                  <a:cubicBezTo>
                    <a:pt x="543855" y="340765"/>
                    <a:pt x="492410" y="413883"/>
                    <a:pt x="416389" y="464131"/>
                  </a:cubicBezTo>
                  <a:cubicBezTo>
                    <a:pt x="347785" y="509477"/>
                    <a:pt x="261998" y="533966"/>
                    <a:pt x="181113" y="510250"/>
                  </a:cubicBezTo>
                  <a:cubicBezTo>
                    <a:pt x="150708" y="501334"/>
                    <a:pt x="124057" y="485638"/>
                    <a:pt x="99219" y="466982"/>
                  </a:cubicBezTo>
                  <a:cubicBezTo>
                    <a:pt x="114147" y="466397"/>
                    <a:pt x="128843" y="464673"/>
                    <a:pt x="141875" y="462856"/>
                  </a:cubicBezTo>
                  <a:cubicBezTo>
                    <a:pt x="233514" y="450090"/>
                    <a:pt x="318206" y="403151"/>
                    <a:pt x="384512" y="339660"/>
                  </a:cubicBezTo>
                  <a:cubicBezTo>
                    <a:pt x="422139" y="303632"/>
                    <a:pt x="454142" y="262604"/>
                    <a:pt x="482019" y="218687"/>
                  </a:cubicBezTo>
                  <a:cubicBezTo>
                    <a:pt x="488694" y="208165"/>
                    <a:pt x="473479" y="197830"/>
                    <a:pt x="466074" y="207807"/>
                  </a:cubicBezTo>
                  <a:cubicBezTo>
                    <a:pt x="406591" y="287962"/>
                    <a:pt x="333771" y="361731"/>
                    <a:pt x="241979" y="403880"/>
                  </a:cubicBezTo>
                  <a:cubicBezTo>
                    <a:pt x="196695" y="424671"/>
                    <a:pt x="147162" y="437686"/>
                    <a:pt x="97163" y="438363"/>
                  </a:cubicBezTo>
                  <a:cubicBezTo>
                    <a:pt x="74726" y="438664"/>
                    <a:pt x="41937" y="439476"/>
                    <a:pt x="28782" y="417009"/>
                  </a:cubicBezTo>
                  <a:cubicBezTo>
                    <a:pt x="21818" y="405116"/>
                    <a:pt x="27132" y="392590"/>
                    <a:pt x="32035" y="381059"/>
                  </a:cubicBezTo>
                  <a:cubicBezTo>
                    <a:pt x="36850" y="369725"/>
                    <a:pt x="42566" y="358412"/>
                    <a:pt x="48848" y="347685"/>
                  </a:cubicBezTo>
                  <a:cubicBezTo>
                    <a:pt x="89513" y="328370"/>
                    <a:pt x="129751" y="301069"/>
                    <a:pt x="160601" y="270088"/>
                  </a:cubicBezTo>
                  <a:cubicBezTo>
                    <a:pt x="167796" y="262862"/>
                    <a:pt x="159745" y="247646"/>
                    <a:pt x="149944" y="254073"/>
                  </a:cubicBezTo>
                  <a:cubicBezTo>
                    <a:pt x="127790" y="268599"/>
                    <a:pt x="106144" y="283911"/>
                    <a:pt x="83619" y="297864"/>
                  </a:cubicBezTo>
                  <a:cubicBezTo>
                    <a:pt x="73036" y="304418"/>
                    <a:pt x="62326" y="310740"/>
                    <a:pt x="51394" y="316695"/>
                  </a:cubicBezTo>
                  <a:cubicBezTo>
                    <a:pt x="46207" y="319520"/>
                    <a:pt x="36532" y="326322"/>
                    <a:pt x="28158" y="330252"/>
                  </a:cubicBezTo>
                  <a:cubicBezTo>
                    <a:pt x="29018" y="326279"/>
                    <a:pt x="29908" y="321904"/>
                    <a:pt x="30162" y="320537"/>
                  </a:cubicBezTo>
                  <a:cubicBezTo>
                    <a:pt x="31655" y="312552"/>
                    <a:pt x="33340" y="304610"/>
                    <a:pt x="35200" y="296703"/>
                  </a:cubicBezTo>
                  <a:cubicBezTo>
                    <a:pt x="38671" y="281924"/>
                    <a:pt x="42710" y="267276"/>
                    <a:pt x="47281" y="252803"/>
                  </a:cubicBezTo>
                  <a:cubicBezTo>
                    <a:pt x="56672" y="223061"/>
                    <a:pt x="68281" y="193962"/>
                    <a:pt x="81969" y="165936"/>
                  </a:cubicBezTo>
                  <a:cubicBezTo>
                    <a:pt x="109283" y="110012"/>
                    <a:pt x="145586" y="59440"/>
                    <a:pt x="184208" y="10855"/>
                  </a:cubicBezTo>
                  <a:cubicBezTo>
                    <a:pt x="189233" y="4533"/>
                    <a:pt x="179724" y="-3487"/>
                    <a:pt x="173834" y="1626"/>
                  </a:cubicBezTo>
                  <a:cubicBezTo>
                    <a:pt x="98879" y="66640"/>
                    <a:pt x="47927" y="159514"/>
                    <a:pt x="19884" y="253864"/>
                  </a:cubicBezTo>
                  <a:cubicBezTo>
                    <a:pt x="12829" y="277606"/>
                    <a:pt x="7236" y="301794"/>
                    <a:pt x="3009" y="326200"/>
                  </a:cubicBezTo>
                  <a:cubicBezTo>
                    <a:pt x="1481" y="335028"/>
                    <a:pt x="-824" y="344406"/>
                    <a:pt x="4808" y="352230"/>
                  </a:cubicBezTo>
                  <a:cubicBezTo>
                    <a:pt x="8646" y="357565"/>
                    <a:pt x="14012" y="359133"/>
                    <a:pt x="19618" y="358858"/>
                  </a:cubicBezTo>
                  <a:cubicBezTo>
                    <a:pt x="988" y="385443"/>
                    <a:pt x="-11390" y="416729"/>
                    <a:pt x="15745" y="443441"/>
                  </a:cubicBezTo>
                  <a:cubicBezTo>
                    <a:pt x="29385" y="456866"/>
                    <a:pt x="47604" y="463092"/>
                    <a:pt x="67024" y="465655"/>
                  </a:cubicBezTo>
                  <a:cubicBezTo>
                    <a:pt x="109632" y="530045"/>
                    <a:pt x="202183" y="552133"/>
                    <a:pt x="275039" y="545230"/>
                  </a:cubicBezTo>
                  <a:cubicBezTo>
                    <a:pt x="276340" y="545108"/>
                    <a:pt x="277589" y="544772"/>
                    <a:pt x="278890" y="544632"/>
                  </a:cubicBezTo>
                  <a:cubicBezTo>
                    <a:pt x="313992" y="578390"/>
                    <a:pt x="367874" y="590257"/>
                    <a:pt x="415166" y="587332"/>
                  </a:cubicBezTo>
                  <a:cubicBezTo>
                    <a:pt x="472117" y="583808"/>
                    <a:pt x="526015" y="561000"/>
                    <a:pt x="572880" y="529290"/>
                  </a:cubicBezTo>
                  <a:cubicBezTo>
                    <a:pt x="666754" y="465773"/>
                    <a:pt x="722552" y="363818"/>
                    <a:pt x="747359" y="255156"/>
                  </a:cubicBezTo>
                  <a:cubicBezTo>
                    <a:pt x="761610" y="192709"/>
                    <a:pt x="766618" y="128786"/>
                    <a:pt x="763396" y="64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-74914" y="2288471"/>
              <a:ext cx="311182" cy="108098"/>
            </a:xfrm>
            <a:custGeom>
              <a:avLst/>
              <a:gdLst/>
              <a:ahLst/>
              <a:cxnLst/>
              <a:rect l="l" t="t" r="r" b="b"/>
              <a:pathLst>
                <a:path w="311182" h="108098" extrusionOk="0">
                  <a:moveTo>
                    <a:pt x="307839" y="92438"/>
                  </a:moveTo>
                  <a:cubicBezTo>
                    <a:pt x="286201" y="76664"/>
                    <a:pt x="261000" y="64688"/>
                    <a:pt x="236996" y="52912"/>
                  </a:cubicBezTo>
                  <a:cubicBezTo>
                    <a:pt x="212594" y="40941"/>
                    <a:pt x="187572" y="30266"/>
                    <a:pt x="161734" y="21778"/>
                  </a:cubicBezTo>
                  <a:cubicBezTo>
                    <a:pt x="112748" y="5685"/>
                    <a:pt x="56592" y="-6164"/>
                    <a:pt x="5138" y="3463"/>
                  </a:cubicBezTo>
                  <a:cubicBezTo>
                    <a:pt x="-2088" y="4816"/>
                    <a:pt x="-1590" y="16369"/>
                    <a:pt x="5985" y="16561"/>
                  </a:cubicBezTo>
                  <a:cubicBezTo>
                    <a:pt x="59617" y="17932"/>
                    <a:pt x="109910" y="23066"/>
                    <a:pt x="160922" y="41006"/>
                  </a:cubicBezTo>
                  <a:cubicBezTo>
                    <a:pt x="184783" y="49393"/>
                    <a:pt x="208071" y="59435"/>
                    <a:pt x="230766" y="70582"/>
                  </a:cubicBezTo>
                  <a:cubicBezTo>
                    <a:pt x="254277" y="82130"/>
                    <a:pt x="276500" y="96442"/>
                    <a:pt x="300290" y="107339"/>
                  </a:cubicBezTo>
                  <a:cubicBezTo>
                    <a:pt x="309245" y="111439"/>
                    <a:pt x="315266" y="97856"/>
                    <a:pt x="307839" y="9243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-140432" y="2438418"/>
              <a:ext cx="375024" cy="127195"/>
            </a:xfrm>
            <a:custGeom>
              <a:avLst/>
              <a:gdLst/>
              <a:ahLst/>
              <a:cxnLst/>
              <a:rect l="l" t="t" r="r" b="b"/>
              <a:pathLst>
                <a:path w="375024" h="127195" extrusionOk="0">
                  <a:moveTo>
                    <a:pt x="369152" y="109932"/>
                  </a:moveTo>
                  <a:cubicBezTo>
                    <a:pt x="337119" y="101016"/>
                    <a:pt x="304133" y="96633"/>
                    <a:pt x="271515" y="90398"/>
                  </a:cubicBezTo>
                  <a:cubicBezTo>
                    <a:pt x="237630" y="83919"/>
                    <a:pt x="203859" y="76846"/>
                    <a:pt x="170345" y="68655"/>
                  </a:cubicBezTo>
                  <a:cubicBezTo>
                    <a:pt x="114045" y="54893"/>
                    <a:pt x="56894" y="36927"/>
                    <a:pt x="10256" y="1235"/>
                  </a:cubicBezTo>
                  <a:cubicBezTo>
                    <a:pt x="4388" y="-3253"/>
                    <a:pt x="-3457" y="5536"/>
                    <a:pt x="1651" y="10910"/>
                  </a:cubicBezTo>
                  <a:cubicBezTo>
                    <a:pt x="43394" y="54889"/>
                    <a:pt x="99982" y="75309"/>
                    <a:pt x="157592" y="89979"/>
                  </a:cubicBezTo>
                  <a:cubicBezTo>
                    <a:pt x="189970" y="98226"/>
                    <a:pt x="222637" y="105421"/>
                    <a:pt x="255408" y="111936"/>
                  </a:cubicBezTo>
                  <a:cubicBezTo>
                    <a:pt x="291690" y="119153"/>
                    <a:pt x="328483" y="126798"/>
                    <a:pt x="365576" y="127195"/>
                  </a:cubicBezTo>
                  <a:cubicBezTo>
                    <a:pt x="375055" y="127295"/>
                    <a:pt x="379338" y="112769"/>
                    <a:pt x="369152" y="10993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-96169" y="2581125"/>
              <a:ext cx="566666" cy="294994"/>
            </a:xfrm>
            <a:custGeom>
              <a:avLst/>
              <a:gdLst/>
              <a:ahLst/>
              <a:cxnLst/>
              <a:rect l="l" t="t" r="r" b="b"/>
              <a:pathLst>
                <a:path w="566666" h="294994" extrusionOk="0">
                  <a:moveTo>
                    <a:pt x="561798" y="280156"/>
                  </a:moveTo>
                  <a:cubicBezTo>
                    <a:pt x="534244" y="270424"/>
                    <a:pt x="505311" y="263993"/>
                    <a:pt x="477259" y="255780"/>
                  </a:cubicBezTo>
                  <a:cubicBezTo>
                    <a:pt x="451823" y="248336"/>
                    <a:pt x="426439" y="240695"/>
                    <a:pt x="401006" y="233234"/>
                  </a:cubicBezTo>
                  <a:cubicBezTo>
                    <a:pt x="351448" y="218695"/>
                    <a:pt x="301976" y="203672"/>
                    <a:pt x="253518" y="185749"/>
                  </a:cubicBezTo>
                  <a:cubicBezTo>
                    <a:pt x="204767" y="167717"/>
                    <a:pt x="156282" y="146900"/>
                    <a:pt x="111286" y="120743"/>
                  </a:cubicBezTo>
                  <a:cubicBezTo>
                    <a:pt x="70909" y="97272"/>
                    <a:pt x="7493" y="64365"/>
                    <a:pt x="20599" y="8515"/>
                  </a:cubicBezTo>
                  <a:cubicBezTo>
                    <a:pt x="22232" y="1560"/>
                    <a:pt x="13863" y="-3308"/>
                    <a:pt x="9217" y="2747"/>
                  </a:cubicBezTo>
                  <a:cubicBezTo>
                    <a:pt x="-14901" y="34170"/>
                    <a:pt x="13160" y="73416"/>
                    <a:pt x="37867" y="93905"/>
                  </a:cubicBezTo>
                  <a:cubicBezTo>
                    <a:pt x="70861" y="121272"/>
                    <a:pt x="109649" y="143617"/>
                    <a:pt x="147799" y="162924"/>
                  </a:cubicBezTo>
                  <a:cubicBezTo>
                    <a:pt x="227475" y="203253"/>
                    <a:pt x="313843" y="229187"/>
                    <a:pt x="399264" y="254186"/>
                  </a:cubicBezTo>
                  <a:cubicBezTo>
                    <a:pt x="451076" y="269350"/>
                    <a:pt x="504970" y="288407"/>
                    <a:pt x="558729" y="294935"/>
                  </a:cubicBezTo>
                  <a:cubicBezTo>
                    <a:pt x="567365" y="295987"/>
                    <a:pt x="569788" y="282980"/>
                    <a:pt x="561798" y="280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21204" y="2619203"/>
              <a:ext cx="245559" cy="74196"/>
            </a:xfrm>
            <a:custGeom>
              <a:avLst/>
              <a:gdLst/>
              <a:ahLst/>
              <a:cxnLst/>
              <a:rect l="l" t="t" r="r" b="b"/>
              <a:pathLst>
                <a:path w="245559" h="74196" extrusionOk="0">
                  <a:moveTo>
                    <a:pt x="240579" y="59905"/>
                  </a:moveTo>
                  <a:cubicBezTo>
                    <a:pt x="202591" y="47946"/>
                    <a:pt x="163681" y="38869"/>
                    <a:pt x="125124" y="28923"/>
                  </a:cubicBezTo>
                  <a:cubicBezTo>
                    <a:pt x="86450" y="18943"/>
                    <a:pt x="47793" y="9150"/>
                    <a:pt x="8874" y="199"/>
                  </a:cubicBezTo>
                  <a:cubicBezTo>
                    <a:pt x="697" y="-1683"/>
                    <a:pt x="-3949" y="10324"/>
                    <a:pt x="4439" y="12782"/>
                  </a:cubicBezTo>
                  <a:cubicBezTo>
                    <a:pt x="42676" y="23990"/>
                    <a:pt x="81097" y="34333"/>
                    <a:pt x="119623" y="44523"/>
                  </a:cubicBezTo>
                  <a:cubicBezTo>
                    <a:pt x="158158" y="54718"/>
                    <a:pt x="196579" y="65829"/>
                    <a:pt x="235602" y="74007"/>
                  </a:cubicBezTo>
                  <a:cubicBezTo>
                    <a:pt x="244705" y="75915"/>
                    <a:pt x="250032" y="62882"/>
                    <a:pt x="240579" y="59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-9215" y="2387415"/>
              <a:ext cx="213352" cy="62542"/>
            </a:xfrm>
            <a:custGeom>
              <a:avLst/>
              <a:gdLst/>
              <a:ahLst/>
              <a:cxnLst/>
              <a:rect l="l" t="t" r="r" b="b"/>
              <a:pathLst>
                <a:path w="213352" h="62542" extrusionOk="0">
                  <a:moveTo>
                    <a:pt x="208500" y="47685"/>
                  </a:moveTo>
                  <a:cubicBezTo>
                    <a:pt x="176357" y="36359"/>
                    <a:pt x="142411" y="29758"/>
                    <a:pt x="109269" y="22039"/>
                  </a:cubicBezTo>
                  <a:cubicBezTo>
                    <a:pt x="75838" y="14250"/>
                    <a:pt x="42163" y="7749"/>
                    <a:pt x="8702" y="187"/>
                  </a:cubicBezTo>
                  <a:cubicBezTo>
                    <a:pt x="664" y="-1630"/>
                    <a:pt x="-3863" y="10359"/>
                    <a:pt x="4358" y="12503"/>
                  </a:cubicBezTo>
                  <a:cubicBezTo>
                    <a:pt x="38037" y="21283"/>
                    <a:pt x="71420" y="31102"/>
                    <a:pt x="105174" y="39669"/>
                  </a:cubicBezTo>
                  <a:cubicBezTo>
                    <a:pt x="138268" y="48064"/>
                    <a:pt x="171563" y="57731"/>
                    <a:pt x="205431" y="62464"/>
                  </a:cubicBezTo>
                  <a:cubicBezTo>
                    <a:pt x="214071" y="63677"/>
                    <a:pt x="216450" y="50488"/>
                    <a:pt x="208500" y="476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1380335" y="2264462"/>
              <a:ext cx="244021" cy="93134"/>
            </a:xfrm>
            <a:custGeom>
              <a:avLst/>
              <a:gdLst/>
              <a:ahLst/>
              <a:cxnLst/>
              <a:rect l="l" t="t" r="r" b="b"/>
              <a:pathLst>
                <a:path w="244021" h="93134" extrusionOk="0">
                  <a:moveTo>
                    <a:pt x="243773" y="6773"/>
                  </a:moveTo>
                  <a:cubicBezTo>
                    <a:pt x="243049" y="-187"/>
                    <a:pt x="231732" y="-2706"/>
                    <a:pt x="228392" y="3655"/>
                  </a:cubicBezTo>
                  <a:cubicBezTo>
                    <a:pt x="219088" y="21373"/>
                    <a:pt x="213600" y="38356"/>
                    <a:pt x="197921" y="51996"/>
                  </a:cubicBezTo>
                  <a:cubicBezTo>
                    <a:pt x="190573" y="58388"/>
                    <a:pt x="182051" y="63579"/>
                    <a:pt x="172834" y="66818"/>
                  </a:cubicBezTo>
                  <a:cubicBezTo>
                    <a:pt x="167547" y="68674"/>
                    <a:pt x="160321" y="70997"/>
                    <a:pt x="154755" y="69263"/>
                  </a:cubicBezTo>
                  <a:cubicBezTo>
                    <a:pt x="150065" y="67801"/>
                    <a:pt x="145900" y="63378"/>
                    <a:pt x="141975" y="60641"/>
                  </a:cubicBezTo>
                  <a:cubicBezTo>
                    <a:pt x="123524" y="47778"/>
                    <a:pt x="101581" y="53672"/>
                    <a:pt x="81427" y="58628"/>
                  </a:cubicBezTo>
                  <a:cubicBezTo>
                    <a:pt x="56803" y="64683"/>
                    <a:pt x="32563" y="61933"/>
                    <a:pt x="9545" y="51371"/>
                  </a:cubicBezTo>
                  <a:cubicBezTo>
                    <a:pt x="2258" y="48027"/>
                    <a:pt x="-3990" y="60169"/>
                    <a:pt x="3144" y="64011"/>
                  </a:cubicBezTo>
                  <a:cubicBezTo>
                    <a:pt x="26538" y="76611"/>
                    <a:pt x="52769" y="80654"/>
                    <a:pt x="78895" y="75284"/>
                  </a:cubicBezTo>
                  <a:cubicBezTo>
                    <a:pt x="92076" y="72577"/>
                    <a:pt x="109361" y="64068"/>
                    <a:pt x="122022" y="71678"/>
                  </a:cubicBezTo>
                  <a:cubicBezTo>
                    <a:pt x="133060" y="78310"/>
                    <a:pt x="138456" y="89299"/>
                    <a:pt x="152021" y="92211"/>
                  </a:cubicBezTo>
                  <a:cubicBezTo>
                    <a:pt x="174406" y="97014"/>
                    <a:pt x="199895" y="82231"/>
                    <a:pt x="215578" y="67386"/>
                  </a:cubicBezTo>
                  <a:cubicBezTo>
                    <a:pt x="231378" y="52432"/>
                    <a:pt x="246127" y="29358"/>
                    <a:pt x="243773" y="6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1375329" y="2445651"/>
              <a:ext cx="167345" cy="41583"/>
            </a:xfrm>
            <a:custGeom>
              <a:avLst/>
              <a:gdLst/>
              <a:ahLst/>
              <a:cxnLst/>
              <a:rect l="l" t="t" r="r" b="b"/>
              <a:pathLst>
                <a:path w="167345" h="41583" extrusionOk="0">
                  <a:moveTo>
                    <a:pt x="156578" y="1717"/>
                  </a:moveTo>
                  <a:cubicBezTo>
                    <a:pt x="146942" y="9843"/>
                    <a:pt x="134971" y="18828"/>
                    <a:pt x="122314" y="21203"/>
                  </a:cubicBezTo>
                  <a:cubicBezTo>
                    <a:pt x="115686" y="22447"/>
                    <a:pt x="110285" y="20618"/>
                    <a:pt x="103876" y="19391"/>
                  </a:cubicBezTo>
                  <a:cubicBezTo>
                    <a:pt x="97563" y="18182"/>
                    <a:pt x="92647" y="19937"/>
                    <a:pt x="86573" y="21513"/>
                  </a:cubicBezTo>
                  <a:cubicBezTo>
                    <a:pt x="61840" y="27931"/>
                    <a:pt x="34203" y="21509"/>
                    <a:pt x="12373" y="9074"/>
                  </a:cubicBezTo>
                  <a:cubicBezTo>
                    <a:pt x="3641" y="4101"/>
                    <a:pt x="-5004" y="16247"/>
                    <a:pt x="3466" y="22124"/>
                  </a:cubicBezTo>
                  <a:cubicBezTo>
                    <a:pt x="28112" y="39230"/>
                    <a:pt x="58133" y="43653"/>
                    <a:pt x="87294" y="37859"/>
                  </a:cubicBezTo>
                  <a:cubicBezTo>
                    <a:pt x="90765" y="37169"/>
                    <a:pt x="93965" y="35868"/>
                    <a:pt x="97454" y="36864"/>
                  </a:cubicBezTo>
                  <a:cubicBezTo>
                    <a:pt x="100959" y="37864"/>
                    <a:pt x="103885" y="40099"/>
                    <a:pt x="107613" y="40854"/>
                  </a:cubicBezTo>
                  <a:cubicBezTo>
                    <a:pt x="114503" y="42247"/>
                    <a:pt x="121842" y="41549"/>
                    <a:pt x="128557" y="39580"/>
                  </a:cubicBezTo>
                  <a:cubicBezTo>
                    <a:pt x="144563" y="34886"/>
                    <a:pt x="154365" y="23421"/>
                    <a:pt x="165336" y="11781"/>
                  </a:cubicBezTo>
                  <a:cubicBezTo>
                    <a:pt x="171108" y="5651"/>
                    <a:pt x="163276" y="-3932"/>
                    <a:pt x="156578" y="1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1395476" y="1650484"/>
              <a:ext cx="90119" cy="153189"/>
            </a:xfrm>
            <a:custGeom>
              <a:avLst/>
              <a:gdLst/>
              <a:ahLst/>
              <a:cxnLst/>
              <a:rect l="l" t="t" r="r" b="b"/>
              <a:pathLst>
                <a:path w="90119" h="153189" extrusionOk="0">
                  <a:moveTo>
                    <a:pt x="72805" y="138126"/>
                  </a:moveTo>
                  <a:cubicBezTo>
                    <a:pt x="68299" y="144457"/>
                    <a:pt x="62554" y="149687"/>
                    <a:pt x="55232" y="151988"/>
                  </a:cubicBezTo>
                  <a:cubicBezTo>
                    <a:pt x="40265" y="156691"/>
                    <a:pt x="23819" y="146967"/>
                    <a:pt x="15654" y="133572"/>
                  </a:cubicBezTo>
                  <a:cubicBezTo>
                    <a:pt x="-1430" y="105551"/>
                    <a:pt x="-4211" y="63686"/>
                    <a:pt x="5752" y="32722"/>
                  </a:cubicBezTo>
                  <a:cubicBezTo>
                    <a:pt x="19553" y="-10153"/>
                    <a:pt x="64239" y="-10930"/>
                    <a:pt x="81240" y="30600"/>
                  </a:cubicBezTo>
                  <a:cubicBezTo>
                    <a:pt x="93618" y="60839"/>
                    <a:pt x="93024" y="96134"/>
                    <a:pt x="79647" y="125941"/>
                  </a:cubicBezTo>
                  <a:cubicBezTo>
                    <a:pt x="77761" y="130141"/>
                    <a:pt x="75503" y="134332"/>
                    <a:pt x="72805" y="138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1580622" y="1650552"/>
              <a:ext cx="232787" cy="310184"/>
            </a:xfrm>
            <a:custGeom>
              <a:avLst/>
              <a:gdLst/>
              <a:ahLst/>
              <a:cxnLst/>
              <a:rect l="l" t="t" r="r" b="b"/>
              <a:pathLst>
                <a:path w="232787" h="310184" extrusionOk="0">
                  <a:moveTo>
                    <a:pt x="225301" y="226658"/>
                  </a:moveTo>
                  <a:cubicBezTo>
                    <a:pt x="209750" y="261499"/>
                    <a:pt x="181877" y="295484"/>
                    <a:pt x="144189" y="306678"/>
                  </a:cubicBezTo>
                  <a:cubicBezTo>
                    <a:pt x="104515" y="318467"/>
                    <a:pt x="64597" y="299164"/>
                    <a:pt x="38532" y="269174"/>
                  </a:cubicBezTo>
                  <a:cubicBezTo>
                    <a:pt x="-4124" y="219572"/>
                    <a:pt x="-11354" y="142586"/>
                    <a:pt x="16793" y="83863"/>
                  </a:cubicBezTo>
                  <a:cubicBezTo>
                    <a:pt x="28390" y="46555"/>
                    <a:pt x="59803" y="14037"/>
                    <a:pt x="96696" y="3755"/>
                  </a:cubicBezTo>
                  <a:cubicBezTo>
                    <a:pt x="150184" y="-11194"/>
                    <a:pt x="210640" y="19988"/>
                    <a:pt x="231606" y="70743"/>
                  </a:cubicBezTo>
                  <a:cubicBezTo>
                    <a:pt x="233907" y="76004"/>
                    <a:pt x="232811" y="81265"/>
                    <a:pt x="228642" y="85343"/>
                  </a:cubicBezTo>
                  <a:cubicBezTo>
                    <a:pt x="203572" y="110535"/>
                    <a:pt x="175127" y="131850"/>
                    <a:pt x="144059" y="149100"/>
                  </a:cubicBezTo>
                  <a:cubicBezTo>
                    <a:pt x="164038" y="158513"/>
                    <a:pt x="183772" y="167904"/>
                    <a:pt x="203751" y="177317"/>
                  </a:cubicBezTo>
                  <a:cubicBezTo>
                    <a:pt x="212919" y="181601"/>
                    <a:pt x="222830" y="185696"/>
                    <a:pt x="227467" y="195729"/>
                  </a:cubicBezTo>
                  <a:cubicBezTo>
                    <a:pt x="232348" y="205784"/>
                    <a:pt x="229620" y="217005"/>
                    <a:pt x="225301" y="226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1893806" y="1594035"/>
              <a:ext cx="103386" cy="101037"/>
            </a:xfrm>
            <a:custGeom>
              <a:avLst/>
              <a:gdLst/>
              <a:ahLst/>
              <a:cxnLst/>
              <a:rect l="l" t="t" r="r" b="b"/>
              <a:pathLst>
                <a:path w="103386" h="101037" extrusionOk="0">
                  <a:moveTo>
                    <a:pt x="92853" y="915"/>
                  </a:moveTo>
                  <a:cubicBezTo>
                    <a:pt x="90338" y="2256"/>
                    <a:pt x="87880" y="3081"/>
                    <a:pt x="85513" y="4797"/>
                  </a:cubicBezTo>
                  <a:cubicBezTo>
                    <a:pt x="83361" y="6355"/>
                    <a:pt x="81261" y="7993"/>
                    <a:pt x="79143" y="9599"/>
                  </a:cubicBezTo>
                  <a:cubicBezTo>
                    <a:pt x="75153" y="12634"/>
                    <a:pt x="71315" y="15865"/>
                    <a:pt x="67525" y="19148"/>
                  </a:cubicBezTo>
                  <a:cubicBezTo>
                    <a:pt x="59505" y="26103"/>
                    <a:pt x="51637" y="33211"/>
                    <a:pt x="43800" y="40375"/>
                  </a:cubicBezTo>
                  <a:cubicBezTo>
                    <a:pt x="36190" y="47331"/>
                    <a:pt x="28401" y="54150"/>
                    <a:pt x="21049" y="61376"/>
                  </a:cubicBezTo>
                  <a:cubicBezTo>
                    <a:pt x="13264" y="69025"/>
                    <a:pt x="3764" y="77312"/>
                    <a:pt x="424" y="88048"/>
                  </a:cubicBezTo>
                  <a:cubicBezTo>
                    <a:pt x="-1619" y="94615"/>
                    <a:pt x="3995" y="102757"/>
                    <a:pt x="11439" y="100718"/>
                  </a:cubicBezTo>
                  <a:cubicBezTo>
                    <a:pt x="22167" y="97780"/>
                    <a:pt x="30222" y="89777"/>
                    <a:pt x="38129" y="82377"/>
                  </a:cubicBezTo>
                  <a:cubicBezTo>
                    <a:pt x="45887" y="75111"/>
                    <a:pt x="53183" y="67314"/>
                    <a:pt x="60623" y="59730"/>
                  </a:cubicBezTo>
                  <a:cubicBezTo>
                    <a:pt x="67879" y="52330"/>
                    <a:pt x="75092" y="44912"/>
                    <a:pt x="82156" y="37328"/>
                  </a:cubicBezTo>
                  <a:cubicBezTo>
                    <a:pt x="85810" y="33403"/>
                    <a:pt x="89447" y="29439"/>
                    <a:pt x="92918" y="25348"/>
                  </a:cubicBezTo>
                  <a:cubicBezTo>
                    <a:pt x="94603" y="23357"/>
                    <a:pt x="96223" y="21300"/>
                    <a:pt x="97865" y="19274"/>
                  </a:cubicBezTo>
                  <a:cubicBezTo>
                    <a:pt x="99847" y="16829"/>
                    <a:pt x="100825" y="14454"/>
                    <a:pt x="102344" y="11835"/>
                  </a:cubicBezTo>
                  <a:cubicBezTo>
                    <a:pt x="105868" y="5740"/>
                    <a:pt x="99895" y="-2831"/>
                    <a:pt x="92853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1914828" y="1785499"/>
              <a:ext cx="108684" cy="21706"/>
            </a:xfrm>
            <a:custGeom>
              <a:avLst/>
              <a:gdLst/>
              <a:ahLst/>
              <a:cxnLst/>
              <a:rect l="l" t="t" r="r" b="b"/>
              <a:pathLst>
                <a:path w="108684" h="21706" extrusionOk="0">
                  <a:moveTo>
                    <a:pt x="102489" y="4120"/>
                  </a:moveTo>
                  <a:cubicBezTo>
                    <a:pt x="94547" y="3971"/>
                    <a:pt x="86727" y="2819"/>
                    <a:pt x="78807" y="2286"/>
                  </a:cubicBezTo>
                  <a:cubicBezTo>
                    <a:pt x="70604" y="1736"/>
                    <a:pt x="62391" y="1264"/>
                    <a:pt x="54174" y="967"/>
                  </a:cubicBezTo>
                  <a:cubicBezTo>
                    <a:pt x="46259" y="679"/>
                    <a:pt x="38343" y="339"/>
                    <a:pt x="30427" y="103"/>
                  </a:cubicBezTo>
                  <a:cubicBezTo>
                    <a:pt x="21490" y="-159"/>
                    <a:pt x="13195" y="-150"/>
                    <a:pt x="4760" y="3015"/>
                  </a:cubicBezTo>
                  <a:cubicBezTo>
                    <a:pt x="-2628" y="5783"/>
                    <a:pt x="-720" y="16571"/>
                    <a:pt x="5725" y="19030"/>
                  </a:cubicBezTo>
                  <a:cubicBezTo>
                    <a:pt x="13566" y="22020"/>
                    <a:pt x="21564" y="21819"/>
                    <a:pt x="29842" y="21588"/>
                  </a:cubicBezTo>
                  <a:cubicBezTo>
                    <a:pt x="37797" y="21365"/>
                    <a:pt x="45752" y="21077"/>
                    <a:pt x="53703" y="20824"/>
                  </a:cubicBezTo>
                  <a:cubicBezTo>
                    <a:pt x="61671" y="20571"/>
                    <a:pt x="69634" y="20091"/>
                    <a:pt x="77594" y="19636"/>
                  </a:cubicBezTo>
                  <a:cubicBezTo>
                    <a:pt x="85588" y="19178"/>
                    <a:pt x="93517" y="18021"/>
                    <a:pt x="101524" y="17899"/>
                  </a:cubicBezTo>
                  <a:cubicBezTo>
                    <a:pt x="110291" y="17768"/>
                    <a:pt x="111465" y="4290"/>
                    <a:pt x="102489" y="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1892295" y="1904775"/>
              <a:ext cx="108772" cy="132524"/>
            </a:xfrm>
            <a:custGeom>
              <a:avLst/>
              <a:gdLst/>
              <a:ahLst/>
              <a:cxnLst/>
              <a:rect l="l" t="t" r="r" b="b"/>
              <a:pathLst>
                <a:path w="108772" h="132524" extrusionOk="0">
                  <a:moveTo>
                    <a:pt x="107820" y="122019"/>
                  </a:moveTo>
                  <a:cubicBezTo>
                    <a:pt x="104480" y="116479"/>
                    <a:pt x="101424" y="111082"/>
                    <a:pt x="97420" y="105865"/>
                  </a:cubicBezTo>
                  <a:cubicBezTo>
                    <a:pt x="93521" y="100783"/>
                    <a:pt x="89631" y="95701"/>
                    <a:pt x="85684" y="90654"/>
                  </a:cubicBezTo>
                  <a:cubicBezTo>
                    <a:pt x="77590" y="80306"/>
                    <a:pt x="69486" y="69954"/>
                    <a:pt x="61632" y="59423"/>
                  </a:cubicBezTo>
                  <a:cubicBezTo>
                    <a:pt x="53982" y="49163"/>
                    <a:pt x="46303" y="38934"/>
                    <a:pt x="38933" y="28468"/>
                  </a:cubicBezTo>
                  <a:cubicBezTo>
                    <a:pt x="35257" y="23242"/>
                    <a:pt x="31711" y="17916"/>
                    <a:pt x="27900" y="12786"/>
                  </a:cubicBezTo>
                  <a:cubicBezTo>
                    <a:pt x="23678" y="7110"/>
                    <a:pt x="18522" y="142"/>
                    <a:pt x="10772" y="2"/>
                  </a:cubicBezTo>
                  <a:cubicBezTo>
                    <a:pt x="6314" y="-77"/>
                    <a:pt x="2608" y="2316"/>
                    <a:pt x="948" y="6450"/>
                  </a:cubicBezTo>
                  <a:cubicBezTo>
                    <a:pt x="-1959" y="13681"/>
                    <a:pt x="2398" y="21190"/>
                    <a:pt x="6214" y="27215"/>
                  </a:cubicBezTo>
                  <a:cubicBezTo>
                    <a:pt x="9877" y="33005"/>
                    <a:pt x="13846" y="38567"/>
                    <a:pt x="17871" y="44107"/>
                  </a:cubicBezTo>
                  <a:cubicBezTo>
                    <a:pt x="25577" y="54704"/>
                    <a:pt x="33432" y="65235"/>
                    <a:pt x="41766" y="75351"/>
                  </a:cubicBezTo>
                  <a:cubicBezTo>
                    <a:pt x="49896" y="85218"/>
                    <a:pt x="58191" y="94937"/>
                    <a:pt x="66941" y="104262"/>
                  </a:cubicBezTo>
                  <a:cubicBezTo>
                    <a:pt x="71560" y="109192"/>
                    <a:pt x="76289" y="113972"/>
                    <a:pt x="81165" y="118648"/>
                  </a:cubicBezTo>
                  <a:cubicBezTo>
                    <a:pt x="83475" y="120862"/>
                    <a:pt x="85824" y="123023"/>
                    <a:pt x="88247" y="125115"/>
                  </a:cubicBezTo>
                  <a:cubicBezTo>
                    <a:pt x="91129" y="127599"/>
                    <a:pt x="94041" y="129166"/>
                    <a:pt x="97106" y="131323"/>
                  </a:cubicBezTo>
                  <a:cubicBezTo>
                    <a:pt x="102843" y="135357"/>
                    <a:pt x="111701" y="128459"/>
                    <a:pt x="107820" y="1220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0" name="Google Shape;1520;p20"/>
          <p:cNvGrpSpPr/>
          <p:nvPr/>
        </p:nvGrpSpPr>
        <p:grpSpPr>
          <a:xfrm>
            <a:off x="251392" y="4526133"/>
            <a:ext cx="396418" cy="480593"/>
            <a:chOff x="9625986" y="1978443"/>
            <a:chExt cx="792835" cy="961187"/>
          </a:xfrm>
        </p:grpSpPr>
        <p:sp>
          <p:nvSpPr>
            <p:cNvPr id="1521" name="Google Shape;1521;p20"/>
            <p:cNvSpPr/>
            <p:nvPr/>
          </p:nvSpPr>
          <p:spPr>
            <a:xfrm>
              <a:off x="9829102" y="1978443"/>
              <a:ext cx="589719" cy="956121"/>
            </a:xfrm>
            <a:custGeom>
              <a:avLst/>
              <a:gdLst/>
              <a:ahLst/>
              <a:cxnLst/>
              <a:rect l="l" t="t" r="r" b="b"/>
              <a:pathLst>
                <a:path w="589719" h="956121" extrusionOk="0">
                  <a:moveTo>
                    <a:pt x="105002" y="947373"/>
                  </a:moveTo>
                  <a:cubicBezTo>
                    <a:pt x="70182" y="940399"/>
                    <a:pt x="35262" y="928901"/>
                    <a:pt x="6307" y="907828"/>
                  </a:cubicBezTo>
                  <a:cubicBezTo>
                    <a:pt x="4171" y="906254"/>
                    <a:pt x="2059" y="904604"/>
                    <a:pt x="0" y="902916"/>
                  </a:cubicBezTo>
                  <a:cubicBezTo>
                    <a:pt x="3942" y="896632"/>
                    <a:pt x="5642" y="887918"/>
                    <a:pt x="5656" y="876465"/>
                  </a:cubicBezTo>
                  <a:cubicBezTo>
                    <a:pt x="6328" y="803632"/>
                    <a:pt x="6939" y="730682"/>
                    <a:pt x="10218" y="657868"/>
                  </a:cubicBezTo>
                  <a:cubicBezTo>
                    <a:pt x="13352" y="599274"/>
                    <a:pt x="17298" y="540744"/>
                    <a:pt x="18237" y="482060"/>
                  </a:cubicBezTo>
                  <a:cubicBezTo>
                    <a:pt x="17851" y="460275"/>
                    <a:pt x="19486" y="438481"/>
                    <a:pt x="19128" y="416701"/>
                  </a:cubicBezTo>
                  <a:cubicBezTo>
                    <a:pt x="19002" y="412627"/>
                    <a:pt x="18120" y="409090"/>
                    <a:pt x="16656" y="406066"/>
                  </a:cubicBezTo>
                  <a:cubicBezTo>
                    <a:pt x="28432" y="393423"/>
                    <a:pt x="42919" y="381654"/>
                    <a:pt x="60699" y="370820"/>
                  </a:cubicBezTo>
                  <a:cubicBezTo>
                    <a:pt x="63152" y="368611"/>
                    <a:pt x="65642" y="366471"/>
                    <a:pt x="68203" y="364386"/>
                  </a:cubicBezTo>
                  <a:cubicBezTo>
                    <a:pt x="83051" y="351529"/>
                    <a:pt x="101357" y="340252"/>
                    <a:pt x="107753" y="320629"/>
                  </a:cubicBezTo>
                  <a:cubicBezTo>
                    <a:pt x="123463" y="272366"/>
                    <a:pt x="113577" y="220562"/>
                    <a:pt x="111799" y="170891"/>
                  </a:cubicBezTo>
                  <a:cubicBezTo>
                    <a:pt x="109364" y="126140"/>
                    <a:pt x="100689" y="58204"/>
                    <a:pt x="132823" y="22913"/>
                  </a:cubicBezTo>
                  <a:cubicBezTo>
                    <a:pt x="199268" y="-42173"/>
                    <a:pt x="293852" y="45078"/>
                    <a:pt x="312087" y="114391"/>
                  </a:cubicBezTo>
                  <a:cubicBezTo>
                    <a:pt x="330088" y="179384"/>
                    <a:pt x="329698" y="247513"/>
                    <a:pt x="323950" y="314216"/>
                  </a:cubicBezTo>
                  <a:cubicBezTo>
                    <a:pt x="322146" y="330377"/>
                    <a:pt x="320834" y="346586"/>
                    <a:pt x="319001" y="362727"/>
                  </a:cubicBezTo>
                  <a:cubicBezTo>
                    <a:pt x="319668" y="356858"/>
                    <a:pt x="343545" y="342449"/>
                    <a:pt x="348987" y="339539"/>
                  </a:cubicBezTo>
                  <a:cubicBezTo>
                    <a:pt x="378582" y="323712"/>
                    <a:pt x="426454" y="325704"/>
                    <a:pt x="458607" y="330869"/>
                  </a:cubicBezTo>
                  <a:cubicBezTo>
                    <a:pt x="495517" y="336798"/>
                    <a:pt x="549952" y="352899"/>
                    <a:pt x="569664" y="387287"/>
                  </a:cubicBezTo>
                  <a:cubicBezTo>
                    <a:pt x="590253" y="423204"/>
                    <a:pt x="593916" y="466498"/>
                    <a:pt x="579114" y="505430"/>
                  </a:cubicBezTo>
                  <a:cubicBezTo>
                    <a:pt x="578198" y="507841"/>
                    <a:pt x="584922" y="520728"/>
                    <a:pt x="585857" y="524092"/>
                  </a:cubicBezTo>
                  <a:cubicBezTo>
                    <a:pt x="587824" y="531167"/>
                    <a:pt x="589148" y="538427"/>
                    <a:pt x="589571" y="545763"/>
                  </a:cubicBezTo>
                  <a:cubicBezTo>
                    <a:pt x="590395" y="560044"/>
                    <a:pt x="587742" y="574579"/>
                    <a:pt x="582999" y="588023"/>
                  </a:cubicBezTo>
                  <a:cubicBezTo>
                    <a:pt x="579304" y="598494"/>
                    <a:pt x="575601" y="609238"/>
                    <a:pt x="570521" y="619152"/>
                  </a:cubicBezTo>
                  <a:cubicBezTo>
                    <a:pt x="569199" y="621729"/>
                    <a:pt x="551900" y="648745"/>
                    <a:pt x="549547" y="646599"/>
                  </a:cubicBezTo>
                  <a:cubicBezTo>
                    <a:pt x="555394" y="651932"/>
                    <a:pt x="559872" y="659039"/>
                    <a:pt x="562745" y="666307"/>
                  </a:cubicBezTo>
                  <a:cubicBezTo>
                    <a:pt x="580563" y="712886"/>
                    <a:pt x="561054" y="781334"/>
                    <a:pt x="514412" y="803739"/>
                  </a:cubicBezTo>
                  <a:cubicBezTo>
                    <a:pt x="508633" y="806515"/>
                    <a:pt x="507544" y="805435"/>
                    <a:pt x="510014" y="811679"/>
                  </a:cubicBezTo>
                  <a:cubicBezTo>
                    <a:pt x="515512" y="825572"/>
                    <a:pt x="514767" y="841579"/>
                    <a:pt x="509907" y="855538"/>
                  </a:cubicBezTo>
                  <a:cubicBezTo>
                    <a:pt x="504996" y="869638"/>
                    <a:pt x="499750" y="883860"/>
                    <a:pt x="491925" y="896661"/>
                  </a:cubicBezTo>
                  <a:cubicBezTo>
                    <a:pt x="479434" y="917100"/>
                    <a:pt x="460060" y="933945"/>
                    <a:pt x="436048" y="938450"/>
                  </a:cubicBezTo>
                  <a:cubicBezTo>
                    <a:pt x="409181" y="943490"/>
                    <a:pt x="381298" y="937900"/>
                    <a:pt x="355035" y="932038"/>
                  </a:cubicBezTo>
                  <a:cubicBezTo>
                    <a:pt x="354718" y="931965"/>
                    <a:pt x="354416" y="931894"/>
                    <a:pt x="354101" y="931821"/>
                  </a:cubicBezTo>
                  <a:cubicBezTo>
                    <a:pt x="341209" y="940818"/>
                    <a:pt x="322901" y="943219"/>
                    <a:pt x="308345" y="947315"/>
                  </a:cubicBezTo>
                  <a:cubicBezTo>
                    <a:pt x="268958" y="956491"/>
                    <a:pt x="228456" y="957325"/>
                    <a:pt x="188272" y="955063"/>
                  </a:cubicBezTo>
                  <a:cubicBezTo>
                    <a:pt x="166667" y="954178"/>
                    <a:pt x="145007" y="953213"/>
                    <a:pt x="123583" y="950366"/>
                  </a:cubicBezTo>
                  <a:cubicBezTo>
                    <a:pt x="117368" y="949545"/>
                    <a:pt x="111172" y="948559"/>
                    <a:pt x="105002" y="947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9625986" y="2369303"/>
              <a:ext cx="222292" cy="528529"/>
            </a:xfrm>
            <a:custGeom>
              <a:avLst/>
              <a:gdLst/>
              <a:ahLst/>
              <a:cxnLst/>
              <a:rect l="l" t="t" r="r" b="b"/>
              <a:pathLst>
                <a:path w="222292" h="528529" extrusionOk="0">
                  <a:moveTo>
                    <a:pt x="51373" y="523481"/>
                  </a:moveTo>
                  <a:cubicBezTo>
                    <a:pt x="30791" y="519486"/>
                    <a:pt x="1165" y="511772"/>
                    <a:pt x="754" y="486191"/>
                  </a:cubicBezTo>
                  <a:cubicBezTo>
                    <a:pt x="-664" y="467255"/>
                    <a:pt x="155" y="448228"/>
                    <a:pt x="1267" y="429302"/>
                  </a:cubicBezTo>
                  <a:cubicBezTo>
                    <a:pt x="3367" y="376262"/>
                    <a:pt x="5778" y="323230"/>
                    <a:pt x="9989" y="270314"/>
                  </a:cubicBezTo>
                  <a:cubicBezTo>
                    <a:pt x="13818" y="215140"/>
                    <a:pt x="16642" y="159926"/>
                    <a:pt x="18044" y="104646"/>
                  </a:cubicBezTo>
                  <a:cubicBezTo>
                    <a:pt x="18722" y="81636"/>
                    <a:pt x="19214" y="58260"/>
                    <a:pt x="25905" y="36064"/>
                  </a:cubicBezTo>
                  <a:cubicBezTo>
                    <a:pt x="29457" y="23588"/>
                    <a:pt x="36421" y="10320"/>
                    <a:pt x="49930" y="6861"/>
                  </a:cubicBezTo>
                  <a:cubicBezTo>
                    <a:pt x="67328" y="3018"/>
                    <a:pt x="85363" y="3255"/>
                    <a:pt x="103080" y="2967"/>
                  </a:cubicBezTo>
                  <a:cubicBezTo>
                    <a:pt x="126815" y="1815"/>
                    <a:pt x="150592" y="219"/>
                    <a:pt x="174306" y="2157"/>
                  </a:cubicBezTo>
                  <a:cubicBezTo>
                    <a:pt x="190275" y="-2622"/>
                    <a:pt x="212400" y="39"/>
                    <a:pt x="219769" y="15210"/>
                  </a:cubicBezTo>
                  <a:cubicBezTo>
                    <a:pt x="221231" y="18234"/>
                    <a:pt x="222115" y="21771"/>
                    <a:pt x="222242" y="25845"/>
                  </a:cubicBezTo>
                  <a:cubicBezTo>
                    <a:pt x="222597" y="47623"/>
                    <a:pt x="220962" y="69419"/>
                    <a:pt x="221350" y="91203"/>
                  </a:cubicBezTo>
                  <a:cubicBezTo>
                    <a:pt x="220413" y="149886"/>
                    <a:pt x="216465" y="208418"/>
                    <a:pt x="213332" y="267012"/>
                  </a:cubicBezTo>
                  <a:cubicBezTo>
                    <a:pt x="210052" y="339825"/>
                    <a:pt x="209442" y="412775"/>
                    <a:pt x="208769" y="485608"/>
                  </a:cubicBezTo>
                  <a:cubicBezTo>
                    <a:pt x="208756" y="497064"/>
                    <a:pt x="207055" y="505776"/>
                    <a:pt x="203113" y="512060"/>
                  </a:cubicBezTo>
                  <a:cubicBezTo>
                    <a:pt x="197317" y="521316"/>
                    <a:pt x="186688" y="525328"/>
                    <a:pt x="169411" y="525100"/>
                  </a:cubicBezTo>
                  <a:cubicBezTo>
                    <a:pt x="135412" y="528016"/>
                    <a:pt x="100913" y="530598"/>
                    <a:pt x="66998" y="526091"/>
                  </a:cubicBezTo>
                  <a:cubicBezTo>
                    <a:pt x="61772" y="525397"/>
                    <a:pt x="56568" y="524536"/>
                    <a:pt x="51373" y="523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10162910" y="2626144"/>
              <a:ext cx="187843" cy="17850"/>
            </a:xfrm>
            <a:custGeom>
              <a:avLst/>
              <a:gdLst/>
              <a:ahLst/>
              <a:cxnLst/>
              <a:rect l="l" t="t" r="r" b="b"/>
              <a:pathLst>
                <a:path w="187843" h="17850" extrusionOk="0">
                  <a:moveTo>
                    <a:pt x="76488" y="42"/>
                  </a:moveTo>
                  <a:cubicBezTo>
                    <a:pt x="112017" y="-320"/>
                    <a:pt x="147578" y="1657"/>
                    <a:pt x="182809" y="6120"/>
                  </a:cubicBezTo>
                  <a:cubicBezTo>
                    <a:pt x="190349" y="7122"/>
                    <a:pt x="189051" y="18671"/>
                    <a:pt x="181366" y="17805"/>
                  </a:cubicBezTo>
                  <a:cubicBezTo>
                    <a:pt x="122583" y="10317"/>
                    <a:pt x="62360" y="9092"/>
                    <a:pt x="3857" y="17047"/>
                  </a:cubicBezTo>
                  <a:cubicBezTo>
                    <a:pt x="-19429" y="2295"/>
                    <a:pt x="70077" y="123"/>
                    <a:pt x="76488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10140243" y="2452185"/>
              <a:ext cx="229946" cy="27042"/>
            </a:xfrm>
            <a:custGeom>
              <a:avLst/>
              <a:gdLst/>
              <a:ahLst/>
              <a:cxnLst/>
              <a:rect l="l" t="t" r="r" b="b"/>
              <a:pathLst>
                <a:path w="229946" h="27042" extrusionOk="0">
                  <a:moveTo>
                    <a:pt x="177" y="14968"/>
                  </a:moveTo>
                  <a:cubicBezTo>
                    <a:pt x="-2666" y="5371"/>
                    <a:pt x="29635" y="4985"/>
                    <a:pt x="36172" y="3368"/>
                  </a:cubicBezTo>
                  <a:cubicBezTo>
                    <a:pt x="99480" y="-2860"/>
                    <a:pt x="164779" y="-1380"/>
                    <a:pt x="226371" y="15744"/>
                  </a:cubicBezTo>
                  <a:cubicBezTo>
                    <a:pt x="232966" y="18253"/>
                    <a:pt x="229666" y="28728"/>
                    <a:pt x="222727" y="26809"/>
                  </a:cubicBezTo>
                  <a:cubicBezTo>
                    <a:pt x="169777" y="12109"/>
                    <a:pt x="114052" y="9552"/>
                    <a:pt x="59416" y="12240"/>
                  </a:cubicBezTo>
                  <a:cubicBezTo>
                    <a:pt x="42481" y="13424"/>
                    <a:pt x="25512" y="14635"/>
                    <a:pt x="8735" y="17319"/>
                  </a:cubicBezTo>
                  <a:cubicBezTo>
                    <a:pt x="7202" y="17897"/>
                    <a:pt x="5375" y="18313"/>
                    <a:pt x="3783" y="18101"/>
                  </a:cubicBezTo>
                  <a:cubicBezTo>
                    <a:pt x="2148" y="17882"/>
                    <a:pt x="757" y="17003"/>
                    <a:pt x="177" y="149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10135034" y="2766253"/>
              <a:ext cx="180008" cy="18969"/>
            </a:xfrm>
            <a:custGeom>
              <a:avLst/>
              <a:gdLst/>
              <a:ahLst/>
              <a:cxnLst/>
              <a:rect l="l" t="t" r="r" b="b"/>
              <a:pathLst>
                <a:path w="180008" h="18969" extrusionOk="0">
                  <a:moveTo>
                    <a:pt x="1565" y="16610"/>
                  </a:moveTo>
                  <a:cubicBezTo>
                    <a:pt x="-5677" y="6693"/>
                    <a:pt x="14241" y="6201"/>
                    <a:pt x="20006" y="5024"/>
                  </a:cubicBezTo>
                  <a:cubicBezTo>
                    <a:pt x="51833" y="145"/>
                    <a:pt x="84084" y="-683"/>
                    <a:pt x="116230" y="449"/>
                  </a:cubicBezTo>
                  <a:cubicBezTo>
                    <a:pt x="136064" y="1531"/>
                    <a:pt x="155945" y="3552"/>
                    <a:pt x="175431" y="7618"/>
                  </a:cubicBezTo>
                  <a:cubicBezTo>
                    <a:pt x="178480" y="8287"/>
                    <a:pt x="180535" y="11297"/>
                    <a:pt x="179890" y="14398"/>
                  </a:cubicBezTo>
                  <a:cubicBezTo>
                    <a:pt x="179256" y="17531"/>
                    <a:pt x="176193" y="19425"/>
                    <a:pt x="173112" y="18875"/>
                  </a:cubicBezTo>
                  <a:cubicBezTo>
                    <a:pt x="131267" y="10997"/>
                    <a:pt x="88407" y="9809"/>
                    <a:pt x="46010" y="12864"/>
                  </a:cubicBezTo>
                  <a:cubicBezTo>
                    <a:pt x="32816" y="14188"/>
                    <a:pt x="19487" y="15121"/>
                    <a:pt x="6383" y="17281"/>
                  </a:cubicBezTo>
                  <a:cubicBezTo>
                    <a:pt x="5607" y="17639"/>
                    <a:pt x="4752" y="17754"/>
                    <a:pt x="3924" y="17645"/>
                  </a:cubicBezTo>
                  <a:cubicBezTo>
                    <a:pt x="3075" y="17533"/>
                    <a:pt x="2253" y="17181"/>
                    <a:pt x="1565" y="16610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10092440" y="2794084"/>
              <a:ext cx="65174" cy="111412"/>
            </a:xfrm>
            <a:custGeom>
              <a:avLst/>
              <a:gdLst/>
              <a:ahLst/>
              <a:cxnLst/>
              <a:rect l="l" t="t" r="r" b="b"/>
              <a:pathLst>
                <a:path w="65174" h="111412" extrusionOk="0">
                  <a:moveTo>
                    <a:pt x="58140" y="111303"/>
                  </a:moveTo>
                  <a:cubicBezTo>
                    <a:pt x="25345" y="102996"/>
                    <a:pt x="-2801" y="70558"/>
                    <a:pt x="223" y="35719"/>
                  </a:cubicBezTo>
                  <a:cubicBezTo>
                    <a:pt x="750" y="25202"/>
                    <a:pt x="2738" y="14089"/>
                    <a:pt x="9779" y="5867"/>
                  </a:cubicBezTo>
                  <a:cubicBezTo>
                    <a:pt x="12316" y="3018"/>
                    <a:pt x="15555" y="-1961"/>
                    <a:pt x="19832" y="815"/>
                  </a:cubicBezTo>
                  <a:cubicBezTo>
                    <a:pt x="24975" y="4327"/>
                    <a:pt x="19167" y="10038"/>
                    <a:pt x="17284" y="13224"/>
                  </a:cubicBezTo>
                  <a:cubicBezTo>
                    <a:pt x="10503" y="25225"/>
                    <a:pt x="10459" y="41013"/>
                    <a:pt x="13185" y="54060"/>
                  </a:cubicBezTo>
                  <a:cubicBezTo>
                    <a:pt x="17978" y="70149"/>
                    <a:pt x="29843" y="83992"/>
                    <a:pt x="43817" y="92829"/>
                  </a:cubicBezTo>
                  <a:cubicBezTo>
                    <a:pt x="49029" y="95697"/>
                    <a:pt x="54550" y="97987"/>
                    <a:pt x="60215" y="99780"/>
                  </a:cubicBezTo>
                  <a:cubicBezTo>
                    <a:pt x="63414" y="100501"/>
                    <a:pt x="65748" y="103392"/>
                    <a:pt x="65051" y="106766"/>
                  </a:cubicBezTo>
                  <a:cubicBezTo>
                    <a:pt x="64436" y="109815"/>
                    <a:pt x="61489" y="111758"/>
                    <a:pt x="58484" y="111361"/>
                  </a:cubicBezTo>
                  <a:cubicBezTo>
                    <a:pt x="58369" y="111343"/>
                    <a:pt x="58254" y="111324"/>
                    <a:pt x="58140" y="111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10100384" y="2641764"/>
              <a:ext cx="46155" cy="135252"/>
            </a:xfrm>
            <a:custGeom>
              <a:avLst/>
              <a:gdLst/>
              <a:ahLst/>
              <a:cxnLst/>
              <a:rect l="l" t="t" r="r" b="b"/>
              <a:pathLst>
                <a:path w="46155" h="135252" extrusionOk="0">
                  <a:moveTo>
                    <a:pt x="15656" y="133284"/>
                  </a:moveTo>
                  <a:cubicBezTo>
                    <a:pt x="-7901" y="96932"/>
                    <a:pt x="-5096" y="42914"/>
                    <a:pt x="25576" y="11375"/>
                  </a:cubicBezTo>
                  <a:cubicBezTo>
                    <a:pt x="29878" y="6942"/>
                    <a:pt x="34173" y="673"/>
                    <a:pt x="40770" y="10"/>
                  </a:cubicBezTo>
                  <a:cubicBezTo>
                    <a:pt x="46282" y="-315"/>
                    <a:pt x="48255" y="7284"/>
                    <a:pt x="43379" y="9622"/>
                  </a:cubicBezTo>
                  <a:cubicBezTo>
                    <a:pt x="12006" y="34025"/>
                    <a:pt x="4646" y="79417"/>
                    <a:pt x="18977" y="115164"/>
                  </a:cubicBezTo>
                  <a:cubicBezTo>
                    <a:pt x="20699" y="119280"/>
                    <a:pt x="22904" y="123148"/>
                    <a:pt x="25008" y="127081"/>
                  </a:cubicBezTo>
                  <a:cubicBezTo>
                    <a:pt x="27332" y="131429"/>
                    <a:pt x="22952" y="135739"/>
                    <a:pt x="18960" y="135208"/>
                  </a:cubicBezTo>
                  <a:cubicBezTo>
                    <a:pt x="17759" y="135049"/>
                    <a:pt x="16593" y="134451"/>
                    <a:pt x="15656" y="133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10103777" y="2476784"/>
              <a:ext cx="32282" cy="155326"/>
            </a:xfrm>
            <a:custGeom>
              <a:avLst/>
              <a:gdLst/>
              <a:ahLst/>
              <a:cxnLst/>
              <a:rect l="l" t="t" r="r" b="b"/>
              <a:pathLst>
                <a:path w="32282" h="155326" extrusionOk="0">
                  <a:moveTo>
                    <a:pt x="21320" y="152087"/>
                  </a:moveTo>
                  <a:cubicBezTo>
                    <a:pt x="-790" y="112214"/>
                    <a:pt x="-9961" y="53618"/>
                    <a:pt x="14787" y="13115"/>
                  </a:cubicBezTo>
                  <a:cubicBezTo>
                    <a:pt x="17297" y="8942"/>
                    <a:pt x="20592" y="5307"/>
                    <a:pt x="23725" y="1602"/>
                  </a:cubicBezTo>
                  <a:cubicBezTo>
                    <a:pt x="24701" y="334"/>
                    <a:pt x="26611" y="-237"/>
                    <a:pt x="28152" y="91"/>
                  </a:cubicBezTo>
                  <a:cubicBezTo>
                    <a:pt x="34941" y="1958"/>
                    <a:pt x="30955" y="8936"/>
                    <a:pt x="27848" y="12441"/>
                  </a:cubicBezTo>
                  <a:cubicBezTo>
                    <a:pt x="4605" y="46053"/>
                    <a:pt x="9617" y="91629"/>
                    <a:pt x="22788" y="128156"/>
                  </a:cubicBezTo>
                  <a:cubicBezTo>
                    <a:pt x="25447" y="134573"/>
                    <a:pt x="28636" y="140747"/>
                    <a:pt x="31708" y="146985"/>
                  </a:cubicBezTo>
                  <a:cubicBezTo>
                    <a:pt x="33089" y="149811"/>
                    <a:pt x="31890" y="153337"/>
                    <a:pt x="29064" y="154733"/>
                  </a:cubicBezTo>
                  <a:cubicBezTo>
                    <a:pt x="28015" y="155255"/>
                    <a:pt x="26905" y="155419"/>
                    <a:pt x="25846" y="155278"/>
                  </a:cubicBezTo>
                  <a:cubicBezTo>
                    <a:pt x="23996" y="155032"/>
                    <a:pt x="22298" y="153868"/>
                    <a:pt x="21320" y="152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10123029" y="2319135"/>
              <a:ext cx="58746" cy="132095"/>
            </a:xfrm>
            <a:custGeom>
              <a:avLst/>
              <a:gdLst/>
              <a:ahLst/>
              <a:cxnLst/>
              <a:rect l="l" t="t" r="r" b="b"/>
              <a:pathLst>
                <a:path w="58746" h="132095" extrusionOk="0">
                  <a:moveTo>
                    <a:pt x="6744" y="128882"/>
                  </a:moveTo>
                  <a:cubicBezTo>
                    <a:pt x="-12636" y="87504"/>
                    <a:pt x="11935" y="20600"/>
                    <a:pt x="52603" y="261"/>
                  </a:cubicBezTo>
                  <a:cubicBezTo>
                    <a:pt x="54745" y="-542"/>
                    <a:pt x="57237" y="583"/>
                    <a:pt x="58228" y="2595"/>
                  </a:cubicBezTo>
                  <a:cubicBezTo>
                    <a:pt x="60370" y="7061"/>
                    <a:pt x="55375" y="9102"/>
                    <a:pt x="52472" y="11204"/>
                  </a:cubicBezTo>
                  <a:cubicBezTo>
                    <a:pt x="24038" y="33478"/>
                    <a:pt x="10273" y="70357"/>
                    <a:pt x="11866" y="105871"/>
                  </a:cubicBezTo>
                  <a:cubicBezTo>
                    <a:pt x="13278" y="112199"/>
                    <a:pt x="14801" y="118510"/>
                    <a:pt x="17512" y="124420"/>
                  </a:cubicBezTo>
                  <a:cubicBezTo>
                    <a:pt x="19045" y="129128"/>
                    <a:pt x="14869" y="132551"/>
                    <a:pt x="11051" y="132046"/>
                  </a:cubicBezTo>
                  <a:cubicBezTo>
                    <a:pt x="9374" y="131825"/>
                    <a:pt x="7768" y="130844"/>
                    <a:pt x="6744" y="128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10048963" y="1987849"/>
              <a:ext cx="111837" cy="273602"/>
            </a:xfrm>
            <a:custGeom>
              <a:avLst/>
              <a:gdLst/>
              <a:ahLst/>
              <a:cxnLst/>
              <a:rect l="l" t="t" r="r" b="b"/>
              <a:pathLst>
                <a:path w="111837" h="273602" extrusionOk="0">
                  <a:moveTo>
                    <a:pt x="100613" y="268949"/>
                  </a:moveTo>
                  <a:cubicBezTo>
                    <a:pt x="101656" y="182671"/>
                    <a:pt x="95447" y="84098"/>
                    <a:pt x="25869" y="23334"/>
                  </a:cubicBezTo>
                  <a:cubicBezTo>
                    <a:pt x="18599" y="17005"/>
                    <a:pt x="10548" y="11769"/>
                    <a:pt x="2003" y="7338"/>
                  </a:cubicBezTo>
                  <a:cubicBezTo>
                    <a:pt x="299" y="6365"/>
                    <a:pt x="-456" y="4212"/>
                    <a:pt x="283" y="2384"/>
                  </a:cubicBezTo>
                  <a:cubicBezTo>
                    <a:pt x="1914" y="-1240"/>
                    <a:pt x="5459" y="25"/>
                    <a:pt x="8339" y="1263"/>
                  </a:cubicBezTo>
                  <a:cubicBezTo>
                    <a:pt x="32316" y="10808"/>
                    <a:pt x="51241" y="31029"/>
                    <a:pt x="65920" y="51758"/>
                  </a:cubicBezTo>
                  <a:cubicBezTo>
                    <a:pt x="100601" y="101092"/>
                    <a:pt x="109919" y="162442"/>
                    <a:pt x="111483" y="221474"/>
                  </a:cubicBezTo>
                  <a:cubicBezTo>
                    <a:pt x="111840" y="237269"/>
                    <a:pt x="112034" y="253136"/>
                    <a:pt x="111540" y="268911"/>
                  </a:cubicBezTo>
                  <a:cubicBezTo>
                    <a:pt x="111196" y="272354"/>
                    <a:pt x="108030" y="273924"/>
                    <a:pt x="105191" y="273548"/>
                  </a:cubicBezTo>
                  <a:cubicBezTo>
                    <a:pt x="102941" y="273248"/>
                    <a:pt x="100895" y="271729"/>
                    <a:pt x="100613" y="2689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10224622" y="2812374"/>
              <a:ext cx="12737" cy="31904"/>
            </a:xfrm>
            <a:custGeom>
              <a:avLst/>
              <a:gdLst/>
              <a:ahLst/>
              <a:cxnLst/>
              <a:rect l="l" t="t" r="r" b="b"/>
              <a:pathLst>
                <a:path w="12737" h="31904" extrusionOk="0">
                  <a:moveTo>
                    <a:pt x="19" y="26141"/>
                  </a:moveTo>
                  <a:cubicBezTo>
                    <a:pt x="405" y="21249"/>
                    <a:pt x="1381" y="16466"/>
                    <a:pt x="2146" y="11641"/>
                  </a:cubicBezTo>
                  <a:cubicBezTo>
                    <a:pt x="2530" y="9096"/>
                    <a:pt x="2807" y="6552"/>
                    <a:pt x="3129" y="4000"/>
                  </a:cubicBezTo>
                  <a:cubicBezTo>
                    <a:pt x="3648" y="-968"/>
                    <a:pt x="11062" y="-1460"/>
                    <a:pt x="12253" y="3379"/>
                  </a:cubicBezTo>
                  <a:cubicBezTo>
                    <a:pt x="13611" y="11518"/>
                    <a:pt x="11868" y="20086"/>
                    <a:pt x="10063" y="28070"/>
                  </a:cubicBezTo>
                  <a:cubicBezTo>
                    <a:pt x="9394" y="30530"/>
                    <a:pt x="7016" y="32187"/>
                    <a:pt x="4463" y="31864"/>
                  </a:cubicBezTo>
                  <a:cubicBezTo>
                    <a:pt x="4453" y="31862"/>
                    <a:pt x="4443" y="31862"/>
                    <a:pt x="4434" y="31860"/>
                  </a:cubicBezTo>
                  <a:cubicBezTo>
                    <a:pt x="1610" y="31484"/>
                    <a:pt x="-208" y="28900"/>
                    <a:pt x="19" y="26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10240877" y="2678953"/>
              <a:ext cx="15010" cy="53842"/>
            </a:xfrm>
            <a:custGeom>
              <a:avLst/>
              <a:gdLst/>
              <a:ahLst/>
              <a:cxnLst/>
              <a:rect l="l" t="t" r="r" b="b"/>
              <a:pathLst>
                <a:path w="15010" h="53842" extrusionOk="0">
                  <a:moveTo>
                    <a:pt x="34" y="48064"/>
                  </a:moveTo>
                  <a:cubicBezTo>
                    <a:pt x="1734" y="33025"/>
                    <a:pt x="3709" y="17804"/>
                    <a:pt x="5152" y="2838"/>
                  </a:cubicBezTo>
                  <a:cubicBezTo>
                    <a:pt x="6099" y="508"/>
                    <a:pt x="8904" y="-613"/>
                    <a:pt x="11138" y="339"/>
                  </a:cubicBezTo>
                  <a:cubicBezTo>
                    <a:pt x="19842" y="3578"/>
                    <a:pt x="11278" y="40713"/>
                    <a:pt x="10393" y="49379"/>
                  </a:cubicBezTo>
                  <a:cubicBezTo>
                    <a:pt x="9859" y="52758"/>
                    <a:pt x="7061" y="54133"/>
                    <a:pt x="4506" y="53792"/>
                  </a:cubicBezTo>
                  <a:cubicBezTo>
                    <a:pt x="1982" y="53456"/>
                    <a:pt x="-308" y="51453"/>
                    <a:pt x="34" y="480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10264259" y="2521259"/>
              <a:ext cx="12775" cy="51986"/>
            </a:xfrm>
            <a:custGeom>
              <a:avLst/>
              <a:gdLst/>
              <a:ahLst/>
              <a:cxnLst/>
              <a:rect l="l" t="t" r="r" b="b"/>
              <a:pathLst>
                <a:path w="12775" h="51986" extrusionOk="0">
                  <a:moveTo>
                    <a:pt x="4368" y="51868"/>
                  </a:moveTo>
                  <a:cubicBezTo>
                    <a:pt x="1573" y="51512"/>
                    <a:pt x="-204" y="48975"/>
                    <a:pt x="19" y="46252"/>
                  </a:cubicBezTo>
                  <a:cubicBezTo>
                    <a:pt x="689" y="32771"/>
                    <a:pt x="4165" y="18993"/>
                    <a:pt x="2047" y="5575"/>
                  </a:cubicBezTo>
                  <a:cubicBezTo>
                    <a:pt x="2063" y="5577"/>
                    <a:pt x="2076" y="5594"/>
                    <a:pt x="2090" y="5612"/>
                  </a:cubicBezTo>
                  <a:cubicBezTo>
                    <a:pt x="1212" y="-1936"/>
                    <a:pt x="10414" y="-1739"/>
                    <a:pt x="11716" y="5414"/>
                  </a:cubicBezTo>
                  <a:cubicBezTo>
                    <a:pt x="13132" y="11804"/>
                    <a:pt x="14746" y="53269"/>
                    <a:pt x="4829" y="51956"/>
                  </a:cubicBezTo>
                  <a:cubicBezTo>
                    <a:pt x="4677" y="51937"/>
                    <a:pt x="4524" y="51908"/>
                    <a:pt x="4368" y="518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10261065" y="2375945"/>
              <a:ext cx="13942" cy="60333"/>
            </a:xfrm>
            <a:custGeom>
              <a:avLst/>
              <a:gdLst/>
              <a:ahLst/>
              <a:cxnLst/>
              <a:rect l="l" t="t" r="r" b="b"/>
              <a:pathLst>
                <a:path w="13942" h="60333" extrusionOk="0">
                  <a:moveTo>
                    <a:pt x="1516" y="54663"/>
                  </a:moveTo>
                  <a:cubicBezTo>
                    <a:pt x="2354" y="39463"/>
                    <a:pt x="3789" y="24076"/>
                    <a:pt x="1115" y="9001"/>
                  </a:cubicBezTo>
                  <a:cubicBezTo>
                    <a:pt x="116" y="6460"/>
                    <a:pt x="-918" y="3476"/>
                    <a:pt x="1409" y="1283"/>
                  </a:cubicBezTo>
                  <a:cubicBezTo>
                    <a:pt x="18703" y="-9042"/>
                    <a:pt x="13016" y="46088"/>
                    <a:pt x="13156" y="54625"/>
                  </a:cubicBezTo>
                  <a:cubicBezTo>
                    <a:pt x="13089" y="58808"/>
                    <a:pt x="9558" y="60696"/>
                    <a:pt x="6402" y="60277"/>
                  </a:cubicBezTo>
                  <a:cubicBezTo>
                    <a:pt x="3837" y="59936"/>
                    <a:pt x="1518" y="58068"/>
                    <a:pt x="1516" y="54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9845580" y="2892760"/>
              <a:ext cx="292702" cy="46870"/>
            </a:xfrm>
            <a:custGeom>
              <a:avLst/>
              <a:gdLst/>
              <a:ahLst/>
              <a:cxnLst/>
              <a:rect l="l" t="t" r="r" b="b"/>
              <a:pathLst>
                <a:path w="292702" h="46870" extrusionOk="0">
                  <a:moveTo>
                    <a:pt x="89309" y="38618"/>
                  </a:moveTo>
                  <a:cubicBezTo>
                    <a:pt x="59841" y="31701"/>
                    <a:pt x="29658" y="24550"/>
                    <a:pt x="2727" y="10338"/>
                  </a:cubicBezTo>
                  <a:cubicBezTo>
                    <a:pt x="-3014" y="7010"/>
                    <a:pt x="1144" y="-2075"/>
                    <a:pt x="7491" y="432"/>
                  </a:cubicBezTo>
                  <a:cubicBezTo>
                    <a:pt x="17661" y="4924"/>
                    <a:pt x="28469" y="9624"/>
                    <a:pt x="38799" y="12800"/>
                  </a:cubicBezTo>
                  <a:cubicBezTo>
                    <a:pt x="67247" y="21789"/>
                    <a:pt x="96084" y="29709"/>
                    <a:pt x="126027" y="31188"/>
                  </a:cubicBezTo>
                  <a:cubicBezTo>
                    <a:pt x="170154" y="36618"/>
                    <a:pt x="215540" y="35515"/>
                    <a:pt x="259495" y="31128"/>
                  </a:cubicBezTo>
                  <a:cubicBezTo>
                    <a:pt x="268634" y="30167"/>
                    <a:pt x="277965" y="30319"/>
                    <a:pt x="287002" y="28596"/>
                  </a:cubicBezTo>
                  <a:cubicBezTo>
                    <a:pt x="288963" y="27862"/>
                    <a:pt x="291236" y="28646"/>
                    <a:pt x="292281" y="30496"/>
                  </a:cubicBezTo>
                  <a:cubicBezTo>
                    <a:pt x="295587" y="39873"/>
                    <a:pt x="278539" y="39225"/>
                    <a:pt x="272885" y="40509"/>
                  </a:cubicBezTo>
                  <a:cubicBezTo>
                    <a:pt x="244958" y="43514"/>
                    <a:pt x="216952" y="46880"/>
                    <a:pt x="188820" y="46870"/>
                  </a:cubicBezTo>
                  <a:cubicBezTo>
                    <a:pt x="160026" y="46236"/>
                    <a:pt x="131087" y="44310"/>
                    <a:pt x="102487" y="40509"/>
                  </a:cubicBezTo>
                  <a:cubicBezTo>
                    <a:pt x="98084" y="39921"/>
                    <a:pt x="93693" y="39292"/>
                    <a:pt x="89309" y="3861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9932951" y="2445178"/>
              <a:ext cx="166244" cy="200444"/>
            </a:xfrm>
            <a:custGeom>
              <a:avLst/>
              <a:gdLst/>
              <a:ahLst/>
              <a:cxnLst/>
              <a:rect l="l" t="t" r="r" b="b"/>
              <a:pathLst>
                <a:path w="166244" h="200444" extrusionOk="0">
                  <a:moveTo>
                    <a:pt x="694" y="198057"/>
                  </a:moveTo>
                  <a:cubicBezTo>
                    <a:pt x="-590" y="195789"/>
                    <a:pt x="-88" y="192480"/>
                    <a:pt x="2163" y="190962"/>
                  </a:cubicBezTo>
                  <a:cubicBezTo>
                    <a:pt x="7671" y="187263"/>
                    <a:pt x="13141" y="183513"/>
                    <a:pt x="18508" y="179595"/>
                  </a:cubicBezTo>
                  <a:cubicBezTo>
                    <a:pt x="27326" y="173088"/>
                    <a:pt x="35454" y="165804"/>
                    <a:pt x="43427" y="158283"/>
                  </a:cubicBezTo>
                  <a:cubicBezTo>
                    <a:pt x="89049" y="114182"/>
                    <a:pt x="132351" y="63945"/>
                    <a:pt x="156829" y="4861"/>
                  </a:cubicBezTo>
                  <a:cubicBezTo>
                    <a:pt x="156351" y="-193"/>
                    <a:pt x="164001" y="-2006"/>
                    <a:pt x="165766" y="2831"/>
                  </a:cubicBezTo>
                  <a:cubicBezTo>
                    <a:pt x="167691" y="9630"/>
                    <a:pt x="163350" y="16361"/>
                    <a:pt x="160902" y="22503"/>
                  </a:cubicBezTo>
                  <a:cubicBezTo>
                    <a:pt x="156843" y="31088"/>
                    <a:pt x="152370" y="39494"/>
                    <a:pt x="147685" y="47763"/>
                  </a:cubicBezTo>
                  <a:cubicBezTo>
                    <a:pt x="124689" y="89570"/>
                    <a:pt x="92701" y="125394"/>
                    <a:pt x="59504" y="159331"/>
                  </a:cubicBezTo>
                  <a:cubicBezTo>
                    <a:pt x="52619" y="165071"/>
                    <a:pt x="16366" y="202035"/>
                    <a:pt x="3998" y="200391"/>
                  </a:cubicBezTo>
                  <a:cubicBezTo>
                    <a:pt x="2530" y="200197"/>
                    <a:pt x="1399" y="199459"/>
                    <a:pt x="694" y="198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9647696" y="2363597"/>
              <a:ext cx="201137" cy="130366"/>
            </a:xfrm>
            <a:custGeom>
              <a:avLst/>
              <a:gdLst/>
              <a:ahLst/>
              <a:cxnLst/>
              <a:rect l="l" t="t" r="r" b="b"/>
              <a:pathLst>
                <a:path w="201137" h="130366" extrusionOk="0">
                  <a:moveTo>
                    <a:pt x="2810" y="129115"/>
                  </a:moveTo>
                  <a:cubicBezTo>
                    <a:pt x="-1147" y="124750"/>
                    <a:pt x="697" y="118123"/>
                    <a:pt x="384" y="112750"/>
                  </a:cubicBezTo>
                  <a:cubicBezTo>
                    <a:pt x="445" y="101985"/>
                    <a:pt x="444" y="91227"/>
                    <a:pt x="288" y="80466"/>
                  </a:cubicBezTo>
                  <a:cubicBezTo>
                    <a:pt x="-749" y="58439"/>
                    <a:pt x="878" y="36224"/>
                    <a:pt x="7444" y="15086"/>
                  </a:cubicBezTo>
                  <a:cubicBezTo>
                    <a:pt x="8785" y="9434"/>
                    <a:pt x="12322" y="4557"/>
                    <a:pt x="17793" y="2316"/>
                  </a:cubicBezTo>
                  <a:cubicBezTo>
                    <a:pt x="26682" y="-1446"/>
                    <a:pt x="37717" y="378"/>
                    <a:pt x="46827" y="920"/>
                  </a:cubicBezTo>
                  <a:cubicBezTo>
                    <a:pt x="53011" y="1028"/>
                    <a:pt x="58870" y="780"/>
                    <a:pt x="65021" y="664"/>
                  </a:cubicBezTo>
                  <a:cubicBezTo>
                    <a:pt x="94101" y="207"/>
                    <a:pt x="123137" y="197"/>
                    <a:pt x="152220" y="657"/>
                  </a:cubicBezTo>
                  <a:cubicBezTo>
                    <a:pt x="165209" y="1233"/>
                    <a:pt x="193920" y="-314"/>
                    <a:pt x="198578" y="14684"/>
                  </a:cubicBezTo>
                  <a:cubicBezTo>
                    <a:pt x="199689" y="21764"/>
                    <a:pt x="202465" y="29642"/>
                    <a:pt x="200386" y="36642"/>
                  </a:cubicBezTo>
                  <a:cubicBezTo>
                    <a:pt x="191021" y="45408"/>
                    <a:pt x="190419" y="21730"/>
                    <a:pt x="188028" y="16920"/>
                  </a:cubicBezTo>
                  <a:cubicBezTo>
                    <a:pt x="178924" y="12833"/>
                    <a:pt x="167727" y="12793"/>
                    <a:pt x="158008" y="12402"/>
                  </a:cubicBezTo>
                  <a:cubicBezTo>
                    <a:pt x="123970" y="12060"/>
                    <a:pt x="89965" y="11939"/>
                    <a:pt x="55931" y="12624"/>
                  </a:cubicBezTo>
                  <a:cubicBezTo>
                    <a:pt x="44243" y="14194"/>
                    <a:pt x="30805" y="8337"/>
                    <a:pt x="20250" y="14596"/>
                  </a:cubicBezTo>
                  <a:cubicBezTo>
                    <a:pt x="8199" y="45344"/>
                    <a:pt x="12913" y="79003"/>
                    <a:pt x="12143" y="111251"/>
                  </a:cubicBezTo>
                  <a:cubicBezTo>
                    <a:pt x="11968" y="116814"/>
                    <a:pt x="13361" y="131286"/>
                    <a:pt x="6095" y="130321"/>
                  </a:cubicBezTo>
                  <a:cubicBezTo>
                    <a:pt x="5150" y="130196"/>
                    <a:pt x="4065" y="129811"/>
                    <a:pt x="2810" y="12911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9659988" y="2370434"/>
              <a:ext cx="37785" cy="13199"/>
            </a:xfrm>
            <a:custGeom>
              <a:avLst/>
              <a:gdLst/>
              <a:ahLst/>
              <a:cxnLst/>
              <a:rect l="l" t="t" r="r" b="b"/>
              <a:pathLst>
                <a:path w="37785" h="13199" extrusionOk="0">
                  <a:moveTo>
                    <a:pt x="22" y="8308"/>
                  </a:moveTo>
                  <a:cubicBezTo>
                    <a:pt x="-589" y="-1131"/>
                    <a:pt x="11495" y="55"/>
                    <a:pt x="17808" y="1190"/>
                  </a:cubicBezTo>
                  <a:cubicBezTo>
                    <a:pt x="22200" y="1105"/>
                    <a:pt x="26491" y="1318"/>
                    <a:pt x="30693" y="555"/>
                  </a:cubicBezTo>
                  <a:cubicBezTo>
                    <a:pt x="32963" y="-512"/>
                    <a:pt x="35778" y="-75"/>
                    <a:pt x="37175" y="2162"/>
                  </a:cubicBezTo>
                  <a:cubicBezTo>
                    <a:pt x="41240" y="12620"/>
                    <a:pt x="23904" y="10861"/>
                    <a:pt x="17919" y="12522"/>
                  </a:cubicBezTo>
                  <a:cubicBezTo>
                    <a:pt x="14459" y="12257"/>
                    <a:pt x="9516" y="13595"/>
                    <a:pt x="5645" y="13081"/>
                  </a:cubicBezTo>
                  <a:cubicBezTo>
                    <a:pt x="2994" y="12728"/>
                    <a:pt x="846" y="11505"/>
                    <a:pt x="22" y="830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Picture 2">
            <a:extLst>
              <a:ext uri="{FF2B5EF4-FFF2-40B4-BE49-F238E27FC236}">
                <a16:creationId xmlns:a16="http://schemas.microsoft.com/office/drawing/2014/main" id="{853E66A3-6D1F-9E3E-C9FA-3235697BA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961" y="2231938"/>
            <a:ext cx="1107532" cy="1107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/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vấn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36 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hết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3,5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giờ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A,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blipFill>
                <a:blip r:embed="rId5"/>
                <a:stretch>
                  <a:fillRect l="-1631" r="-306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8" name="Google Shape;2018;p23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2019" name="Google Shape;2019;p23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0" name="Google Shape;2020;p23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2021" name="Google Shape;2021;p23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23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3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3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23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23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23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23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23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23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23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3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36" name="Google Shape;2036;p23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2037" name="Google Shape;2037;p23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23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0" name="Google Shape;2040;p23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1" name="Google Shape;2041;p23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2042" name="Google Shape;2042;p23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3" name="Google Shape;2043;p23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2044" name="Google Shape;2044;p23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3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23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23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3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23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23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23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23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23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23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23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56" name="Google Shape;2056;p23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7" name="Google Shape;2057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2" name="Rounded Rectangular Callout 11">
            <a:extLst>
              <a:ext uri="{FF2B5EF4-FFF2-40B4-BE49-F238E27FC236}">
                <a16:creationId xmlns:a16="http://schemas.microsoft.com/office/drawing/2014/main" id="{002AF829-005D-457A-A3FA-F08198BD8F25}"/>
              </a:ext>
            </a:extLst>
          </p:cNvPr>
          <p:cNvSpPr/>
          <p:nvPr/>
        </p:nvSpPr>
        <p:spPr>
          <a:xfrm>
            <a:off x="2308436" y="706465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/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36. 3,5=126 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126 :30=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ờ)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12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blipFill>
                <a:blip r:embed="rId3"/>
                <a:stretch>
                  <a:fillRect l="-1508" r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25"/>
          <p:cNvSpPr/>
          <p:nvPr/>
        </p:nvSpPr>
        <p:spPr>
          <a:xfrm>
            <a:off x="5496051" y="1750697"/>
            <a:ext cx="3647949" cy="2285494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4;5;6;9;10/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9" name="Google Shape;2169;p25"/>
          <p:cNvSpPr/>
          <p:nvPr/>
        </p:nvSpPr>
        <p:spPr>
          <a:xfrm>
            <a:off x="253062" y="1710647"/>
            <a:ext cx="3396374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r>
              <a:rPr lang="en-US" sz="1800" dirty="0"/>
              <a:t>- </a:t>
            </a:r>
            <a:r>
              <a:rPr lang="en-US" sz="1800" dirty="0" err="1"/>
              <a:t>Ghi</a:t>
            </a:r>
            <a:r>
              <a:rPr lang="en-US" sz="1800" dirty="0"/>
              <a:t> </a:t>
            </a:r>
            <a:r>
              <a:rPr lang="en-US" sz="1800" dirty="0" err="1"/>
              <a:t>nhớ</a:t>
            </a:r>
            <a:r>
              <a:rPr lang="en-US" sz="1800" dirty="0"/>
              <a:t> 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bài</a:t>
            </a:r>
            <a:r>
              <a:rPr lang="en-US" sz="1800" dirty="0"/>
              <a:t> </a:t>
            </a:r>
            <a:r>
              <a:rPr lang="en-US" sz="1800" dirty="0" err="1"/>
              <a:t>đã</a:t>
            </a:r>
            <a:r>
              <a:rPr lang="en-US" sz="1800" dirty="0"/>
              <a:t> </a:t>
            </a:r>
            <a:r>
              <a:rPr lang="en-US" sz="1800" dirty="0" err="1"/>
              <a:t>chữa</a:t>
            </a:r>
            <a:r>
              <a:rPr lang="en-US" sz="1800" dirty="0"/>
              <a:t>. </a:t>
            </a:r>
          </a:p>
        </p:txBody>
      </p:sp>
      <p:grpSp>
        <p:nvGrpSpPr>
          <p:cNvPr id="2174" name="Google Shape;2174;p25"/>
          <p:cNvGrpSpPr/>
          <p:nvPr/>
        </p:nvGrpSpPr>
        <p:grpSpPr>
          <a:xfrm rot="293241">
            <a:off x="6785997" y="4431617"/>
            <a:ext cx="2335885" cy="618890"/>
            <a:chOff x="9837222" y="7476386"/>
            <a:chExt cx="4671601" cy="1237735"/>
          </a:xfrm>
        </p:grpSpPr>
        <p:sp>
          <p:nvSpPr>
            <p:cNvPr id="2175" name="Google Shape;2175;p25"/>
            <p:cNvSpPr/>
            <p:nvPr/>
          </p:nvSpPr>
          <p:spPr>
            <a:xfrm>
              <a:off x="9837222" y="7476386"/>
              <a:ext cx="4671601" cy="1237735"/>
            </a:xfrm>
            <a:custGeom>
              <a:avLst/>
              <a:gdLst/>
              <a:ahLst/>
              <a:cxnLst/>
              <a:rect l="l" t="t" r="r" b="b"/>
              <a:pathLst>
                <a:path w="4671601" h="1237735" extrusionOk="0">
                  <a:moveTo>
                    <a:pt x="310424" y="1197949"/>
                  </a:moveTo>
                  <a:cubicBezTo>
                    <a:pt x="371930" y="1224048"/>
                    <a:pt x="437463" y="1236793"/>
                    <a:pt x="505659" y="1236793"/>
                  </a:cubicBezTo>
                  <a:cubicBezTo>
                    <a:pt x="587982" y="1236793"/>
                    <a:pt x="676023" y="1217922"/>
                    <a:pt x="754478" y="1171404"/>
                  </a:cubicBezTo>
                  <a:cubicBezTo>
                    <a:pt x="825870" y="1219758"/>
                    <a:pt x="905595" y="1236793"/>
                    <a:pt x="977351" y="1236793"/>
                  </a:cubicBezTo>
                  <a:cubicBezTo>
                    <a:pt x="1020395" y="1236793"/>
                    <a:pt x="1062907" y="1230938"/>
                    <a:pt x="1103830" y="1218751"/>
                  </a:cubicBezTo>
                  <a:cubicBezTo>
                    <a:pt x="1138998" y="1230481"/>
                    <a:pt x="1176446" y="1236793"/>
                    <a:pt x="1214547" y="1236793"/>
                  </a:cubicBezTo>
                  <a:cubicBezTo>
                    <a:pt x="1245053" y="1236793"/>
                    <a:pt x="1271784" y="1231777"/>
                    <a:pt x="1277651" y="1230780"/>
                  </a:cubicBezTo>
                  <a:cubicBezTo>
                    <a:pt x="1290788" y="1228392"/>
                    <a:pt x="1303775" y="1225269"/>
                    <a:pt x="1316547" y="1221390"/>
                  </a:cubicBezTo>
                  <a:cubicBezTo>
                    <a:pt x="1347043" y="1232038"/>
                    <a:pt x="1379595" y="1237726"/>
                    <a:pt x="1413034" y="1237726"/>
                  </a:cubicBezTo>
                  <a:cubicBezTo>
                    <a:pt x="1440513" y="1237726"/>
                    <a:pt x="1467851" y="1233894"/>
                    <a:pt x="1494208" y="1226351"/>
                  </a:cubicBezTo>
                  <a:cubicBezTo>
                    <a:pt x="1525583" y="1233288"/>
                    <a:pt x="1558022" y="1236793"/>
                    <a:pt x="1591172" y="1236793"/>
                  </a:cubicBezTo>
                  <a:cubicBezTo>
                    <a:pt x="1673663" y="1236793"/>
                    <a:pt x="1748876" y="1215152"/>
                    <a:pt x="1813260" y="1178005"/>
                  </a:cubicBezTo>
                  <a:cubicBezTo>
                    <a:pt x="1823855" y="1180457"/>
                    <a:pt x="1834778" y="1182332"/>
                    <a:pt x="1846008" y="1183572"/>
                  </a:cubicBezTo>
                  <a:cubicBezTo>
                    <a:pt x="1856519" y="1189325"/>
                    <a:pt x="1867413" y="1194733"/>
                    <a:pt x="1878691" y="1199740"/>
                  </a:cubicBezTo>
                  <a:cubicBezTo>
                    <a:pt x="1934189" y="1224383"/>
                    <a:pt x="1995658" y="1237800"/>
                    <a:pt x="2059379" y="1236775"/>
                  </a:cubicBezTo>
                  <a:cubicBezTo>
                    <a:pt x="2132620" y="1235945"/>
                    <a:pt x="2206721" y="1216616"/>
                    <a:pt x="2271778" y="1177175"/>
                  </a:cubicBezTo>
                  <a:cubicBezTo>
                    <a:pt x="2340301" y="1216448"/>
                    <a:pt x="2418962" y="1236793"/>
                    <a:pt x="2502228" y="1236793"/>
                  </a:cubicBezTo>
                  <a:cubicBezTo>
                    <a:pt x="2556232" y="1236793"/>
                    <a:pt x="2611955" y="1228066"/>
                    <a:pt x="2665136" y="1208103"/>
                  </a:cubicBezTo>
                  <a:cubicBezTo>
                    <a:pt x="2697286" y="1220514"/>
                    <a:pt x="2732576" y="1227591"/>
                    <a:pt x="2769930" y="1227591"/>
                  </a:cubicBezTo>
                  <a:cubicBezTo>
                    <a:pt x="2782478" y="1227591"/>
                    <a:pt x="2890747" y="1227637"/>
                    <a:pt x="2910676" y="1228281"/>
                  </a:cubicBezTo>
                  <a:cubicBezTo>
                    <a:pt x="2914217" y="1228430"/>
                    <a:pt x="2917758" y="1228504"/>
                    <a:pt x="2921308" y="1228504"/>
                  </a:cubicBezTo>
                  <a:cubicBezTo>
                    <a:pt x="2960587" y="1228504"/>
                    <a:pt x="2999483" y="1220653"/>
                    <a:pt x="3035725" y="1205260"/>
                  </a:cubicBezTo>
                  <a:cubicBezTo>
                    <a:pt x="3045527" y="1201092"/>
                    <a:pt x="3055029" y="1196430"/>
                    <a:pt x="3064194" y="1191292"/>
                  </a:cubicBezTo>
                  <a:cubicBezTo>
                    <a:pt x="3105519" y="1214500"/>
                    <a:pt x="3153964" y="1228514"/>
                    <a:pt x="3206519" y="1228514"/>
                  </a:cubicBezTo>
                  <a:lnTo>
                    <a:pt x="3399419" y="1228514"/>
                  </a:lnTo>
                  <a:cubicBezTo>
                    <a:pt x="3424805" y="1228514"/>
                    <a:pt x="3449246" y="1225250"/>
                    <a:pt x="3472399" y="1219255"/>
                  </a:cubicBezTo>
                  <a:cubicBezTo>
                    <a:pt x="3504586" y="1231283"/>
                    <a:pt x="3539194" y="1237735"/>
                    <a:pt x="3574819" y="1237735"/>
                  </a:cubicBezTo>
                  <a:cubicBezTo>
                    <a:pt x="3602298" y="1237735"/>
                    <a:pt x="3629636" y="1233903"/>
                    <a:pt x="3655993" y="1226360"/>
                  </a:cubicBezTo>
                  <a:cubicBezTo>
                    <a:pt x="3687368" y="1233297"/>
                    <a:pt x="3719807" y="1236803"/>
                    <a:pt x="3752966" y="1236803"/>
                  </a:cubicBezTo>
                  <a:cubicBezTo>
                    <a:pt x="3823891" y="1236803"/>
                    <a:pt x="3892012" y="1220691"/>
                    <a:pt x="3953546" y="1189642"/>
                  </a:cubicBezTo>
                  <a:cubicBezTo>
                    <a:pt x="3967374" y="1182658"/>
                    <a:pt x="3980604" y="1175068"/>
                    <a:pt x="3993236" y="1166947"/>
                  </a:cubicBezTo>
                  <a:cubicBezTo>
                    <a:pt x="4007400" y="1175581"/>
                    <a:pt x="4021826" y="1183376"/>
                    <a:pt x="4036374" y="1190332"/>
                  </a:cubicBezTo>
                  <a:cubicBezTo>
                    <a:pt x="4095778" y="1218733"/>
                    <a:pt x="4164805" y="1236803"/>
                    <a:pt x="4237552" y="1236803"/>
                  </a:cubicBezTo>
                  <a:cubicBezTo>
                    <a:pt x="4302917" y="1236803"/>
                    <a:pt x="4399180" y="1228355"/>
                    <a:pt x="4490267" y="1172168"/>
                  </a:cubicBezTo>
                  <a:cubicBezTo>
                    <a:pt x="4554277" y="1132690"/>
                    <a:pt x="4603553" y="1077072"/>
                    <a:pt x="4636563" y="1011179"/>
                  </a:cubicBezTo>
                  <a:cubicBezTo>
                    <a:pt x="4646289" y="991869"/>
                    <a:pt x="4667891" y="944895"/>
                    <a:pt x="4667891" y="881025"/>
                  </a:cubicBezTo>
                  <a:cubicBezTo>
                    <a:pt x="4667891" y="857286"/>
                    <a:pt x="4664957" y="834619"/>
                    <a:pt x="4659706" y="813239"/>
                  </a:cubicBezTo>
                  <a:cubicBezTo>
                    <a:pt x="4664994" y="795216"/>
                    <a:pt x="4668526" y="776204"/>
                    <a:pt x="4669740" y="756390"/>
                  </a:cubicBezTo>
                  <a:cubicBezTo>
                    <a:pt x="4671721" y="732996"/>
                    <a:pt x="4671600" y="712567"/>
                    <a:pt x="4671600" y="704176"/>
                  </a:cubicBezTo>
                  <a:cubicBezTo>
                    <a:pt x="4671600" y="590161"/>
                    <a:pt x="4644280" y="469014"/>
                    <a:pt x="4565265" y="370962"/>
                  </a:cubicBezTo>
                  <a:cubicBezTo>
                    <a:pt x="4526790" y="323223"/>
                    <a:pt x="4478494" y="284416"/>
                    <a:pt x="4422398" y="257591"/>
                  </a:cubicBezTo>
                  <a:cubicBezTo>
                    <a:pt x="4362461" y="228938"/>
                    <a:pt x="4299404" y="216686"/>
                    <a:pt x="4238486" y="216686"/>
                  </a:cubicBezTo>
                  <a:cubicBezTo>
                    <a:pt x="4149445" y="216686"/>
                    <a:pt x="4069355" y="242495"/>
                    <a:pt x="4002392" y="284752"/>
                  </a:cubicBezTo>
                  <a:cubicBezTo>
                    <a:pt x="3951257" y="252071"/>
                    <a:pt x="3892881" y="230318"/>
                    <a:pt x="3829328" y="221339"/>
                  </a:cubicBezTo>
                  <a:cubicBezTo>
                    <a:pt x="3814398" y="192723"/>
                    <a:pt x="3795104" y="167427"/>
                    <a:pt x="3772839" y="146084"/>
                  </a:cubicBezTo>
                  <a:cubicBezTo>
                    <a:pt x="3719994" y="95408"/>
                    <a:pt x="3647977" y="64704"/>
                    <a:pt x="3558805" y="64956"/>
                  </a:cubicBezTo>
                  <a:cubicBezTo>
                    <a:pt x="3558805" y="64956"/>
                    <a:pt x="3552741" y="65226"/>
                    <a:pt x="3548836" y="65431"/>
                  </a:cubicBezTo>
                  <a:cubicBezTo>
                    <a:pt x="3538614" y="64751"/>
                    <a:pt x="3523049" y="63790"/>
                    <a:pt x="3500064" y="63790"/>
                  </a:cubicBezTo>
                  <a:cubicBezTo>
                    <a:pt x="3491375" y="63790"/>
                    <a:pt x="3482761" y="64182"/>
                    <a:pt x="3474240" y="64937"/>
                  </a:cubicBezTo>
                  <a:cubicBezTo>
                    <a:pt x="3426767" y="30625"/>
                    <a:pt x="3369848" y="8004"/>
                    <a:pt x="3307323" y="1739"/>
                  </a:cubicBezTo>
                  <a:cubicBezTo>
                    <a:pt x="3148685" y="-14149"/>
                    <a:pt x="3004454" y="80378"/>
                    <a:pt x="2951254" y="222784"/>
                  </a:cubicBezTo>
                  <a:cubicBezTo>
                    <a:pt x="2935921" y="225525"/>
                    <a:pt x="2920926" y="229162"/>
                    <a:pt x="2906313" y="233600"/>
                  </a:cubicBezTo>
                  <a:cubicBezTo>
                    <a:pt x="2889383" y="229684"/>
                    <a:pt x="2871864" y="227166"/>
                    <a:pt x="2853879" y="226187"/>
                  </a:cubicBezTo>
                  <a:cubicBezTo>
                    <a:pt x="2830950" y="225134"/>
                    <a:pt x="2809349" y="225553"/>
                    <a:pt x="2797315" y="225740"/>
                  </a:cubicBezTo>
                  <a:cubicBezTo>
                    <a:pt x="2790382" y="225852"/>
                    <a:pt x="2785944" y="225908"/>
                    <a:pt x="2781936" y="225908"/>
                  </a:cubicBezTo>
                  <a:lnTo>
                    <a:pt x="2755168" y="225908"/>
                  </a:lnTo>
                  <a:cubicBezTo>
                    <a:pt x="2720654" y="225908"/>
                    <a:pt x="2687869" y="231950"/>
                    <a:pt x="2657690" y="242682"/>
                  </a:cubicBezTo>
                  <a:cubicBezTo>
                    <a:pt x="2602752" y="224164"/>
                    <a:pt x="2547150" y="216686"/>
                    <a:pt x="2496678" y="216686"/>
                  </a:cubicBezTo>
                  <a:cubicBezTo>
                    <a:pt x="2443151" y="216686"/>
                    <a:pt x="2389998" y="225162"/>
                    <a:pt x="2339255" y="243269"/>
                  </a:cubicBezTo>
                  <a:cubicBezTo>
                    <a:pt x="2299359" y="226085"/>
                    <a:pt x="2252382" y="216350"/>
                    <a:pt x="2200172" y="221087"/>
                  </a:cubicBezTo>
                  <a:cubicBezTo>
                    <a:pt x="2187577" y="222225"/>
                    <a:pt x="2175534" y="224127"/>
                    <a:pt x="2164032" y="226635"/>
                  </a:cubicBezTo>
                  <a:cubicBezTo>
                    <a:pt x="2132060" y="219782"/>
                    <a:pt x="2098050" y="215968"/>
                    <a:pt x="2062845" y="216695"/>
                  </a:cubicBezTo>
                  <a:cubicBezTo>
                    <a:pt x="1983858" y="217535"/>
                    <a:pt x="1905730" y="239689"/>
                    <a:pt x="1838776" y="283605"/>
                  </a:cubicBezTo>
                  <a:cubicBezTo>
                    <a:pt x="1831750" y="279167"/>
                    <a:pt x="1824509" y="274887"/>
                    <a:pt x="1817044" y="270775"/>
                  </a:cubicBezTo>
                  <a:cubicBezTo>
                    <a:pt x="1770281" y="245003"/>
                    <a:pt x="1719847" y="228723"/>
                    <a:pt x="1667497" y="221329"/>
                  </a:cubicBezTo>
                  <a:cubicBezTo>
                    <a:pt x="1652566" y="192733"/>
                    <a:pt x="1633291" y="167446"/>
                    <a:pt x="1611036" y="146094"/>
                  </a:cubicBezTo>
                  <a:cubicBezTo>
                    <a:pt x="1558172" y="95380"/>
                    <a:pt x="1486126" y="64695"/>
                    <a:pt x="1396973" y="64946"/>
                  </a:cubicBezTo>
                  <a:cubicBezTo>
                    <a:pt x="1396973" y="64946"/>
                    <a:pt x="1390919" y="65217"/>
                    <a:pt x="1387014" y="65422"/>
                  </a:cubicBezTo>
                  <a:cubicBezTo>
                    <a:pt x="1376792" y="64741"/>
                    <a:pt x="1361236" y="63781"/>
                    <a:pt x="1338251" y="63781"/>
                  </a:cubicBezTo>
                  <a:cubicBezTo>
                    <a:pt x="1256246" y="63781"/>
                    <a:pt x="1183453" y="97944"/>
                    <a:pt x="1132187" y="149105"/>
                  </a:cubicBezTo>
                  <a:cubicBezTo>
                    <a:pt x="1108969" y="172276"/>
                    <a:pt x="1089563" y="199483"/>
                    <a:pt x="1075109" y="229572"/>
                  </a:cubicBezTo>
                  <a:cubicBezTo>
                    <a:pt x="1074736" y="229581"/>
                    <a:pt x="1074418" y="229600"/>
                    <a:pt x="1074128" y="229609"/>
                  </a:cubicBezTo>
                  <a:cubicBezTo>
                    <a:pt x="1040876" y="230038"/>
                    <a:pt x="1008147" y="236089"/>
                    <a:pt x="977249" y="247390"/>
                  </a:cubicBezTo>
                  <a:cubicBezTo>
                    <a:pt x="957460" y="200332"/>
                    <a:pt x="926749" y="163362"/>
                    <a:pt x="895337" y="136732"/>
                  </a:cubicBezTo>
                  <a:cubicBezTo>
                    <a:pt x="864822" y="111073"/>
                    <a:pt x="823086" y="86280"/>
                    <a:pt x="770296" y="74569"/>
                  </a:cubicBezTo>
                  <a:cubicBezTo>
                    <a:pt x="733690" y="66429"/>
                    <a:pt x="697476" y="65916"/>
                    <a:pt x="663429" y="71333"/>
                  </a:cubicBezTo>
                  <a:cubicBezTo>
                    <a:pt x="619469" y="60135"/>
                    <a:pt x="576154" y="55492"/>
                    <a:pt x="536128" y="55492"/>
                  </a:cubicBezTo>
                  <a:cubicBezTo>
                    <a:pt x="415563" y="55492"/>
                    <a:pt x="300707" y="97926"/>
                    <a:pt x="213675" y="177105"/>
                  </a:cubicBezTo>
                  <a:cubicBezTo>
                    <a:pt x="169173" y="217591"/>
                    <a:pt x="132529" y="267278"/>
                    <a:pt x="107405" y="324062"/>
                  </a:cubicBezTo>
                  <a:cubicBezTo>
                    <a:pt x="83580" y="377899"/>
                    <a:pt x="70696" y="436855"/>
                    <a:pt x="70696" y="497844"/>
                  </a:cubicBezTo>
                  <a:cubicBezTo>
                    <a:pt x="70696" y="550758"/>
                    <a:pt x="80497" y="605331"/>
                    <a:pt x="101388" y="657882"/>
                  </a:cubicBezTo>
                  <a:cubicBezTo>
                    <a:pt x="91830" y="668390"/>
                    <a:pt x="83412" y="677649"/>
                    <a:pt x="83272" y="677798"/>
                  </a:cubicBezTo>
                  <a:cubicBezTo>
                    <a:pt x="60101" y="703374"/>
                    <a:pt x="15599" y="759141"/>
                    <a:pt x="3191" y="841677"/>
                  </a:cubicBezTo>
                  <a:cubicBezTo>
                    <a:pt x="-3293" y="884801"/>
                    <a:pt x="-453" y="932820"/>
                    <a:pt x="16879" y="980811"/>
                  </a:cubicBezTo>
                  <a:cubicBezTo>
                    <a:pt x="35565" y="1032541"/>
                    <a:pt x="66417" y="1071459"/>
                    <a:pt x="97875" y="1099553"/>
                  </a:cubicBezTo>
                  <a:cubicBezTo>
                    <a:pt x="139565" y="1136513"/>
                    <a:pt x="194278" y="1163898"/>
                    <a:pt x="256794" y="1171171"/>
                  </a:cubicBezTo>
                  <a:cubicBezTo>
                    <a:pt x="273612" y="1180896"/>
                    <a:pt x="291466" y="1189903"/>
                    <a:pt x="310424" y="1197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25"/>
            <p:cNvGrpSpPr/>
            <p:nvPr/>
          </p:nvGrpSpPr>
          <p:grpSpPr>
            <a:xfrm>
              <a:off x="10096805" y="7737362"/>
              <a:ext cx="4152424" cy="717681"/>
              <a:chOff x="10096805" y="7737362"/>
              <a:chExt cx="4152424" cy="717681"/>
            </a:xfrm>
          </p:grpSpPr>
          <p:sp>
            <p:nvSpPr>
              <p:cNvPr id="2177" name="Google Shape;2177;p25"/>
              <p:cNvSpPr/>
              <p:nvPr/>
            </p:nvSpPr>
            <p:spPr>
              <a:xfrm>
                <a:off x="10096805" y="7790947"/>
                <a:ext cx="480037" cy="663154"/>
              </a:xfrm>
              <a:custGeom>
                <a:avLst/>
                <a:gdLst/>
                <a:ahLst/>
                <a:cxnLst/>
                <a:rect l="l" t="t" r="r" b="b"/>
                <a:pathLst>
                  <a:path w="480037" h="663154" extrusionOk="0">
                    <a:moveTo>
                      <a:pt x="414982" y="33147"/>
                    </a:moveTo>
                    <a:lnTo>
                      <a:pt x="409442" y="39609"/>
                    </a:lnTo>
                    <a:cubicBezTo>
                      <a:pt x="370677" y="11963"/>
                      <a:pt x="322681" y="0"/>
                      <a:pt x="276535" y="0"/>
                    </a:cubicBezTo>
                    <a:cubicBezTo>
                      <a:pt x="157465" y="0"/>
                      <a:pt x="70704" y="82900"/>
                      <a:pt x="70704" y="183283"/>
                    </a:cubicBezTo>
                    <a:cubicBezTo>
                      <a:pt x="70704" y="238556"/>
                      <a:pt x="97472" y="299349"/>
                      <a:pt x="161165" y="338025"/>
                    </a:cubicBezTo>
                    <a:cubicBezTo>
                      <a:pt x="181467" y="350920"/>
                      <a:pt x="209151" y="361055"/>
                      <a:pt x="285766" y="388682"/>
                    </a:cubicBezTo>
                    <a:cubicBezTo>
                      <a:pt x="359605" y="415396"/>
                      <a:pt x="375283" y="459601"/>
                      <a:pt x="375283" y="496441"/>
                    </a:cubicBezTo>
                    <a:cubicBezTo>
                      <a:pt x="375283" y="563676"/>
                      <a:pt x="324521" y="598679"/>
                      <a:pt x="247907" y="598679"/>
                    </a:cubicBezTo>
                    <a:cubicBezTo>
                      <a:pt x="193455" y="598679"/>
                      <a:pt x="150074" y="581187"/>
                      <a:pt x="106694" y="533289"/>
                    </a:cubicBezTo>
                    <a:lnTo>
                      <a:pt x="108544" y="531443"/>
                    </a:lnTo>
                    <a:cubicBezTo>
                      <a:pt x="126081" y="512105"/>
                      <a:pt x="132537" y="492767"/>
                      <a:pt x="115000" y="477102"/>
                    </a:cubicBezTo>
                    <a:cubicBezTo>
                      <a:pt x="98388" y="462352"/>
                      <a:pt x="79010" y="467900"/>
                      <a:pt x="61463" y="487238"/>
                    </a:cubicBezTo>
                    <a:lnTo>
                      <a:pt x="16242" y="536963"/>
                    </a:lnTo>
                    <a:cubicBezTo>
                      <a:pt x="-1295" y="556320"/>
                      <a:pt x="-6826" y="575658"/>
                      <a:pt x="10702" y="591322"/>
                    </a:cubicBezTo>
                    <a:cubicBezTo>
                      <a:pt x="27314" y="606054"/>
                      <a:pt x="46701" y="599611"/>
                      <a:pt x="63313" y="581187"/>
                    </a:cubicBezTo>
                    <a:cubicBezTo>
                      <a:pt x="112225" y="631844"/>
                      <a:pt x="168527" y="663155"/>
                      <a:pt x="246057" y="663155"/>
                    </a:cubicBezTo>
                    <a:cubicBezTo>
                      <a:pt x="355896" y="663155"/>
                      <a:pt x="439882" y="600525"/>
                      <a:pt x="439882" y="495527"/>
                    </a:cubicBezTo>
                    <a:cubicBezTo>
                      <a:pt x="439882" y="437494"/>
                      <a:pt x="414039" y="367489"/>
                      <a:pt x="306975" y="327880"/>
                    </a:cubicBezTo>
                    <a:cubicBezTo>
                      <a:pt x="225754" y="298407"/>
                      <a:pt x="210992" y="292878"/>
                      <a:pt x="195295" y="282743"/>
                    </a:cubicBezTo>
                    <a:cubicBezTo>
                      <a:pt x="157455" y="258808"/>
                      <a:pt x="135312" y="226556"/>
                      <a:pt x="135312" y="185120"/>
                    </a:cubicBezTo>
                    <a:cubicBezTo>
                      <a:pt x="135312" y="121558"/>
                      <a:pt x="186989" y="64457"/>
                      <a:pt x="282066" y="64457"/>
                    </a:cubicBezTo>
                    <a:cubicBezTo>
                      <a:pt x="321746" y="64457"/>
                      <a:pt x="343909" y="74592"/>
                      <a:pt x="367902" y="90257"/>
                    </a:cubicBezTo>
                    <a:cubicBezTo>
                      <a:pt x="352205" y="111441"/>
                      <a:pt x="354055" y="127087"/>
                      <a:pt x="367902" y="139068"/>
                    </a:cubicBezTo>
                    <a:cubicBezTo>
                      <a:pt x="384514" y="152877"/>
                      <a:pt x="403901" y="147357"/>
                      <a:pt x="421438" y="126173"/>
                    </a:cubicBezTo>
                    <a:lnTo>
                      <a:pt x="464819" y="74602"/>
                    </a:lnTo>
                    <a:cubicBezTo>
                      <a:pt x="481431" y="54331"/>
                      <a:pt x="486962" y="35907"/>
                      <a:pt x="468510" y="20261"/>
                    </a:cubicBezTo>
                    <a:cubicBezTo>
                      <a:pt x="450982" y="5520"/>
                      <a:pt x="432519" y="11963"/>
                      <a:pt x="414982" y="33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25"/>
              <p:cNvSpPr/>
              <p:nvPr/>
            </p:nvSpPr>
            <p:spPr>
              <a:xfrm>
                <a:off x="10582002" y="7960930"/>
                <a:ext cx="551931" cy="493171"/>
              </a:xfrm>
              <a:custGeom>
                <a:avLst/>
                <a:gdLst/>
                <a:ahLst/>
                <a:cxnLst/>
                <a:rect l="l" t="t" r="r" b="b"/>
                <a:pathLst>
                  <a:path w="551931" h="493171" extrusionOk="0">
                    <a:moveTo>
                      <a:pt x="519623" y="344901"/>
                    </a:moveTo>
                    <a:cubicBezTo>
                      <a:pt x="501160" y="344901"/>
                      <a:pt x="487314" y="359652"/>
                      <a:pt x="487314" y="376220"/>
                    </a:cubicBezTo>
                    <a:cubicBezTo>
                      <a:pt x="487314" y="385423"/>
                      <a:pt x="488239" y="392799"/>
                      <a:pt x="488239" y="399232"/>
                    </a:cubicBezTo>
                    <a:cubicBezTo>
                      <a:pt x="488239" y="418589"/>
                      <a:pt x="484548" y="427792"/>
                      <a:pt x="467936" y="428705"/>
                    </a:cubicBezTo>
                    <a:cubicBezTo>
                      <a:pt x="447633" y="429638"/>
                      <a:pt x="446708" y="412127"/>
                      <a:pt x="443018" y="380826"/>
                    </a:cubicBezTo>
                    <a:cubicBezTo>
                      <a:pt x="442093" y="369759"/>
                      <a:pt x="441168" y="336602"/>
                      <a:pt x="441168" y="294234"/>
                    </a:cubicBezTo>
                    <a:cubicBezTo>
                      <a:pt x="441168" y="242663"/>
                      <a:pt x="442093" y="180947"/>
                      <a:pt x="443018" y="133963"/>
                    </a:cubicBezTo>
                    <a:cubicBezTo>
                      <a:pt x="443933" y="113711"/>
                      <a:pt x="443933" y="94373"/>
                      <a:pt x="443933" y="75949"/>
                    </a:cubicBezTo>
                    <a:cubicBezTo>
                      <a:pt x="443933" y="59370"/>
                      <a:pt x="444858" y="39100"/>
                      <a:pt x="438393" y="22522"/>
                    </a:cubicBezTo>
                    <a:cubicBezTo>
                      <a:pt x="433786" y="10540"/>
                      <a:pt x="422696" y="3184"/>
                      <a:pt x="409784" y="2251"/>
                    </a:cubicBezTo>
                    <a:cubicBezTo>
                      <a:pt x="394087" y="1337"/>
                      <a:pt x="340560" y="4097"/>
                      <a:pt x="333179" y="4097"/>
                    </a:cubicBezTo>
                    <a:cubicBezTo>
                      <a:pt x="314717" y="4097"/>
                      <a:pt x="300879" y="18829"/>
                      <a:pt x="300879" y="36331"/>
                    </a:cubicBezTo>
                    <a:cubicBezTo>
                      <a:pt x="300879" y="54755"/>
                      <a:pt x="314717" y="68564"/>
                      <a:pt x="333179" y="68564"/>
                    </a:cubicBezTo>
                    <a:cubicBezTo>
                      <a:pt x="341485" y="68564"/>
                      <a:pt x="352557" y="68564"/>
                      <a:pt x="379325" y="66718"/>
                    </a:cubicBezTo>
                    <a:cubicBezTo>
                      <a:pt x="378400" y="87902"/>
                      <a:pt x="377484" y="141329"/>
                      <a:pt x="377484" y="200275"/>
                    </a:cubicBezTo>
                    <a:cubicBezTo>
                      <a:pt x="370094" y="319092"/>
                      <a:pt x="342410" y="428696"/>
                      <a:pt x="232581" y="428696"/>
                    </a:cubicBezTo>
                    <a:cubicBezTo>
                      <a:pt x="155051" y="428696"/>
                      <a:pt x="144895" y="331073"/>
                      <a:pt x="144895" y="218700"/>
                    </a:cubicBezTo>
                    <a:lnTo>
                      <a:pt x="145819" y="145021"/>
                    </a:lnTo>
                    <a:cubicBezTo>
                      <a:pt x="145819" y="107240"/>
                      <a:pt x="144895" y="68564"/>
                      <a:pt x="142129" y="29888"/>
                    </a:cubicBezTo>
                    <a:cubicBezTo>
                      <a:pt x="140288" y="16993"/>
                      <a:pt x="130132" y="1328"/>
                      <a:pt x="110754" y="414"/>
                    </a:cubicBezTo>
                    <a:cubicBezTo>
                      <a:pt x="56293" y="-518"/>
                      <a:pt x="46146" y="414"/>
                      <a:pt x="35990" y="414"/>
                    </a:cubicBezTo>
                    <a:cubicBezTo>
                      <a:pt x="17537" y="414"/>
                      <a:pt x="0" y="13291"/>
                      <a:pt x="0" y="32648"/>
                    </a:cubicBezTo>
                    <a:cubicBezTo>
                      <a:pt x="0" y="49226"/>
                      <a:pt x="11987" y="63035"/>
                      <a:pt x="28609" y="64881"/>
                    </a:cubicBezTo>
                    <a:cubicBezTo>
                      <a:pt x="34149" y="65795"/>
                      <a:pt x="40606" y="65795"/>
                      <a:pt x="47987" y="65795"/>
                    </a:cubicBezTo>
                    <a:lnTo>
                      <a:pt x="79371" y="64881"/>
                    </a:lnTo>
                    <a:cubicBezTo>
                      <a:pt x="80286" y="91594"/>
                      <a:pt x="81211" y="118308"/>
                      <a:pt x="81211" y="145021"/>
                    </a:cubicBezTo>
                    <a:lnTo>
                      <a:pt x="80286" y="217786"/>
                    </a:lnTo>
                    <a:cubicBezTo>
                      <a:pt x="80286" y="413060"/>
                      <a:pt x="126442" y="493172"/>
                      <a:pt x="232581" y="493172"/>
                    </a:cubicBezTo>
                    <a:cubicBezTo>
                      <a:pt x="302720" y="493172"/>
                      <a:pt x="349791" y="459102"/>
                      <a:pt x="381175" y="407512"/>
                    </a:cubicBezTo>
                    <a:cubicBezTo>
                      <a:pt x="383950" y="427782"/>
                      <a:pt x="390406" y="447120"/>
                      <a:pt x="404253" y="463699"/>
                    </a:cubicBezTo>
                    <a:cubicBezTo>
                      <a:pt x="419024" y="482123"/>
                      <a:pt x="444858" y="493172"/>
                      <a:pt x="469777" y="493172"/>
                    </a:cubicBezTo>
                    <a:cubicBezTo>
                      <a:pt x="475326" y="493172"/>
                      <a:pt x="480858" y="492258"/>
                      <a:pt x="486398" y="491344"/>
                    </a:cubicBezTo>
                    <a:cubicBezTo>
                      <a:pt x="537160" y="482123"/>
                      <a:pt x="551931" y="437918"/>
                      <a:pt x="551931" y="384500"/>
                    </a:cubicBezTo>
                    <a:lnTo>
                      <a:pt x="551931" y="373451"/>
                    </a:lnTo>
                    <a:cubicBezTo>
                      <a:pt x="550072" y="356882"/>
                      <a:pt x="536225" y="344901"/>
                      <a:pt x="519623" y="3449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25"/>
              <p:cNvSpPr/>
              <p:nvPr/>
            </p:nvSpPr>
            <p:spPr>
              <a:xfrm>
                <a:off x="11143211" y="7799236"/>
                <a:ext cx="491004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04" h="655807" extrusionOk="0">
                    <a:moveTo>
                      <a:pt x="294414" y="152896"/>
                    </a:moveTo>
                    <a:cubicBezTo>
                      <a:pt x="220574" y="152896"/>
                      <a:pt x="168897" y="186052"/>
                      <a:pt x="135663" y="233036"/>
                    </a:cubicBezTo>
                    <a:lnTo>
                      <a:pt x="135663" y="117893"/>
                    </a:lnTo>
                    <a:cubicBezTo>
                      <a:pt x="135663" y="84737"/>
                      <a:pt x="135663" y="58947"/>
                      <a:pt x="134738" y="32233"/>
                    </a:cubicBezTo>
                    <a:cubicBezTo>
                      <a:pt x="134738" y="14741"/>
                      <a:pt x="119967" y="914"/>
                      <a:pt x="102439" y="914"/>
                    </a:cubicBezTo>
                    <a:lnTo>
                      <a:pt x="81211" y="1846"/>
                    </a:lnTo>
                    <a:cubicBezTo>
                      <a:pt x="67374" y="1846"/>
                      <a:pt x="59068" y="0"/>
                      <a:pt x="32299" y="0"/>
                    </a:cubicBezTo>
                    <a:cubicBezTo>
                      <a:pt x="14762" y="0"/>
                      <a:pt x="0" y="14751"/>
                      <a:pt x="0" y="33156"/>
                    </a:cubicBezTo>
                    <a:cubicBezTo>
                      <a:pt x="0" y="49753"/>
                      <a:pt x="13837" y="64476"/>
                      <a:pt x="30449" y="64476"/>
                    </a:cubicBezTo>
                    <a:cubicBezTo>
                      <a:pt x="50762" y="65390"/>
                      <a:pt x="61833" y="66322"/>
                      <a:pt x="71064" y="66322"/>
                    </a:cubicBezTo>
                    <a:lnTo>
                      <a:pt x="71064" y="434743"/>
                    </a:lnTo>
                    <a:cubicBezTo>
                      <a:pt x="71064" y="458697"/>
                      <a:pt x="71980" y="500152"/>
                      <a:pt x="72905" y="539741"/>
                    </a:cubicBezTo>
                    <a:cubicBezTo>
                      <a:pt x="73830" y="574763"/>
                      <a:pt x="74746" y="607910"/>
                      <a:pt x="74746" y="623574"/>
                    </a:cubicBezTo>
                    <a:cubicBezTo>
                      <a:pt x="74746" y="641998"/>
                      <a:pt x="89517" y="655807"/>
                      <a:pt x="107045" y="655807"/>
                    </a:cubicBezTo>
                    <a:cubicBezTo>
                      <a:pt x="12550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29" y="576590"/>
                    </a:cubicBezTo>
                    <a:cubicBezTo>
                      <a:pt x="169803" y="621728"/>
                      <a:pt x="216874" y="654875"/>
                      <a:pt x="285183" y="654875"/>
                    </a:cubicBezTo>
                    <a:cubicBezTo>
                      <a:pt x="416240" y="654875"/>
                      <a:pt x="491004" y="531452"/>
                      <a:pt x="491004" y="397913"/>
                    </a:cubicBezTo>
                    <a:cubicBezTo>
                      <a:pt x="491004" y="292896"/>
                      <a:pt x="444858" y="152896"/>
                      <a:pt x="294414" y="152896"/>
                    </a:cubicBezTo>
                    <a:close/>
                    <a:moveTo>
                      <a:pt x="283342" y="590399"/>
                    </a:moveTo>
                    <a:cubicBezTo>
                      <a:pt x="191965" y="590399"/>
                      <a:pt x="137513" y="498296"/>
                      <a:pt x="135663" y="399741"/>
                    </a:cubicBezTo>
                    <a:lnTo>
                      <a:pt x="135663" y="389606"/>
                    </a:lnTo>
                    <a:cubicBezTo>
                      <a:pt x="137504" y="290127"/>
                      <a:pt x="195647" y="217372"/>
                      <a:pt x="287033" y="217372"/>
                    </a:cubicBezTo>
                    <a:cubicBezTo>
                      <a:pt x="391322" y="217372"/>
                      <a:pt x="426396" y="310407"/>
                      <a:pt x="426396" y="394221"/>
                    </a:cubicBezTo>
                    <a:cubicBezTo>
                      <a:pt x="426396" y="490930"/>
                      <a:pt x="379334" y="590399"/>
                      <a:pt x="283342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25"/>
              <p:cNvSpPr/>
              <p:nvPr/>
            </p:nvSpPr>
            <p:spPr>
              <a:xfrm>
                <a:off x="11684612" y="7952087"/>
                <a:ext cx="409619" cy="502038"/>
              </a:xfrm>
              <a:custGeom>
                <a:avLst/>
                <a:gdLst/>
                <a:ahLst/>
                <a:cxnLst/>
                <a:rect l="l" t="t" r="r" b="b"/>
                <a:pathLst>
                  <a:path w="409619" h="502038" extrusionOk="0">
                    <a:moveTo>
                      <a:pt x="398227" y="11094"/>
                    </a:moveTo>
                    <a:cubicBezTo>
                      <a:pt x="381615" y="-2714"/>
                      <a:pt x="363153" y="1892"/>
                      <a:pt x="344690" y="23990"/>
                    </a:cubicBezTo>
                    <a:lnTo>
                      <a:pt x="336384" y="34125"/>
                    </a:lnTo>
                    <a:cubicBezTo>
                      <a:pt x="306850" y="15700"/>
                      <a:pt x="262554" y="-878"/>
                      <a:pt x="218239" y="36"/>
                    </a:cubicBezTo>
                    <a:cubicBezTo>
                      <a:pt x="132403" y="950"/>
                      <a:pt x="71476" y="61752"/>
                      <a:pt x="73336" y="143729"/>
                    </a:cubicBezTo>
                    <a:cubicBezTo>
                      <a:pt x="74251" y="218340"/>
                      <a:pt x="126872" y="254256"/>
                      <a:pt x="194246" y="282816"/>
                    </a:cubicBezTo>
                    <a:cubicBezTo>
                      <a:pt x="213624" y="290173"/>
                      <a:pt x="232086" y="297548"/>
                      <a:pt x="247783" y="309529"/>
                    </a:cubicBezTo>
                    <a:cubicBezTo>
                      <a:pt x="271785" y="325175"/>
                      <a:pt x="285623" y="348206"/>
                      <a:pt x="285623" y="371245"/>
                    </a:cubicBezTo>
                    <a:cubicBezTo>
                      <a:pt x="286557" y="415451"/>
                      <a:pt x="250548" y="438481"/>
                      <a:pt x="209027" y="439395"/>
                    </a:cubicBezTo>
                    <a:cubicBezTo>
                      <a:pt x="165646" y="440309"/>
                      <a:pt x="130563" y="414528"/>
                      <a:pt x="109344" y="386882"/>
                    </a:cubicBezTo>
                    <a:lnTo>
                      <a:pt x="111176" y="385054"/>
                    </a:lnTo>
                    <a:cubicBezTo>
                      <a:pt x="132403" y="364784"/>
                      <a:pt x="135178" y="346359"/>
                      <a:pt x="119482" y="331627"/>
                    </a:cubicBezTo>
                    <a:cubicBezTo>
                      <a:pt x="104719" y="315963"/>
                      <a:pt x="86257" y="318732"/>
                      <a:pt x="65029" y="339916"/>
                    </a:cubicBezTo>
                    <a:lnTo>
                      <a:pt x="18883" y="386882"/>
                    </a:lnTo>
                    <a:cubicBezTo>
                      <a:pt x="-2344" y="408066"/>
                      <a:pt x="-6035" y="426490"/>
                      <a:pt x="9643" y="441241"/>
                    </a:cubicBezTo>
                    <a:cubicBezTo>
                      <a:pt x="24424" y="455973"/>
                      <a:pt x="43802" y="453204"/>
                      <a:pt x="64114" y="432952"/>
                    </a:cubicBezTo>
                    <a:lnTo>
                      <a:pt x="64114" y="432019"/>
                    </a:lnTo>
                    <a:cubicBezTo>
                      <a:pt x="101954" y="475311"/>
                      <a:pt x="150866" y="502957"/>
                      <a:pt x="209018" y="502015"/>
                    </a:cubicBezTo>
                    <a:cubicBezTo>
                      <a:pt x="289323" y="501101"/>
                      <a:pt x="352072" y="446761"/>
                      <a:pt x="350222" y="370304"/>
                    </a:cubicBezTo>
                    <a:cubicBezTo>
                      <a:pt x="349306" y="327926"/>
                      <a:pt x="327163" y="286490"/>
                      <a:pt x="285613" y="258862"/>
                    </a:cubicBezTo>
                    <a:cubicBezTo>
                      <a:pt x="264386" y="243198"/>
                      <a:pt x="241317" y="233977"/>
                      <a:pt x="219155" y="225687"/>
                    </a:cubicBezTo>
                    <a:cubicBezTo>
                      <a:pt x="178550" y="208196"/>
                      <a:pt x="138878" y="186098"/>
                      <a:pt x="137935" y="140960"/>
                    </a:cubicBezTo>
                    <a:cubicBezTo>
                      <a:pt x="137019" y="96736"/>
                      <a:pt x="170234" y="64503"/>
                      <a:pt x="218239" y="63589"/>
                    </a:cubicBezTo>
                    <a:cubicBezTo>
                      <a:pt x="240383" y="63589"/>
                      <a:pt x="268085" y="69118"/>
                      <a:pt x="294854" y="83841"/>
                    </a:cubicBezTo>
                    <a:cubicBezTo>
                      <a:pt x="282848" y="103197"/>
                      <a:pt x="283782" y="118843"/>
                      <a:pt x="297619" y="129911"/>
                    </a:cubicBezTo>
                    <a:cubicBezTo>
                      <a:pt x="314232" y="143720"/>
                      <a:pt x="332694" y="139114"/>
                      <a:pt x="351156" y="117016"/>
                    </a:cubicBezTo>
                    <a:lnTo>
                      <a:pt x="394536" y="65416"/>
                    </a:lnTo>
                    <a:cubicBezTo>
                      <a:pt x="413008" y="43337"/>
                      <a:pt x="414839" y="23990"/>
                      <a:pt x="398227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25"/>
              <p:cNvSpPr/>
              <p:nvPr/>
            </p:nvSpPr>
            <p:spPr>
              <a:xfrm>
                <a:off x="12130844" y="7952141"/>
                <a:ext cx="378418" cy="501979"/>
              </a:xfrm>
              <a:custGeom>
                <a:avLst/>
                <a:gdLst/>
                <a:ahLst/>
                <a:cxnLst/>
                <a:rect l="l" t="t" r="r" b="b"/>
                <a:pathLst>
                  <a:path w="378418" h="501979" extrusionOk="0">
                    <a:moveTo>
                      <a:pt x="313820" y="327890"/>
                    </a:moveTo>
                    <a:cubicBezTo>
                      <a:pt x="313820" y="412636"/>
                      <a:pt x="264908" y="437503"/>
                      <a:pt x="210437" y="437503"/>
                    </a:cubicBezTo>
                    <a:cubicBezTo>
                      <a:pt x="121854" y="437503"/>
                      <a:pt x="64618" y="373027"/>
                      <a:pt x="64618" y="249605"/>
                    </a:cubicBezTo>
                    <a:cubicBezTo>
                      <a:pt x="64618" y="148280"/>
                      <a:pt x="103392" y="64466"/>
                      <a:pt x="204906" y="64466"/>
                    </a:cubicBezTo>
                    <a:cubicBezTo>
                      <a:pt x="251986" y="64466"/>
                      <a:pt x="288911" y="82891"/>
                      <a:pt x="300898" y="97641"/>
                    </a:cubicBezTo>
                    <a:cubicBezTo>
                      <a:pt x="326751" y="130798"/>
                      <a:pt x="376578" y="92094"/>
                      <a:pt x="350744" y="56187"/>
                    </a:cubicBezTo>
                    <a:cubicBezTo>
                      <a:pt x="316585" y="17511"/>
                      <a:pt x="257517" y="0"/>
                      <a:pt x="203065" y="0"/>
                    </a:cubicBezTo>
                    <a:cubicBezTo>
                      <a:pt x="66468" y="0"/>
                      <a:pt x="0" y="112373"/>
                      <a:pt x="0" y="248691"/>
                    </a:cubicBezTo>
                    <a:cubicBezTo>
                      <a:pt x="0" y="387778"/>
                      <a:pt x="69224" y="501979"/>
                      <a:pt x="208597" y="501979"/>
                    </a:cubicBezTo>
                    <a:cubicBezTo>
                      <a:pt x="314726" y="501979"/>
                      <a:pt x="378419" y="435676"/>
                      <a:pt x="378419" y="328831"/>
                    </a:cubicBezTo>
                    <a:cubicBezTo>
                      <a:pt x="378428" y="286444"/>
                      <a:pt x="313820" y="286444"/>
                      <a:pt x="313820" y="327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25"/>
              <p:cNvSpPr/>
              <p:nvPr/>
            </p:nvSpPr>
            <p:spPr>
              <a:xfrm>
                <a:off x="12560108" y="7952132"/>
                <a:ext cx="429161" cy="493689"/>
              </a:xfrm>
              <a:custGeom>
                <a:avLst/>
                <a:gdLst/>
                <a:ahLst/>
                <a:cxnLst/>
                <a:rect l="l" t="t" r="r" b="b"/>
                <a:pathLst>
                  <a:path w="429161" h="493689" extrusionOk="0">
                    <a:moveTo>
                      <a:pt x="297170" y="0"/>
                    </a:moveTo>
                    <a:cubicBezTo>
                      <a:pt x="237187" y="0"/>
                      <a:pt x="181800" y="41455"/>
                      <a:pt x="153201" y="108700"/>
                    </a:cubicBezTo>
                    <a:lnTo>
                      <a:pt x="150435" y="39618"/>
                    </a:lnTo>
                    <a:cubicBezTo>
                      <a:pt x="149501" y="23040"/>
                      <a:pt x="135654" y="10145"/>
                      <a:pt x="119051" y="9231"/>
                    </a:cubicBezTo>
                    <a:cubicBezTo>
                      <a:pt x="98758" y="8298"/>
                      <a:pt x="78446" y="9231"/>
                      <a:pt x="59068" y="9231"/>
                    </a:cubicBezTo>
                    <a:lnTo>
                      <a:pt x="32299" y="9231"/>
                    </a:lnTo>
                    <a:cubicBezTo>
                      <a:pt x="14753" y="9231"/>
                      <a:pt x="0" y="23963"/>
                      <a:pt x="0" y="41464"/>
                    </a:cubicBezTo>
                    <a:cubicBezTo>
                      <a:pt x="0" y="59870"/>
                      <a:pt x="14762" y="73697"/>
                      <a:pt x="32299" y="73697"/>
                    </a:cubicBezTo>
                    <a:lnTo>
                      <a:pt x="87668" y="73697"/>
                    </a:lnTo>
                    <a:cubicBezTo>
                      <a:pt x="89518" y="117903"/>
                      <a:pt x="89518" y="170406"/>
                      <a:pt x="89518" y="215544"/>
                    </a:cubicBezTo>
                    <a:lnTo>
                      <a:pt x="89518" y="428310"/>
                    </a:lnTo>
                    <a:lnTo>
                      <a:pt x="47052" y="428310"/>
                    </a:lnTo>
                    <a:cubicBezTo>
                      <a:pt x="29525" y="428310"/>
                      <a:pt x="14753" y="442119"/>
                      <a:pt x="14753" y="460543"/>
                    </a:cubicBezTo>
                    <a:cubicBezTo>
                      <a:pt x="14753" y="478035"/>
                      <a:pt x="29534" y="492776"/>
                      <a:pt x="47052" y="492776"/>
                    </a:cubicBezTo>
                    <a:cubicBezTo>
                      <a:pt x="56293" y="492776"/>
                      <a:pt x="178119" y="492776"/>
                      <a:pt x="198431" y="493690"/>
                    </a:cubicBezTo>
                    <a:cubicBezTo>
                      <a:pt x="216893" y="493690"/>
                      <a:pt x="230731" y="478958"/>
                      <a:pt x="230731" y="460534"/>
                    </a:cubicBezTo>
                    <a:cubicBezTo>
                      <a:pt x="230731" y="443023"/>
                      <a:pt x="216893" y="428300"/>
                      <a:pt x="198431" y="428300"/>
                    </a:cubicBezTo>
                    <a:lnTo>
                      <a:pt x="163357" y="429214"/>
                    </a:lnTo>
                    <a:lnTo>
                      <a:pt x="154116" y="429214"/>
                    </a:lnTo>
                    <a:lnTo>
                      <a:pt x="154116" y="263423"/>
                    </a:lnTo>
                    <a:cubicBezTo>
                      <a:pt x="156882" y="160271"/>
                      <a:pt x="243662" y="64476"/>
                      <a:pt x="297170" y="64476"/>
                    </a:cubicBezTo>
                    <a:cubicBezTo>
                      <a:pt x="333179" y="64476"/>
                      <a:pt x="362713" y="86574"/>
                      <a:pt x="364563" y="121576"/>
                    </a:cubicBezTo>
                    <a:cubicBezTo>
                      <a:pt x="365478" y="139087"/>
                      <a:pt x="379325" y="152896"/>
                      <a:pt x="396862" y="152896"/>
                    </a:cubicBezTo>
                    <a:cubicBezTo>
                      <a:pt x="414390" y="152896"/>
                      <a:pt x="429162" y="138164"/>
                      <a:pt x="429162" y="120663"/>
                    </a:cubicBezTo>
                    <a:cubicBezTo>
                      <a:pt x="429171" y="49744"/>
                      <a:pt x="359947" y="0"/>
                      <a:pt x="297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25"/>
              <p:cNvSpPr/>
              <p:nvPr/>
            </p:nvSpPr>
            <p:spPr>
              <a:xfrm>
                <a:off x="13027212" y="7737362"/>
                <a:ext cx="166920" cy="165478"/>
              </a:xfrm>
              <a:custGeom>
                <a:avLst/>
                <a:gdLst/>
                <a:ahLst/>
                <a:cxnLst/>
                <a:rect l="l" t="t" r="r" b="b"/>
                <a:pathLst>
                  <a:path w="166920" h="165478" extrusionOk="0">
                    <a:moveTo>
                      <a:pt x="37766" y="152141"/>
                    </a:moveTo>
                    <a:cubicBezTo>
                      <a:pt x="54378" y="164104"/>
                      <a:pt x="75606" y="167805"/>
                      <a:pt x="97750" y="164104"/>
                    </a:cubicBezTo>
                    <a:cubicBezTo>
                      <a:pt x="142064" y="156728"/>
                      <a:pt x="172514" y="114378"/>
                      <a:pt x="166058" y="70154"/>
                    </a:cubicBezTo>
                    <a:cubicBezTo>
                      <a:pt x="158667" y="25017"/>
                      <a:pt x="116212" y="-6284"/>
                      <a:pt x="70981" y="1072"/>
                    </a:cubicBezTo>
                    <a:cubicBezTo>
                      <a:pt x="25769" y="8448"/>
                      <a:pt x="-5615" y="49902"/>
                      <a:pt x="842" y="94108"/>
                    </a:cubicBezTo>
                    <a:cubicBezTo>
                      <a:pt x="5467" y="118061"/>
                      <a:pt x="18388" y="139246"/>
                      <a:pt x="37766" y="152141"/>
                    </a:cubicBezTo>
                    <a:close/>
                    <a:moveTo>
                      <a:pt x="78381" y="56345"/>
                    </a:moveTo>
                    <a:cubicBezTo>
                      <a:pt x="95928" y="53585"/>
                      <a:pt x="109765" y="61875"/>
                      <a:pt x="112540" y="77530"/>
                    </a:cubicBezTo>
                    <a:cubicBezTo>
                      <a:pt x="114390" y="94108"/>
                      <a:pt x="104234" y="107003"/>
                      <a:pt x="86687" y="109763"/>
                    </a:cubicBezTo>
                    <a:cubicBezTo>
                      <a:pt x="70075" y="112523"/>
                      <a:pt x="56237" y="102388"/>
                      <a:pt x="53463" y="85809"/>
                    </a:cubicBezTo>
                    <a:cubicBezTo>
                      <a:pt x="51613" y="71077"/>
                      <a:pt x="61769" y="58192"/>
                      <a:pt x="78381" y="56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25"/>
              <p:cNvSpPr/>
              <p:nvPr/>
            </p:nvSpPr>
            <p:spPr>
              <a:xfrm>
                <a:off x="13012385" y="7961363"/>
                <a:ext cx="256583" cy="484459"/>
              </a:xfrm>
              <a:custGeom>
                <a:avLst/>
                <a:gdLst/>
                <a:ahLst/>
                <a:cxnLst/>
                <a:rect l="l" t="t" r="r" b="b"/>
                <a:pathLst>
                  <a:path w="256583" h="484459" extrusionOk="0">
                    <a:moveTo>
                      <a:pt x="224274" y="419993"/>
                    </a:moveTo>
                    <a:lnTo>
                      <a:pt x="156900" y="419993"/>
                    </a:lnTo>
                    <a:lnTo>
                      <a:pt x="158750" y="171302"/>
                    </a:lnTo>
                    <a:cubicBezTo>
                      <a:pt x="158750" y="74592"/>
                      <a:pt x="156900" y="64476"/>
                      <a:pt x="155985" y="51571"/>
                    </a:cubicBezTo>
                    <a:lnTo>
                      <a:pt x="154135" y="30387"/>
                    </a:lnTo>
                    <a:cubicBezTo>
                      <a:pt x="153219" y="13809"/>
                      <a:pt x="139354" y="0"/>
                      <a:pt x="121836" y="0"/>
                    </a:cubicBezTo>
                    <a:lnTo>
                      <a:pt x="36915" y="0"/>
                    </a:lnTo>
                    <a:cubicBezTo>
                      <a:pt x="19387" y="0"/>
                      <a:pt x="4615" y="13809"/>
                      <a:pt x="4615" y="32233"/>
                    </a:cubicBezTo>
                    <a:cubicBezTo>
                      <a:pt x="4615" y="49725"/>
                      <a:pt x="18453" y="63534"/>
                      <a:pt x="35999" y="64467"/>
                    </a:cubicBezTo>
                    <a:cubicBezTo>
                      <a:pt x="53527" y="65380"/>
                      <a:pt x="77521" y="65380"/>
                      <a:pt x="91367" y="65380"/>
                    </a:cubicBezTo>
                    <a:cubicBezTo>
                      <a:pt x="92302" y="75515"/>
                      <a:pt x="94151" y="95767"/>
                      <a:pt x="94151" y="172225"/>
                    </a:cubicBezTo>
                    <a:lnTo>
                      <a:pt x="92302" y="419983"/>
                    </a:lnTo>
                    <a:lnTo>
                      <a:pt x="32299" y="419983"/>
                    </a:lnTo>
                    <a:cubicBezTo>
                      <a:pt x="14772" y="419983"/>
                      <a:pt x="0" y="434734"/>
                      <a:pt x="0" y="453158"/>
                    </a:cubicBezTo>
                    <a:cubicBezTo>
                      <a:pt x="0" y="469736"/>
                      <a:pt x="13865" y="484459"/>
                      <a:pt x="31384" y="484459"/>
                    </a:cubicBezTo>
                    <a:lnTo>
                      <a:pt x="224284" y="484459"/>
                    </a:lnTo>
                    <a:cubicBezTo>
                      <a:pt x="241812" y="484459"/>
                      <a:pt x="256583" y="469727"/>
                      <a:pt x="256583" y="452226"/>
                    </a:cubicBezTo>
                    <a:cubicBezTo>
                      <a:pt x="256574" y="433802"/>
                      <a:pt x="241793" y="419993"/>
                      <a:pt x="224274" y="4199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25"/>
              <p:cNvSpPr/>
              <p:nvPr/>
            </p:nvSpPr>
            <p:spPr>
              <a:xfrm>
                <a:off x="13304995" y="7799236"/>
                <a:ext cx="491013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13" h="655807" extrusionOk="0">
                    <a:moveTo>
                      <a:pt x="294423" y="152896"/>
                    </a:moveTo>
                    <a:cubicBezTo>
                      <a:pt x="220593" y="152896"/>
                      <a:pt x="168897" y="186052"/>
                      <a:pt x="135673" y="233036"/>
                    </a:cubicBezTo>
                    <a:lnTo>
                      <a:pt x="135673" y="117893"/>
                    </a:lnTo>
                    <a:cubicBezTo>
                      <a:pt x="135673" y="84737"/>
                      <a:pt x="135673" y="58947"/>
                      <a:pt x="134757" y="32233"/>
                    </a:cubicBezTo>
                    <a:cubicBezTo>
                      <a:pt x="134757" y="14741"/>
                      <a:pt x="119976" y="914"/>
                      <a:pt x="102458" y="914"/>
                    </a:cubicBezTo>
                    <a:lnTo>
                      <a:pt x="81230" y="1846"/>
                    </a:lnTo>
                    <a:cubicBezTo>
                      <a:pt x="67365" y="1846"/>
                      <a:pt x="59068" y="0"/>
                      <a:pt x="32299" y="0"/>
                    </a:cubicBezTo>
                    <a:cubicBezTo>
                      <a:pt x="14772" y="0"/>
                      <a:pt x="0" y="14751"/>
                      <a:pt x="0" y="33156"/>
                    </a:cubicBezTo>
                    <a:cubicBezTo>
                      <a:pt x="0" y="49753"/>
                      <a:pt x="13865" y="64476"/>
                      <a:pt x="30468" y="64476"/>
                    </a:cubicBezTo>
                    <a:cubicBezTo>
                      <a:pt x="50762" y="65390"/>
                      <a:pt x="61833" y="66322"/>
                      <a:pt x="71074" y="66322"/>
                    </a:cubicBezTo>
                    <a:lnTo>
                      <a:pt x="71074" y="434743"/>
                    </a:lnTo>
                    <a:cubicBezTo>
                      <a:pt x="71074" y="458697"/>
                      <a:pt x="71990" y="500152"/>
                      <a:pt x="72924" y="539741"/>
                    </a:cubicBezTo>
                    <a:cubicBezTo>
                      <a:pt x="73840" y="574763"/>
                      <a:pt x="74755" y="607910"/>
                      <a:pt x="74755" y="623574"/>
                    </a:cubicBezTo>
                    <a:cubicBezTo>
                      <a:pt x="74755" y="641998"/>
                      <a:pt x="89536" y="655807"/>
                      <a:pt x="107055" y="655807"/>
                    </a:cubicBezTo>
                    <a:cubicBezTo>
                      <a:pt x="12551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38" y="576590"/>
                    </a:cubicBezTo>
                    <a:cubicBezTo>
                      <a:pt x="169822" y="621728"/>
                      <a:pt x="216884" y="654875"/>
                      <a:pt x="285201" y="654875"/>
                    </a:cubicBezTo>
                    <a:cubicBezTo>
                      <a:pt x="416249" y="654875"/>
                      <a:pt x="491014" y="531452"/>
                      <a:pt x="491014" y="397913"/>
                    </a:cubicBezTo>
                    <a:cubicBezTo>
                      <a:pt x="491014" y="292896"/>
                      <a:pt x="444868" y="152896"/>
                      <a:pt x="294423" y="152896"/>
                    </a:cubicBezTo>
                    <a:close/>
                    <a:moveTo>
                      <a:pt x="283351" y="590399"/>
                    </a:moveTo>
                    <a:cubicBezTo>
                      <a:pt x="191975" y="590399"/>
                      <a:pt x="137532" y="498296"/>
                      <a:pt x="135673" y="399741"/>
                    </a:cubicBezTo>
                    <a:lnTo>
                      <a:pt x="135673" y="389606"/>
                    </a:lnTo>
                    <a:cubicBezTo>
                      <a:pt x="137523" y="290127"/>
                      <a:pt x="195656" y="217372"/>
                      <a:pt x="287033" y="217372"/>
                    </a:cubicBezTo>
                    <a:cubicBezTo>
                      <a:pt x="391331" y="217372"/>
                      <a:pt x="426405" y="310407"/>
                      <a:pt x="426405" y="394221"/>
                    </a:cubicBezTo>
                    <a:cubicBezTo>
                      <a:pt x="426405" y="490930"/>
                      <a:pt x="379344" y="590399"/>
                      <a:pt x="283351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25"/>
              <p:cNvSpPr/>
              <p:nvPr/>
            </p:nvSpPr>
            <p:spPr>
              <a:xfrm>
                <a:off x="13867111" y="7952141"/>
                <a:ext cx="382118" cy="501988"/>
              </a:xfrm>
              <a:custGeom>
                <a:avLst/>
                <a:gdLst/>
                <a:ahLst/>
                <a:cxnLst/>
                <a:rect l="l" t="t" r="r" b="b"/>
                <a:pathLst>
                  <a:path w="382118" h="501988" extrusionOk="0">
                    <a:moveTo>
                      <a:pt x="351651" y="288300"/>
                    </a:moveTo>
                    <a:cubicBezTo>
                      <a:pt x="366432" y="287367"/>
                      <a:pt x="380269" y="273549"/>
                      <a:pt x="381184" y="258826"/>
                    </a:cubicBezTo>
                    <a:cubicBezTo>
                      <a:pt x="382119" y="247777"/>
                      <a:pt x="382119" y="237642"/>
                      <a:pt x="382119" y="228421"/>
                    </a:cubicBezTo>
                    <a:cubicBezTo>
                      <a:pt x="382119" y="77371"/>
                      <a:pt x="309204" y="0"/>
                      <a:pt x="208597" y="0"/>
                    </a:cubicBezTo>
                    <a:cubicBezTo>
                      <a:pt x="82155" y="0"/>
                      <a:pt x="0" y="122509"/>
                      <a:pt x="0" y="259749"/>
                    </a:cubicBezTo>
                    <a:cubicBezTo>
                      <a:pt x="0" y="347256"/>
                      <a:pt x="25853" y="398836"/>
                      <a:pt x="46165" y="424636"/>
                    </a:cubicBezTo>
                    <a:cubicBezTo>
                      <a:pt x="84005" y="471601"/>
                      <a:pt x="147679" y="501988"/>
                      <a:pt x="207681" y="501988"/>
                    </a:cubicBezTo>
                    <a:cubicBezTo>
                      <a:pt x="283361" y="501988"/>
                      <a:pt x="342429" y="483583"/>
                      <a:pt x="374737" y="419088"/>
                    </a:cubicBezTo>
                    <a:cubicBezTo>
                      <a:pt x="376587" y="415415"/>
                      <a:pt x="378419" y="410799"/>
                      <a:pt x="378419" y="405279"/>
                    </a:cubicBezTo>
                    <a:cubicBezTo>
                      <a:pt x="378419" y="391470"/>
                      <a:pt x="365516" y="373978"/>
                      <a:pt x="347054" y="373978"/>
                    </a:cubicBezTo>
                    <a:cubicBezTo>
                      <a:pt x="335048" y="373978"/>
                      <a:pt x="323051" y="381335"/>
                      <a:pt x="318435" y="392403"/>
                    </a:cubicBezTo>
                    <a:cubicBezTo>
                      <a:pt x="308279" y="414501"/>
                      <a:pt x="286136" y="439368"/>
                      <a:pt x="207681" y="439368"/>
                    </a:cubicBezTo>
                    <a:cubicBezTo>
                      <a:pt x="132001" y="439368"/>
                      <a:pt x="68308" y="379508"/>
                      <a:pt x="66458" y="290146"/>
                    </a:cubicBezTo>
                    <a:lnTo>
                      <a:pt x="179978" y="290146"/>
                    </a:lnTo>
                    <a:cubicBezTo>
                      <a:pt x="226143" y="290127"/>
                      <a:pt x="303673" y="289213"/>
                      <a:pt x="351651" y="288300"/>
                    </a:cubicBezTo>
                    <a:close/>
                    <a:moveTo>
                      <a:pt x="64599" y="226584"/>
                    </a:moveTo>
                    <a:cubicBezTo>
                      <a:pt x="72924" y="135395"/>
                      <a:pt x="128292" y="63553"/>
                      <a:pt x="210437" y="63553"/>
                    </a:cubicBezTo>
                    <a:cubicBezTo>
                      <a:pt x="285202" y="63553"/>
                      <a:pt x="318417" y="130788"/>
                      <a:pt x="317501" y="226584"/>
                    </a:cubicBezTo>
                    <a:lnTo>
                      <a:pt x="64599" y="2265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7" name="Google Shape;2187;p25"/>
          <p:cNvGrpSpPr/>
          <p:nvPr/>
        </p:nvGrpSpPr>
        <p:grpSpPr>
          <a:xfrm>
            <a:off x="7715444" y="213005"/>
            <a:ext cx="1239832" cy="1244500"/>
            <a:chOff x="16019469" y="816821"/>
            <a:chExt cx="2479664" cy="2489000"/>
          </a:xfrm>
        </p:grpSpPr>
        <p:sp>
          <p:nvSpPr>
            <p:cNvPr id="2188" name="Google Shape;2188;p25"/>
            <p:cNvSpPr/>
            <p:nvPr/>
          </p:nvSpPr>
          <p:spPr>
            <a:xfrm>
              <a:off x="16019473" y="816821"/>
              <a:ext cx="2479659" cy="2489000"/>
            </a:xfrm>
            <a:custGeom>
              <a:avLst/>
              <a:gdLst/>
              <a:ahLst/>
              <a:cxnLst/>
              <a:rect l="l" t="t" r="r" b="b"/>
              <a:pathLst>
                <a:path w="2479659" h="2489000" extrusionOk="0">
                  <a:moveTo>
                    <a:pt x="2477098" y="1160578"/>
                  </a:moveTo>
                  <a:cubicBezTo>
                    <a:pt x="2476456" y="1150552"/>
                    <a:pt x="2475640" y="1140531"/>
                    <a:pt x="2474709" y="1130565"/>
                  </a:cubicBezTo>
                  <a:cubicBezTo>
                    <a:pt x="2474241" y="1125612"/>
                    <a:pt x="2473718" y="1120600"/>
                    <a:pt x="2473196" y="1115587"/>
                  </a:cubicBezTo>
                  <a:cubicBezTo>
                    <a:pt x="2464161" y="1030269"/>
                    <a:pt x="2445573" y="946759"/>
                    <a:pt x="2418707" y="866280"/>
                  </a:cubicBezTo>
                  <a:cubicBezTo>
                    <a:pt x="2418533" y="865872"/>
                    <a:pt x="2418413" y="865524"/>
                    <a:pt x="2418299" y="865116"/>
                  </a:cubicBezTo>
                  <a:cubicBezTo>
                    <a:pt x="2413694" y="851247"/>
                    <a:pt x="2408801" y="837493"/>
                    <a:pt x="2403614" y="823798"/>
                  </a:cubicBezTo>
                  <a:cubicBezTo>
                    <a:pt x="2397959" y="808820"/>
                    <a:pt x="2392075" y="794020"/>
                    <a:pt x="2385897" y="779276"/>
                  </a:cubicBezTo>
                  <a:cubicBezTo>
                    <a:pt x="2382403" y="771002"/>
                    <a:pt x="2378843" y="762784"/>
                    <a:pt x="2375175" y="754625"/>
                  </a:cubicBezTo>
                  <a:cubicBezTo>
                    <a:pt x="2375175" y="754565"/>
                    <a:pt x="2375115" y="754510"/>
                    <a:pt x="2375115" y="754450"/>
                  </a:cubicBezTo>
                  <a:cubicBezTo>
                    <a:pt x="2178017" y="312940"/>
                    <a:pt x="1725964" y="-12071"/>
                    <a:pt x="1224320" y="344"/>
                  </a:cubicBezTo>
                  <a:cubicBezTo>
                    <a:pt x="1145822" y="-298"/>
                    <a:pt x="1067847" y="7338"/>
                    <a:pt x="991620" y="22546"/>
                  </a:cubicBezTo>
                  <a:cubicBezTo>
                    <a:pt x="983461" y="24178"/>
                    <a:pt x="975302" y="25866"/>
                    <a:pt x="967203" y="27673"/>
                  </a:cubicBezTo>
                  <a:cubicBezTo>
                    <a:pt x="946629" y="32218"/>
                    <a:pt x="926174" y="37290"/>
                    <a:pt x="905894" y="42940"/>
                  </a:cubicBezTo>
                  <a:cubicBezTo>
                    <a:pt x="902166" y="43991"/>
                    <a:pt x="898492" y="45096"/>
                    <a:pt x="894764" y="46146"/>
                  </a:cubicBezTo>
                  <a:cubicBezTo>
                    <a:pt x="653029" y="115733"/>
                    <a:pt x="434143" y="261134"/>
                    <a:pt x="276272" y="457062"/>
                  </a:cubicBezTo>
                  <a:cubicBezTo>
                    <a:pt x="271667" y="462772"/>
                    <a:pt x="267122" y="468486"/>
                    <a:pt x="262692" y="474256"/>
                  </a:cubicBezTo>
                  <a:cubicBezTo>
                    <a:pt x="258555" y="479503"/>
                    <a:pt x="254533" y="484804"/>
                    <a:pt x="250570" y="490106"/>
                  </a:cubicBezTo>
                  <a:cubicBezTo>
                    <a:pt x="249172" y="491913"/>
                    <a:pt x="247833" y="493720"/>
                    <a:pt x="246548" y="495527"/>
                  </a:cubicBezTo>
                  <a:cubicBezTo>
                    <a:pt x="243636" y="499375"/>
                    <a:pt x="240838" y="503277"/>
                    <a:pt x="238041" y="507125"/>
                  </a:cubicBezTo>
                  <a:cubicBezTo>
                    <a:pt x="236582" y="509107"/>
                    <a:pt x="235129" y="511088"/>
                    <a:pt x="233785" y="513069"/>
                  </a:cubicBezTo>
                  <a:cubicBezTo>
                    <a:pt x="230813" y="517206"/>
                    <a:pt x="227841" y="521402"/>
                    <a:pt x="224929" y="525599"/>
                  </a:cubicBezTo>
                  <a:cubicBezTo>
                    <a:pt x="224580" y="526121"/>
                    <a:pt x="224172" y="526649"/>
                    <a:pt x="223824" y="527231"/>
                  </a:cubicBezTo>
                  <a:cubicBezTo>
                    <a:pt x="179590" y="591163"/>
                    <a:pt x="141593" y="659695"/>
                    <a:pt x="110944" y="731960"/>
                  </a:cubicBezTo>
                  <a:cubicBezTo>
                    <a:pt x="-141335" y="1275160"/>
                    <a:pt x="55170" y="1922674"/>
                    <a:pt x="512879" y="2257243"/>
                  </a:cubicBezTo>
                  <a:cubicBezTo>
                    <a:pt x="513347" y="2257591"/>
                    <a:pt x="513810" y="2257945"/>
                    <a:pt x="514278" y="2258293"/>
                  </a:cubicBezTo>
                  <a:cubicBezTo>
                    <a:pt x="521332" y="2263480"/>
                    <a:pt x="528495" y="2268547"/>
                    <a:pt x="535663" y="2273506"/>
                  </a:cubicBezTo>
                  <a:cubicBezTo>
                    <a:pt x="539277" y="2276010"/>
                    <a:pt x="542891" y="2278459"/>
                    <a:pt x="546500" y="2280963"/>
                  </a:cubicBezTo>
                  <a:cubicBezTo>
                    <a:pt x="550114" y="2283412"/>
                    <a:pt x="553728" y="2285856"/>
                    <a:pt x="557397" y="2288245"/>
                  </a:cubicBezTo>
                  <a:cubicBezTo>
                    <a:pt x="563515" y="2292268"/>
                    <a:pt x="569633" y="2296290"/>
                    <a:pt x="575811" y="2300252"/>
                  </a:cubicBezTo>
                  <a:cubicBezTo>
                    <a:pt x="579484" y="2302527"/>
                    <a:pt x="583153" y="2304857"/>
                    <a:pt x="586827" y="2307127"/>
                  </a:cubicBezTo>
                  <a:cubicBezTo>
                    <a:pt x="591023" y="2309750"/>
                    <a:pt x="595279" y="2312314"/>
                    <a:pt x="599531" y="2314877"/>
                  </a:cubicBezTo>
                  <a:cubicBezTo>
                    <a:pt x="603841" y="2317441"/>
                    <a:pt x="608098" y="2320005"/>
                    <a:pt x="612409" y="2322514"/>
                  </a:cubicBezTo>
                  <a:cubicBezTo>
                    <a:pt x="719111" y="2385047"/>
                    <a:pt x="837472" y="2431551"/>
                    <a:pt x="965510" y="2457835"/>
                  </a:cubicBezTo>
                  <a:cubicBezTo>
                    <a:pt x="1005722" y="2467158"/>
                    <a:pt x="1045934" y="2474327"/>
                    <a:pt x="1085967" y="2479399"/>
                  </a:cubicBezTo>
                  <a:cubicBezTo>
                    <a:pt x="1091214" y="2480101"/>
                    <a:pt x="1096515" y="2480738"/>
                    <a:pt x="1101762" y="2481321"/>
                  </a:cubicBezTo>
                  <a:cubicBezTo>
                    <a:pt x="1107357" y="2482022"/>
                    <a:pt x="1112893" y="2482605"/>
                    <a:pt x="1118428" y="2483128"/>
                  </a:cubicBezTo>
                  <a:cubicBezTo>
                    <a:pt x="1118837" y="2483128"/>
                    <a:pt x="1119245" y="2483187"/>
                    <a:pt x="1119593" y="2483187"/>
                  </a:cubicBezTo>
                  <a:cubicBezTo>
                    <a:pt x="1124198" y="2483710"/>
                    <a:pt x="1128802" y="2484118"/>
                    <a:pt x="1133347" y="2484472"/>
                  </a:cubicBezTo>
                  <a:cubicBezTo>
                    <a:pt x="1138126" y="2484939"/>
                    <a:pt x="1142845" y="2485288"/>
                    <a:pt x="1147569" y="2485636"/>
                  </a:cubicBezTo>
                  <a:cubicBezTo>
                    <a:pt x="1150367" y="2485870"/>
                    <a:pt x="1153224" y="2486104"/>
                    <a:pt x="1156022" y="2486279"/>
                  </a:cubicBezTo>
                  <a:cubicBezTo>
                    <a:pt x="1160567" y="2486572"/>
                    <a:pt x="1165057" y="2486861"/>
                    <a:pt x="1169542" y="2487095"/>
                  </a:cubicBezTo>
                  <a:cubicBezTo>
                    <a:pt x="1172574" y="2487269"/>
                    <a:pt x="1175605" y="2487443"/>
                    <a:pt x="1178577" y="2487563"/>
                  </a:cubicBezTo>
                  <a:cubicBezTo>
                    <a:pt x="1186442" y="2487971"/>
                    <a:pt x="1194372" y="2488265"/>
                    <a:pt x="1202237" y="2488494"/>
                  </a:cubicBezTo>
                  <a:cubicBezTo>
                    <a:pt x="1608718" y="2500326"/>
                    <a:pt x="1991538" y="2303931"/>
                    <a:pt x="2229773" y="1990110"/>
                  </a:cubicBezTo>
                  <a:cubicBezTo>
                    <a:pt x="2232456" y="1986616"/>
                    <a:pt x="2235075" y="1983056"/>
                    <a:pt x="2237758" y="1979502"/>
                  </a:cubicBezTo>
                  <a:cubicBezTo>
                    <a:pt x="2240441" y="1976008"/>
                    <a:pt x="2243005" y="1972448"/>
                    <a:pt x="2245568" y="1968839"/>
                  </a:cubicBezTo>
                  <a:cubicBezTo>
                    <a:pt x="2248192" y="1965285"/>
                    <a:pt x="2250755" y="1961671"/>
                    <a:pt x="2253319" y="1958057"/>
                  </a:cubicBezTo>
                  <a:cubicBezTo>
                    <a:pt x="2255883" y="1954443"/>
                    <a:pt x="2258446" y="1950829"/>
                    <a:pt x="2260955" y="1947220"/>
                  </a:cubicBezTo>
                  <a:cubicBezTo>
                    <a:pt x="2271095" y="1932709"/>
                    <a:pt x="2280827" y="1917964"/>
                    <a:pt x="2290271" y="1902986"/>
                  </a:cubicBezTo>
                  <a:cubicBezTo>
                    <a:pt x="2396570" y="1735029"/>
                    <a:pt x="2463529" y="1539515"/>
                    <a:pt x="2475938" y="1327967"/>
                  </a:cubicBezTo>
                  <a:cubicBezTo>
                    <a:pt x="2476929" y="1315611"/>
                    <a:pt x="2477746" y="1303256"/>
                    <a:pt x="2478328" y="1290901"/>
                  </a:cubicBezTo>
                  <a:cubicBezTo>
                    <a:pt x="2478562" y="1286356"/>
                    <a:pt x="2478736" y="1281811"/>
                    <a:pt x="2478910" y="1277206"/>
                  </a:cubicBezTo>
                  <a:cubicBezTo>
                    <a:pt x="2479085" y="1272661"/>
                    <a:pt x="2479204" y="1268116"/>
                    <a:pt x="2479319" y="1263572"/>
                  </a:cubicBezTo>
                  <a:cubicBezTo>
                    <a:pt x="2479378" y="1260774"/>
                    <a:pt x="2479433" y="1257976"/>
                    <a:pt x="2479493" y="1255179"/>
                  </a:cubicBezTo>
                  <a:cubicBezTo>
                    <a:pt x="2479553" y="1252730"/>
                    <a:pt x="2479607" y="1250285"/>
                    <a:pt x="2479607" y="1247896"/>
                  </a:cubicBezTo>
                  <a:cubicBezTo>
                    <a:pt x="2479891" y="1218621"/>
                    <a:pt x="2479020" y="1189544"/>
                    <a:pt x="2477098" y="116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16019469" y="1273873"/>
              <a:ext cx="731241" cy="1865446"/>
            </a:xfrm>
            <a:custGeom>
              <a:avLst/>
              <a:gdLst/>
              <a:ahLst/>
              <a:cxnLst/>
              <a:rect l="l" t="t" r="r" b="b"/>
              <a:pathLst>
                <a:path w="731241" h="1865446" extrusionOk="0">
                  <a:moveTo>
                    <a:pt x="731241" y="1028771"/>
                  </a:moveTo>
                  <a:cubicBezTo>
                    <a:pt x="730599" y="1065717"/>
                    <a:pt x="727747" y="1104062"/>
                    <a:pt x="726985" y="1142293"/>
                  </a:cubicBezTo>
                  <a:cubicBezTo>
                    <a:pt x="675702" y="1162807"/>
                    <a:pt x="604776" y="1165485"/>
                    <a:pt x="561652" y="1185243"/>
                  </a:cubicBezTo>
                  <a:cubicBezTo>
                    <a:pt x="531700" y="1232389"/>
                    <a:pt x="530938" y="1295445"/>
                    <a:pt x="526219" y="1347251"/>
                  </a:cubicBezTo>
                  <a:cubicBezTo>
                    <a:pt x="558506" y="1386004"/>
                    <a:pt x="613577" y="1397603"/>
                    <a:pt x="643356" y="1438278"/>
                  </a:cubicBezTo>
                  <a:cubicBezTo>
                    <a:pt x="676340" y="1500457"/>
                    <a:pt x="650409" y="1576396"/>
                    <a:pt x="644695" y="1642772"/>
                  </a:cubicBezTo>
                  <a:cubicBezTo>
                    <a:pt x="633390" y="1716899"/>
                    <a:pt x="620566" y="1790852"/>
                    <a:pt x="612408" y="1865447"/>
                  </a:cubicBezTo>
                  <a:cubicBezTo>
                    <a:pt x="608097" y="1862943"/>
                    <a:pt x="603841" y="1860379"/>
                    <a:pt x="599530" y="1857810"/>
                  </a:cubicBezTo>
                  <a:cubicBezTo>
                    <a:pt x="595273" y="1855247"/>
                    <a:pt x="591022" y="1852683"/>
                    <a:pt x="586826" y="1850060"/>
                  </a:cubicBezTo>
                  <a:cubicBezTo>
                    <a:pt x="583152" y="1847785"/>
                    <a:pt x="579483" y="1845455"/>
                    <a:pt x="575810" y="1843185"/>
                  </a:cubicBezTo>
                  <a:cubicBezTo>
                    <a:pt x="569632" y="1839223"/>
                    <a:pt x="563514" y="1835200"/>
                    <a:pt x="557396" y="1831178"/>
                  </a:cubicBezTo>
                  <a:cubicBezTo>
                    <a:pt x="553722" y="1828789"/>
                    <a:pt x="550113" y="1826340"/>
                    <a:pt x="546499" y="1823896"/>
                  </a:cubicBezTo>
                  <a:cubicBezTo>
                    <a:pt x="542885" y="1821392"/>
                    <a:pt x="539271" y="1818942"/>
                    <a:pt x="535662" y="1816438"/>
                  </a:cubicBezTo>
                  <a:cubicBezTo>
                    <a:pt x="528494" y="1811485"/>
                    <a:pt x="521326" y="1806413"/>
                    <a:pt x="514277" y="1801226"/>
                  </a:cubicBezTo>
                  <a:cubicBezTo>
                    <a:pt x="513809" y="1800877"/>
                    <a:pt x="513346" y="1800529"/>
                    <a:pt x="512878" y="1800175"/>
                  </a:cubicBezTo>
                  <a:cubicBezTo>
                    <a:pt x="55174" y="1465612"/>
                    <a:pt x="-141336" y="818098"/>
                    <a:pt x="110943" y="274898"/>
                  </a:cubicBezTo>
                  <a:cubicBezTo>
                    <a:pt x="141597" y="202633"/>
                    <a:pt x="179594" y="134101"/>
                    <a:pt x="223823" y="70169"/>
                  </a:cubicBezTo>
                  <a:cubicBezTo>
                    <a:pt x="224171" y="69587"/>
                    <a:pt x="224580" y="69064"/>
                    <a:pt x="224928" y="68537"/>
                  </a:cubicBezTo>
                  <a:cubicBezTo>
                    <a:pt x="227840" y="64340"/>
                    <a:pt x="230812" y="60144"/>
                    <a:pt x="233784" y="56007"/>
                  </a:cubicBezTo>
                  <a:cubicBezTo>
                    <a:pt x="235123" y="54026"/>
                    <a:pt x="236581" y="52045"/>
                    <a:pt x="238040" y="50063"/>
                  </a:cubicBezTo>
                  <a:cubicBezTo>
                    <a:pt x="240838" y="46215"/>
                    <a:pt x="243635" y="42313"/>
                    <a:pt x="246547" y="38465"/>
                  </a:cubicBezTo>
                  <a:cubicBezTo>
                    <a:pt x="247832" y="36658"/>
                    <a:pt x="249171" y="34851"/>
                    <a:pt x="250569" y="33044"/>
                  </a:cubicBezTo>
                  <a:cubicBezTo>
                    <a:pt x="254532" y="27742"/>
                    <a:pt x="258554" y="22436"/>
                    <a:pt x="262691" y="17194"/>
                  </a:cubicBezTo>
                  <a:cubicBezTo>
                    <a:pt x="267121" y="11424"/>
                    <a:pt x="271666" y="5715"/>
                    <a:pt x="276271" y="0"/>
                  </a:cubicBezTo>
                  <a:cubicBezTo>
                    <a:pt x="286411" y="6820"/>
                    <a:pt x="295560" y="15795"/>
                    <a:pt x="304650" y="23192"/>
                  </a:cubicBezTo>
                  <a:cubicBezTo>
                    <a:pt x="335653" y="50701"/>
                    <a:pt x="368054" y="76397"/>
                    <a:pt x="399699" y="103148"/>
                  </a:cubicBezTo>
                  <a:cubicBezTo>
                    <a:pt x="416425" y="134619"/>
                    <a:pt x="432743" y="166672"/>
                    <a:pt x="442883" y="200881"/>
                  </a:cubicBezTo>
                  <a:cubicBezTo>
                    <a:pt x="463104" y="282524"/>
                    <a:pt x="430996" y="364641"/>
                    <a:pt x="423126" y="445702"/>
                  </a:cubicBezTo>
                  <a:cubicBezTo>
                    <a:pt x="425341" y="463767"/>
                    <a:pt x="432569" y="481369"/>
                    <a:pt x="429363" y="499842"/>
                  </a:cubicBezTo>
                  <a:cubicBezTo>
                    <a:pt x="418232" y="563421"/>
                    <a:pt x="379887" y="634929"/>
                    <a:pt x="426974" y="693146"/>
                  </a:cubicBezTo>
                  <a:cubicBezTo>
                    <a:pt x="456871" y="731551"/>
                    <a:pt x="499293" y="757541"/>
                    <a:pt x="538863" y="784930"/>
                  </a:cubicBezTo>
                  <a:cubicBezTo>
                    <a:pt x="563340" y="803871"/>
                    <a:pt x="603258" y="812319"/>
                    <a:pt x="610546" y="846239"/>
                  </a:cubicBezTo>
                  <a:cubicBezTo>
                    <a:pt x="615210" y="886391"/>
                    <a:pt x="626689" y="927071"/>
                    <a:pt x="659907" y="953349"/>
                  </a:cubicBezTo>
                  <a:cubicBezTo>
                    <a:pt x="683339" y="978244"/>
                    <a:pt x="726114" y="991296"/>
                    <a:pt x="731241" y="10287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17034088" y="1932418"/>
              <a:ext cx="1465043" cy="1373388"/>
            </a:xfrm>
            <a:custGeom>
              <a:avLst/>
              <a:gdLst/>
              <a:ahLst/>
              <a:cxnLst/>
              <a:rect l="l" t="t" r="r" b="b"/>
              <a:pathLst>
                <a:path w="1465043" h="1373388" extrusionOk="0">
                  <a:moveTo>
                    <a:pt x="1462484" y="44981"/>
                  </a:moveTo>
                  <a:cubicBezTo>
                    <a:pt x="1464406" y="73943"/>
                    <a:pt x="1465282" y="103024"/>
                    <a:pt x="1464988" y="132279"/>
                  </a:cubicBezTo>
                  <a:cubicBezTo>
                    <a:pt x="1464988" y="134669"/>
                    <a:pt x="1464928" y="137118"/>
                    <a:pt x="1464873" y="139562"/>
                  </a:cubicBezTo>
                  <a:cubicBezTo>
                    <a:pt x="1464814" y="142360"/>
                    <a:pt x="1464759" y="145157"/>
                    <a:pt x="1464699" y="147955"/>
                  </a:cubicBezTo>
                  <a:cubicBezTo>
                    <a:pt x="1464585" y="152500"/>
                    <a:pt x="1464465" y="157045"/>
                    <a:pt x="1464291" y="161590"/>
                  </a:cubicBezTo>
                  <a:cubicBezTo>
                    <a:pt x="1464117" y="166194"/>
                    <a:pt x="1463942" y="170739"/>
                    <a:pt x="1463709" y="175284"/>
                  </a:cubicBezTo>
                  <a:cubicBezTo>
                    <a:pt x="1463126" y="187639"/>
                    <a:pt x="1462310" y="199995"/>
                    <a:pt x="1461319" y="212350"/>
                  </a:cubicBezTo>
                  <a:cubicBezTo>
                    <a:pt x="1448904" y="423893"/>
                    <a:pt x="1381946" y="619413"/>
                    <a:pt x="1275651" y="787369"/>
                  </a:cubicBezTo>
                  <a:cubicBezTo>
                    <a:pt x="1266208" y="802348"/>
                    <a:pt x="1256476" y="817093"/>
                    <a:pt x="1246336" y="831603"/>
                  </a:cubicBezTo>
                  <a:cubicBezTo>
                    <a:pt x="1243832" y="835218"/>
                    <a:pt x="1241268" y="838831"/>
                    <a:pt x="1238700" y="842446"/>
                  </a:cubicBezTo>
                  <a:cubicBezTo>
                    <a:pt x="1236131" y="846059"/>
                    <a:pt x="1233572" y="849673"/>
                    <a:pt x="1230949" y="853228"/>
                  </a:cubicBezTo>
                  <a:cubicBezTo>
                    <a:pt x="1228385" y="856842"/>
                    <a:pt x="1225822" y="860396"/>
                    <a:pt x="1223139" y="863890"/>
                  </a:cubicBezTo>
                  <a:cubicBezTo>
                    <a:pt x="1220455" y="867445"/>
                    <a:pt x="1217837" y="870999"/>
                    <a:pt x="1215154" y="874499"/>
                  </a:cubicBezTo>
                  <a:cubicBezTo>
                    <a:pt x="976919" y="1188319"/>
                    <a:pt x="594098" y="1384715"/>
                    <a:pt x="187618" y="1372882"/>
                  </a:cubicBezTo>
                  <a:cubicBezTo>
                    <a:pt x="179753" y="1372648"/>
                    <a:pt x="171823" y="1372360"/>
                    <a:pt x="163958" y="1371951"/>
                  </a:cubicBezTo>
                  <a:cubicBezTo>
                    <a:pt x="160986" y="1371837"/>
                    <a:pt x="157954" y="1371658"/>
                    <a:pt x="154923" y="1371483"/>
                  </a:cubicBezTo>
                  <a:cubicBezTo>
                    <a:pt x="150438" y="1371249"/>
                    <a:pt x="145947" y="1370961"/>
                    <a:pt x="141403" y="1370667"/>
                  </a:cubicBezTo>
                  <a:cubicBezTo>
                    <a:pt x="138605" y="1370493"/>
                    <a:pt x="135748" y="1370259"/>
                    <a:pt x="132950" y="1370025"/>
                  </a:cubicBezTo>
                  <a:cubicBezTo>
                    <a:pt x="128231" y="1369676"/>
                    <a:pt x="123507" y="1369323"/>
                    <a:pt x="118728" y="1368860"/>
                  </a:cubicBezTo>
                  <a:cubicBezTo>
                    <a:pt x="114183" y="1368512"/>
                    <a:pt x="109578" y="1368103"/>
                    <a:pt x="104974" y="1367576"/>
                  </a:cubicBezTo>
                  <a:cubicBezTo>
                    <a:pt x="104625" y="1367576"/>
                    <a:pt x="104217" y="1367516"/>
                    <a:pt x="103809" y="1367516"/>
                  </a:cubicBezTo>
                  <a:cubicBezTo>
                    <a:pt x="98273" y="1366993"/>
                    <a:pt x="92738" y="1366411"/>
                    <a:pt x="87143" y="1365709"/>
                  </a:cubicBezTo>
                  <a:cubicBezTo>
                    <a:pt x="81896" y="1365127"/>
                    <a:pt x="76594" y="1364484"/>
                    <a:pt x="71348" y="1363787"/>
                  </a:cubicBezTo>
                  <a:cubicBezTo>
                    <a:pt x="58524" y="1326896"/>
                    <a:pt x="45184" y="1290303"/>
                    <a:pt x="30319" y="1254168"/>
                  </a:cubicBezTo>
                  <a:cubicBezTo>
                    <a:pt x="18955" y="1223225"/>
                    <a:pt x="-2839" y="1192919"/>
                    <a:pt x="307" y="1158710"/>
                  </a:cubicBezTo>
                  <a:cubicBezTo>
                    <a:pt x="16331" y="1080795"/>
                    <a:pt x="150139" y="989007"/>
                    <a:pt x="133005" y="909459"/>
                  </a:cubicBezTo>
                  <a:cubicBezTo>
                    <a:pt x="104506" y="836377"/>
                    <a:pt x="49435" y="776298"/>
                    <a:pt x="24724" y="701236"/>
                  </a:cubicBezTo>
                  <a:cubicBezTo>
                    <a:pt x="-395" y="633575"/>
                    <a:pt x="10621" y="554495"/>
                    <a:pt x="66215" y="505308"/>
                  </a:cubicBezTo>
                  <a:cubicBezTo>
                    <a:pt x="117966" y="452392"/>
                    <a:pt x="168084" y="396505"/>
                    <a:pt x="229393" y="354371"/>
                  </a:cubicBezTo>
                  <a:cubicBezTo>
                    <a:pt x="363021" y="260547"/>
                    <a:pt x="345305" y="401692"/>
                    <a:pt x="429691" y="397963"/>
                  </a:cubicBezTo>
                  <a:cubicBezTo>
                    <a:pt x="533248" y="393418"/>
                    <a:pt x="637038" y="383975"/>
                    <a:pt x="739843" y="375468"/>
                  </a:cubicBezTo>
                  <a:cubicBezTo>
                    <a:pt x="799225" y="389979"/>
                    <a:pt x="812571" y="463060"/>
                    <a:pt x="842703" y="508280"/>
                  </a:cubicBezTo>
                  <a:cubicBezTo>
                    <a:pt x="896141" y="511954"/>
                    <a:pt x="947952" y="526519"/>
                    <a:pt x="1000051" y="538003"/>
                  </a:cubicBezTo>
                  <a:cubicBezTo>
                    <a:pt x="1024413" y="542608"/>
                    <a:pt x="1050463" y="545286"/>
                    <a:pt x="1070041" y="562131"/>
                  </a:cubicBezTo>
                  <a:cubicBezTo>
                    <a:pt x="1090556" y="580953"/>
                    <a:pt x="1093876" y="610268"/>
                    <a:pt x="1100288" y="636552"/>
                  </a:cubicBezTo>
                  <a:cubicBezTo>
                    <a:pt x="1165618" y="577170"/>
                    <a:pt x="1241552" y="528739"/>
                    <a:pt x="1298604" y="461198"/>
                  </a:cubicBezTo>
                  <a:cubicBezTo>
                    <a:pt x="1283043" y="388117"/>
                    <a:pt x="1264281" y="308046"/>
                    <a:pt x="1281122" y="234094"/>
                  </a:cubicBezTo>
                  <a:cubicBezTo>
                    <a:pt x="1335317" y="162819"/>
                    <a:pt x="1394644" y="98484"/>
                    <a:pt x="1439287" y="21385"/>
                  </a:cubicBezTo>
                  <a:cubicBezTo>
                    <a:pt x="1443717" y="11305"/>
                    <a:pt x="1450592" y="4251"/>
                    <a:pt x="1458576" y="0"/>
                  </a:cubicBezTo>
                  <a:cubicBezTo>
                    <a:pt x="1459099" y="5013"/>
                    <a:pt x="1459627" y="10026"/>
                    <a:pt x="1460090" y="14979"/>
                  </a:cubicBezTo>
                  <a:cubicBezTo>
                    <a:pt x="1461025" y="24935"/>
                    <a:pt x="1461842" y="34960"/>
                    <a:pt x="1462484" y="44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16705277" y="816826"/>
              <a:ext cx="1732899" cy="1208475"/>
            </a:xfrm>
            <a:custGeom>
              <a:avLst/>
              <a:gdLst/>
              <a:ahLst/>
              <a:cxnLst/>
              <a:rect l="l" t="t" r="r" b="b"/>
              <a:pathLst>
                <a:path w="1732899" h="1208475" extrusionOk="0">
                  <a:moveTo>
                    <a:pt x="1732491" y="865111"/>
                  </a:moveTo>
                  <a:cubicBezTo>
                    <a:pt x="1732605" y="865519"/>
                    <a:pt x="1732725" y="865867"/>
                    <a:pt x="1732899" y="866275"/>
                  </a:cubicBezTo>
                  <a:cubicBezTo>
                    <a:pt x="1648687" y="868371"/>
                    <a:pt x="1565296" y="817148"/>
                    <a:pt x="1479162" y="827403"/>
                  </a:cubicBezTo>
                  <a:cubicBezTo>
                    <a:pt x="1496759" y="872568"/>
                    <a:pt x="1487844" y="933642"/>
                    <a:pt x="1437437" y="952056"/>
                  </a:cubicBezTo>
                  <a:cubicBezTo>
                    <a:pt x="1406902" y="969772"/>
                    <a:pt x="1378926" y="991740"/>
                    <a:pt x="1347107" y="1007535"/>
                  </a:cubicBezTo>
                  <a:cubicBezTo>
                    <a:pt x="1331780" y="1111211"/>
                    <a:pt x="1338834" y="1244083"/>
                    <a:pt x="1190923" y="1199674"/>
                  </a:cubicBezTo>
                  <a:cubicBezTo>
                    <a:pt x="1152170" y="1191107"/>
                    <a:pt x="1130551" y="1156257"/>
                    <a:pt x="1109160" y="1126070"/>
                  </a:cubicBezTo>
                  <a:cubicBezTo>
                    <a:pt x="1073902" y="1083588"/>
                    <a:pt x="1057121" y="1020995"/>
                    <a:pt x="1011488" y="989236"/>
                  </a:cubicBezTo>
                  <a:cubicBezTo>
                    <a:pt x="1010323" y="989176"/>
                    <a:pt x="1009213" y="989122"/>
                    <a:pt x="1008048" y="989062"/>
                  </a:cubicBezTo>
                  <a:cubicBezTo>
                    <a:pt x="1007466" y="950015"/>
                    <a:pt x="1032405" y="913825"/>
                    <a:pt x="1028094" y="874549"/>
                  </a:cubicBezTo>
                  <a:cubicBezTo>
                    <a:pt x="1019004" y="827054"/>
                    <a:pt x="1003503" y="780779"/>
                    <a:pt x="998197" y="732587"/>
                  </a:cubicBezTo>
                  <a:cubicBezTo>
                    <a:pt x="1037358" y="670462"/>
                    <a:pt x="1132816" y="595405"/>
                    <a:pt x="1103620" y="513348"/>
                  </a:cubicBezTo>
                  <a:cubicBezTo>
                    <a:pt x="1093888" y="487706"/>
                    <a:pt x="1079492" y="447669"/>
                    <a:pt x="1045283" y="453438"/>
                  </a:cubicBezTo>
                  <a:cubicBezTo>
                    <a:pt x="982227" y="468417"/>
                    <a:pt x="927913" y="506294"/>
                    <a:pt x="866550" y="525295"/>
                  </a:cubicBezTo>
                  <a:cubicBezTo>
                    <a:pt x="833332" y="536485"/>
                    <a:pt x="800054" y="527217"/>
                    <a:pt x="767189" y="521099"/>
                  </a:cubicBezTo>
                  <a:cubicBezTo>
                    <a:pt x="757224" y="520222"/>
                    <a:pt x="747900" y="524070"/>
                    <a:pt x="739626" y="529143"/>
                  </a:cubicBezTo>
                  <a:cubicBezTo>
                    <a:pt x="684321" y="559215"/>
                    <a:pt x="640032" y="604788"/>
                    <a:pt x="604539" y="656305"/>
                  </a:cubicBezTo>
                  <a:cubicBezTo>
                    <a:pt x="591079" y="674310"/>
                    <a:pt x="580645" y="694416"/>
                    <a:pt x="569400" y="713940"/>
                  </a:cubicBezTo>
                  <a:cubicBezTo>
                    <a:pt x="546088" y="724722"/>
                    <a:pt x="522368" y="732587"/>
                    <a:pt x="498125" y="722855"/>
                  </a:cubicBezTo>
                  <a:cubicBezTo>
                    <a:pt x="473066" y="710908"/>
                    <a:pt x="454708" y="689523"/>
                    <a:pt x="431749" y="674484"/>
                  </a:cubicBezTo>
                  <a:cubicBezTo>
                    <a:pt x="391303" y="661258"/>
                    <a:pt x="344277" y="675181"/>
                    <a:pt x="304821" y="655543"/>
                  </a:cubicBezTo>
                  <a:cubicBezTo>
                    <a:pt x="272126" y="653094"/>
                    <a:pt x="246430" y="635029"/>
                    <a:pt x="220963" y="616148"/>
                  </a:cubicBezTo>
                  <a:cubicBezTo>
                    <a:pt x="164607" y="584503"/>
                    <a:pt x="97882" y="581705"/>
                    <a:pt x="35061" y="586892"/>
                  </a:cubicBezTo>
                  <a:cubicBezTo>
                    <a:pt x="-313" y="583044"/>
                    <a:pt x="1668" y="540677"/>
                    <a:pt x="2077" y="513811"/>
                  </a:cubicBezTo>
                  <a:cubicBezTo>
                    <a:pt x="2833" y="495397"/>
                    <a:pt x="-1418" y="480070"/>
                    <a:pt x="504" y="462876"/>
                  </a:cubicBezTo>
                  <a:cubicBezTo>
                    <a:pt x="13790" y="414331"/>
                    <a:pt x="110357" y="415262"/>
                    <a:pt x="151789" y="399880"/>
                  </a:cubicBezTo>
                  <a:cubicBezTo>
                    <a:pt x="222769" y="385952"/>
                    <a:pt x="215193" y="339388"/>
                    <a:pt x="229704" y="283386"/>
                  </a:cubicBezTo>
                  <a:cubicBezTo>
                    <a:pt x="238853" y="258621"/>
                    <a:pt x="261175" y="244050"/>
                    <a:pt x="281977" y="229191"/>
                  </a:cubicBezTo>
                  <a:cubicBezTo>
                    <a:pt x="229176" y="188630"/>
                    <a:pt x="201847" y="126625"/>
                    <a:pt x="208373" y="56635"/>
                  </a:cubicBezTo>
                  <a:cubicBezTo>
                    <a:pt x="208722" y="53195"/>
                    <a:pt x="208896" y="49700"/>
                    <a:pt x="208956" y="46146"/>
                  </a:cubicBezTo>
                  <a:cubicBezTo>
                    <a:pt x="212684" y="45096"/>
                    <a:pt x="216358" y="43991"/>
                    <a:pt x="220086" y="42940"/>
                  </a:cubicBezTo>
                  <a:cubicBezTo>
                    <a:pt x="240367" y="37285"/>
                    <a:pt x="260821" y="32218"/>
                    <a:pt x="281395" y="27673"/>
                  </a:cubicBezTo>
                  <a:cubicBezTo>
                    <a:pt x="289494" y="25866"/>
                    <a:pt x="297653" y="24178"/>
                    <a:pt x="305812" y="22546"/>
                  </a:cubicBezTo>
                  <a:cubicBezTo>
                    <a:pt x="382039" y="7333"/>
                    <a:pt x="460014" y="-298"/>
                    <a:pt x="538512" y="344"/>
                  </a:cubicBezTo>
                  <a:cubicBezTo>
                    <a:pt x="1040161" y="-12071"/>
                    <a:pt x="1492215" y="312940"/>
                    <a:pt x="1689307" y="754446"/>
                  </a:cubicBezTo>
                  <a:cubicBezTo>
                    <a:pt x="1689307" y="754505"/>
                    <a:pt x="1689367" y="754560"/>
                    <a:pt x="1689367" y="754620"/>
                  </a:cubicBezTo>
                  <a:cubicBezTo>
                    <a:pt x="1693041" y="762779"/>
                    <a:pt x="1696595" y="770997"/>
                    <a:pt x="1700089" y="779271"/>
                  </a:cubicBezTo>
                  <a:cubicBezTo>
                    <a:pt x="1706267" y="794015"/>
                    <a:pt x="1712151" y="808815"/>
                    <a:pt x="1717806" y="823794"/>
                  </a:cubicBezTo>
                  <a:cubicBezTo>
                    <a:pt x="1722993" y="837488"/>
                    <a:pt x="1727886" y="851242"/>
                    <a:pt x="1732491" y="865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2" name="Google Shape;2192;p25"/>
          <p:cNvSpPr/>
          <p:nvPr/>
        </p:nvSpPr>
        <p:spPr>
          <a:xfrm>
            <a:off x="169187" y="3949330"/>
            <a:ext cx="690324" cy="989995"/>
          </a:xfrm>
          <a:custGeom>
            <a:avLst/>
            <a:gdLst/>
            <a:ahLst/>
            <a:cxnLst/>
            <a:rect l="l" t="t" r="r" b="b"/>
            <a:pathLst>
              <a:path w="1380647" h="1979990" extrusionOk="0">
                <a:moveTo>
                  <a:pt x="1378491" y="37853"/>
                </a:moveTo>
                <a:cubicBezTo>
                  <a:pt x="1378456" y="37666"/>
                  <a:pt x="1378420" y="37484"/>
                  <a:pt x="1378380" y="37298"/>
                </a:cubicBezTo>
                <a:cubicBezTo>
                  <a:pt x="1372936" y="10362"/>
                  <a:pt x="1344465" y="-6258"/>
                  <a:pt x="1318320" y="2229"/>
                </a:cubicBezTo>
                <a:cubicBezTo>
                  <a:pt x="1318141" y="2284"/>
                  <a:pt x="1317963" y="2344"/>
                  <a:pt x="1317785" y="2403"/>
                </a:cubicBezTo>
                <a:cubicBezTo>
                  <a:pt x="1291576" y="11079"/>
                  <a:pt x="1271250" y="28899"/>
                  <a:pt x="1251298" y="46081"/>
                </a:cubicBezTo>
                <a:cubicBezTo>
                  <a:pt x="855216" y="391463"/>
                  <a:pt x="459134" y="736840"/>
                  <a:pt x="62807" y="1082071"/>
                </a:cubicBezTo>
                <a:cubicBezTo>
                  <a:pt x="26494" y="1113683"/>
                  <a:pt x="-12579" y="1155667"/>
                  <a:pt x="3871" y="1204378"/>
                </a:cubicBezTo>
                <a:cubicBezTo>
                  <a:pt x="5824" y="1209514"/>
                  <a:pt x="8146" y="1214583"/>
                  <a:pt x="10840" y="1219011"/>
                </a:cubicBezTo>
                <a:cubicBezTo>
                  <a:pt x="35104" y="1260008"/>
                  <a:pt x="94400" y="1278929"/>
                  <a:pt x="144611" y="1286267"/>
                </a:cubicBezTo>
                <a:cubicBezTo>
                  <a:pt x="241332" y="1300491"/>
                  <a:pt x="341695" y="1301140"/>
                  <a:pt x="436665" y="1321190"/>
                </a:cubicBezTo>
                <a:cubicBezTo>
                  <a:pt x="363070" y="1410824"/>
                  <a:pt x="198019" y="1662571"/>
                  <a:pt x="127550" y="1755168"/>
                </a:cubicBezTo>
                <a:cubicBezTo>
                  <a:pt x="116120" y="1770188"/>
                  <a:pt x="99816" y="1792783"/>
                  <a:pt x="109519" y="1814298"/>
                </a:cubicBezTo>
                <a:cubicBezTo>
                  <a:pt x="124436" y="1847376"/>
                  <a:pt x="167531" y="1874276"/>
                  <a:pt x="197350" y="1895462"/>
                </a:cubicBezTo>
                <a:cubicBezTo>
                  <a:pt x="210195" y="1904589"/>
                  <a:pt x="223341" y="1913329"/>
                  <a:pt x="236744" y="1921653"/>
                </a:cubicBezTo>
                <a:cubicBezTo>
                  <a:pt x="250584" y="1929236"/>
                  <a:pt x="264653" y="1936388"/>
                  <a:pt x="278920" y="1943088"/>
                </a:cubicBezTo>
                <a:cubicBezTo>
                  <a:pt x="312031" y="1958643"/>
                  <a:pt x="356644" y="1982949"/>
                  <a:pt x="392798" y="1979694"/>
                </a:cubicBezTo>
                <a:cubicBezTo>
                  <a:pt x="416312" y="1977576"/>
                  <a:pt x="427996" y="1952283"/>
                  <a:pt x="435477" y="1934950"/>
                </a:cubicBezTo>
                <a:cubicBezTo>
                  <a:pt x="481567" y="1828122"/>
                  <a:pt x="619910" y="1560780"/>
                  <a:pt x="661884" y="1452685"/>
                </a:cubicBezTo>
                <a:cubicBezTo>
                  <a:pt x="726002" y="1525517"/>
                  <a:pt x="775860" y="1612577"/>
                  <a:pt x="835762" y="1689800"/>
                </a:cubicBezTo>
                <a:cubicBezTo>
                  <a:pt x="866821" y="1729911"/>
                  <a:pt x="912432" y="1772243"/>
                  <a:pt x="960079" y="1773233"/>
                </a:cubicBezTo>
                <a:cubicBezTo>
                  <a:pt x="965262" y="1773403"/>
                  <a:pt x="970820" y="1772936"/>
                  <a:pt x="976256" y="1772112"/>
                </a:cubicBezTo>
                <a:cubicBezTo>
                  <a:pt x="1026788" y="1762509"/>
                  <a:pt x="1044190" y="1707870"/>
                  <a:pt x="1053909" y="1660730"/>
                </a:cubicBezTo>
                <a:cubicBezTo>
                  <a:pt x="1160135" y="1146119"/>
                  <a:pt x="1266611" y="631655"/>
                  <a:pt x="1373083" y="117187"/>
                </a:cubicBezTo>
                <a:cubicBezTo>
                  <a:pt x="1378254" y="91380"/>
                  <a:pt x="1383804" y="64935"/>
                  <a:pt x="1378491" y="378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3" name="Google Shape;2193;p25"/>
          <p:cNvGrpSpPr/>
          <p:nvPr/>
        </p:nvGrpSpPr>
        <p:grpSpPr>
          <a:xfrm rot="-450893">
            <a:off x="270524" y="81090"/>
            <a:ext cx="1302316" cy="947818"/>
            <a:chOff x="2484846" y="7378706"/>
            <a:chExt cx="2857748" cy="2079852"/>
          </a:xfrm>
        </p:grpSpPr>
        <p:sp>
          <p:nvSpPr>
            <p:cNvPr id="2194" name="Google Shape;2194;p25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FA9C5F52-8A7E-72E4-69D3-F2E94A98D209}"/>
              </a:ext>
            </a:extLst>
          </p:cNvPr>
          <p:cNvSpPr txBox="1"/>
          <p:nvPr/>
        </p:nvSpPr>
        <p:spPr>
          <a:xfrm>
            <a:off x="882238" y="379644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" grpId="0" animBg="1"/>
      <p:bldP spid="2169" grpId="0" animBg="1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3" name="Google Shape;1953;p22"/>
          <p:cNvGrpSpPr/>
          <p:nvPr/>
        </p:nvGrpSpPr>
        <p:grpSpPr>
          <a:xfrm>
            <a:off x="715297" y="1286609"/>
            <a:ext cx="7543800" cy="2679092"/>
            <a:chOff x="2227400" y="3077757"/>
            <a:chExt cx="13833216" cy="4714978"/>
          </a:xfrm>
        </p:grpSpPr>
        <p:grpSp>
          <p:nvGrpSpPr>
            <p:cNvPr id="1954" name="Google Shape;1954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55" name="Google Shape;1955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9" name="Google Shape;1959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60" name="Google Shape;1960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5" name="Google Shape;1965;p22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1966" name="Google Shape;1966;p22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7" name="Google Shape;1967;p22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1968" name="Google Shape;1968;p22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22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22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2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2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2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74" name="Google Shape;1974;p22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1975" name="Google Shape;1975;p22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1" name="Google Shape;1991;p22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1992" name="Google Shape;1992;p22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3" name="Google Shape;2003;p22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2004" name="Google Shape;2004;p22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6" name="Google Shape;2006;p22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2007" name="Google Shape;2007;p22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22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9" name="Google Shape;2009;p22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TextBox 2">
            <a:extLst>
              <a:ext uri="{FF2B5EF4-FFF2-40B4-BE49-F238E27FC236}">
                <a16:creationId xmlns:a16="http://schemas.microsoft.com/office/drawing/2014/main" id="{56C71A25-D23F-66D6-CCC9-32B29CDF4E7E}"/>
              </a:ext>
            </a:extLst>
          </p:cNvPr>
          <p:cNvSpPr txBox="1"/>
          <p:nvPr/>
        </p:nvSpPr>
        <p:spPr>
          <a:xfrm>
            <a:off x="1033433" y="161800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73FCDA7-D090-63BD-60D1-D6DB65CB340A}"/>
              </a:ext>
            </a:extLst>
          </p:cNvPr>
          <p:cNvSpPr txBox="1"/>
          <p:nvPr/>
        </p:nvSpPr>
        <p:spPr>
          <a:xfrm>
            <a:off x="1939529" y="1793542"/>
            <a:ext cx="5404246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21: BÀI TẬP CUỐI CHƯƠNG I</a:t>
            </a:r>
            <a:endParaRPr lang="en-US" sz="4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3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ED4C34D-BC93-2DA0-F8FE-A5373503D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3A0970-2E74-D17D-2B8E-E9E93B97E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68" y="2242131"/>
            <a:ext cx="2315700" cy="1322188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Củng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0732485B-DADB-8799-8A5A-6B6962029F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08331" y="2489643"/>
            <a:ext cx="2076333" cy="827163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Luyện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endParaRPr lang="en-US" sz="3200" dirty="0">
              <a:latin typeface="+mj-lt"/>
            </a:endParaRPr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0DFF0E29-4543-9E57-A3B9-ED7417B4232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68427" y="2489643"/>
            <a:ext cx="2000397" cy="777156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dụng</a:t>
            </a:r>
            <a:endParaRPr lang="en-US" sz="3200" dirty="0">
              <a:latin typeface="+mj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AEB9B9-6FC7-D88D-EF50-27F8ABBDE39C}"/>
              </a:ext>
            </a:extLst>
          </p:cNvPr>
          <p:cNvSpPr txBox="1"/>
          <p:nvPr/>
        </p:nvSpPr>
        <p:spPr>
          <a:xfrm>
            <a:off x="1697069" y="269567"/>
            <a:ext cx="589885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42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6B45386-49C5-6FAD-EBE7-59798C976450}"/>
              </a:ext>
            </a:extLst>
          </p:cNvPr>
          <p:cNvSpPr/>
          <p:nvPr/>
        </p:nvSpPr>
        <p:spPr>
          <a:xfrm>
            <a:off x="624963" y="674970"/>
            <a:ext cx="4572000" cy="10351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HOẠT ĐỘNG NHÓM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E39F777-A72F-4280-DE5E-2C9A3F33B815}"/>
              </a:ext>
            </a:extLst>
          </p:cNvPr>
          <p:cNvSpPr/>
          <p:nvPr/>
        </p:nvSpPr>
        <p:spPr>
          <a:xfrm>
            <a:off x="564356" y="2193131"/>
            <a:ext cx="4850607" cy="258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duy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A1. 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4A05338-A40C-A540-564B-1DA3A0100BE4}"/>
              </a:ext>
            </a:extLst>
          </p:cNvPr>
          <p:cNvSpPr txBox="1"/>
          <p:nvPr/>
        </p:nvSpPr>
        <p:spPr>
          <a:xfrm>
            <a:off x="185738" y="133498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I. 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690721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9B88BDA-58EF-CD47-B43B-874B0B545370}"/>
              </a:ext>
            </a:extLst>
          </p:cNvPr>
          <p:cNvSpPr/>
          <p:nvPr/>
        </p:nvSpPr>
        <p:spPr>
          <a:xfrm>
            <a:off x="571073" y="960849"/>
            <a:ext cx="8179594" cy="33289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1, 3: TẬP HỢP Q CÁC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Khái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niệm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trục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So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CF693E83-AA80-524F-88F9-42DD141D7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3190" y="2023763"/>
            <a:ext cx="3119737" cy="311973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166FE9-1C74-F51D-533E-E0D962AE6B74}"/>
              </a:ext>
            </a:extLst>
          </p:cNvPr>
          <p:cNvSpPr/>
          <p:nvPr/>
        </p:nvSpPr>
        <p:spPr>
          <a:xfrm>
            <a:off x="685800" y="1057274"/>
            <a:ext cx="7915275" cy="3328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2, 4: CÁC PHÉP TÍNH VỚI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trừ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vế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2BE48535-A108-89E0-6059-CFF03EF81633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C19EF038-DF68-39DB-BCF7-16A949E8A2D5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2F0B1DBF-3A23-0775-FF70-22D5B3C5D237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1BE1E461-4609-C72D-BE93-03E3A5A40C7B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063;p32">
            <a:extLst>
              <a:ext uri="{FF2B5EF4-FFF2-40B4-BE49-F238E27FC236}">
                <a16:creationId xmlns:a16="http://schemas.microsoft.com/office/drawing/2014/main" id="{2F2D2B3B-BF1D-5601-B5CE-F1F3D048DBAF}"/>
              </a:ext>
            </a:extLst>
          </p:cNvPr>
          <p:cNvSpPr/>
          <p:nvPr/>
        </p:nvSpPr>
        <p:spPr>
          <a:xfrm rot="587529">
            <a:off x="7016396" y="242479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18C9953-9242-DDC9-0D12-B7BFCCBE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43610" y="2777984"/>
            <a:ext cx="1386887" cy="11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9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58A884-7F2B-1B37-A1FD-F9674874FF62}"/>
              </a:ext>
            </a:extLst>
          </p:cNvPr>
          <p:cNvSpPr txBox="1"/>
          <p:nvPr/>
        </p:nvSpPr>
        <p:spPr>
          <a:xfrm>
            <a:off x="1046242" y="1162213"/>
            <a:ext cx="57403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a)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Sắp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xếp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sau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theo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thứ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tự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tăng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dần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: 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6C0ED5B-1D2C-AF53-6B7F-D95B9C194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07" y="916885"/>
            <a:ext cx="921544" cy="921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/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0,5;1;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/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0&lt;0,5&lt;1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&lt;0,5&lt;1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;0,5;1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blipFill>
                <a:blip r:embed="rId5"/>
                <a:stretch>
                  <a:fillRect l="-1229" r="-1229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LUYỆN TẬP</a:t>
            </a: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C370628C-DF13-1DBB-0F14-9E4EFFA3024A}"/>
              </a:ext>
            </a:extLst>
          </p:cNvPr>
          <p:cNvSpPr/>
          <p:nvPr/>
        </p:nvSpPr>
        <p:spPr>
          <a:xfrm>
            <a:off x="3909295" y="189010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56F68258-AA80-23E6-B9C0-B6D1C84D3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33732" y="3244645"/>
            <a:ext cx="2917235" cy="18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7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FC0F9648-4345-6B69-EC93-0AE004E43189}"/>
              </a:ext>
            </a:extLst>
          </p:cNvPr>
          <p:cNvSpPr txBox="1"/>
          <p:nvPr/>
        </p:nvSpPr>
        <p:spPr>
          <a:xfrm>
            <a:off x="326826" y="266403"/>
            <a:ext cx="872430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Trong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3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A, B, C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trên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trục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dưới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đây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biểu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diễn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hữu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tỉ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0,5.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Hãy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định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.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8381995-A87B-403F-52E0-8B3C42D4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0" y="1815710"/>
            <a:ext cx="8843962" cy="970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/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blipFill>
                <a:blip r:embed="rId4"/>
                <a:stretch>
                  <a:fillRect l="-172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oogle Shape;2465;p29">
            <a:extLst>
              <a:ext uri="{FF2B5EF4-FFF2-40B4-BE49-F238E27FC236}">
                <a16:creationId xmlns:a16="http://schemas.microsoft.com/office/drawing/2014/main" id="{41BB74B9-49CD-958D-D57E-DA4EA44A1B4F}"/>
              </a:ext>
            </a:extLst>
          </p:cNvPr>
          <p:cNvGrpSpPr/>
          <p:nvPr/>
        </p:nvGrpSpPr>
        <p:grpSpPr>
          <a:xfrm rot="-332580">
            <a:off x="6961246" y="3992343"/>
            <a:ext cx="1509936" cy="802727"/>
            <a:chOff x="12908898" y="8687228"/>
            <a:chExt cx="3019642" cy="1605331"/>
          </a:xfrm>
        </p:grpSpPr>
        <p:sp>
          <p:nvSpPr>
            <p:cNvPr id="10" name="Google Shape;2466;p29">
              <a:extLst>
                <a:ext uri="{FF2B5EF4-FFF2-40B4-BE49-F238E27FC236}">
                  <a16:creationId xmlns:a16="http://schemas.microsoft.com/office/drawing/2014/main" id="{8F6BA749-4B7E-CA4B-6AC5-40F56CDC4967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2467;p29">
              <a:extLst>
                <a:ext uri="{FF2B5EF4-FFF2-40B4-BE49-F238E27FC236}">
                  <a16:creationId xmlns:a16="http://schemas.microsoft.com/office/drawing/2014/main" id="{354EDFF6-0A48-8B76-8F3C-70B40196809B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2" name="Google Shape;2468;p29">
                <a:extLst>
                  <a:ext uri="{FF2B5EF4-FFF2-40B4-BE49-F238E27FC236}">
                    <a16:creationId xmlns:a16="http://schemas.microsoft.com/office/drawing/2014/main" id="{7966C62B-2D2A-44C6-ADBC-9A7989079DEA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69;p29">
                <a:extLst>
                  <a:ext uri="{FF2B5EF4-FFF2-40B4-BE49-F238E27FC236}">
                    <a16:creationId xmlns:a16="http://schemas.microsoft.com/office/drawing/2014/main" id="{03E649DF-5FD4-EA0D-517E-B8E7B1713218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0;p29">
                <a:extLst>
                  <a:ext uri="{FF2B5EF4-FFF2-40B4-BE49-F238E27FC236}">
                    <a16:creationId xmlns:a16="http://schemas.microsoft.com/office/drawing/2014/main" id="{83EE40D3-F17E-82A3-C00A-2349680803F2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471;p29">
                <a:extLst>
                  <a:ext uri="{FF2B5EF4-FFF2-40B4-BE49-F238E27FC236}">
                    <a16:creationId xmlns:a16="http://schemas.microsoft.com/office/drawing/2014/main" id="{A199D41D-49FD-6E13-E7CF-B43E9F192722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12"/>
          <p:cNvGrpSpPr/>
          <p:nvPr/>
        </p:nvGrpSpPr>
        <p:grpSpPr>
          <a:xfrm rot="-220841">
            <a:off x="342672" y="321036"/>
            <a:ext cx="4228374" cy="5686128"/>
            <a:chOff x="684924" y="641317"/>
            <a:chExt cx="8456216" cy="11371396"/>
          </a:xfrm>
        </p:grpSpPr>
        <p:sp>
          <p:nvSpPr>
            <p:cNvPr id="1107" name="Google Shape;1107;p12"/>
            <p:cNvSpPr/>
            <p:nvPr/>
          </p:nvSpPr>
          <p:spPr>
            <a:xfrm>
              <a:off x="693965" y="641317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12"/>
            <p:cNvGrpSpPr/>
            <p:nvPr/>
          </p:nvGrpSpPr>
          <p:grpSpPr>
            <a:xfrm>
              <a:off x="684924" y="1234001"/>
              <a:ext cx="8422489" cy="10367034"/>
              <a:chOff x="684924" y="1234001"/>
              <a:chExt cx="8422489" cy="10367034"/>
            </a:xfrm>
          </p:grpSpPr>
          <p:sp>
            <p:nvSpPr>
              <p:cNvPr id="1109" name="Google Shape;1109;p12"/>
              <p:cNvSpPr/>
              <p:nvPr/>
            </p:nvSpPr>
            <p:spPr>
              <a:xfrm>
                <a:off x="761560" y="1234001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2"/>
              <p:cNvSpPr/>
              <p:nvPr/>
            </p:nvSpPr>
            <p:spPr>
              <a:xfrm>
                <a:off x="762096" y="2165317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2"/>
              <p:cNvSpPr/>
              <p:nvPr/>
            </p:nvSpPr>
            <p:spPr>
              <a:xfrm>
                <a:off x="764442" y="3100066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2"/>
              <p:cNvSpPr/>
              <p:nvPr/>
            </p:nvSpPr>
            <p:spPr>
              <a:xfrm>
                <a:off x="710526" y="4037954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2"/>
              <p:cNvSpPr/>
              <p:nvPr/>
            </p:nvSpPr>
            <p:spPr>
              <a:xfrm>
                <a:off x="748383" y="4973107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2"/>
              <p:cNvSpPr/>
              <p:nvPr/>
            </p:nvSpPr>
            <p:spPr>
              <a:xfrm>
                <a:off x="718857" y="5907589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2"/>
              <p:cNvSpPr/>
              <p:nvPr/>
            </p:nvSpPr>
            <p:spPr>
              <a:xfrm>
                <a:off x="743981" y="6839680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2"/>
              <p:cNvSpPr/>
              <p:nvPr/>
            </p:nvSpPr>
            <p:spPr>
              <a:xfrm>
                <a:off x="742507" y="7775788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2"/>
              <p:cNvSpPr/>
              <p:nvPr/>
            </p:nvSpPr>
            <p:spPr>
              <a:xfrm>
                <a:off x="717959" y="8709528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2"/>
              <p:cNvSpPr/>
              <p:nvPr/>
            </p:nvSpPr>
            <p:spPr>
              <a:xfrm>
                <a:off x="719606" y="9643794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2"/>
              <p:cNvSpPr/>
              <p:nvPr/>
            </p:nvSpPr>
            <p:spPr>
              <a:xfrm>
                <a:off x="684924" y="10580962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2"/>
              <p:cNvSpPr/>
              <p:nvPr/>
            </p:nvSpPr>
            <p:spPr>
              <a:xfrm>
                <a:off x="713104" y="11513641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1" name="Google Shape;1121;p12"/>
            <p:cNvSpPr/>
            <p:nvPr/>
          </p:nvSpPr>
          <p:spPr>
            <a:xfrm>
              <a:off x="1794382" y="741184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12"/>
          <p:cNvGrpSpPr/>
          <p:nvPr/>
        </p:nvGrpSpPr>
        <p:grpSpPr>
          <a:xfrm>
            <a:off x="799993" y="350618"/>
            <a:ext cx="8162729" cy="4595575"/>
            <a:chOff x="1709398" y="1462277"/>
            <a:chExt cx="7431203" cy="7530450"/>
          </a:xfrm>
        </p:grpSpPr>
        <p:sp>
          <p:nvSpPr>
            <p:cNvPr id="1123" name="Google Shape;112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398" y="1462277"/>
              <a:ext cx="7431203" cy="7530450"/>
            </a:xfrm>
            <a:custGeom>
              <a:avLst/>
              <a:gdLst/>
              <a:ahLst/>
              <a:cxnLst/>
              <a:rect l="l" t="t" r="r" b="b"/>
              <a:pathLst>
                <a:path w="7431203" h="7530450" extrusionOk="0">
                  <a:moveTo>
                    <a:pt x="7290334" y="5618007"/>
                  </a:moveTo>
                  <a:cubicBezTo>
                    <a:pt x="6703843" y="6738734"/>
                    <a:pt x="6338207" y="6998338"/>
                    <a:pt x="5770981" y="7372978"/>
                  </a:cubicBezTo>
                  <a:cubicBezTo>
                    <a:pt x="5322992" y="7618290"/>
                    <a:pt x="5935294" y="7495062"/>
                    <a:pt x="126398" y="7527006"/>
                  </a:cubicBezTo>
                  <a:cubicBezTo>
                    <a:pt x="-84329" y="7528196"/>
                    <a:pt x="41668" y="7777679"/>
                    <a:pt x="1590" y="1584051"/>
                  </a:cubicBezTo>
                  <a:cubicBezTo>
                    <a:pt x="5925" y="799062"/>
                    <a:pt x="4013" y="1142872"/>
                    <a:pt x="9176" y="221642"/>
                  </a:cubicBezTo>
                  <a:cubicBezTo>
                    <a:pt x="10139" y="-1711"/>
                    <a:pt x="-65788" y="137888"/>
                    <a:pt x="7304450" y="21"/>
                  </a:cubicBezTo>
                  <a:cubicBezTo>
                    <a:pt x="7373048" y="-1229"/>
                    <a:pt x="7429169" y="54255"/>
                    <a:pt x="7428867" y="122797"/>
                  </a:cubicBezTo>
                  <a:cubicBezTo>
                    <a:pt x="7396977" y="5878485"/>
                    <a:pt x="7512424" y="5189555"/>
                    <a:pt x="7290334" y="56180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7146228" y="6782228"/>
              <a:ext cx="1989554" cy="2205803"/>
            </a:xfrm>
            <a:custGeom>
              <a:avLst/>
              <a:gdLst/>
              <a:ahLst/>
              <a:cxnLst/>
              <a:rect l="l" t="t" r="r" b="b"/>
              <a:pathLst>
                <a:path w="1989554" h="2205803" extrusionOk="0">
                  <a:moveTo>
                    <a:pt x="1989555" y="0"/>
                  </a:moveTo>
                  <a:cubicBezTo>
                    <a:pt x="1869382" y="410485"/>
                    <a:pt x="1033997" y="1881061"/>
                    <a:pt x="0" y="2205804"/>
                  </a:cubicBezTo>
                  <a:cubicBezTo>
                    <a:pt x="562923" y="1821586"/>
                    <a:pt x="770370" y="1134101"/>
                    <a:pt x="878231" y="455833"/>
                  </a:cubicBezTo>
                  <a:cubicBezTo>
                    <a:pt x="893387" y="360422"/>
                    <a:pt x="1140204" y="439116"/>
                    <a:pt x="1398579" y="329306"/>
                  </a:cubicBezTo>
                  <a:cubicBezTo>
                    <a:pt x="1606778" y="240086"/>
                    <a:pt x="1835836" y="183156"/>
                    <a:pt x="1989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1714450" y="1462277"/>
              <a:ext cx="7423831" cy="958134"/>
            </a:xfrm>
            <a:custGeom>
              <a:avLst/>
              <a:gdLst/>
              <a:ahLst/>
              <a:cxnLst/>
              <a:rect l="l" t="t" r="r" b="b"/>
              <a:pathLst>
                <a:path w="7423831" h="958134" extrusionOk="0">
                  <a:moveTo>
                    <a:pt x="7423831" y="122812"/>
                  </a:moveTo>
                  <a:lnTo>
                    <a:pt x="7419993" y="815945"/>
                  </a:lnTo>
                  <a:lnTo>
                    <a:pt x="0" y="958135"/>
                  </a:lnTo>
                  <a:lnTo>
                    <a:pt x="4124" y="221642"/>
                  </a:lnTo>
                  <a:cubicBezTo>
                    <a:pt x="5102" y="-4708"/>
                    <a:pt x="-55067" y="137587"/>
                    <a:pt x="7299399" y="21"/>
                  </a:cubicBezTo>
                  <a:cubicBezTo>
                    <a:pt x="7368011" y="-1229"/>
                    <a:pt x="7424117" y="54255"/>
                    <a:pt x="7423831" y="1228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12"/>
          <p:cNvGrpSpPr/>
          <p:nvPr/>
        </p:nvGrpSpPr>
        <p:grpSpPr>
          <a:xfrm rot="512016">
            <a:off x="30614" y="4483562"/>
            <a:ext cx="2167762" cy="574346"/>
            <a:chOff x="389217" y="8084159"/>
            <a:chExt cx="4335213" cy="1148609"/>
          </a:xfrm>
        </p:grpSpPr>
        <p:sp>
          <p:nvSpPr>
            <p:cNvPr id="1137" name="Google Shape;1137;p12"/>
            <p:cNvSpPr/>
            <p:nvPr/>
          </p:nvSpPr>
          <p:spPr>
            <a:xfrm>
              <a:off x="389217" y="8084159"/>
              <a:ext cx="4335213" cy="1148609"/>
            </a:xfrm>
            <a:custGeom>
              <a:avLst/>
              <a:gdLst/>
              <a:ahLst/>
              <a:cxnLst/>
              <a:rect l="l" t="t" r="r" b="b"/>
              <a:pathLst>
                <a:path w="4335213" h="1148609" extrusionOk="0">
                  <a:moveTo>
                    <a:pt x="288071" y="1111688"/>
                  </a:moveTo>
                  <a:cubicBezTo>
                    <a:pt x="345149" y="1135907"/>
                    <a:pt x="405963" y="1147735"/>
                    <a:pt x="469248" y="1147735"/>
                  </a:cubicBezTo>
                  <a:cubicBezTo>
                    <a:pt x="545644" y="1147735"/>
                    <a:pt x="627345" y="1130222"/>
                    <a:pt x="700151" y="1087054"/>
                  </a:cubicBezTo>
                  <a:cubicBezTo>
                    <a:pt x="766401" y="1131927"/>
                    <a:pt x="840386" y="1147735"/>
                    <a:pt x="906975" y="1147735"/>
                  </a:cubicBezTo>
                  <a:cubicBezTo>
                    <a:pt x="946920" y="1147735"/>
                    <a:pt x="986370" y="1142302"/>
                    <a:pt x="1024347" y="1130993"/>
                  </a:cubicBezTo>
                  <a:cubicBezTo>
                    <a:pt x="1056982" y="1141878"/>
                    <a:pt x="1091733" y="1147735"/>
                    <a:pt x="1127092" y="1147735"/>
                  </a:cubicBezTo>
                  <a:cubicBezTo>
                    <a:pt x="1155400" y="1147735"/>
                    <a:pt x="1180207" y="1143080"/>
                    <a:pt x="1185652" y="1142155"/>
                  </a:cubicBezTo>
                  <a:cubicBezTo>
                    <a:pt x="1197842" y="1139939"/>
                    <a:pt x="1209894" y="1137041"/>
                    <a:pt x="1221747" y="1133441"/>
                  </a:cubicBezTo>
                  <a:cubicBezTo>
                    <a:pt x="1250047" y="1143323"/>
                    <a:pt x="1280255" y="1148601"/>
                    <a:pt x="1311286" y="1148601"/>
                  </a:cubicBezTo>
                  <a:cubicBezTo>
                    <a:pt x="1336786" y="1148601"/>
                    <a:pt x="1362156" y="1145045"/>
                    <a:pt x="1386615" y="1138045"/>
                  </a:cubicBezTo>
                  <a:cubicBezTo>
                    <a:pt x="1415730" y="1144482"/>
                    <a:pt x="1445834" y="1147735"/>
                    <a:pt x="1476597" y="1147735"/>
                  </a:cubicBezTo>
                  <a:cubicBezTo>
                    <a:pt x="1553148" y="1147735"/>
                    <a:pt x="1622945" y="1127653"/>
                    <a:pt x="1682693" y="1093181"/>
                  </a:cubicBezTo>
                  <a:cubicBezTo>
                    <a:pt x="1692525" y="1095456"/>
                    <a:pt x="1702661" y="1097195"/>
                    <a:pt x="1713083" y="1098346"/>
                  </a:cubicBezTo>
                  <a:cubicBezTo>
                    <a:pt x="1722837" y="1103685"/>
                    <a:pt x="1732947" y="1108703"/>
                    <a:pt x="1743412" y="1113350"/>
                  </a:cubicBezTo>
                  <a:cubicBezTo>
                    <a:pt x="1794914" y="1136219"/>
                    <a:pt x="1851957" y="1148670"/>
                    <a:pt x="1911089" y="1147718"/>
                  </a:cubicBezTo>
                  <a:cubicBezTo>
                    <a:pt x="1979057" y="1146948"/>
                    <a:pt x="2047822" y="1129011"/>
                    <a:pt x="2108194" y="1092410"/>
                  </a:cubicBezTo>
                  <a:cubicBezTo>
                    <a:pt x="2171783" y="1128855"/>
                    <a:pt x="2244780" y="1147735"/>
                    <a:pt x="2322051" y="1147735"/>
                  </a:cubicBezTo>
                  <a:cubicBezTo>
                    <a:pt x="2372166" y="1147735"/>
                    <a:pt x="2423876" y="1139637"/>
                    <a:pt x="2473228" y="1121111"/>
                  </a:cubicBezTo>
                  <a:cubicBezTo>
                    <a:pt x="2503063" y="1132628"/>
                    <a:pt x="2535811" y="1139195"/>
                    <a:pt x="2570476" y="1139195"/>
                  </a:cubicBezTo>
                  <a:cubicBezTo>
                    <a:pt x="2582120" y="1139195"/>
                    <a:pt x="2682593" y="1139239"/>
                    <a:pt x="2701087" y="1139836"/>
                  </a:cubicBezTo>
                  <a:cubicBezTo>
                    <a:pt x="2704373" y="1139974"/>
                    <a:pt x="2707659" y="1140043"/>
                    <a:pt x="2710954" y="1140043"/>
                  </a:cubicBezTo>
                  <a:cubicBezTo>
                    <a:pt x="2747405" y="1140043"/>
                    <a:pt x="2783499" y="1132758"/>
                    <a:pt x="2817132" y="1118472"/>
                  </a:cubicBezTo>
                  <a:cubicBezTo>
                    <a:pt x="2826227" y="1114604"/>
                    <a:pt x="2835045" y="1110278"/>
                    <a:pt x="2843551" y="1105511"/>
                  </a:cubicBezTo>
                  <a:cubicBezTo>
                    <a:pt x="2881900" y="1127047"/>
                    <a:pt x="2926856" y="1140052"/>
                    <a:pt x="2975628" y="1140052"/>
                  </a:cubicBezTo>
                  <a:lnTo>
                    <a:pt x="3154638" y="1140052"/>
                  </a:lnTo>
                  <a:cubicBezTo>
                    <a:pt x="3178195" y="1140052"/>
                    <a:pt x="3200877" y="1137024"/>
                    <a:pt x="3222362" y="1131460"/>
                  </a:cubicBezTo>
                  <a:cubicBezTo>
                    <a:pt x="3252232" y="1142622"/>
                    <a:pt x="3284347" y="1148609"/>
                    <a:pt x="3317407" y="1148609"/>
                  </a:cubicBezTo>
                  <a:cubicBezTo>
                    <a:pt x="3342907" y="1148609"/>
                    <a:pt x="3368277" y="1145053"/>
                    <a:pt x="3392736" y="1138053"/>
                  </a:cubicBezTo>
                  <a:cubicBezTo>
                    <a:pt x="3421852" y="1144491"/>
                    <a:pt x="3451955" y="1147744"/>
                    <a:pt x="3482727" y="1147744"/>
                  </a:cubicBezTo>
                  <a:cubicBezTo>
                    <a:pt x="3548544" y="1147744"/>
                    <a:pt x="3611760" y="1132792"/>
                    <a:pt x="3668863" y="1103979"/>
                  </a:cubicBezTo>
                  <a:cubicBezTo>
                    <a:pt x="3681696" y="1097498"/>
                    <a:pt x="3693973" y="1090455"/>
                    <a:pt x="3705695" y="1082918"/>
                  </a:cubicBezTo>
                  <a:cubicBezTo>
                    <a:pt x="3718840" y="1090931"/>
                    <a:pt x="3732227" y="1098164"/>
                    <a:pt x="3745727" y="1104619"/>
                  </a:cubicBezTo>
                  <a:cubicBezTo>
                    <a:pt x="3800853" y="1130975"/>
                    <a:pt x="3864910" y="1147744"/>
                    <a:pt x="3932418" y="1147744"/>
                  </a:cubicBezTo>
                  <a:cubicBezTo>
                    <a:pt x="3993077" y="1147744"/>
                    <a:pt x="4082408" y="1139905"/>
                    <a:pt x="4166936" y="1087764"/>
                  </a:cubicBezTo>
                  <a:cubicBezTo>
                    <a:pt x="4226337" y="1051129"/>
                    <a:pt x="4272065" y="999515"/>
                    <a:pt x="4302698" y="938367"/>
                  </a:cubicBezTo>
                  <a:cubicBezTo>
                    <a:pt x="4311724" y="920448"/>
                    <a:pt x="4331770" y="876855"/>
                    <a:pt x="4331770" y="817585"/>
                  </a:cubicBezTo>
                  <a:cubicBezTo>
                    <a:pt x="4331770" y="795555"/>
                    <a:pt x="4329047" y="774521"/>
                    <a:pt x="4324175" y="754680"/>
                  </a:cubicBezTo>
                  <a:cubicBezTo>
                    <a:pt x="4329082" y="737954"/>
                    <a:pt x="4332360" y="720312"/>
                    <a:pt x="4333487" y="701925"/>
                  </a:cubicBezTo>
                  <a:cubicBezTo>
                    <a:pt x="4335325" y="680215"/>
                    <a:pt x="4335212" y="661257"/>
                    <a:pt x="4335212" y="653470"/>
                  </a:cubicBezTo>
                  <a:cubicBezTo>
                    <a:pt x="4335212" y="547665"/>
                    <a:pt x="4309860" y="435241"/>
                    <a:pt x="4236534" y="344250"/>
                  </a:cubicBezTo>
                  <a:cubicBezTo>
                    <a:pt x="4200829" y="299948"/>
                    <a:pt x="4156012" y="263936"/>
                    <a:pt x="4103954" y="239042"/>
                  </a:cubicBezTo>
                  <a:cubicBezTo>
                    <a:pt x="4048333" y="212453"/>
                    <a:pt x="3989817" y="201083"/>
                    <a:pt x="3933286" y="201083"/>
                  </a:cubicBezTo>
                  <a:cubicBezTo>
                    <a:pt x="3850656" y="201083"/>
                    <a:pt x="3776333" y="225034"/>
                    <a:pt x="3714192" y="264248"/>
                  </a:cubicBezTo>
                  <a:cubicBezTo>
                    <a:pt x="3666739" y="233920"/>
                    <a:pt x="3612566" y="213733"/>
                    <a:pt x="3553590" y="205401"/>
                  </a:cubicBezTo>
                  <a:cubicBezTo>
                    <a:pt x="3539735" y="178846"/>
                    <a:pt x="3521830" y="155371"/>
                    <a:pt x="3501168" y="135565"/>
                  </a:cubicBezTo>
                  <a:cubicBezTo>
                    <a:pt x="3452128" y="88538"/>
                    <a:pt x="3385297" y="60045"/>
                    <a:pt x="3302546" y="60278"/>
                  </a:cubicBezTo>
                  <a:cubicBezTo>
                    <a:pt x="3302546" y="60278"/>
                    <a:pt x="3296919" y="60529"/>
                    <a:pt x="3293295" y="60720"/>
                  </a:cubicBezTo>
                  <a:cubicBezTo>
                    <a:pt x="3283809" y="60088"/>
                    <a:pt x="3269365" y="59197"/>
                    <a:pt x="3248035" y="59197"/>
                  </a:cubicBezTo>
                  <a:cubicBezTo>
                    <a:pt x="3239972" y="59197"/>
                    <a:pt x="3231978" y="59560"/>
                    <a:pt x="3224070" y="60261"/>
                  </a:cubicBezTo>
                  <a:cubicBezTo>
                    <a:pt x="3180016" y="28419"/>
                    <a:pt x="3127196" y="7428"/>
                    <a:pt x="3069173" y="1614"/>
                  </a:cubicBezTo>
                  <a:cubicBezTo>
                    <a:pt x="2921958" y="-13131"/>
                    <a:pt x="2788112" y="74590"/>
                    <a:pt x="2738743" y="206742"/>
                  </a:cubicBezTo>
                  <a:cubicBezTo>
                    <a:pt x="2724515" y="209286"/>
                    <a:pt x="2710599" y="212660"/>
                    <a:pt x="2697038" y="216779"/>
                  </a:cubicBezTo>
                  <a:cubicBezTo>
                    <a:pt x="2681327" y="213145"/>
                    <a:pt x="2665070" y="210809"/>
                    <a:pt x="2648380" y="209900"/>
                  </a:cubicBezTo>
                  <a:cubicBezTo>
                    <a:pt x="2627102" y="208922"/>
                    <a:pt x="2607056" y="209312"/>
                    <a:pt x="2595889" y="209485"/>
                  </a:cubicBezTo>
                  <a:cubicBezTo>
                    <a:pt x="2589455" y="209589"/>
                    <a:pt x="2585337" y="209641"/>
                    <a:pt x="2581617" y="209641"/>
                  </a:cubicBezTo>
                  <a:lnTo>
                    <a:pt x="2556776" y="209641"/>
                  </a:lnTo>
                  <a:cubicBezTo>
                    <a:pt x="2524748" y="209641"/>
                    <a:pt x="2494323" y="215248"/>
                    <a:pt x="2466318" y="225207"/>
                  </a:cubicBezTo>
                  <a:cubicBezTo>
                    <a:pt x="2415336" y="208023"/>
                    <a:pt x="2363738" y="201083"/>
                    <a:pt x="2316900" y="201083"/>
                  </a:cubicBezTo>
                  <a:cubicBezTo>
                    <a:pt x="2267227" y="201083"/>
                    <a:pt x="2217901" y="208948"/>
                    <a:pt x="2170812" y="225752"/>
                  </a:cubicBezTo>
                  <a:cubicBezTo>
                    <a:pt x="2133789" y="209805"/>
                    <a:pt x="2090194" y="200772"/>
                    <a:pt x="2041744" y="205167"/>
                  </a:cubicBezTo>
                  <a:cubicBezTo>
                    <a:pt x="2030056" y="206223"/>
                    <a:pt x="2018880" y="207988"/>
                    <a:pt x="2008207" y="210316"/>
                  </a:cubicBezTo>
                  <a:cubicBezTo>
                    <a:pt x="1978537" y="203956"/>
                    <a:pt x="1946976" y="200417"/>
                    <a:pt x="1914306" y="201092"/>
                  </a:cubicBezTo>
                  <a:cubicBezTo>
                    <a:pt x="1841006" y="201871"/>
                    <a:pt x="1768504" y="222429"/>
                    <a:pt x="1706372" y="263183"/>
                  </a:cubicBezTo>
                  <a:cubicBezTo>
                    <a:pt x="1699852" y="259065"/>
                    <a:pt x="1693132" y="255093"/>
                    <a:pt x="1686204" y="251277"/>
                  </a:cubicBezTo>
                  <a:cubicBezTo>
                    <a:pt x="1642809" y="227361"/>
                    <a:pt x="1596006" y="212254"/>
                    <a:pt x="1547425" y="205392"/>
                  </a:cubicBezTo>
                  <a:cubicBezTo>
                    <a:pt x="1533570" y="178854"/>
                    <a:pt x="1515683" y="155388"/>
                    <a:pt x="1495030" y="135574"/>
                  </a:cubicBezTo>
                  <a:cubicBezTo>
                    <a:pt x="1445973" y="88512"/>
                    <a:pt x="1379115" y="60036"/>
                    <a:pt x="1296382" y="60270"/>
                  </a:cubicBezTo>
                  <a:cubicBezTo>
                    <a:pt x="1296382" y="60270"/>
                    <a:pt x="1290763" y="60521"/>
                    <a:pt x="1287139" y="60711"/>
                  </a:cubicBezTo>
                  <a:cubicBezTo>
                    <a:pt x="1277654" y="60079"/>
                    <a:pt x="1263217" y="59188"/>
                    <a:pt x="1241888" y="59188"/>
                  </a:cubicBezTo>
                  <a:cubicBezTo>
                    <a:pt x="1165788" y="59188"/>
                    <a:pt x="1098236" y="90892"/>
                    <a:pt x="1050662" y="138369"/>
                  </a:cubicBezTo>
                  <a:cubicBezTo>
                    <a:pt x="1029116" y="159871"/>
                    <a:pt x="1011107" y="185119"/>
                    <a:pt x="997694" y="213041"/>
                  </a:cubicBezTo>
                  <a:cubicBezTo>
                    <a:pt x="997347" y="213050"/>
                    <a:pt x="997052" y="213067"/>
                    <a:pt x="996784" y="213076"/>
                  </a:cubicBezTo>
                  <a:cubicBezTo>
                    <a:pt x="965925" y="213474"/>
                    <a:pt x="935553" y="219089"/>
                    <a:pt x="906880" y="229576"/>
                  </a:cubicBezTo>
                  <a:cubicBezTo>
                    <a:pt x="888516" y="185906"/>
                    <a:pt x="860016" y="151599"/>
                    <a:pt x="830866" y="126887"/>
                  </a:cubicBezTo>
                  <a:cubicBezTo>
                    <a:pt x="802548" y="103075"/>
                    <a:pt x="763818" y="80067"/>
                    <a:pt x="714830" y="69199"/>
                  </a:cubicBezTo>
                  <a:cubicBezTo>
                    <a:pt x="680859" y="61646"/>
                    <a:pt x="647252" y="61170"/>
                    <a:pt x="615657" y="66197"/>
                  </a:cubicBezTo>
                  <a:cubicBezTo>
                    <a:pt x="574863" y="55805"/>
                    <a:pt x="534667" y="51496"/>
                    <a:pt x="497523" y="51496"/>
                  </a:cubicBezTo>
                  <a:cubicBezTo>
                    <a:pt x="385639" y="51496"/>
                    <a:pt x="279054" y="90874"/>
                    <a:pt x="198289" y="164353"/>
                  </a:cubicBezTo>
                  <a:cubicBezTo>
                    <a:pt x="156991" y="201922"/>
                    <a:pt x="122986" y="248032"/>
                    <a:pt x="99671" y="300727"/>
                  </a:cubicBezTo>
                  <a:cubicBezTo>
                    <a:pt x="77562" y="350688"/>
                    <a:pt x="65605" y="405398"/>
                    <a:pt x="65605" y="461995"/>
                  </a:cubicBezTo>
                  <a:cubicBezTo>
                    <a:pt x="65605" y="511099"/>
                    <a:pt x="74700" y="561743"/>
                    <a:pt x="94087" y="610509"/>
                  </a:cubicBezTo>
                  <a:cubicBezTo>
                    <a:pt x="85218" y="620261"/>
                    <a:pt x="77406" y="628853"/>
                    <a:pt x="77276" y="628992"/>
                  </a:cubicBezTo>
                  <a:cubicBezTo>
                    <a:pt x="55773" y="652726"/>
                    <a:pt x="14476" y="704477"/>
                    <a:pt x="2961" y="781071"/>
                  </a:cubicBezTo>
                  <a:cubicBezTo>
                    <a:pt x="-3056" y="821089"/>
                    <a:pt x="-420" y="865650"/>
                    <a:pt x="15663" y="910185"/>
                  </a:cubicBezTo>
                  <a:cubicBezTo>
                    <a:pt x="33004" y="958190"/>
                    <a:pt x="61634" y="994307"/>
                    <a:pt x="90827" y="1020377"/>
                  </a:cubicBezTo>
                  <a:cubicBezTo>
                    <a:pt x="129515" y="1054676"/>
                    <a:pt x="180289" y="1080089"/>
                    <a:pt x="238303" y="1086838"/>
                  </a:cubicBezTo>
                  <a:cubicBezTo>
                    <a:pt x="253910" y="1095863"/>
                    <a:pt x="270479" y="1104221"/>
                    <a:pt x="288071" y="11116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8" name="Google Shape;1138;p12"/>
            <p:cNvGrpSpPr/>
            <p:nvPr/>
          </p:nvGrpSpPr>
          <p:grpSpPr>
            <a:xfrm>
              <a:off x="630109" y="8326342"/>
              <a:ext cx="3853420" cy="666003"/>
              <a:chOff x="630109" y="8326342"/>
              <a:chExt cx="3853420" cy="666003"/>
            </a:xfrm>
          </p:grpSpPr>
          <p:sp>
            <p:nvSpPr>
              <p:cNvPr id="1139" name="Google Shape;1139;p12"/>
              <p:cNvSpPr/>
              <p:nvPr/>
            </p:nvSpPr>
            <p:spPr>
              <a:xfrm>
                <a:off x="630109" y="8376069"/>
                <a:ext cx="445471" cy="615402"/>
              </a:xfrm>
              <a:custGeom>
                <a:avLst/>
                <a:gdLst/>
                <a:ahLst/>
                <a:cxnLst/>
                <a:rect l="l" t="t" r="r" b="b"/>
                <a:pathLst>
                  <a:path w="445471" h="615402" extrusionOk="0">
                    <a:moveTo>
                      <a:pt x="385101" y="30760"/>
                    </a:moveTo>
                    <a:lnTo>
                      <a:pt x="379959" y="36756"/>
                    </a:lnTo>
                    <a:cubicBezTo>
                      <a:pt x="343985" y="11101"/>
                      <a:pt x="299445" y="0"/>
                      <a:pt x="256622" y="0"/>
                    </a:cubicBezTo>
                    <a:cubicBezTo>
                      <a:pt x="146126" y="0"/>
                      <a:pt x="65613" y="76931"/>
                      <a:pt x="65613" y="170085"/>
                    </a:cubicBezTo>
                    <a:cubicBezTo>
                      <a:pt x="65613" y="221378"/>
                      <a:pt x="90453" y="277794"/>
                      <a:pt x="149560" y="313685"/>
                    </a:cubicBezTo>
                    <a:cubicBezTo>
                      <a:pt x="168401" y="325651"/>
                      <a:pt x="194091" y="335057"/>
                      <a:pt x="265189" y="360695"/>
                    </a:cubicBezTo>
                    <a:cubicBezTo>
                      <a:pt x="333711" y="385484"/>
                      <a:pt x="348260" y="426507"/>
                      <a:pt x="348260" y="460693"/>
                    </a:cubicBezTo>
                    <a:cubicBezTo>
                      <a:pt x="348260" y="523088"/>
                      <a:pt x="301154" y="555570"/>
                      <a:pt x="230056" y="555570"/>
                    </a:cubicBezTo>
                    <a:cubicBezTo>
                      <a:pt x="179525" y="555570"/>
                      <a:pt x="139268" y="539337"/>
                      <a:pt x="99011" y="494889"/>
                    </a:cubicBezTo>
                    <a:lnTo>
                      <a:pt x="100728" y="493175"/>
                    </a:lnTo>
                    <a:cubicBezTo>
                      <a:pt x="117002" y="475230"/>
                      <a:pt x="122993" y="457284"/>
                      <a:pt x="106719" y="442748"/>
                    </a:cubicBezTo>
                    <a:cubicBezTo>
                      <a:pt x="91303" y="429059"/>
                      <a:pt x="73321" y="434207"/>
                      <a:pt x="57038" y="452153"/>
                    </a:cubicBezTo>
                    <a:lnTo>
                      <a:pt x="15073" y="498298"/>
                    </a:lnTo>
                    <a:cubicBezTo>
                      <a:pt x="-1202" y="516261"/>
                      <a:pt x="-6335" y="534206"/>
                      <a:pt x="9931" y="548743"/>
                    </a:cubicBezTo>
                    <a:cubicBezTo>
                      <a:pt x="25347" y="562414"/>
                      <a:pt x="43338" y="556435"/>
                      <a:pt x="58754" y="539337"/>
                    </a:cubicBezTo>
                    <a:cubicBezTo>
                      <a:pt x="104144" y="586347"/>
                      <a:pt x="156392" y="615403"/>
                      <a:pt x="228339" y="615403"/>
                    </a:cubicBezTo>
                    <a:cubicBezTo>
                      <a:pt x="330269" y="615403"/>
                      <a:pt x="408207" y="557283"/>
                      <a:pt x="408207" y="459845"/>
                    </a:cubicBezTo>
                    <a:cubicBezTo>
                      <a:pt x="408207" y="405991"/>
                      <a:pt x="384225" y="341027"/>
                      <a:pt x="284870" y="304271"/>
                    </a:cubicBezTo>
                    <a:cubicBezTo>
                      <a:pt x="209498" y="276920"/>
                      <a:pt x="195799" y="271789"/>
                      <a:pt x="181233" y="262383"/>
                    </a:cubicBezTo>
                    <a:cubicBezTo>
                      <a:pt x="146118" y="240172"/>
                      <a:pt x="125569" y="210242"/>
                      <a:pt x="125569" y="171790"/>
                    </a:cubicBezTo>
                    <a:cubicBezTo>
                      <a:pt x="125569" y="112805"/>
                      <a:pt x="173525" y="59816"/>
                      <a:pt x="261755" y="59816"/>
                    </a:cubicBezTo>
                    <a:cubicBezTo>
                      <a:pt x="298578" y="59816"/>
                      <a:pt x="319145" y="69221"/>
                      <a:pt x="341410" y="83758"/>
                    </a:cubicBezTo>
                    <a:cubicBezTo>
                      <a:pt x="326844" y="103417"/>
                      <a:pt x="328561" y="117936"/>
                      <a:pt x="341410" y="129054"/>
                    </a:cubicBezTo>
                    <a:cubicBezTo>
                      <a:pt x="356826" y="141869"/>
                      <a:pt x="374818" y="136747"/>
                      <a:pt x="391092" y="117088"/>
                    </a:cubicBezTo>
                    <a:lnTo>
                      <a:pt x="431349" y="69230"/>
                    </a:lnTo>
                    <a:cubicBezTo>
                      <a:pt x="446765" y="50419"/>
                      <a:pt x="451898" y="33321"/>
                      <a:pt x="434774" y="18802"/>
                    </a:cubicBezTo>
                    <a:cubicBezTo>
                      <a:pt x="418508" y="5122"/>
                      <a:pt x="401375" y="11101"/>
                      <a:pt x="385101" y="3076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12"/>
              <p:cNvSpPr/>
              <p:nvPr/>
            </p:nvSpPr>
            <p:spPr>
              <a:xfrm>
                <a:off x="1080368" y="8533812"/>
                <a:ext cx="512188" cy="457660"/>
              </a:xfrm>
              <a:custGeom>
                <a:avLst/>
                <a:gdLst/>
                <a:ahLst/>
                <a:cxnLst/>
                <a:rect l="l" t="t" r="r" b="b"/>
                <a:pathLst>
                  <a:path w="512188" h="457660" extrusionOk="0">
                    <a:moveTo>
                      <a:pt x="482206" y="320066"/>
                    </a:moveTo>
                    <a:cubicBezTo>
                      <a:pt x="465073" y="320066"/>
                      <a:pt x="452224" y="333754"/>
                      <a:pt x="452224" y="349130"/>
                    </a:cubicBezTo>
                    <a:cubicBezTo>
                      <a:pt x="452224" y="357670"/>
                      <a:pt x="453082" y="364514"/>
                      <a:pt x="453082" y="370485"/>
                    </a:cubicBezTo>
                    <a:cubicBezTo>
                      <a:pt x="453082" y="388447"/>
                      <a:pt x="449657" y="396988"/>
                      <a:pt x="434241" y="397836"/>
                    </a:cubicBezTo>
                    <a:cubicBezTo>
                      <a:pt x="415400" y="398701"/>
                      <a:pt x="414542" y="382451"/>
                      <a:pt x="411117" y="353404"/>
                    </a:cubicBezTo>
                    <a:cubicBezTo>
                      <a:pt x="410259" y="343134"/>
                      <a:pt x="409400" y="312365"/>
                      <a:pt x="409400" y="273047"/>
                    </a:cubicBezTo>
                    <a:cubicBezTo>
                      <a:pt x="409400" y="225189"/>
                      <a:pt x="410259" y="167917"/>
                      <a:pt x="411117" y="124317"/>
                    </a:cubicBezTo>
                    <a:cubicBezTo>
                      <a:pt x="411967" y="105523"/>
                      <a:pt x="411967" y="87577"/>
                      <a:pt x="411967" y="70480"/>
                    </a:cubicBezTo>
                    <a:cubicBezTo>
                      <a:pt x="411967" y="55095"/>
                      <a:pt x="412825" y="36284"/>
                      <a:pt x="406825" y="20900"/>
                    </a:cubicBezTo>
                    <a:cubicBezTo>
                      <a:pt x="402551" y="9781"/>
                      <a:pt x="392259" y="2954"/>
                      <a:pt x="380277" y="2089"/>
                    </a:cubicBezTo>
                    <a:cubicBezTo>
                      <a:pt x="365710" y="1241"/>
                      <a:pt x="316037" y="3802"/>
                      <a:pt x="309188" y="3802"/>
                    </a:cubicBezTo>
                    <a:cubicBezTo>
                      <a:pt x="292055" y="3802"/>
                      <a:pt x="279214" y="17474"/>
                      <a:pt x="279214" y="33715"/>
                    </a:cubicBezTo>
                    <a:cubicBezTo>
                      <a:pt x="279214" y="50812"/>
                      <a:pt x="292055" y="63627"/>
                      <a:pt x="309188" y="63627"/>
                    </a:cubicBezTo>
                    <a:cubicBezTo>
                      <a:pt x="316896" y="63627"/>
                      <a:pt x="327170" y="63627"/>
                      <a:pt x="352011" y="61914"/>
                    </a:cubicBezTo>
                    <a:cubicBezTo>
                      <a:pt x="351153" y="81572"/>
                      <a:pt x="350303" y="131152"/>
                      <a:pt x="350303" y="185854"/>
                    </a:cubicBezTo>
                    <a:cubicBezTo>
                      <a:pt x="343444" y="296115"/>
                      <a:pt x="317754" y="397827"/>
                      <a:pt x="215833" y="397827"/>
                    </a:cubicBezTo>
                    <a:cubicBezTo>
                      <a:pt x="143886" y="397827"/>
                      <a:pt x="134461" y="307234"/>
                      <a:pt x="134461" y="202952"/>
                    </a:cubicBezTo>
                    <a:lnTo>
                      <a:pt x="135319" y="134579"/>
                    </a:lnTo>
                    <a:cubicBezTo>
                      <a:pt x="135319" y="99518"/>
                      <a:pt x="134461" y="63627"/>
                      <a:pt x="131895" y="27736"/>
                    </a:cubicBezTo>
                    <a:cubicBezTo>
                      <a:pt x="130187" y="15769"/>
                      <a:pt x="120762" y="1233"/>
                      <a:pt x="102779" y="385"/>
                    </a:cubicBezTo>
                    <a:cubicBezTo>
                      <a:pt x="52239" y="-481"/>
                      <a:pt x="42823" y="385"/>
                      <a:pt x="33399" y="385"/>
                    </a:cubicBezTo>
                    <a:cubicBezTo>
                      <a:pt x="16274" y="385"/>
                      <a:pt x="0" y="12334"/>
                      <a:pt x="0" y="30297"/>
                    </a:cubicBezTo>
                    <a:cubicBezTo>
                      <a:pt x="0" y="45681"/>
                      <a:pt x="11124" y="58496"/>
                      <a:pt x="26549" y="60209"/>
                    </a:cubicBezTo>
                    <a:cubicBezTo>
                      <a:pt x="31690" y="61057"/>
                      <a:pt x="37682" y="61057"/>
                      <a:pt x="44531" y="61057"/>
                    </a:cubicBezTo>
                    <a:lnTo>
                      <a:pt x="73655" y="60209"/>
                    </a:lnTo>
                    <a:cubicBezTo>
                      <a:pt x="74505" y="84999"/>
                      <a:pt x="75363" y="109789"/>
                      <a:pt x="75363" y="134579"/>
                    </a:cubicBezTo>
                    <a:lnTo>
                      <a:pt x="74505" y="202104"/>
                    </a:lnTo>
                    <a:cubicBezTo>
                      <a:pt x="74505" y="383316"/>
                      <a:pt x="117337" y="457660"/>
                      <a:pt x="215833" y="457660"/>
                    </a:cubicBezTo>
                    <a:cubicBezTo>
                      <a:pt x="280922" y="457660"/>
                      <a:pt x="324604" y="426043"/>
                      <a:pt x="353728" y="378168"/>
                    </a:cubicBezTo>
                    <a:cubicBezTo>
                      <a:pt x="356303" y="396979"/>
                      <a:pt x="362294" y="414925"/>
                      <a:pt x="375144" y="430309"/>
                    </a:cubicBezTo>
                    <a:cubicBezTo>
                      <a:pt x="388852" y="447407"/>
                      <a:pt x="412825" y="457660"/>
                      <a:pt x="435949" y="457660"/>
                    </a:cubicBezTo>
                    <a:cubicBezTo>
                      <a:pt x="441100" y="457660"/>
                      <a:pt x="446232" y="456812"/>
                      <a:pt x="451374" y="455964"/>
                    </a:cubicBezTo>
                    <a:cubicBezTo>
                      <a:pt x="498481" y="447407"/>
                      <a:pt x="512188" y="406384"/>
                      <a:pt x="512188" y="356813"/>
                    </a:cubicBezTo>
                    <a:lnTo>
                      <a:pt x="512188" y="346560"/>
                    </a:lnTo>
                    <a:cubicBezTo>
                      <a:pt x="510463" y="331184"/>
                      <a:pt x="497613" y="320066"/>
                      <a:pt x="482206" y="32006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12"/>
              <p:cNvSpPr/>
              <p:nvPr/>
            </p:nvSpPr>
            <p:spPr>
              <a:xfrm>
                <a:off x="1601166" y="8383761"/>
                <a:ext cx="455648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48" h="608584" extrusionOk="0">
                    <a:moveTo>
                      <a:pt x="273214" y="141886"/>
                    </a:moveTo>
                    <a:cubicBezTo>
                      <a:pt x="204691" y="141886"/>
                      <a:pt x="156735" y="172655"/>
                      <a:pt x="125895" y="216256"/>
                    </a:cubicBezTo>
                    <a:lnTo>
                      <a:pt x="125895" y="109404"/>
                    </a:lnTo>
                    <a:cubicBezTo>
                      <a:pt x="125895" y="78635"/>
                      <a:pt x="125895" y="54702"/>
                      <a:pt x="125036" y="29912"/>
                    </a:cubicBezTo>
                    <a:cubicBezTo>
                      <a:pt x="125036" y="13680"/>
                      <a:pt x="111328" y="848"/>
                      <a:pt x="95063" y="848"/>
                    </a:cubicBezTo>
                    <a:lnTo>
                      <a:pt x="75363" y="1713"/>
                    </a:lnTo>
                    <a:cubicBezTo>
                      <a:pt x="62522" y="1713"/>
                      <a:pt x="54814" y="0"/>
                      <a:pt x="29974" y="0"/>
                    </a:cubicBezTo>
                    <a:cubicBezTo>
                      <a:pt x="13699" y="0"/>
                      <a:pt x="0" y="13689"/>
                      <a:pt x="0" y="30769"/>
                    </a:cubicBezTo>
                    <a:cubicBezTo>
                      <a:pt x="0" y="46171"/>
                      <a:pt x="12841" y="59833"/>
                      <a:pt x="28257" y="59833"/>
                    </a:cubicBezTo>
                    <a:cubicBezTo>
                      <a:pt x="47106" y="60681"/>
                      <a:pt x="57381" y="61546"/>
                      <a:pt x="65947" y="61546"/>
                    </a:cubicBezTo>
                    <a:lnTo>
                      <a:pt x="65947" y="403439"/>
                    </a:lnTo>
                    <a:cubicBezTo>
                      <a:pt x="65947" y="425667"/>
                      <a:pt x="66797" y="464137"/>
                      <a:pt x="67655" y="500876"/>
                    </a:cubicBezTo>
                    <a:cubicBezTo>
                      <a:pt x="68514" y="533376"/>
                      <a:pt x="69363" y="564136"/>
                      <a:pt x="69363" y="578672"/>
                    </a:cubicBezTo>
                    <a:cubicBezTo>
                      <a:pt x="69363" y="595770"/>
                      <a:pt x="83071" y="608584"/>
                      <a:pt x="99337" y="608584"/>
                    </a:cubicBezTo>
                    <a:cubicBezTo>
                      <a:pt x="116470" y="608584"/>
                      <a:pt x="129319" y="595770"/>
                      <a:pt x="129319" y="578672"/>
                    </a:cubicBezTo>
                    <a:cubicBezTo>
                      <a:pt x="129319" y="569267"/>
                      <a:pt x="129319" y="553017"/>
                      <a:pt x="128461" y="535071"/>
                    </a:cubicBezTo>
                    <a:cubicBezTo>
                      <a:pt x="157576" y="576959"/>
                      <a:pt x="201258" y="607719"/>
                      <a:pt x="264648" y="607719"/>
                    </a:cubicBezTo>
                    <a:cubicBezTo>
                      <a:pt x="386268" y="607719"/>
                      <a:pt x="455648" y="493184"/>
                      <a:pt x="455648" y="369261"/>
                    </a:cubicBezTo>
                    <a:cubicBezTo>
                      <a:pt x="455648" y="271806"/>
                      <a:pt x="412825" y="141886"/>
                      <a:pt x="273214" y="141886"/>
                    </a:cubicBezTo>
                    <a:close/>
                    <a:moveTo>
                      <a:pt x="262939" y="547886"/>
                    </a:moveTo>
                    <a:cubicBezTo>
                      <a:pt x="178143" y="547886"/>
                      <a:pt x="127611" y="462415"/>
                      <a:pt x="125895" y="370957"/>
                    </a:cubicBezTo>
                    <a:lnTo>
                      <a:pt x="125895" y="361551"/>
                    </a:lnTo>
                    <a:cubicBezTo>
                      <a:pt x="127603" y="269236"/>
                      <a:pt x="181559" y="201719"/>
                      <a:pt x="266364" y="201719"/>
                    </a:cubicBezTo>
                    <a:cubicBezTo>
                      <a:pt x="363144" y="201719"/>
                      <a:pt x="395692" y="288056"/>
                      <a:pt x="395692" y="365834"/>
                    </a:cubicBezTo>
                    <a:cubicBezTo>
                      <a:pt x="395692" y="455580"/>
                      <a:pt x="352019" y="547886"/>
                      <a:pt x="262939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12"/>
              <p:cNvSpPr/>
              <p:nvPr/>
            </p:nvSpPr>
            <p:spPr>
              <a:xfrm>
                <a:off x="2103582" y="8525605"/>
                <a:ext cx="380124" cy="465888"/>
              </a:xfrm>
              <a:custGeom>
                <a:avLst/>
                <a:gdLst/>
                <a:ahLst/>
                <a:cxnLst/>
                <a:rect l="l" t="t" r="r" b="b"/>
                <a:pathLst>
                  <a:path w="380124" h="465888" extrusionOk="0">
                    <a:moveTo>
                      <a:pt x="369552" y="10296"/>
                    </a:moveTo>
                    <a:cubicBezTo>
                      <a:pt x="354136" y="-2519"/>
                      <a:pt x="337003" y="1755"/>
                      <a:pt x="319870" y="22262"/>
                    </a:cubicBezTo>
                    <a:lnTo>
                      <a:pt x="312162" y="31668"/>
                    </a:lnTo>
                    <a:cubicBezTo>
                      <a:pt x="284755" y="14570"/>
                      <a:pt x="243649" y="-814"/>
                      <a:pt x="202525" y="33"/>
                    </a:cubicBezTo>
                    <a:cubicBezTo>
                      <a:pt x="122869" y="881"/>
                      <a:pt x="66330" y="57305"/>
                      <a:pt x="68055" y="133380"/>
                    </a:cubicBezTo>
                    <a:cubicBezTo>
                      <a:pt x="68905" y="202618"/>
                      <a:pt x="117737" y="235948"/>
                      <a:pt x="180259" y="262451"/>
                    </a:cubicBezTo>
                    <a:cubicBezTo>
                      <a:pt x="198242" y="269278"/>
                      <a:pt x="215374" y="276122"/>
                      <a:pt x="229941" y="287241"/>
                    </a:cubicBezTo>
                    <a:cubicBezTo>
                      <a:pt x="252215" y="301760"/>
                      <a:pt x="265056" y="323132"/>
                      <a:pt x="265056" y="344513"/>
                    </a:cubicBezTo>
                    <a:cubicBezTo>
                      <a:pt x="265923" y="385535"/>
                      <a:pt x="232507" y="406907"/>
                      <a:pt x="193976" y="407755"/>
                    </a:cubicBezTo>
                    <a:cubicBezTo>
                      <a:pt x="153719" y="408603"/>
                      <a:pt x="121161" y="384679"/>
                      <a:pt x="101471" y="359023"/>
                    </a:cubicBezTo>
                    <a:lnTo>
                      <a:pt x="103170" y="357328"/>
                    </a:lnTo>
                    <a:cubicBezTo>
                      <a:pt x="122869" y="338517"/>
                      <a:pt x="125444" y="321419"/>
                      <a:pt x="110878" y="307748"/>
                    </a:cubicBezTo>
                    <a:cubicBezTo>
                      <a:pt x="97179" y="293211"/>
                      <a:pt x="80046" y="295781"/>
                      <a:pt x="60347" y="315440"/>
                    </a:cubicBezTo>
                    <a:lnTo>
                      <a:pt x="17524" y="359023"/>
                    </a:lnTo>
                    <a:cubicBezTo>
                      <a:pt x="-2176" y="378682"/>
                      <a:pt x="-5600" y="395780"/>
                      <a:pt x="8949" y="409468"/>
                    </a:cubicBezTo>
                    <a:cubicBezTo>
                      <a:pt x="22665" y="423140"/>
                      <a:pt x="40648" y="420570"/>
                      <a:pt x="59497" y="401776"/>
                    </a:cubicBezTo>
                    <a:lnTo>
                      <a:pt x="59497" y="400911"/>
                    </a:lnTo>
                    <a:cubicBezTo>
                      <a:pt x="94612" y="441085"/>
                      <a:pt x="140002" y="466740"/>
                      <a:pt x="193967" y="465866"/>
                    </a:cubicBezTo>
                    <a:cubicBezTo>
                      <a:pt x="268489" y="465019"/>
                      <a:pt x="326720" y="414591"/>
                      <a:pt x="325003" y="343639"/>
                    </a:cubicBezTo>
                    <a:cubicBezTo>
                      <a:pt x="324153" y="304313"/>
                      <a:pt x="303605" y="265860"/>
                      <a:pt x="265047" y="240223"/>
                    </a:cubicBezTo>
                    <a:cubicBezTo>
                      <a:pt x="245348" y="225686"/>
                      <a:pt x="223941" y="217129"/>
                      <a:pt x="203374" y="209436"/>
                    </a:cubicBezTo>
                    <a:cubicBezTo>
                      <a:pt x="165693" y="193204"/>
                      <a:pt x="128878" y="172697"/>
                      <a:pt x="128002" y="130810"/>
                    </a:cubicBezTo>
                    <a:cubicBezTo>
                      <a:pt x="127153" y="89770"/>
                      <a:pt x="157976" y="59858"/>
                      <a:pt x="202525" y="59010"/>
                    </a:cubicBezTo>
                    <a:cubicBezTo>
                      <a:pt x="223074" y="59010"/>
                      <a:pt x="248781" y="64141"/>
                      <a:pt x="273622" y="77804"/>
                    </a:cubicBezTo>
                    <a:cubicBezTo>
                      <a:pt x="262481" y="95766"/>
                      <a:pt x="263348" y="110286"/>
                      <a:pt x="276189" y="120556"/>
                    </a:cubicBezTo>
                    <a:cubicBezTo>
                      <a:pt x="291605" y="133371"/>
                      <a:pt x="308737" y="129097"/>
                      <a:pt x="325870" y="108590"/>
                    </a:cubicBezTo>
                    <a:lnTo>
                      <a:pt x="366127" y="60706"/>
                    </a:lnTo>
                    <a:cubicBezTo>
                      <a:pt x="383269" y="40216"/>
                      <a:pt x="384968" y="22262"/>
                      <a:pt x="369552" y="1029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12"/>
              <p:cNvSpPr/>
              <p:nvPr/>
            </p:nvSpPr>
            <p:spPr>
              <a:xfrm>
                <a:off x="2517683" y="8525656"/>
                <a:ext cx="351169" cy="465832"/>
              </a:xfrm>
              <a:custGeom>
                <a:avLst/>
                <a:gdLst/>
                <a:ahLst/>
                <a:cxnLst/>
                <a:rect l="l" t="t" r="r" b="b"/>
                <a:pathLst>
                  <a:path w="351169" h="465832" extrusionOk="0">
                    <a:moveTo>
                      <a:pt x="291222" y="304279"/>
                    </a:moveTo>
                    <a:cubicBezTo>
                      <a:pt x="291222" y="382923"/>
                      <a:pt x="245833" y="406000"/>
                      <a:pt x="195284" y="406000"/>
                    </a:cubicBezTo>
                    <a:cubicBezTo>
                      <a:pt x="113080" y="406000"/>
                      <a:pt x="59965" y="346167"/>
                      <a:pt x="59965" y="231632"/>
                    </a:cubicBezTo>
                    <a:cubicBezTo>
                      <a:pt x="59965" y="137603"/>
                      <a:pt x="95947" y="59824"/>
                      <a:pt x="190151" y="59824"/>
                    </a:cubicBezTo>
                    <a:cubicBezTo>
                      <a:pt x="233841" y="59824"/>
                      <a:pt x="268107" y="76922"/>
                      <a:pt x="279231" y="90611"/>
                    </a:cubicBezTo>
                    <a:cubicBezTo>
                      <a:pt x="303222" y="121379"/>
                      <a:pt x="349462" y="85462"/>
                      <a:pt x="325488" y="52141"/>
                    </a:cubicBezTo>
                    <a:cubicBezTo>
                      <a:pt x="293789" y="16250"/>
                      <a:pt x="238974" y="0"/>
                      <a:pt x="188443" y="0"/>
                    </a:cubicBezTo>
                    <a:cubicBezTo>
                      <a:pt x="61681" y="0"/>
                      <a:pt x="0" y="104282"/>
                      <a:pt x="0" y="230784"/>
                    </a:cubicBezTo>
                    <a:cubicBezTo>
                      <a:pt x="0" y="359855"/>
                      <a:pt x="64239" y="465833"/>
                      <a:pt x="193576" y="465833"/>
                    </a:cubicBezTo>
                    <a:cubicBezTo>
                      <a:pt x="292064" y="465833"/>
                      <a:pt x="351170" y="404304"/>
                      <a:pt x="351170" y="305153"/>
                    </a:cubicBezTo>
                    <a:cubicBezTo>
                      <a:pt x="351179" y="265818"/>
                      <a:pt x="291222" y="265818"/>
                      <a:pt x="291222" y="304279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2"/>
              <p:cNvSpPr/>
              <p:nvPr/>
            </p:nvSpPr>
            <p:spPr>
              <a:xfrm>
                <a:off x="2916037" y="8525648"/>
                <a:ext cx="398259" cy="458140"/>
              </a:xfrm>
              <a:custGeom>
                <a:avLst/>
                <a:gdLst/>
                <a:ahLst/>
                <a:cxnLst/>
                <a:rect l="l" t="t" r="r" b="b"/>
                <a:pathLst>
                  <a:path w="398259" h="458140" extrusionOk="0">
                    <a:moveTo>
                      <a:pt x="275772" y="0"/>
                    </a:moveTo>
                    <a:cubicBezTo>
                      <a:pt x="220108" y="0"/>
                      <a:pt x="168709" y="38470"/>
                      <a:pt x="142169" y="100873"/>
                    </a:cubicBezTo>
                    <a:lnTo>
                      <a:pt x="139603" y="36765"/>
                    </a:lnTo>
                    <a:cubicBezTo>
                      <a:pt x="138736" y="21381"/>
                      <a:pt x="125886" y="9414"/>
                      <a:pt x="110479" y="8566"/>
                    </a:cubicBezTo>
                    <a:cubicBezTo>
                      <a:pt x="91647" y="7701"/>
                      <a:pt x="72797" y="8566"/>
                      <a:pt x="54815" y="8566"/>
                    </a:cubicBezTo>
                    <a:lnTo>
                      <a:pt x="29974" y="8566"/>
                    </a:lnTo>
                    <a:cubicBezTo>
                      <a:pt x="13691" y="8566"/>
                      <a:pt x="0" y="22237"/>
                      <a:pt x="0" y="38478"/>
                    </a:cubicBezTo>
                    <a:cubicBezTo>
                      <a:pt x="0" y="55559"/>
                      <a:pt x="13699" y="68391"/>
                      <a:pt x="29974" y="68391"/>
                    </a:cubicBezTo>
                    <a:lnTo>
                      <a:pt x="81355" y="68391"/>
                    </a:lnTo>
                    <a:cubicBezTo>
                      <a:pt x="83072" y="109413"/>
                      <a:pt x="83072" y="158136"/>
                      <a:pt x="83072" y="200023"/>
                    </a:cubicBezTo>
                    <a:lnTo>
                      <a:pt x="83072" y="397468"/>
                    </a:lnTo>
                    <a:lnTo>
                      <a:pt x="43664" y="397468"/>
                    </a:lnTo>
                    <a:cubicBezTo>
                      <a:pt x="27399" y="397468"/>
                      <a:pt x="13691" y="410283"/>
                      <a:pt x="13691" y="427381"/>
                    </a:cubicBezTo>
                    <a:cubicBezTo>
                      <a:pt x="13691" y="443613"/>
                      <a:pt x="27407" y="457293"/>
                      <a:pt x="43664" y="457293"/>
                    </a:cubicBezTo>
                    <a:cubicBezTo>
                      <a:pt x="52240" y="457293"/>
                      <a:pt x="165293" y="457293"/>
                      <a:pt x="184143" y="458141"/>
                    </a:cubicBezTo>
                    <a:cubicBezTo>
                      <a:pt x="201276" y="458141"/>
                      <a:pt x="214116" y="444470"/>
                      <a:pt x="214116" y="427372"/>
                    </a:cubicBezTo>
                    <a:cubicBezTo>
                      <a:pt x="214116" y="411122"/>
                      <a:pt x="201276" y="397460"/>
                      <a:pt x="184143" y="397460"/>
                    </a:cubicBezTo>
                    <a:lnTo>
                      <a:pt x="151594" y="398308"/>
                    </a:lnTo>
                    <a:lnTo>
                      <a:pt x="143019" y="398308"/>
                    </a:lnTo>
                    <a:lnTo>
                      <a:pt x="143019" y="244455"/>
                    </a:lnTo>
                    <a:cubicBezTo>
                      <a:pt x="145585" y="148730"/>
                      <a:pt x="226116" y="59833"/>
                      <a:pt x="275772" y="59833"/>
                    </a:cubicBezTo>
                    <a:cubicBezTo>
                      <a:pt x="309188" y="59833"/>
                      <a:pt x="336595" y="80340"/>
                      <a:pt x="338312" y="112822"/>
                    </a:cubicBezTo>
                    <a:cubicBezTo>
                      <a:pt x="339161" y="129072"/>
                      <a:pt x="352011" y="141886"/>
                      <a:pt x="368285" y="141886"/>
                    </a:cubicBezTo>
                    <a:cubicBezTo>
                      <a:pt x="384551" y="141886"/>
                      <a:pt x="398259" y="128215"/>
                      <a:pt x="398259" y="111974"/>
                    </a:cubicBezTo>
                    <a:cubicBezTo>
                      <a:pt x="398268" y="46162"/>
                      <a:pt x="334029" y="0"/>
                      <a:pt x="275772" y="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2"/>
              <p:cNvSpPr/>
              <p:nvPr/>
            </p:nvSpPr>
            <p:spPr>
              <a:xfrm>
                <a:off x="3349506" y="8326342"/>
                <a:ext cx="154901" cy="153562"/>
              </a:xfrm>
              <a:custGeom>
                <a:avLst/>
                <a:gdLst/>
                <a:ahLst/>
                <a:cxnLst/>
                <a:rect l="l" t="t" r="r" b="b"/>
                <a:pathLst>
                  <a:path w="154901" h="153562" extrusionOk="0">
                    <a:moveTo>
                      <a:pt x="35047" y="141186"/>
                    </a:moveTo>
                    <a:cubicBezTo>
                      <a:pt x="50463" y="152287"/>
                      <a:pt x="70162" y="155722"/>
                      <a:pt x="90711" y="152287"/>
                    </a:cubicBezTo>
                    <a:cubicBezTo>
                      <a:pt x="131835" y="145443"/>
                      <a:pt x="160092" y="106142"/>
                      <a:pt x="154100" y="65103"/>
                    </a:cubicBezTo>
                    <a:cubicBezTo>
                      <a:pt x="147242" y="23215"/>
                      <a:pt x="107844" y="-5832"/>
                      <a:pt x="65870" y="995"/>
                    </a:cubicBezTo>
                    <a:cubicBezTo>
                      <a:pt x="23914" y="7839"/>
                      <a:pt x="-5210" y="46309"/>
                      <a:pt x="781" y="87331"/>
                    </a:cubicBezTo>
                    <a:cubicBezTo>
                      <a:pt x="5073" y="109560"/>
                      <a:pt x="17064" y="129219"/>
                      <a:pt x="35047" y="141186"/>
                    </a:cubicBezTo>
                    <a:close/>
                    <a:moveTo>
                      <a:pt x="72737" y="52288"/>
                    </a:moveTo>
                    <a:cubicBezTo>
                      <a:pt x="89020" y="49727"/>
                      <a:pt x="101861" y="57419"/>
                      <a:pt x="104436" y="71947"/>
                    </a:cubicBezTo>
                    <a:cubicBezTo>
                      <a:pt x="106153" y="87331"/>
                      <a:pt x="96728" y="99298"/>
                      <a:pt x="80445" y="101859"/>
                    </a:cubicBezTo>
                    <a:cubicBezTo>
                      <a:pt x="65029" y="104420"/>
                      <a:pt x="52188" y="95015"/>
                      <a:pt x="49613" y="79631"/>
                    </a:cubicBezTo>
                    <a:cubicBezTo>
                      <a:pt x="47896" y="65959"/>
                      <a:pt x="57321" y="54001"/>
                      <a:pt x="72737" y="52288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2"/>
              <p:cNvSpPr/>
              <p:nvPr/>
            </p:nvSpPr>
            <p:spPr>
              <a:xfrm>
                <a:off x="3335746" y="8534214"/>
                <a:ext cx="238107" cy="449574"/>
              </a:xfrm>
              <a:custGeom>
                <a:avLst/>
                <a:gdLst/>
                <a:ahLst/>
                <a:cxnLst/>
                <a:rect l="l" t="t" r="r" b="b"/>
                <a:pathLst>
                  <a:path w="238107" h="449574" extrusionOk="0">
                    <a:moveTo>
                      <a:pt x="208125" y="389750"/>
                    </a:moveTo>
                    <a:lnTo>
                      <a:pt x="145603" y="389750"/>
                    </a:lnTo>
                    <a:lnTo>
                      <a:pt x="147319" y="158967"/>
                    </a:lnTo>
                    <a:cubicBezTo>
                      <a:pt x="147319" y="69221"/>
                      <a:pt x="145603" y="59833"/>
                      <a:pt x="144753" y="47858"/>
                    </a:cubicBezTo>
                    <a:lnTo>
                      <a:pt x="143036" y="28199"/>
                    </a:lnTo>
                    <a:cubicBezTo>
                      <a:pt x="142186" y="12815"/>
                      <a:pt x="129320" y="0"/>
                      <a:pt x="113063" y="0"/>
                    </a:cubicBezTo>
                    <a:lnTo>
                      <a:pt x="34257" y="0"/>
                    </a:lnTo>
                    <a:cubicBezTo>
                      <a:pt x="17991" y="0"/>
                      <a:pt x="4283" y="12815"/>
                      <a:pt x="4283" y="29912"/>
                    </a:cubicBezTo>
                    <a:cubicBezTo>
                      <a:pt x="4283" y="46145"/>
                      <a:pt x="17124" y="58959"/>
                      <a:pt x="33407" y="59824"/>
                    </a:cubicBezTo>
                    <a:cubicBezTo>
                      <a:pt x="49673" y="60672"/>
                      <a:pt x="71939" y="60672"/>
                      <a:pt x="84788" y="60672"/>
                    </a:cubicBezTo>
                    <a:cubicBezTo>
                      <a:pt x="85655" y="70078"/>
                      <a:pt x="87372" y="88871"/>
                      <a:pt x="87372" y="159823"/>
                    </a:cubicBezTo>
                    <a:lnTo>
                      <a:pt x="85655" y="389742"/>
                    </a:lnTo>
                    <a:lnTo>
                      <a:pt x="29974" y="389742"/>
                    </a:lnTo>
                    <a:cubicBezTo>
                      <a:pt x="13708" y="389742"/>
                      <a:pt x="0" y="403430"/>
                      <a:pt x="0" y="420528"/>
                    </a:cubicBezTo>
                    <a:cubicBezTo>
                      <a:pt x="0" y="435912"/>
                      <a:pt x="12867" y="449575"/>
                      <a:pt x="29124" y="449575"/>
                    </a:cubicBezTo>
                    <a:lnTo>
                      <a:pt x="208134" y="449575"/>
                    </a:lnTo>
                    <a:cubicBezTo>
                      <a:pt x="224400" y="449575"/>
                      <a:pt x="238107" y="435903"/>
                      <a:pt x="238107" y="419662"/>
                    </a:cubicBezTo>
                    <a:cubicBezTo>
                      <a:pt x="238099" y="402565"/>
                      <a:pt x="224382" y="389750"/>
                      <a:pt x="208125" y="3897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2"/>
              <p:cNvSpPr/>
              <p:nvPr/>
            </p:nvSpPr>
            <p:spPr>
              <a:xfrm>
                <a:off x="3607287" y="8383761"/>
                <a:ext cx="455657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57" h="608584" extrusionOk="0">
                    <a:moveTo>
                      <a:pt x="273223" y="141886"/>
                    </a:moveTo>
                    <a:cubicBezTo>
                      <a:pt x="204709" y="141886"/>
                      <a:pt x="156735" y="172655"/>
                      <a:pt x="125903" y="216256"/>
                    </a:cubicBezTo>
                    <a:lnTo>
                      <a:pt x="125903" y="109404"/>
                    </a:lnTo>
                    <a:cubicBezTo>
                      <a:pt x="125903" y="78635"/>
                      <a:pt x="125903" y="54702"/>
                      <a:pt x="125054" y="29912"/>
                    </a:cubicBezTo>
                    <a:cubicBezTo>
                      <a:pt x="125054" y="13680"/>
                      <a:pt x="111337" y="848"/>
                      <a:pt x="95080" y="848"/>
                    </a:cubicBezTo>
                    <a:lnTo>
                      <a:pt x="75381" y="1713"/>
                    </a:lnTo>
                    <a:cubicBezTo>
                      <a:pt x="62514" y="1713"/>
                      <a:pt x="54815" y="0"/>
                      <a:pt x="29974" y="0"/>
                    </a:cubicBezTo>
                    <a:cubicBezTo>
                      <a:pt x="13708" y="0"/>
                      <a:pt x="0" y="13689"/>
                      <a:pt x="0" y="30769"/>
                    </a:cubicBezTo>
                    <a:cubicBezTo>
                      <a:pt x="0" y="46171"/>
                      <a:pt x="12867" y="59833"/>
                      <a:pt x="28274" y="59833"/>
                    </a:cubicBezTo>
                    <a:cubicBezTo>
                      <a:pt x="47107" y="60681"/>
                      <a:pt x="57381" y="61546"/>
                      <a:pt x="65956" y="61546"/>
                    </a:cubicBezTo>
                    <a:lnTo>
                      <a:pt x="65956" y="403439"/>
                    </a:lnTo>
                    <a:cubicBezTo>
                      <a:pt x="65956" y="425667"/>
                      <a:pt x="66806" y="464137"/>
                      <a:pt x="67673" y="500876"/>
                    </a:cubicBezTo>
                    <a:cubicBezTo>
                      <a:pt x="68523" y="533376"/>
                      <a:pt x="69372" y="564136"/>
                      <a:pt x="69372" y="578672"/>
                    </a:cubicBezTo>
                    <a:cubicBezTo>
                      <a:pt x="69372" y="595770"/>
                      <a:pt x="83089" y="608584"/>
                      <a:pt x="99346" y="608584"/>
                    </a:cubicBezTo>
                    <a:cubicBezTo>
                      <a:pt x="116479" y="608584"/>
                      <a:pt x="129320" y="595770"/>
                      <a:pt x="129320" y="578672"/>
                    </a:cubicBezTo>
                    <a:cubicBezTo>
                      <a:pt x="129320" y="569267"/>
                      <a:pt x="129320" y="553017"/>
                      <a:pt x="128470" y="535071"/>
                    </a:cubicBezTo>
                    <a:cubicBezTo>
                      <a:pt x="157594" y="576959"/>
                      <a:pt x="201267" y="607719"/>
                      <a:pt x="264665" y="607719"/>
                    </a:cubicBezTo>
                    <a:cubicBezTo>
                      <a:pt x="386276" y="607719"/>
                      <a:pt x="455657" y="493184"/>
                      <a:pt x="455657" y="369261"/>
                    </a:cubicBezTo>
                    <a:cubicBezTo>
                      <a:pt x="455657" y="271806"/>
                      <a:pt x="412834" y="141886"/>
                      <a:pt x="273223" y="141886"/>
                    </a:cubicBezTo>
                    <a:close/>
                    <a:moveTo>
                      <a:pt x="262948" y="547886"/>
                    </a:moveTo>
                    <a:cubicBezTo>
                      <a:pt x="178151" y="547886"/>
                      <a:pt x="127629" y="462415"/>
                      <a:pt x="125903" y="370957"/>
                    </a:cubicBezTo>
                    <a:lnTo>
                      <a:pt x="125903" y="361551"/>
                    </a:lnTo>
                    <a:cubicBezTo>
                      <a:pt x="127620" y="269236"/>
                      <a:pt x="181568" y="201719"/>
                      <a:pt x="266364" y="201719"/>
                    </a:cubicBezTo>
                    <a:cubicBezTo>
                      <a:pt x="363152" y="201719"/>
                      <a:pt x="395701" y="288056"/>
                      <a:pt x="395701" y="365834"/>
                    </a:cubicBezTo>
                    <a:cubicBezTo>
                      <a:pt x="395701" y="455580"/>
                      <a:pt x="352028" y="547886"/>
                      <a:pt x="262948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2"/>
              <p:cNvSpPr/>
              <p:nvPr/>
            </p:nvSpPr>
            <p:spPr>
              <a:xfrm>
                <a:off x="4128926" y="8525656"/>
                <a:ext cx="354603" cy="465841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465841" extrusionOk="0">
                    <a:moveTo>
                      <a:pt x="326329" y="267540"/>
                    </a:moveTo>
                    <a:cubicBezTo>
                      <a:pt x="340046" y="266675"/>
                      <a:pt x="352887" y="253852"/>
                      <a:pt x="353736" y="240189"/>
                    </a:cubicBezTo>
                    <a:cubicBezTo>
                      <a:pt x="354603" y="229936"/>
                      <a:pt x="354603" y="220530"/>
                      <a:pt x="354603" y="211973"/>
                    </a:cubicBezTo>
                    <a:cubicBezTo>
                      <a:pt x="354603" y="71800"/>
                      <a:pt x="286940" y="0"/>
                      <a:pt x="193576" y="0"/>
                    </a:cubicBezTo>
                    <a:cubicBezTo>
                      <a:pt x="76239" y="0"/>
                      <a:pt x="0" y="113687"/>
                      <a:pt x="0" y="241046"/>
                    </a:cubicBezTo>
                    <a:cubicBezTo>
                      <a:pt x="0" y="322251"/>
                      <a:pt x="23991" y="370117"/>
                      <a:pt x="42841" y="394059"/>
                    </a:cubicBezTo>
                    <a:cubicBezTo>
                      <a:pt x="77956" y="437643"/>
                      <a:pt x="137045" y="465842"/>
                      <a:pt x="192727" y="465842"/>
                    </a:cubicBezTo>
                    <a:cubicBezTo>
                      <a:pt x="262957" y="465842"/>
                      <a:pt x="317772" y="448761"/>
                      <a:pt x="347754" y="388911"/>
                    </a:cubicBezTo>
                    <a:cubicBezTo>
                      <a:pt x="349470" y="385502"/>
                      <a:pt x="351170" y="381219"/>
                      <a:pt x="351170" y="376096"/>
                    </a:cubicBezTo>
                    <a:cubicBezTo>
                      <a:pt x="351170" y="363282"/>
                      <a:pt x="339196" y="347049"/>
                      <a:pt x="322063" y="347049"/>
                    </a:cubicBezTo>
                    <a:cubicBezTo>
                      <a:pt x="310922" y="347049"/>
                      <a:pt x="299789" y="353876"/>
                      <a:pt x="295506" y="364147"/>
                    </a:cubicBezTo>
                    <a:cubicBezTo>
                      <a:pt x="286081" y="384654"/>
                      <a:pt x="265532" y="407730"/>
                      <a:pt x="192727" y="407730"/>
                    </a:cubicBezTo>
                    <a:cubicBezTo>
                      <a:pt x="122496" y="407730"/>
                      <a:pt x="63390" y="352180"/>
                      <a:pt x="61673" y="269253"/>
                    </a:cubicBezTo>
                    <a:lnTo>
                      <a:pt x="167019" y="269253"/>
                    </a:lnTo>
                    <a:cubicBezTo>
                      <a:pt x="209859" y="269236"/>
                      <a:pt x="281807" y="268388"/>
                      <a:pt x="326329" y="267540"/>
                    </a:cubicBezTo>
                    <a:close/>
                    <a:moveTo>
                      <a:pt x="59947" y="210268"/>
                    </a:moveTo>
                    <a:cubicBezTo>
                      <a:pt x="67673" y="125645"/>
                      <a:pt x="119054" y="58976"/>
                      <a:pt x="195284" y="58976"/>
                    </a:cubicBezTo>
                    <a:cubicBezTo>
                      <a:pt x="264665" y="58976"/>
                      <a:pt x="295488" y="121371"/>
                      <a:pt x="294639" y="210268"/>
                    </a:cubicBezTo>
                    <a:lnTo>
                      <a:pt x="59947" y="210268"/>
                    </a:ln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" name="Picture 4">
            <a:extLst>
              <a:ext uri="{FF2B5EF4-FFF2-40B4-BE49-F238E27FC236}">
                <a16:creationId xmlns:a16="http://schemas.microsoft.com/office/drawing/2014/main" id="{2C0649CF-28B8-C6C4-E353-178BA5D4D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772" y="127841"/>
            <a:ext cx="995306" cy="995306"/>
          </a:xfrm>
          <a:prstGeom prst="rect">
            <a:avLst/>
          </a:prstGeom>
        </p:spPr>
      </p:pic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B389C3D3-60E5-468A-8D04-F0A195E4A527}"/>
              </a:ext>
            </a:extLst>
          </p:cNvPr>
          <p:cNvSpPr txBox="1"/>
          <p:nvPr/>
        </p:nvSpPr>
        <p:spPr>
          <a:xfrm>
            <a:off x="1163612" y="4287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Tính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/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/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blipFill>
                <a:blip r:embed="rId6"/>
                <a:stretch>
                  <a:fillRect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/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8306D28-D956-BE81-606D-2077CEEF6A59}"/>
              </a:ext>
            </a:extLst>
          </p:cNvPr>
          <p:cNvSpPr txBox="1"/>
          <p:nvPr/>
        </p:nvSpPr>
        <p:spPr>
          <a:xfrm>
            <a:off x="1302712" y="165047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9E7D230D-1521-A0B6-BCFF-9268BEBC6F3D}"/>
              </a:ext>
            </a:extLst>
          </p:cNvPr>
          <p:cNvSpPr txBox="1"/>
          <p:nvPr/>
        </p:nvSpPr>
        <p:spPr>
          <a:xfrm>
            <a:off x="1302712" y="304710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/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:2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/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/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/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9">
            <a:extLst>
              <a:ext uri="{FF2B5EF4-FFF2-40B4-BE49-F238E27FC236}">
                <a16:creationId xmlns:a16="http://schemas.microsoft.com/office/drawing/2014/main" id="{3DFCA513-D039-D0FF-8F4A-1283B25FEF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44" y="1202567"/>
            <a:ext cx="3777352" cy="37773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51" grpId="0"/>
      <p:bldP spid="52" grpId="0"/>
      <p:bldP spid="5" grpId="0"/>
      <p:bldP spid="54" grpId="0"/>
      <p:bldP spid="58" grpId="0"/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Blue and Yellow Cute Illustrative Scrapbook Fun Social Media Creative Presentation template">
  <a:themeElements>
    <a:clrScheme name="Custom 347">
      <a:dk1>
        <a:srgbClr val="1D3557"/>
      </a:dk1>
      <a:lt1>
        <a:srgbClr val="FFFFFF"/>
      </a:lt1>
      <a:dk2>
        <a:srgbClr val="457B9D"/>
      </a:dk2>
      <a:lt2>
        <a:srgbClr val="A8DADC"/>
      </a:lt2>
      <a:accent1>
        <a:srgbClr val="F1FAEE"/>
      </a:accent1>
      <a:accent2>
        <a:srgbClr val="FF4141"/>
      </a:accent2>
      <a:accent3>
        <a:srgbClr val="FF9C6C"/>
      </a:accent3>
      <a:accent4>
        <a:srgbClr val="FFD16C"/>
      </a:accent4>
      <a:accent5>
        <a:srgbClr val="1D3557"/>
      </a:accent5>
      <a:accent6>
        <a:srgbClr val="FFFFFF"/>
      </a:accent6>
      <a:hlink>
        <a:srgbClr val="457B9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664</Words>
  <Application>Microsoft Office PowerPoint</Application>
  <PresentationFormat>On-screen Show (16:9)</PresentationFormat>
  <Paragraphs>77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Dosis ExtraBold</vt:lpstr>
      <vt:lpstr>Questrial</vt:lpstr>
      <vt:lpstr>Arial</vt:lpstr>
      <vt:lpstr>Cambria Math</vt:lpstr>
      <vt:lpstr>Times New Roman</vt:lpstr>
      <vt:lpstr>Dosis</vt:lpstr>
      <vt:lpstr>Blue and Yellow Cute Illustrative Scrapbook Fun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hanh nguyen</cp:lastModifiedBy>
  <cp:revision>11</cp:revision>
  <dcterms:modified xsi:type="dcterms:W3CDTF">2023-06-06T14:03:49Z</dcterms:modified>
</cp:coreProperties>
</file>