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8"/>
  </p:notesMasterIdLst>
  <p:sldIdLst>
    <p:sldId id="321" r:id="rId2"/>
    <p:sldId id="328" r:id="rId3"/>
    <p:sldId id="265" r:id="rId4"/>
    <p:sldId id="266" r:id="rId5"/>
    <p:sldId id="267" r:id="rId6"/>
    <p:sldId id="307" r:id="rId7"/>
    <p:sldId id="269" r:id="rId8"/>
    <p:sldId id="268" r:id="rId9"/>
    <p:sldId id="308" r:id="rId10"/>
    <p:sldId id="274" r:id="rId11"/>
    <p:sldId id="271" r:id="rId12"/>
    <p:sldId id="309" r:id="rId13"/>
    <p:sldId id="272" r:id="rId14"/>
    <p:sldId id="275" r:id="rId15"/>
    <p:sldId id="281" r:id="rId16"/>
    <p:sldId id="323" r:id="rId17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Josefin Slab SemiBold" panose="020B0604020202020204" charset="0"/>
      <p:bold r:id="rId20"/>
      <p:boldItalic r:id="rId21"/>
    </p:embeddedFont>
    <p:embeddedFont>
      <p:font typeface="Lato" panose="020B0604020202020204" charset="0"/>
      <p:regular r:id="rId22"/>
      <p:bold r:id="rId23"/>
      <p:italic r:id="rId24"/>
      <p:boldItalic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Montserrat Black" panose="020B0604020202020204" charset="0"/>
      <p:bold r:id="rId30"/>
      <p:boldItalic r:id="rId31"/>
    </p:embeddedFont>
    <p:embeddedFont>
      <p:font typeface="Montserrat ExtraBold" panose="020B0604020202020204" charset="0"/>
      <p:bold r:id="rId32"/>
      <p:boldItalic r:id="rId33"/>
    </p:embeddedFont>
    <p:embeddedFont>
      <p:font typeface="Roboto Condensed Light" panose="020B0604020202020204" charset="0"/>
      <p:regular r:id="rId34"/>
      <p:bold r:id="rId35"/>
      <p:italic r:id="rId36"/>
      <p:boldItalic r:id="rId37"/>
    </p:embeddedFont>
    <p:embeddedFont>
      <p:font typeface="Staatliches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00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610" y="274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9218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056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35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091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370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11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91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64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230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69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774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77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2" r:id="rId18"/>
    <p:sldLayoutId id="2147483674" r:id="rId19"/>
    <p:sldLayoutId id="2147483675" r:id="rId20"/>
    <p:sldLayoutId id="2147483679" r:id="rId21"/>
    <p:sldLayoutId id="2147483680" r:id="rId22"/>
    <p:sldLayoutId id="2147483681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80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900.png"/><Relationship Id="rId4" Type="http://schemas.openxmlformats.org/officeDocument/2006/relationships/image" Target="../media/image890.png"/><Relationship Id="rId9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1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2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0.png"/><Relationship Id="rId11" Type="http://schemas.openxmlformats.org/officeDocument/2006/relationships/image" Target="../media/image73.png"/><Relationship Id="rId5" Type="http://schemas.openxmlformats.org/officeDocument/2006/relationships/image" Target="../media/image670.png"/><Relationship Id="rId10" Type="http://schemas.openxmlformats.org/officeDocument/2006/relationships/image" Target="../media/image72.png"/><Relationship Id="rId4" Type="http://schemas.openxmlformats.org/officeDocument/2006/relationships/image" Target="../media/image34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11" Type="http://schemas.openxmlformats.org/officeDocument/2006/relationships/image" Target="../media/image44.svg"/><Relationship Id="rId5" Type="http://schemas.openxmlformats.org/officeDocument/2006/relationships/image" Target="../media/image81.png"/><Relationship Id="rId10" Type="http://schemas.openxmlformats.org/officeDocument/2006/relationships/image" Target="../media/image43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E5D694-06EE-7C45-D288-9882733C17B4}"/>
              </a:ext>
            </a:extLst>
          </p:cNvPr>
          <p:cNvSpPr txBox="1"/>
          <p:nvPr/>
        </p:nvSpPr>
        <p:spPr>
          <a:xfrm>
            <a:off x="1571413" y="1464288"/>
            <a:ext cx="6126843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26.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HỢP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SỐ THỰC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3907709" y="3462464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(</a:t>
            </a:r>
            <a:r>
              <a:rPr lang="en-US" sz="2400" b="1" dirty="0" err="1"/>
              <a:t>tiết</a:t>
            </a:r>
            <a:r>
              <a:rPr lang="en-US" sz="2400" b="1" dirty="0"/>
              <a:t> 2)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1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3. Minh </a:t>
            </a:r>
            <a:r>
              <a:rPr lang="en-US" sz="2200" b="1" dirty="0" err="1">
                <a:solidFill>
                  <a:srgbClr val="C00000"/>
                </a:solidFill>
              </a:rPr>
              <a:t>hoạ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trên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trục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số</a:t>
            </a:r>
            <a:endParaRPr lang="en-US" sz="22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557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2809501" y="2017134"/>
            <a:ext cx="2643837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800" dirty="0"/>
                <a:t>- </a:t>
              </a:r>
              <a:r>
                <a:rPr lang="en-US" sz="1800" dirty="0" err="1"/>
                <a:t>Đọc</a:t>
              </a:r>
              <a:r>
                <a:rPr lang="en-US" sz="1800" dirty="0"/>
                <a:t> </a:t>
              </a:r>
              <a:r>
                <a:rPr lang="en-US" sz="1800" dirty="0" err="1"/>
                <a:t>ví</a:t>
              </a:r>
              <a:r>
                <a:rPr lang="en-US" sz="1800" dirty="0"/>
                <a:t> </a:t>
              </a:r>
              <a:r>
                <a:rPr lang="en-US" sz="1800" dirty="0" err="1"/>
                <a:t>dụ</a:t>
              </a:r>
              <a:r>
                <a:rPr lang="en-US" sz="1800" dirty="0"/>
                <a:t> 2, </a:t>
              </a:r>
              <a:r>
                <a:rPr lang="en-US" sz="1800" dirty="0" err="1"/>
                <a:t>ví</a:t>
              </a:r>
              <a:r>
                <a:rPr lang="en-US" sz="1800" dirty="0"/>
                <a:t> </a:t>
              </a:r>
              <a:r>
                <a:rPr lang="en-US" sz="1800" dirty="0" err="1"/>
                <a:t>dụ</a:t>
              </a:r>
              <a:r>
                <a:rPr lang="en-US" sz="1800" dirty="0"/>
                <a:t> 3 (</a:t>
              </a:r>
              <a:r>
                <a:rPr lang="en-US" sz="1800" dirty="0" err="1"/>
                <a:t>SBT</a:t>
              </a:r>
              <a:r>
                <a:rPr lang="en-US" sz="1800" dirty="0"/>
                <a:t> </a:t>
              </a:r>
              <a:r>
                <a:rPr lang="en-US" sz="1800" dirty="0" err="1"/>
                <a:t>trang</a:t>
              </a:r>
              <a:r>
                <a:rPr lang="en-US" sz="1800" dirty="0"/>
                <a:t> 41). </a:t>
              </a:r>
              <a:r>
                <a:rPr lang="en-US" sz="1800" dirty="0" err="1"/>
                <a:t>Làm</a:t>
              </a:r>
              <a:r>
                <a:rPr lang="en-US" sz="1800" dirty="0"/>
                <a:t> </a:t>
              </a:r>
              <a:r>
                <a:rPr lang="en-US" sz="1800" dirty="0" err="1"/>
                <a:t>bài</a:t>
              </a:r>
              <a:r>
                <a:rPr lang="en-US" sz="1800" dirty="0"/>
                <a:t> </a:t>
              </a:r>
              <a:r>
                <a:rPr lang="en-US" sz="1800" dirty="0" err="1"/>
                <a:t>tập</a:t>
              </a:r>
              <a:r>
                <a:rPr lang="en-US" sz="1800" dirty="0"/>
                <a:t> 3, 4, 5 (</a:t>
              </a:r>
              <a:r>
                <a:rPr lang="en-US" sz="1800" dirty="0" err="1"/>
                <a:t>SGK</a:t>
              </a:r>
              <a:r>
                <a:rPr lang="en-US" sz="1800" dirty="0"/>
                <a:t> </a:t>
              </a:r>
              <a:r>
                <a:rPr lang="en-US" sz="1800" dirty="0" err="1"/>
                <a:t>trang</a:t>
              </a:r>
              <a:r>
                <a:rPr lang="en-US" sz="1800" dirty="0"/>
                <a:t> 42). </a:t>
              </a:r>
              <a:r>
                <a:rPr lang="en-US" sz="1800" dirty="0" err="1"/>
                <a:t>Đọc</a:t>
              </a:r>
              <a:r>
                <a:rPr lang="en-US" sz="1800" dirty="0"/>
                <a:t> </a:t>
              </a:r>
              <a:r>
                <a:rPr lang="en-US" sz="1800" dirty="0" err="1"/>
                <a:t>có</a:t>
              </a:r>
              <a:r>
                <a:rPr lang="en-US" sz="1800" dirty="0"/>
                <a:t> </a:t>
              </a:r>
              <a:r>
                <a:rPr lang="en-US" sz="1800" dirty="0" err="1"/>
                <a:t>thể</a:t>
              </a:r>
              <a:r>
                <a:rPr lang="en-US" sz="1800" dirty="0"/>
                <a:t> </a:t>
              </a:r>
              <a:r>
                <a:rPr lang="en-US" sz="1800" dirty="0" err="1"/>
                <a:t>em</a:t>
              </a:r>
              <a:r>
                <a:rPr lang="en-US" sz="1800" dirty="0"/>
                <a:t> </a:t>
              </a:r>
              <a:r>
                <a:rPr lang="en-US" sz="1800" dirty="0" err="1"/>
                <a:t>chưa</a:t>
              </a:r>
              <a:r>
                <a:rPr lang="en-US" sz="1800" dirty="0"/>
                <a:t> </a:t>
              </a:r>
              <a:r>
                <a:rPr lang="en-US" sz="1800" dirty="0" err="1"/>
                <a:t>biết</a:t>
              </a:r>
              <a:r>
                <a:rPr lang="en-US" sz="1800" dirty="0"/>
                <a:t> (</a:t>
              </a:r>
              <a:r>
                <a:rPr lang="en-US" sz="1800" dirty="0" err="1"/>
                <a:t>SGK</a:t>
              </a:r>
              <a:r>
                <a:rPr lang="en-US" sz="1800" dirty="0"/>
                <a:t> </a:t>
              </a:r>
              <a:r>
                <a:rPr lang="en-US" sz="1800" dirty="0" err="1"/>
                <a:t>trang</a:t>
              </a:r>
              <a:r>
                <a:rPr lang="en-US" sz="1800" dirty="0"/>
                <a:t> 43</a:t>
              </a: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1800" dirty="0"/>
                <a:t>- </a:t>
              </a:r>
              <a:r>
                <a:rPr lang="en-US" sz="1800" dirty="0" err="1"/>
                <a:t>Chuẩn</a:t>
              </a:r>
              <a:r>
                <a:rPr lang="en-US" sz="1800" dirty="0"/>
                <a:t> </a:t>
              </a:r>
              <a:r>
                <a:rPr lang="en-US" sz="1800" dirty="0" err="1"/>
                <a:t>bị</a:t>
              </a:r>
              <a:r>
                <a:rPr lang="en-US" sz="1800" dirty="0"/>
                <a:t> </a:t>
              </a:r>
              <a:r>
                <a:rPr lang="en-US" sz="1800" dirty="0" err="1"/>
                <a:t>bài</a:t>
              </a:r>
              <a:r>
                <a:rPr lang="en-US" sz="1800" dirty="0"/>
                <a:t> </a:t>
              </a:r>
              <a:r>
                <a:rPr lang="en-US" sz="1800" dirty="0" err="1"/>
                <a:t>sau</a:t>
              </a:r>
              <a:r>
                <a:rPr lang="en-US" sz="1800" dirty="0"/>
                <a:t> “ </a:t>
              </a:r>
              <a:r>
                <a:rPr lang="en-US" sz="1800" b="1" dirty="0" err="1"/>
                <a:t>Bài</a:t>
              </a:r>
              <a:r>
                <a:rPr lang="en-US" sz="1800" b="1" dirty="0"/>
                <a:t> 2. </a:t>
              </a:r>
              <a:r>
                <a:rPr lang="en-US" sz="1800" b="1" dirty="0" err="1"/>
                <a:t>Số</a:t>
              </a:r>
              <a:r>
                <a:rPr lang="en-US" sz="1800" b="1" dirty="0"/>
                <a:t> </a:t>
              </a:r>
              <a:r>
                <a:rPr lang="en-US" sz="1800" b="1" dirty="0" err="1"/>
                <a:t>thực</a:t>
              </a:r>
              <a:r>
                <a:rPr lang="en-US" sz="1800" dirty="0"/>
                <a:t>” </a:t>
              </a:r>
              <a:r>
                <a:rPr lang="en-US" sz="1800" b="1" dirty="0" err="1"/>
                <a:t>Luyện</a:t>
              </a:r>
              <a:r>
                <a:rPr lang="en-US" sz="1800" b="1" dirty="0"/>
                <a:t> </a:t>
              </a:r>
              <a:r>
                <a:rPr lang="en-US" sz="1800" b="1" dirty="0" err="1"/>
                <a:t>tập</a:t>
              </a:r>
              <a:r>
                <a:rPr lang="en-US" sz="1800" b="1" dirty="0"/>
                <a:t>.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87E534-8DE2-4F30-B3AD-272F47F2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86" y="1442049"/>
            <a:ext cx="5939028" cy="1277112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2129776" y="1722956"/>
            <a:ext cx="155642" cy="276999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?</a:t>
            </a:r>
          </a:p>
        </p:txBody>
      </p:sp>
      <p:sp>
        <p:nvSpPr>
          <p:cNvPr id="24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667315" y="1726321"/>
            <a:ext cx="155642" cy="276999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?</a:t>
            </a:r>
          </a:p>
        </p:txBody>
      </p:sp>
      <p:sp>
        <p:nvSpPr>
          <p:cNvPr id="25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2285418" y="2221058"/>
            <a:ext cx="155642" cy="276999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?</a:t>
            </a:r>
          </a:p>
        </p:txBody>
      </p:sp>
      <p:sp>
        <p:nvSpPr>
          <p:cNvPr id="26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404953" y="2159683"/>
            <a:ext cx="155642" cy="276999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38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4" grpId="1" animBg="1"/>
      <p:bldP spid="25" grpId="1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52449" y="126705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701163" y="3527293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4975852" y="3533055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433094" y="3527293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90821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9082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028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028325" cy="369332"/>
              </a:xfrm>
              <a:prstGeom prst="rect">
                <a:avLst/>
              </a:prstGeom>
              <a:blipFill>
                <a:blip r:embed="rId4"/>
                <a:stretch>
                  <a:fillRect l="-271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02832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028325" cy="408253"/>
              </a:xfrm>
              <a:prstGeom prst="rect">
                <a:avLst/>
              </a:prstGeom>
              <a:blipFill>
                <a:blip r:embed="rId5"/>
                <a:stretch>
                  <a:fillRect l="-2711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2458DC-3A50-40D0-ACFB-7DF234092287}"/>
                  </a:ext>
                </a:extLst>
              </p:cNvPr>
              <p:cNvSpPr txBox="1"/>
              <p:nvPr/>
            </p:nvSpPr>
            <p:spPr>
              <a:xfrm>
                <a:off x="2056902" y="2571750"/>
                <a:ext cx="14850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−1,8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2458DC-3A50-40D0-ACFB-7DF234092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902" y="2571750"/>
                <a:ext cx="148503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F571B1-7160-4FF3-978C-617FE41EAF9B}"/>
                  </a:ext>
                </a:extLst>
              </p:cNvPr>
              <p:cNvSpPr txBox="1"/>
              <p:nvPr/>
            </p:nvSpPr>
            <p:spPr>
              <a:xfrm>
                <a:off x="2343032" y="3517280"/>
                <a:ext cx="95884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F571B1-7160-4FF3-978C-617FE41EA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032" y="3517280"/>
                <a:ext cx="958844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116732" y="1969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16732" y="688763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1. So </a:t>
            </a:r>
            <a:r>
              <a:rPr lang="en-US" sz="2200" b="1" dirty="0" err="1">
                <a:solidFill>
                  <a:srgbClr val="C00000"/>
                </a:solidFill>
              </a:rPr>
              <a:t>sánh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hai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số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thực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2. </a:t>
            </a:r>
            <a:r>
              <a:rPr lang="en-US" sz="2200" b="1" dirty="0" err="1">
                <a:solidFill>
                  <a:srgbClr val="C00000"/>
                </a:solidFill>
              </a:rPr>
              <a:t>Cách</a:t>
            </a:r>
            <a:r>
              <a:rPr lang="en-US" sz="2200" b="1" dirty="0">
                <a:solidFill>
                  <a:srgbClr val="C00000"/>
                </a:solidFill>
              </a:rPr>
              <a:t> so </a:t>
            </a:r>
            <a:r>
              <a:rPr lang="en-US" sz="2200" b="1" dirty="0" err="1">
                <a:solidFill>
                  <a:srgbClr val="C00000"/>
                </a:solidFill>
              </a:rPr>
              <a:t>sánh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hai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số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thực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47189" y="1932664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89" y="1932664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3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04799" y="2466920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64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647152"/>
              </a:xfrm>
              <a:prstGeom prst="rect">
                <a:avLst/>
              </a:prstGeom>
              <a:blipFill>
                <a:blip r:embed="rId2"/>
                <a:stretch>
                  <a:fillRect l="-617" r="-549" b="-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1143</Words>
  <Application>Microsoft Office PowerPoint</Application>
  <PresentationFormat>On-screen Show (16:9)</PresentationFormat>
  <Paragraphs>132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Lato</vt:lpstr>
      <vt:lpstr>Montserrat ExtraBold</vt:lpstr>
      <vt:lpstr>Josefin Slab SemiBold</vt:lpstr>
      <vt:lpstr>Cambria Math</vt:lpstr>
      <vt:lpstr>Staatliches</vt:lpstr>
      <vt:lpstr>Montserrat Black</vt:lpstr>
      <vt:lpstr>Montserrat</vt:lpstr>
      <vt:lpstr>Arial</vt:lpstr>
      <vt:lpstr>Times New Roman</vt:lpstr>
      <vt:lpstr>Wingdings</vt:lpstr>
      <vt:lpstr>Roboto Condensed Light</vt:lpstr>
      <vt:lpstr>Freesia Pitch Deck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hanh nguyen</cp:lastModifiedBy>
  <cp:revision>19</cp:revision>
  <dcterms:modified xsi:type="dcterms:W3CDTF">2022-10-17T16:03:25Z</dcterms:modified>
</cp:coreProperties>
</file>