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60" r:id="rId4"/>
    <p:sldId id="267" r:id="rId5"/>
    <p:sldId id="296" r:id="rId6"/>
    <p:sldId id="262" r:id="rId7"/>
    <p:sldId id="261" r:id="rId8"/>
    <p:sldId id="259" r:id="rId9"/>
    <p:sldId id="258" r:id="rId10"/>
    <p:sldId id="263" r:id="rId11"/>
    <p:sldId id="272" r:id="rId12"/>
    <p:sldId id="288" r:id="rId13"/>
    <p:sldId id="289" r:id="rId14"/>
    <p:sldId id="291" r:id="rId15"/>
    <p:sldId id="292" r:id="rId16"/>
    <p:sldId id="273" r:id="rId17"/>
    <p:sldId id="29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Signika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72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0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805079" y="744575"/>
            <a:ext cx="4027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050300" y="2834125"/>
            <a:ext cx="3782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8775" y="4439450"/>
            <a:ext cx="37053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86525" y="4762475"/>
            <a:ext cx="247500" cy="381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991395" y="4762484"/>
            <a:ext cx="1021375" cy="336206"/>
            <a:chOff x="2235050" y="548425"/>
            <a:chExt cx="307875" cy="101325"/>
          </a:xfrm>
        </p:grpSpPr>
        <p:sp>
          <p:nvSpPr>
            <p:cNvPr id="14" name="Google Shape;14;p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8122600" y="4115459"/>
            <a:ext cx="1021388" cy="1028005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29825" y="33916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641550" y="3626725"/>
            <a:ext cx="1317236" cy="1028024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3_2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5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0" name="Google Shape;1240;p15"/>
          <p:cNvSpPr/>
          <p:nvPr/>
        </p:nvSpPr>
        <p:spPr>
          <a:xfrm>
            <a:off x="95109" y="-6120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1" name="Google Shape;1241;p15"/>
          <p:cNvGrpSpPr/>
          <p:nvPr/>
        </p:nvGrpSpPr>
        <p:grpSpPr>
          <a:xfrm>
            <a:off x="1245147" y="-340673"/>
            <a:ext cx="1075384" cy="1018396"/>
            <a:chOff x="1245147" y="-340673"/>
            <a:chExt cx="1075384" cy="1018396"/>
          </a:xfrm>
        </p:grpSpPr>
        <p:sp>
          <p:nvSpPr>
            <p:cNvPr id="1242" name="Google Shape;1242;p15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15"/>
          <p:cNvSpPr/>
          <p:nvPr/>
        </p:nvSpPr>
        <p:spPr>
          <a:xfrm>
            <a:off x="-78982" y="-6120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5"/>
          <p:cNvSpPr/>
          <p:nvPr/>
        </p:nvSpPr>
        <p:spPr>
          <a:xfrm>
            <a:off x="-73606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5"/>
          <p:cNvSpPr/>
          <p:nvPr/>
        </p:nvSpPr>
        <p:spPr>
          <a:xfrm>
            <a:off x="144358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5"/>
          <p:cNvSpPr/>
          <p:nvPr/>
        </p:nvSpPr>
        <p:spPr>
          <a:xfrm>
            <a:off x="362430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5"/>
          <p:cNvSpPr/>
          <p:nvPr/>
        </p:nvSpPr>
        <p:spPr>
          <a:xfrm>
            <a:off x="580287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5"/>
          <p:cNvSpPr/>
          <p:nvPr/>
        </p:nvSpPr>
        <p:spPr>
          <a:xfrm>
            <a:off x="798358" y="477952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5"/>
          <p:cNvSpPr/>
          <p:nvPr/>
        </p:nvSpPr>
        <p:spPr>
          <a:xfrm>
            <a:off x="1016322" y="4779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5"/>
          <p:cNvSpPr/>
          <p:nvPr/>
        </p:nvSpPr>
        <p:spPr>
          <a:xfrm>
            <a:off x="1234394" y="477952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5"/>
          <p:cNvSpPr/>
          <p:nvPr/>
        </p:nvSpPr>
        <p:spPr>
          <a:xfrm>
            <a:off x="7767979" y="-582854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SECTION_HEADER_2_5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8"/>
          <p:cNvSpPr/>
          <p:nvPr/>
        </p:nvSpPr>
        <p:spPr>
          <a:xfrm rot="10800000" flipH="1">
            <a:off x="0" y="-22050"/>
            <a:ext cx="9144000" cy="5165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3" name="Google Shape;1413;p18"/>
          <p:cNvGrpSpPr/>
          <p:nvPr/>
        </p:nvGrpSpPr>
        <p:grpSpPr>
          <a:xfrm>
            <a:off x="7361036" y="4818238"/>
            <a:ext cx="1739278" cy="572537"/>
            <a:chOff x="2235050" y="548425"/>
            <a:chExt cx="307875" cy="101325"/>
          </a:xfrm>
        </p:grpSpPr>
        <p:sp>
          <p:nvSpPr>
            <p:cNvPr id="1414" name="Google Shape;1414;p18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8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8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8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8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5" name="Google Shape;1435;p18"/>
          <p:cNvSpPr/>
          <p:nvPr/>
        </p:nvSpPr>
        <p:spPr>
          <a:xfrm>
            <a:off x="127199" y="4408730"/>
            <a:ext cx="468642" cy="463636"/>
          </a:xfrm>
          <a:custGeom>
            <a:avLst/>
            <a:gdLst/>
            <a:ahLst/>
            <a:cxnLst/>
            <a:rect l="l" t="t" r="r" b="b"/>
            <a:pathLst>
              <a:path w="4587" h="4538" extrusionOk="0">
                <a:moveTo>
                  <a:pt x="1313" y="0"/>
                </a:moveTo>
                <a:lnTo>
                  <a:pt x="1" y="4537"/>
                </a:lnTo>
                <a:lnTo>
                  <a:pt x="1" y="4537"/>
                </a:lnTo>
                <a:lnTo>
                  <a:pt x="4587" y="3405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127199" y="4408730"/>
            <a:ext cx="286478" cy="463636"/>
          </a:xfrm>
          <a:custGeom>
            <a:avLst/>
            <a:gdLst/>
            <a:ahLst/>
            <a:cxnLst/>
            <a:rect l="l" t="t" r="r" b="b"/>
            <a:pathLst>
              <a:path w="2804" h="4538" extrusionOk="0">
                <a:moveTo>
                  <a:pt x="1313" y="0"/>
                </a:moveTo>
                <a:lnTo>
                  <a:pt x="1" y="4537"/>
                </a:lnTo>
                <a:lnTo>
                  <a:pt x="2804" y="3846"/>
                </a:lnTo>
                <a:lnTo>
                  <a:pt x="13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 rot="10800000">
            <a:off x="7987110" y="3487124"/>
            <a:ext cx="1780698" cy="1047080"/>
          </a:xfrm>
          <a:custGeom>
            <a:avLst/>
            <a:gdLst/>
            <a:ahLst/>
            <a:cxnLst/>
            <a:rect l="l" t="t" r="r" b="b"/>
            <a:pathLst>
              <a:path w="27972" h="16448" extrusionOk="0">
                <a:moveTo>
                  <a:pt x="1" y="0"/>
                </a:moveTo>
                <a:lnTo>
                  <a:pt x="1" y="16448"/>
                </a:lnTo>
                <a:lnTo>
                  <a:pt x="27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 rot="10800000">
            <a:off x="94966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 rot="10800000">
            <a:off x="9374171" y="1091617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10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10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 rot="10800000">
            <a:off x="92517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8459940" y="3710534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 rot="10800000">
            <a:off x="91293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 rot="10800000">
            <a:off x="90068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 rot="10800000">
            <a:off x="8884435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 rot="10800000">
            <a:off x="8761953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18"/>
          <p:cNvSpPr/>
          <p:nvPr/>
        </p:nvSpPr>
        <p:spPr>
          <a:xfrm rot="10800000">
            <a:off x="94966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8"/>
          <p:cNvSpPr/>
          <p:nvPr/>
        </p:nvSpPr>
        <p:spPr>
          <a:xfrm rot="10800000">
            <a:off x="9374171" y="1199457"/>
            <a:ext cx="39342" cy="39215"/>
          </a:xfrm>
          <a:custGeom>
            <a:avLst/>
            <a:gdLst/>
            <a:ahLst/>
            <a:cxnLst/>
            <a:rect l="l" t="t" r="r" b="b"/>
            <a:pathLst>
              <a:path w="618" h="616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8"/>
                  <a:pt x="140" y="616"/>
                  <a:pt x="309" y="616"/>
                </a:cubicBezTo>
                <a:cubicBezTo>
                  <a:pt x="479" y="616"/>
                  <a:pt x="617" y="478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8"/>
          <p:cNvSpPr/>
          <p:nvPr/>
        </p:nvSpPr>
        <p:spPr>
          <a:xfrm rot="10800000">
            <a:off x="92517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8"/>
          <p:cNvSpPr/>
          <p:nvPr/>
        </p:nvSpPr>
        <p:spPr>
          <a:xfrm rot="10800000">
            <a:off x="91293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8"/>
          <p:cNvSpPr/>
          <p:nvPr/>
        </p:nvSpPr>
        <p:spPr>
          <a:xfrm rot="10800000">
            <a:off x="90068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8"/>
          <p:cNvSpPr/>
          <p:nvPr/>
        </p:nvSpPr>
        <p:spPr>
          <a:xfrm rot="10800000">
            <a:off x="8884435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8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761953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10800000">
            <a:off x="94966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8"/>
          <p:cNvSpPr/>
          <p:nvPr/>
        </p:nvSpPr>
        <p:spPr>
          <a:xfrm rot="10800000">
            <a:off x="9374171" y="1307169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18"/>
          <p:cNvSpPr/>
          <p:nvPr/>
        </p:nvSpPr>
        <p:spPr>
          <a:xfrm rot="10800000">
            <a:off x="92517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18"/>
          <p:cNvSpPr/>
          <p:nvPr/>
        </p:nvSpPr>
        <p:spPr>
          <a:xfrm rot="10800000">
            <a:off x="91293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18"/>
          <p:cNvSpPr/>
          <p:nvPr/>
        </p:nvSpPr>
        <p:spPr>
          <a:xfrm rot="10800000">
            <a:off x="90068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18"/>
          <p:cNvSpPr/>
          <p:nvPr/>
        </p:nvSpPr>
        <p:spPr>
          <a:xfrm rot="10800000">
            <a:off x="8884435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18"/>
          <p:cNvSpPr/>
          <p:nvPr/>
        </p:nvSpPr>
        <p:spPr>
          <a:xfrm rot="10800000">
            <a:off x="8761953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18"/>
          <p:cNvSpPr/>
          <p:nvPr/>
        </p:nvSpPr>
        <p:spPr>
          <a:xfrm rot="10800000">
            <a:off x="94966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18"/>
          <p:cNvSpPr/>
          <p:nvPr/>
        </p:nvSpPr>
        <p:spPr>
          <a:xfrm rot="10800000">
            <a:off x="9374171" y="771343"/>
            <a:ext cx="39342" cy="39342"/>
          </a:xfrm>
          <a:custGeom>
            <a:avLst/>
            <a:gdLst/>
            <a:ahLst/>
            <a:cxnLst/>
            <a:rect l="l" t="t" r="r" b="b"/>
            <a:pathLst>
              <a:path w="618" h="618" extrusionOk="0">
                <a:moveTo>
                  <a:pt x="309" y="1"/>
                </a:moveTo>
                <a:cubicBezTo>
                  <a:pt x="140" y="1"/>
                  <a:pt x="1" y="140"/>
                  <a:pt x="1" y="309"/>
                </a:cubicBezTo>
                <a:cubicBezTo>
                  <a:pt x="1" y="479"/>
                  <a:pt x="140" y="617"/>
                  <a:pt x="309" y="617"/>
                </a:cubicBezTo>
                <a:cubicBezTo>
                  <a:pt x="479" y="617"/>
                  <a:pt x="617" y="479"/>
                  <a:pt x="617" y="309"/>
                </a:cubicBezTo>
                <a:cubicBezTo>
                  <a:pt x="617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18"/>
          <p:cNvSpPr/>
          <p:nvPr/>
        </p:nvSpPr>
        <p:spPr>
          <a:xfrm rot="10800000">
            <a:off x="92517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18"/>
          <p:cNvSpPr/>
          <p:nvPr/>
        </p:nvSpPr>
        <p:spPr>
          <a:xfrm rot="10800000">
            <a:off x="91293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 rot="10800000">
            <a:off x="90068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18"/>
          <p:cNvSpPr/>
          <p:nvPr/>
        </p:nvSpPr>
        <p:spPr>
          <a:xfrm rot="10800000">
            <a:off x="8884435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8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8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8"/>
          <p:cNvSpPr/>
          <p:nvPr/>
        </p:nvSpPr>
        <p:spPr>
          <a:xfrm rot="10800000">
            <a:off x="8761953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18"/>
          <p:cNvSpPr/>
          <p:nvPr/>
        </p:nvSpPr>
        <p:spPr>
          <a:xfrm rot="10800000">
            <a:off x="94966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18"/>
          <p:cNvSpPr/>
          <p:nvPr/>
        </p:nvSpPr>
        <p:spPr>
          <a:xfrm rot="10800000">
            <a:off x="9374171" y="879120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18"/>
          <p:cNvSpPr/>
          <p:nvPr/>
        </p:nvSpPr>
        <p:spPr>
          <a:xfrm rot="10800000">
            <a:off x="92517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"/>
          <p:cNvSpPr/>
          <p:nvPr/>
        </p:nvSpPr>
        <p:spPr>
          <a:xfrm rot="10800000">
            <a:off x="91293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18"/>
          <p:cNvSpPr/>
          <p:nvPr/>
        </p:nvSpPr>
        <p:spPr>
          <a:xfrm rot="10800000">
            <a:off x="90068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8"/>
          <p:cNvSpPr/>
          <p:nvPr/>
        </p:nvSpPr>
        <p:spPr>
          <a:xfrm rot="10800000">
            <a:off x="8884435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18"/>
          <p:cNvSpPr/>
          <p:nvPr/>
        </p:nvSpPr>
        <p:spPr>
          <a:xfrm rot="10800000">
            <a:off x="8761953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8"/>
          <p:cNvSpPr/>
          <p:nvPr/>
        </p:nvSpPr>
        <p:spPr>
          <a:xfrm rot="10800000">
            <a:off x="94966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18"/>
          <p:cNvSpPr/>
          <p:nvPr/>
        </p:nvSpPr>
        <p:spPr>
          <a:xfrm rot="10800000">
            <a:off x="9374171" y="98689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9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9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18"/>
          <p:cNvSpPr/>
          <p:nvPr/>
        </p:nvSpPr>
        <p:spPr>
          <a:xfrm rot="10800000">
            <a:off x="92517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18"/>
          <p:cNvSpPr/>
          <p:nvPr/>
        </p:nvSpPr>
        <p:spPr>
          <a:xfrm rot="10800000">
            <a:off x="91293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18"/>
          <p:cNvSpPr/>
          <p:nvPr/>
        </p:nvSpPr>
        <p:spPr>
          <a:xfrm rot="10800000">
            <a:off x="90068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18"/>
          <p:cNvSpPr/>
          <p:nvPr/>
        </p:nvSpPr>
        <p:spPr>
          <a:xfrm rot="10800000">
            <a:off x="8884435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18"/>
          <p:cNvSpPr/>
          <p:nvPr/>
        </p:nvSpPr>
        <p:spPr>
          <a:xfrm rot="10800000">
            <a:off x="8761953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18"/>
          <p:cNvSpPr/>
          <p:nvPr/>
        </p:nvSpPr>
        <p:spPr>
          <a:xfrm rot="10800000">
            <a:off x="94966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8"/>
          <p:cNvSpPr/>
          <p:nvPr/>
        </p:nvSpPr>
        <p:spPr>
          <a:xfrm rot="10800000">
            <a:off x="9374171" y="451133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9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9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8"/>
          <p:cNvSpPr/>
          <p:nvPr/>
        </p:nvSpPr>
        <p:spPr>
          <a:xfrm rot="10800000">
            <a:off x="92517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8"/>
          <p:cNvSpPr/>
          <p:nvPr/>
        </p:nvSpPr>
        <p:spPr>
          <a:xfrm rot="10800000">
            <a:off x="91293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8"/>
          <p:cNvSpPr/>
          <p:nvPr/>
        </p:nvSpPr>
        <p:spPr>
          <a:xfrm rot="10800000">
            <a:off x="90068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8"/>
          <p:cNvSpPr/>
          <p:nvPr/>
        </p:nvSpPr>
        <p:spPr>
          <a:xfrm rot="10800000">
            <a:off x="8884435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8"/>
          <p:cNvSpPr/>
          <p:nvPr/>
        </p:nvSpPr>
        <p:spPr>
          <a:xfrm rot="10800000">
            <a:off x="8761953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18"/>
          <p:cNvSpPr/>
          <p:nvPr/>
        </p:nvSpPr>
        <p:spPr>
          <a:xfrm rot="10800000">
            <a:off x="94966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8"/>
          <p:cNvSpPr/>
          <p:nvPr/>
        </p:nvSpPr>
        <p:spPr>
          <a:xfrm rot="10800000">
            <a:off x="9374171" y="558846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1"/>
                </a:moveTo>
                <a:cubicBezTo>
                  <a:pt x="140" y="1"/>
                  <a:pt x="1" y="138"/>
                  <a:pt x="1" y="308"/>
                </a:cubicBezTo>
                <a:cubicBezTo>
                  <a:pt x="1" y="479"/>
                  <a:pt x="140" y="616"/>
                  <a:pt x="309" y="616"/>
                </a:cubicBezTo>
                <a:cubicBezTo>
                  <a:pt x="479" y="616"/>
                  <a:pt x="617" y="479"/>
                  <a:pt x="617" y="308"/>
                </a:cubicBezTo>
                <a:cubicBezTo>
                  <a:pt x="617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8"/>
          <p:cNvSpPr/>
          <p:nvPr/>
        </p:nvSpPr>
        <p:spPr>
          <a:xfrm rot="10800000">
            <a:off x="92517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8"/>
          <p:cNvSpPr/>
          <p:nvPr/>
        </p:nvSpPr>
        <p:spPr>
          <a:xfrm rot="10800000">
            <a:off x="91293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8"/>
          <p:cNvSpPr/>
          <p:nvPr/>
        </p:nvSpPr>
        <p:spPr>
          <a:xfrm rot="10800000">
            <a:off x="90068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8"/>
          <p:cNvSpPr/>
          <p:nvPr/>
        </p:nvSpPr>
        <p:spPr>
          <a:xfrm rot="10800000">
            <a:off x="8884435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8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8"/>
          <p:cNvSpPr/>
          <p:nvPr/>
        </p:nvSpPr>
        <p:spPr>
          <a:xfrm rot="10800000">
            <a:off x="8761953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8"/>
          <p:cNvSpPr/>
          <p:nvPr/>
        </p:nvSpPr>
        <p:spPr>
          <a:xfrm rot="10800000">
            <a:off x="94966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8"/>
          <p:cNvSpPr/>
          <p:nvPr/>
        </p:nvSpPr>
        <p:spPr>
          <a:xfrm rot="10800000">
            <a:off x="9374171" y="666622"/>
            <a:ext cx="39342" cy="39278"/>
          </a:xfrm>
          <a:custGeom>
            <a:avLst/>
            <a:gdLst/>
            <a:ahLst/>
            <a:cxnLst/>
            <a:rect l="l" t="t" r="r" b="b"/>
            <a:pathLst>
              <a:path w="618" h="617" extrusionOk="0">
                <a:moveTo>
                  <a:pt x="309" y="0"/>
                </a:moveTo>
                <a:cubicBezTo>
                  <a:pt x="140" y="0"/>
                  <a:pt x="1" y="139"/>
                  <a:pt x="1" y="308"/>
                </a:cubicBezTo>
                <a:cubicBezTo>
                  <a:pt x="1" y="478"/>
                  <a:pt x="140" y="617"/>
                  <a:pt x="309" y="617"/>
                </a:cubicBezTo>
                <a:cubicBezTo>
                  <a:pt x="479" y="617"/>
                  <a:pt x="617" y="478"/>
                  <a:pt x="617" y="308"/>
                </a:cubicBezTo>
                <a:cubicBezTo>
                  <a:pt x="617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8"/>
          <p:cNvSpPr/>
          <p:nvPr/>
        </p:nvSpPr>
        <p:spPr>
          <a:xfrm rot="10800000">
            <a:off x="92517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8"/>
          <p:cNvSpPr/>
          <p:nvPr/>
        </p:nvSpPr>
        <p:spPr>
          <a:xfrm rot="10800000">
            <a:off x="91293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8"/>
          <p:cNvSpPr/>
          <p:nvPr/>
        </p:nvSpPr>
        <p:spPr>
          <a:xfrm rot="10800000">
            <a:off x="90068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8"/>
          <p:cNvSpPr/>
          <p:nvPr/>
        </p:nvSpPr>
        <p:spPr>
          <a:xfrm rot="10800000">
            <a:off x="8884435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8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8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8"/>
          <p:cNvSpPr/>
          <p:nvPr/>
        </p:nvSpPr>
        <p:spPr>
          <a:xfrm rot="10800000">
            <a:off x="8761953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8"/>
          <p:cNvSpPr/>
          <p:nvPr/>
        </p:nvSpPr>
        <p:spPr>
          <a:xfrm rot="10800000">
            <a:off x="86672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8"/>
          <p:cNvSpPr/>
          <p:nvPr/>
        </p:nvSpPr>
        <p:spPr>
          <a:xfrm rot="10800000">
            <a:off x="85448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8"/>
          <p:cNvSpPr/>
          <p:nvPr/>
        </p:nvSpPr>
        <p:spPr>
          <a:xfrm rot="10800000">
            <a:off x="84223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8"/>
          <p:cNvSpPr/>
          <p:nvPr/>
        </p:nvSpPr>
        <p:spPr>
          <a:xfrm rot="10800000">
            <a:off x="82999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8"/>
          <p:cNvSpPr/>
          <p:nvPr/>
        </p:nvSpPr>
        <p:spPr>
          <a:xfrm rot="10800000">
            <a:off x="81774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8"/>
          <p:cNvSpPr/>
          <p:nvPr/>
        </p:nvSpPr>
        <p:spPr>
          <a:xfrm rot="10800000">
            <a:off x="8055008" y="1091617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10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10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8"/>
          <p:cNvSpPr/>
          <p:nvPr/>
        </p:nvSpPr>
        <p:spPr>
          <a:xfrm rot="10800000">
            <a:off x="7932590" y="1091617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10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10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8"/>
          <p:cNvSpPr/>
          <p:nvPr/>
        </p:nvSpPr>
        <p:spPr>
          <a:xfrm rot="10800000">
            <a:off x="86672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8"/>
          <p:cNvSpPr/>
          <p:nvPr/>
        </p:nvSpPr>
        <p:spPr>
          <a:xfrm rot="10800000">
            <a:off x="85448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 rot="10800000">
            <a:off x="84223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8"/>
          <p:cNvSpPr/>
          <p:nvPr/>
        </p:nvSpPr>
        <p:spPr>
          <a:xfrm rot="10800000">
            <a:off x="82999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8"/>
          <p:cNvSpPr/>
          <p:nvPr/>
        </p:nvSpPr>
        <p:spPr>
          <a:xfrm rot="10800000">
            <a:off x="81774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8"/>
          <p:cNvSpPr/>
          <p:nvPr/>
        </p:nvSpPr>
        <p:spPr>
          <a:xfrm rot="10800000">
            <a:off x="8055008" y="1199457"/>
            <a:ext cx="39215" cy="39215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5" y="478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8"/>
          <p:cNvSpPr/>
          <p:nvPr/>
        </p:nvSpPr>
        <p:spPr>
          <a:xfrm rot="10800000">
            <a:off x="7932590" y="1199457"/>
            <a:ext cx="39278" cy="39215"/>
          </a:xfrm>
          <a:custGeom>
            <a:avLst/>
            <a:gdLst/>
            <a:ahLst/>
            <a:cxnLst/>
            <a:rect l="l" t="t" r="r" b="b"/>
            <a:pathLst>
              <a:path w="617" h="616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8"/>
                  <a:pt x="138" y="616"/>
                  <a:pt x="309" y="616"/>
                </a:cubicBezTo>
                <a:cubicBezTo>
                  <a:pt x="479" y="616"/>
                  <a:pt x="616" y="478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8"/>
          <p:cNvSpPr/>
          <p:nvPr/>
        </p:nvSpPr>
        <p:spPr>
          <a:xfrm rot="10800000">
            <a:off x="86672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8"/>
          <p:cNvSpPr/>
          <p:nvPr/>
        </p:nvSpPr>
        <p:spPr>
          <a:xfrm rot="10800000">
            <a:off x="85448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8"/>
          <p:cNvSpPr/>
          <p:nvPr/>
        </p:nvSpPr>
        <p:spPr>
          <a:xfrm rot="10800000">
            <a:off x="84223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8"/>
          <p:cNvSpPr/>
          <p:nvPr/>
        </p:nvSpPr>
        <p:spPr>
          <a:xfrm rot="10800000">
            <a:off x="82999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8"/>
          <p:cNvSpPr/>
          <p:nvPr/>
        </p:nvSpPr>
        <p:spPr>
          <a:xfrm rot="10800000">
            <a:off x="81774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8"/>
          <p:cNvSpPr/>
          <p:nvPr/>
        </p:nvSpPr>
        <p:spPr>
          <a:xfrm rot="10800000">
            <a:off x="8055008" y="1307169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8"/>
          <p:cNvSpPr/>
          <p:nvPr/>
        </p:nvSpPr>
        <p:spPr>
          <a:xfrm rot="10800000">
            <a:off x="7932590" y="1307169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8"/>
          <p:cNvSpPr/>
          <p:nvPr/>
        </p:nvSpPr>
        <p:spPr>
          <a:xfrm rot="10800000">
            <a:off x="86672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8"/>
          <p:cNvSpPr/>
          <p:nvPr/>
        </p:nvSpPr>
        <p:spPr>
          <a:xfrm rot="10800000">
            <a:off x="85448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8"/>
          <p:cNvSpPr/>
          <p:nvPr/>
        </p:nvSpPr>
        <p:spPr>
          <a:xfrm rot="10800000">
            <a:off x="84223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8"/>
          <p:cNvSpPr/>
          <p:nvPr/>
        </p:nvSpPr>
        <p:spPr>
          <a:xfrm rot="10800000">
            <a:off x="82999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8"/>
          <p:cNvSpPr/>
          <p:nvPr/>
        </p:nvSpPr>
        <p:spPr>
          <a:xfrm rot="10800000">
            <a:off x="81774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8"/>
          <p:cNvSpPr/>
          <p:nvPr/>
        </p:nvSpPr>
        <p:spPr>
          <a:xfrm rot="10800000">
            <a:off x="8055008" y="771343"/>
            <a:ext cx="39215" cy="39342"/>
          </a:xfrm>
          <a:custGeom>
            <a:avLst/>
            <a:gdLst/>
            <a:ahLst/>
            <a:cxnLst/>
            <a:rect l="l" t="t" r="r" b="b"/>
            <a:pathLst>
              <a:path w="616" h="618" extrusionOk="0">
                <a:moveTo>
                  <a:pt x="308" y="1"/>
                </a:moveTo>
                <a:cubicBezTo>
                  <a:pt x="138" y="1"/>
                  <a:pt x="0" y="140"/>
                  <a:pt x="0" y="309"/>
                </a:cubicBezTo>
                <a:cubicBezTo>
                  <a:pt x="0" y="479"/>
                  <a:pt x="138" y="617"/>
                  <a:pt x="308" y="617"/>
                </a:cubicBezTo>
                <a:cubicBezTo>
                  <a:pt x="478" y="617"/>
                  <a:pt x="615" y="479"/>
                  <a:pt x="615" y="309"/>
                </a:cubicBezTo>
                <a:cubicBezTo>
                  <a:pt x="615" y="140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8"/>
          <p:cNvSpPr/>
          <p:nvPr/>
        </p:nvSpPr>
        <p:spPr>
          <a:xfrm rot="10800000">
            <a:off x="7932590" y="771343"/>
            <a:ext cx="39278" cy="39342"/>
          </a:xfrm>
          <a:custGeom>
            <a:avLst/>
            <a:gdLst/>
            <a:ahLst/>
            <a:cxnLst/>
            <a:rect l="l" t="t" r="r" b="b"/>
            <a:pathLst>
              <a:path w="617" h="618" extrusionOk="0">
                <a:moveTo>
                  <a:pt x="309" y="1"/>
                </a:moveTo>
                <a:cubicBezTo>
                  <a:pt x="138" y="1"/>
                  <a:pt x="1" y="140"/>
                  <a:pt x="1" y="309"/>
                </a:cubicBezTo>
                <a:cubicBezTo>
                  <a:pt x="1" y="479"/>
                  <a:pt x="138" y="617"/>
                  <a:pt x="309" y="617"/>
                </a:cubicBezTo>
                <a:cubicBezTo>
                  <a:pt x="479" y="617"/>
                  <a:pt x="616" y="479"/>
                  <a:pt x="616" y="309"/>
                </a:cubicBezTo>
                <a:cubicBezTo>
                  <a:pt x="616" y="140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8"/>
          <p:cNvSpPr/>
          <p:nvPr/>
        </p:nvSpPr>
        <p:spPr>
          <a:xfrm rot="10800000">
            <a:off x="86672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8"/>
          <p:cNvSpPr/>
          <p:nvPr/>
        </p:nvSpPr>
        <p:spPr>
          <a:xfrm rot="10800000">
            <a:off x="85448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8"/>
          <p:cNvSpPr/>
          <p:nvPr/>
        </p:nvSpPr>
        <p:spPr>
          <a:xfrm rot="10800000">
            <a:off x="84223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8"/>
          <p:cNvSpPr/>
          <p:nvPr/>
        </p:nvSpPr>
        <p:spPr>
          <a:xfrm rot="10800000">
            <a:off x="82999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8"/>
          <p:cNvSpPr/>
          <p:nvPr/>
        </p:nvSpPr>
        <p:spPr>
          <a:xfrm rot="10800000">
            <a:off x="81774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8"/>
          <p:cNvSpPr/>
          <p:nvPr/>
        </p:nvSpPr>
        <p:spPr>
          <a:xfrm rot="10800000">
            <a:off x="8055008" y="879120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8"/>
          <p:cNvSpPr/>
          <p:nvPr/>
        </p:nvSpPr>
        <p:spPr>
          <a:xfrm rot="10800000">
            <a:off x="7932590" y="879120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8"/>
          <p:cNvSpPr/>
          <p:nvPr/>
        </p:nvSpPr>
        <p:spPr>
          <a:xfrm rot="10800000">
            <a:off x="86672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8"/>
          <p:cNvSpPr/>
          <p:nvPr/>
        </p:nvSpPr>
        <p:spPr>
          <a:xfrm rot="10800000">
            <a:off x="85448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8"/>
          <p:cNvSpPr/>
          <p:nvPr/>
        </p:nvSpPr>
        <p:spPr>
          <a:xfrm rot="10800000">
            <a:off x="84223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8"/>
          <p:cNvSpPr/>
          <p:nvPr/>
        </p:nvSpPr>
        <p:spPr>
          <a:xfrm rot="10800000">
            <a:off x="82999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8"/>
          <p:cNvSpPr/>
          <p:nvPr/>
        </p:nvSpPr>
        <p:spPr>
          <a:xfrm rot="10800000">
            <a:off x="81774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8"/>
          <p:cNvSpPr/>
          <p:nvPr/>
        </p:nvSpPr>
        <p:spPr>
          <a:xfrm rot="10800000">
            <a:off x="8055008" y="98689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9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9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8"/>
          <p:cNvSpPr/>
          <p:nvPr/>
        </p:nvSpPr>
        <p:spPr>
          <a:xfrm rot="10800000">
            <a:off x="7932590" y="98689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9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9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8"/>
          <p:cNvSpPr/>
          <p:nvPr/>
        </p:nvSpPr>
        <p:spPr>
          <a:xfrm rot="10800000">
            <a:off x="86672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8"/>
          <p:cNvSpPr/>
          <p:nvPr/>
        </p:nvSpPr>
        <p:spPr>
          <a:xfrm rot="10800000">
            <a:off x="85448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8"/>
          <p:cNvSpPr/>
          <p:nvPr/>
        </p:nvSpPr>
        <p:spPr>
          <a:xfrm rot="10800000">
            <a:off x="84223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8"/>
          <p:cNvSpPr/>
          <p:nvPr/>
        </p:nvSpPr>
        <p:spPr>
          <a:xfrm rot="10800000">
            <a:off x="82999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8"/>
          <p:cNvSpPr/>
          <p:nvPr/>
        </p:nvSpPr>
        <p:spPr>
          <a:xfrm rot="10800000">
            <a:off x="81774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8"/>
          <p:cNvSpPr/>
          <p:nvPr/>
        </p:nvSpPr>
        <p:spPr>
          <a:xfrm rot="10800000">
            <a:off x="8055008" y="451133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9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8"/>
          <p:cNvSpPr/>
          <p:nvPr/>
        </p:nvSpPr>
        <p:spPr>
          <a:xfrm rot="10800000">
            <a:off x="7932590" y="451133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9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9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8"/>
          <p:cNvSpPr/>
          <p:nvPr/>
        </p:nvSpPr>
        <p:spPr>
          <a:xfrm rot="10800000">
            <a:off x="86672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8"/>
          <p:cNvSpPr/>
          <p:nvPr/>
        </p:nvSpPr>
        <p:spPr>
          <a:xfrm rot="10800000">
            <a:off x="85448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8"/>
          <p:cNvSpPr/>
          <p:nvPr/>
        </p:nvSpPr>
        <p:spPr>
          <a:xfrm rot="10800000">
            <a:off x="84223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8"/>
          <p:cNvSpPr/>
          <p:nvPr/>
        </p:nvSpPr>
        <p:spPr>
          <a:xfrm rot="10800000">
            <a:off x="82999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8"/>
          <p:cNvSpPr/>
          <p:nvPr/>
        </p:nvSpPr>
        <p:spPr>
          <a:xfrm rot="10800000">
            <a:off x="81774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8"/>
          <p:cNvSpPr/>
          <p:nvPr/>
        </p:nvSpPr>
        <p:spPr>
          <a:xfrm rot="10800000">
            <a:off x="8055008" y="558846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8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5" y="479"/>
                  <a:pt x="615" y="308"/>
                </a:cubicBezTo>
                <a:cubicBezTo>
                  <a:pt x="615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8"/>
          <p:cNvSpPr/>
          <p:nvPr/>
        </p:nvSpPr>
        <p:spPr>
          <a:xfrm rot="10800000">
            <a:off x="7932590" y="558846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1"/>
                </a:moveTo>
                <a:cubicBezTo>
                  <a:pt x="138" y="1"/>
                  <a:pt x="1" y="138"/>
                  <a:pt x="1" y="308"/>
                </a:cubicBezTo>
                <a:cubicBezTo>
                  <a:pt x="1" y="479"/>
                  <a:pt x="138" y="616"/>
                  <a:pt x="309" y="616"/>
                </a:cubicBezTo>
                <a:cubicBezTo>
                  <a:pt x="479" y="616"/>
                  <a:pt x="616" y="479"/>
                  <a:pt x="616" y="308"/>
                </a:cubicBezTo>
                <a:cubicBezTo>
                  <a:pt x="616" y="138"/>
                  <a:pt x="479" y="1"/>
                  <a:pt x="30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8"/>
          <p:cNvSpPr/>
          <p:nvPr/>
        </p:nvSpPr>
        <p:spPr>
          <a:xfrm rot="10800000">
            <a:off x="86672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8"/>
          <p:cNvSpPr/>
          <p:nvPr/>
        </p:nvSpPr>
        <p:spPr>
          <a:xfrm rot="10800000">
            <a:off x="85448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8"/>
          <p:cNvSpPr/>
          <p:nvPr/>
        </p:nvSpPr>
        <p:spPr>
          <a:xfrm rot="10800000">
            <a:off x="84223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8"/>
          <p:cNvSpPr/>
          <p:nvPr/>
        </p:nvSpPr>
        <p:spPr>
          <a:xfrm rot="10800000">
            <a:off x="82999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8"/>
          <p:cNvSpPr/>
          <p:nvPr/>
        </p:nvSpPr>
        <p:spPr>
          <a:xfrm rot="10800000">
            <a:off x="81774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8"/>
          <p:cNvSpPr/>
          <p:nvPr/>
        </p:nvSpPr>
        <p:spPr>
          <a:xfrm rot="10800000">
            <a:off x="8055008" y="666622"/>
            <a:ext cx="39215" cy="39278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5" y="478"/>
                  <a:pt x="615" y="308"/>
                </a:cubicBezTo>
                <a:cubicBezTo>
                  <a:pt x="615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 rot="10800000">
            <a:off x="7932590" y="666622"/>
            <a:ext cx="39278" cy="39278"/>
          </a:xfrm>
          <a:custGeom>
            <a:avLst/>
            <a:gdLst/>
            <a:ahLst/>
            <a:cxnLst/>
            <a:rect l="l" t="t" r="r" b="b"/>
            <a:pathLst>
              <a:path w="617" h="617" extrusionOk="0">
                <a:moveTo>
                  <a:pt x="309" y="0"/>
                </a:moveTo>
                <a:cubicBezTo>
                  <a:pt x="138" y="0"/>
                  <a:pt x="1" y="139"/>
                  <a:pt x="1" y="308"/>
                </a:cubicBezTo>
                <a:cubicBezTo>
                  <a:pt x="1" y="478"/>
                  <a:pt x="138" y="617"/>
                  <a:pt x="309" y="617"/>
                </a:cubicBezTo>
                <a:cubicBezTo>
                  <a:pt x="479" y="617"/>
                  <a:pt x="616" y="478"/>
                  <a:pt x="616" y="308"/>
                </a:cubicBezTo>
                <a:cubicBezTo>
                  <a:pt x="616" y="139"/>
                  <a:pt x="479" y="0"/>
                  <a:pt x="30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3_2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0" name="Google Shape;1570;p19"/>
          <p:cNvSpPr/>
          <p:nvPr/>
        </p:nvSpPr>
        <p:spPr>
          <a:xfrm rot="5400000">
            <a:off x="-1181725" y="-541775"/>
            <a:ext cx="2271300" cy="2317200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9"/>
          <p:cNvSpPr/>
          <p:nvPr/>
        </p:nvSpPr>
        <p:spPr>
          <a:xfrm rot="-5782668">
            <a:off x="8173393" y="-541749"/>
            <a:ext cx="2271257" cy="2317141"/>
          </a:xfrm>
          <a:prstGeom prst="blockArc">
            <a:avLst>
              <a:gd name="adj1" fmla="val 10800000"/>
              <a:gd name="adj2" fmla="val 21565564"/>
              <a:gd name="adj3" fmla="val 736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SECTION_HEADER_2_3_2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3" name="Google Shape;1593;p21"/>
          <p:cNvSpPr/>
          <p:nvPr/>
        </p:nvSpPr>
        <p:spPr>
          <a:xfrm rot="5400000">
            <a:off x="-46225" y="-850"/>
            <a:ext cx="3412500" cy="3412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1"/>
          <p:cNvSpPr/>
          <p:nvPr/>
        </p:nvSpPr>
        <p:spPr>
          <a:xfrm rot="-5400000">
            <a:off x="7947300" y="3984800"/>
            <a:ext cx="1196700" cy="1196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1"/>
          <p:cNvSpPr/>
          <p:nvPr/>
        </p:nvSpPr>
        <p:spPr>
          <a:xfrm>
            <a:off x="-388057" y="-751106"/>
            <a:ext cx="2114765" cy="2248400"/>
          </a:xfrm>
          <a:custGeom>
            <a:avLst/>
            <a:gdLst/>
            <a:ahLst/>
            <a:cxnLst/>
            <a:rect l="l" t="t" r="r" b="b"/>
            <a:pathLst>
              <a:path w="20699" h="22007" extrusionOk="0">
                <a:moveTo>
                  <a:pt x="14413" y="1528"/>
                </a:moveTo>
                <a:lnTo>
                  <a:pt x="19262" y="16187"/>
                </a:lnTo>
                <a:lnTo>
                  <a:pt x="6286" y="20479"/>
                </a:lnTo>
                <a:lnTo>
                  <a:pt x="1438" y="5822"/>
                </a:lnTo>
                <a:lnTo>
                  <a:pt x="14413" y="1528"/>
                </a:lnTo>
                <a:close/>
                <a:moveTo>
                  <a:pt x="15068" y="1"/>
                </a:moveTo>
                <a:lnTo>
                  <a:pt x="0" y="4986"/>
                </a:lnTo>
                <a:lnTo>
                  <a:pt x="5631" y="22007"/>
                </a:lnTo>
                <a:lnTo>
                  <a:pt x="20699" y="17021"/>
                </a:lnTo>
                <a:lnTo>
                  <a:pt x="150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1"/>
          <p:cNvSpPr/>
          <p:nvPr/>
        </p:nvSpPr>
        <p:spPr>
          <a:xfrm>
            <a:off x="8787140" y="3700709"/>
            <a:ext cx="673750" cy="648122"/>
          </a:xfrm>
          <a:custGeom>
            <a:avLst/>
            <a:gdLst/>
            <a:ahLst/>
            <a:cxnLst/>
            <a:rect l="l" t="t" r="r" b="b"/>
            <a:pathLst>
              <a:path w="3653" h="3514" extrusionOk="0">
                <a:moveTo>
                  <a:pt x="1896" y="336"/>
                </a:moveTo>
                <a:cubicBezTo>
                  <a:pt x="2680" y="336"/>
                  <a:pt x="3316" y="972"/>
                  <a:pt x="3318" y="1758"/>
                </a:cubicBezTo>
                <a:cubicBezTo>
                  <a:pt x="3318" y="2332"/>
                  <a:pt x="2971" y="2851"/>
                  <a:pt x="2440" y="3071"/>
                </a:cubicBezTo>
                <a:cubicBezTo>
                  <a:pt x="2264" y="3143"/>
                  <a:pt x="2080" y="3179"/>
                  <a:pt x="1897" y="3179"/>
                </a:cubicBezTo>
                <a:cubicBezTo>
                  <a:pt x="1526" y="3179"/>
                  <a:pt x="1162" y="3034"/>
                  <a:pt x="890" y="2762"/>
                </a:cubicBezTo>
                <a:cubicBezTo>
                  <a:pt x="483" y="2355"/>
                  <a:pt x="362" y="1744"/>
                  <a:pt x="582" y="1213"/>
                </a:cubicBezTo>
                <a:cubicBezTo>
                  <a:pt x="803" y="682"/>
                  <a:pt x="1320" y="336"/>
                  <a:pt x="1896" y="336"/>
                </a:cubicBezTo>
                <a:close/>
                <a:moveTo>
                  <a:pt x="1896" y="1"/>
                </a:moveTo>
                <a:cubicBezTo>
                  <a:pt x="1439" y="1"/>
                  <a:pt x="990" y="179"/>
                  <a:pt x="654" y="515"/>
                </a:cubicBezTo>
                <a:cubicBezTo>
                  <a:pt x="151" y="1018"/>
                  <a:pt x="1" y="1773"/>
                  <a:pt x="274" y="2429"/>
                </a:cubicBezTo>
                <a:cubicBezTo>
                  <a:pt x="545" y="3085"/>
                  <a:pt x="1185" y="3514"/>
                  <a:pt x="1896" y="3514"/>
                </a:cubicBezTo>
                <a:cubicBezTo>
                  <a:pt x="2865" y="3513"/>
                  <a:pt x="3651" y="2726"/>
                  <a:pt x="3652" y="1756"/>
                </a:cubicBezTo>
                <a:cubicBezTo>
                  <a:pt x="3652" y="1047"/>
                  <a:pt x="3224" y="406"/>
                  <a:pt x="2567" y="134"/>
                </a:cubicBezTo>
                <a:cubicBezTo>
                  <a:pt x="2350" y="44"/>
                  <a:pt x="2122" y="1"/>
                  <a:pt x="18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7" name="Google Shape;1597;p21"/>
          <p:cNvGrpSpPr/>
          <p:nvPr/>
        </p:nvGrpSpPr>
        <p:grpSpPr>
          <a:xfrm>
            <a:off x="1059971" y="-9083"/>
            <a:ext cx="1062028" cy="764353"/>
            <a:chOff x="950122" y="468166"/>
            <a:chExt cx="902778" cy="649739"/>
          </a:xfrm>
        </p:grpSpPr>
        <p:grpSp>
          <p:nvGrpSpPr>
            <p:cNvPr id="1598" name="Google Shape;1598;p21"/>
            <p:cNvGrpSpPr/>
            <p:nvPr/>
          </p:nvGrpSpPr>
          <p:grpSpPr>
            <a:xfrm>
              <a:off x="950122" y="468166"/>
              <a:ext cx="902778" cy="297314"/>
              <a:chOff x="-2384" y="1711157"/>
              <a:chExt cx="1459389" cy="480624"/>
            </a:xfrm>
          </p:grpSpPr>
          <p:sp>
            <p:nvSpPr>
              <p:cNvPr id="1599" name="Google Shape;1599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0" name="Google Shape;1620;p21"/>
            <p:cNvGrpSpPr/>
            <p:nvPr/>
          </p:nvGrpSpPr>
          <p:grpSpPr>
            <a:xfrm>
              <a:off x="950122" y="820591"/>
              <a:ext cx="902778" cy="297314"/>
              <a:chOff x="-2384" y="1711157"/>
              <a:chExt cx="1459389" cy="480624"/>
            </a:xfrm>
          </p:grpSpPr>
          <p:sp>
            <p:nvSpPr>
              <p:cNvPr id="1621" name="Google Shape;1621;p21"/>
              <p:cNvSpPr/>
              <p:nvPr/>
            </p:nvSpPr>
            <p:spPr>
              <a:xfrm>
                <a:off x="-238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19"/>
                    </a:cubicBezTo>
                    <a:cubicBezTo>
                      <a:pt x="437" y="98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228286" y="2117593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459294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690133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921141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9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1151980" y="2117593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8"/>
                      <a:pt x="1" y="219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19"/>
                    </a:cubicBezTo>
                    <a:cubicBezTo>
                      <a:pt x="438" y="98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1382819" y="2117593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8"/>
                      <a:pt x="0" y="219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19"/>
                    </a:cubicBezTo>
                    <a:cubicBezTo>
                      <a:pt x="439" y="98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1"/>
              <p:cNvSpPr/>
              <p:nvPr/>
            </p:nvSpPr>
            <p:spPr>
              <a:xfrm>
                <a:off x="-238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19" y="439"/>
                    </a:cubicBezTo>
                    <a:cubicBezTo>
                      <a:pt x="339" y="439"/>
                      <a:pt x="437" y="341"/>
                      <a:pt x="437" y="220"/>
                    </a:cubicBezTo>
                    <a:cubicBezTo>
                      <a:pt x="437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1"/>
              <p:cNvSpPr/>
              <p:nvPr/>
            </p:nvSpPr>
            <p:spPr>
              <a:xfrm>
                <a:off x="228286" y="1914291"/>
                <a:ext cx="74356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1"/>
              <p:cNvSpPr/>
              <p:nvPr/>
            </p:nvSpPr>
            <p:spPr>
              <a:xfrm>
                <a:off x="459294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1"/>
              <p:cNvSpPr/>
              <p:nvPr/>
            </p:nvSpPr>
            <p:spPr>
              <a:xfrm>
                <a:off x="690133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1"/>
              <p:cNvSpPr/>
              <p:nvPr/>
            </p:nvSpPr>
            <p:spPr>
              <a:xfrm>
                <a:off x="921141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20"/>
                    </a:cubicBezTo>
                    <a:cubicBezTo>
                      <a:pt x="1" y="341"/>
                      <a:pt x="99" y="439"/>
                      <a:pt x="219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1"/>
              <p:cNvSpPr/>
              <p:nvPr/>
            </p:nvSpPr>
            <p:spPr>
              <a:xfrm>
                <a:off x="1151980" y="1914291"/>
                <a:ext cx="74018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9" extrusionOk="0">
                    <a:moveTo>
                      <a:pt x="220" y="0"/>
                    </a:moveTo>
                    <a:cubicBezTo>
                      <a:pt x="98" y="0"/>
                      <a:pt x="1" y="99"/>
                      <a:pt x="1" y="220"/>
                    </a:cubicBezTo>
                    <a:cubicBezTo>
                      <a:pt x="1" y="341"/>
                      <a:pt x="98" y="439"/>
                      <a:pt x="220" y="439"/>
                    </a:cubicBezTo>
                    <a:cubicBezTo>
                      <a:pt x="340" y="439"/>
                      <a:pt x="438" y="341"/>
                      <a:pt x="438" y="220"/>
                    </a:cubicBezTo>
                    <a:cubicBezTo>
                      <a:pt x="438" y="99"/>
                      <a:pt x="340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1"/>
              <p:cNvSpPr/>
              <p:nvPr/>
            </p:nvSpPr>
            <p:spPr>
              <a:xfrm>
                <a:off x="1382819" y="1914291"/>
                <a:ext cx="74187" cy="74189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9" extrusionOk="0">
                    <a:moveTo>
                      <a:pt x="220" y="0"/>
                    </a:moveTo>
                    <a:cubicBezTo>
                      <a:pt x="98" y="0"/>
                      <a:pt x="0" y="99"/>
                      <a:pt x="0" y="220"/>
                    </a:cubicBezTo>
                    <a:cubicBezTo>
                      <a:pt x="0" y="341"/>
                      <a:pt x="98" y="439"/>
                      <a:pt x="220" y="439"/>
                    </a:cubicBezTo>
                    <a:cubicBezTo>
                      <a:pt x="341" y="439"/>
                      <a:pt x="439" y="341"/>
                      <a:pt x="439" y="220"/>
                    </a:cubicBezTo>
                    <a:cubicBezTo>
                      <a:pt x="439" y="99"/>
                      <a:pt x="341" y="0"/>
                      <a:pt x="2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1"/>
              <p:cNvSpPr/>
              <p:nvPr/>
            </p:nvSpPr>
            <p:spPr>
              <a:xfrm>
                <a:off x="-238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19" y="438"/>
                    </a:cubicBezTo>
                    <a:cubicBezTo>
                      <a:pt x="339" y="438"/>
                      <a:pt x="437" y="340"/>
                      <a:pt x="437" y="220"/>
                    </a:cubicBezTo>
                    <a:cubicBezTo>
                      <a:pt x="437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1"/>
              <p:cNvSpPr/>
              <p:nvPr/>
            </p:nvSpPr>
            <p:spPr>
              <a:xfrm>
                <a:off x="228286" y="1711157"/>
                <a:ext cx="74356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1"/>
              <p:cNvSpPr/>
              <p:nvPr/>
            </p:nvSpPr>
            <p:spPr>
              <a:xfrm>
                <a:off x="459294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1"/>
              <p:cNvSpPr/>
              <p:nvPr/>
            </p:nvSpPr>
            <p:spPr>
              <a:xfrm>
                <a:off x="690133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1"/>
              <p:cNvSpPr/>
              <p:nvPr/>
            </p:nvSpPr>
            <p:spPr>
              <a:xfrm>
                <a:off x="921141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0"/>
                    </a:cubicBezTo>
                    <a:cubicBezTo>
                      <a:pt x="1" y="340"/>
                      <a:pt x="99" y="438"/>
                      <a:pt x="219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1"/>
              <p:cNvSpPr/>
              <p:nvPr/>
            </p:nvSpPr>
            <p:spPr>
              <a:xfrm>
                <a:off x="1151980" y="1711157"/>
                <a:ext cx="74018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38" extrusionOk="0">
                    <a:moveTo>
                      <a:pt x="220" y="1"/>
                    </a:moveTo>
                    <a:cubicBezTo>
                      <a:pt x="98" y="1"/>
                      <a:pt x="1" y="99"/>
                      <a:pt x="1" y="220"/>
                    </a:cubicBezTo>
                    <a:cubicBezTo>
                      <a:pt x="1" y="340"/>
                      <a:pt x="98" y="438"/>
                      <a:pt x="220" y="438"/>
                    </a:cubicBezTo>
                    <a:cubicBezTo>
                      <a:pt x="340" y="438"/>
                      <a:pt x="438" y="340"/>
                      <a:pt x="438" y="220"/>
                    </a:cubicBezTo>
                    <a:cubicBezTo>
                      <a:pt x="438" y="99"/>
                      <a:pt x="340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1"/>
              <p:cNvSpPr/>
              <p:nvPr/>
            </p:nvSpPr>
            <p:spPr>
              <a:xfrm>
                <a:off x="1382819" y="1711157"/>
                <a:ext cx="74187" cy="7402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38" extrusionOk="0">
                    <a:moveTo>
                      <a:pt x="220" y="1"/>
                    </a:moveTo>
                    <a:cubicBezTo>
                      <a:pt x="98" y="1"/>
                      <a:pt x="0" y="99"/>
                      <a:pt x="0" y="220"/>
                    </a:cubicBezTo>
                    <a:cubicBezTo>
                      <a:pt x="0" y="340"/>
                      <a:pt x="98" y="438"/>
                      <a:pt x="220" y="438"/>
                    </a:cubicBezTo>
                    <a:cubicBezTo>
                      <a:pt x="341" y="438"/>
                      <a:pt x="439" y="340"/>
                      <a:pt x="439" y="220"/>
                    </a:cubicBezTo>
                    <a:cubicBezTo>
                      <a:pt x="439" y="99"/>
                      <a:pt x="341" y="1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SECTION_HEADER_2_2_1_1_2_1">
    <p:bg>
      <p:bgPr>
        <a:solidFill>
          <a:schemeClr val="accen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8372400" y="0"/>
            <a:ext cx="771600" cy="5157000"/>
          </a:xfrm>
          <a:prstGeom prst="rect">
            <a:avLst/>
          </a:pr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-10187396">
            <a:off x="8713" y="-90695"/>
            <a:ext cx="1223375" cy="1420130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81606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5400000">
            <a:off x="-185211" y="1384256"/>
            <a:ext cx="821696" cy="197283"/>
            <a:chOff x="1395939" y="3841706"/>
            <a:chExt cx="821696" cy="197283"/>
          </a:xfrm>
        </p:grpSpPr>
        <p:sp>
          <p:nvSpPr>
            <p:cNvPr id="46" name="Google Shape;46;p3"/>
            <p:cNvSpPr/>
            <p:nvPr/>
          </p:nvSpPr>
          <p:spPr>
            <a:xfrm>
              <a:off x="1395939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1" y="1981"/>
                  </a:cubicBezTo>
                  <a:cubicBezTo>
                    <a:pt x="1249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6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012482" y="3841706"/>
              <a:ext cx="205152" cy="197283"/>
            </a:xfrm>
            <a:custGeom>
              <a:avLst/>
              <a:gdLst/>
              <a:ahLst/>
              <a:cxnLst/>
              <a:rect l="l" t="t" r="r" b="b"/>
              <a:pathLst>
                <a:path w="2061" h="1982" extrusionOk="0">
                  <a:moveTo>
                    <a:pt x="991" y="0"/>
                  </a:moveTo>
                  <a:cubicBezTo>
                    <a:pt x="445" y="0"/>
                    <a:pt x="1" y="443"/>
                    <a:pt x="1" y="991"/>
                  </a:cubicBezTo>
                  <a:cubicBezTo>
                    <a:pt x="1" y="1392"/>
                    <a:pt x="242" y="1753"/>
                    <a:pt x="613" y="1906"/>
                  </a:cubicBezTo>
                  <a:cubicBezTo>
                    <a:pt x="735" y="1956"/>
                    <a:pt x="864" y="1981"/>
                    <a:pt x="992" y="1981"/>
                  </a:cubicBezTo>
                  <a:cubicBezTo>
                    <a:pt x="1250" y="1981"/>
                    <a:pt x="1502" y="1880"/>
                    <a:pt x="1692" y="1691"/>
                  </a:cubicBezTo>
                  <a:cubicBezTo>
                    <a:pt x="1975" y="1408"/>
                    <a:pt x="2060" y="981"/>
                    <a:pt x="1907" y="612"/>
                  </a:cubicBezTo>
                  <a:cubicBezTo>
                    <a:pt x="1754" y="241"/>
                    <a:pt x="1392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/>
          <p:nvPr/>
        </p:nvSpPr>
        <p:spPr>
          <a:xfrm>
            <a:off x="-28275" y="-37300"/>
            <a:ext cx="4600200" cy="518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 flipH="1">
            <a:off x="-28225" y="-120151"/>
            <a:ext cx="1562051" cy="1827805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1037487" y="198497"/>
            <a:ext cx="772364" cy="1061958"/>
            <a:chOff x="2290075" y="2412650"/>
            <a:chExt cx="391725" cy="538600"/>
          </a:xfrm>
        </p:grpSpPr>
        <p:sp>
          <p:nvSpPr>
            <p:cNvPr id="52" name="Google Shape;52;p4"/>
            <p:cNvSpPr/>
            <p:nvPr/>
          </p:nvSpPr>
          <p:spPr>
            <a:xfrm>
              <a:off x="242162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386675" y="2412650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2314700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290075" y="2768175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4"/>
          <p:cNvSpPr/>
          <p:nvPr/>
        </p:nvSpPr>
        <p:spPr>
          <a:xfrm>
            <a:off x="696000" y="155350"/>
            <a:ext cx="341473" cy="341398"/>
          </a:xfrm>
          <a:custGeom>
            <a:avLst/>
            <a:gdLst/>
            <a:ahLst/>
            <a:cxnLst/>
            <a:rect l="l" t="t" r="r" b="b"/>
            <a:pathLst>
              <a:path w="4592" h="4591" extrusionOk="0">
                <a:moveTo>
                  <a:pt x="2296" y="437"/>
                </a:moveTo>
                <a:cubicBezTo>
                  <a:pt x="3321" y="438"/>
                  <a:pt x="4153" y="1269"/>
                  <a:pt x="4154" y="2295"/>
                </a:cubicBezTo>
                <a:cubicBezTo>
                  <a:pt x="4154" y="3047"/>
                  <a:pt x="3701" y="3725"/>
                  <a:pt x="3008" y="4011"/>
                </a:cubicBezTo>
                <a:cubicBezTo>
                  <a:pt x="2777" y="4107"/>
                  <a:pt x="2536" y="4153"/>
                  <a:pt x="2296" y="4153"/>
                </a:cubicBezTo>
                <a:cubicBezTo>
                  <a:pt x="1813" y="4153"/>
                  <a:pt x="1337" y="3965"/>
                  <a:pt x="982" y="3609"/>
                </a:cubicBezTo>
                <a:cubicBezTo>
                  <a:pt x="451" y="3078"/>
                  <a:pt x="291" y="2279"/>
                  <a:pt x="579" y="1584"/>
                </a:cubicBezTo>
                <a:cubicBezTo>
                  <a:pt x="867" y="889"/>
                  <a:pt x="1544" y="437"/>
                  <a:pt x="2296" y="437"/>
                </a:cubicBezTo>
                <a:close/>
                <a:moveTo>
                  <a:pt x="2296" y="0"/>
                </a:moveTo>
                <a:cubicBezTo>
                  <a:pt x="1030" y="0"/>
                  <a:pt x="1" y="1029"/>
                  <a:pt x="1" y="2295"/>
                </a:cubicBezTo>
                <a:cubicBezTo>
                  <a:pt x="1" y="3560"/>
                  <a:pt x="1030" y="4591"/>
                  <a:pt x="2296" y="4591"/>
                </a:cubicBezTo>
                <a:cubicBezTo>
                  <a:pt x="3561" y="4591"/>
                  <a:pt x="4591" y="3562"/>
                  <a:pt x="4591" y="2295"/>
                </a:cubicBezTo>
                <a:cubicBezTo>
                  <a:pt x="4591" y="1029"/>
                  <a:pt x="3561" y="0"/>
                  <a:pt x="22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-28276" y="438161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858888" y="4683854"/>
            <a:ext cx="87828" cy="332423"/>
          </a:xfrm>
          <a:custGeom>
            <a:avLst/>
            <a:gdLst/>
            <a:ahLst/>
            <a:cxnLst/>
            <a:rect l="l" t="t" r="r" b="b"/>
            <a:pathLst>
              <a:path w="1167" h="4417" extrusionOk="0">
                <a:moveTo>
                  <a:pt x="1" y="0"/>
                </a:moveTo>
                <a:lnTo>
                  <a:pt x="1" y="4417"/>
                </a:lnTo>
                <a:lnTo>
                  <a:pt x="1166" y="4417"/>
                </a:lnTo>
                <a:lnTo>
                  <a:pt x="11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18250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1285236" y="4829181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1388116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49092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1593802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118250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285236" y="4738643"/>
            <a:ext cx="33114" cy="3303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1388116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149092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1593802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8250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1285236" y="4648180"/>
            <a:ext cx="33114" cy="32964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388116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149092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1593802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7020240" y="-12"/>
            <a:ext cx="2123764" cy="1325809"/>
            <a:chOff x="5214075" y="2148650"/>
            <a:chExt cx="1023550" cy="638975"/>
          </a:xfrm>
        </p:grpSpPr>
        <p:sp>
          <p:nvSpPr>
            <p:cNvPr id="75" name="Google Shape;75;p4"/>
            <p:cNvSpPr/>
            <p:nvPr/>
          </p:nvSpPr>
          <p:spPr>
            <a:xfrm>
              <a:off x="5214075" y="2376425"/>
              <a:ext cx="699300" cy="411200"/>
            </a:xfrm>
            <a:custGeom>
              <a:avLst/>
              <a:gdLst/>
              <a:ahLst/>
              <a:cxnLst/>
              <a:rect l="l" t="t" r="r" b="b"/>
              <a:pathLst>
                <a:path w="27972" h="16448" extrusionOk="0">
                  <a:moveTo>
                    <a:pt x="1" y="0"/>
                  </a:moveTo>
                  <a:lnTo>
                    <a:pt x="1" y="16448"/>
                  </a:lnTo>
                  <a:lnTo>
                    <a:pt x="27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079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56050" y="2233275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10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10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7041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7522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003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484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965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079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656050" y="2190975"/>
              <a:ext cx="15450" cy="15400"/>
            </a:xfrm>
            <a:custGeom>
              <a:avLst/>
              <a:gdLst/>
              <a:ahLst/>
              <a:cxnLst/>
              <a:rect l="l" t="t" r="r" b="b"/>
              <a:pathLst>
                <a:path w="618" h="616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8"/>
                    <a:pt x="140" y="616"/>
                    <a:pt x="309" y="616"/>
                  </a:cubicBezTo>
                  <a:cubicBezTo>
                    <a:pt x="479" y="616"/>
                    <a:pt x="617" y="478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7041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7522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003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484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8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965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6079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656050" y="21486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7041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522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003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8484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965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6079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656050" y="2359050"/>
              <a:ext cx="15450" cy="15450"/>
            </a:xfrm>
            <a:custGeom>
              <a:avLst/>
              <a:gdLst/>
              <a:ahLst/>
              <a:cxnLst/>
              <a:rect l="l" t="t" r="r" b="b"/>
              <a:pathLst>
                <a:path w="618" h="618" extrusionOk="0">
                  <a:moveTo>
                    <a:pt x="309" y="1"/>
                  </a:moveTo>
                  <a:cubicBezTo>
                    <a:pt x="140" y="1"/>
                    <a:pt x="1" y="140"/>
                    <a:pt x="1" y="309"/>
                  </a:cubicBezTo>
                  <a:cubicBezTo>
                    <a:pt x="1" y="479"/>
                    <a:pt x="140" y="617"/>
                    <a:pt x="309" y="617"/>
                  </a:cubicBezTo>
                  <a:cubicBezTo>
                    <a:pt x="479" y="617"/>
                    <a:pt x="617" y="479"/>
                    <a:pt x="617" y="309"/>
                  </a:cubicBezTo>
                  <a:cubicBezTo>
                    <a:pt x="617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7041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7522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8003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8484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8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8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965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79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56050" y="231675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7041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7522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8003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8484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8965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6079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656050" y="22744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9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041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7522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8003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484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965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6079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656050" y="24848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9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9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7041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7522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8003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8484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8965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079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656050" y="2442525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1"/>
                  </a:moveTo>
                  <a:cubicBezTo>
                    <a:pt x="140" y="1"/>
                    <a:pt x="1" y="138"/>
                    <a:pt x="1" y="308"/>
                  </a:cubicBezTo>
                  <a:cubicBezTo>
                    <a:pt x="1" y="479"/>
                    <a:pt x="140" y="616"/>
                    <a:pt x="309" y="616"/>
                  </a:cubicBezTo>
                  <a:cubicBezTo>
                    <a:pt x="479" y="616"/>
                    <a:pt x="617" y="479"/>
                    <a:pt x="617" y="308"/>
                  </a:cubicBezTo>
                  <a:cubicBezTo>
                    <a:pt x="617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7041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7522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58003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8484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8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58965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6079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656050" y="2400200"/>
              <a:ext cx="15450" cy="1542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09" y="0"/>
                  </a:moveTo>
                  <a:cubicBezTo>
                    <a:pt x="140" y="0"/>
                    <a:pt x="1" y="139"/>
                    <a:pt x="1" y="308"/>
                  </a:cubicBezTo>
                  <a:cubicBezTo>
                    <a:pt x="1" y="478"/>
                    <a:pt x="140" y="617"/>
                    <a:pt x="309" y="617"/>
                  </a:cubicBezTo>
                  <a:cubicBezTo>
                    <a:pt x="479" y="617"/>
                    <a:pt x="617" y="478"/>
                    <a:pt x="617" y="308"/>
                  </a:cubicBezTo>
                  <a:cubicBezTo>
                    <a:pt x="617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41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7522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8003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8484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8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8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8965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93367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98180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2985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77975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26025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174150" y="2233275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10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10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222200" y="2233275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10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10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93367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98180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2985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7975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126025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74150" y="2190975"/>
              <a:ext cx="15400" cy="15400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8"/>
                    <a:pt x="138" y="616"/>
                    <a:pt x="308" y="616"/>
                  </a:cubicBezTo>
                  <a:cubicBezTo>
                    <a:pt x="478" y="616"/>
                    <a:pt x="615" y="478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6222200" y="2190975"/>
              <a:ext cx="15425" cy="15400"/>
            </a:xfrm>
            <a:custGeom>
              <a:avLst/>
              <a:gdLst/>
              <a:ahLst/>
              <a:cxnLst/>
              <a:rect l="l" t="t" r="r" b="b"/>
              <a:pathLst>
                <a:path w="617" h="616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8"/>
                    <a:pt x="138" y="616"/>
                    <a:pt x="309" y="616"/>
                  </a:cubicBezTo>
                  <a:cubicBezTo>
                    <a:pt x="479" y="616"/>
                    <a:pt x="616" y="478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93367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98180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02985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6077975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6126025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174150" y="21486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6222200" y="21486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93367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598180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02985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6077975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6126025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174150" y="2359050"/>
              <a:ext cx="15400" cy="15450"/>
            </a:xfrm>
            <a:custGeom>
              <a:avLst/>
              <a:gdLst/>
              <a:ahLst/>
              <a:cxnLst/>
              <a:rect l="l" t="t" r="r" b="b"/>
              <a:pathLst>
                <a:path w="616" h="618" extrusionOk="0">
                  <a:moveTo>
                    <a:pt x="308" y="1"/>
                  </a:moveTo>
                  <a:cubicBezTo>
                    <a:pt x="138" y="1"/>
                    <a:pt x="0" y="140"/>
                    <a:pt x="0" y="309"/>
                  </a:cubicBezTo>
                  <a:cubicBezTo>
                    <a:pt x="0" y="479"/>
                    <a:pt x="138" y="617"/>
                    <a:pt x="308" y="617"/>
                  </a:cubicBezTo>
                  <a:cubicBezTo>
                    <a:pt x="478" y="617"/>
                    <a:pt x="615" y="479"/>
                    <a:pt x="615" y="309"/>
                  </a:cubicBez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222200" y="2359050"/>
              <a:ext cx="15425" cy="15450"/>
            </a:xfrm>
            <a:custGeom>
              <a:avLst/>
              <a:gdLst/>
              <a:ahLst/>
              <a:cxnLst/>
              <a:rect l="l" t="t" r="r" b="b"/>
              <a:pathLst>
                <a:path w="617" h="618" extrusionOk="0">
                  <a:moveTo>
                    <a:pt x="309" y="1"/>
                  </a:moveTo>
                  <a:cubicBezTo>
                    <a:pt x="138" y="1"/>
                    <a:pt x="1" y="140"/>
                    <a:pt x="1" y="309"/>
                  </a:cubicBezTo>
                  <a:cubicBezTo>
                    <a:pt x="1" y="479"/>
                    <a:pt x="138" y="617"/>
                    <a:pt x="309" y="617"/>
                  </a:cubicBezTo>
                  <a:cubicBezTo>
                    <a:pt x="479" y="617"/>
                    <a:pt x="616" y="479"/>
                    <a:pt x="616" y="309"/>
                  </a:cubicBezTo>
                  <a:cubicBezTo>
                    <a:pt x="616" y="140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3367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598180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02985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077975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6126025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174150" y="231675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222200" y="231675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593367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98180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2985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6077975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6126025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6174150" y="22744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9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9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6222200" y="22744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9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9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93367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8180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02985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077975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126025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6174150" y="24848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9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9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222200" y="24848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9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9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93367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98180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02985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077975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26025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6174150" y="2442525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1"/>
                  </a:moveTo>
                  <a:cubicBezTo>
                    <a:pt x="138" y="1"/>
                    <a:pt x="0" y="138"/>
                    <a:pt x="0" y="308"/>
                  </a:cubicBezTo>
                  <a:cubicBezTo>
                    <a:pt x="0" y="479"/>
                    <a:pt x="138" y="616"/>
                    <a:pt x="308" y="616"/>
                  </a:cubicBezTo>
                  <a:cubicBezTo>
                    <a:pt x="478" y="616"/>
                    <a:pt x="615" y="479"/>
                    <a:pt x="615" y="308"/>
                  </a:cubicBezTo>
                  <a:cubicBezTo>
                    <a:pt x="615" y="138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222200" y="2442525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1"/>
                  </a:moveTo>
                  <a:cubicBezTo>
                    <a:pt x="138" y="1"/>
                    <a:pt x="1" y="138"/>
                    <a:pt x="1" y="308"/>
                  </a:cubicBezTo>
                  <a:cubicBezTo>
                    <a:pt x="1" y="479"/>
                    <a:pt x="138" y="616"/>
                    <a:pt x="309" y="616"/>
                  </a:cubicBezTo>
                  <a:cubicBezTo>
                    <a:pt x="479" y="616"/>
                    <a:pt x="616" y="479"/>
                    <a:pt x="616" y="308"/>
                  </a:cubicBezTo>
                  <a:cubicBezTo>
                    <a:pt x="616" y="138"/>
                    <a:pt x="479" y="1"/>
                    <a:pt x="3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593367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8180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602985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077975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126025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174150" y="2400200"/>
              <a:ext cx="15400" cy="15425"/>
            </a:xfrm>
            <a:custGeom>
              <a:avLst/>
              <a:gdLst/>
              <a:ahLst/>
              <a:cxnLst/>
              <a:rect l="l" t="t" r="r" b="b"/>
              <a:pathLst>
                <a:path w="616" h="617" extrusionOk="0">
                  <a:moveTo>
                    <a:pt x="308" y="0"/>
                  </a:moveTo>
                  <a:cubicBezTo>
                    <a:pt x="138" y="0"/>
                    <a:pt x="0" y="139"/>
                    <a:pt x="0" y="308"/>
                  </a:cubicBezTo>
                  <a:cubicBezTo>
                    <a:pt x="0" y="478"/>
                    <a:pt x="138" y="617"/>
                    <a:pt x="308" y="617"/>
                  </a:cubicBezTo>
                  <a:cubicBezTo>
                    <a:pt x="478" y="617"/>
                    <a:pt x="615" y="478"/>
                    <a:pt x="615" y="308"/>
                  </a:cubicBez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222200" y="2400200"/>
              <a:ext cx="15425" cy="15425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09" y="0"/>
                  </a:moveTo>
                  <a:cubicBezTo>
                    <a:pt x="138" y="0"/>
                    <a:pt x="1" y="139"/>
                    <a:pt x="1" y="308"/>
                  </a:cubicBezTo>
                  <a:cubicBezTo>
                    <a:pt x="1" y="478"/>
                    <a:pt x="138" y="617"/>
                    <a:pt x="309" y="617"/>
                  </a:cubicBezTo>
                  <a:cubicBezTo>
                    <a:pt x="479" y="617"/>
                    <a:pt x="616" y="478"/>
                    <a:pt x="616" y="308"/>
                  </a:cubicBezTo>
                  <a:cubicBezTo>
                    <a:pt x="616" y="139"/>
                    <a:pt x="479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4"/>
          <p:cNvSpPr/>
          <p:nvPr/>
        </p:nvSpPr>
        <p:spPr>
          <a:xfrm>
            <a:off x="6952250" y="938362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2444" y="788"/>
                </a:moveTo>
                <a:lnTo>
                  <a:pt x="4208" y="3840"/>
                </a:lnTo>
                <a:lnTo>
                  <a:pt x="682" y="3840"/>
                </a:lnTo>
                <a:lnTo>
                  <a:pt x="2444" y="788"/>
                </a:lnTo>
                <a:close/>
                <a:moveTo>
                  <a:pt x="2444" y="0"/>
                </a:moveTo>
                <a:lnTo>
                  <a:pt x="0" y="4233"/>
                </a:lnTo>
                <a:lnTo>
                  <a:pt x="4888" y="4233"/>
                </a:lnTo>
                <a:lnTo>
                  <a:pt x="24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7299760" y="333175"/>
            <a:ext cx="216460" cy="187416"/>
          </a:xfrm>
          <a:custGeom>
            <a:avLst/>
            <a:gdLst/>
            <a:ahLst/>
            <a:cxnLst/>
            <a:rect l="l" t="t" r="r" b="b"/>
            <a:pathLst>
              <a:path w="4889" h="4233" extrusionOk="0">
                <a:moveTo>
                  <a:pt x="4206" y="394"/>
                </a:moveTo>
                <a:lnTo>
                  <a:pt x="2443" y="3446"/>
                </a:lnTo>
                <a:lnTo>
                  <a:pt x="681" y="394"/>
                </a:lnTo>
                <a:close/>
                <a:moveTo>
                  <a:pt x="0" y="0"/>
                </a:moveTo>
                <a:lnTo>
                  <a:pt x="2443" y="4233"/>
                </a:lnTo>
                <a:lnTo>
                  <a:pt x="48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7744825" y="3677679"/>
            <a:ext cx="1456377" cy="1465811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9054542" y="4547101"/>
            <a:ext cx="345081" cy="283901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9120584" y="4303829"/>
            <a:ext cx="279039" cy="286738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8885011" y="4303829"/>
            <a:ext cx="405102" cy="483703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696607" y="4829181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799412" y="4829181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696607" y="4738643"/>
            <a:ext cx="32964" cy="3303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799412" y="4738643"/>
            <a:ext cx="33039" cy="3303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696607" y="4648180"/>
            <a:ext cx="32964" cy="32964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799412" y="4648180"/>
            <a:ext cx="33039" cy="32964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rgbClr val="FFDE7A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5"/>
          <p:cNvSpPr/>
          <p:nvPr/>
        </p:nvSpPr>
        <p:spPr>
          <a:xfrm>
            <a:off x="-240430" y="1556496"/>
            <a:ext cx="1012587" cy="1012696"/>
          </a:xfrm>
          <a:custGeom>
            <a:avLst/>
            <a:gdLst/>
            <a:ahLst/>
            <a:cxnLst/>
            <a:rect l="l" t="t" r="r" b="b"/>
            <a:pathLst>
              <a:path w="9318" h="9319" extrusionOk="0">
                <a:moveTo>
                  <a:pt x="0" y="1"/>
                </a:moveTo>
                <a:lnTo>
                  <a:pt x="0" y="9318"/>
                </a:lnTo>
                <a:lnTo>
                  <a:pt x="9318" y="9318"/>
                </a:lnTo>
                <a:lnTo>
                  <a:pt x="931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>
            <a:off x="-6141" y="1790784"/>
            <a:ext cx="1012478" cy="1012587"/>
          </a:xfrm>
          <a:custGeom>
            <a:avLst/>
            <a:gdLst/>
            <a:ahLst/>
            <a:cxnLst/>
            <a:rect l="l" t="t" r="r" b="b"/>
            <a:pathLst>
              <a:path w="9317" h="9318" extrusionOk="0">
                <a:moveTo>
                  <a:pt x="0" y="1"/>
                </a:moveTo>
                <a:lnTo>
                  <a:pt x="0" y="9317"/>
                </a:lnTo>
                <a:lnTo>
                  <a:pt x="9317" y="9317"/>
                </a:lnTo>
                <a:lnTo>
                  <a:pt x="93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"/>
          <p:cNvSpPr/>
          <p:nvPr/>
        </p:nvSpPr>
        <p:spPr>
          <a:xfrm>
            <a:off x="2122211" y="180116"/>
            <a:ext cx="491533" cy="491607"/>
          </a:xfrm>
          <a:custGeom>
            <a:avLst/>
            <a:gdLst/>
            <a:ahLst/>
            <a:cxnLst/>
            <a:rect l="l" t="t" r="r" b="b"/>
            <a:pathLst>
              <a:path w="6626" h="6627" extrusionOk="0">
                <a:moveTo>
                  <a:pt x="3313" y="1"/>
                </a:moveTo>
                <a:lnTo>
                  <a:pt x="0" y="3313"/>
                </a:lnTo>
                <a:lnTo>
                  <a:pt x="3313" y="6626"/>
                </a:lnTo>
                <a:lnTo>
                  <a:pt x="6625" y="3313"/>
                </a:lnTo>
                <a:lnTo>
                  <a:pt x="33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5"/>
          <p:cNvSpPr/>
          <p:nvPr/>
        </p:nvSpPr>
        <p:spPr>
          <a:xfrm>
            <a:off x="2235857" y="180116"/>
            <a:ext cx="491682" cy="491607"/>
          </a:xfrm>
          <a:custGeom>
            <a:avLst/>
            <a:gdLst/>
            <a:ahLst/>
            <a:cxnLst/>
            <a:rect l="l" t="t" r="r" b="b"/>
            <a:pathLst>
              <a:path w="6628" h="6627" extrusionOk="0">
                <a:moveTo>
                  <a:pt x="3314" y="1"/>
                </a:moveTo>
                <a:lnTo>
                  <a:pt x="1" y="3313"/>
                </a:lnTo>
                <a:lnTo>
                  <a:pt x="3314" y="6626"/>
                </a:lnTo>
                <a:lnTo>
                  <a:pt x="6627" y="3313"/>
                </a:lnTo>
                <a:lnTo>
                  <a:pt x="331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88054" y="-1657350"/>
            <a:ext cx="178483" cy="1992839"/>
          </a:xfrm>
          <a:custGeom>
            <a:avLst/>
            <a:gdLst/>
            <a:ahLst/>
            <a:cxnLst/>
            <a:rect l="l" t="t" r="r" b="b"/>
            <a:pathLst>
              <a:path w="2406" h="26864" extrusionOk="0">
                <a:moveTo>
                  <a:pt x="1" y="1"/>
                </a:moveTo>
                <a:lnTo>
                  <a:pt x="1" y="26863"/>
                </a:lnTo>
                <a:lnTo>
                  <a:pt x="2405" y="26863"/>
                </a:lnTo>
                <a:lnTo>
                  <a:pt x="24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"/>
          <p:cNvSpPr/>
          <p:nvPr/>
        </p:nvSpPr>
        <p:spPr>
          <a:xfrm>
            <a:off x="99569" y="455259"/>
            <a:ext cx="566754" cy="512304"/>
          </a:xfrm>
          <a:custGeom>
            <a:avLst/>
            <a:gdLst/>
            <a:ahLst/>
            <a:cxnLst/>
            <a:rect l="l" t="t" r="r" b="b"/>
            <a:pathLst>
              <a:path w="7640" h="6906" extrusionOk="0">
                <a:moveTo>
                  <a:pt x="3318" y="1"/>
                </a:moveTo>
                <a:lnTo>
                  <a:pt x="0" y="6906"/>
                </a:lnTo>
                <a:lnTo>
                  <a:pt x="7639" y="6326"/>
                </a:lnTo>
                <a:lnTo>
                  <a:pt x="33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"/>
          <p:cNvSpPr/>
          <p:nvPr/>
        </p:nvSpPr>
        <p:spPr>
          <a:xfrm>
            <a:off x="8623812" y="4204743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481826" y="-400793"/>
            <a:ext cx="1342909" cy="714144"/>
            <a:chOff x="481826" y="-400793"/>
            <a:chExt cx="1342909" cy="714144"/>
          </a:xfrm>
        </p:grpSpPr>
        <p:sp>
          <p:nvSpPr>
            <p:cNvPr id="238" name="Google Shape;238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5"/>
          <p:cNvSpPr/>
          <p:nvPr/>
        </p:nvSpPr>
        <p:spPr>
          <a:xfrm>
            <a:off x="713198" y="548208"/>
            <a:ext cx="147697" cy="142208"/>
          </a:xfrm>
          <a:custGeom>
            <a:avLst/>
            <a:gdLst/>
            <a:ahLst/>
            <a:cxnLst/>
            <a:rect l="l" t="t" r="r" b="b"/>
            <a:pathLst>
              <a:path w="1991" h="1917" extrusionOk="0">
                <a:moveTo>
                  <a:pt x="1033" y="479"/>
                </a:moveTo>
                <a:cubicBezTo>
                  <a:pt x="1297" y="479"/>
                  <a:pt x="1512" y="694"/>
                  <a:pt x="1512" y="958"/>
                </a:cubicBezTo>
                <a:cubicBezTo>
                  <a:pt x="1512" y="1152"/>
                  <a:pt x="1395" y="1327"/>
                  <a:pt x="1217" y="1401"/>
                </a:cubicBezTo>
                <a:cubicBezTo>
                  <a:pt x="1158" y="1425"/>
                  <a:pt x="1095" y="1437"/>
                  <a:pt x="1034" y="1437"/>
                </a:cubicBezTo>
                <a:cubicBezTo>
                  <a:pt x="909" y="1437"/>
                  <a:pt x="786" y="1389"/>
                  <a:pt x="695" y="1297"/>
                </a:cubicBezTo>
                <a:cubicBezTo>
                  <a:pt x="557" y="1160"/>
                  <a:pt x="516" y="954"/>
                  <a:pt x="591" y="775"/>
                </a:cubicBezTo>
                <a:cubicBezTo>
                  <a:pt x="664" y="596"/>
                  <a:pt x="839" y="479"/>
                  <a:pt x="1033" y="479"/>
                </a:cubicBezTo>
                <a:close/>
                <a:moveTo>
                  <a:pt x="1033" y="0"/>
                </a:moveTo>
                <a:cubicBezTo>
                  <a:pt x="784" y="0"/>
                  <a:pt x="539" y="98"/>
                  <a:pt x="356" y="281"/>
                </a:cubicBezTo>
                <a:cubicBezTo>
                  <a:pt x="82" y="555"/>
                  <a:pt x="0" y="968"/>
                  <a:pt x="148" y="1325"/>
                </a:cubicBezTo>
                <a:cubicBezTo>
                  <a:pt x="296" y="1683"/>
                  <a:pt x="646" y="1916"/>
                  <a:pt x="1033" y="1916"/>
                </a:cubicBezTo>
                <a:cubicBezTo>
                  <a:pt x="1562" y="1916"/>
                  <a:pt x="1991" y="1487"/>
                  <a:pt x="1991" y="958"/>
                </a:cubicBezTo>
                <a:cubicBezTo>
                  <a:pt x="1991" y="571"/>
                  <a:pt x="1758" y="222"/>
                  <a:pt x="1400" y="74"/>
                </a:cubicBezTo>
                <a:cubicBezTo>
                  <a:pt x="1281" y="24"/>
                  <a:pt x="1157" y="0"/>
                  <a:pt x="10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/>
          <p:nvPr/>
        </p:nvSpPr>
        <p:spPr>
          <a:xfrm>
            <a:off x="936411" y="592642"/>
            <a:ext cx="275440" cy="57788"/>
          </a:xfrm>
          <a:custGeom>
            <a:avLst/>
            <a:gdLst/>
            <a:ahLst/>
            <a:cxnLst/>
            <a:rect l="l" t="t" r="r" b="b"/>
            <a:pathLst>
              <a:path w="3713" h="779" extrusionOk="0">
                <a:moveTo>
                  <a:pt x="0" y="0"/>
                </a:moveTo>
                <a:lnTo>
                  <a:pt x="0" y="779"/>
                </a:lnTo>
                <a:lnTo>
                  <a:pt x="3712" y="779"/>
                </a:lnTo>
                <a:lnTo>
                  <a:pt x="37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5"/>
          <p:cNvGrpSpPr/>
          <p:nvPr/>
        </p:nvGrpSpPr>
        <p:grpSpPr>
          <a:xfrm>
            <a:off x="8216126" y="1076632"/>
            <a:ext cx="1342909" cy="714144"/>
            <a:chOff x="481826" y="-400793"/>
            <a:chExt cx="1342909" cy="714144"/>
          </a:xfrm>
        </p:grpSpPr>
        <p:sp>
          <p:nvSpPr>
            <p:cNvPr id="345" name="Google Shape;345;p5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5"/>
          <p:cNvSpPr/>
          <p:nvPr/>
        </p:nvSpPr>
        <p:spPr>
          <a:xfrm>
            <a:off x="5761675" y="-1508012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SECTION_HEADER_1_1">
    <p:bg>
      <p:bgPr>
        <a:solidFill>
          <a:schemeClr val="accen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7665983" y="468675"/>
            <a:ext cx="1795532" cy="304522"/>
          </a:xfrm>
          <a:custGeom>
            <a:avLst/>
            <a:gdLst/>
            <a:ahLst/>
            <a:cxnLst/>
            <a:rect l="l" t="t" r="r" b="b"/>
            <a:pathLst>
              <a:path w="14092" h="2390" extrusionOk="0">
                <a:moveTo>
                  <a:pt x="1" y="0"/>
                </a:moveTo>
                <a:lnTo>
                  <a:pt x="1" y="2390"/>
                </a:lnTo>
                <a:lnTo>
                  <a:pt x="13096" y="2390"/>
                </a:lnTo>
                <a:lnTo>
                  <a:pt x="13096" y="2371"/>
                </a:lnTo>
                <a:cubicBezTo>
                  <a:pt x="13671" y="2274"/>
                  <a:pt x="14092" y="1778"/>
                  <a:pt x="14092" y="1195"/>
                </a:cubicBezTo>
                <a:cubicBezTo>
                  <a:pt x="14092" y="612"/>
                  <a:pt x="13671" y="116"/>
                  <a:pt x="13096" y="19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7513850" y="468675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5"/>
                  <a:pt x="535" y="2388"/>
                  <a:pt x="1195" y="2388"/>
                </a:cubicBezTo>
                <a:cubicBezTo>
                  <a:pt x="1854" y="2388"/>
                  <a:pt x="2389" y="1855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7665983" y="1077081"/>
            <a:ext cx="1795532" cy="304394"/>
          </a:xfrm>
          <a:custGeom>
            <a:avLst/>
            <a:gdLst/>
            <a:ahLst/>
            <a:cxnLst/>
            <a:rect l="l" t="t" r="r" b="b"/>
            <a:pathLst>
              <a:path w="14092" h="2389" extrusionOk="0">
                <a:moveTo>
                  <a:pt x="1" y="0"/>
                </a:moveTo>
                <a:lnTo>
                  <a:pt x="1" y="2388"/>
                </a:lnTo>
                <a:lnTo>
                  <a:pt x="13096" y="2388"/>
                </a:lnTo>
                <a:lnTo>
                  <a:pt x="13096" y="2371"/>
                </a:lnTo>
                <a:cubicBezTo>
                  <a:pt x="13671" y="2274"/>
                  <a:pt x="14092" y="1776"/>
                  <a:pt x="14092" y="1195"/>
                </a:cubicBezTo>
                <a:cubicBezTo>
                  <a:pt x="14092" y="612"/>
                  <a:pt x="13671" y="114"/>
                  <a:pt x="13096" y="18"/>
                </a:cubicBezTo>
                <a:lnTo>
                  <a:pt x="130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7513850" y="1077081"/>
            <a:ext cx="304522" cy="304394"/>
          </a:xfrm>
          <a:custGeom>
            <a:avLst/>
            <a:gdLst/>
            <a:ahLst/>
            <a:cxnLst/>
            <a:rect l="l" t="t" r="r" b="b"/>
            <a:pathLst>
              <a:path w="2390" h="2389" extrusionOk="0">
                <a:moveTo>
                  <a:pt x="1195" y="0"/>
                </a:moveTo>
                <a:cubicBezTo>
                  <a:pt x="535" y="0"/>
                  <a:pt x="0" y="535"/>
                  <a:pt x="0" y="1195"/>
                </a:cubicBezTo>
                <a:cubicBezTo>
                  <a:pt x="0" y="1854"/>
                  <a:pt x="535" y="2388"/>
                  <a:pt x="1195" y="2388"/>
                </a:cubicBezTo>
                <a:cubicBezTo>
                  <a:pt x="1854" y="2388"/>
                  <a:pt x="2389" y="1854"/>
                  <a:pt x="2389" y="1195"/>
                </a:cubicBezTo>
                <a:cubicBezTo>
                  <a:pt x="2389" y="535"/>
                  <a:pt x="1854" y="0"/>
                  <a:pt x="11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-528925" y="101563"/>
            <a:ext cx="2475709" cy="2475596"/>
          </a:xfrm>
          <a:custGeom>
            <a:avLst/>
            <a:gdLst/>
            <a:ahLst/>
            <a:cxnLst/>
            <a:rect l="l" t="t" r="r" b="b"/>
            <a:pathLst>
              <a:path w="22045" h="22044" extrusionOk="0">
                <a:moveTo>
                  <a:pt x="11023" y="1543"/>
                </a:moveTo>
                <a:cubicBezTo>
                  <a:pt x="16257" y="1543"/>
                  <a:pt x="20501" y="5786"/>
                  <a:pt x="20501" y="11021"/>
                </a:cubicBezTo>
                <a:cubicBezTo>
                  <a:pt x="20501" y="16256"/>
                  <a:pt x="16257" y="20501"/>
                  <a:pt x="11023" y="20501"/>
                </a:cubicBezTo>
                <a:cubicBezTo>
                  <a:pt x="5788" y="20501"/>
                  <a:pt x="1543" y="16256"/>
                  <a:pt x="1543" y="11021"/>
                </a:cubicBezTo>
                <a:cubicBezTo>
                  <a:pt x="1543" y="5786"/>
                  <a:pt x="5788" y="1543"/>
                  <a:pt x="11023" y="1543"/>
                </a:cubicBezTo>
                <a:close/>
                <a:moveTo>
                  <a:pt x="11023" y="0"/>
                </a:moveTo>
                <a:cubicBezTo>
                  <a:pt x="4935" y="0"/>
                  <a:pt x="0" y="4934"/>
                  <a:pt x="0" y="11021"/>
                </a:cubicBezTo>
                <a:cubicBezTo>
                  <a:pt x="0" y="17108"/>
                  <a:pt x="4935" y="22044"/>
                  <a:pt x="11023" y="22044"/>
                </a:cubicBezTo>
                <a:cubicBezTo>
                  <a:pt x="17110" y="22044"/>
                  <a:pt x="22044" y="17108"/>
                  <a:pt x="22044" y="11021"/>
                </a:cubicBezTo>
                <a:cubicBezTo>
                  <a:pt x="22044" y="4934"/>
                  <a:pt x="17109" y="0"/>
                  <a:pt x="11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0" y="1224788"/>
            <a:ext cx="9144000" cy="322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rot="511053">
            <a:off x="1774302" y="217699"/>
            <a:ext cx="651462" cy="754082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6"/>
          <p:cNvGrpSpPr/>
          <p:nvPr/>
        </p:nvGrpSpPr>
        <p:grpSpPr>
          <a:xfrm>
            <a:off x="7164836" y="4502813"/>
            <a:ext cx="1739278" cy="572537"/>
            <a:chOff x="2235050" y="548425"/>
            <a:chExt cx="307875" cy="101325"/>
          </a:xfrm>
        </p:grpSpPr>
        <p:sp>
          <p:nvSpPr>
            <p:cNvPr id="459" name="Google Shape;459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6"/>
          <p:cNvGrpSpPr/>
          <p:nvPr/>
        </p:nvGrpSpPr>
        <p:grpSpPr>
          <a:xfrm rot="5400000">
            <a:off x="-141278" y="1048081"/>
            <a:ext cx="1100869" cy="362389"/>
            <a:chOff x="2235050" y="548425"/>
            <a:chExt cx="307875" cy="101325"/>
          </a:xfrm>
        </p:grpSpPr>
        <p:sp>
          <p:nvSpPr>
            <p:cNvPr id="481" name="Google Shape;481;p6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"/>
          <p:cNvSpPr/>
          <p:nvPr/>
        </p:nvSpPr>
        <p:spPr>
          <a:xfrm>
            <a:off x="-14975" y="-22050"/>
            <a:ext cx="5165700" cy="51657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7"/>
          <p:cNvSpPr/>
          <p:nvPr/>
        </p:nvSpPr>
        <p:spPr>
          <a:xfrm rot="-5400000">
            <a:off x="8943276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4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8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7"/>
                </a:cubicBezTo>
                <a:cubicBezTo>
                  <a:pt x="1409" y="4756"/>
                  <a:pt x="2050" y="5011"/>
                  <a:pt x="2701" y="5011"/>
                </a:cubicBezTo>
                <a:cubicBezTo>
                  <a:pt x="3024" y="5011"/>
                  <a:pt x="3349" y="4948"/>
                  <a:pt x="3659" y="4820"/>
                </a:cubicBezTo>
                <a:cubicBezTo>
                  <a:pt x="4595" y="4432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7"/>
          <p:cNvSpPr/>
          <p:nvPr/>
        </p:nvSpPr>
        <p:spPr>
          <a:xfrm rot="-5400000">
            <a:off x="8889451" y="1283991"/>
            <a:ext cx="436471" cy="420122"/>
          </a:xfrm>
          <a:custGeom>
            <a:avLst/>
            <a:gdLst/>
            <a:ahLst/>
            <a:cxnLst/>
            <a:rect l="l" t="t" r="r" b="b"/>
            <a:pathLst>
              <a:path w="5206" h="5011" extrusionOk="0">
                <a:moveTo>
                  <a:pt x="2702" y="1157"/>
                </a:moveTo>
                <a:cubicBezTo>
                  <a:pt x="2875" y="1157"/>
                  <a:pt x="3051" y="1190"/>
                  <a:pt x="3218" y="1259"/>
                </a:cubicBezTo>
                <a:cubicBezTo>
                  <a:pt x="3721" y="1468"/>
                  <a:pt x="4050" y="1960"/>
                  <a:pt x="4050" y="2505"/>
                </a:cubicBezTo>
                <a:cubicBezTo>
                  <a:pt x="4050" y="3250"/>
                  <a:pt x="3446" y="3853"/>
                  <a:pt x="2701" y="3855"/>
                </a:cubicBezTo>
                <a:cubicBezTo>
                  <a:pt x="2156" y="3855"/>
                  <a:pt x="1664" y="3526"/>
                  <a:pt x="1456" y="3021"/>
                </a:cubicBezTo>
                <a:cubicBezTo>
                  <a:pt x="1247" y="2518"/>
                  <a:pt x="1362" y="1937"/>
                  <a:pt x="1748" y="1552"/>
                </a:cubicBezTo>
                <a:cubicBezTo>
                  <a:pt x="2006" y="1294"/>
                  <a:pt x="2351" y="1157"/>
                  <a:pt x="2702" y="1157"/>
                </a:cubicBezTo>
                <a:close/>
                <a:moveTo>
                  <a:pt x="2701" y="1"/>
                </a:moveTo>
                <a:cubicBezTo>
                  <a:pt x="1689" y="1"/>
                  <a:pt x="775" y="611"/>
                  <a:pt x="387" y="1547"/>
                </a:cubicBezTo>
                <a:cubicBezTo>
                  <a:pt x="0" y="2483"/>
                  <a:pt x="214" y="3560"/>
                  <a:pt x="930" y="4276"/>
                </a:cubicBezTo>
                <a:cubicBezTo>
                  <a:pt x="1409" y="4756"/>
                  <a:pt x="2050" y="5010"/>
                  <a:pt x="2701" y="5010"/>
                </a:cubicBezTo>
                <a:cubicBezTo>
                  <a:pt x="3024" y="5010"/>
                  <a:pt x="3349" y="4948"/>
                  <a:pt x="3659" y="4820"/>
                </a:cubicBezTo>
                <a:cubicBezTo>
                  <a:pt x="4595" y="4431"/>
                  <a:pt x="5206" y="3519"/>
                  <a:pt x="5206" y="2505"/>
                </a:cubicBezTo>
                <a:cubicBezTo>
                  <a:pt x="5206" y="1122"/>
                  <a:pt x="4085" y="1"/>
                  <a:pt x="270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7"/>
          <p:cNvSpPr/>
          <p:nvPr/>
        </p:nvSpPr>
        <p:spPr>
          <a:xfrm rot="-5400000">
            <a:off x="7885168" y="-101088"/>
            <a:ext cx="1196900" cy="1389396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7"/>
          <p:cNvSpPr/>
          <p:nvPr/>
        </p:nvSpPr>
        <p:spPr>
          <a:xfrm rot="-5400000">
            <a:off x="7651631" y="-106498"/>
            <a:ext cx="263090" cy="253113"/>
          </a:xfrm>
          <a:custGeom>
            <a:avLst/>
            <a:gdLst/>
            <a:ahLst/>
            <a:cxnLst/>
            <a:rect l="l" t="t" r="r" b="b"/>
            <a:pathLst>
              <a:path w="3138" h="3019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0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5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19"/>
                  <a:pt x="3137" y="1510"/>
                </a:cubicBezTo>
                <a:cubicBezTo>
                  <a:pt x="3137" y="676"/>
                  <a:pt x="2461" y="1"/>
                  <a:pt x="16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7"/>
          <p:cNvSpPr/>
          <p:nvPr/>
        </p:nvSpPr>
        <p:spPr>
          <a:xfrm rot="-5400000">
            <a:off x="7608579" y="-106540"/>
            <a:ext cx="263090" cy="253197"/>
          </a:xfrm>
          <a:custGeom>
            <a:avLst/>
            <a:gdLst/>
            <a:ahLst/>
            <a:cxnLst/>
            <a:rect l="l" t="t" r="r" b="b"/>
            <a:pathLst>
              <a:path w="3138" h="3020" extrusionOk="0">
                <a:moveTo>
                  <a:pt x="1628" y="696"/>
                </a:moveTo>
                <a:cubicBezTo>
                  <a:pt x="1733" y="696"/>
                  <a:pt x="1839" y="717"/>
                  <a:pt x="1939" y="758"/>
                </a:cubicBezTo>
                <a:cubicBezTo>
                  <a:pt x="2242" y="884"/>
                  <a:pt x="2440" y="1181"/>
                  <a:pt x="2440" y="1510"/>
                </a:cubicBezTo>
                <a:cubicBezTo>
                  <a:pt x="2440" y="1959"/>
                  <a:pt x="2077" y="2322"/>
                  <a:pt x="1628" y="2322"/>
                </a:cubicBezTo>
                <a:cubicBezTo>
                  <a:pt x="1299" y="2322"/>
                  <a:pt x="1002" y="2124"/>
                  <a:pt x="876" y="1820"/>
                </a:cubicBezTo>
                <a:cubicBezTo>
                  <a:pt x="751" y="1517"/>
                  <a:pt x="820" y="1167"/>
                  <a:pt x="1054" y="934"/>
                </a:cubicBezTo>
                <a:cubicBezTo>
                  <a:pt x="1209" y="779"/>
                  <a:pt x="1417" y="696"/>
                  <a:pt x="1628" y="696"/>
                </a:cubicBezTo>
                <a:close/>
                <a:moveTo>
                  <a:pt x="1628" y="1"/>
                </a:moveTo>
                <a:cubicBezTo>
                  <a:pt x="1017" y="1"/>
                  <a:pt x="467" y="368"/>
                  <a:pt x="233" y="932"/>
                </a:cubicBezTo>
                <a:cubicBezTo>
                  <a:pt x="0" y="1496"/>
                  <a:pt x="129" y="2145"/>
                  <a:pt x="561" y="2576"/>
                </a:cubicBezTo>
                <a:cubicBezTo>
                  <a:pt x="849" y="2866"/>
                  <a:pt x="1235" y="3019"/>
                  <a:pt x="1627" y="3019"/>
                </a:cubicBezTo>
                <a:cubicBezTo>
                  <a:pt x="1822" y="3019"/>
                  <a:pt x="2018" y="2981"/>
                  <a:pt x="2205" y="2904"/>
                </a:cubicBezTo>
                <a:cubicBezTo>
                  <a:pt x="2769" y="2671"/>
                  <a:pt x="3137" y="2121"/>
                  <a:pt x="3137" y="1510"/>
                </a:cubicBezTo>
                <a:cubicBezTo>
                  <a:pt x="3137" y="677"/>
                  <a:pt x="2461" y="1"/>
                  <a:pt x="1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"/>
          <p:cNvSpPr/>
          <p:nvPr/>
        </p:nvSpPr>
        <p:spPr>
          <a:xfrm rot="-5400000">
            <a:off x="8748683" y="1208031"/>
            <a:ext cx="90463" cy="79648"/>
          </a:xfrm>
          <a:custGeom>
            <a:avLst/>
            <a:gdLst/>
            <a:ahLst/>
            <a:cxnLst/>
            <a:rect l="l" t="t" r="r" b="b"/>
            <a:pathLst>
              <a:path w="1079" h="950" extrusionOk="0">
                <a:moveTo>
                  <a:pt x="539" y="0"/>
                </a:moveTo>
                <a:cubicBezTo>
                  <a:pt x="479" y="0"/>
                  <a:pt x="418" y="12"/>
                  <a:pt x="360" y="36"/>
                </a:cubicBezTo>
                <a:cubicBezTo>
                  <a:pt x="117" y="135"/>
                  <a:pt x="1" y="412"/>
                  <a:pt x="100" y="654"/>
                </a:cubicBezTo>
                <a:cubicBezTo>
                  <a:pt x="175" y="839"/>
                  <a:pt x="352" y="950"/>
                  <a:pt x="539" y="950"/>
                </a:cubicBezTo>
                <a:cubicBezTo>
                  <a:pt x="599" y="950"/>
                  <a:pt x="660" y="938"/>
                  <a:pt x="719" y="914"/>
                </a:cubicBezTo>
                <a:cubicBezTo>
                  <a:pt x="962" y="815"/>
                  <a:pt x="1079" y="538"/>
                  <a:pt x="979" y="295"/>
                </a:cubicBezTo>
                <a:cubicBezTo>
                  <a:pt x="903" y="112"/>
                  <a:pt x="726" y="0"/>
                  <a:pt x="5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7"/>
          <p:cNvSpPr/>
          <p:nvPr/>
        </p:nvSpPr>
        <p:spPr>
          <a:xfrm rot="-5400000">
            <a:off x="8747132" y="95823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5" y="111"/>
                  <a:pt x="100" y="295"/>
                </a:cubicBezTo>
                <a:cubicBezTo>
                  <a:pt x="1" y="537"/>
                  <a:pt x="116" y="814"/>
                  <a:pt x="358" y="915"/>
                </a:cubicBezTo>
                <a:cubicBezTo>
                  <a:pt x="417" y="939"/>
                  <a:pt x="479" y="951"/>
                  <a:pt x="539" y="951"/>
                </a:cubicBezTo>
                <a:cubicBezTo>
                  <a:pt x="725" y="951"/>
                  <a:pt x="903" y="839"/>
                  <a:pt x="978" y="656"/>
                </a:cubicBezTo>
                <a:cubicBezTo>
                  <a:pt x="1079" y="413"/>
                  <a:pt x="962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"/>
          <p:cNvSpPr/>
          <p:nvPr/>
        </p:nvSpPr>
        <p:spPr>
          <a:xfrm rot="-5400000">
            <a:off x="8745958" y="709560"/>
            <a:ext cx="90463" cy="79732"/>
          </a:xfrm>
          <a:custGeom>
            <a:avLst/>
            <a:gdLst/>
            <a:ahLst/>
            <a:cxnLst/>
            <a:rect l="l" t="t" r="r" b="b"/>
            <a:pathLst>
              <a:path w="1079" h="951" extrusionOk="0">
                <a:moveTo>
                  <a:pt x="540" y="0"/>
                </a:moveTo>
                <a:cubicBezTo>
                  <a:pt x="353" y="0"/>
                  <a:pt x="176" y="111"/>
                  <a:pt x="101" y="295"/>
                </a:cubicBezTo>
                <a:cubicBezTo>
                  <a:pt x="0" y="537"/>
                  <a:pt x="116" y="814"/>
                  <a:pt x="358" y="915"/>
                </a:cubicBezTo>
                <a:cubicBezTo>
                  <a:pt x="418" y="939"/>
                  <a:pt x="479" y="951"/>
                  <a:pt x="539" y="951"/>
                </a:cubicBezTo>
                <a:cubicBezTo>
                  <a:pt x="726" y="951"/>
                  <a:pt x="903" y="840"/>
                  <a:pt x="978" y="656"/>
                </a:cubicBezTo>
                <a:cubicBezTo>
                  <a:pt x="1078" y="414"/>
                  <a:pt x="963" y="136"/>
                  <a:pt x="720" y="36"/>
                </a:cubicBezTo>
                <a:cubicBezTo>
                  <a:pt x="661" y="12"/>
                  <a:pt x="600" y="0"/>
                  <a:pt x="5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7"/>
          <p:cNvSpPr/>
          <p:nvPr/>
        </p:nvSpPr>
        <p:spPr>
          <a:xfrm rot="-5400000">
            <a:off x="8750863" y="460010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2" y="1"/>
                </a:moveTo>
                <a:cubicBezTo>
                  <a:pt x="283" y="1"/>
                  <a:pt x="81" y="167"/>
                  <a:pt x="43" y="400"/>
                </a:cubicBezTo>
                <a:cubicBezTo>
                  <a:pt x="1" y="659"/>
                  <a:pt x="177" y="903"/>
                  <a:pt x="436" y="945"/>
                </a:cubicBezTo>
                <a:cubicBezTo>
                  <a:pt x="461" y="949"/>
                  <a:pt x="487" y="951"/>
                  <a:pt x="512" y="951"/>
                </a:cubicBezTo>
                <a:cubicBezTo>
                  <a:pt x="741" y="951"/>
                  <a:pt x="942" y="786"/>
                  <a:pt x="981" y="552"/>
                </a:cubicBezTo>
                <a:cubicBezTo>
                  <a:pt x="1023" y="294"/>
                  <a:pt x="847" y="50"/>
                  <a:pt x="588" y="7"/>
                </a:cubicBezTo>
                <a:cubicBezTo>
                  <a:pt x="563" y="3"/>
                  <a:pt x="537" y="1"/>
                  <a:pt x="51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7"/>
          <p:cNvSpPr/>
          <p:nvPr/>
        </p:nvSpPr>
        <p:spPr>
          <a:xfrm rot="-5400000">
            <a:off x="8751282" y="210921"/>
            <a:ext cx="85768" cy="79816"/>
          </a:xfrm>
          <a:custGeom>
            <a:avLst/>
            <a:gdLst/>
            <a:ahLst/>
            <a:cxnLst/>
            <a:rect l="l" t="t" r="r" b="b"/>
            <a:pathLst>
              <a:path w="1023" h="952" extrusionOk="0">
                <a:moveTo>
                  <a:pt x="511" y="1"/>
                </a:moveTo>
                <a:cubicBezTo>
                  <a:pt x="283" y="1"/>
                  <a:pt x="80" y="166"/>
                  <a:pt x="42" y="399"/>
                </a:cubicBezTo>
                <a:cubicBezTo>
                  <a:pt x="1" y="658"/>
                  <a:pt x="176" y="903"/>
                  <a:pt x="435" y="945"/>
                </a:cubicBezTo>
                <a:cubicBezTo>
                  <a:pt x="461" y="949"/>
                  <a:pt x="486" y="951"/>
                  <a:pt x="512" y="951"/>
                </a:cubicBezTo>
                <a:cubicBezTo>
                  <a:pt x="740" y="951"/>
                  <a:pt x="942" y="785"/>
                  <a:pt x="979" y="552"/>
                </a:cubicBezTo>
                <a:cubicBezTo>
                  <a:pt x="1023" y="293"/>
                  <a:pt x="847" y="50"/>
                  <a:pt x="588" y="7"/>
                </a:cubicBezTo>
                <a:cubicBezTo>
                  <a:pt x="562" y="3"/>
                  <a:pt x="537" y="1"/>
                  <a:pt x="5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7"/>
          <p:cNvSpPr/>
          <p:nvPr/>
        </p:nvSpPr>
        <p:spPr>
          <a:xfrm rot="-5400000">
            <a:off x="-321081" y="3966793"/>
            <a:ext cx="1182910" cy="882048"/>
          </a:xfrm>
          <a:custGeom>
            <a:avLst/>
            <a:gdLst/>
            <a:ahLst/>
            <a:cxnLst/>
            <a:rect l="l" t="t" r="r" b="b"/>
            <a:pathLst>
              <a:path w="11001" h="8203" extrusionOk="0">
                <a:moveTo>
                  <a:pt x="1" y="1"/>
                </a:moveTo>
                <a:lnTo>
                  <a:pt x="1" y="8203"/>
                </a:lnTo>
                <a:lnTo>
                  <a:pt x="11001" y="8203"/>
                </a:lnTo>
                <a:lnTo>
                  <a:pt x="11001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7"/>
          <p:cNvSpPr/>
          <p:nvPr/>
        </p:nvSpPr>
        <p:spPr>
          <a:xfrm rot="-5400000">
            <a:off x="-379041" y="2832774"/>
            <a:ext cx="1006242" cy="888392"/>
          </a:xfrm>
          <a:custGeom>
            <a:avLst/>
            <a:gdLst/>
            <a:ahLst/>
            <a:cxnLst/>
            <a:rect l="l" t="t" r="r" b="b"/>
            <a:pathLst>
              <a:path w="9358" h="8262" extrusionOk="0">
                <a:moveTo>
                  <a:pt x="1" y="0"/>
                </a:moveTo>
                <a:lnTo>
                  <a:pt x="4405" y="8262"/>
                </a:lnTo>
                <a:lnTo>
                  <a:pt x="9358" y="31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7"/>
          <p:cNvSpPr/>
          <p:nvPr/>
        </p:nvSpPr>
        <p:spPr>
          <a:xfrm rot="-5400000">
            <a:off x="-508937" y="2901916"/>
            <a:ext cx="1006135" cy="888500"/>
          </a:xfrm>
          <a:custGeom>
            <a:avLst/>
            <a:gdLst/>
            <a:ahLst/>
            <a:cxnLst/>
            <a:rect l="l" t="t" r="r" b="b"/>
            <a:pathLst>
              <a:path w="9357" h="8263" extrusionOk="0">
                <a:moveTo>
                  <a:pt x="0" y="1"/>
                </a:moveTo>
                <a:lnTo>
                  <a:pt x="4403" y="8262"/>
                </a:lnTo>
                <a:lnTo>
                  <a:pt x="9356" y="318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7"/>
          <p:cNvSpPr/>
          <p:nvPr/>
        </p:nvSpPr>
        <p:spPr>
          <a:xfrm rot="-5400000">
            <a:off x="-185865" y="4784383"/>
            <a:ext cx="404196" cy="373766"/>
          </a:xfrm>
          <a:custGeom>
            <a:avLst/>
            <a:gdLst/>
            <a:ahLst/>
            <a:cxnLst/>
            <a:rect l="l" t="t" r="r" b="b"/>
            <a:pathLst>
              <a:path w="3759" h="3476" extrusionOk="0">
                <a:moveTo>
                  <a:pt x="1" y="1"/>
                </a:moveTo>
                <a:lnTo>
                  <a:pt x="1" y="3476"/>
                </a:lnTo>
                <a:lnTo>
                  <a:pt x="3758" y="3476"/>
                </a:lnTo>
                <a:lnTo>
                  <a:pt x="37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7"/>
          <p:cNvSpPr/>
          <p:nvPr/>
        </p:nvSpPr>
        <p:spPr>
          <a:xfrm rot="-5400000">
            <a:off x="362591" y="5092180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5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9" y="620"/>
                  <a:pt x="554" y="554"/>
                </a:cubicBezTo>
                <a:cubicBezTo>
                  <a:pt x="760" y="350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7"/>
          <p:cNvSpPr/>
          <p:nvPr/>
        </p:nvSpPr>
        <p:spPr>
          <a:xfrm rot="-5400000">
            <a:off x="362591" y="4874216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2" y="145"/>
                  <a:pt x="2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-5400000">
            <a:off x="362591" y="4656144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4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9" y="349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62591" y="4438287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7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8" y="649"/>
                  <a:pt x="489" y="620"/>
                  <a:pt x="556" y="554"/>
                </a:cubicBezTo>
                <a:cubicBezTo>
                  <a:pt x="760" y="350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362645" y="4220270"/>
            <a:ext cx="81613" cy="69893"/>
          </a:xfrm>
          <a:custGeom>
            <a:avLst/>
            <a:gdLst/>
            <a:ahLst/>
            <a:cxnLst/>
            <a:rect l="l" t="t" r="r" b="b"/>
            <a:pathLst>
              <a:path w="759" h="650" extrusionOk="0">
                <a:moveTo>
                  <a:pt x="325" y="0"/>
                </a:moveTo>
                <a:cubicBezTo>
                  <a:pt x="145" y="0"/>
                  <a:pt x="1" y="145"/>
                  <a:pt x="1" y="324"/>
                </a:cubicBezTo>
                <a:cubicBezTo>
                  <a:pt x="1" y="520"/>
                  <a:pt x="161" y="649"/>
                  <a:pt x="328" y="649"/>
                </a:cubicBezTo>
                <a:cubicBezTo>
                  <a:pt x="407" y="649"/>
                  <a:pt x="488" y="620"/>
                  <a:pt x="554" y="554"/>
                </a:cubicBezTo>
                <a:cubicBezTo>
                  <a:pt x="758" y="349"/>
                  <a:pt x="614" y="0"/>
                  <a:pt x="3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362591" y="4002252"/>
            <a:ext cx="81721" cy="69893"/>
          </a:xfrm>
          <a:custGeom>
            <a:avLst/>
            <a:gdLst/>
            <a:ahLst/>
            <a:cxnLst/>
            <a:rect l="l" t="t" r="r" b="b"/>
            <a:pathLst>
              <a:path w="760" h="650" extrusionOk="0">
                <a:moveTo>
                  <a:pt x="326" y="0"/>
                </a:moveTo>
                <a:cubicBezTo>
                  <a:pt x="146" y="0"/>
                  <a:pt x="0" y="145"/>
                  <a:pt x="0" y="324"/>
                </a:cubicBezTo>
                <a:cubicBezTo>
                  <a:pt x="0" y="520"/>
                  <a:pt x="161" y="649"/>
                  <a:pt x="328" y="649"/>
                </a:cubicBezTo>
                <a:cubicBezTo>
                  <a:pt x="407" y="649"/>
                  <a:pt x="489" y="620"/>
                  <a:pt x="555" y="554"/>
                </a:cubicBezTo>
                <a:cubicBezTo>
                  <a:pt x="759" y="349"/>
                  <a:pt x="615" y="0"/>
                  <a:pt x="3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362698" y="3784287"/>
            <a:ext cx="81506" cy="69893"/>
          </a:xfrm>
          <a:custGeom>
            <a:avLst/>
            <a:gdLst/>
            <a:ahLst/>
            <a:cxnLst/>
            <a:rect l="l" t="t" r="r" b="b"/>
            <a:pathLst>
              <a:path w="758" h="650" extrusionOk="0">
                <a:moveTo>
                  <a:pt x="324" y="0"/>
                </a:moveTo>
                <a:cubicBezTo>
                  <a:pt x="145" y="0"/>
                  <a:pt x="0" y="145"/>
                  <a:pt x="0" y="324"/>
                </a:cubicBezTo>
                <a:cubicBezTo>
                  <a:pt x="0" y="520"/>
                  <a:pt x="160" y="649"/>
                  <a:pt x="327" y="649"/>
                </a:cubicBezTo>
                <a:cubicBezTo>
                  <a:pt x="406" y="649"/>
                  <a:pt x="488" y="620"/>
                  <a:pt x="554" y="554"/>
                </a:cubicBezTo>
                <a:cubicBezTo>
                  <a:pt x="758" y="350"/>
                  <a:pt x="613" y="0"/>
                  <a:pt x="32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rot="-5400000">
            <a:off x="-254280" y="-415382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SECTION_HEADER_2_1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2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2" name="Google Shape;1112;p12"/>
          <p:cNvSpPr/>
          <p:nvPr/>
        </p:nvSpPr>
        <p:spPr>
          <a:xfrm>
            <a:off x="-190201" y="1206160"/>
            <a:ext cx="2082670" cy="634668"/>
          </a:xfrm>
          <a:custGeom>
            <a:avLst/>
            <a:gdLst/>
            <a:ahLst/>
            <a:cxnLst/>
            <a:rect l="l" t="t" r="r" b="b"/>
            <a:pathLst>
              <a:path w="27673" h="8433" extrusionOk="0">
                <a:moveTo>
                  <a:pt x="1" y="0"/>
                </a:moveTo>
                <a:lnTo>
                  <a:pt x="1" y="8433"/>
                </a:lnTo>
                <a:lnTo>
                  <a:pt x="27672" y="8433"/>
                </a:lnTo>
                <a:lnTo>
                  <a:pt x="276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12"/>
          <p:cNvSpPr/>
          <p:nvPr/>
        </p:nvSpPr>
        <p:spPr>
          <a:xfrm>
            <a:off x="-238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19"/>
                </a:cubicBezTo>
                <a:cubicBezTo>
                  <a:pt x="437" y="98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12"/>
          <p:cNvSpPr/>
          <p:nvPr/>
        </p:nvSpPr>
        <p:spPr>
          <a:xfrm>
            <a:off x="228286" y="2117593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2"/>
          <p:cNvSpPr/>
          <p:nvPr/>
        </p:nvSpPr>
        <p:spPr>
          <a:xfrm>
            <a:off x="459294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2"/>
          <p:cNvSpPr/>
          <p:nvPr/>
        </p:nvSpPr>
        <p:spPr>
          <a:xfrm>
            <a:off x="690133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2"/>
          <p:cNvSpPr/>
          <p:nvPr/>
        </p:nvSpPr>
        <p:spPr>
          <a:xfrm>
            <a:off x="921141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8"/>
                  <a:pt x="1" y="219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2"/>
          <p:cNvSpPr/>
          <p:nvPr/>
        </p:nvSpPr>
        <p:spPr>
          <a:xfrm>
            <a:off x="1151980" y="2117593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8"/>
                  <a:pt x="1" y="219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19"/>
                </a:cubicBezTo>
                <a:cubicBezTo>
                  <a:pt x="438" y="98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12"/>
          <p:cNvSpPr/>
          <p:nvPr/>
        </p:nvSpPr>
        <p:spPr>
          <a:xfrm>
            <a:off x="1382819" y="2117593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8"/>
                  <a:pt x="0" y="219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19"/>
                </a:cubicBezTo>
                <a:cubicBezTo>
                  <a:pt x="439" y="98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2"/>
          <p:cNvSpPr/>
          <p:nvPr/>
        </p:nvSpPr>
        <p:spPr>
          <a:xfrm>
            <a:off x="-238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19" y="439"/>
                </a:cubicBezTo>
                <a:cubicBezTo>
                  <a:pt x="339" y="439"/>
                  <a:pt x="437" y="341"/>
                  <a:pt x="437" y="220"/>
                </a:cubicBezTo>
                <a:cubicBezTo>
                  <a:pt x="437" y="99"/>
                  <a:pt x="339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2"/>
          <p:cNvSpPr/>
          <p:nvPr/>
        </p:nvSpPr>
        <p:spPr>
          <a:xfrm>
            <a:off x="228286" y="1914291"/>
            <a:ext cx="74356" cy="74189"/>
          </a:xfrm>
          <a:custGeom>
            <a:avLst/>
            <a:gdLst/>
            <a:ahLst/>
            <a:cxnLst/>
            <a:rect l="l" t="t" r="r" b="b"/>
            <a:pathLst>
              <a:path w="440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2"/>
          <p:cNvSpPr/>
          <p:nvPr/>
        </p:nvSpPr>
        <p:spPr>
          <a:xfrm>
            <a:off x="459294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12"/>
          <p:cNvSpPr/>
          <p:nvPr/>
        </p:nvSpPr>
        <p:spPr>
          <a:xfrm>
            <a:off x="690133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12"/>
          <p:cNvSpPr/>
          <p:nvPr/>
        </p:nvSpPr>
        <p:spPr>
          <a:xfrm>
            <a:off x="921141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19" y="0"/>
                </a:moveTo>
                <a:cubicBezTo>
                  <a:pt x="99" y="0"/>
                  <a:pt x="1" y="99"/>
                  <a:pt x="1" y="220"/>
                </a:cubicBezTo>
                <a:cubicBezTo>
                  <a:pt x="1" y="341"/>
                  <a:pt x="99" y="439"/>
                  <a:pt x="219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1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12"/>
          <p:cNvSpPr/>
          <p:nvPr/>
        </p:nvSpPr>
        <p:spPr>
          <a:xfrm>
            <a:off x="1151980" y="1914291"/>
            <a:ext cx="74018" cy="74189"/>
          </a:xfrm>
          <a:custGeom>
            <a:avLst/>
            <a:gdLst/>
            <a:ahLst/>
            <a:cxnLst/>
            <a:rect l="l" t="t" r="r" b="b"/>
            <a:pathLst>
              <a:path w="438" h="439" extrusionOk="0">
                <a:moveTo>
                  <a:pt x="220" y="0"/>
                </a:moveTo>
                <a:cubicBezTo>
                  <a:pt x="98" y="0"/>
                  <a:pt x="1" y="99"/>
                  <a:pt x="1" y="220"/>
                </a:cubicBezTo>
                <a:cubicBezTo>
                  <a:pt x="1" y="341"/>
                  <a:pt x="98" y="439"/>
                  <a:pt x="220" y="439"/>
                </a:cubicBezTo>
                <a:cubicBezTo>
                  <a:pt x="340" y="439"/>
                  <a:pt x="438" y="341"/>
                  <a:pt x="438" y="220"/>
                </a:cubicBezTo>
                <a:cubicBezTo>
                  <a:pt x="438" y="99"/>
                  <a:pt x="340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12"/>
          <p:cNvSpPr/>
          <p:nvPr/>
        </p:nvSpPr>
        <p:spPr>
          <a:xfrm>
            <a:off x="1382819" y="1914291"/>
            <a:ext cx="74187" cy="74189"/>
          </a:xfrm>
          <a:custGeom>
            <a:avLst/>
            <a:gdLst/>
            <a:ahLst/>
            <a:cxnLst/>
            <a:rect l="l" t="t" r="r" b="b"/>
            <a:pathLst>
              <a:path w="439" h="439" extrusionOk="0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1"/>
                  <a:pt x="98" y="439"/>
                  <a:pt x="220" y="439"/>
                </a:cubicBezTo>
                <a:cubicBezTo>
                  <a:pt x="341" y="439"/>
                  <a:pt x="439" y="341"/>
                  <a:pt x="439" y="220"/>
                </a:cubicBezTo>
                <a:cubicBezTo>
                  <a:pt x="439" y="99"/>
                  <a:pt x="341" y="0"/>
                  <a:pt x="2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12"/>
          <p:cNvSpPr/>
          <p:nvPr/>
        </p:nvSpPr>
        <p:spPr>
          <a:xfrm>
            <a:off x="-238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19" y="438"/>
                </a:cubicBezTo>
                <a:cubicBezTo>
                  <a:pt x="339" y="438"/>
                  <a:pt x="437" y="340"/>
                  <a:pt x="437" y="220"/>
                </a:cubicBezTo>
                <a:cubicBezTo>
                  <a:pt x="437" y="99"/>
                  <a:pt x="339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12"/>
          <p:cNvSpPr/>
          <p:nvPr/>
        </p:nvSpPr>
        <p:spPr>
          <a:xfrm>
            <a:off x="228286" y="1711157"/>
            <a:ext cx="74356" cy="74020"/>
          </a:xfrm>
          <a:custGeom>
            <a:avLst/>
            <a:gdLst/>
            <a:ahLst/>
            <a:cxnLst/>
            <a:rect l="l" t="t" r="r" b="b"/>
            <a:pathLst>
              <a:path w="440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12"/>
          <p:cNvSpPr/>
          <p:nvPr/>
        </p:nvSpPr>
        <p:spPr>
          <a:xfrm>
            <a:off x="459294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12"/>
          <p:cNvSpPr/>
          <p:nvPr/>
        </p:nvSpPr>
        <p:spPr>
          <a:xfrm>
            <a:off x="690133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2"/>
          <p:cNvSpPr/>
          <p:nvPr/>
        </p:nvSpPr>
        <p:spPr>
          <a:xfrm>
            <a:off x="921141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19" y="1"/>
                </a:moveTo>
                <a:cubicBezTo>
                  <a:pt x="99" y="1"/>
                  <a:pt x="1" y="99"/>
                  <a:pt x="1" y="220"/>
                </a:cubicBezTo>
                <a:cubicBezTo>
                  <a:pt x="1" y="340"/>
                  <a:pt x="99" y="438"/>
                  <a:pt x="219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2"/>
          <p:cNvSpPr/>
          <p:nvPr/>
        </p:nvSpPr>
        <p:spPr>
          <a:xfrm>
            <a:off x="1151980" y="1711157"/>
            <a:ext cx="74018" cy="74020"/>
          </a:xfrm>
          <a:custGeom>
            <a:avLst/>
            <a:gdLst/>
            <a:ahLst/>
            <a:cxnLst/>
            <a:rect l="l" t="t" r="r" b="b"/>
            <a:pathLst>
              <a:path w="438" h="438" extrusionOk="0">
                <a:moveTo>
                  <a:pt x="220" y="1"/>
                </a:moveTo>
                <a:cubicBezTo>
                  <a:pt x="98" y="1"/>
                  <a:pt x="1" y="99"/>
                  <a:pt x="1" y="220"/>
                </a:cubicBezTo>
                <a:cubicBezTo>
                  <a:pt x="1" y="340"/>
                  <a:pt x="98" y="438"/>
                  <a:pt x="220" y="438"/>
                </a:cubicBezTo>
                <a:cubicBezTo>
                  <a:pt x="340" y="438"/>
                  <a:pt x="438" y="340"/>
                  <a:pt x="438" y="220"/>
                </a:cubicBezTo>
                <a:cubicBezTo>
                  <a:pt x="438" y="99"/>
                  <a:pt x="340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12"/>
          <p:cNvSpPr/>
          <p:nvPr/>
        </p:nvSpPr>
        <p:spPr>
          <a:xfrm>
            <a:off x="1382819" y="1711157"/>
            <a:ext cx="74187" cy="74020"/>
          </a:xfrm>
          <a:custGeom>
            <a:avLst/>
            <a:gdLst/>
            <a:ahLst/>
            <a:cxnLst/>
            <a:rect l="l" t="t" r="r" b="b"/>
            <a:pathLst>
              <a:path w="439" h="438" extrusionOk="0">
                <a:moveTo>
                  <a:pt x="220" y="1"/>
                </a:moveTo>
                <a:cubicBezTo>
                  <a:pt x="98" y="1"/>
                  <a:pt x="0" y="99"/>
                  <a:pt x="0" y="220"/>
                </a:cubicBezTo>
                <a:cubicBezTo>
                  <a:pt x="0" y="340"/>
                  <a:pt x="98" y="438"/>
                  <a:pt x="220" y="438"/>
                </a:cubicBezTo>
                <a:cubicBezTo>
                  <a:pt x="341" y="438"/>
                  <a:pt x="439" y="340"/>
                  <a:pt x="439" y="220"/>
                </a:cubicBezTo>
                <a:cubicBezTo>
                  <a:pt x="439" y="99"/>
                  <a:pt x="341" y="1"/>
                  <a:pt x="22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2"/>
          <p:cNvSpPr/>
          <p:nvPr/>
        </p:nvSpPr>
        <p:spPr>
          <a:xfrm rot="-5400000">
            <a:off x="7995726" y="-9602"/>
            <a:ext cx="1219728" cy="1227629"/>
          </a:xfrm>
          <a:custGeom>
            <a:avLst/>
            <a:gdLst/>
            <a:ahLst/>
            <a:cxnLst/>
            <a:rect l="l" t="t" r="r" b="b"/>
            <a:pathLst>
              <a:path w="25162" h="25325" extrusionOk="0">
                <a:moveTo>
                  <a:pt x="24829" y="0"/>
                </a:moveTo>
                <a:cubicBezTo>
                  <a:pt x="11116" y="0"/>
                  <a:pt x="1" y="11116"/>
                  <a:pt x="1" y="24828"/>
                </a:cubicBezTo>
                <a:cubicBezTo>
                  <a:pt x="1" y="24995"/>
                  <a:pt x="10" y="25159"/>
                  <a:pt x="14" y="25325"/>
                </a:cubicBezTo>
                <a:lnTo>
                  <a:pt x="25162" y="25325"/>
                </a:lnTo>
                <a:lnTo>
                  <a:pt x="25162" y="8"/>
                </a:lnTo>
                <a:cubicBezTo>
                  <a:pt x="25050" y="6"/>
                  <a:pt x="24940" y="0"/>
                  <a:pt x="248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12"/>
          <p:cNvSpPr/>
          <p:nvPr/>
        </p:nvSpPr>
        <p:spPr>
          <a:xfrm rot="-5400000">
            <a:off x="8479477" y="-162506"/>
            <a:ext cx="469031" cy="385876"/>
          </a:xfrm>
          <a:custGeom>
            <a:avLst/>
            <a:gdLst/>
            <a:ahLst/>
            <a:cxnLst/>
            <a:rect l="l" t="t" r="r" b="b"/>
            <a:pathLst>
              <a:path w="5962" h="4905" extrusionOk="0">
                <a:moveTo>
                  <a:pt x="4070" y="0"/>
                </a:moveTo>
                <a:lnTo>
                  <a:pt x="0" y="4154"/>
                </a:lnTo>
                <a:lnTo>
                  <a:pt x="1892" y="4904"/>
                </a:lnTo>
                <a:lnTo>
                  <a:pt x="5961" y="751"/>
                </a:lnTo>
                <a:lnTo>
                  <a:pt x="40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2"/>
          <p:cNvSpPr/>
          <p:nvPr/>
        </p:nvSpPr>
        <p:spPr>
          <a:xfrm rot="-5400000">
            <a:off x="8195635" y="-209314"/>
            <a:ext cx="379268" cy="389731"/>
          </a:xfrm>
          <a:custGeom>
            <a:avLst/>
            <a:gdLst/>
            <a:ahLst/>
            <a:cxnLst/>
            <a:rect l="l" t="t" r="r" b="b"/>
            <a:pathLst>
              <a:path w="4821" h="4954" extrusionOk="0">
                <a:moveTo>
                  <a:pt x="0" y="1"/>
                </a:moveTo>
                <a:lnTo>
                  <a:pt x="2929" y="4203"/>
                </a:lnTo>
                <a:lnTo>
                  <a:pt x="4820" y="4954"/>
                </a:lnTo>
                <a:lnTo>
                  <a:pt x="1892" y="75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2"/>
          <p:cNvSpPr/>
          <p:nvPr/>
        </p:nvSpPr>
        <p:spPr>
          <a:xfrm rot="-5400000">
            <a:off x="8243820" y="-108657"/>
            <a:ext cx="550611" cy="657445"/>
          </a:xfrm>
          <a:custGeom>
            <a:avLst/>
            <a:gdLst/>
            <a:ahLst/>
            <a:cxnLst/>
            <a:rect l="l" t="t" r="r" b="b"/>
            <a:pathLst>
              <a:path w="6999" h="8357" extrusionOk="0">
                <a:moveTo>
                  <a:pt x="4070" y="1"/>
                </a:moveTo>
                <a:lnTo>
                  <a:pt x="1" y="4154"/>
                </a:lnTo>
                <a:lnTo>
                  <a:pt x="2929" y="8357"/>
                </a:lnTo>
                <a:lnTo>
                  <a:pt x="6999" y="4203"/>
                </a:lnTo>
                <a:lnTo>
                  <a:pt x="40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3">
    <p:bg>
      <p:bgPr>
        <a:solidFill>
          <a:schemeClr val="accent1"/>
        </a:solidFill>
        <a:effectLst/>
      </p:bgPr>
    </p:bg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0" name="Google Shape;1140;p13"/>
          <p:cNvSpPr/>
          <p:nvPr/>
        </p:nvSpPr>
        <p:spPr>
          <a:xfrm>
            <a:off x="8564602" y="3165003"/>
            <a:ext cx="2503725" cy="224146"/>
          </a:xfrm>
          <a:custGeom>
            <a:avLst/>
            <a:gdLst/>
            <a:ahLst/>
            <a:cxnLst/>
            <a:rect l="l" t="t" r="r" b="b"/>
            <a:pathLst>
              <a:path w="26864" h="2405" extrusionOk="0">
                <a:moveTo>
                  <a:pt x="0" y="1"/>
                </a:moveTo>
                <a:lnTo>
                  <a:pt x="0" y="2405"/>
                </a:lnTo>
                <a:lnTo>
                  <a:pt x="26864" y="2405"/>
                </a:lnTo>
                <a:lnTo>
                  <a:pt x="2686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" name="Google Shape;1141;p13"/>
          <p:cNvGrpSpPr/>
          <p:nvPr/>
        </p:nvGrpSpPr>
        <p:grpSpPr>
          <a:xfrm>
            <a:off x="7836442" y="690409"/>
            <a:ext cx="1675084" cy="672438"/>
            <a:chOff x="2171300" y="4383950"/>
            <a:chExt cx="449325" cy="180375"/>
          </a:xfrm>
        </p:grpSpPr>
        <p:sp>
          <p:nvSpPr>
            <p:cNvPr id="1142" name="Google Shape;1142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13"/>
          <p:cNvSpPr/>
          <p:nvPr/>
        </p:nvSpPr>
        <p:spPr>
          <a:xfrm>
            <a:off x="7801075" y="4281207"/>
            <a:ext cx="1342919" cy="862286"/>
          </a:xfrm>
          <a:custGeom>
            <a:avLst/>
            <a:gdLst/>
            <a:ahLst/>
            <a:cxnLst/>
            <a:rect l="l" t="t" r="r" b="b"/>
            <a:pathLst>
              <a:path w="14409" h="9252" extrusionOk="0">
                <a:moveTo>
                  <a:pt x="14409" y="1"/>
                </a:moveTo>
                <a:lnTo>
                  <a:pt x="1" y="4767"/>
                </a:lnTo>
                <a:lnTo>
                  <a:pt x="1484" y="9252"/>
                </a:lnTo>
                <a:lnTo>
                  <a:pt x="4007" y="9252"/>
                </a:lnTo>
                <a:lnTo>
                  <a:pt x="3125" y="6584"/>
                </a:lnTo>
                <a:lnTo>
                  <a:pt x="14409" y="2850"/>
                </a:lnTo>
                <a:lnTo>
                  <a:pt x="144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3"/>
          <p:cNvSpPr/>
          <p:nvPr/>
        </p:nvSpPr>
        <p:spPr>
          <a:xfrm>
            <a:off x="8055257" y="2228507"/>
            <a:ext cx="601625" cy="494863"/>
          </a:xfrm>
          <a:custGeom>
            <a:avLst/>
            <a:gdLst/>
            <a:ahLst/>
            <a:cxnLst/>
            <a:rect l="l" t="t" r="r" b="b"/>
            <a:pathLst>
              <a:path w="5962" h="4904" extrusionOk="0">
                <a:moveTo>
                  <a:pt x="1892" y="1"/>
                </a:moveTo>
                <a:lnTo>
                  <a:pt x="0" y="750"/>
                </a:lnTo>
                <a:lnTo>
                  <a:pt x="4070" y="4903"/>
                </a:lnTo>
                <a:lnTo>
                  <a:pt x="5961" y="4153"/>
                </a:lnTo>
                <a:lnTo>
                  <a:pt x="1892" y="1"/>
                </a:lnTo>
                <a:close/>
              </a:path>
            </a:pathLst>
          </a:custGeom>
          <a:solidFill>
            <a:srgbClr val="B677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3"/>
          <p:cNvSpPr/>
          <p:nvPr/>
        </p:nvSpPr>
        <p:spPr>
          <a:xfrm>
            <a:off x="8055257" y="1804483"/>
            <a:ext cx="486285" cy="499706"/>
          </a:xfrm>
          <a:custGeom>
            <a:avLst/>
            <a:gdLst/>
            <a:ahLst/>
            <a:cxnLst/>
            <a:rect l="l" t="t" r="r" b="b"/>
            <a:pathLst>
              <a:path w="4819" h="4952" extrusionOk="0">
                <a:moveTo>
                  <a:pt x="4819" y="0"/>
                </a:moveTo>
                <a:lnTo>
                  <a:pt x="2928" y="750"/>
                </a:lnTo>
                <a:lnTo>
                  <a:pt x="0" y="4952"/>
                </a:lnTo>
                <a:lnTo>
                  <a:pt x="1892" y="4203"/>
                </a:lnTo>
                <a:lnTo>
                  <a:pt x="4819" y="0"/>
                </a:lnTo>
                <a:close/>
              </a:path>
            </a:pathLst>
          </a:custGeom>
          <a:solidFill>
            <a:srgbClr val="9051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3"/>
          <p:cNvSpPr/>
          <p:nvPr/>
        </p:nvSpPr>
        <p:spPr>
          <a:xfrm>
            <a:off x="8246078" y="1804483"/>
            <a:ext cx="706269" cy="843103"/>
          </a:xfrm>
          <a:custGeom>
            <a:avLst/>
            <a:gdLst/>
            <a:ahLst/>
            <a:cxnLst/>
            <a:rect l="l" t="t" r="r" b="b"/>
            <a:pathLst>
              <a:path w="6999" h="8355" extrusionOk="0">
                <a:moveTo>
                  <a:pt x="2928" y="0"/>
                </a:moveTo>
                <a:lnTo>
                  <a:pt x="1" y="4203"/>
                </a:lnTo>
                <a:lnTo>
                  <a:pt x="4070" y="8355"/>
                </a:lnTo>
                <a:lnTo>
                  <a:pt x="6999" y="4152"/>
                </a:lnTo>
                <a:lnTo>
                  <a:pt x="2928" y="0"/>
                </a:ln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3"/>
          <p:cNvSpPr/>
          <p:nvPr/>
        </p:nvSpPr>
        <p:spPr>
          <a:xfrm>
            <a:off x="8615303" y="3691400"/>
            <a:ext cx="185748" cy="178758"/>
          </a:xfrm>
          <a:custGeom>
            <a:avLst/>
            <a:gdLst/>
            <a:ahLst/>
            <a:cxnLst/>
            <a:rect l="l" t="t" r="r" b="b"/>
            <a:pathLst>
              <a:path w="1993" h="1918" extrusionOk="0">
                <a:moveTo>
                  <a:pt x="1034" y="480"/>
                </a:moveTo>
                <a:cubicBezTo>
                  <a:pt x="1298" y="480"/>
                  <a:pt x="1512" y="695"/>
                  <a:pt x="1513" y="959"/>
                </a:cubicBezTo>
                <a:cubicBezTo>
                  <a:pt x="1513" y="1153"/>
                  <a:pt x="1395" y="1328"/>
                  <a:pt x="1217" y="1401"/>
                </a:cubicBezTo>
                <a:cubicBezTo>
                  <a:pt x="1158" y="1426"/>
                  <a:pt x="1095" y="1438"/>
                  <a:pt x="1033" y="1438"/>
                </a:cubicBezTo>
                <a:cubicBezTo>
                  <a:pt x="909" y="1438"/>
                  <a:pt x="787" y="1389"/>
                  <a:pt x="695" y="1297"/>
                </a:cubicBezTo>
                <a:cubicBezTo>
                  <a:pt x="558" y="1161"/>
                  <a:pt x="517" y="955"/>
                  <a:pt x="591" y="775"/>
                </a:cubicBezTo>
                <a:cubicBezTo>
                  <a:pt x="666" y="597"/>
                  <a:pt x="840" y="480"/>
                  <a:pt x="1034" y="480"/>
                </a:cubicBezTo>
                <a:close/>
                <a:moveTo>
                  <a:pt x="1034" y="1"/>
                </a:moveTo>
                <a:cubicBezTo>
                  <a:pt x="785" y="1"/>
                  <a:pt x="540" y="98"/>
                  <a:pt x="356" y="281"/>
                </a:cubicBezTo>
                <a:cubicBezTo>
                  <a:pt x="82" y="555"/>
                  <a:pt x="0" y="967"/>
                  <a:pt x="148" y="1325"/>
                </a:cubicBezTo>
                <a:cubicBezTo>
                  <a:pt x="296" y="1683"/>
                  <a:pt x="646" y="1917"/>
                  <a:pt x="1034" y="1917"/>
                </a:cubicBezTo>
                <a:cubicBezTo>
                  <a:pt x="1562" y="1916"/>
                  <a:pt x="1991" y="1487"/>
                  <a:pt x="1992" y="959"/>
                </a:cubicBezTo>
                <a:cubicBezTo>
                  <a:pt x="1992" y="571"/>
                  <a:pt x="1758" y="222"/>
                  <a:pt x="1400" y="74"/>
                </a:cubicBezTo>
                <a:cubicBezTo>
                  <a:pt x="1282" y="25"/>
                  <a:pt x="1157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3"/>
          <p:cNvSpPr/>
          <p:nvPr/>
        </p:nvSpPr>
        <p:spPr>
          <a:xfrm>
            <a:off x="8445678" y="3551878"/>
            <a:ext cx="345958" cy="72696"/>
          </a:xfrm>
          <a:custGeom>
            <a:avLst/>
            <a:gdLst/>
            <a:ahLst/>
            <a:cxnLst/>
            <a:rect l="l" t="t" r="r" b="b"/>
            <a:pathLst>
              <a:path w="3712" h="780" extrusionOk="0">
                <a:moveTo>
                  <a:pt x="0" y="1"/>
                </a:moveTo>
                <a:lnTo>
                  <a:pt x="0" y="779"/>
                </a:lnTo>
                <a:lnTo>
                  <a:pt x="3712" y="779"/>
                </a:lnTo>
                <a:lnTo>
                  <a:pt x="371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3"/>
          <p:cNvSpPr/>
          <p:nvPr/>
        </p:nvSpPr>
        <p:spPr>
          <a:xfrm>
            <a:off x="8707013" y="1516469"/>
            <a:ext cx="164684" cy="1037130"/>
          </a:xfrm>
          <a:custGeom>
            <a:avLst/>
            <a:gdLst/>
            <a:ahLst/>
            <a:cxnLst/>
            <a:rect l="l" t="t" r="r" b="b"/>
            <a:pathLst>
              <a:path w="1767" h="11128" extrusionOk="0">
                <a:moveTo>
                  <a:pt x="1265" y="0"/>
                </a:moveTo>
                <a:lnTo>
                  <a:pt x="0" y="1364"/>
                </a:lnTo>
                <a:lnTo>
                  <a:pt x="1114" y="2565"/>
                </a:lnTo>
                <a:lnTo>
                  <a:pt x="0" y="3764"/>
                </a:lnTo>
                <a:lnTo>
                  <a:pt x="1114" y="4965"/>
                </a:lnTo>
                <a:lnTo>
                  <a:pt x="0" y="6165"/>
                </a:lnTo>
                <a:lnTo>
                  <a:pt x="1114" y="7364"/>
                </a:lnTo>
                <a:lnTo>
                  <a:pt x="0" y="8565"/>
                </a:lnTo>
                <a:lnTo>
                  <a:pt x="1114" y="9765"/>
                </a:lnTo>
                <a:lnTo>
                  <a:pt x="150" y="10801"/>
                </a:lnTo>
                <a:lnTo>
                  <a:pt x="501" y="11127"/>
                </a:lnTo>
                <a:lnTo>
                  <a:pt x="1767" y="9765"/>
                </a:lnTo>
                <a:lnTo>
                  <a:pt x="653" y="8565"/>
                </a:lnTo>
                <a:lnTo>
                  <a:pt x="1767" y="7364"/>
                </a:lnTo>
                <a:lnTo>
                  <a:pt x="653" y="6165"/>
                </a:lnTo>
                <a:lnTo>
                  <a:pt x="1767" y="4965"/>
                </a:lnTo>
                <a:lnTo>
                  <a:pt x="653" y="3764"/>
                </a:lnTo>
                <a:lnTo>
                  <a:pt x="1767" y="2565"/>
                </a:lnTo>
                <a:lnTo>
                  <a:pt x="653" y="1364"/>
                </a:lnTo>
                <a:lnTo>
                  <a:pt x="1616" y="326"/>
                </a:lnTo>
                <a:lnTo>
                  <a:pt x="126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" name="Google Shape;1153;p13"/>
          <p:cNvGrpSpPr/>
          <p:nvPr/>
        </p:nvGrpSpPr>
        <p:grpSpPr>
          <a:xfrm>
            <a:off x="7836442" y="-135666"/>
            <a:ext cx="1675084" cy="672438"/>
            <a:chOff x="2171300" y="4383950"/>
            <a:chExt cx="449325" cy="180375"/>
          </a:xfrm>
        </p:grpSpPr>
        <p:sp>
          <p:nvSpPr>
            <p:cNvPr id="1154" name="Google Shape;1154;p13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13"/>
          <p:cNvSpPr/>
          <p:nvPr/>
        </p:nvSpPr>
        <p:spPr>
          <a:xfrm>
            <a:off x="144194" y="3877119"/>
            <a:ext cx="1313041" cy="890934"/>
          </a:xfrm>
          <a:custGeom>
            <a:avLst/>
            <a:gdLst/>
            <a:ahLst/>
            <a:cxnLst/>
            <a:rect l="l" t="t" r="r" b="b"/>
            <a:pathLst>
              <a:path w="13012" h="8829" extrusionOk="0">
                <a:moveTo>
                  <a:pt x="11688" y="1"/>
                </a:moveTo>
                <a:cubicBezTo>
                  <a:pt x="11544" y="1"/>
                  <a:pt x="11397" y="27"/>
                  <a:pt x="11256" y="82"/>
                </a:cubicBezTo>
                <a:lnTo>
                  <a:pt x="11247" y="67"/>
                </a:lnTo>
                <a:lnTo>
                  <a:pt x="1" y="6778"/>
                </a:lnTo>
                <a:lnTo>
                  <a:pt x="1224" y="8829"/>
                </a:lnTo>
                <a:lnTo>
                  <a:pt x="12470" y="2118"/>
                </a:lnTo>
                <a:lnTo>
                  <a:pt x="12461" y="2102"/>
                </a:lnTo>
                <a:cubicBezTo>
                  <a:pt x="12904" y="1724"/>
                  <a:pt x="13011" y="1082"/>
                  <a:pt x="12713" y="582"/>
                </a:cubicBezTo>
                <a:cubicBezTo>
                  <a:pt x="12492" y="213"/>
                  <a:pt x="12098" y="1"/>
                  <a:pt x="1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3"/>
          <p:cNvSpPr/>
          <p:nvPr/>
        </p:nvSpPr>
        <p:spPr>
          <a:xfrm>
            <a:off x="79511" y="4543831"/>
            <a:ext cx="254899" cy="241175"/>
          </a:xfrm>
          <a:custGeom>
            <a:avLst/>
            <a:gdLst/>
            <a:ahLst/>
            <a:cxnLst/>
            <a:rect l="l" t="t" r="r" b="b"/>
            <a:pathLst>
              <a:path w="2526" h="2390" extrusionOk="0">
                <a:moveTo>
                  <a:pt x="1252" y="1"/>
                </a:moveTo>
                <a:cubicBezTo>
                  <a:pt x="1044" y="1"/>
                  <a:pt x="833" y="55"/>
                  <a:pt x="642" y="169"/>
                </a:cubicBezTo>
                <a:cubicBezTo>
                  <a:pt x="226" y="416"/>
                  <a:pt x="1" y="890"/>
                  <a:pt x="71" y="1369"/>
                </a:cubicBezTo>
                <a:cubicBezTo>
                  <a:pt x="140" y="1846"/>
                  <a:pt x="491" y="2236"/>
                  <a:pt x="960" y="2353"/>
                </a:cubicBezTo>
                <a:cubicBezTo>
                  <a:pt x="1057" y="2378"/>
                  <a:pt x="1155" y="2390"/>
                  <a:pt x="1253" y="2390"/>
                </a:cubicBezTo>
                <a:cubicBezTo>
                  <a:pt x="1625" y="2390"/>
                  <a:pt x="1982" y="2216"/>
                  <a:pt x="2211" y="1909"/>
                </a:cubicBezTo>
                <a:cubicBezTo>
                  <a:pt x="2499" y="1521"/>
                  <a:pt x="2526" y="998"/>
                  <a:pt x="2279" y="583"/>
                </a:cubicBezTo>
                <a:cubicBezTo>
                  <a:pt x="2055" y="208"/>
                  <a:pt x="1658" y="1"/>
                  <a:pt x="12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3"/>
          <p:cNvSpPr/>
          <p:nvPr/>
        </p:nvSpPr>
        <p:spPr>
          <a:xfrm>
            <a:off x="554595" y="-583810"/>
            <a:ext cx="305555" cy="4156786"/>
          </a:xfrm>
          <a:custGeom>
            <a:avLst/>
            <a:gdLst/>
            <a:ahLst/>
            <a:cxnLst/>
            <a:rect l="l" t="t" r="r" b="b"/>
            <a:pathLst>
              <a:path w="3028" h="41193" extrusionOk="0">
                <a:moveTo>
                  <a:pt x="1" y="0"/>
                </a:moveTo>
                <a:lnTo>
                  <a:pt x="1" y="41193"/>
                </a:lnTo>
                <a:lnTo>
                  <a:pt x="3027" y="41193"/>
                </a:lnTo>
                <a:lnTo>
                  <a:pt x="302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3"/>
          <p:cNvSpPr/>
          <p:nvPr/>
        </p:nvSpPr>
        <p:spPr>
          <a:xfrm>
            <a:off x="386479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3"/>
          <p:cNvSpPr/>
          <p:nvPr/>
        </p:nvSpPr>
        <p:spPr>
          <a:xfrm>
            <a:off x="58063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3"/>
          <p:cNvSpPr/>
          <p:nvPr/>
        </p:nvSpPr>
        <p:spPr>
          <a:xfrm>
            <a:off x="-197646" y="119917"/>
            <a:ext cx="1230426" cy="1230520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3"/>
          <p:cNvSpPr/>
          <p:nvPr/>
        </p:nvSpPr>
        <p:spPr>
          <a:xfrm>
            <a:off x="774680" y="464978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3"/>
          <p:cNvSpPr/>
          <p:nvPr/>
        </p:nvSpPr>
        <p:spPr>
          <a:xfrm>
            <a:off x="386479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3"/>
          <p:cNvSpPr/>
          <p:nvPr/>
        </p:nvSpPr>
        <p:spPr>
          <a:xfrm>
            <a:off x="58063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3"/>
          <p:cNvSpPr/>
          <p:nvPr/>
        </p:nvSpPr>
        <p:spPr>
          <a:xfrm>
            <a:off x="774680" y="4479047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3"/>
          <p:cNvSpPr/>
          <p:nvPr/>
        </p:nvSpPr>
        <p:spPr>
          <a:xfrm>
            <a:off x="386479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3"/>
          <p:cNvSpPr/>
          <p:nvPr/>
        </p:nvSpPr>
        <p:spPr>
          <a:xfrm>
            <a:off x="58063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3"/>
          <p:cNvSpPr/>
          <p:nvPr/>
        </p:nvSpPr>
        <p:spPr>
          <a:xfrm>
            <a:off x="774680" y="4308105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3"/>
          <p:cNvSpPr/>
          <p:nvPr/>
        </p:nvSpPr>
        <p:spPr>
          <a:xfrm>
            <a:off x="386479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3"/>
          <p:cNvSpPr/>
          <p:nvPr/>
        </p:nvSpPr>
        <p:spPr>
          <a:xfrm>
            <a:off x="58063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3"/>
          <p:cNvSpPr/>
          <p:nvPr/>
        </p:nvSpPr>
        <p:spPr>
          <a:xfrm>
            <a:off x="774680" y="5157465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3"/>
          <p:cNvSpPr/>
          <p:nvPr/>
        </p:nvSpPr>
        <p:spPr>
          <a:xfrm>
            <a:off x="386479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3"/>
          <p:cNvSpPr/>
          <p:nvPr/>
        </p:nvSpPr>
        <p:spPr>
          <a:xfrm>
            <a:off x="58063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3"/>
          <p:cNvSpPr/>
          <p:nvPr/>
        </p:nvSpPr>
        <p:spPr>
          <a:xfrm>
            <a:off x="774680" y="498662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0"/>
                </a:moveTo>
                <a:cubicBezTo>
                  <a:pt x="138" y="0"/>
                  <a:pt x="0" y="139"/>
                  <a:pt x="0" y="308"/>
                </a:cubicBezTo>
                <a:cubicBezTo>
                  <a:pt x="0" y="478"/>
                  <a:pt x="138" y="617"/>
                  <a:pt x="308" y="617"/>
                </a:cubicBezTo>
                <a:cubicBezTo>
                  <a:pt x="478" y="617"/>
                  <a:pt x="616" y="478"/>
                  <a:pt x="616" y="308"/>
                </a:cubicBezTo>
                <a:cubicBezTo>
                  <a:pt x="616" y="139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3"/>
          <p:cNvSpPr/>
          <p:nvPr/>
        </p:nvSpPr>
        <p:spPr>
          <a:xfrm>
            <a:off x="386479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"/>
          <p:cNvSpPr/>
          <p:nvPr/>
        </p:nvSpPr>
        <p:spPr>
          <a:xfrm>
            <a:off x="58063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3"/>
          <p:cNvSpPr/>
          <p:nvPr/>
        </p:nvSpPr>
        <p:spPr>
          <a:xfrm>
            <a:off x="774680" y="4815784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8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8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3"/>
          <p:cNvSpPr/>
          <p:nvPr/>
        </p:nvSpPr>
        <p:spPr>
          <a:xfrm>
            <a:off x="224620" y="2267806"/>
            <a:ext cx="972571" cy="1122926"/>
          </a:xfrm>
          <a:custGeom>
            <a:avLst/>
            <a:gdLst/>
            <a:ahLst/>
            <a:cxnLst/>
            <a:rect l="l" t="t" r="r" b="b"/>
            <a:pathLst>
              <a:path w="9638" h="11128" extrusionOk="0">
                <a:moveTo>
                  <a:pt x="393" y="682"/>
                </a:moveTo>
                <a:lnTo>
                  <a:pt x="8850" y="5564"/>
                </a:lnTo>
                <a:lnTo>
                  <a:pt x="393" y="10446"/>
                </a:lnTo>
                <a:lnTo>
                  <a:pt x="393" y="682"/>
                </a:lnTo>
                <a:close/>
                <a:moveTo>
                  <a:pt x="1" y="0"/>
                </a:moveTo>
                <a:lnTo>
                  <a:pt x="1" y="11127"/>
                </a:lnTo>
                <a:lnTo>
                  <a:pt x="9637" y="556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Signika"/>
              <a:buNone/>
              <a:defRPr sz="2800" b="1">
                <a:latin typeface="Signika"/>
                <a:ea typeface="Signika"/>
                <a:cs typeface="Signika"/>
                <a:sym typeface="Signi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  <p:sldLayoutId id="2147483661" r:id="rId10"/>
    <p:sldLayoutId id="2147483664" r:id="rId11"/>
    <p:sldLayoutId id="2147483665" r:id="rId12"/>
    <p:sldLayoutId id="2147483667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2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33.svg"/><Relationship Id="rId9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36.png"/><Relationship Id="rId3" Type="http://schemas.openxmlformats.org/officeDocument/2006/relationships/image" Target="../media/image35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38.svg"/><Relationship Id="rId7" Type="http://schemas.openxmlformats.org/officeDocument/2006/relationships/image" Target="../media/image1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8">
            <a:extLst>
              <a:ext uri="{FF2B5EF4-FFF2-40B4-BE49-F238E27FC236}">
                <a16:creationId xmlns:a16="http://schemas.microsoft.com/office/drawing/2014/main" id="{050738E1-9B9A-A208-C098-EFFE37F5EC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0331" y="2265549"/>
            <a:ext cx="3119737" cy="31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8">
            <a:extLst>
              <a:ext uri="{FF2B5EF4-FFF2-40B4-BE49-F238E27FC236}">
                <a16:creationId xmlns:a16="http://schemas.microsoft.com/office/drawing/2014/main" id="{AC76EE50-6B67-D156-779D-03131750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7930029" y="2372402"/>
            <a:ext cx="923194" cy="26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142821" y="1592938"/>
            <a:ext cx="3081131" cy="26419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Đọc</a:t>
            </a:r>
            <a:r>
              <a:rPr lang="en-US" sz="2000" dirty="0"/>
              <a:t> VD1, VD2  (SBT/43, 44)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19, 20, 21, 22 (SBT/ 45).</a:t>
            </a: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400" dirty="0"/>
              <a:t>II 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”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en-US" sz="24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388306" y="160905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99694" y="4190578"/>
                <a:ext cx="149079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694" y="4190578"/>
                <a:ext cx="149079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CFA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665492" y="1080373"/>
            <a:ext cx="7264631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TIẾT</a:t>
            </a:r>
            <a:r>
              <a:rPr kumimoji="0" lang="en-US" sz="48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28 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3: GIÁ TRỊ TUYỆT ĐỐI CỦA MỘT SỐ THỰC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26676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26676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38120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8120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2904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2131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2131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4119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3346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3346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1876793"/>
                <a:ext cx="8149364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1876793"/>
                <a:ext cx="8149364" cy="2400657"/>
              </a:xfrm>
              <a:prstGeom prst="rect">
                <a:avLst/>
              </a:prstGeom>
              <a:blipFill>
                <a:blip r:embed="rId4"/>
                <a:stretch>
                  <a:fillRect l="-1197" t="-1777" r="-1122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3" y="304821"/>
                <a:ext cx="502089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3" y="304821"/>
                <a:ext cx="5020898" cy="1045223"/>
              </a:xfrm>
              <a:prstGeom prst="rect">
                <a:avLst/>
              </a:prstGeom>
              <a:blipFill>
                <a:blip r:embed="rId3"/>
                <a:stretch>
                  <a:fillRect l="-1580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RETAIL STARTUP PITC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EECFA"/>
      </a:accent1>
      <a:accent2>
        <a:srgbClr val="FF9ACD"/>
      </a:accent2>
      <a:accent3>
        <a:srgbClr val="FFDE7A"/>
      </a:accent3>
      <a:accent4>
        <a:srgbClr val="B677BD"/>
      </a:accent4>
      <a:accent5>
        <a:srgbClr val="9051AB"/>
      </a:accent5>
      <a:accent6>
        <a:srgbClr val="43434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705</Words>
  <Application>Microsoft Office PowerPoint</Application>
  <PresentationFormat>On-screen Show (16:9)</PresentationFormat>
  <Paragraphs>105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Signika</vt:lpstr>
      <vt:lpstr>Open Sans</vt:lpstr>
      <vt:lpstr>Arial</vt:lpstr>
      <vt:lpstr>Cambria Math</vt:lpstr>
      <vt:lpstr>Courier New</vt:lpstr>
      <vt:lpstr>RETAIL STARTUP PITCH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hanh nguyen</cp:lastModifiedBy>
  <cp:revision>10</cp:revision>
  <dcterms:modified xsi:type="dcterms:W3CDTF">2022-10-23T15:02:41Z</dcterms:modified>
</cp:coreProperties>
</file>