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4" r:id="rId12"/>
    <p:sldId id="267" r:id="rId13"/>
    <p:sldId id="294" r:id="rId14"/>
    <p:sldId id="268" r:id="rId15"/>
    <p:sldId id="295" r:id="rId16"/>
    <p:sldId id="269" r:id="rId17"/>
    <p:sldId id="285" r:id="rId18"/>
    <p:sldId id="296" r:id="rId19"/>
    <p:sldId id="270" r:id="rId20"/>
    <p:sldId id="316" r:id="rId21"/>
    <p:sldId id="31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279" r:id="rId41"/>
    <p:sldId id="263" r:id="rId42"/>
    <p:sldId id="3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7D31"/>
    <a:srgbClr val="FF33CC"/>
    <a:srgbClr val="1F4E79"/>
    <a:srgbClr val="15142A"/>
    <a:srgbClr val="FAED3B"/>
    <a:srgbClr val="70AD47"/>
    <a:srgbClr val="A7FDFF"/>
    <a:srgbClr val="3CDFE6"/>
    <a:srgbClr val="0C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2" d="100"/>
          <a:sy n="72" d="100"/>
        </p:scale>
        <p:origin x="132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0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0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3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3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9.xml"/><Relationship Id="rId5" Type="http://schemas.openxmlformats.org/officeDocument/2006/relationships/slide" Target="slide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6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6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9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9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5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6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834439" y="152814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41-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631590" y="3994947"/>
            <a:ext cx="6070152" cy="27699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1808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954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9ABC58-4793-4B47-A6FC-B896FB56BAE1}"/>
              </a:ext>
            </a:extLst>
          </p:cNvPr>
          <p:cNvSpPr txBox="1"/>
          <p:nvPr/>
        </p:nvSpPr>
        <p:spPr>
          <a:xfrm>
            <a:off x="84025" y="4202714"/>
            <a:ext cx="547852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BC(8,12)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BCNN(8,12).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BC(8,12)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BCNN(8,12). </a:t>
            </a:r>
          </a:p>
        </p:txBody>
      </p:sp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07" y="988884"/>
            <a:ext cx="1760418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65" y="3040664"/>
            <a:ext cx="801688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725" y="1065252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65" y="2109177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6141" y="16289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31" y="902605"/>
            <a:ext cx="27526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11" y="3675371"/>
            <a:ext cx="1170790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22" y="1697850"/>
            <a:ext cx="108581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2104" y="2836623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64892" y="151216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8935B-7675-4FA7-BFB8-810BD00CD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" y="1029375"/>
            <a:ext cx="11695176" cy="4799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7DF9E-F924-4BD3-B651-FB34C95A5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4" y="2803996"/>
            <a:ext cx="10937172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2187815"/>
            <a:ext cx="9675587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{1;2; 4; 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6C1353-9A06-4AEC-8600-E0CD8EA6D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880"/>
            <a:ext cx="12024964" cy="504722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95F1A-F4C4-4840-AE99-EDA8CA27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19" y="3108867"/>
            <a:ext cx="2139881" cy="2139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3D208-C78C-4B84-AE62-347EF4173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909" y="2900330"/>
            <a:ext cx="1908213" cy="19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469F2-D510-45C5-81FB-971F9D315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097" y="4718963"/>
            <a:ext cx="1979850" cy="19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638555" y="1817724"/>
            <a:ext cx="1126693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2 SGK trang 57 + BT 119, 120 SBT/36.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tiếp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2" y="3511729"/>
            <a:ext cx="1086104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BC(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BC(2,3) = {0, 6, 12, 18, … }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35155" y="1819312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2" y="2758611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niệm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/53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3A9224-B79C-41CC-9981-BBDB11CA8D9A}"/>
              </a:ext>
            </a:extLst>
          </p:cNvPr>
          <p:cNvSpPr txBox="1"/>
          <p:nvPr/>
        </p:nvSpPr>
        <p:spPr>
          <a:xfrm>
            <a:off x="765093" y="4980465"/>
            <a:ext cx="609447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BCNN(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BCNN(2,3) 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0C1265-AE8D-448B-A077-E3B7D82DBC02}"/>
              </a:ext>
            </a:extLst>
          </p:cNvPr>
          <p:cNvSpPr txBox="1"/>
          <p:nvPr/>
        </p:nvSpPr>
        <p:spPr>
          <a:xfrm>
            <a:off x="-103861" y="480416"/>
            <a:ext cx="11889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41-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 CHUNG VÀ BỘI CHUNG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 NHẤT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04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5" y="0"/>
            <a:ext cx="1418808" cy="127692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04030" y="8103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483" y="851390"/>
            <a:ext cx="555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24" y="1398948"/>
            <a:ext cx="11328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21249-A7E1-4C00-AEED-B653EA3423AF}"/>
              </a:ext>
            </a:extLst>
          </p:cNvPr>
          <p:cNvSpPr txBox="1"/>
          <p:nvPr/>
        </p:nvSpPr>
        <p:spPr>
          <a:xfrm>
            <a:off x="81490" y="1960275"/>
            <a:ext cx="11328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171F89-B406-402F-A15D-F232E6317D30}"/>
              </a:ext>
            </a:extLst>
          </p:cNvPr>
          <p:cNvSpPr txBox="1"/>
          <p:nvPr/>
        </p:nvSpPr>
        <p:spPr>
          <a:xfrm>
            <a:off x="79224" y="2571089"/>
            <a:ext cx="11328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509A8-E545-48D5-89B0-7E02F69959A5}"/>
              </a:ext>
            </a:extLst>
          </p:cNvPr>
          <p:cNvSpPr txBox="1"/>
          <p:nvPr/>
        </p:nvSpPr>
        <p:spPr>
          <a:xfrm>
            <a:off x="442750" y="5595563"/>
            <a:ext cx="891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0; 6; 12; 18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3717D-B8E5-4284-AFD6-79666C1595BD}"/>
              </a:ext>
            </a:extLst>
          </p:cNvPr>
          <p:cNvSpPr txBox="1"/>
          <p:nvPr/>
        </p:nvSpPr>
        <p:spPr>
          <a:xfrm>
            <a:off x="442750" y="6118783"/>
            <a:ext cx="7457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6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  <p:bldP spid="20" grpId="0"/>
      <p:bldP spid="21" grpId="0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BC(2,3) = {0, 6, 12, 18, … }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BCNN(2,3) = 6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4" y="1199877"/>
            <a:ext cx="27369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A274D8-1C9B-4B2E-8017-67DD4B31F132}"/>
              </a:ext>
            </a:extLst>
          </p:cNvPr>
          <p:cNvSpPr txBox="1"/>
          <p:nvPr/>
        </p:nvSpPr>
        <p:spPr>
          <a:xfrm>
            <a:off x="3395598" y="1268408"/>
            <a:ext cx="1741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/53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47518" y="909420"/>
            <a:ext cx="3289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47517" y="1508042"/>
            <a:ext cx="10364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5467160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123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2E3D2-697E-4472-A6F3-E530D6A75B8D}"/>
              </a:ext>
            </a:extLst>
          </p:cNvPr>
          <p:cNvSpPr txBox="1"/>
          <p:nvPr/>
        </p:nvSpPr>
        <p:spPr>
          <a:xfrm>
            <a:off x="2041405" y="3107597"/>
            <a:ext cx="72062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2B37E1-F842-444A-8FE8-0B1CD4027846}"/>
              </a:ext>
            </a:extLst>
          </p:cNvPr>
          <p:cNvSpPr txBox="1"/>
          <p:nvPr/>
        </p:nvSpPr>
        <p:spPr>
          <a:xfrm>
            <a:off x="5222590" y="2555861"/>
            <a:ext cx="1155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3E798-76F7-423B-9812-00C2BE31576E}"/>
              </a:ext>
            </a:extLst>
          </p:cNvPr>
          <p:cNvSpPr txBox="1"/>
          <p:nvPr/>
        </p:nvSpPr>
        <p:spPr>
          <a:xfrm>
            <a:off x="2041405" y="4167771"/>
            <a:ext cx="90162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98019" y="739423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6890" y="1354976"/>
            <a:ext cx="11511709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</a:p>
          <a:p>
            <a:pPr>
              <a:spcBef>
                <a:spcPts val="600"/>
              </a:spcBef>
            </a:pP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1043" y="6975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51092"/>
              </p:ext>
            </p:extLst>
          </p:nvPr>
        </p:nvGraphicFramePr>
        <p:xfrm>
          <a:off x="906940" y="2045495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820600" y="566024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272421"/>
              </p:ext>
            </p:extLst>
          </p:nvPr>
        </p:nvGraphicFramePr>
        <p:xfrm>
          <a:off x="906939" y="2045495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5588080" y="1762906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502C6-3F02-472F-9960-49E61F685111}"/>
              </a:ext>
            </a:extLst>
          </p:cNvPr>
          <p:cNvSpPr txBox="1"/>
          <p:nvPr/>
        </p:nvSpPr>
        <p:spPr>
          <a:xfrm>
            <a:off x="3076621" y="987452"/>
            <a:ext cx="1741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/54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1617</TotalTime>
  <Words>1891</Words>
  <Application>Microsoft Office PowerPoint</Application>
  <PresentationFormat>Widescreen</PresentationFormat>
  <Paragraphs>393</Paragraphs>
  <Slides>38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hanh nguyen</cp:lastModifiedBy>
  <cp:revision>76</cp:revision>
  <dcterms:created xsi:type="dcterms:W3CDTF">2021-06-07T13:44:30Z</dcterms:created>
  <dcterms:modified xsi:type="dcterms:W3CDTF">2022-11-14T13:54:27Z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