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89" r:id="rId31"/>
    <p:sldId id="290"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KG Primary Penmanship"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11/14/2022</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0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111.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12.png"/></Relationships>
</file>

<file path=ppt/slides/_rels/slide1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svg"/><Relationship Id="rId18" Type="http://schemas.openxmlformats.org/officeDocument/2006/relationships/image" Target="../media/image29.png"/><Relationship Id="rId3" Type="http://schemas.openxmlformats.org/officeDocument/2006/relationships/image" Target="../media/image94.svg"/><Relationship Id="rId21" Type="http://schemas.openxmlformats.org/officeDocument/2006/relationships/image" Target="../media/image32.svg"/><Relationship Id="rId7" Type="http://schemas.openxmlformats.org/officeDocument/2006/relationships/image" Target="../media/image98.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image" Target="../media/image93.png"/><Relationship Id="rId16" Type="http://schemas.openxmlformats.org/officeDocument/2006/relationships/image" Target="../media/image10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34.svg"/><Relationship Id="rId15" Type="http://schemas.openxmlformats.org/officeDocument/2006/relationships/image" Target="../media/image106.svg"/><Relationship Id="rId10" Type="http://schemas.openxmlformats.org/officeDocument/2006/relationships/image" Target="../media/image101.png"/><Relationship Id="rId19" Type="http://schemas.openxmlformats.org/officeDocument/2006/relationships/image" Target="../media/image30.svg"/><Relationship Id="rId4" Type="http://schemas.openxmlformats.org/officeDocument/2006/relationships/image" Target="../media/image33.png"/><Relationship Id="rId9" Type="http://schemas.openxmlformats.org/officeDocument/2006/relationships/image" Target="../media/image100.svg"/><Relationship Id="rId14" Type="http://schemas.openxmlformats.org/officeDocument/2006/relationships/image" Target="../media/image105.png"/><Relationship Id="rId22"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119.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8.png"/></Relationships>
</file>

<file path=ppt/slides/_rels/slide1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18" Type="http://schemas.openxmlformats.org/officeDocument/2006/relationships/image" Target="../media/image29.png"/><Relationship Id="rId3" Type="http://schemas.openxmlformats.org/officeDocument/2006/relationships/image" Target="../media/image11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4.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23.svg"/><Relationship Id="rId5" Type="http://schemas.openxmlformats.org/officeDocument/2006/relationships/image" Target="../media/image117.svg"/><Relationship Id="rId15" Type="http://schemas.openxmlformats.org/officeDocument/2006/relationships/image" Target="../media/image28.svg"/><Relationship Id="rId23" Type="http://schemas.openxmlformats.org/officeDocument/2006/relationships/image" Target="../media/image130.png"/><Relationship Id="rId10" Type="http://schemas.openxmlformats.org/officeDocument/2006/relationships/image" Target="../media/image122.png"/><Relationship Id="rId19" Type="http://schemas.openxmlformats.org/officeDocument/2006/relationships/image" Target="../media/image30.svg"/><Relationship Id="rId4" Type="http://schemas.openxmlformats.org/officeDocument/2006/relationships/image" Target="../media/image116.png"/><Relationship Id="rId9" Type="http://schemas.openxmlformats.org/officeDocument/2006/relationships/image" Target="../media/image121.svg"/><Relationship Id="rId14" Type="http://schemas.openxmlformats.org/officeDocument/2006/relationships/image" Target="../media/image27.png"/><Relationship Id="rId22" Type="http://schemas.openxmlformats.org/officeDocument/2006/relationships/image" Target="../media/image12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131.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34.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 Id="rId27" Type="http://schemas.openxmlformats.org/officeDocument/2006/relationships/image" Target="../media/image132.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7.png"/><Relationship Id="rId18" Type="http://schemas.openxmlformats.org/officeDocument/2006/relationships/image" Target="../media/image128.wmf"/><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136.png"/><Relationship Id="rId17"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image" Target="../media/image140.png"/><Relationship Id="rId1" Type="http://schemas.openxmlformats.org/officeDocument/2006/relationships/vmlDrawing" Target="../drawings/vmlDrawing1.vml"/><Relationship Id="rId6" Type="http://schemas.openxmlformats.org/officeDocument/2006/relationships/image" Target="../media/image22.svg"/><Relationship Id="rId11" Type="http://schemas.openxmlformats.org/officeDocument/2006/relationships/image" Target="../media/image135.png"/><Relationship Id="rId5" Type="http://schemas.openxmlformats.org/officeDocument/2006/relationships/image" Target="../media/image21.png"/><Relationship Id="rId15" Type="http://schemas.openxmlformats.org/officeDocument/2006/relationships/image" Target="../media/image139.png"/><Relationship Id="rId10" Type="http://schemas.openxmlformats.org/officeDocument/2006/relationships/image" Target="../media/image28.svg"/><Relationship Id="rId4" Type="http://schemas.openxmlformats.org/officeDocument/2006/relationships/image" Target="../media/image12.svg"/><Relationship Id="rId9" Type="http://schemas.openxmlformats.org/officeDocument/2006/relationships/image" Target="../media/image27.png"/><Relationship Id="rId14" Type="http://schemas.openxmlformats.org/officeDocument/2006/relationships/image" Target="../media/image138.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5" Type="http://schemas.openxmlformats.org/officeDocument/2006/relationships/image" Target="../media/image134.pn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1390.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141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2.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4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22.xml.rels><?xml version="1.0" encoding="UTF-8" standalone="yes"?>
<Relationships xmlns="http://schemas.openxmlformats.org/package/2006/relationships"><Relationship Id="rId13" Type="http://schemas.openxmlformats.org/officeDocument/2006/relationships/image" Target="../media/image152.png"/><Relationship Id="rId18" Type="http://schemas.openxmlformats.org/officeDocument/2006/relationships/image" Target="../media/image157.svg"/><Relationship Id="rId26" Type="http://schemas.openxmlformats.org/officeDocument/2006/relationships/image" Target="../media/image165.png"/><Relationship Id="rId39" Type="http://schemas.openxmlformats.org/officeDocument/2006/relationships/image" Target="../media/image178.png"/><Relationship Id="rId21" Type="http://schemas.openxmlformats.org/officeDocument/2006/relationships/image" Target="../media/image160.png"/><Relationship Id="rId34" Type="http://schemas.openxmlformats.org/officeDocument/2006/relationships/image" Target="../media/image173.svg"/><Relationship Id="rId42" Type="http://schemas.openxmlformats.org/officeDocument/2006/relationships/image" Target="../media/image181.svg"/><Relationship Id="rId47" Type="http://schemas.openxmlformats.org/officeDocument/2006/relationships/image" Target="../media/image186.png"/><Relationship Id="rId7" Type="http://schemas.openxmlformats.org/officeDocument/2006/relationships/image" Target="../media/image146.png"/><Relationship Id="rId2" Type="http://schemas.openxmlformats.org/officeDocument/2006/relationships/audio" Target="../media/media1.mp3"/><Relationship Id="rId16" Type="http://schemas.openxmlformats.org/officeDocument/2006/relationships/image" Target="../media/image155.svg"/><Relationship Id="rId29" Type="http://schemas.openxmlformats.org/officeDocument/2006/relationships/image" Target="../media/image168.svg"/><Relationship Id="rId1" Type="http://schemas.microsoft.com/office/2007/relationships/media" Target="../media/media1.mp3"/><Relationship Id="rId6" Type="http://schemas.openxmlformats.org/officeDocument/2006/relationships/image" Target="../media/image145.svg"/><Relationship Id="rId11" Type="http://schemas.openxmlformats.org/officeDocument/2006/relationships/image" Target="../media/image150.png"/><Relationship Id="rId24" Type="http://schemas.openxmlformats.org/officeDocument/2006/relationships/image" Target="../media/image163.svg"/><Relationship Id="rId32" Type="http://schemas.openxmlformats.org/officeDocument/2006/relationships/image" Target="../media/image171.png"/><Relationship Id="rId37" Type="http://schemas.openxmlformats.org/officeDocument/2006/relationships/image" Target="../media/image176.png"/><Relationship Id="rId40" Type="http://schemas.openxmlformats.org/officeDocument/2006/relationships/image" Target="../media/image179.svg"/><Relationship Id="rId45" Type="http://schemas.openxmlformats.org/officeDocument/2006/relationships/image" Target="../media/image184.pn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162.png"/><Relationship Id="rId28" Type="http://schemas.openxmlformats.org/officeDocument/2006/relationships/image" Target="../media/image167.png"/><Relationship Id="rId36" Type="http://schemas.openxmlformats.org/officeDocument/2006/relationships/image" Target="../media/image175.svg"/><Relationship Id="rId10" Type="http://schemas.openxmlformats.org/officeDocument/2006/relationships/image" Target="../media/image149.svg"/><Relationship Id="rId19" Type="http://schemas.openxmlformats.org/officeDocument/2006/relationships/image" Target="../media/image158.png"/><Relationship Id="rId31" Type="http://schemas.openxmlformats.org/officeDocument/2006/relationships/image" Target="../media/image170.svg"/><Relationship Id="rId44" Type="http://schemas.openxmlformats.org/officeDocument/2006/relationships/image" Target="../media/image183.svg"/><Relationship Id="rId4" Type="http://schemas.openxmlformats.org/officeDocument/2006/relationships/image" Target="../media/image143.jpg"/><Relationship Id="rId9" Type="http://schemas.openxmlformats.org/officeDocument/2006/relationships/image" Target="../media/image148.png"/><Relationship Id="rId14" Type="http://schemas.openxmlformats.org/officeDocument/2006/relationships/image" Target="../media/image153.svg"/><Relationship Id="rId22" Type="http://schemas.openxmlformats.org/officeDocument/2006/relationships/image" Target="../media/image161.svg"/><Relationship Id="rId27" Type="http://schemas.openxmlformats.org/officeDocument/2006/relationships/image" Target="../media/image166.svg"/><Relationship Id="rId30" Type="http://schemas.openxmlformats.org/officeDocument/2006/relationships/image" Target="../media/image169.png"/><Relationship Id="rId35" Type="http://schemas.openxmlformats.org/officeDocument/2006/relationships/image" Target="../media/image174.png"/><Relationship Id="rId43" Type="http://schemas.openxmlformats.org/officeDocument/2006/relationships/image" Target="../media/image182.png"/><Relationship Id="rId8" Type="http://schemas.openxmlformats.org/officeDocument/2006/relationships/image" Target="../media/image147.svg"/><Relationship Id="rId3" Type="http://schemas.openxmlformats.org/officeDocument/2006/relationships/slideLayout" Target="../slideLayouts/slideLayout12.xml"/><Relationship Id="rId12" Type="http://schemas.openxmlformats.org/officeDocument/2006/relationships/image" Target="../media/image151.svg"/><Relationship Id="rId17" Type="http://schemas.openxmlformats.org/officeDocument/2006/relationships/image" Target="../media/image156.png"/><Relationship Id="rId25" Type="http://schemas.openxmlformats.org/officeDocument/2006/relationships/image" Target="../media/image164.png"/><Relationship Id="rId33" Type="http://schemas.openxmlformats.org/officeDocument/2006/relationships/image" Target="../media/image172.png"/><Relationship Id="rId38" Type="http://schemas.openxmlformats.org/officeDocument/2006/relationships/image" Target="../media/image177.svg"/><Relationship Id="rId46" Type="http://schemas.openxmlformats.org/officeDocument/2006/relationships/image" Target="../media/image185.svg"/><Relationship Id="rId20" Type="http://schemas.openxmlformats.org/officeDocument/2006/relationships/image" Target="../media/image159.svg"/><Relationship Id="rId41" Type="http://schemas.openxmlformats.org/officeDocument/2006/relationships/image" Target="../media/image180.png"/></Relationships>
</file>

<file path=ppt/slides/_rels/slide23.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5.png"/><Relationship Id="rId18" Type="http://schemas.openxmlformats.org/officeDocument/2006/relationships/slide" Target="slide28.xml"/><Relationship Id="rId3" Type="http://schemas.openxmlformats.org/officeDocument/2006/relationships/slideLayout" Target="../slideLayouts/slideLayout12.xml"/><Relationship Id="rId21" Type="http://schemas.openxmlformats.org/officeDocument/2006/relationships/slide" Target="slide5.xml"/><Relationship Id="rId7" Type="http://schemas.openxmlformats.org/officeDocument/2006/relationships/image" Target="../media/image190.svg"/><Relationship Id="rId12" Type="http://schemas.openxmlformats.org/officeDocument/2006/relationships/image" Target="../media/image194.png"/><Relationship Id="rId17" Type="http://schemas.openxmlformats.org/officeDocument/2006/relationships/slide" Target="slide25.xml"/><Relationship Id="rId2" Type="http://schemas.openxmlformats.org/officeDocument/2006/relationships/audio" Target="../media/media1.mp3"/><Relationship Id="rId16" Type="http://schemas.openxmlformats.org/officeDocument/2006/relationships/slide" Target="slide24.xml"/><Relationship Id="rId20" Type="http://schemas.openxmlformats.org/officeDocument/2006/relationships/slide" Target="slide26.xml"/><Relationship Id="rId1" Type="http://schemas.microsoft.com/office/2007/relationships/media" Target="../media/media1.mp3"/><Relationship Id="rId6" Type="http://schemas.openxmlformats.org/officeDocument/2006/relationships/image" Target="../media/image189.png"/><Relationship Id="rId11" Type="http://schemas.openxmlformats.org/officeDocument/2006/relationships/image" Target="../media/image193.png"/><Relationship Id="rId5" Type="http://schemas.openxmlformats.org/officeDocument/2006/relationships/image" Target="../media/image188.svg"/><Relationship Id="rId15" Type="http://schemas.openxmlformats.org/officeDocument/2006/relationships/image" Target="../media/image197.png"/><Relationship Id="rId10" Type="http://schemas.openxmlformats.org/officeDocument/2006/relationships/image" Target="../media/image192.svg"/><Relationship Id="rId19" Type="http://schemas.openxmlformats.org/officeDocument/2006/relationships/slide" Target="slide27.xml"/><Relationship Id="rId4" Type="http://schemas.openxmlformats.org/officeDocument/2006/relationships/image" Target="../media/image187.png"/><Relationship Id="rId9" Type="http://schemas.openxmlformats.org/officeDocument/2006/relationships/image" Target="../media/image191.png"/><Relationship Id="rId14" Type="http://schemas.openxmlformats.org/officeDocument/2006/relationships/image" Target="../media/image196.png"/></Relationships>
</file>

<file path=ppt/slides/_rels/slide2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0.svg"/><Relationship Id="rId7" Type="http://schemas.openxmlformats.org/officeDocument/2006/relationships/slide" Target="slide23.xml"/><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201.png"/></Relationships>
</file>

<file path=ppt/slides/_rels/slide2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0.svg"/><Relationship Id="rId7" Type="http://schemas.openxmlformats.org/officeDocument/2006/relationships/slide" Target="slide23.xml"/><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0.svg"/><Relationship Id="rId7" Type="http://schemas.openxmlformats.org/officeDocument/2006/relationships/slide" Target="slide23.xml"/><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204.png"/></Relationships>
</file>

<file path=ppt/slides/_rels/slide2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0.svg"/><Relationship Id="rId7" Type="http://schemas.openxmlformats.org/officeDocument/2006/relationships/slide" Target="slide23.xml"/><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0.svg"/><Relationship Id="rId7" Type="http://schemas.openxmlformats.org/officeDocument/2006/relationships/slide" Target="slide23.xml"/><Relationship Id="rId2" Type="http://schemas.openxmlformats.org/officeDocument/2006/relationships/image" Target="../media/image189.png"/><Relationship Id="rId1" Type="http://schemas.openxmlformats.org/officeDocument/2006/relationships/slideLayout" Target="../slideLayouts/slideLayout12.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206.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0.sv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9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16.svg"/><Relationship Id="rId21"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3.png"/><Relationship Id="rId17" Type="http://schemas.openxmlformats.org/officeDocument/2006/relationships/image" Target="../media/image8.svg"/><Relationship Id="rId2" Type="http://schemas.openxmlformats.org/officeDocument/2006/relationships/image" Target="../media/image15.png"/><Relationship Id="rId16" Type="http://schemas.openxmlformats.org/officeDocument/2006/relationships/image" Target="../media/image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22.svg"/><Relationship Id="rId24" Type="http://schemas.openxmlformats.org/officeDocument/2006/relationships/image" Target="../media/image35.png"/><Relationship Id="rId5" Type="http://schemas.openxmlformats.org/officeDocument/2006/relationships/image" Target="../media/image12.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29.png"/><Relationship Id="rId3" Type="http://schemas.openxmlformats.org/officeDocument/2006/relationships/image" Target="../media/image45.svg"/><Relationship Id="rId21"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4.png"/><Relationship Id="rId16" Type="http://schemas.openxmlformats.org/officeDocument/2006/relationships/image" Target="../media/image54.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30.svg"/><Relationship Id="rId4" Type="http://schemas.openxmlformats.org/officeDocument/2006/relationships/image" Target="../media/image27.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34.svg"/><Relationship Id="rId12" Type="http://schemas.openxmlformats.org/officeDocument/2006/relationships/image" Target="../media/image42.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29.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41.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0.png"/><Relationship Id="rId19"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9.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svg"/><Relationship Id="rId18" Type="http://schemas.openxmlformats.org/officeDocument/2006/relationships/image" Target="../media/image74.png"/><Relationship Id="rId26" Type="http://schemas.openxmlformats.org/officeDocument/2006/relationships/image" Target="../media/image76.png"/><Relationship Id="rId3" Type="http://schemas.openxmlformats.org/officeDocument/2006/relationships/image" Target="../media/image63.svg"/><Relationship Id="rId21"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32.svg"/><Relationship Id="rId2" Type="http://schemas.openxmlformats.org/officeDocument/2006/relationships/image" Target="../media/image62.png"/><Relationship Id="rId16" Type="http://schemas.openxmlformats.org/officeDocument/2006/relationships/image" Target="../media/image72.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31.png"/><Relationship Id="rId5" Type="http://schemas.openxmlformats.org/officeDocument/2006/relationships/image" Target="../media/image65.svg"/><Relationship Id="rId15" Type="http://schemas.openxmlformats.org/officeDocument/2006/relationships/image" Target="../media/image71.svg"/><Relationship Id="rId23" Type="http://schemas.openxmlformats.org/officeDocument/2006/relationships/image" Target="../media/image30.svg"/><Relationship Id="rId10" Type="http://schemas.openxmlformats.org/officeDocument/2006/relationships/image" Target="../media/image66.png"/><Relationship Id="rId19" Type="http://schemas.openxmlformats.org/officeDocument/2006/relationships/image" Target="../media/image75.svg"/><Relationship Id="rId4" Type="http://schemas.openxmlformats.org/officeDocument/2006/relationships/image" Target="../media/image64.png"/><Relationship Id="rId9" Type="http://schemas.openxmlformats.org/officeDocument/2006/relationships/image" Target="../media/image12.svg"/><Relationship Id="rId14" Type="http://schemas.openxmlformats.org/officeDocument/2006/relationships/image" Target="../media/image70.pn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9.png"/><Relationship Id="rId3" Type="http://schemas.openxmlformats.org/officeDocument/2006/relationships/image" Target="../media/image6.svg"/><Relationship Id="rId21" Type="http://schemas.openxmlformats.org/officeDocument/2006/relationships/image" Target="../media/image90.svg"/><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image" Target="../media/image5.png"/><Relationship Id="rId16" Type="http://schemas.openxmlformats.org/officeDocument/2006/relationships/image" Target="../media/image87.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14.svg"/><Relationship Id="rId15" Type="http://schemas.openxmlformats.org/officeDocument/2006/relationships/image" Target="../media/image86.svg"/><Relationship Id="rId23" Type="http://schemas.openxmlformats.org/officeDocument/2006/relationships/image" Target="../media/image92.png"/><Relationship Id="rId10" Type="http://schemas.openxmlformats.org/officeDocument/2006/relationships/image" Target="../media/image81.png"/><Relationship Id="rId19" Type="http://schemas.openxmlformats.org/officeDocument/2006/relationships/image" Target="../media/image10.svg"/><Relationship Id="rId4" Type="http://schemas.openxmlformats.org/officeDocument/2006/relationships/image" Target="../media/image13.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2"/>
                <a:stretch>
                  <a:fillRect l="-2286" r="-2025" b="-3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−9</m:t>
                        </m:r>
                      </m:num>
                      <m:den>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−15 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2"/>
                <a:stretch>
                  <a:fillRect l="-1643" r="-1698" b="-494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 (−15)=−90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.(−9)=− 90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2"/>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2"/>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2"/>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=18:2=9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3"/>
                <a:stretch>
                  <a:fillRect l="-2571" b="-11019"/>
                </a:stretch>
              </a:blipFill>
            </p:spPr>
            <p:txBody>
              <a:bodyPr/>
              <a:lstStyle/>
              <a:p>
                <a:r>
                  <a:rPr lang="en-US">
                    <a:noFill/>
                  </a:rPr>
                  <a:t> </a:t>
                </a:r>
              </a:p>
            </p:txBody>
          </p:sp>
        </mc:Fallback>
      </mc:AlternateContent>
    </p:spTree>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6"/>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7"/>
                <a:stretch>
                  <a:fillRect l="-2860" r="-1386" b="-4521"/>
                </a:stretch>
              </a:blipFill>
            </p:spPr>
            <p:txBody>
              <a:bodyPr/>
              <a:lstStyle/>
              <a:p>
                <a:r>
                  <a:rPr lang="en-US">
                    <a:noFill/>
                  </a:rPr>
                  <a:t> </a:t>
                </a:r>
              </a:p>
            </p:txBody>
          </p:sp>
        </mc:Fallback>
      </mc:AlternateContent>
    </p:spTree>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5022" y="101218"/>
            <a:ext cx="16118806" cy="92190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4582333" y="2427273"/>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4582333" y="2427273"/>
                <a:ext cx="11780504" cy="5008679"/>
              </a:xfrm>
              <a:prstGeom prst="rect">
                <a:avLst/>
              </a:prstGeom>
              <a:blipFill>
                <a:blip r:embed="rId16"/>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10472585" y="5420830"/>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34936">
            <a:off x="15654194" y="3149640"/>
            <a:ext cx="2150546" cy="2099715"/>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7095">
            <a:off x="468261" y="429313"/>
            <a:ext cx="1543416" cy="58649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1368">
            <a:off x="16878432" y="231248"/>
            <a:ext cx="894552" cy="1202943"/>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1850">
            <a:off x="756763" y="3779974"/>
            <a:ext cx="1585022" cy="1596634"/>
          </a:xfrm>
          <a:prstGeom prst="rect">
            <a:avLst/>
          </a:prstGeom>
        </p:spPr>
      </p:pic>
      <p:sp>
        <p:nvSpPr>
          <p:cNvPr id="9" name="Hộp Văn bản 8">
            <a:extLst>
              <a:ext uri="{FF2B5EF4-FFF2-40B4-BE49-F238E27FC236}">
                <a16:creationId xmlns:a16="http://schemas.microsoft.com/office/drawing/2014/main" id="{E54F25AE-280D-F220-04B4-12DE4843D1F9}"/>
              </a:ext>
            </a:extLst>
          </p:cNvPr>
          <p:cNvSpPr txBox="1"/>
          <p:nvPr/>
        </p:nvSpPr>
        <p:spPr>
          <a:xfrm>
            <a:off x="7377195" y="478777"/>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2394211" y="4189703"/>
                <a:ext cx="312178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𝑏</m:t>
                      </m:r>
                      <m:r>
                        <a:rPr lang="en-US" sz="4000" b="0" i="1" smtClean="0">
                          <a:latin typeface="Cambria Math" panose="02040503050406030204" pitchFamily="18" charset="0"/>
                        </a:rPr>
                        <m:t>) </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2394211" y="4189703"/>
                <a:ext cx="3121783" cy="124880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5942731" y="4199497"/>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5942731" y="4199497"/>
                <a:ext cx="2024743" cy="124880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8329472" y="4199497"/>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8329472" y="4199497"/>
                <a:ext cx="2212030" cy="124880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0916986" y="4203472"/>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0916986" y="4203472"/>
                <a:ext cx="2212030"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1142749" y="6182675"/>
                <a:ext cx="16182959" cy="23385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1142749" y="6182675"/>
                <a:ext cx="16182959" cy="233852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FCE276-81AF-4381-AB45-E206F3B58ED9}"/>
                  </a:ext>
                </a:extLst>
              </p:cNvPr>
              <p:cNvSpPr txBox="1"/>
              <p:nvPr/>
            </p:nvSpPr>
            <p:spPr>
              <a:xfrm>
                <a:off x="2394211" y="1264347"/>
                <a:ext cx="13079671" cy="4133311"/>
              </a:xfrm>
              <a:prstGeom prst="rect">
                <a:avLst/>
              </a:prstGeom>
              <a:noFill/>
            </p:spPr>
            <p:txBody>
              <a:bodyPr wrap="square">
                <a:spAutoFit/>
              </a:bodyPr>
              <a:lstStyle/>
              <a:p>
                <a:pPr algn="just"/>
                <a:r>
                  <a:rPr lang="vi-VN" sz="4400" b="0" i="0" dirty="0">
                    <a:solidFill>
                      <a:srgbClr val="000000"/>
                    </a:solidFill>
                    <a:effectLst/>
                    <a:latin typeface="Open Sans"/>
                  </a:rPr>
                  <a:t>a) Ta chia cả hai vế của đẳng thức 4.9 = 3.12 cho 9.3 ta được: </a:t>
                </a:r>
                <a14:m>
                  <m:oMath xmlns:m="http://schemas.openxmlformats.org/officeDocument/2006/math">
                    <m:f>
                      <m:fPr>
                        <m:ctrlPr>
                          <a:rPr lang="vi-VN" sz="4800" b="0" i="1" smtClean="0">
                            <a:solidFill>
                              <a:srgbClr val="000000"/>
                            </a:solidFill>
                            <a:effectLst/>
                            <a:latin typeface="Cambria Math" panose="02040503050406030204" pitchFamily="18" charset="0"/>
                          </a:rPr>
                        </m:ctrlPr>
                      </m:fPr>
                      <m:num>
                        <m:r>
                          <a:rPr lang="en-US" sz="4800" b="0" i="1" smtClean="0">
                            <a:solidFill>
                              <a:srgbClr val="000000"/>
                            </a:solidFill>
                            <a:effectLst/>
                            <a:latin typeface="Cambria Math" panose="02040503050406030204" pitchFamily="18" charset="0"/>
                          </a:rPr>
                          <m:t>4.9</m:t>
                        </m:r>
                      </m:num>
                      <m:den>
                        <m:r>
                          <a:rPr lang="en-US" sz="4800" b="0" i="1" smtClean="0">
                            <a:solidFill>
                              <a:srgbClr val="000000"/>
                            </a:solidFill>
                            <a:effectLst/>
                            <a:latin typeface="Cambria Math" panose="02040503050406030204" pitchFamily="18" charset="0"/>
                          </a:rPr>
                          <m:t>9.3</m:t>
                        </m:r>
                      </m:den>
                    </m:f>
                  </m:oMath>
                </a14:m>
                <a:r>
                  <a:rPr lang="en-US" sz="4800" b="0" i="0" dirty="0">
                    <a:solidFill>
                      <a:srgbClr val="000000"/>
                    </a:solidFill>
                    <a:effectLst/>
                    <a:latin typeface="Open Sans"/>
                  </a:rPr>
                  <a:t> </a:t>
                </a:r>
                <a:r>
                  <a:rPr lang="en-US" sz="4400" b="0" i="0" dirty="0">
                    <a:solidFill>
                      <a:srgbClr val="000000"/>
                    </a:solidFill>
                    <a:effectLst/>
                    <a:latin typeface="Open Sans"/>
                  </a:rPr>
                  <a:t>= </a:t>
                </a:r>
                <a14:m>
                  <m:oMath xmlns:m="http://schemas.openxmlformats.org/officeDocument/2006/math">
                    <m:box>
                      <m:boxPr>
                        <m:ctrlPr>
                          <a:rPr lang="en-US" sz="6000" b="0" i="1" smtClean="0">
                            <a:solidFill>
                              <a:srgbClr val="000000"/>
                            </a:solidFill>
                            <a:effectLst/>
                            <a:latin typeface="Cambria Math" panose="02040503050406030204" pitchFamily="18" charset="0"/>
                          </a:rPr>
                        </m:ctrlPr>
                      </m:boxPr>
                      <m:e>
                        <m:argPr>
                          <m:argSz m:val="-1"/>
                        </m:argPr>
                        <m:f>
                          <m:fPr>
                            <m:ctrlPr>
                              <a:rPr lang="en-US" sz="6000" b="0" i="1" smtClean="0">
                                <a:solidFill>
                                  <a:srgbClr val="000000"/>
                                </a:solidFill>
                                <a:effectLst/>
                                <a:latin typeface="Cambria Math" panose="02040503050406030204" pitchFamily="18" charset="0"/>
                              </a:rPr>
                            </m:ctrlPr>
                          </m:fPr>
                          <m:num>
                            <m:r>
                              <a:rPr lang="en-US" sz="6000" b="0" i="1" smtClean="0">
                                <a:solidFill>
                                  <a:srgbClr val="000000"/>
                                </a:solidFill>
                                <a:effectLst/>
                                <a:latin typeface="Cambria Math" panose="02040503050406030204" pitchFamily="18" charset="0"/>
                              </a:rPr>
                              <m:t>3.12</m:t>
                            </m:r>
                          </m:num>
                          <m:den>
                            <m:r>
                              <a:rPr lang="en-US" sz="6000" b="0" i="1" smtClean="0">
                                <a:solidFill>
                                  <a:srgbClr val="000000"/>
                                </a:solidFill>
                                <a:effectLst/>
                                <a:latin typeface="Cambria Math" panose="02040503050406030204" pitchFamily="18" charset="0"/>
                              </a:rPr>
                              <m:t>9.3</m:t>
                            </m:r>
                          </m:den>
                        </m:f>
                      </m:e>
                    </m:box>
                  </m:oMath>
                </a14:m>
                <a:endParaRPr lang="vi-VN" sz="4400" b="0" i="0" dirty="0">
                  <a:solidFill>
                    <a:srgbClr val="000000"/>
                  </a:solidFill>
                  <a:effectLst/>
                  <a:latin typeface="Open Sans"/>
                </a:endParaRPr>
              </a:p>
              <a:p>
                <a:pPr algn="just"/>
                <a:r>
                  <a:rPr lang="vi-VN" sz="4400" b="0" i="0" dirty="0">
                    <a:solidFill>
                      <a:srgbClr val="000000"/>
                    </a:solidFill>
                    <a:effectLst/>
                    <a:latin typeface="Open Sans"/>
                  </a:rPr>
                  <a:t>Rút gọn tử với mẫu ta được</a:t>
                </a:r>
                <a:r>
                  <a:rPr lang="en-US" sz="4400" dirty="0">
                    <a:solidFill>
                      <a:srgbClr val="000000"/>
                    </a:solidFill>
                    <a:latin typeface="Open Sans"/>
                  </a:rPr>
                  <a:t>: </a:t>
                </a:r>
                <a14:m>
                  <m:oMath xmlns:m="http://schemas.openxmlformats.org/officeDocument/2006/math">
                    <m:f>
                      <m:fPr>
                        <m:ctrlPr>
                          <a:rPr lang="en-US" sz="4400" i="1">
                            <a:solidFill>
                              <a:prstClr val="black"/>
                            </a:solidFill>
                            <a:latin typeface="Cambria Math" panose="02040503050406030204" pitchFamily="18" charset="0"/>
                          </a:rPr>
                        </m:ctrlPr>
                      </m:fPr>
                      <m:num>
                        <m:r>
                          <a:rPr lang="en-US" sz="4400" b="0" i="1" smtClean="0">
                            <a:solidFill>
                              <a:prstClr val="black"/>
                            </a:solidFill>
                            <a:latin typeface="Cambria Math" panose="02040503050406030204" pitchFamily="18" charset="0"/>
                          </a:rPr>
                          <m:t>4</m:t>
                        </m:r>
                      </m:num>
                      <m:den>
                        <m:r>
                          <a:rPr lang="en-US" sz="4400" b="0" i="1" smtClean="0">
                            <a:solidFill>
                              <a:prstClr val="black"/>
                            </a:solidFill>
                            <a:latin typeface="Cambria Math" panose="02040503050406030204" pitchFamily="18" charset="0"/>
                          </a:rPr>
                          <m:t>3</m:t>
                        </m:r>
                      </m:den>
                    </m:f>
                    <m:r>
                      <a:rPr lang="en-US" sz="4400" b="0" i="1" smtClean="0">
                        <a:solidFill>
                          <a:prstClr val="black"/>
                        </a:solidFill>
                        <a:latin typeface="Cambria Math" panose="02040503050406030204" pitchFamily="18" charset="0"/>
                      </a:rPr>
                      <m:t>=</m:t>
                    </m:r>
                    <m:f>
                      <m:fPr>
                        <m:ctrlP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rPr>
                        </m:ctrlPr>
                      </m:fPr>
                      <m:num>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rPr>
                          <m:t>12</m:t>
                        </m:r>
                      </m:num>
                      <m:den>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rPr>
                          <m:t>9</m:t>
                        </m:r>
                      </m:den>
                    </m:f>
                    <m:r>
                      <a:rPr kumimoji="0" lang="en-US" sz="4400" b="0" i="1" u="none" strike="noStrike" kern="1200" cap="none" spc="0" normalizeH="0" baseline="0" noProof="0" smtClean="0">
                        <a:ln>
                          <a:noFill/>
                        </a:ln>
                        <a:solidFill>
                          <a:prstClr val="black"/>
                        </a:solidFill>
                        <a:effectLst/>
                        <a:uLnTx/>
                        <a:uFillTx/>
                        <a:latin typeface="Cambria Math" panose="02040503050406030204" pitchFamily="18" charset="0"/>
                      </a:rPr>
                      <m:t> </m:t>
                    </m:r>
                  </m:oMath>
                </a14:m>
                <a:endParaRPr lang="en-US" sz="4400" b="0" i="0" dirty="0">
                  <a:solidFill>
                    <a:srgbClr val="000000"/>
                  </a:solidFill>
                  <a:effectLst/>
                  <a:latin typeface="Open Sans"/>
                </a:endParaRPr>
              </a:p>
              <a:p>
                <a:pPr algn="just"/>
                <a:r>
                  <a:rPr lang="vi-VN" sz="4400" b="0" i="0" dirty="0">
                    <a:solidFill>
                      <a:srgbClr val="000000"/>
                    </a:solidFill>
                    <a:effectLst/>
                    <a:latin typeface="Open Sans"/>
                  </a:rPr>
                  <a:t> </a:t>
                </a:r>
                <a:r>
                  <a:rPr lang="en-US" sz="4400" b="0" i="0" dirty="0">
                    <a:solidFill>
                      <a:srgbClr val="000000"/>
                    </a:solidFill>
                    <a:effectLst/>
                    <a:latin typeface="Open Sans"/>
                  </a:rPr>
                  <a:t> </a:t>
                </a:r>
                <a:br>
                  <a:rPr lang="vi-VN" sz="4400" dirty="0"/>
                </a:br>
                <a:endParaRPr lang="en-US" sz="4400" dirty="0"/>
              </a:p>
            </p:txBody>
          </p:sp>
        </mc:Choice>
        <mc:Fallback xmlns="">
          <p:sp>
            <p:nvSpPr>
              <p:cNvPr id="21" name="TextBox 20">
                <a:extLst>
                  <a:ext uri="{FF2B5EF4-FFF2-40B4-BE49-F238E27FC236}">
                    <a16:creationId xmlns:a16="http://schemas.microsoft.com/office/drawing/2014/main" id="{B9FCE276-81AF-4381-AB45-E206F3B58ED9}"/>
                  </a:ext>
                </a:extLst>
              </p:cNvPr>
              <p:cNvSpPr txBox="1">
                <a:spLocks noRot="1" noChangeAspect="1" noMove="1" noResize="1" noEditPoints="1" noAdjustHandles="1" noChangeArrowheads="1" noChangeShapeType="1" noTextEdit="1"/>
              </p:cNvSpPr>
              <p:nvPr/>
            </p:nvSpPr>
            <p:spPr>
              <a:xfrm>
                <a:off x="2394211" y="1264347"/>
                <a:ext cx="13079671" cy="4133311"/>
              </a:xfrm>
              <a:prstGeom prst="rect">
                <a:avLst/>
              </a:prstGeom>
              <a:blipFill>
                <a:blip r:embed="rId16"/>
                <a:stretch>
                  <a:fillRect l="-1911" t="-2950" r="-1865"/>
                </a:stretch>
              </a:blipFill>
            </p:spPr>
            <p:txBody>
              <a:bodyPr/>
              <a:lstStyle/>
              <a:p>
                <a:r>
                  <a:rPr lang="en-US">
                    <a:noFill/>
                  </a:rPr>
                  <a:t> </a:t>
                </a:r>
              </a:p>
            </p:txBody>
          </p:sp>
        </mc:Fallback>
      </mc:AlternateContent>
      <p:graphicFrame>
        <p:nvGraphicFramePr>
          <p:cNvPr id="17" name="Object 16">
            <a:extLst>
              <a:ext uri="{FF2B5EF4-FFF2-40B4-BE49-F238E27FC236}">
                <a16:creationId xmlns:a16="http://schemas.microsoft.com/office/drawing/2014/main" id="{2EBF3348-6FED-4E2A-89D0-46F56729D26E}"/>
              </a:ext>
            </a:extLst>
          </p:cNvPr>
          <p:cNvGraphicFramePr>
            <a:graphicFrameLocks noChangeAspect="1"/>
          </p:cNvGraphicFramePr>
          <p:nvPr>
            <p:extLst>
              <p:ext uri="{D42A27DB-BD31-4B8C-83A1-F6EECF244321}">
                <p14:modId xmlns:p14="http://schemas.microsoft.com/office/powerpoint/2010/main" val="3970107622"/>
              </p:ext>
            </p:extLst>
          </p:nvPr>
        </p:nvGraphicFramePr>
        <p:xfrm>
          <a:off x="4927600" y="2641600"/>
          <a:ext cx="914400" cy="233363"/>
        </p:xfrm>
        <a:graphic>
          <a:graphicData uri="http://schemas.openxmlformats.org/presentationml/2006/ole">
            <mc:AlternateContent xmlns:mc="http://schemas.openxmlformats.org/markup-compatibility/2006">
              <mc:Choice xmlns:v="urn:schemas-microsoft-com:vml" Requires="v">
                <p:oleObj spid="_x0000_s1027" name="Equation" r:id="rId17" imgW="914400" imgH="233280" progId="Equation.DSMT4">
                  <p:embed/>
                </p:oleObj>
              </mc:Choice>
              <mc:Fallback>
                <p:oleObj name="Equation" r:id="rId17" imgW="914400" imgH="233280" progId="Equation.DSMT4">
                  <p:embed/>
                  <p:pic>
                    <p:nvPicPr>
                      <p:cNvPr id="0" name=""/>
                      <p:cNvPicPr/>
                      <p:nvPr/>
                    </p:nvPicPr>
                    <p:blipFill>
                      <a:blip r:embed="rId18"/>
                      <a:stretch>
                        <a:fillRect/>
                      </a:stretch>
                    </p:blipFill>
                    <p:spPr>
                      <a:xfrm>
                        <a:off x="4927600" y="2641600"/>
                        <a:ext cx="914400" cy="233363"/>
                      </a:xfrm>
                      <a:prstGeom prst="rect">
                        <a:avLst/>
                      </a:prstGeom>
                    </p:spPr>
                  </p:pic>
                </p:oleObj>
              </mc:Fallback>
            </mc:AlternateContent>
          </a:graphicData>
        </a:graphic>
      </p:graphicFrame>
      <p:pic>
        <p:nvPicPr>
          <p:cNvPr id="23" name="Picture 13">
            <a:extLst>
              <a:ext uri="{FF2B5EF4-FFF2-40B4-BE49-F238E27FC236}">
                <a16:creationId xmlns:a16="http://schemas.microsoft.com/office/drawing/2014/main" id="{F71348B4-8987-42FB-BF92-F474F67CB09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1850">
            <a:off x="410445" y="1331055"/>
            <a:ext cx="1585022" cy="1596634"/>
          </a:xfrm>
          <a:prstGeom prst="rect">
            <a:avLst/>
          </a:prstGeom>
        </p:spPr>
      </p:pic>
    </p:spTree>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fade">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fade">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P spid="24"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4"/>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5">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2"/>
                <a:stretch>
                  <a:fillRect l="-2156" r="-3593" b="-6136"/>
                </a:stretch>
              </a:blipFill>
            </p:spPr>
            <p:txBody>
              <a:bodyPr/>
              <a:lstStyle/>
              <a:p>
                <a:r>
                  <a:rPr lang="en-US">
                    <a:noFill/>
                  </a:rPr>
                  <a:t> </a:t>
                </a:r>
              </a:p>
            </p:txBody>
          </p:sp>
        </mc:Fallback>
      </mc:AlternateContent>
    </p:spTree>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7</m:t>
                    </m:r>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latin typeface="Cambria Math" panose="02040503050406030204" pitchFamily="18" charset="0"/>
                              <a:cs typeface="Times New Roman" panose="02020603050405020304" pitchFamily="18" charset="0"/>
                            </a:rPr>
                          </m:ctrlPr>
                        </m:fPr>
                        <m:num>
                          <m:r>
                            <a:rPr lang="nl-NL" sz="3600" i="1">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latin typeface="Cambria Math" panose="02040503050406030204" pitchFamily="18" charset="0"/>
                              <a:ea typeface="Calibri" panose="020F0502020204030204" pitchFamily="34" charset="0"/>
                              <a:cs typeface="Times New Roman" panose="02020603050405020304" pitchFamily="18" charset="0"/>
                            </a:rPr>
                            <m:t>14</m:t>
                          </m:r>
                        </m:den>
                      </m:f>
                      <m:r>
                        <a:rPr lang="nl-NL"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nl-NL" sz="3600" i="1">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latin typeface="Cambria Math" panose="02040503050406030204" pitchFamily="18" charset="0"/>
                              <a:ea typeface="Calibri" panose="020F0502020204030204" pitchFamily="34" charset="0"/>
                              <a:cs typeface="Times New Roman" panose="02020603050405020304" pitchFamily="18" charset="0"/>
                            </a:rPr>
                            <m:t>18</m:t>
                          </m:r>
                        </m:den>
                      </m:f>
                      <m:r>
                        <a:rPr lang="en-US" sz="36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0"/>
                <a:stretch>
                  <a:fillRect l="-1835" r="-2202"/>
                </a:stretch>
              </a:blipFill>
            </p:spPr>
            <p:txBody>
              <a:bodyPr/>
              <a:lstStyle/>
              <a:p>
                <a:r>
                  <a:rPr lang="en-US">
                    <a:noFill/>
                  </a:rPr>
                  <a:t> </a:t>
                </a:r>
              </a:p>
            </p:txBody>
          </p:sp>
        </mc:Fallback>
      </mc:AlternateContent>
    </p:spTree>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4610525" y="1357313"/>
            <a:ext cx="10477500" cy="861774"/>
          </a:xfrm>
          <a:prstGeom prst="rect">
            <a:avLst/>
          </a:prstGeom>
          <a:noFill/>
        </p:spPr>
        <p:txBody>
          <a:bodyPr wrap="square" rtlCol="0">
            <a:spAutoFit/>
          </a:bodyPr>
          <a:lstStyle/>
          <a:p>
            <a:pPr algn="ctr"/>
            <a:r>
              <a:rPr lang="en-US" sz="5000" b="1" dirty="0">
                <a:latin typeface="Arial" panose="020B0604020202020204" pitchFamily="34" charset="0"/>
                <a:cs typeface="Arial" panose="020B0604020202020204" pitchFamily="34" charset="0"/>
              </a:rPr>
              <a:t>LUYỆN TẬP – VẬN DỤNG</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76113" y="4580448"/>
            <a:ext cx="3844349" cy="4975040"/>
          </a:xfrm>
          <a:prstGeom prst="rect">
            <a:avLst/>
          </a:prstGeom>
        </p:spPr>
      </p:pic>
    </p:spTree>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5"/>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2"/>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5" cstate="print">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47"/>
          <a:stretch>
            <a:fillRect/>
          </a:stretch>
        </p:blipFill>
        <p:spPr>
          <a:xfrm>
            <a:off x="6482183" y="-881348"/>
            <a:ext cx="731045" cy="731045"/>
          </a:xfrm>
          <a:prstGeom prst="rect">
            <a:avLst/>
          </a:prstGeom>
        </p:spPr>
      </p:pic>
    </p:spTree>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1"/>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2"/>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3"/>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4"/>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5"/>
          <a:stretch>
            <a:fillRect/>
          </a:stretch>
        </p:blipFill>
        <p:spPr>
          <a:xfrm>
            <a:off x="7914678" y="5242474"/>
            <a:ext cx="2615411" cy="1646063"/>
          </a:xfrm>
          <a:prstGeom prst="rect">
            <a:avLst/>
          </a:prstGeom>
        </p:spPr>
      </p:pic>
      <p:pic>
        <p:nvPicPr>
          <p:cNvPr id="121" name="Picture 120">
            <a:hlinkClick r:id="rId16"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1"/>
          <a:stretch>
            <a:fillRect/>
          </a:stretch>
        </p:blipFill>
        <p:spPr>
          <a:xfrm>
            <a:off x="1828800" y="4801100"/>
            <a:ext cx="2279904" cy="2194560"/>
          </a:xfrm>
          <a:prstGeom prst="rect">
            <a:avLst/>
          </a:prstGeom>
        </p:spPr>
      </p:pic>
      <p:pic>
        <p:nvPicPr>
          <p:cNvPr id="122" name="Picture 121">
            <a:hlinkClick r:id="rId17"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2"/>
          <a:stretch>
            <a:fillRect/>
          </a:stretch>
        </p:blipFill>
        <p:spPr>
          <a:xfrm>
            <a:off x="4681736" y="7631328"/>
            <a:ext cx="2140527" cy="2057400"/>
          </a:xfrm>
          <a:prstGeom prst="rect">
            <a:avLst/>
          </a:prstGeom>
        </p:spPr>
      </p:pic>
      <p:pic>
        <p:nvPicPr>
          <p:cNvPr id="127" name="Picture 126">
            <a:hlinkClick r:id="rId18"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3"/>
          <a:stretch>
            <a:fillRect/>
          </a:stretch>
        </p:blipFill>
        <p:spPr>
          <a:xfrm>
            <a:off x="13912009" y="5061106"/>
            <a:ext cx="2496528" cy="2094158"/>
          </a:xfrm>
          <a:prstGeom prst="rect">
            <a:avLst/>
          </a:prstGeom>
        </p:spPr>
      </p:pic>
      <p:pic>
        <p:nvPicPr>
          <p:cNvPr id="128" name="Picture 127">
            <a:hlinkClick r:id="rId19"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4"/>
          <a:stretch>
            <a:fillRect/>
          </a:stretch>
        </p:blipFill>
        <p:spPr>
          <a:xfrm>
            <a:off x="11369688" y="7928353"/>
            <a:ext cx="1883828" cy="1783235"/>
          </a:xfrm>
          <a:prstGeom prst="rect">
            <a:avLst/>
          </a:prstGeom>
        </p:spPr>
      </p:pic>
      <p:pic>
        <p:nvPicPr>
          <p:cNvPr id="130" name="Picture 129">
            <a:hlinkClick r:id="rId20"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5"/>
          <a:stretch>
            <a:fillRect/>
          </a:stretch>
        </p:blipFill>
        <p:spPr>
          <a:xfrm>
            <a:off x="7914678" y="5211205"/>
            <a:ext cx="2615411" cy="1646063"/>
          </a:xfrm>
          <a:prstGeom prst="rect">
            <a:avLst/>
          </a:prstGeom>
        </p:spPr>
      </p:pic>
      <p:sp>
        <p:nvSpPr>
          <p:cNvPr id="133" name="Multiplication Sign 132">
            <a:hlinkClick r:id="rId21"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4"/>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5" y="7030572"/>
            <a:ext cx="4628442" cy="3286194"/>
          </a:xfrm>
          <a:prstGeom prst="rect">
            <a:avLst/>
          </a:prstGeom>
        </p:spPr>
      </p:pic>
      <p:pic>
        <p:nvPicPr>
          <p:cNvPr id="4" name="Picture 3">
            <a:hlinkClick r:id="rId7"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8"/>
          <a:stretch>
            <a:fillRect/>
          </a:stretch>
        </p:blipFill>
        <p:spPr>
          <a:xfrm>
            <a:off x="15039765" y="7402984"/>
            <a:ext cx="3557325" cy="2898899"/>
          </a:xfrm>
          <a:prstGeom prst="rect">
            <a:avLst/>
          </a:prstGeom>
        </p:spPr>
      </p:pic>
    </p:spTree>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4142" y="52681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11871157" y="6559582"/>
            <a:ext cx="4553287"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1, 2, 3, 4, 5 SGK/54</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6748844" y="626178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Hệ thống kiến thức bằng sơ đồ tư duy</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09490" y="4127433"/>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76584" y="4110037"/>
            <a:ext cx="2052637" cy="2052637"/>
          </a:xfrm>
          <a:prstGeom prst="rect">
            <a:avLst/>
          </a:prstGeom>
        </p:spPr>
      </p:pic>
    </p:spTree>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4"/>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2862322"/>
          </a:xfrm>
          <a:prstGeom prst="rect">
            <a:avLst/>
          </a:prstGeom>
          <a:noFill/>
        </p:spPr>
        <p:txBody>
          <a:bodyPr wrap="square" rtlCol="0">
            <a:spAutoFit/>
          </a:bodyPr>
          <a:lstStyle/>
          <a:p>
            <a:pPr algn="ctr"/>
            <a:r>
              <a:rPr lang="en-US" sz="9000" b="1">
                <a:latin typeface="Arial" panose="020B0604020202020204" pitchFamily="34" charset="0"/>
                <a:cs typeface="Arial" panose="020B0604020202020204" pitchFamily="34" charset="0"/>
              </a:rPr>
              <a:t>TIẾT 42 - BÀI </a:t>
            </a:r>
            <a:r>
              <a:rPr lang="en-US" sz="9000" b="1" dirty="0">
                <a:latin typeface="Arial" panose="020B0604020202020204" pitchFamily="34" charset="0"/>
                <a:cs typeface="Arial" panose="020B0604020202020204" pitchFamily="34" charset="0"/>
              </a:rPr>
              <a:t>5</a:t>
            </a:r>
            <a:r>
              <a:rPr lang="en-US" sz="9000" b="1">
                <a:latin typeface="Arial" panose="020B0604020202020204" pitchFamily="34" charset="0"/>
                <a:cs typeface="Arial" panose="020B0604020202020204" pitchFamily="34" charset="0"/>
              </a:rPr>
              <a:t>: </a:t>
            </a:r>
          </a:p>
          <a:p>
            <a:pPr algn="ctr"/>
            <a:r>
              <a:rPr lang="en-US" sz="9000" b="1">
                <a:latin typeface="Arial" panose="020B0604020202020204" pitchFamily="34" charset="0"/>
                <a:cs typeface="Arial" panose="020B0604020202020204" pitchFamily="34" charset="0"/>
              </a:rPr>
              <a:t>TỈ </a:t>
            </a:r>
            <a:r>
              <a:rPr lang="en-US" sz="9000" b="1" dirty="0">
                <a:latin typeface="Arial" panose="020B0604020202020204" pitchFamily="34" charset="0"/>
                <a:cs typeface="Arial" panose="020B0604020202020204" pitchFamily="34" charset="0"/>
              </a:rPr>
              <a:t>LỆ THỨC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 calcmode="lin" valueType="num">
                                      <p:cBhvr>
                                        <p:cTn id="14"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2"/>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3"/>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4"/>
                <a:stretch>
                  <a:fillRect l="-9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0"/>
                <a:stretch>
                  <a:fillRect l="-1854" r="-1854" b="-1333"/>
                </a:stretch>
              </a:blipFill>
            </p:spPr>
            <p:txBody>
              <a:bodyPr/>
              <a:lstStyle/>
              <a:p>
                <a:r>
                  <a:rPr lang="en-US">
                    <a:noFill/>
                  </a:rPr>
                  <a:t> </a:t>
                </a:r>
              </a:p>
            </p:txBody>
          </p:sp>
        </mc:Fallback>
      </mc:AlternateContent>
    </p:spTree>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−8</m:t>
                            </m:r>
                          </m:e>
                        </m:d>
                        <m:r>
                          <a:rPr lang="en-US" sz="4000" b="0" i="1" smtClean="0">
                            <a:latin typeface="Cambria Math" panose="02040503050406030204" pitchFamily="18" charset="0"/>
                          </a:rPr>
                          <m:t>:4</m:t>
                        </m:r>
                      </m:num>
                      <m:den>
                        <m:r>
                          <a:rPr lang="en-US" sz="4000" b="0" i="1" smtClean="0">
                            <a:latin typeface="Cambria Math" panose="02040503050406030204" pitchFamily="18" charset="0"/>
                          </a:rPr>
                          <m:t>20:4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14:(−7)</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:(−7)</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6"/>
                <a:stretch>
                  <a:fillRect l="-1840" r="-1893" b="-350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2"/>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636941" y="4258889"/>
                <a:ext cx="13600975" cy="4091505"/>
              </a:xfrm>
              <a:prstGeom prst="rect">
                <a:avLst/>
              </a:prstGeom>
              <a:noFill/>
            </p:spPr>
            <p:txBody>
              <a:bodyPr wrap="square">
                <a:spAutoFit/>
              </a:bodyPr>
              <a:lstStyle/>
              <a:p>
                <a:pPr marL="742950" marR="0" indent="-742950" algn="just">
                  <a:lnSpc>
                    <a:spcPct val="150000"/>
                  </a:lnSpc>
                  <a:spcBef>
                    <a:spcPts val="0"/>
                  </a:spcBef>
                  <a:spcAft>
                    <a:spcPts val="600"/>
                  </a:spcAft>
                  <a:buAutoNum type="alphaLcParenR"/>
                </a:pPr>
                <a:r>
                  <a:rPr lang="en-US" sz="4000" dirty="0">
                    <a:effectLst/>
                    <a:latin typeface="Arial" panose="020B0604020202020204" pitchFamily="34" charset="0"/>
                    <a:ea typeface="Calibri" panose="020F0502020204030204" pitchFamily="34" charset="0"/>
                    <a:cs typeface="Arial" panose="020B0604020202020204" pitchFamily="34" charset="0"/>
                  </a:rPr>
                  <a:t>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b="0" i="1" dirty="0">
                  <a:effectLst/>
                  <a:latin typeface="Cambria Math" panose="02040503050406030204" pitchFamily="18" charset="0"/>
                  <a:ea typeface="Yu Mincho" panose="02020400000000000000" pitchFamily="18" charset="-128"/>
                  <a:cs typeface="Times New Roman" panose="02020603050405020304" pitchFamily="18" charset="0"/>
                </a:endParaRPr>
              </a:p>
              <a:p>
                <a:pPr marR="0" algn="just">
                  <a:lnSpc>
                    <a:spcPct val="150000"/>
                  </a:lnSpc>
                  <a:spcBef>
                    <a:spcPts val="0"/>
                  </a:spcBef>
                  <a:spcAft>
                    <a:spcPts val="600"/>
                  </a:spcAft>
                </a:pPr>
                <a14:m>
                  <m:oMath xmlns:m="http://schemas.openxmlformats.org/officeDocument/2006/math">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636941" y="4258889"/>
                <a:ext cx="13600975" cy="4091505"/>
              </a:xfrm>
              <a:prstGeom prst="rect">
                <a:avLst/>
              </a:prstGeom>
              <a:blipFill>
                <a:blip r:embed="rId23"/>
                <a:stretch>
                  <a:fillRect l="-1434" b="-1937"/>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865408" y="350850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1329</Words>
  <Application>Microsoft Office PowerPoint</Application>
  <PresentationFormat>Custom</PresentationFormat>
  <Paragraphs>113</Paragraphs>
  <Slides>30</Slides>
  <Notes>0</Notes>
  <HiddenSlides>0</HiddenSlides>
  <MMClips>2</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39" baseType="lpstr">
      <vt:lpstr>Arial</vt:lpstr>
      <vt:lpstr>Cambria Math</vt:lpstr>
      <vt:lpstr>KG Primary Penmanship</vt:lpstr>
      <vt:lpstr>Calibri Light</vt:lpstr>
      <vt:lpstr>Calibri</vt:lpstr>
      <vt:lpstr>Open Sans</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Scrapbook Quiz Game Presentation</dc:title>
  <dc:creator>Lê Thảo</dc:creator>
  <cp:lastModifiedBy>hanh nguyen</cp:lastModifiedBy>
  <cp:revision>13</cp:revision>
  <dcterms:created xsi:type="dcterms:W3CDTF">2006-08-16T00:00:00Z</dcterms:created>
  <dcterms:modified xsi:type="dcterms:W3CDTF">2022-11-14T15:26:12Z</dcterms:modified>
  <dc:identifier>DAFNsmitgDY</dc:identifier>
</cp:coreProperties>
</file>